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9542C0-E225-45E2-B064-0943BF7ED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D51D132-E5F2-46DF-A365-DE46A3FCF1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F081852-18D1-4DF9-B46F-DD8179BF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6F605A-E06F-40ED-B7D2-267EF492F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12AFA03-4BAB-4ECB-B756-3F1421D8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0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A903EA-60F2-4986-9E0D-8169E42BB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CB4DA64-3330-448E-A507-F6B238A9A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00DAF89-2B6A-4040-B737-82B61872C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EC5E0C1-9BFA-4871-862C-A7635F62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59B66F1-943A-4580-866F-B70DCB55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4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858D009-B26E-433A-B7F2-335E67398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C78D389-9042-4F7A-9D5E-9B856B53D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C3D2C0-93E1-4FBB-A14D-41D6F734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E5F389-EF38-462A-A0D4-6CE807254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6B861E-D75B-4F29-9F66-ED838DAAE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0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A08F07-D3A7-4E6E-B8B3-A03DCFE0F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C91FBC-AE37-426A-9BE4-17E19D9D5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DCA5C5-795A-4C85-AE5C-13B50C22B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D098F7-8777-4AA8-AC5F-98D38C907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A8B7D04-B624-4D98-8CD9-06705B7D8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A2265A-60D9-48F5-946B-44D8E64A4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225CDA8-1FDA-45DF-8CF6-DD38B507B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F13D1F-D8BB-4346-B8FA-78832747B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B86E67-D9F9-4BF4-9E2B-7C0C1D8B4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4761B6A-8D9C-414F-B0E9-BA7F35193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6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451CEF-BF75-495A-880D-ACB6B23A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D1BB8F-9034-4FB6-ADBD-46305646A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6B24AE-626C-43E8-A8DB-F3ABB93DF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0E9818-B032-4CC4-8186-7D848A7F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A37A15E-499F-4F44-94DD-223CC3B9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0F2DBF2-6109-4048-9593-4CEBF46E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8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23B805-9AD4-4674-B135-746C7C24E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F529F0B-22B1-492F-B6EC-57415A5DD0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DF38C61-F2DC-4E95-8295-9BC0D58280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036EFD0-7675-46EE-830C-469418A21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E75DDFE-F441-496F-89E5-2E1C4D894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1E6A4C0-5BBF-4832-B96A-C169143E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7FEFD835-3102-4FA7-9626-F89AA9A55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DE2BB9B-2C54-48E0-AABC-0953D097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65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98F492-896A-410D-8366-14D059558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738A28B-0AA5-4145-A012-8F0934943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1DF79F4-D44D-4AFC-915C-DA3DBA90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CF98061-B7E4-4E5F-8EB5-2E537049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4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76A9BDFF-9F18-4DB9-BBA8-102730AC4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FD6B55F-6C49-43C9-B994-046358C0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7A72196-20B4-40AF-9409-530FA753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90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EFDD95-7E42-4699-A096-4DD31A42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4ED3552-EA5F-466F-A40B-09E9588DA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CEE22FE-C8DF-4D4D-8135-BE7D9F8D5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F540C01-01B6-4757-8C12-3F46A350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DC10AAF-E4AE-439A-8040-C2652A787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F2276F-7631-4BBF-881B-26AA5A08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4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1FDFD1-38AD-4DBB-B035-A46DA347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014238-6302-4376-8582-AE7343EAEA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91E411-0525-42F8-8237-60ED23B62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5E49394-6B2B-4CE8-8D68-CCC45399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31AD0CC-7785-4E85-807D-6501A42A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46AFF07-DB7E-45CB-A1BD-CA1DB98FF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64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9C9C46B-D78F-48C0-A68A-900C072F1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0D5CD2A-55DD-4DCA-95D8-770810A94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C7A9288-CABF-49BD-96D1-568088D74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54348-4B24-4EB5-8B6E-834F5831DC9E}" type="datetimeFigureOut">
              <a:rPr lang="en-US" smtClean="0"/>
              <a:t>14/4/2020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06DA65-0360-4E11-BF86-8FAD3C629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A29861-17EB-4FCA-B091-FA7E428AC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C079B-4A35-4709-A70F-189C410B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8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8200" y="3810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itchFamily="34" charset="0"/>
              </a:rPr>
              <a:t>Toán</a:t>
            </a:r>
            <a:endParaRPr lang="en-US" sz="2800" b="1" dirty="0" smtClean="0">
              <a:latin typeface="Arial" pitchFamily="34" charset="0"/>
            </a:endParaRPr>
          </a:p>
          <a:p>
            <a:pPr algn="ctr"/>
            <a:r>
              <a:rPr lang="en-US" sz="2800" b="1" dirty="0" err="1" smtClean="0">
                <a:latin typeface="Arial" pitchFamily="34" charset="0"/>
              </a:rPr>
              <a:t>Luyện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tập</a:t>
            </a:r>
            <a:endParaRPr lang="en-US" sz="28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D28E21-F84A-461A-B554-ED603193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 ">
            <a:extLst>
              <a:ext uri="{FF2B5EF4-FFF2-40B4-BE49-F238E27FC236}">
                <a16:creationId xmlns="" xmlns:a16="http://schemas.microsoft.com/office/drawing/2014/main" id="{08BC5E5D-EEA4-442B-BE53-5ABB4A9C20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12">
            <a:extLst>
              <a:ext uri="{FF2B5EF4-FFF2-40B4-BE49-F238E27FC236}">
                <a16:creationId xmlns="" xmlns:a16="http://schemas.microsoft.com/office/drawing/2014/main" id="{68F2AB53-40F5-476F-A019-BBC0C9D069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055813"/>
            <a:ext cx="8686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0000CC"/>
                </a:solidFill>
                <a:latin typeface="Times New Roman" panose="02020603050405020304" pitchFamily="18" charset="0"/>
              </a:rPr>
              <a:t> Bài 3: Viết các phân số theo thứ tự từ bé đến lớn:</a:t>
            </a:r>
          </a:p>
        </p:txBody>
      </p:sp>
      <p:sp>
        <p:nvSpPr>
          <p:cNvPr id="6" name="TextBox 13">
            <a:extLst>
              <a:ext uri="{FF2B5EF4-FFF2-40B4-BE49-F238E27FC236}">
                <a16:creationId xmlns="" xmlns:a16="http://schemas.microsoft.com/office/drawing/2014/main" id="{A91E7A8F-4B7D-49C9-811A-4386F8193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7876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a.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7" name="TextBox 13">
            <a:extLst>
              <a:ext uri="{FF2B5EF4-FFF2-40B4-BE49-F238E27FC236}">
                <a16:creationId xmlns="" xmlns:a16="http://schemas.microsoft.com/office/drawing/2014/main" id="{FFAFE6BA-9F5C-4ACC-903F-0F31BBEDA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;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8" name="TextBox 13">
            <a:extLst>
              <a:ext uri="{FF2B5EF4-FFF2-40B4-BE49-F238E27FC236}">
                <a16:creationId xmlns="" xmlns:a16="http://schemas.microsoft.com/office/drawing/2014/main" id="{71C8B208-836B-444E-B5EC-3C7753966F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;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="" xmlns:a16="http://schemas.microsoft.com/office/drawing/2014/main" id="{3D4B2D4C-B2CB-4E5A-80C6-DAC9FBCBE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.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10" name="TextBox 13">
            <a:extLst>
              <a:ext uri="{FF2B5EF4-FFF2-40B4-BE49-F238E27FC236}">
                <a16:creationId xmlns="" xmlns:a16="http://schemas.microsoft.com/office/drawing/2014/main" id="{BCF0CFA4-DBFF-4913-BE6A-91B3961CF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5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1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="" xmlns:a16="http://schemas.microsoft.com/office/drawing/2014/main" id="{EBD3EBE6-F7EB-4F70-88F1-6FD930710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2775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5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12" name="TextBox 13">
            <a:extLst>
              <a:ext uri="{FF2B5EF4-FFF2-40B4-BE49-F238E27FC236}">
                <a16:creationId xmlns="" xmlns:a16="http://schemas.microsoft.com/office/drawing/2014/main" id="{EA97D3C3-01CE-4568-BCD6-E19EC4CEA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4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13" name="TextBox 13">
            <a:extLst>
              <a:ext uri="{FF2B5EF4-FFF2-40B4-BE49-F238E27FC236}">
                <a16:creationId xmlns="" xmlns:a16="http://schemas.microsoft.com/office/drawing/2014/main" id="{DF0F6C5C-4F64-4219-AE2B-7EB7548E0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5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21DB79A0-4B10-4617-8A43-D508D82A60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3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15" name="TextBox 13">
            <a:extLst>
              <a:ext uri="{FF2B5EF4-FFF2-40B4-BE49-F238E27FC236}">
                <a16:creationId xmlns="" xmlns:a16="http://schemas.microsoft.com/office/drawing/2014/main" id="{A319E796-7B25-4ABE-BEB2-C15815573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5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26" name="TextBox 13">
            <a:extLst>
              <a:ext uri="{FF2B5EF4-FFF2-40B4-BE49-F238E27FC236}">
                <a16:creationId xmlns="" xmlns:a16="http://schemas.microsoft.com/office/drawing/2014/main" id="{E1B9907D-3599-497E-9349-08E11CACD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7876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b="1">
                <a:latin typeface="Times New Roman" panose="02020603050405020304" pitchFamily="18" charset="0"/>
              </a:rPr>
              <a:t>c</a:t>
            </a:r>
            <a:r>
              <a:rPr lang="en-US" altLang="vi-VN" sz="2400" b="1">
                <a:latin typeface="Times New Roman" panose="02020603050405020304" pitchFamily="18" charset="0"/>
              </a:rPr>
              <a:t>.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27" name="TextBox 13">
            <a:extLst>
              <a:ext uri="{FF2B5EF4-FFF2-40B4-BE49-F238E27FC236}">
                <a16:creationId xmlns="" xmlns:a16="http://schemas.microsoft.com/office/drawing/2014/main" id="{6866568D-6E76-457E-A874-634697E9C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;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28" name="TextBox 13">
            <a:extLst>
              <a:ext uri="{FF2B5EF4-FFF2-40B4-BE49-F238E27FC236}">
                <a16:creationId xmlns="" xmlns:a16="http://schemas.microsoft.com/office/drawing/2014/main" id="{AD545D80-2C51-4311-B2EC-7470B277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;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29" name="TextBox 13">
            <a:extLst>
              <a:ext uri="{FF2B5EF4-FFF2-40B4-BE49-F238E27FC236}">
                <a16:creationId xmlns="" xmlns:a16="http://schemas.microsoft.com/office/drawing/2014/main" id="{954F3C4D-681A-42F3-9A3C-6232377EA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7876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anose="02020603050405020304" pitchFamily="18" charset="0"/>
              </a:rPr>
              <a:t>.</a:t>
            </a:r>
            <a:endParaRPr lang="vi-VN" altLang="vi-VN" sz="2400" b="1">
              <a:latin typeface="Times New Roman" panose="02020603050405020304" pitchFamily="18" charset="0"/>
            </a:endParaRPr>
          </a:p>
        </p:txBody>
      </p:sp>
      <p:sp>
        <p:nvSpPr>
          <p:cNvPr id="30" name="TextBox 13">
            <a:extLst>
              <a:ext uri="{FF2B5EF4-FFF2-40B4-BE49-F238E27FC236}">
                <a16:creationId xmlns="" xmlns:a16="http://schemas.microsoft.com/office/drawing/2014/main" id="{62404D45-B069-47D8-8DE6-07F083819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0575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8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31" name="TextBox 13">
            <a:extLst>
              <a:ext uri="{FF2B5EF4-FFF2-40B4-BE49-F238E27FC236}">
                <a16:creationId xmlns="" xmlns:a16="http://schemas.microsoft.com/office/drawing/2014/main" id="{467A978B-9E26-4DA3-8A35-19213D905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0575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9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32" name="TextBox 13">
            <a:extLst>
              <a:ext uri="{FF2B5EF4-FFF2-40B4-BE49-F238E27FC236}">
                <a16:creationId xmlns="" xmlns:a16="http://schemas.microsoft.com/office/drawing/2014/main" id="{CB570EC2-1165-43E6-BF63-607FCD55A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5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33" name="TextBox 13">
            <a:extLst>
              <a:ext uri="{FF2B5EF4-FFF2-40B4-BE49-F238E27FC236}">
                <a16:creationId xmlns="" xmlns:a16="http://schemas.microsoft.com/office/drawing/2014/main" id="{030C4310-BFB4-4B09-A6EC-42236FF0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9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34" name="TextBox 13">
            <a:extLst>
              <a:ext uri="{FF2B5EF4-FFF2-40B4-BE49-F238E27FC236}">
                <a16:creationId xmlns="" xmlns:a16="http://schemas.microsoft.com/office/drawing/2014/main" id="{2846D198-811A-4207-9DF9-1DE85E3A38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2635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latin typeface="Times New Roman" panose="02020603050405020304" pitchFamily="18" charset="0"/>
              </a:rPr>
              <a:t>7</a:t>
            </a:r>
            <a:endParaRPr lang="vi-VN" altLang="vi-VN" sz="2800" b="1" u="sng">
              <a:latin typeface="Times New Roman" panose="02020603050405020304" pitchFamily="18" charset="0"/>
            </a:endParaRPr>
          </a:p>
        </p:txBody>
      </p:sp>
      <p:sp>
        <p:nvSpPr>
          <p:cNvPr id="35" name="TextBox 13">
            <a:extLst>
              <a:ext uri="{FF2B5EF4-FFF2-40B4-BE49-F238E27FC236}">
                <a16:creationId xmlns="" xmlns:a16="http://schemas.microsoft.com/office/drawing/2014/main" id="{595F6E8F-B8CC-4A77-B401-25958F088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30162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latin typeface="Times New Roman" panose="02020603050405020304" pitchFamily="18" charset="0"/>
              </a:rPr>
              <a:t>9</a:t>
            </a:r>
            <a:endParaRPr lang="vi-VN" altLang="vi-VN" sz="2800" b="1">
              <a:latin typeface="Times New Roman" panose="02020603050405020304" pitchFamily="18" charset="0"/>
            </a:endParaRPr>
          </a:p>
        </p:txBody>
      </p:sp>
      <p:sp>
        <p:nvSpPr>
          <p:cNvPr id="36" name="TextBox 13">
            <a:extLst>
              <a:ext uri="{FF2B5EF4-FFF2-40B4-BE49-F238E27FC236}">
                <a16:creationId xmlns="" xmlns:a16="http://schemas.microsoft.com/office/drawing/2014/main" id="{FB7DEF20-0231-4504-80A3-4A5ACA91D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364013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TextBox 13">
            <a:extLst>
              <a:ext uri="{FF2B5EF4-FFF2-40B4-BE49-F238E27FC236}">
                <a16:creationId xmlns="" xmlns:a16="http://schemas.microsoft.com/office/drawing/2014/main" id="{C11EDAC1-0D2A-4209-9715-5BF0E889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3825" y="364013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TextBox 13">
            <a:extLst>
              <a:ext uri="{FF2B5EF4-FFF2-40B4-BE49-F238E27FC236}">
                <a16:creationId xmlns="" xmlns:a16="http://schemas.microsoft.com/office/drawing/2014/main" id="{04925545-4562-41B9-992C-B7313290D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25" y="3640138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TextBox 13">
            <a:extLst>
              <a:ext uri="{FF2B5EF4-FFF2-40B4-BE49-F238E27FC236}">
                <a16:creationId xmlns="" xmlns:a16="http://schemas.microsoft.com/office/drawing/2014/main" id="{080AF0E7-BF80-4E73-942F-629A6A990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487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TextBox 13">
            <a:extLst>
              <a:ext uri="{FF2B5EF4-FFF2-40B4-BE49-F238E27FC236}">
                <a16:creationId xmlns="" xmlns:a16="http://schemas.microsoft.com/office/drawing/2014/main" id="{47C6E8F5-C094-4090-A944-69C932D2C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868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Box 13">
            <a:extLst>
              <a:ext uri="{FF2B5EF4-FFF2-40B4-BE49-F238E27FC236}">
                <a16:creationId xmlns="" xmlns:a16="http://schemas.microsoft.com/office/drawing/2014/main" id="{868D66BC-2063-4A93-8594-4DFC8D51E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3487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Box 13">
            <a:extLst>
              <a:ext uri="{FF2B5EF4-FFF2-40B4-BE49-F238E27FC236}">
                <a16:creationId xmlns="" xmlns:a16="http://schemas.microsoft.com/office/drawing/2014/main" id="{D7DEEBDA-0BB9-4E7D-9D73-A71A8761C4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9025" y="3868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TextBox 13">
            <a:extLst>
              <a:ext uri="{FF2B5EF4-FFF2-40B4-BE49-F238E27FC236}">
                <a16:creationId xmlns="" xmlns:a16="http://schemas.microsoft.com/office/drawing/2014/main" id="{AD6ADA43-D817-493D-9C91-68B9234FB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3487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TextBox 13">
            <a:extLst>
              <a:ext uri="{FF2B5EF4-FFF2-40B4-BE49-F238E27FC236}">
                <a16:creationId xmlns="" xmlns:a16="http://schemas.microsoft.com/office/drawing/2014/main" id="{B49B74A3-B249-42EC-8204-3A0BCAD3C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2425" y="3868738"/>
            <a:ext cx="304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" name="TextBox 13">
            <a:extLst>
              <a:ext uri="{FF2B5EF4-FFF2-40B4-BE49-F238E27FC236}">
                <a16:creationId xmlns="" xmlns:a16="http://schemas.microsoft.com/office/drawing/2014/main" id="{BFB2AC79-53EA-46E6-B818-A85E2304F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8225" y="37020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TextBox 13">
            <a:extLst>
              <a:ext uri="{FF2B5EF4-FFF2-40B4-BE49-F238E27FC236}">
                <a16:creationId xmlns="" xmlns:a16="http://schemas.microsoft.com/office/drawing/2014/main" id="{1E032404-9466-4364-9446-1DDEAE9E6A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25" y="37020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;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TextBox 13">
            <a:extLst>
              <a:ext uri="{FF2B5EF4-FFF2-40B4-BE49-F238E27FC236}">
                <a16:creationId xmlns="" xmlns:a16="http://schemas.microsoft.com/office/drawing/2014/main" id="{8F0A93C7-4C9C-41DC-9003-1ED67341B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5025" y="3702050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vi-VN" altLang="vi-V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TextBox 13">
            <a:extLst>
              <a:ext uri="{FF2B5EF4-FFF2-40B4-BE49-F238E27FC236}">
                <a16:creationId xmlns="" xmlns:a16="http://schemas.microsoft.com/office/drawing/2014/main" id="{DB03DA44-0424-4912-9F63-3C9D9DD62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549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5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TextBox 13">
            <a:extLst>
              <a:ext uri="{FF2B5EF4-FFF2-40B4-BE49-F238E27FC236}">
                <a16:creationId xmlns="" xmlns:a16="http://schemas.microsoft.com/office/drawing/2014/main" id="{F8764817-E659-4AFC-90F3-28818300F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3930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TextBox 13">
            <a:extLst>
              <a:ext uri="{FF2B5EF4-FFF2-40B4-BE49-F238E27FC236}">
                <a16:creationId xmlns="" xmlns:a16="http://schemas.microsoft.com/office/drawing/2014/main" id="{4A735E7C-EA36-4C12-A5A7-609FB299C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6825" y="3549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7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TextBox 13">
            <a:extLst>
              <a:ext uri="{FF2B5EF4-FFF2-40B4-BE49-F238E27FC236}">
                <a16:creationId xmlns="" xmlns:a16="http://schemas.microsoft.com/office/drawing/2014/main" id="{C8D8FAAB-7F24-4997-96EB-51726BF9C6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6825" y="3930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TextBox 13">
            <a:extLst>
              <a:ext uri="{FF2B5EF4-FFF2-40B4-BE49-F238E27FC236}">
                <a16:creationId xmlns="" xmlns:a16="http://schemas.microsoft.com/office/drawing/2014/main" id="{BD4153B4-246C-4CBE-A24A-9A4221D66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0225" y="3549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 u="sng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endParaRPr lang="vi-VN" altLang="vi-VN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TextBox 13">
            <a:extLst>
              <a:ext uri="{FF2B5EF4-FFF2-40B4-BE49-F238E27FC236}">
                <a16:creationId xmlns="" xmlns:a16="http://schemas.microsoft.com/office/drawing/2014/main" id="{A53D9A6B-7603-431B-B112-E01C70EF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0225" y="3930650"/>
            <a:ext cx="30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9</a:t>
            </a:r>
            <a:endParaRPr lang="vi-VN" altLang="vi-VN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18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B20802-BE98-4E84-92F0-FE992FF0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goop x CB2 | CB2">
            <a:extLst>
              <a:ext uri="{FF2B5EF4-FFF2-40B4-BE49-F238E27FC236}">
                <a16:creationId xmlns="" xmlns:a16="http://schemas.microsoft.com/office/drawing/2014/main" id="{5521DAFF-E4BC-443B-B4B3-B716CCC480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E7C3886-F48D-4A2D-90A0-1CE2A4B8E361}"/>
              </a:ext>
            </a:extLst>
          </p:cNvPr>
          <p:cNvSpPr txBox="1"/>
          <p:nvPr/>
        </p:nvSpPr>
        <p:spPr>
          <a:xfrm>
            <a:off x="1769165" y="2055813"/>
            <a:ext cx="86536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  <a:p>
            <a:pPr marL="285750" indent="-285750">
              <a:buFontTx/>
              <a:buChar char="-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Hoàn thành bài tập ở vở bài tập Toán.</a:t>
            </a:r>
          </a:p>
          <a:p>
            <a:pPr marL="285750" indent="-285750">
              <a:buFontTx/>
              <a:buChar char="-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tr</a:t>
            </a:r>
            <a:r>
              <a:rPr lang="vi-VN" sz="320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ớc bài SO SÁNH HAI PHÂN SỐ KHÁC MẪU SỐ.</a:t>
            </a:r>
          </a:p>
        </p:txBody>
      </p:sp>
    </p:spTree>
    <p:extLst>
      <p:ext uri="{BB962C8B-B14F-4D97-AF65-F5344CB8AC3E}">
        <p14:creationId xmlns:p14="http://schemas.microsoft.com/office/powerpoint/2010/main" val="247615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87</Words>
  <Application>Microsoft Office PowerPoint</Application>
  <PresentationFormat>Custom</PresentationFormat>
  <Paragraphs>44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Admin</cp:lastModifiedBy>
  <cp:revision>4</cp:revision>
  <dcterms:created xsi:type="dcterms:W3CDTF">2020-04-13T02:39:13Z</dcterms:created>
  <dcterms:modified xsi:type="dcterms:W3CDTF">2020-04-14T08:51:02Z</dcterms:modified>
</cp:coreProperties>
</file>