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1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6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7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9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1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8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1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0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0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47187-DBA7-4D32-BABF-42D11806D3D6}" type="datetimeFigureOut">
              <a:rPr lang="en-US" smtClean="0"/>
              <a:t>18/4/2020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2678C-1451-4244-A80A-18689EED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2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260648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</a:rPr>
              <a:t>Thứ</a:t>
            </a:r>
            <a:r>
              <a:rPr lang="en-US" sz="2800" dirty="0" smtClean="0">
                <a:latin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</a:rPr>
              <a:t>7, </a:t>
            </a:r>
            <a:r>
              <a:rPr lang="en-US" sz="2800" dirty="0" err="1" smtClean="0">
                <a:latin typeface="Arial" pitchFamily="34" charset="0"/>
              </a:rPr>
              <a:t>ngày</a:t>
            </a:r>
            <a:r>
              <a:rPr lang="en-US" sz="2800" dirty="0" smtClean="0">
                <a:latin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</a:rPr>
              <a:t>18 </a:t>
            </a:r>
            <a:r>
              <a:rPr lang="en-US" sz="2800" dirty="0" err="1" smtClean="0">
                <a:latin typeface="Arial" pitchFamily="34" charset="0"/>
              </a:rPr>
              <a:t>tháng</a:t>
            </a:r>
            <a:r>
              <a:rPr lang="en-US" sz="2800" dirty="0" smtClean="0">
                <a:latin typeface="Arial" pitchFamily="34" charset="0"/>
              </a:rPr>
              <a:t> 4 </a:t>
            </a:r>
            <a:r>
              <a:rPr lang="en-US" sz="2800" dirty="0" err="1" smtClean="0">
                <a:latin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</a:rPr>
              <a:t> 2020</a:t>
            </a:r>
          </a:p>
          <a:p>
            <a:pPr algn="ctr"/>
            <a:r>
              <a:rPr lang="en-US" sz="2800" b="1" dirty="0" err="1" smtClean="0">
                <a:latin typeface="Arial" pitchFamily="34" charset="0"/>
              </a:rPr>
              <a:t>Toán</a:t>
            </a:r>
            <a:endParaRPr lang="en-US" sz="2800" b="1" dirty="0" smtClean="0">
              <a:latin typeface="Arial" pitchFamily="34" charset="0"/>
            </a:endParaRPr>
          </a:p>
          <a:p>
            <a:pPr algn="ctr"/>
            <a:r>
              <a:rPr lang="en-US" sz="2800" b="1" dirty="0" err="1" smtClean="0">
                <a:latin typeface="Arial" pitchFamily="34" charset="0"/>
              </a:rPr>
              <a:t>Tiết</a:t>
            </a:r>
            <a:r>
              <a:rPr lang="en-US" sz="2800" b="1" dirty="0" smtClean="0">
                <a:latin typeface="Arial" pitchFamily="34" charset="0"/>
              </a:rPr>
              <a:t> 105: </a:t>
            </a:r>
            <a:r>
              <a:rPr lang="en-US" sz="2800" b="1" dirty="0" err="1" smtClean="0">
                <a:latin typeface="Arial" pitchFamily="34" charset="0"/>
              </a:rPr>
              <a:t>Luyện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tập</a:t>
            </a:r>
            <a:endParaRPr lang="en-US" sz="28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6680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mtClean="0"/>
                  <a:t>Bài 1. So sánh hai PS</a:t>
                </a:r>
              </a:p>
              <a:p>
                <a:pPr marL="0" indent="0">
                  <a:buNone/>
                </a:pPr>
                <a:r>
                  <a:rPr lang="en-US"/>
                  <a:t>a</a:t>
                </a:r>
                <a:r>
                  <a:rPr lang="en-US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    b,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     c,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     d,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:endParaRPr lang="en-US" smtClean="0"/>
              </a:p>
              <a:p>
                <a:pPr marL="0" indent="0">
                  <a:buNone/>
                </a:pPr>
                <a:r>
                  <a:rPr lang="en-US"/>
                  <a:t> </a:t>
                </a:r>
                <a:r>
                  <a:rPr lang="en-US" smtClean="0"/>
                  <a:t>            a,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:r>
                  <a:rPr lang="en-US" smtClean="0"/>
                  <a:t>Vì 5 &lt; 7 nên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&lt;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/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503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mtClean="0"/>
                  <a:t>                    b,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=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  <m:r>
                          <a:rPr lang="en-US" b="0" i="0" smtClean="0">
                            <a:latin typeface="Cambria Math"/>
                          </a:rPr>
                          <m:t> 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  <m:r>
                          <a:rPr lang="en-US" b="0" i="0" smtClean="0">
                            <a:latin typeface="Cambria Math"/>
                          </a:rPr>
                          <m:t> 5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</a:p>
              <a:p>
                <a:pPr marL="0" indent="0">
                  <a:buNone/>
                </a:pPr>
                <a:r>
                  <a:rPr lang="en-US" smtClean="0"/>
                  <a:t>Vì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mtClean="0"/>
                  <a:t> 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mtClean="0"/>
                  <a:t> 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&lt;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8563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mtClean="0"/>
                  <a:t>                  c,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:r>
                  <a:rPr lang="en-US" smtClean="0"/>
                  <a:t>Ta có: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  <a:r>
                  <a:rPr lang="en-US"/>
                  <a:t>=</a:t>
                </a:r>
                <a:r>
                  <a:rPr lang="en-US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  <a:r>
                  <a:rPr lang="en-US"/>
                  <a:t>=</a:t>
                </a:r>
                <a:r>
                  <a:rPr lang="en-US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pPr marL="0" indent="0">
                  <a:buNone/>
                </a:pPr>
                <a:r>
                  <a:rPr lang="en-US" smtClean="0"/>
                  <a:t>Vì</a:t>
                </a:r>
                <a:r>
                  <a:rPr lang="en-US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mtClean="0"/>
                  <a:t>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54627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mtClean="0"/>
                  <a:t> d,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=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  <m:r>
                          <a:rPr lang="en-US" b="0" i="0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  <m:r>
                          <a:rPr lang="en-US" b="0" i="0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</a:p>
              <a:p>
                <a:pPr marL="0" indent="0">
                  <a:buNone/>
                </a:pPr>
                <a:r>
                  <a:rPr lang="en-US" smtClean="0"/>
                  <a:t>Vì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mtClean="0"/>
                  <a:t> 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mtClean="0"/>
                  <a:t> 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&lt;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059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mtClean="0"/>
                  <a:t>Bài 2: So sánh hai PS bằng 2 cách</a:t>
                </a:r>
              </a:p>
              <a:p>
                <a:pPr marL="0" indent="0">
                  <a:buNone/>
                </a:pPr>
                <a:r>
                  <a:rPr lang="en-US"/>
                  <a:t>a</a:t>
                </a:r>
                <a:r>
                  <a:rPr lang="en-US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    b,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:r>
                  <a:rPr lang="en-US" smtClean="0"/>
                  <a:t>                      a,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r>
                  <a:rPr lang="en-US" smtClean="0"/>
                  <a:t>Cách 1: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mtClean="0"/>
                  <a:t> 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pPr marL="0" indent="0">
                  <a:buNone/>
                </a:pPr>
                <a:r>
                  <a:rPr lang="en-US"/>
                  <a:t>Vì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56</m:t>
                        </m:r>
                      </m:den>
                    </m:f>
                  </m:oMath>
                </a14:m>
                <a:r>
                  <a:rPr lang="en-US" smtClean="0"/>
                  <a:t> 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r>
                  <a:rPr lang="en-US" smtClean="0"/>
                  <a:t>Cách 2: 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&gt; 1 ; 1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endParaRPr lang="en-US" smtClean="0"/>
              </a:p>
              <a:p>
                <a:endParaRPr lang="en-US" smtClean="0"/>
              </a:p>
              <a:p>
                <a:endParaRPr lang="en-US" smtClean="0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85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mtClean="0"/>
                  <a:t>                     b,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r>
                  <a:rPr lang="en-US" smtClean="0"/>
                  <a:t>Cách 1: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mtClean="0"/>
                  <a:t> 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pPr marL="0" indent="0">
                  <a:buNone/>
                </a:pPr>
                <a:r>
                  <a:rPr lang="en-US"/>
                  <a:t>Vì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mtClean="0"/>
                  <a:t> 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r>
                  <a:rPr lang="en-US" smtClean="0"/>
                  <a:t>Cách 2: 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&gt; 1 ; 1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82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mtClean="0"/>
                  <a:t>Bài 3:</a:t>
                </a:r>
              </a:p>
              <a:p>
                <a:pPr marL="0" indent="0">
                  <a:buNone/>
                </a:pPr>
                <a:r>
                  <a:rPr lang="en-US" smtClean="0"/>
                  <a:t> Trong hai PS (khác 0) có TS bằng nhau, PS nào có MS bé hơn thì PS đó lớn hơn và ngược lại.</a:t>
                </a:r>
              </a:p>
              <a:p>
                <a:pPr marL="0" indent="0">
                  <a:buNone/>
                </a:pPr>
                <a:r>
                  <a:rPr lang="en-US" smtClean="0"/>
                  <a:t>So sánh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  <a:r>
                  <a:rPr lang="en-US"/>
                  <a:t> </a:t>
                </a:r>
                <a:r>
                  <a:rPr lang="en-US" smtClean="0"/>
                  <a:t>  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mtClean="0"/>
                  <a:t> 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mtClean="0"/>
                  <a:t> </a:t>
                </a:r>
              </a:p>
              <a:p>
                <a:r>
                  <a:rPr lang="en-US" smtClean="0"/>
                  <a:t>Vì 11 </a:t>
                </a:r>
                <a:r>
                  <a:rPr lang="en-US"/>
                  <a:t>&lt;</a:t>
                </a:r>
                <a:r>
                  <a:rPr lang="en-US" smtClean="0"/>
                  <a:t> 14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endParaRPr lang="en-US" smtClean="0"/>
              </a:p>
              <a:p>
                <a:r>
                  <a:rPr lang="en-US" smtClean="0"/>
                  <a:t> Vì 9 </a:t>
                </a:r>
                <a:r>
                  <a:rPr lang="en-US"/>
                  <a:t>&lt;</a:t>
                </a:r>
                <a:r>
                  <a:rPr lang="en-US" smtClean="0"/>
                  <a:t> 11 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mtClean="0"/>
                  <a:t>  </a:t>
                </a:r>
                <a:r>
                  <a:rPr lang="en-US"/>
                  <a:t>&gt;</a:t>
                </a:r>
                <a:r>
                  <a:rPr lang="en-US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endParaRPr lang="en-US" smtClean="0"/>
              </a:p>
              <a:p>
                <a:endParaRPr lang="en-US" smtClean="0"/>
              </a:p>
              <a:p>
                <a:endParaRPr lang="en-US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57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628800"/>
            <a:ext cx="748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4:Viết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phân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thứ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đến</a:t>
            </a:r>
            <a:r>
              <a:rPr lang="en-US" sz="2800" dirty="0" smtClean="0"/>
              <a:t> </a:t>
            </a:r>
            <a:r>
              <a:rPr lang="en-US" sz="2800" dirty="0" err="1" smtClean="0"/>
              <a:t>lớn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13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673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</dc:title>
  <dc:creator>user</dc:creator>
  <cp:lastModifiedBy>Admin</cp:lastModifiedBy>
  <cp:revision>11</cp:revision>
  <dcterms:created xsi:type="dcterms:W3CDTF">2020-04-10T14:10:32Z</dcterms:created>
  <dcterms:modified xsi:type="dcterms:W3CDTF">2020-04-18T14:08:18Z</dcterms:modified>
</cp:coreProperties>
</file>