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8" r:id="rId2"/>
    <p:sldId id="258" r:id="rId3"/>
    <p:sldId id="292" r:id="rId4"/>
    <p:sldId id="261" r:id="rId5"/>
    <p:sldId id="262" r:id="rId6"/>
    <p:sldId id="263" r:id="rId7"/>
    <p:sldId id="278" r:id="rId8"/>
    <p:sldId id="265" r:id="rId9"/>
    <p:sldId id="267" r:id="rId10"/>
    <p:sldId id="268" r:id="rId11"/>
    <p:sldId id="269" r:id="rId12"/>
    <p:sldId id="279" r:id="rId13"/>
    <p:sldId id="270" r:id="rId14"/>
    <p:sldId id="280" r:id="rId15"/>
    <p:sldId id="290" r:id="rId16"/>
    <p:sldId id="272" r:id="rId17"/>
    <p:sldId id="281" r:id="rId18"/>
    <p:sldId id="282" r:id="rId19"/>
    <p:sldId id="274" r:id="rId20"/>
    <p:sldId id="284" r:id="rId21"/>
    <p:sldId id="283" r:id="rId22"/>
    <p:sldId id="275" r:id="rId23"/>
  </p:sldIdLst>
  <p:sldSz cx="9144000" cy="6858000" type="screen4x3"/>
  <p:notesSz cx="6735763" cy="9869488"/>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390" autoAdjust="0"/>
  </p:normalViewPr>
  <p:slideViewPr>
    <p:cSldViewPr>
      <p:cViewPr>
        <p:scale>
          <a:sx n="76" d="100"/>
          <a:sy n="76" d="100"/>
        </p:scale>
        <p:origin x="-12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304800" y="609600"/>
            <a:ext cx="8267700" cy="4748213"/>
            <a:chOff x="912" y="864"/>
            <a:chExt cx="3312" cy="1008"/>
          </a:xfrm>
        </p:grpSpPr>
        <p:pic>
          <p:nvPicPr>
            <p:cNvPr id="3075" name="Picture 64" descr="2b"/>
            <p:cNvPicPr>
              <a:picLocks noChangeAspect="1" noChangeArrowheads="1" noCrop="1"/>
            </p:cNvPicPr>
            <p:nvPr/>
          </p:nvPicPr>
          <p:blipFill>
            <a:blip r:embed="rId2" cstate="print"/>
            <a:srcRect/>
            <a:stretch>
              <a:fillRect/>
            </a:stretch>
          </p:blipFill>
          <p:spPr bwMode="auto">
            <a:xfrm>
              <a:off x="912" y="864"/>
              <a:ext cx="981" cy="1008"/>
            </a:xfrm>
            <a:prstGeom prst="rect">
              <a:avLst/>
            </a:prstGeom>
            <a:noFill/>
            <a:ln w="9525">
              <a:noFill/>
              <a:miter lim="800000"/>
              <a:headEnd/>
              <a:tailEnd/>
            </a:ln>
          </p:spPr>
        </p:pic>
        <p:pic>
          <p:nvPicPr>
            <p:cNvPr id="3076" name="Picture 65" descr="KTBC"/>
            <p:cNvPicPr>
              <a:picLocks noChangeAspect="1" noChangeArrowheads="1" noCrop="1"/>
            </p:cNvPicPr>
            <p:nvPr/>
          </p:nvPicPr>
          <p:blipFill>
            <a:blip r:embed="rId3" cstate="print"/>
            <a:srcRect/>
            <a:stretch>
              <a:fillRect/>
            </a:stretch>
          </p:blipFill>
          <p:spPr bwMode="auto">
            <a:xfrm>
              <a:off x="1872" y="960"/>
              <a:ext cx="2352" cy="43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
          <p:cNvSpPr txBox="1">
            <a:spLocks noChangeArrowheads="1"/>
          </p:cNvSpPr>
          <p:nvPr/>
        </p:nvSpPr>
        <p:spPr bwMode="auto">
          <a:xfrm>
            <a:off x="0" y="457200"/>
            <a:ext cx="9144000"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latin typeface="Times New Roman" panose="02020603050405020304" pitchFamily="18" charset="0"/>
              </a:rPr>
              <a:t>    </a:t>
            </a:r>
            <a:r>
              <a:rPr lang="en-US" sz="2700" b="1" dirty="0" err="1">
                <a:latin typeface="Times New Roman" panose="02020603050405020304" pitchFamily="18" charset="0"/>
              </a:rPr>
              <a:t>Cây</a:t>
            </a:r>
            <a:r>
              <a:rPr lang="en-US" sz="2700" b="1" dirty="0">
                <a:latin typeface="Times New Roman" panose="02020603050405020304" pitchFamily="18" charset="0"/>
              </a:rPr>
              <a:t> </a:t>
            </a:r>
            <a:r>
              <a:rPr lang="en-US" sz="2700" b="1" dirty="0" err="1">
                <a:latin typeface="Times New Roman" panose="02020603050405020304" pitchFamily="18" charset="0"/>
              </a:rPr>
              <a:t>mai</a:t>
            </a:r>
            <a:r>
              <a:rPr lang="en-US" sz="2700" b="1" dirty="0">
                <a:latin typeface="Times New Roman" panose="02020603050405020304" pitchFamily="18" charset="0"/>
              </a:rPr>
              <a:t> </a:t>
            </a:r>
            <a:r>
              <a:rPr lang="en-US" sz="2700" b="1" dirty="0" err="1">
                <a:latin typeface="Times New Roman" panose="02020603050405020304" pitchFamily="18" charset="0"/>
              </a:rPr>
              <a:t>cao</a:t>
            </a:r>
            <a:r>
              <a:rPr lang="en-US" sz="2700" b="1" dirty="0">
                <a:latin typeface="Times New Roman" panose="02020603050405020304" pitchFamily="18" charset="0"/>
              </a:rPr>
              <a:t> </a:t>
            </a:r>
            <a:r>
              <a:rPr lang="en-US" sz="2700" b="1" dirty="0" err="1">
                <a:latin typeface="Times New Roman" panose="02020603050405020304" pitchFamily="18" charset="0"/>
              </a:rPr>
              <a:t>trên</a:t>
            </a:r>
            <a:r>
              <a:rPr lang="en-US" sz="2700" b="1" dirty="0">
                <a:latin typeface="Times New Roman" panose="02020603050405020304" pitchFamily="18" charset="0"/>
              </a:rPr>
              <a:t> </a:t>
            </a:r>
            <a:r>
              <a:rPr lang="en-US" sz="2700" b="1" dirty="0" err="1">
                <a:latin typeface="Times New Roman" panose="02020603050405020304" pitchFamily="18" charset="0"/>
              </a:rPr>
              <a:t>hai</a:t>
            </a:r>
            <a:r>
              <a:rPr lang="en-US" sz="2700" b="1" dirty="0">
                <a:latin typeface="Times New Roman" panose="02020603050405020304" pitchFamily="18" charset="0"/>
              </a:rPr>
              <a:t> </a:t>
            </a:r>
            <a:r>
              <a:rPr lang="en-US" sz="2700" b="1" dirty="0" err="1">
                <a:latin typeface="Times New Roman" panose="02020603050405020304" pitchFamily="18" charset="0"/>
              </a:rPr>
              <a:t>mét</a:t>
            </a:r>
            <a:r>
              <a:rPr lang="en-US" sz="2700" b="1" dirty="0">
                <a:latin typeface="Times New Roman" panose="02020603050405020304" pitchFamily="18" charset="0"/>
              </a:rPr>
              <a:t>, </a:t>
            </a:r>
            <a:r>
              <a:rPr lang="en-US" sz="2700" b="1" dirty="0" err="1">
                <a:latin typeface="Times New Roman" panose="02020603050405020304" pitchFamily="18" charset="0"/>
              </a:rPr>
              <a:t>dáng</a:t>
            </a:r>
            <a:r>
              <a:rPr lang="en-US" sz="2700" b="1" dirty="0">
                <a:latin typeface="Times New Roman" panose="02020603050405020304" pitchFamily="18" charset="0"/>
              </a:rPr>
              <a:t> </a:t>
            </a:r>
            <a:r>
              <a:rPr lang="en-US" sz="2700" b="1" dirty="0" err="1">
                <a:latin typeface="Times New Roman" panose="02020603050405020304" pitchFamily="18" charset="0"/>
              </a:rPr>
              <a:t>thanh</a:t>
            </a:r>
            <a:r>
              <a:rPr lang="en-US" sz="2700" b="1" dirty="0">
                <a:latin typeface="Times New Roman" panose="02020603050405020304" pitchFamily="18" charset="0"/>
              </a:rPr>
              <a:t>, </a:t>
            </a:r>
            <a:r>
              <a:rPr lang="en-US" sz="2700" b="1" dirty="0" err="1">
                <a:latin typeface="Times New Roman" panose="02020603050405020304" pitchFamily="18" charset="0"/>
              </a:rPr>
              <a:t>thân</a:t>
            </a:r>
            <a:r>
              <a:rPr lang="en-US" sz="2700" b="1" dirty="0">
                <a:latin typeface="Times New Roman" panose="02020603050405020304" pitchFamily="18" charset="0"/>
              </a:rPr>
              <a:t> </a:t>
            </a:r>
            <a:r>
              <a:rPr lang="en-US" sz="2700" b="1" dirty="0" err="1">
                <a:latin typeface="Times New Roman" panose="02020603050405020304" pitchFamily="18" charset="0"/>
              </a:rPr>
              <a:t>thẳng</a:t>
            </a:r>
            <a:r>
              <a:rPr lang="en-US" sz="2700" b="1" dirty="0">
                <a:latin typeface="Times New Roman" panose="02020603050405020304" pitchFamily="18" charset="0"/>
              </a:rPr>
              <a:t> </a:t>
            </a:r>
            <a:r>
              <a:rPr lang="en-US" sz="2700" b="1" dirty="0" err="1">
                <a:latin typeface="Times New Roman" panose="02020603050405020304" pitchFamily="18" charset="0"/>
              </a:rPr>
              <a:t>như</a:t>
            </a:r>
            <a:r>
              <a:rPr lang="en-US" sz="2700" b="1" dirty="0">
                <a:latin typeface="Times New Roman" panose="02020603050405020304" pitchFamily="18" charset="0"/>
              </a:rPr>
              <a:t> </a:t>
            </a:r>
            <a:r>
              <a:rPr lang="en-US" sz="2700" b="1" dirty="0" err="1">
                <a:latin typeface="Times New Roman" panose="02020603050405020304" pitchFamily="18" charset="0"/>
              </a:rPr>
              <a:t>thân</a:t>
            </a:r>
            <a:r>
              <a:rPr lang="en-US" sz="2700" b="1" dirty="0">
                <a:latin typeface="Times New Roman" panose="02020603050405020304" pitchFamily="18" charset="0"/>
              </a:rPr>
              <a:t> </a:t>
            </a:r>
            <a:r>
              <a:rPr lang="en-US" sz="2700" b="1" dirty="0" err="1">
                <a:latin typeface="Times New Roman" panose="02020603050405020304" pitchFamily="18" charset="0"/>
              </a:rPr>
              <a:t>trúc</a:t>
            </a:r>
            <a:r>
              <a:rPr lang="en-US" sz="2700" b="1" dirty="0">
                <a:latin typeface="Times New Roman" panose="02020603050405020304" pitchFamily="18" charset="0"/>
              </a:rPr>
              <a:t>. </a:t>
            </a:r>
            <a:r>
              <a:rPr lang="en-US" sz="2700" b="1" dirty="0" err="1">
                <a:latin typeface="Times New Roman" panose="02020603050405020304" pitchFamily="18" charset="0"/>
              </a:rPr>
              <a:t>Tán</a:t>
            </a:r>
            <a:r>
              <a:rPr lang="en-US" sz="2700" b="1" dirty="0">
                <a:latin typeface="Times New Roman" panose="02020603050405020304" pitchFamily="18" charset="0"/>
              </a:rPr>
              <a:t> </a:t>
            </a:r>
            <a:r>
              <a:rPr lang="en-US" sz="2700" b="1" dirty="0" err="1">
                <a:latin typeface="Times New Roman" panose="02020603050405020304" pitchFamily="18" charset="0"/>
              </a:rPr>
              <a:t>tròn</a:t>
            </a:r>
            <a:r>
              <a:rPr lang="en-US" sz="2700" b="1" dirty="0">
                <a:latin typeface="Times New Roman" panose="02020603050405020304" pitchFamily="18" charset="0"/>
              </a:rPr>
              <a:t> </a:t>
            </a:r>
            <a:r>
              <a:rPr lang="en-US" sz="2700" b="1" dirty="0" err="1">
                <a:latin typeface="Times New Roman" panose="02020603050405020304" pitchFamily="18" charset="0"/>
              </a:rPr>
              <a:t>tự</a:t>
            </a:r>
            <a:r>
              <a:rPr lang="en-US" sz="2700" b="1" dirty="0">
                <a:latin typeface="Times New Roman" panose="02020603050405020304" pitchFamily="18" charset="0"/>
              </a:rPr>
              <a:t> </a:t>
            </a:r>
            <a:r>
              <a:rPr lang="en-US" sz="2700" b="1" dirty="0" err="1">
                <a:latin typeface="Times New Roman" panose="02020603050405020304" pitchFamily="18" charset="0"/>
              </a:rPr>
              <a:t>nhiên</a:t>
            </a:r>
            <a:r>
              <a:rPr lang="en-US" sz="2700" b="1" dirty="0">
                <a:latin typeface="Times New Roman" panose="02020603050405020304" pitchFamily="18" charset="0"/>
              </a:rPr>
              <a:t> </a:t>
            </a:r>
            <a:r>
              <a:rPr lang="en-US" sz="2700" b="1" dirty="0" err="1">
                <a:latin typeface="Times New Roman" panose="02020603050405020304" pitchFamily="18" charset="0"/>
              </a:rPr>
              <a:t>xòe</a:t>
            </a:r>
            <a:r>
              <a:rPr lang="en-US" sz="2700" b="1" dirty="0">
                <a:latin typeface="Times New Roman" panose="02020603050405020304" pitchFamily="18" charset="0"/>
              </a:rPr>
              <a:t> </a:t>
            </a:r>
            <a:r>
              <a:rPr lang="en-US" sz="2700" b="1" dirty="0" err="1">
                <a:latin typeface="Times New Roman" panose="02020603050405020304" pitchFamily="18" charset="0"/>
              </a:rPr>
              <a:t>rộng</a:t>
            </a:r>
            <a:r>
              <a:rPr lang="en-US" sz="2700" b="1" dirty="0">
                <a:latin typeface="Times New Roman" panose="02020603050405020304" pitchFamily="18" charset="0"/>
              </a:rPr>
              <a:t> ở </a:t>
            </a:r>
            <a:r>
              <a:rPr lang="en-US" sz="2700" b="1" dirty="0" err="1">
                <a:latin typeface="Times New Roman" panose="02020603050405020304" pitchFamily="18" charset="0"/>
              </a:rPr>
              <a:t>phần</a:t>
            </a:r>
            <a:r>
              <a:rPr lang="en-US" sz="2700" b="1" dirty="0">
                <a:latin typeface="Times New Roman" panose="02020603050405020304" pitchFamily="18" charset="0"/>
              </a:rPr>
              <a:t> </a:t>
            </a:r>
            <a:r>
              <a:rPr lang="en-US" sz="2700" b="1" dirty="0" err="1">
                <a:latin typeface="Times New Roman" panose="02020603050405020304" pitchFamily="18" charset="0"/>
              </a:rPr>
              <a:t>gốc</a:t>
            </a:r>
            <a:r>
              <a:rPr lang="en-US" sz="2700" b="1" dirty="0">
                <a:latin typeface="Times New Roman" panose="02020603050405020304" pitchFamily="18" charset="0"/>
              </a:rPr>
              <a:t>, </a:t>
            </a:r>
            <a:r>
              <a:rPr lang="en-US" sz="2700" b="1" dirty="0" err="1">
                <a:latin typeface="Times New Roman" panose="02020603050405020304" pitchFamily="18" charset="0"/>
              </a:rPr>
              <a:t>thu</a:t>
            </a:r>
            <a:r>
              <a:rPr lang="en-US" sz="2700" b="1" dirty="0">
                <a:latin typeface="Times New Roman" panose="02020603050405020304" pitchFamily="18" charset="0"/>
              </a:rPr>
              <a:t> </a:t>
            </a:r>
            <a:r>
              <a:rPr lang="en-US" sz="2700" b="1" dirty="0" err="1">
                <a:latin typeface="Times New Roman" panose="02020603050405020304" pitchFamily="18" charset="0"/>
              </a:rPr>
              <a:t>dần</a:t>
            </a:r>
            <a:r>
              <a:rPr lang="en-US" sz="2700" b="1" dirty="0">
                <a:latin typeface="Times New Roman" panose="02020603050405020304" pitchFamily="18" charset="0"/>
              </a:rPr>
              <a:t> </a:t>
            </a:r>
            <a:r>
              <a:rPr lang="en-US" sz="2700" b="1" dirty="0" err="1">
                <a:latin typeface="Times New Roman" panose="02020603050405020304" pitchFamily="18" charset="0"/>
              </a:rPr>
              <a:t>thành</a:t>
            </a:r>
            <a:r>
              <a:rPr lang="en-US" sz="2700" b="1" dirty="0">
                <a:latin typeface="Times New Roman" panose="02020603050405020304" pitchFamily="18" charset="0"/>
              </a:rPr>
              <a:t> </a:t>
            </a:r>
            <a:r>
              <a:rPr lang="en-US" sz="2700" b="1" dirty="0" err="1">
                <a:latin typeface="Times New Roman" panose="02020603050405020304" pitchFamily="18" charset="0"/>
              </a:rPr>
              <a:t>một</a:t>
            </a:r>
            <a:r>
              <a:rPr lang="en-US" sz="2700" b="1" dirty="0">
                <a:latin typeface="Times New Roman" panose="02020603050405020304" pitchFamily="18" charset="0"/>
              </a:rPr>
              <a:t> </a:t>
            </a:r>
            <a:r>
              <a:rPr lang="en-US" sz="2700" b="1" dirty="0" err="1">
                <a:latin typeface="Times New Roman" panose="02020603050405020304" pitchFamily="18" charset="0"/>
              </a:rPr>
              <a:t>điểm</a:t>
            </a:r>
            <a:r>
              <a:rPr lang="en-US" sz="2700" b="1" dirty="0">
                <a:latin typeface="Times New Roman" panose="02020603050405020304" pitchFamily="18" charset="0"/>
              </a:rPr>
              <a:t> ở </a:t>
            </a:r>
            <a:r>
              <a:rPr lang="en-US" sz="2700" b="1" dirty="0" err="1">
                <a:latin typeface="Times New Roman" panose="02020603050405020304" pitchFamily="18" charset="0"/>
              </a:rPr>
              <a:t>đỉnh</a:t>
            </a:r>
            <a:r>
              <a:rPr lang="en-US" sz="2700" b="1" dirty="0">
                <a:latin typeface="Times New Roman" panose="02020603050405020304" pitchFamily="18" charset="0"/>
              </a:rPr>
              <a:t> </a:t>
            </a:r>
            <a:r>
              <a:rPr lang="en-US" sz="2700" b="1" dirty="0" err="1">
                <a:latin typeface="Times New Roman" panose="02020603050405020304" pitchFamily="18" charset="0"/>
              </a:rPr>
              <a:t>ngọn</a:t>
            </a:r>
            <a:r>
              <a:rPr lang="en-US" sz="2700" b="1" dirty="0">
                <a:latin typeface="Times New Roman" panose="02020603050405020304" pitchFamily="18" charset="0"/>
              </a:rPr>
              <a:t>. </a:t>
            </a:r>
            <a:r>
              <a:rPr lang="en-US" sz="2700" b="1" dirty="0" err="1">
                <a:latin typeface="Times New Roman" panose="02020603050405020304" pitchFamily="18" charset="0"/>
              </a:rPr>
              <a:t>Gốc</a:t>
            </a:r>
            <a:r>
              <a:rPr lang="en-US" sz="2700" b="1" dirty="0">
                <a:latin typeface="Times New Roman" panose="02020603050405020304" pitchFamily="18" charset="0"/>
              </a:rPr>
              <a:t> </a:t>
            </a:r>
            <a:r>
              <a:rPr lang="en-US" sz="2700" b="1" dirty="0" err="1">
                <a:latin typeface="Times New Roman" panose="02020603050405020304" pitchFamily="18" charset="0"/>
              </a:rPr>
              <a:t>lớn</a:t>
            </a:r>
            <a:r>
              <a:rPr lang="en-US" sz="2700" b="1" dirty="0">
                <a:latin typeface="Times New Roman" panose="02020603050405020304" pitchFamily="18" charset="0"/>
              </a:rPr>
              <a:t> </a:t>
            </a:r>
            <a:r>
              <a:rPr lang="en-US" sz="2700" b="1" dirty="0" err="1">
                <a:latin typeface="Times New Roman" panose="02020603050405020304" pitchFamily="18" charset="0"/>
              </a:rPr>
              <a:t>bằng</a:t>
            </a:r>
            <a:r>
              <a:rPr lang="en-US" sz="2700" b="1" dirty="0">
                <a:latin typeface="Times New Roman" panose="02020603050405020304" pitchFamily="18" charset="0"/>
              </a:rPr>
              <a:t> </a:t>
            </a:r>
            <a:r>
              <a:rPr lang="en-US" sz="2700" b="1" dirty="0" err="1">
                <a:latin typeface="Times New Roman" panose="02020603050405020304" pitchFamily="18" charset="0"/>
              </a:rPr>
              <a:t>bắp</a:t>
            </a:r>
            <a:r>
              <a:rPr lang="en-US" sz="2700" b="1" dirty="0">
                <a:latin typeface="Times New Roman" panose="02020603050405020304" pitchFamily="18" charset="0"/>
              </a:rPr>
              <a:t> </a:t>
            </a:r>
            <a:r>
              <a:rPr lang="en-US" sz="2700" b="1" dirty="0" err="1">
                <a:latin typeface="Times New Roman" panose="02020603050405020304" pitchFamily="18" charset="0"/>
              </a:rPr>
              <a:t>tay</a:t>
            </a:r>
            <a:r>
              <a:rPr lang="en-US" sz="2700" b="1" dirty="0">
                <a:latin typeface="Times New Roman" panose="02020603050405020304" pitchFamily="18" charset="0"/>
              </a:rPr>
              <a:t>, </a:t>
            </a:r>
            <a:r>
              <a:rPr lang="en-US" sz="2700" b="1" dirty="0" err="1">
                <a:latin typeface="Times New Roman" panose="02020603050405020304" pitchFamily="18" charset="0"/>
              </a:rPr>
              <a:t>cành</a:t>
            </a:r>
            <a:r>
              <a:rPr lang="en-US" sz="2700" b="1" dirty="0">
                <a:latin typeface="Times New Roman" panose="02020603050405020304" pitchFamily="18" charset="0"/>
              </a:rPr>
              <a:t> </a:t>
            </a:r>
            <a:r>
              <a:rPr lang="en-US" sz="2700" b="1" dirty="0" err="1">
                <a:latin typeface="Times New Roman" panose="02020603050405020304" pitchFamily="18" charset="0"/>
              </a:rPr>
              <a:t>vươn</a:t>
            </a:r>
            <a:r>
              <a:rPr lang="en-US" sz="2700" b="1" dirty="0">
                <a:latin typeface="Times New Roman" panose="02020603050405020304" pitchFamily="18" charset="0"/>
              </a:rPr>
              <a:t> </a:t>
            </a:r>
            <a:r>
              <a:rPr lang="en-US" sz="2700" b="1" dirty="0" err="1">
                <a:latin typeface="Times New Roman" panose="02020603050405020304" pitchFamily="18" charset="0"/>
              </a:rPr>
              <a:t>đều</a:t>
            </a:r>
            <a:r>
              <a:rPr lang="en-US" sz="2700" b="1" dirty="0">
                <a:latin typeface="Times New Roman" panose="02020603050405020304" pitchFamily="18" charset="0"/>
              </a:rPr>
              <a:t>, </a:t>
            </a:r>
            <a:r>
              <a:rPr lang="en-US" sz="2700" b="1" dirty="0" err="1">
                <a:latin typeface="Times New Roman" panose="02020603050405020304" pitchFamily="18" charset="0"/>
              </a:rPr>
              <a:t>nhánh</a:t>
            </a:r>
            <a:r>
              <a:rPr lang="en-US" sz="2700" b="1" dirty="0">
                <a:latin typeface="Times New Roman" panose="02020603050405020304" pitchFamily="18" charset="0"/>
              </a:rPr>
              <a:t> </a:t>
            </a:r>
            <a:r>
              <a:rPr lang="en-US" sz="2700" b="1" dirty="0" err="1">
                <a:latin typeface="Times New Roman" panose="02020603050405020304" pitchFamily="18" charset="0"/>
              </a:rPr>
              <a:t>nào</a:t>
            </a:r>
            <a:r>
              <a:rPr lang="en-US" sz="2700" b="1" dirty="0">
                <a:latin typeface="Times New Roman" panose="02020603050405020304" pitchFamily="18" charset="0"/>
              </a:rPr>
              <a:t> </a:t>
            </a:r>
            <a:r>
              <a:rPr lang="en-US" sz="2700" b="1" dirty="0" err="1">
                <a:latin typeface="Times New Roman" panose="02020603050405020304" pitchFamily="18" charset="0"/>
              </a:rPr>
              <a:t>cũng</a:t>
            </a:r>
            <a:r>
              <a:rPr lang="en-US" sz="2700" b="1" dirty="0">
                <a:latin typeface="Times New Roman" panose="02020603050405020304" pitchFamily="18" charset="0"/>
              </a:rPr>
              <a:t> </a:t>
            </a:r>
            <a:r>
              <a:rPr lang="en-US" sz="2700" b="1" dirty="0" err="1">
                <a:latin typeface="Times New Roman" panose="02020603050405020304" pitchFamily="18" charset="0"/>
              </a:rPr>
              <a:t>rắn</a:t>
            </a:r>
            <a:r>
              <a:rPr lang="en-US" sz="2700" b="1" dirty="0">
                <a:latin typeface="Times New Roman" panose="02020603050405020304" pitchFamily="18" charset="0"/>
              </a:rPr>
              <a:t> </a:t>
            </a:r>
            <a:r>
              <a:rPr lang="en-US" sz="2700" b="1" dirty="0" err="1">
                <a:latin typeface="Times New Roman" panose="02020603050405020304" pitchFamily="18" charset="0"/>
              </a:rPr>
              <a:t>chắc</a:t>
            </a:r>
            <a:r>
              <a:rPr lang="en-US" sz="2700" b="1" dirty="0">
                <a:latin typeface="Times New Roman" panose="02020603050405020304" pitchFamily="18" charset="0"/>
              </a:rPr>
              <a:t>.</a:t>
            </a:r>
          </a:p>
          <a:p>
            <a:pPr algn="just" eaLnBrk="1" hangingPunct="1">
              <a:spcBef>
                <a:spcPct val="50000"/>
              </a:spcBef>
            </a:pPr>
            <a:r>
              <a:rPr lang="en-US" sz="2700" b="1" dirty="0">
                <a:latin typeface="Times New Roman" panose="02020603050405020304" pitchFamily="18" charset="0"/>
              </a:rPr>
              <a:t>    Mai </a:t>
            </a:r>
            <a:r>
              <a:rPr lang="en-US" sz="2700" b="1" dirty="0" err="1">
                <a:latin typeface="Times New Roman" panose="02020603050405020304" pitchFamily="18" charset="0"/>
              </a:rPr>
              <a:t>tứ</a:t>
            </a:r>
            <a:r>
              <a:rPr lang="en-US" sz="2700" b="1" dirty="0">
                <a:latin typeface="Times New Roman" panose="02020603050405020304" pitchFamily="18" charset="0"/>
              </a:rPr>
              <a:t> </a:t>
            </a:r>
            <a:r>
              <a:rPr lang="en-US" sz="2700" b="1" dirty="0" err="1">
                <a:latin typeface="Times New Roman" panose="02020603050405020304" pitchFamily="18" charset="0"/>
              </a:rPr>
              <a:t>quý</a:t>
            </a:r>
            <a:r>
              <a:rPr lang="en-US" sz="2700" b="1" dirty="0">
                <a:latin typeface="Times New Roman" panose="02020603050405020304" pitchFamily="18" charset="0"/>
              </a:rPr>
              <a:t> </a:t>
            </a:r>
            <a:r>
              <a:rPr lang="en-US" sz="2700" b="1" dirty="0" err="1">
                <a:latin typeface="Times New Roman" panose="02020603050405020304" pitchFamily="18" charset="0"/>
              </a:rPr>
              <a:t>nở</a:t>
            </a:r>
            <a:r>
              <a:rPr lang="en-US" sz="2700" b="1" dirty="0">
                <a:latin typeface="Times New Roman" panose="02020603050405020304" pitchFamily="18" charset="0"/>
              </a:rPr>
              <a:t> </a:t>
            </a:r>
            <a:r>
              <a:rPr lang="en-US" sz="2700" b="1" dirty="0" err="1">
                <a:latin typeface="Times New Roman" panose="02020603050405020304" pitchFamily="18" charset="0"/>
              </a:rPr>
              <a:t>bốn</a:t>
            </a:r>
            <a:r>
              <a:rPr lang="en-US" sz="2700" b="1" dirty="0">
                <a:latin typeface="Times New Roman" panose="02020603050405020304" pitchFamily="18" charset="0"/>
              </a:rPr>
              <a:t> </a:t>
            </a:r>
            <a:r>
              <a:rPr lang="en-US" sz="2700" b="1" dirty="0" err="1">
                <a:latin typeface="Times New Roman" panose="02020603050405020304" pitchFamily="18" charset="0"/>
              </a:rPr>
              <a:t>mùa</a:t>
            </a:r>
            <a:r>
              <a:rPr lang="en-US" sz="2700" b="1" dirty="0">
                <a:latin typeface="Times New Roman" panose="02020603050405020304" pitchFamily="18" charset="0"/>
              </a:rPr>
              <a:t>. </a:t>
            </a:r>
            <a:r>
              <a:rPr lang="en-US" sz="2700" b="1" dirty="0" err="1">
                <a:latin typeface="Times New Roman" panose="02020603050405020304" pitchFamily="18" charset="0"/>
              </a:rPr>
              <a:t>Cánh</a:t>
            </a:r>
            <a:r>
              <a:rPr lang="en-US" sz="2700" b="1" dirty="0">
                <a:latin typeface="Times New Roman" panose="02020603050405020304" pitchFamily="18" charset="0"/>
              </a:rPr>
              <a:t> </a:t>
            </a:r>
            <a:r>
              <a:rPr lang="en-US" sz="2700" b="1" dirty="0" err="1">
                <a:latin typeface="Times New Roman" panose="02020603050405020304" pitchFamily="18" charset="0"/>
              </a:rPr>
              <a:t>hoa</a:t>
            </a:r>
            <a:r>
              <a:rPr lang="en-US" sz="2700" b="1" dirty="0">
                <a:latin typeface="Times New Roman" panose="02020603050405020304" pitchFamily="18" charset="0"/>
              </a:rPr>
              <a:t> </a:t>
            </a:r>
            <a:r>
              <a:rPr lang="en-US" sz="2700" b="1" dirty="0" err="1">
                <a:latin typeface="Times New Roman" panose="02020603050405020304" pitchFamily="18" charset="0"/>
              </a:rPr>
              <a:t>vàng</a:t>
            </a:r>
            <a:r>
              <a:rPr lang="en-US" sz="2700" b="1" dirty="0">
                <a:latin typeface="Times New Roman" panose="02020603050405020304" pitchFamily="18" charset="0"/>
              </a:rPr>
              <a:t> </a:t>
            </a:r>
            <a:r>
              <a:rPr lang="en-US" sz="2700" b="1" dirty="0" err="1">
                <a:latin typeface="Times New Roman" panose="02020603050405020304" pitchFamily="18" charset="0"/>
              </a:rPr>
              <a:t>thẫm</a:t>
            </a:r>
            <a:r>
              <a:rPr lang="en-US" sz="2700" b="1" dirty="0">
                <a:latin typeface="Times New Roman" panose="02020603050405020304" pitchFamily="18" charset="0"/>
              </a:rPr>
              <a:t> </a:t>
            </a:r>
            <a:r>
              <a:rPr lang="en-US" sz="2700" b="1" dirty="0" err="1">
                <a:latin typeface="Times New Roman" panose="02020603050405020304" pitchFamily="18" charset="0"/>
              </a:rPr>
              <a:t>xếp</a:t>
            </a:r>
            <a:r>
              <a:rPr lang="en-US" sz="2700" b="1" dirty="0">
                <a:latin typeface="Times New Roman" panose="02020603050405020304" pitchFamily="18" charset="0"/>
              </a:rPr>
              <a:t> </a:t>
            </a:r>
            <a:r>
              <a:rPr lang="en-US" sz="2700" b="1" dirty="0" err="1">
                <a:latin typeface="Times New Roman" panose="02020603050405020304" pitchFamily="18" charset="0"/>
              </a:rPr>
              <a:t>thành</a:t>
            </a:r>
            <a:r>
              <a:rPr lang="en-US" sz="2700" b="1" dirty="0">
                <a:latin typeface="Times New Roman" panose="02020603050405020304" pitchFamily="18" charset="0"/>
              </a:rPr>
              <a:t> </a:t>
            </a:r>
            <a:r>
              <a:rPr lang="en-US" sz="2700" b="1" dirty="0" err="1">
                <a:latin typeface="Times New Roman" panose="02020603050405020304" pitchFamily="18" charset="0"/>
              </a:rPr>
              <a:t>ba</a:t>
            </a:r>
            <a:r>
              <a:rPr lang="en-US" sz="2700" b="1" dirty="0">
                <a:latin typeface="Times New Roman" panose="02020603050405020304" pitchFamily="18" charset="0"/>
              </a:rPr>
              <a:t> </a:t>
            </a:r>
            <a:r>
              <a:rPr lang="en-US" sz="2700" b="1" dirty="0" err="1">
                <a:latin typeface="Times New Roman" panose="02020603050405020304" pitchFamily="18" charset="0"/>
              </a:rPr>
              <a:t>lớp</a:t>
            </a:r>
            <a:r>
              <a:rPr lang="en-US" sz="2700" b="1" dirty="0">
                <a:latin typeface="Times New Roman" panose="02020603050405020304" pitchFamily="18" charset="0"/>
              </a:rPr>
              <a:t>. </a:t>
            </a:r>
            <a:r>
              <a:rPr lang="en-US" sz="2700" b="1" dirty="0" err="1">
                <a:latin typeface="Times New Roman" panose="02020603050405020304" pitchFamily="18" charset="0"/>
              </a:rPr>
              <a:t>Năm</a:t>
            </a:r>
            <a:r>
              <a:rPr lang="en-US" sz="2700" b="1" dirty="0">
                <a:latin typeface="Times New Roman" panose="02020603050405020304" pitchFamily="18" charset="0"/>
              </a:rPr>
              <a:t> </a:t>
            </a:r>
            <a:r>
              <a:rPr lang="en-US" sz="2700" b="1" dirty="0" err="1">
                <a:latin typeface="Times New Roman" panose="02020603050405020304" pitchFamily="18" charset="0"/>
              </a:rPr>
              <a:t>cánh</a:t>
            </a:r>
            <a:r>
              <a:rPr lang="en-US" sz="2700" b="1" dirty="0">
                <a:latin typeface="Times New Roman" panose="02020603050405020304" pitchFamily="18" charset="0"/>
              </a:rPr>
              <a:t> </a:t>
            </a:r>
            <a:r>
              <a:rPr lang="en-US" sz="2700" b="1" dirty="0" err="1">
                <a:latin typeface="Times New Roman" panose="02020603050405020304" pitchFamily="18" charset="0"/>
              </a:rPr>
              <a:t>dài</a:t>
            </a:r>
            <a:r>
              <a:rPr lang="en-US" sz="2700" b="1" dirty="0">
                <a:latin typeface="Times New Roman" panose="02020603050405020304" pitchFamily="18" charset="0"/>
              </a:rPr>
              <a:t> </a:t>
            </a:r>
            <a:r>
              <a:rPr lang="en-US" sz="2700" b="1" dirty="0" err="1">
                <a:latin typeface="Times New Roman" panose="02020603050405020304" pitchFamily="18" charset="0"/>
              </a:rPr>
              <a:t>đỏ</a:t>
            </a:r>
            <a:r>
              <a:rPr lang="en-US" sz="2700" b="1" dirty="0">
                <a:latin typeface="Times New Roman" panose="02020603050405020304" pitchFamily="18" charset="0"/>
              </a:rPr>
              <a:t> </a:t>
            </a:r>
            <a:r>
              <a:rPr lang="en-US" sz="2700" b="1" dirty="0" err="1">
                <a:latin typeface="Times New Roman" panose="02020603050405020304" pitchFamily="18" charset="0"/>
              </a:rPr>
              <a:t>tía</a:t>
            </a:r>
            <a:r>
              <a:rPr lang="en-US" sz="2700" b="1" dirty="0">
                <a:latin typeface="Times New Roman" panose="02020603050405020304" pitchFamily="18" charset="0"/>
              </a:rPr>
              <a:t> </a:t>
            </a:r>
            <a:r>
              <a:rPr lang="en-US" sz="2700" b="1" dirty="0" err="1">
                <a:latin typeface="Times New Roman" panose="02020603050405020304" pitchFamily="18" charset="0"/>
              </a:rPr>
              <a:t>như</a:t>
            </a:r>
            <a:r>
              <a:rPr lang="en-US" sz="2700" b="1" dirty="0">
                <a:latin typeface="Times New Roman" panose="02020603050405020304" pitchFamily="18" charset="0"/>
              </a:rPr>
              <a:t> </a:t>
            </a:r>
            <a:r>
              <a:rPr lang="en-US" sz="2700" b="1" dirty="0" err="1">
                <a:latin typeface="Times New Roman" panose="02020603050405020304" pitchFamily="18" charset="0"/>
              </a:rPr>
              <a:t>ức</a:t>
            </a:r>
            <a:r>
              <a:rPr lang="en-US" sz="2700" b="1" dirty="0">
                <a:latin typeface="Times New Roman" panose="02020603050405020304" pitchFamily="18" charset="0"/>
              </a:rPr>
              <a:t> </a:t>
            </a:r>
            <a:r>
              <a:rPr lang="en-US" sz="2700" b="1" dirty="0" err="1">
                <a:latin typeface="Times New Roman" panose="02020603050405020304" pitchFamily="18" charset="0"/>
              </a:rPr>
              <a:t>gà</a:t>
            </a:r>
            <a:r>
              <a:rPr lang="en-US" sz="2700" b="1" dirty="0">
                <a:latin typeface="Times New Roman" panose="02020603050405020304" pitchFamily="18" charset="0"/>
              </a:rPr>
              <a:t> </a:t>
            </a:r>
            <a:r>
              <a:rPr lang="en-US" sz="2700" b="1" dirty="0" err="1">
                <a:latin typeface="Times New Roman" panose="02020603050405020304" pitchFamily="18" charset="0"/>
              </a:rPr>
              <a:t>chọi</a:t>
            </a:r>
            <a:r>
              <a:rPr lang="en-US" sz="2700" b="1" dirty="0">
                <a:latin typeface="Times New Roman" panose="02020603050405020304" pitchFamily="18" charset="0"/>
              </a:rPr>
              <a:t>, </a:t>
            </a:r>
            <a:r>
              <a:rPr lang="en-US" sz="2700" b="1" dirty="0" err="1">
                <a:latin typeface="Times New Roman" panose="02020603050405020304" pitchFamily="18" charset="0"/>
              </a:rPr>
              <a:t>đỏ</a:t>
            </a:r>
            <a:r>
              <a:rPr lang="en-US" sz="2700" b="1" dirty="0">
                <a:latin typeface="Times New Roman" panose="02020603050405020304" pitchFamily="18" charset="0"/>
              </a:rPr>
              <a:t> </a:t>
            </a:r>
            <a:r>
              <a:rPr lang="en-US" sz="2700" b="1" dirty="0" err="1">
                <a:latin typeface="Times New Roman" panose="02020603050405020304" pitchFamily="18" charset="0"/>
              </a:rPr>
              <a:t>suốt</a:t>
            </a:r>
            <a:r>
              <a:rPr lang="en-US" sz="2700" b="1" dirty="0">
                <a:latin typeface="Times New Roman" panose="02020603050405020304" pitchFamily="18" charset="0"/>
              </a:rPr>
              <a:t> </a:t>
            </a:r>
            <a:r>
              <a:rPr lang="en-US" sz="2700" b="1" dirty="0" err="1">
                <a:latin typeface="Times New Roman" panose="02020603050405020304" pitchFamily="18" charset="0"/>
              </a:rPr>
              <a:t>từ</a:t>
            </a:r>
            <a:r>
              <a:rPr lang="en-US" sz="2700" b="1" dirty="0">
                <a:latin typeface="Times New Roman" panose="02020603050405020304" pitchFamily="18" charset="0"/>
              </a:rPr>
              <a:t> </a:t>
            </a:r>
            <a:r>
              <a:rPr lang="en-US" sz="2700" b="1" dirty="0" err="1">
                <a:latin typeface="Times New Roman" panose="02020603050405020304" pitchFamily="18" charset="0"/>
              </a:rPr>
              <a:t>đời</a:t>
            </a:r>
            <a:r>
              <a:rPr lang="en-US" sz="2700" b="1" dirty="0">
                <a:latin typeface="Times New Roman" panose="02020603050405020304" pitchFamily="18" charset="0"/>
              </a:rPr>
              <a:t> </a:t>
            </a:r>
            <a:r>
              <a:rPr lang="en-US" sz="2700" b="1" dirty="0" err="1">
                <a:latin typeface="Times New Roman" panose="02020603050405020304" pitchFamily="18" charset="0"/>
              </a:rPr>
              <a:t>hoa</a:t>
            </a:r>
            <a:r>
              <a:rPr lang="en-US" sz="2700" b="1" dirty="0">
                <a:latin typeface="Times New Roman" panose="02020603050405020304" pitchFamily="18" charset="0"/>
              </a:rPr>
              <a:t> sang </a:t>
            </a:r>
            <a:r>
              <a:rPr lang="en-US" sz="2700" b="1" dirty="0" err="1">
                <a:latin typeface="Times New Roman" panose="02020603050405020304" pitchFamily="18" charset="0"/>
              </a:rPr>
              <a:t>đời</a:t>
            </a:r>
            <a:r>
              <a:rPr lang="en-US" sz="2700" b="1" dirty="0">
                <a:latin typeface="Times New Roman" panose="02020603050405020304" pitchFamily="18" charset="0"/>
              </a:rPr>
              <a:t> </a:t>
            </a:r>
            <a:r>
              <a:rPr lang="en-US" sz="2700" b="1" dirty="0" err="1">
                <a:latin typeface="Times New Roman" panose="02020603050405020304" pitchFamily="18" charset="0"/>
              </a:rPr>
              <a:t>kết</a:t>
            </a:r>
            <a:r>
              <a:rPr lang="en-US" sz="2700" b="1" dirty="0">
                <a:latin typeface="Times New Roman" panose="02020603050405020304" pitchFamily="18" charset="0"/>
              </a:rPr>
              <a:t> </a:t>
            </a:r>
            <a:r>
              <a:rPr lang="en-US" sz="2700" b="1" dirty="0" err="1">
                <a:latin typeface="Times New Roman" panose="02020603050405020304" pitchFamily="18" charset="0"/>
              </a:rPr>
              <a:t>trái</a:t>
            </a:r>
            <a:r>
              <a:rPr lang="en-US" sz="2700" b="1" dirty="0">
                <a:latin typeface="Times New Roman" panose="02020603050405020304" pitchFamily="18" charset="0"/>
              </a:rPr>
              <a:t>. </a:t>
            </a:r>
            <a:r>
              <a:rPr lang="en-US" sz="2700" b="1" dirty="0" err="1">
                <a:latin typeface="Times New Roman" panose="02020603050405020304" pitchFamily="18" charset="0"/>
              </a:rPr>
              <a:t>Trái</a:t>
            </a:r>
            <a:r>
              <a:rPr lang="en-US" sz="2700" b="1" dirty="0">
                <a:latin typeface="Times New Roman" panose="02020603050405020304" pitchFamily="18" charset="0"/>
              </a:rPr>
              <a:t> </a:t>
            </a:r>
            <a:r>
              <a:rPr lang="en-US" sz="2700" b="1" dirty="0" err="1">
                <a:latin typeface="Times New Roman" panose="02020603050405020304" pitchFamily="18" charset="0"/>
              </a:rPr>
              <a:t>kết</a:t>
            </a:r>
            <a:r>
              <a:rPr lang="en-US" sz="2700" b="1" dirty="0">
                <a:latin typeface="Times New Roman" panose="02020603050405020304" pitchFamily="18" charset="0"/>
              </a:rPr>
              <a:t> </a:t>
            </a:r>
            <a:r>
              <a:rPr lang="en-US" sz="2700" b="1" dirty="0" err="1">
                <a:latin typeface="Times New Roman" panose="02020603050405020304" pitchFamily="18" charset="0"/>
              </a:rPr>
              <a:t>màu</a:t>
            </a:r>
            <a:r>
              <a:rPr lang="en-US" sz="2700" b="1" dirty="0">
                <a:latin typeface="Times New Roman" panose="02020603050405020304" pitchFamily="18" charset="0"/>
              </a:rPr>
              <a:t> </a:t>
            </a:r>
            <a:r>
              <a:rPr lang="en-US" sz="2700" b="1" dirty="0" err="1">
                <a:latin typeface="Times New Roman" panose="02020603050405020304" pitchFamily="18" charset="0"/>
              </a:rPr>
              <a:t>chín</a:t>
            </a:r>
            <a:r>
              <a:rPr lang="en-US" sz="2700" b="1" dirty="0">
                <a:latin typeface="Times New Roman" panose="02020603050405020304" pitchFamily="18" charset="0"/>
              </a:rPr>
              <a:t> </a:t>
            </a:r>
            <a:r>
              <a:rPr lang="en-US" sz="2700" b="1" dirty="0" err="1">
                <a:latin typeface="Times New Roman" panose="02020603050405020304" pitchFamily="18" charset="0"/>
              </a:rPr>
              <a:t>đậm</a:t>
            </a:r>
            <a:r>
              <a:rPr lang="en-US" sz="2700" b="1" dirty="0">
                <a:latin typeface="Times New Roman" panose="02020603050405020304" pitchFamily="18" charset="0"/>
              </a:rPr>
              <a:t>, </a:t>
            </a:r>
            <a:r>
              <a:rPr lang="en-US" sz="2700" b="1" dirty="0" err="1">
                <a:latin typeface="Times New Roman" panose="02020603050405020304" pitchFamily="18" charset="0"/>
              </a:rPr>
              <a:t>óng</a:t>
            </a:r>
            <a:r>
              <a:rPr lang="en-US" sz="2700" b="1" dirty="0">
                <a:latin typeface="Times New Roman" panose="02020603050405020304" pitchFamily="18" charset="0"/>
              </a:rPr>
              <a:t> </a:t>
            </a:r>
            <a:r>
              <a:rPr lang="en-US" sz="2700" b="1" dirty="0" err="1">
                <a:latin typeface="Times New Roman" panose="02020603050405020304" pitchFamily="18" charset="0"/>
              </a:rPr>
              <a:t>ánh</a:t>
            </a:r>
            <a:r>
              <a:rPr lang="en-US" sz="2700" b="1" dirty="0">
                <a:latin typeface="Times New Roman" panose="02020603050405020304" pitchFamily="18" charset="0"/>
              </a:rPr>
              <a:t> </a:t>
            </a:r>
            <a:r>
              <a:rPr lang="en-US" sz="2700" b="1" dirty="0" err="1">
                <a:latin typeface="Times New Roman" panose="02020603050405020304" pitchFamily="18" charset="0"/>
              </a:rPr>
              <a:t>như</a:t>
            </a:r>
            <a:r>
              <a:rPr lang="en-US" sz="2700" b="1" dirty="0">
                <a:latin typeface="Times New Roman" panose="02020603050405020304" pitchFamily="18" charset="0"/>
              </a:rPr>
              <a:t>  </a:t>
            </a:r>
            <a:r>
              <a:rPr lang="en-US" sz="2700" b="1" dirty="0" err="1">
                <a:latin typeface="Times New Roman" panose="02020603050405020304" pitchFamily="18" charset="0"/>
              </a:rPr>
              <a:t>những</a:t>
            </a:r>
            <a:r>
              <a:rPr lang="en-US" sz="2700" b="1" dirty="0">
                <a:latin typeface="Times New Roman" panose="02020603050405020304" pitchFamily="18" charset="0"/>
              </a:rPr>
              <a:t> </a:t>
            </a:r>
            <a:r>
              <a:rPr lang="en-US" sz="2700" b="1" dirty="0" err="1">
                <a:latin typeface="Times New Roman" panose="02020603050405020304" pitchFamily="18" charset="0"/>
              </a:rPr>
              <a:t>hạt</a:t>
            </a:r>
            <a:r>
              <a:rPr lang="en-US" sz="2700" b="1" dirty="0">
                <a:latin typeface="Times New Roman" panose="02020603050405020304" pitchFamily="18" charset="0"/>
              </a:rPr>
              <a:t> </a:t>
            </a:r>
            <a:r>
              <a:rPr lang="en-US" sz="2700" b="1" dirty="0" err="1">
                <a:latin typeface="Times New Roman" panose="02020603050405020304" pitchFamily="18" charset="0"/>
              </a:rPr>
              <a:t>cườm</a:t>
            </a:r>
            <a:r>
              <a:rPr lang="en-US" sz="2700" b="1" dirty="0">
                <a:latin typeface="Times New Roman" panose="02020603050405020304" pitchFamily="18" charset="0"/>
              </a:rPr>
              <a:t> </a:t>
            </a:r>
            <a:r>
              <a:rPr lang="en-US" sz="2700" b="1" dirty="0" err="1">
                <a:latin typeface="Times New Roman" panose="02020603050405020304" pitchFamily="18" charset="0"/>
              </a:rPr>
              <a:t>đính</a:t>
            </a:r>
            <a:r>
              <a:rPr lang="en-US" sz="2700" b="1" dirty="0">
                <a:latin typeface="Times New Roman" panose="02020603050405020304" pitchFamily="18" charset="0"/>
              </a:rPr>
              <a:t> </a:t>
            </a:r>
            <a:r>
              <a:rPr lang="en-US" sz="2700" b="1" dirty="0" err="1">
                <a:latin typeface="Times New Roman" panose="02020603050405020304" pitchFamily="18" charset="0"/>
              </a:rPr>
              <a:t>trên</a:t>
            </a:r>
            <a:r>
              <a:rPr lang="en-US" sz="2700" b="1" dirty="0">
                <a:latin typeface="Times New Roman" panose="02020603050405020304" pitchFamily="18" charset="0"/>
              </a:rPr>
              <a:t>  </a:t>
            </a:r>
            <a:r>
              <a:rPr lang="en-US" sz="2700" b="1" dirty="0" err="1">
                <a:latin typeface="Times New Roman" panose="02020603050405020304" pitchFamily="18" charset="0"/>
              </a:rPr>
              <a:t>tầng</a:t>
            </a:r>
            <a:r>
              <a:rPr lang="en-US" sz="2700" b="1" dirty="0">
                <a:latin typeface="Times New Roman" panose="02020603050405020304" pitchFamily="18" charset="0"/>
              </a:rPr>
              <a:t> </a:t>
            </a:r>
            <a:r>
              <a:rPr lang="en-US" sz="2700" b="1" dirty="0" err="1">
                <a:latin typeface="Times New Roman" panose="02020603050405020304" pitchFamily="18" charset="0"/>
              </a:rPr>
              <a:t>áo</a:t>
            </a:r>
            <a:r>
              <a:rPr lang="en-US" sz="2700" b="1" dirty="0">
                <a:latin typeface="Times New Roman" panose="02020603050405020304" pitchFamily="18" charset="0"/>
              </a:rPr>
              <a:t> </a:t>
            </a:r>
            <a:r>
              <a:rPr lang="en-US" sz="2700" b="1" dirty="0" err="1">
                <a:latin typeface="Times New Roman" panose="02020603050405020304" pitchFamily="18" charset="0"/>
              </a:rPr>
              <a:t>lá</a:t>
            </a:r>
            <a:r>
              <a:rPr lang="en-US" sz="2700" b="1" dirty="0">
                <a:latin typeface="Times New Roman" panose="02020603050405020304" pitchFamily="18" charset="0"/>
              </a:rPr>
              <a:t> </a:t>
            </a:r>
            <a:r>
              <a:rPr lang="en-US" sz="2700" b="1" dirty="0" err="1">
                <a:latin typeface="Times New Roman" panose="02020603050405020304" pitchFamily="18" charset="0"/>
              </a:rPr>
              <a:t>lúc</a:t>
            </a:r>
            <a:r>
              <a:rPr lang="en-US" sz="2700" b="1" dirty="0">
                <a:latin typeface="Times New Roman" panose="02020603050405020304" pitchFamily="18" charset="0"/>
              </a:rPr>
              <a:t> </a:t>
            </a:r>
            <a:r>
              <a:rPr lang="en-US" sz="2700" b="1" dirty="0" err="1">
                <a:latin typeface="Times New Roman" panose="02020603050405020304" pitchFamily="18" charset="0"/>
              </a:rPr>
              <a:t>nào</a:t>
            </a:r>
            <a:r>
              <a:rPr lang="en-US" sz="2700" b="1" dirty="0">
                <a:latin typeface="Times New Roman" panose="02020603050405020304" pitchFamily="18" charset="0"/>
              </a:rPr>
              <a:t> </a:t>
            </a:r>
            <a:r>
              <a:rPr lang="en-US" sz="2700" b="1" dirty="0" err="1">
                <a:latin typeface="Times New Roman" panose="02020603050405020304" pitchFamily="18" charset="0"/>
              </a:rPr>
              <a:t>cũng</a:t>
            </a:r>
            <a:r>
              <a:rPr lang="en-US" sz="2700" b="1" dirty="0">
                <a:latin typeface="Times New Roman" panose="02020603050405020304" pitchFamily="18" charset="0"/>
              </a:rPr>
              <a:t> </a:t>
            </a:r>
            <a:r>
              <a:rPr lang="en-US" sz="2700" b="1" dirty="0" err="1">
                <a:latin typeface="Times New Roman" panose="02020603050405020304" pitchFamily="18" charset="0"/>
              </a:rPr>
              <a:t>xum</a:t>
            </a:r>
            <a:r>
              <a:rPr lang="en-US" sz="2700" b="1" dirty="0">
                <a:latin typeface="Times New Roman" panose="02020603050405020304" pitchFamily="18" charset="0"/>
              </a:rPr>
              <a:t> </a:t>
            </a:r>
            <a:r>
              <a:rPr lang="en-US" sz="2700" b="1" dirty="0" err="1">
                <a:latin typeface="Times New Roman" panose="02020603050405020304" pitchFamily="18" charset="0"/>
              </a:rPr>
              <a:t>xuê</a:t>
            </a:r>
            <a:r>
              <a:rPr lang="en-US" sz="2700" b="1" dirty="0">
                <a:latin typeface="Times New Roman" panose="02020603050405020304" pitchFamily="18" charset="0"/>
              </a:rPr>
              <a:t> </a:t>
            </a:r>
            <a:r>
              <a:rPr lang="en-US" sz="2700" b="1" dirty="0" err="1">
                <a:latin typeface="Times New Roman" panose="02020603050405020304" pitchFamily="18" charset="0"/>
              </a:rPr>
              <a:t>một</a:t>
            </a:r>
            <a:r>
              <a:rPr lang="en-US" sz="2700" b="1" dirty="0">
                <a:latin typeface="Times New Roman" panose="02020603050405020304" pitchFamily="18" charset="0"/>
              </a:rPr>
              <a:t> </a:t>
            </a:r>
            <a:r>
              <a:rPr lang="en-US" sz="2700" b="1" dirty="0" err="1">
                <a:latin typeface="Times New Roman" panose="02020603050405020304" pitchFamily="18" charset="0"/>
              </a:rPr>
              <a:t>màu</a:t>
            </a:r>
            <a:r>
              <a:rPr lang="en-US" sz="2700" b="1" dirty="0">
                <a:latin typeface="Times New Roman" panose="02020603050405020304" pitchFamily="18" charset="0"/>
              </a:rPr>
              <a:t> </a:t>
            </a:r>
            <a:r>
              <a:rPr lang="en-US" sz="2700" b="1" dirty="0" err="1">
                <a:latin typeface="Times New Roman" panose="02020603050405020304" pitchFamily="18" charset="0"/>
              </a:rPr>
              <a:t>xanh</a:t>
            </a:r>
            <a:r>
              <a:rPr lang="en-US" sz="2700" b="1" dirty="0">
                <a:latin typeface="Times New Roman" panose="02020603050405020304" pitchFamily="18" charset="0"/>
              </a:rPr>
              <a:t> </a:t>
            </a:r>
            <a:r>
              <a:rPr lang="en-US" sz="2700" b="1" dirty="0" err="1">
                <a:latin typeface="Times New Roman" panose="02020603050405020304" pitchFamily="18" charset="0"/>
              </a:rPr>
              <a:t>chắc</a:t>
            </a:r>
            <a:r>
              <a:rPr lang="en-US" sz="2700" b="1" dirty="0">
                <a:latin typeface="Times New Roman" panose="02020603050405020304" pitchFamily="18" charset="0"/>
              </a:rPr>
              <a:t> </a:t>
            </a:r>
            <a:r>
              <a:rPr lang="en-US" sz="2700" b="1" dirty="0" err="1">
                <a:latin typeface="Times New Roman" panose="02020603050405020304" pitchFamily="18" charset="0"/>
              </a:rPr>
              <a:t>bền</a:t>
            </a:r>
            <a:r>
              <a:rPr lang="en-US" sz="2700" b="1" dirty="0">
                <a:latin typeface="Times New Roman" panose="02020603050405020304" pitchFamily="18" charset="0"/>
              </a:rPr>
              <a:t>. </a:t>
            </a:r>
          </a:p>
          <a:p>
            <a:pPr algn="just" eaLnBrk="1" hangingPunct="1">
              <a:spcBef>
                <a:spcPct val="50000"/>
              </a:spcBef>
            </a:pPr>
            <a:r>
              <a:rPr lang="en-US" sz="2700" b="1" dirty="0">
                <a:latin typeface="Times New Roman" panose="02020603050405020304" pitchFamily="18" charset="0"/>
              </a:rPr>
              <a:t>     </a:t>
            </a:r>
            <a:r>
              <a:rPr lang="en-US" sz="2700" b="1" dirty="0" err="1">
                <a:latin typeface="Times New Roman" panose="02020603050405020304" pitchFamily="18" charset="0"/>
              </a:rPr>
              <a:t>Đứng</a:t>
            </a:r>
            <a:r>
              <a:rPr lang="en-US" sz="2700" b="1" dirty="0">
                <a:latin typeface="Times New Roman" panose="02020603050405020304" pitchFamily="18" charset="0"/>
              </a:rPr>
              <a:t> </a:t>
            </a:r>
            <a:r>
              <a:rPr lang="en-US" sz="2700" b="1" dirty="0" err="1">
                <a:latin typeface="Times New Roman" panose="02020603050405020304" pitchFamily="18" charset="0"/>
              </a:rPr>
              <a:t>bên</a:t>
            </a:r>
            <a:r>
              <a:rPr lang="en-US" sz="2700" b="1" dirty="0">
                <a:latin typeface="Times New Roman" panose="02020603050405020304" pitchFamily="18" charset="0"/>
              </a:rPr>
              <a:t> </a:t>
            </a:r>
            <a:r>
              <a:rPr lang="en-US" sz="2700" b="1" dirty="0" err="1">
                <a:latin typeface="Times New Roman" panose="02020603050405020304" pitchFamily="18" charset="0"/>
              </a:rPr>
              <a:t>cây</a:t>
            </a:r>
            <a:r>
              <a:rPr lang="en-US" sz="2700" b="1" dirty="0">
                <a:latin typeface="Times New Roman" panose="02020603050405020304" pitchFamily="18" charset="0"/>
              </a:rPr>
              <a:t> </a:t>
            </a:r>
            <a:r>
              <a:rPr lang="en-US" sz="2700" b="1" dirty="0" err="1">
                <a:latin typeface="Times New Roman" panose="02020603050405020304" pitchFamily="18" charset="0"/>
              </a:rPr>
              <a:t>ngắm</a:t>
            </a:r>
            <a:r>
              <a:rPr lang="en-US" sz="2700" b="1" dirty="0">
                <a:latin typeface="Times New Roman" panose="02020603050405020304" pitchFamily="18" charset="0"/>
              </a:rPr>
              <a:t> </a:t>
            </a:r>
            <a:r>
              <a:rPr lang="en-US" sz="2700" b="1" dirty="0" err="1">
                <a:latin typeface="Times New Roman" panose="02020603050405020304" pitchFamily="18" charset="0"/>
              </a:rPr>
              <a:t>hoa</a:t>
            </a:r>
            <a:r>
              <a:rPr lang="en-US" sz="2700" b="1" dirty="0">
                <a:latin typeface="Times New Roman" panose="02020603050405020304" pitchFamily="18" charset="0"/>
              </a:rPr>
              <a:t>, </a:t>
            </a:r>
            <a:r>
              <a:rPr lang="en-US" sz="2700" b="1" dirty="0" err="1">
                <a:latin typeface="Times New Roman" panose="02020603050405020304" pitchFamily="18" charset="0"/>
              </a:rPr>
              <a:t>xem</a:t>
            </a:r>
            <a:r>
              <a:rPr lang="en-US" sz="2700" b="1" dirty="0">
                <a:latin typeface="Times New Roman" panose="02020603050405020304" pitchFamily="18" charset="0"/>
              </a:rPr>
              <a:t> </a:t>
            </a:r>
            <a:r>
              <a:rPr lang="en-US" sz="2700" b="1" dirty="0" err="1">
                <a:latin typeface="Times New Roman" panose="02020603050405020304" pitchFamily="18" charset="0"/>
              </a:rPr>
              <a:t>lá</a:t>
            </a:r>
            <a:r>
              <a:rPr lang="en-US" sz="2700" b="1" dirty="0">
                <a:latin typeface="Times New Roman" panose="02020603050405020304" pitchFamily="18" charset="0"/>
              </a:rPr>
              <a:t>, ta </a:t>
            </a:r>
            <a:r>
              <a:rPr lang="en-US" sz="2700" b="1" dirty="0" err="1">
                <a:latin typeface="Times New Roman" panose="02020603050405020304" pitchFamily="18" charset="0"/>
              </a:rPr>
              <a:t>thầm</a:t>
            </a:r>
            <a:r>
              <a:rPr lang="en-US" sz="2700" b="1" dirty="0">
                <a:latin typeface="Times New Roman" panose="02020603050405020304" pitchFamily="18" charset="0"/>
              </a:rPr>
              <a:t> </a:t>
            </a:r>
            <a:r>
              <a:rPr lang="en-US" sz="2700" b="1" dirty="0" err="1">
                <a:latin typeface="Times New Roman" panose="02020603050405020304" pitchFamily="18" charset="0"/>
              </a:rPr>
              <a:t>cảm</a:t>
            </a:r>
            <a:r>
              <a:rPr lang="en-US" sz="2700" b="1" dirty="0">
                <a:latin typeface="Times New Roman" panose="02020603050405020304" pitchFamily="18" charset="0"/>
              </a:rPr>
              <a:t> </a:t>
            </a:r>
            <a:r>
              <a:rPr lang="en-US" sz="2700" b="1" dirty="0" err="1">
                <a:latin typeface="Times New Roman" panose="02020603050405020304" pitchFamily="18" charset="0"/>
              </a:rPr>
              <a:t>phục</a:t>
            </a:r>
            <a:r>
              <a:rPr lang="en-US" sz="2700" b="1" dirty="0">
                <a:latin typeface="Times New Roman" panose="02020603050405020304" pitchFamily="18" charset="0"/>
              </a:rPr>
              <a:t> </a:t>
            </a:r>
            <a:r>
              <a:rPr lang="en-US" sz="2700" b="1" dirty="0" err="1">
                <a:latin typeface="Times New Roman" panose="02020603050405020304" pitchFamily="18" charset="0"/>
              </a:rPr>
              <a:t>cái</a:t>
            </a:r>
            <a:r>
              <a:rPr lang="en-US" sz="2700" b="1" dirty="0">
                <a:latin typeface="Times New Roman" panose="02020603050405020304" pitchFamily="18" charset="0"/>
              </a:rPr>
              <a:t> </a:t>
            </a:r>
            <a:r>
              <a:rPr lang="en-US" sz="2700" b="1" dirty="0" err="1">
                <a:latin typeface="Times New Roman" panose="02020603050405020304" pitchFamily="18" charset="0"/>
              </a:rPr>
              <a:t>màu</a:t>
            </a:r>
            <a:r>
              <a:rPr lang="en-US" sz="2700" b="1" dirty="0">
                <a:latin typeface="Times New Roman" panose="02020603050405020304" pitchFamily="18" charset="0"/>
              </a:rPr>
              <a:t> </a:t>
            </a:r>
            <a:r>
              <a:rPr lang="en-US" sz="2700" b="1" dirty="0" err="1">
                <a:latin typeface="Times New Roman" panose="02020603050405020304" pitchFamily="18" charset="0"/>
              </a:rPr>
              <a:t>nhiệm</a:t>
            </a:r>
            <a:r>
              <a:rPr lang="en-US" sz="2700" b="1" dirty="0">
                <a:latin typeface="Times New Roman" panose="02020603050405020304" pitchFamily="18" charset="0"/>
              </a:rPr>
              <a:t> </a:t>
            </a:r>
            <a:r>
              <a:rPr lang="en-US" sz="2700" b="1" dirty="0" err="1">
                <a:latin typeface="Times New Roman" panose="02020603050405020304" pitchFamily="18" charset="0"/>
              </a:rPr>
              <a:t>của</a:t>
            </a:r>
            <a:r>
              <a:rPr lang="en-US" sz="2700" b="1" dirty="0">
                <a:latin typeface="Times New Roman" panose="02020603050405020304" pitchFamily="18" charset="0"/>
              </a:rPr>
              <a:t> </a:t>
            </a:r>
            <a:r>
              <a:rPr lang="en-US" sz="2700" b="1" dirty="0" err="1">
                <a:latin typeface="Times New Roman" panose="02020603050405020304" pitchFamily="18" charset="0"/>
              </a:rPr>
              <a:t>tạo</a:t>
            </a:r>
            <a:r>
              <a:rPr lang="en-US" sz="2700" b="1" dirty="0">
                <a:latin typeface="Times New Roman" panose="02020603050405020304" pitchFamily="18" charset="0"/>
              </a:rPr>
              <a:t> </a:t>
            </a:r>
            <a:r>
              <a:rPr lang="en-US" sz="2700" b="1" dirty="0" err="1">
                <a:latin typeface="Times New Roman" panose="02020603050405020304" pitchFamily="18" charset="0"/>
              </a:rPr>
              <a:t>vật</a:t>
            </a:r>
            <a:r>
              <a:rPr lang="en-US" sz="2700" b="1" dirty="0">
                <a:latin typeface="Times New Roman" panose="02020603050405020304" pitchFamily="18" charset="0"/>
              </a:rPr>
              <a:t> </a:t>
            </a:r>
            <a:r>
              <a:rPr lang="en-US" sz="2700" b="1" dirty="0" err="1">
                <a:latin typeface="Times New Roman" panose="02020603050405020304" pitchFamily="18" charset="0"/>
              </a:rPr>
              <a:t>trong</a:t>
            </a:r>
            <a:r>
              <a:rPr lang="en-US" sz="2700" b="1" dirty="0">
                <a:latin typeface="Times New Roman" panose="02020603050405020304" pitchFamily="18" charset="0"/>
              </a:rPr>
              <a:t> </a:t>
            </a:r>
            <a:r>
              <a:rPr lang="en-US" sz="2700" b="1" dirty="0" err="1">
                <a:latin typeface="Times New Roman" panose="02020603050405020304" pitchFamily="18" charset="0"/>
              </a:rPr>
              <a:t>sự</a:t>
            </a:r>
            <a:r>
              <a:rPr lang="en-US" sz="2700" b="1" dirty="0">
                <a:latin typeface="Times New Roman" panose="02020603050405020304" pitchFamily="18" charset="0"/>
              </a:rPr>
              <a:t> </a:t>
            </a:r>
            <a:r>
              <a:rPr lang="en-US" sz="2700" b="1" dirty="0" err="1">
                <a:latin typeface="Times New Roman" panose="02020603050405020304" pitchFamily="18" charset="0"/>
              </a:rPr>
              <a:t>hào</a:t>
            </a:r>
            <a:r>
              <a:rPr lang="en-US" sz="2700" b="1" dirty="0">
                <a:latin typeface="Times New Roman" panose="02020603050405020304" pitchFamily="18" charset="0"/>
              </a:rPr>
              <a:t> </a:t>
            </a:r>
            <a:r>
              <a:rPr lang="en-US" sz="2700" b="1" dirty="0" err="1">
                <a:latin typeface="Times New Roman" panose="02020603050405020304" pitchFamily="18" charset="0"/>
              </a:rPr>
              <a:t>phóng</a:t>
            </a:r>
            <a:r>
              <a:rPr lang="en-US" sz="2700" b="1" dirty="0">
                <a:latin typeface="Times New Roman" panose="02020603050405020304" pitchFamily="18" charset="0"/>
              </a:rPr>
              <a:t> </a:t>
            </a:r>
            <a:r>
              <a:rPr lang="en-US" sz="2700" b="1" dirty="0" err="1">
                <a:latin typeface="Times New Roman" panose="02020603050405020304" pitchFamily="18" charset="0"/>
              </a:rPr>
              <a:t>và</a:t>
            </a:r>
            <a:r>
              <a:rPr lang="en-US" sz="2700" b="1" dirty="0">
                <a:latin typeface="Times New Roman" panose="02020603050405020304" pitchFamily="18" charset="0"/>
              </a:rPr>
              <a:t> lo </a:t>
            </a:r>
            <a:r>
              <a:rPr lang="en-US" sz="2700" b="1" dirty="0" err="1">
                <a:latin typeface="Times New Roman" panose="02020603050405020304" pitchFamily="18" charset="0"/>
              </a:rPr>
              <a:t>xa</a:t>
            </a:r>
            <a:r>
              <a:rPr lang="en-US" sz="2700" b="1" dirty="0">
                <a:latin typeface="Times New Roman" panose="02020603050405020304" pitchFamily="18" charset="0"/>
              </a:rPr>
              <a:t>: </a:t>
            </a:r>
            <a:r>
              <a:rPr lang="en-US" sz="2700" b="1" dirty="0" err="1">
                <a:latin typeface="Times New Roman" panose="02020603050405020304" pitchFamily="18" charset="0"/>
              </a:rPr>
              <a:t>đã</a:t>
            </a:r>
            <a:r>
              <a:rPr lang="en-US" sz="2700" b="1" dirty="0">
                <a:latin typeface="Times New Roman" panose="02020603050405020304" pitchFamily="18" charset="0"/>
              </a:rPr>
              <a:t> </a:t>
            </a:r>
            <a:r>
              <a:rPr lang="en-US" sz="2700" b="1" dirty="0" err="1">
                <a:latin typeface="Times New Roman" panose="02020603050405020304" pitchFamily="18" charset="0"/>
              </a:rPr>
              <a:t>có</a:t>
            </a:r>
            <a:r>
              <a:rPr lang="en-US" sz="2700" b="1" dirty="0">
                <a:latin typeface="Times New Roman" panose="02020603050405020304" pitchFamily="18" charset="0"/>
              </a:rPr>
              <a:t> </a:t>
            </a:r>
            <a:r>
              <a:rPr lang="en-US" sz="2700" b="1" dirty="0" err="1">
                <a:latin typeface="Times New Roman" panose="02020603050405020304" pitchFamily="18" charset="0"/>
              </a:rPr>
              <a:t>mai</a:t>
            </a:r>
            <a:r>
              <a:rPr lang="en-US" sz="2700" b="1" dirty="0">
                <a:latin typeface="Times New Roman" panose="02020603050405020304" pitchFamily="18" charset="0"/>
              </a:rPr>
              <a:t> </a:t>
            </a:r>
            <a:r>
              <a:rPr lang="en-US" sz="2700" b="1" dirty="0" err="1">
                <a:latin typeface="Times New Roman" panose="02020603050405020304" pitchFamily="18" charset="0"/>
              </a:rPr>
              <a:t>vàng</a:t>
            </a:r>
            <a:r>
              <a:rPr lang="en-US" sz="2700" b="1" dirty="0">
                <a:latin typeface="Times New Roman" panose="02020603050405020304" pitchFamily="18" charset="0"/>
              </a:rPr>
              <a:t> </a:t>
            </a:r>
            <a:r>
              <a:rPr lang="en-US" sz="2700" b="1" dirty="0" err="1">
                <a:latin typeface="Times New Roman" panose="02020603050405020304" pitchFamily="18" charset="0"/>
              </a:rPr>
              <a:t>rực</a:t>
            </a:r>
            <a:r>
              <a:rPr lang="en-US" sz="2700" b="1" dirty="0">
                <a:latin typeface="Times New Roman" panose="02020603050405020304" pitchFamily="18" charset="0"/>
              </a:rPr>
              <a:t> </a:t>
            </a:r>
            <a:r>
              <a:rPr lang="en-US" sz="2700" b="1" dirty="0" err="1">
                <a:latin typeface="Times New Roman" panose="02020603050405020304" pitchFamily="18" charset="0"/>
              </a:rPr>
              <a:t>rỡ</a:t>
            </a:r>
            <a:r>
              <a:rPr lang="en-US" sz="2700" b="1" dirty="0">
                <a:latin typeface="Times New Roman" panose="02020603050405020304" pitchFamily="18" charset="0"/>
              </a:rPr>
              <a:t> </a:t>
            </a:r>
            <a:r>
              <a:rPr lang="en-US" sz="2700" b="1" dirty="0" err="1">
                <a:latin typeface="Times New Roman" panose="02020603050405020304" pitchFamily="18" charset="0"/>
              </a:rPr>
              <a:t>góp</a:t>
            </a:r>
            <a:r>
              <a:rPr lang="en-US" sz="2700" b="1" dirty="0">
                <a:latin typeface="Times New Roman" panose="02020603050405020304" pitchFamily="18" charset="0"/>
              </a:rPr>
              <a:t> </a:t>
            </a:r>
            <a:r>
              <a:rPr lang="en-US" sz="2700" b="1" dirty="0" err="1">
                <a:latin typeface="Times New Roman" panose="02020603050405020304" pitchFamily="18" charset="0"/>
              </a:rPr>
              <a:t>với</a:t>
            </a:r>
            <a:r>
              <a:rPr lang="en-US" sz="2700" b="1" dirty="0">
                <a:latin typeface="Times New Roman" panose="02020603050405020304" pitchFamily="18" charset="0"/>
              </a:rPr>
              <a:t> </a:t>
            </a:r>
            <a:r>
              <a:rPr lang="en-US" sz="2700" b="1" dirty="0" err="1">
                <a:latin typeface="Times New Roman" panose="02020603050405020304" pitchFamily="18" charset="0"/>
              </a:rPr>
              <a:t>muôn</a:t>
            </a:r>
            <a:r>
              <a:rPr lang="en-US" sz="2700" b="1" dirty="0">
                <a:latin typeface="Times New Roman" panose="02020603050405020304" pitchFamily="18" charset="0"/>
              </a:rPr>
              <a:t> </a:t>
            </a:r>
            <a:r>
              <a:rPr lang="en-US" sz="2700" b="1" dirty="0" err="1">
                <a:latin typeface="Times New Roman" panose="02020603050405020304" pitchFamily="18" charset="0"/>
              </a:rPr>
              <a:t>loài</a:t>
            </a:r>
            <a:r>
              <a:rPr lang="en-US" sz="2700" b="1" dirty="0">
                <a:latin typeface="Times New Roman" panose="02020603050405020304" pitchFamily="18" charset="0"/>
              </a:rPr>
              <a:t> </a:t>
            </a:r>
            <a:r>
              <a:rPr lang="en-US" sz="2700" b="1" dirty="0" err="1">
                <a:latin typeface="Times New Roman" panose="02020603050405020304" pitchFamily="18" charset="0"/>
              </a:rPr>
              <a:t>hoa</a:t>
            </a:r>
            <a:r>
              <a:rPr lang="en-US" sz="2700" b="1" dirty="0">
                <a:latin typeface="Times New Roman" panose="02020603050405020304" pitchFamily="18" charset="0"/>
              </a:rPr>
              <a:t> </a:t>
            </a:r>
            <a:r>
              <a:rPr lang="en-US" sz="2700" b="1" dirty="0" err="1">
                <a:latin typeface="Times New Roman" panose="02020603050405020304" pitchFamily="18" charset="0"/>
              </a:rPr>
              <a:t>ngày</a:t>
            </a:r>
            <a:r>
              <a:rPr lang="en-US" sz="2700" b="1" dirty="0">
                <a:latin typeface="Times New Roman" panose="02020603050405020304" pitchFamily="18" charset="0"/>
              </a:rPr>
              <a:t> </a:t>
            </a:r>
            <a:r>
              <a:rPr lang="en-US" sz="2700" b="1" dirty="0" err="1">
                <a:latin typeface="Times New Roman" panose="02020603050405020304" pitchFamily="18" charset="0"/>
              </a:rPr>
              <a:t>Tết</a:t>
            </a:r>
            <a:r>
              <a:rPr lang="en-US" sz="2700" b="1" dirty="0">
                <a:latin typeface="Times New Roman" panose="02020603050405020304" pitchFamily="18" charset="0"/>
              </a:rPr>
              <a:t>, </a:t>
            </a:r>
            <a:r>
              <a:rPr lang="en-US" sz="2700" b="1" dirty="0" err="1">
                <a:latin typeface="Times New Roman" panose="02020603050405020304" pitchFamily="18" charset="0"/>
              </a:rPr>
              <a:t>lại</a:t>
            </a:r>
            <a:r>
              <a:rPr lang="en-US" sz="2700" b="1" dirty="0">
                <a:latin typeface="Times New Roman" panose="02020603050405020304" pitchFamily="18" charset="0"/>
              </a:rPr>
              <a:t> </a:t>
            </a:r>
            <a:r>
              <a:rPr lang="en-US" sz="2700" b="1" dirty="0" err="1">
                <a:latin typeface="Times New Roman" panose="02020603050405020304" pitchFamily="18" charset="0"/>
              </a:rPr>
              <a:t>có</a:t>
            </a:r>
            <a:r>
              <a:rPr lang="en-US" sz="2700" b="1" dirty="0">
                <a:latin typeface="Times New Roman" panose="02020603050405020304" pitchFamily="18" charset="0"/>
              </a:rPr>
              <a:t> </a:t>
            </a:r>
            <a:r>
              <a:rPr lang="en-US" sz="2700" b="1" dirty="0" err="1">
                <a:latin typeface="Times New Roman" panose="02020603050405020304" pitchFamily="18" charset="0"/>
              </a:rPr>
              <a:t>mai</a:t>
            </a:r>
            <a:r>
              <a:rPr lang="en-US" sz="2700" b="1" dirty="0">
                <a:latin typeface="Times New Roman" panose="02020603050405020304" pitchFamily="18" charset="0"/>
              </a:rPr>
              <a:t> </a:t>
            </a:r>
            <a:r>
              <a:rPr lang="en-US" sz="2700" b="1" dirty="0" err="1">
                <a:latin typeface="Times New Roman" panose="02020603050405020304" pitchFamily="18" charset="0"/>
              </a:rPr>
              <a:t>tứ</a:t>
            </a:r>
            <a:r>
              <a:rPr lang="en-US" sz="2700" b="1" dirty="0">
                <a:latin typeface="Times New Roman" panose="02020603050405020304" pitchFamily="18" charset="0"/>
              </a:rPr>
              <a:t> </a:t>
            </a:r>
            <a:r>
              <a:rPr lang="en-US" sz="2700" b="1" dirty="0" err="1">
                <a:latin typeface="Times New Roman" panose="02020603050405020304" pitchFamily="18" charset="0"/>
              </a:rPr>
              <a:t>quý</a:t>
            </a:r>
            <a:r>
              <a:rPr lang="en-US" sz="2700" b="1" dirty="0">
                <a:latin typeface="Times New Roman" panose="02020603050405020304" pitchFamily="18" charset="0"/>
              </a:rPr>
              <a:t> </a:t>
            </a:r>
            <a:r>
              <a:rPr lang="en-US" sz="2700" b="1" dirty="0" err="1">
                <a:latin typeface="Times New Roman" panose="02020603050405020304" pitchFamily="18" charset="0"/>
              </a:rPr>
              <a:t>cần</a:t>
            </a:r>
            <a:r>
              <a:rPr lang="en-US" sz="2700" b="1" dirty="0">
                <a:latin typeface="Times New Roman" panose="02020603050405020304" pitchFamily="18" charset="0"/>
              </a:rPr>
              <a:t> </a:t>
            </a:r>
            <a:r>
              <a:rPr lang="en-US" sz="2700" b="1" dirty="0" err="1">
                <a:latin typeface="Times New Roman" panose="02020603050405020304" pitchFamily="18" charset="0"/>
              </a:rPr>
              <a:t>mẫn</a:t>
            </a:r>
            <a:r>
              <a:rPr lang="en-US" sz="2700" b="1" dirty="0">
                <a:latin typeface="Times New Roman" panose="02020603050405020304" pitchFamily="18" charset="0"/>
              </a:rPr>
              <a:t>, </a:t>
            </a:r>
            <a:r>
              <a:rPr lang="en-US" sz="2700" b="1" dirty="0" err="1">
                <a:latin typeface="Times New Roman" panose="02020603050405020304" pitchFamily="18" charset="0"/>
              </a:rPr>
              <a:t>thịnh</a:t>
            </a:r>
            <a:r>
              <a:rPr lang="en-US" sz="2700" b="1" dirty="0">
                <a:latin typeface="Times New Roman" panose="02020603050405020304" pitchFamily="18" charset="0"/>
              </a:rPr>
              <a:t> </a:t>
            </a:r>
            <a:r>
              <a:rPr lang="en-US" sz="2700" b="1" dirty="0" err="1">
                <a:latin typeface="Times New Roman" panose="02020603050405020304" pitchFamily="18" charset="0"/>
              </a:rPr>
              <a:t>vượng</a:t>
            </a:r>
            <a:r>
              <a:rPr lang="en-US" sz="2700" b="1" dirty="0">
                <a:latin typeface="Times New Roman" panose="02020603050405020304" pitchFamily="18" charset="0"/>
              </a:rPr>
              <a:t> </a:t>
            </a:r>
            <a:r>
              <a:rPr lang="en-US" sz="2700" b="1" dirty="0" err="1">
                <a:latin typeface="Times New Roman" panose="02020603050405020304" pitchFamily="18" charset="0"/>
              </a:rPr>
              <a:t>quanh</a:t>
            </a:r>
            <a:r>
              <a:rPr lang="en-US" sz="2700" b="1" dirty="0">
                <a:latin typeface="Times New Roman" panose="02020603050405020304" pitchFamily="18" charset="0"/>
              </a:rPr>
              <a:t> </a:t>
            </a:r>
            <a:r>
              <a:rPr lang="en-US" sz="2700" b="1" dirty="0" err="1">
                <a:latin typeface="Times New Roman" panose="02020603050405020304" pitchFamily="18" charset="0"/>
              </a:rPr>
              <a:t>năm</a:t>
            </a:r>
            <a:r>
              <a:rPr lang="en-US" sz="2700" b="1" dirty="0">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b="1" i="1" dirty="0" smtClean="0">
                <a:solidFill>
                  <a:srgbClr val="0000FF"/>
                </a:solidFill>
                <a:latin typeface="Times New Roman" panose="02020603050405020304" pitchFamily="18" charset="0"/>
              </a:rPr>
              <a:t>Theo </a:t>
            </a:r>
            <a:r>
              <a:rPr lang="en-US" b="1" dirty="0">
                <a:solidFill>
                  <a:srgbClr val="0000FF"/>
                </a:solidFill>
                <a:latin typeface="Times New Roman" panose="02020603050405020304" pitchFamily="18" charset="0"/>
              </a:rPr>
              <a:t>NGUYỄN VŨ TIỀM</a:t>
            </a:r>
            <a:endParaRPr lang="en-US" sz="2400" b="1" dirty="0">
              <a:solidFill>
                <a:srgbClr val="0000FF"/>
              </a:solidFill>
              <a:latin typeface="Times New Roman" panose="02020603050405020304" pitchFamily="18" charset="0"/>
            </a:endParaRPr>
          </a:p>
        </p:txBody>
      </p:sp>
      <p:sp>
        <p:nvSpPr>
          <p:cNvPr id="10244" name="Text Box 11"/>
          <p:cNvSpPr txBox="1">
            <a:spLocks noChangeArrowheads="1"/>
          </p:cNvSpPr>
          <p:nvPr/>
        </p:nvSpPr>
        <p:spPr bwMode="auto">
          <a:xfrm>
            <a:off x="2209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5245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b="1" dirty="0">
                <a:solidFill>
                  <a:srgbClr val="FF3300"/>
                </a:solidFill>
              </a:rPr>
              <a:t>   </a:t>
            </a:r>
            <a:r>
              <a:rPr lang="en-US" sz="2200" b="1" u="sng" dirty="0" err="1">
                <a:solidFill>
                  <a:srgbClr val="FF3300"/>
                </a:solidFill>
                <a:latin typeface="Times New Roman" panose="02020603050405020304" pitchFamily="18" charset="0"/>
              </a:rPr>
              <a:t>Đoạn</a:t>
            </a:r>
            <a:r>
              <a:rPr lang="en-US" sz="2200" b="1" u="sng" dirty="0">
                <a:solidFill>
                  <a:srgbClr val="FF3300"/>
                </a:solidFill>
                <a:latin typeface="Times New Roman" panose="02020603050405020304" pitchFamily="18" charset="0"/>
              </a:rPr>
              <a:t> 1:</a:t>
            </a:r>
            <a:r>
              <a:rPr lang="en-US" sz="2200" b="1" dirty="0">
                <a:solidFill>
                  <a:srgbClr val="0000FF"/>
                </a:solidFill>
              </a:rPr>
              <a:t> </a:t>
            </a:r>
            <a:r>
              <a:rPr lang="en-US" sz="2200" b="1" dirty="0" err="1">
                <a:latin typeface="Times New Roman" panose="02020603050405020304" pitchFamily="18" charset="0"/>
              </a:rPr>
              <a:t>Cây</a:t>
            </a:r>
            <a:r>
              <a:rPr lang="en-US" sz="2200" b="1" dirty="0">
                <a:latin typeface="Times New Roman" panose="02020603050405020304" pitchFamily="18" charset="0"/>
              </a:rPr>
              <a:t> </a:t>
            </a:r>
            <a:r>
              <a:rPr lang="en-US" sz="2200" b="1" dirty="0" err="1">
                <a:latin typeface="Times New Roman" panose="02020603050405020304" pitchFamily="18" charset="0"/>
              </a:rPr>
              <a:t>mai</a:t>
            </a:r>
            <a:r>
              <a:rPr lang="en-US" sz="2200" b="1" dirty="0">
                <a:latin typeface="Times New Roman" panose="02020603050405020304" pitchFamily="18" charset="0"/>
              </a:rPr>
              <a:t> </a:t>
            </a:r>
            <a:r>
              <a:rPr lang="en-US" sz="2200" b="1" dirty="0" err="1">
                <a:latin typeface="Times New Roman" panose="02020603050405020304" pitchFamily="18" charset="0"/>
              </a:rPr>
              <a:t>cao</a:t>
            </a:r>
            <a:r>
              <a:rPr lang="en-US" sz="2200" b="1" dirty="0">
                <a:latin typeface="Times New Roman" panose="02020603050405020304" pitchFamily="18" charset="0"/>
              </a:rPr>
              <a:t> </a:t>
            </a:r>
            <a:r>
              <a:rPr lang="en-US" sz="2200" b="1" dirty="0" err="1">
                <a:latin typeface="Times New Roman" panose="02020603050405020304" pitchFamily="18" charset="0"/>
              </a:rPr>
              <a:t>trên</a:t>
            </a:r>
            <a:r>
              <a:rPr lang="en-US" sz="2200" b="1" dirty="0">
                <a:latin typeface="Times New Roman" panose="02020603050405020304" pitchFamily="18" charset="0"/>
              </a:rPr>
              <a:t> </a:t>
            </a:r>
            <a:r>
              <a:rPr lang="en-US" sz="2200" b="1" dirty="0" err="1">
                <a:latin typeface="Times New Roman" panose="02020603050405020304" pitchFamily="18" charset="0"/>
              </a:rPr>
              <a:t>hai</a:t>
            </a:r>
            <a:r>
              <a:rPr lang="en-US" sz="2200" b="1" dirty="0">
                <a:latin typeface="Times New Roman" panose="02020603050405020304" pitchFamily="18" charset="0"/>
              </a:rPr>
              <a:t> </a:t>
            </a:r>
            <a:r>
              <a:rPr lang="en-US" sz="2200" b="1" dirty="0" err="1">
                <a:latin typeface="Times New Roman" panose="02020603050405020304" pitchFamily="18" charset="0"/>
              </a:rPr>
              <a:t>mét</a:t>
            </a:r>
            <a:r>
              <a:rPr lang="en-US" sz="2200" b="1" dirty="0">
                <a:latin typeface="Times New Roman" panose="02020603050405020304" pitchFamily="18" charset="0"/>
              </a:rPr>
              <a:t>, </a:t>
            </a:r>
            <a:r>
              <a:rPr lang="en-US" sz="2200" b="1" dirty="0" err="1">
                <a:latin typeface="Times New Roman" panose="02020603050405020304" pitchFamily="18" charset="0"/>
              </a:rPr>
              <a:t>dáng</a:t>
            </a:r>
            <a:r>
              <a:rPr lang="en-US" sz="2200" b="1" dirty="0">
                <a:latin typeface="Times New Roman" panose="02020603050405020304" pitchFamily="18" charset="0"/>
              </a:rPr>
              <a:t> </a:t>
            </a:r>
            <a:r>
              <a:rPr lang="en-US" sz="2200" b="1" dirty="0" err="1">
                <a:latin typeface="Times New Roman" panose="02020603050405020304" pitchFamily="18" charset="0"/>
              </a:rPr>
              <a:t>thanh,thân</a:t>
            </a:r>
            <a:r>
              <a:rPr lang="en-US" sz="2200" b="1" dirty="0">
                <a:latin typeface="Times New Roman" panose="02020603050405020304" pitchFamily="18" charset="0"/>
              </a:rPr>
              <a:t> </a:t>
            </a:r>
            <a:r>
              <a:rPr lang="en-US" sz="2200" b="1" dirty="0" err="1">
                <a:latin typeface="Times New Roman" panose="02020603050405020304" pitchFamily="18" charset="0"/>
              </a:rPr>
              <a:t>thẳng</a:t>
            </a:r>
            <a:r>
              <a:rPr lang="en-US" sz="2200" b="1" dirty="0">
                <a:latin typeface="Times New Roman" panose="02020603050405020304" pitchFamily="18" charset="0"/>
              </a:rPr>
              <a:t> </a:t>
            </a:r>
            <a:r>
              <a:rPr lang="en-US" sz="2200" b="1" dirty="0" err="1">
                <a:latin typeface="Times New Roman" panose="02020603050405020304" pitchFamily="18" charset="0"/>
              </a:rPr>
              <a:t>như</a:t>
            </a:r>
            <a:r>
              <a:rPr lang="en-US" sz="2200" b="1" dirty="0">
                <a:latin typeface="Times New Roman" panose="02020603050405020304" pitchFamily="18" charset="0"/>
              </a:rPr>
              <a:t> </a:t>
            </a:r>
            <a:r>
              <a:rPr lang="en-US" sz="2200" b="1" dirty="0" err="1">
                <a:latin typeface="Times New Roman" panose="02020603050405020304" pitchFamily="18" charset="0"/>
              </a:rPr>
              <a:t>thân</a:t>
            </a:r>
            <a:r>
              <a:rPr lang="en-US" sz="2200" b="1" dirty="0">
                <a:latin typeface="Times New Roman" panose="02020603050405020304" pitchFamily="18" charset="0"/>
              </a:rPr>
              <a:t> </a:t>
            </a:r>
            <a:r>
              <a:rPr lang="en-US" sz="2200" b="1" dirty="0" err="1">
                <a:latin typeface="Times New Roman" panose="02020603050405020304" pitchFamily="18" charset="0"/>
              </a:rPr>
              <a:t>trúc</a:t>
            </a:r>
            <a:r>
              <a:rPr lang="en-US" sz="2200" b="1" dirty="0">
                <a:latin typeface="Times New Roman" panose="02020603050405020304" pitchFamily="18" charset="0"/>
              </a:rPr>
              <a:t>. </a:t>
            </a:r>
            <a:r>
              <a:rPr lang="en-US" sz="2200" b="1" dirty="0" err="1">
                <a:latin typeface="Times New Roman" panose="02020603050405020304" pitchFamily="18" charset="0"/>
              </a:rPr>
              <a:t>Tán</a:t>
            </a:r>
            <a:r>
              <a:rPr lang="en-US" sz="2200" b="1" dirty="0">
                <a:latin typeface="Times New Roman" panose="02020603050405020304" pitchFamily="18" charset="0"/>
              </a:rPr>
              <a:t> </a:t>
            </a:r>
            <a:r>
              <a:rPr lang="en-US" sz="2200" b="1" dirty="0" err="1">
                <a:latin typeface="Times New Roman" panose="02020603050405020304" pitchFamily="18" charset="0"/>
              </a:rPr>
              <a:t>tròn</a:t>
            </a:r>
            <a:r>
              <a:rPr lang="en-US" sz="2200" b="1" dirty="0">
                <a:latin typeface="Times New Roman" panose="02020603050405020304" pitchFamily="18" charset="0"/>
              </a:rPr>
              <a:t> </a:t>
            </a:r>
            <a:r>
              <a:rPr lang="en-US" sz="2200" b="1" dirty="0" err="1">
                <a:latin typeface="Times New Roman" panose="02020603050405020304" pitchFamily="18" charset="0"/>
              </a:rPr>
              <a:t>tự</a:t>
            </a:r>
            <a:r>
              <a:rPr lang="en-US" sz="2200" b="1" dirty="0">
                <a:latin typeface="Times New Roman" panose="02020603050405020304" pitchFamily="18" charset="0"/>
              </a:rPr>
              <a:t> </a:t>
            </a:r>
            <a:r>
              <a:rPr lang="en-US" sz="2200" b="1" dirty="0" err="1">
                <a:latin typeface="Times New Roman" panose="02020603050405020304" pitchFamily="18" charset="0"/>
              </a:rPr>
              <a:t>nhiên</a:t>
            </a:r>
            <a:r>
              <a:rPr lang="en-US" sz="2200" b="1" dirty="0">
                <a:latin typeface="Times New Roman" panose="02020603050405020304" pitchFamily="18" charset="0"/>
              </a:rPr>
              <a:t> </a:t>
            </a:r>
            <a:r>
              <a:rPr lang="en-US" sz="2200" b="1" dirty="0" err="1">
                <a:latin typeface="Times New Roman" panose="02020603050405020304" pitchFamily="18" charset="0"/>
              </a:rPr>
              <a:t>xòe</a:t>
            </a:r>
            <a:r>
              <a:rPr lang="en-US" sz="2200" b="1" dirty="0">
                <a:latin typeface="Times New Roman" panose="02020603050405020304" pitchFamily="18" charset="0"/>
              </a:rPr>
              <a:t> </a:t>
            </a:r>
            <a:r>
              <a:rPr lang="en-US" sz="2200" b="1" dirty="0" err="1">
                <a:latin typeface="Times New Roman" panose="02020603050405020304" pitchFamily="18" charset="0"/>
              </a:rPr>
              <a:t>rộng</a:t>
            </a:r>
            <a:r>
              <a:rPr lang="en-US" sz="2200" b="1" dirty="0">
                <a:latin typeface="Times New Roman" panose="02020603050405020304" pitchFamily="18" charset="0"/>
              </a:rPr>
              <a:t> ở </a:t>
            </a:r>
            <a:r>
              <a:rPr lang="en-US" sz="2200" b="1" dirty="0" err="1">
                <a:latin typeface="Times New Roman" panose="02020603050405020304" pitchFamily="18" charset="0"/>
              </a:rPr>
              <a:t>phần</a:t>
            </a:r>
            <a:r>
              <a:rPr lang="en-US" sz="2200" b="1" dirty="0">
                <a:latin typeface="Times New Roman" panose="02020603050405020304" pitchFamily="18" charset="0"/>
              </a:rPr>
              <a:t> </a:t>
            </a:r>
            <a:r>
              <a:rPr lang="en-US" sz="2200" b="1" dirty="0" err="1">
                <a:latin typeface="Times New Roman" panose="02020603050405020304" pitchFamily="18" charset="0"/>
              </a:rPr>
              <a:t>gốc</a:t>
            </a:r>
            <a:r>
              <a:rPr lang="en-US" sz="2200" b="1" dirty="0">
                <a:latin typeface="Times New Roman" panose="02020603050405020304" pitchFamily="18" charset="0"/>
              </a:rPr>
              <a:t>, </a:t>
            </a:r>
            <a:r>
              <a:rPr lang="en-US" sz="2200" b="1" dirty="0" err="1">
                <a:latin typeface="Times New Roman" panose="02020603050405020304" pitchFamily="18" charset="0"/>
              </a:rPr>
              <a:t>thu</a:t>
            </a:r>
            <a:r>
              <a:rPr lang="en-US" sz="2200" b="1" dirty="0">
                <a:latin typeface="Times New Roman" panose="02020603050405020304" pitchFamily="18" charset="0"/>
              </a:rPr>
              <a:t> </a:t>
            </a:r>
            <a:r>
              <a:rPr lang="en-US" sz="2200" b="1" dirty="0" err="1">
                <a:latin typeface="Times New Roman" panose="02020603050405020304" pitchFamily="18" charset="0"/>
              </a:rPr>
              <a:t>dần</a:t>
            </a:r>
            <a:r>
              <a:rPr lang="en-US" sz="2200" b="1" dirty="0">
                <a:latin typeface="Times New Roman" panose="02020603050405020304" pitchFamily="18" charset="0"/>
              </a:rPr>
              <a:t> </a:t>
            </a:r>
            <a:r>
              <a:rPr lang="en-US" sz="2200" b="1" dirty="0" err="1">
                <a:latin typeface="Times New Roman" panose="02020603050405020304" pitchFamily="18" charset="0"/>
              </a:rPr>
              <a:t>thành</a:t>
            </a:r>
            <a:r>
              <a:rPr lang="en-US" sz="2200" b="1" dirty="0">
                <a:latin typeface="Times New Roman" panose="02020603050405020304" pitchFamily="18" charset="0"/>
              </a:rPr>
              <a:t> </a:t>
            </a:r>
            <a:r>
              <a:rPr lang="en-US" sz="2200" b="1" dirty="0" err="1">
                <a:latin typeface="Times New Roman" panose="02020603050405020304" pitchFamily="18" charset="0"/>
              </a:rPr>
              <a:t>một</a:t>
            </a:r>
            <a:r>
              <a:rPr lang="en-US" sz="2200" b="1" dirty="0">
                <a:latin typeface="Times New Roman" panose="02020603050405020304" pitchFamily="18" charset="0"/>
              </a:rPr>
              <a:t> </a:t>
            </a:r>
            <a:r>
              <a:rPr lang="en-US" sz="2200" b="1" dirty="0" err="1">
                <a:latin typeface="Times New Roman" panose="02020603050405020304" pitchFamily="18" charset="0"/>
              </a:rPr>
              <a:t>điểm</a:t>
            </a:r>
            <a:r>
              <a:rPr lang="en-US" sz="2200" b="1" dirty="0">
                <a:latin typeface="Times New Roman" panose="02020603050405020304" pitchFamily="18" charset="0"/>
              </a:rPr>
              <a:t> ở </a:t>
            </a:r>
            <a:r>
              <a:rPr lang="en-US" sz="2200" b="1" dirty="0" err="1">
                <a:latin typeface="Times New Roman" panose="02020603050405020304" pitchFamily="18" charset="0"/>
              </a:rPr>
              <a:t>đỉnh</a:t>
            </a:r>
            <a:r>
              <a:rPr lang="en-US" sz="2200" b="1" dirty="0">
                <a:latin typeface="Times New Roman" panose="02020603050405020304" pitchFamily="18" charset="0"/>
              </a:rPr>
              <a:t> </a:t>
            </a:r>
            <a:r>
              <a:rPr lang="en-US" sz="2200" b="1" dirty="0" err="1">
                <a:latin typeface="Times New Roman" panose="02020603050405020304" pitchFamily="18" charset="0"/>
              </a:rPr>
              <a:t>ngọn</a:t>
            </a:r>
            <a:r>
              <a:rPr lang="en-US" sz="2200" b="1" dirty="0">
                <a:latin typeface="Times New Roman" panose="02020603050405020304" pitchFamily="18" charset="0"/>
              </a:rPr>
              <a:t>. </a:t>
            </a:r>
            <a:r>
              <a:rPr lang="en-US" sz="2200" b="1" dirty="0" err="1">
                <a:latin typeface="Times New Roman" panose="02020603050405020304" pitchFamily="18" charset="0"/>
              </a:rPr>
              <a:t>Gốc</a:t>
            </a:r>
            <a:r>
              <a:rPr lang="en-US" sz="2200" b="1" dirty="0">
                <a:latin typeface="Times New Roman" panose="02020603050405020304" pitchFamily="18" charset="0"/>
              </a:rPr>
              <a:t> </a:t>
            </a:r>
            <a:r>
              <a:rPr lang="en-US" sz="2200" b="1" dirty="0" err="1">
                <a:latin typeface="Times New Roman" panose="02020603050405020304" pitchFamily="18" charset="0"/>
              </a:rPr>
              <a:t>lớn</a:t>
            </a:r>
            <a:r>
              <a:rPr lang="en-US" sz="2200" b="1" dirty="0">
                <a:latin typeface="Times New Roman" panose="02020603050405020304" pitchFamily="18" charset="0"/>
              </a:rPr>
              <a:t> </a:t>
            </a:r>
            <a:r>
              <a:rPr lang="en-US" sz="2200" b="1" dirty="0" err="1">
                <a:latin typeface="Times New Roman" panose="02020603050405020304" pitchFamily="18" charset="0"/>
              </a:rPr>
              <a:t>bằng</a:t>
            </a:r>
            <a:r>
              <a:rPr lang="en-US" sz="2200" b="1" dirty="0">
                <a:latin typeface="Times New Roman" panose="02020603050405020304" pitchFamily="18" charset="0"/>
              </a:rPr>
              <a:t> </a:t>
            </a:r>
            <a:r>
              <a:rPr lang="en-US" sz="2200" b="1" dirty="0" err="1">
                <a:latin typeface="Times New Roman" panose="02020603050405020304" pitchFamily="18" charset="0"/>
              </a:rPr>
              <a:t>bắp</a:t>
            </a:r>
            <a:r>
              <a:rPr lang="en-US" sz="2200" b="1" dirty="0">
                <a:latin typeface="Times New Roman" panose="02020603050405020304" pitchFamily="18" charset="0"/>
              </a:rPr>
              <a:t> </a:t>
            </a:r>
            <a:r>
              <a:rPr lang="en-US" sz="2200" b="1" dirty="0" err="1">
                <a:latin typeface="Times New Roman" panose="02020603050405020304" pitchFamily="18" charset="0"/>
              </a:rPr>
              <a:t>tay,cành</a:t>
            </a:r>
            <a:r>
              <a:rPr lang="en-US" sz="2200" b="1" dirty="0">
                <a:latin typeface="Times New Roman" panose="02020603050405020304" pitchFamily="18" charset="0"/>
              </a:rPr>
              <a:t> </a:t>
            </a:r>
            <a:r>
              <a:rPr lang="en-US" sz="2200" b="1" dirty="0" err="1">
                <a:latin typeface="Times New Roman" panose="02020603050405020304" pitchFamily="18" charset="0"/>
              </a:rPr>
              <a:t>vươn</a:t>
            </a:r>
            <a:r>
              <a:rPr lang="en-US" sz="2200" b="1" dirty="0">
                <a:latin typeface="Times New Roman" panose="02020603050405020304" pitchFamily="18" charset="0"/>
              </a:rPr>
              <a:t> </a:t>
            </a:r>
            <a:r>
              <a:rPr lang="en-US" sz="2200" b="1" dirty="0" err="1">
                <a:latin typeface="Times New Roman" panose="02020603050405020304" pitchFamily="18" charset="0"/>
              </a:rPr>
              <a:t>đều</a:t>
            </a:r>
            <a:r>
              <a:rPr lang="en-US" sz="2200" b="1" dirty="0">
                <a:latin typeface="Times New Roman" panose="02020603050405020304" pitchFamily="18" charset="0"/>
              </a:rPr>
              <a:t>, </a:t>
            </a:r>
            <a:r>
              <a:rPr lang="en-US" sz="2200" b="1" dirty="0" err="1">
                <a:latin typeface="Times New Roman" panose="02020603050405020304" pitchFamily="18" charset="0"/>
              </a:rPr>
              <a:t>nhánh</a:t>
            </a:r>
            <a:r>
              <a:rPr lang="en-US" sz="2200" b="1" dirty="0">
                <a:latin typeface="Times New Roman" panose="02020603050405020304" pitchFamily="18" charset="0"/>
              </a:rPr>
              <a:t> </a:t>
            </a:r>
            <a:r>
              <a:rPr lang="en-US" sz="2200" b="1" dirty="0" err="1">
                <a:latin typeface="Times New Roman" panose="02020603050405020304" pitchFamily="18" charset="0"/>
              </a:rPr>
              <a:t>nào</a:t>
            </a:r>
            <a:r>
              <a:rPr lang="en-US" sz="2200" b="1" dirty="0">
                <a:latin typeface="Times New Roman" panose="02020603050405020304" pitchFamily="18" charset="0"/>
              </a:rPr>
              <a:t> </a:t>
            </a:r>
            <a:r>
              <a:rPr lang="en-US" sz="2200" b="1" dirty="0" err="1">
                <a:latin typeface="Times New Roman" panose="02020603050405020304" pitchFamily="18" charset="0"/>
              </a:rPr>
              <a:t>cũng</a:t>
            </a:r>
            <a:r>
              <a:rPr lang="en-US" sz="2200" b="1" dirty="0">
                <a:latin typeface="Times New Roman" panose="02020603050405020304" pitchFamily="18" charset="0"/>
              </a:rPr>
              <a:t> </a:t>
            </a:r>
            <a:r>
              <a:rPr lang="en-US" sz="2200" b="1" dirty="0" err="1">
                <a:latin typeface="Times New Roman" panose="02020603050405020304" pitchFamily="18" charset="0"/>
              </a:rPr>
              <a:t>rắn</a:t>
            </a:r>
            <a:r>
              <a:rPr lang="en-US" sz="2200" b="1" dirty="0">
                <a:latin typeface="Times New Roman" panose="02020603050405020304" pitchFamily="18" charset="0"/>
              </a:rPr>
              <a:t> </a:t>
            </a:r>
            <a:r>
              <a:rPr lang="en-US" sz="2200" b="1" dirty="0" err="1">
                <a:latin typeface="Times New Roman" panose="02020603050405020304" pitchFamily="18" charset="0"/>
              </a:rPr>
              <a:t>chắc</a:t>
            </a:r>
            <a:r>
              <a:rPr lang="en-US" sz="2200" b="1" dirty="0">
                <a:latin typeface="Times New Roman" panose="02020603050405020304" pitchFamily="18" charset="0"/>
              </a:rPr>
              <a:t>.</a:t>
            </a:r>
          </a:p>
        </p:txBody>
      </p:sp>
      <p:sp>
        <p:nvSpPr>
          <p:cNvPr id="17422" name="Text Box 14"/>
          <p:cNvSpPr txBox="1">
            <a:spLocks noChangeArrowheads="1"/>
          </p:cNvSpPr>
          <p:nvPr/>
        </p:nvSpPr>
        <p:spPr bwMode="auto">
          <a:xfrm>
            <a:off x="0" y="2133600"/>
            <a:ext cx="5486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b="1" u="sng" dirty="0" err="1">
                <a:solidFill>
                  <a:srgbClr val="FF3300"/>
                </a:solidFill>
                <a:latin typeface="Times New Roman" panose="02020603050405020304" pitchFamily="18" charset="0"/>
              </a:rPr>
              <a:t>Đoạn</a:t>
            </a:r>
            <a:r>
              <a:rPr lang="en-US" sz="2200" b="1" u="sng" dirty="0">
                <a:solidFill>
                  <a:srgbClr val="FF3300"/>
                </a:solidFill>
                <a:latin typeface="Times New Roman" panose="02020603050405020304" pitchFamily="18" charset="0"/>
              </a:rPr>
              <a:t> 2:</a:t>
            </a:r>
            <a:r>
              <a:rPr lang="en-US" sz="2200" b="1" dirty="0">
                <a:solidFill>
                  <a:srgbClr val="0000FF"/>
                </a:solidFill>
                <a:latin typeface="Times New Roman" panose="02020603050405020304" pitchFamily="18" charset="0"/>
              </a:rPr>
              <a:t> </a:t>
            </a:r>
            <a:r>
              <a:rPr lang="en-US" sz="2200" b="1" dirty="0">
                <a:latin typeface="Times New Roman" panose="02020603050405020304" pitchFamily="18" charset="0"/>
              </a:rPr>
              <a:t>Mai </a:t>
            </a:r>
            <a:r>
              <a:rPr lang="en-US" sz="2200" b="1" dirty="0" err="1">
                <a:latin typeface="Times New Roman" panose="02020603050405020304" pitchFamily="18" charset="0"/>
              </a:rPr>
              <a:t>tứ</a:t>
            </a:r>
            <a:r>
              <a:rPr lang="en-US" sz="2200" b="1" dirty="0">
                <a:latin typeface="Times New Roman" panose="02020603050405020304" pitchFamily="18" charset="0"/>
              </a:rPr>
              <a:t> </a:t>
            </a:r>
            <a:r>
              <a:rPr lang="en-US" sz="2200" b="1" dirty="0" err="1">
                <a:latin typeface="Times New Roman" panose="02020603050405020304" pitchFamily="18" charset="0"/>
              </a:rPr>
              <a:t>quý</a:t>
            </a:r>
            <a:r>
              <a:rPr lang="en-US" sz="2200" b="1" dirty="0">
                <a:latin typeface="Times New Roman" panose="02020603050405020304" pitchFamily="18" charset="0"/>
              </a:rPr>
              <a:t> </a:t>
            </a:r>
            <a:r>
              <a:rPr lang="en-US" sz="2200" b="1" dirty="0" err="1">
                <a:latin typeface="Times New Roman" panose="02020603050405020304" pitchFamily="18" charset="0"/>
              </a:rPr>
              <a:t>nở</a:t>
            </a:r>
            <a:r>
              <a:rPr lang="en-US" sz="2200" b="1" dirty="0">
                <a:latin typeface="Times New Roman" panose="02020603050405020304" pitchFamily="18" charset="0"/>
              </a:rPr>
              <a:t> </a:t>
            </a:r>
            <a:r>
              <a:rPr lang="en-US" sz="2200" b="1" dirty="0" err="1">
                <a:latin typeface="Times New Roman" panose="02020603050405020304" pitchFamily="18" charset="0"/>
              </a:rPr>
              <a:t>bốn</a:t>
            </a:r>
            <a:r>
              <a:rPr lang="en-US" sz="2200" b="1" dirty="0">
                <a:latin typeface="Times New Roman" panose="02020603050405020304" pitchFamily="18" charset="0"/>
              </a:rPr>
              <a:t> </a:t>
            </a:r>
            <a:r>
              <a:rPr lang="en-US" sz="2200" b="1" dirty="0" err="1">
                <a:latin typeface="Times New Roman" panose="02020603050405020304" pitchFamily="18" charset="0"/>
              </a:rPr>
              <a:t>mùa</a:t>
            </a:r>
            <a:r>
              <a:rPr lang="en-US" sz="2200" b="1" dirty="0">
                <a:latin typeface="Times New Roman" panose="02020603050405020304" pitchFamily="18" charset="0"/>
              </a:rPr>
              <a:t>. </a:t>
            </a:r>
            <a:r>
              <a:rPr lang="en-US" sz="2200" b="1" dirty="0" err="1">
                <a:latin typeface="Times New Roman" panose="02020603050405020304" pitchFamily="18" charset="0"/>
              </a:rPr>
              <a:t>Cánh</a:t>
            </a:r>
            <a:r>
              <a:rPr lang="en-US" sz="2200" b="1" dirty="0">
                <a:latin typeface="Times New Roman" panose="02020603050405020304" pitchFamily="18" charset="0"/>
              </a:rPr>
              <a:t> </a:t>
            </a:r>
            <a:r>
              <a:rPr lang="en-US" sz="2200" b="1" dirty="0" err="1">
                <a:latin typeface="Times New Roman" panose="02020603050405020304" pitchFamily="18" charset="0"/>
              </a:rPr>
              <a:t>hoa</a:t>
            </a:r>
            <a:r>
              <a:rPr lang="en-US" sz="2200" b="1" dirty="0">
                <a:latin typeface="Times New Roman" panose="02020603050405020304" pitchFamily="18" charset="0"/>
              </a:rPr>
              <a:t> </a:t>
            </a:r>
            <a:r>
              <a:rPr lang="en-US" sz="2200" b="1" dirty="0" err="1">
                <a:latin typeface="Times New Roman" panose="02020603050405020304" pitchFamily="18" charset="0"/>
              </a:rPr>
              <a:t>vàng</a:t>
            </a:r>
            <a:r>
              <a:rPr lang="en-US" sz="2200" b="1" dirty="0">
                <a:latin typeface="Times New Roman" panose="02020603050405020304" pitchFamily="18" charset="0"/>
              </a:rPr>
              <a:t> </a:t>
            </a:r>
            <a:r>
              <a:rPr lang="en-US" sz="2200" b="1" dirty="0" err="1">
                <a:latin typeface="Times New Roman" panose="02020603050405020304" pitchFamily="18" charset="0"/>
              </a:rPr>
              <a:t>thẫm</a:t>
            </a:r>
            <a:r>
              <a:rPr lang="en-US" sz="2200" b="1" dirty="0">
                <a:latin typeface="Times New Roman" panose="02020603050405020304" pitchFamily="18" charset="0"/>
              </a:rPr>
              <a:t> </a:t>
            </a:r>
            <a:r>
              <a:rPr lang="en-US" sz="2200" b="1" dirty="0" err="1">
                <a:latin typeface="Times New Roman" panose="02020603050405020304" pitchFamily="18" charset="0"/>
              </a:rPr>
              <a:t>xếp</a:t>
            </a:r>
            <a:r>
              <a:rPr lang="en-US" sz="2200" b="1" dirty="0">
                <a:latin typeface="Times New Roman" panose="02020603050405020304" pitchFamily="18" charset="0"/>
              </a:rPr>
              <a:t> </a:t>
            </a:r>
            <a:r>
              <a:rPr lang="en-US" sz="2200" b="1" dirty="0" err="1">
                <a:latin typeface="Times New Roman" panose="02020603050405020304" pitchFamily="18" charset="0"/>
              </a:rPr>
              <a:t>thành</a:t>
            </a:r>
            <a:r>
              <a:rPr lang="en-US" sz="2200" b="1" dirty="0">
                <a:latin typeface="Times New Roman" panose="02020603050405020304" pitchFamily="18" charset="0"/>
              </a:rPr>
              <a:t> </a:t>
            </a:r>
            <a:r>
              <a:rPr lang="en-US" sz="2200" b="1" dirty="0" err="1">
                <a:latin typeface="Times New Roman" panose="02020603050405020304" pitchFamily="18" charset="0"/>
              </a:rPr>
              <a:t>ba</a:t>
            </a:r>
            <a:r>
              <a:rPr lang="en-US" sz="2200" b="1" dirty="0">
                <a:latin typeface="Times New Roman" panose="02020603050405020304" pitchFamily="18" charset="0"/>
              </a:rPr>
              <a:t> </a:t>
            </a:r>
            <a:r>
              <a:rPr lang="en-US" sz="2200" b="1" dirty="0" err="1">
                <a:latin typeface="Times New Roman" panose="02020603050405020304" pitchFamily="18" charset="0"/>
              </a:rPr>
              <a:t>lớp</a:t>
            </a:r>
            <a:r>
              <a:rPr lang="en-US" sz="2200" b="1" dirty="0">
                <a:latin typeface="Times New Roman" panose="02020603050405020304" pitchFamily="18" charset="0"/>
              </a:rPr>
              <a:t>. </a:t>
            </a:r>
            <a:r>
              <a:rPr lang="en-US" sz="2200" b="1" dirty="0" err="1">
                <a:latin typeface="Times New Roman" panose="02020603050405020304" pitchFamily="18" charset="0"/>
              </a:rPr>
              <a:t>Năm</a:t>
            </a:r>
            <a:r>
              <a:rPr lang="en-US" sz="2200" b="1" dirty="0">
                <a:latin typeface="Times New Roman" panose="02020603050405020304" pitchFamily="18" charset="0"/>
              </a:rPr>
              <a:t> </a:t>
            </a:r>
            <a:r>
              <a:rPr lang="en-US" sz="2200" b="1" dirty="0" err="1">
                <a:latin typeface="Times New Roman" panose="02020603050405020304" pitchFamily="18" charset="0"/>
              </a:rPr>
              <a:t>cánh</a:t>
            </a:r>
            <a:r>
              <a:rPr lang="en-US" sz="2200" b="1" dirty="0">
                <a:latin typeface="Times New Roman" panose="02020603050405020304" pitchFamily="18" charset="0"/>
              </a:rPr>
              <a:t> </a:t>
            </a:r>
            <a:r>
              <a:rPr lang="en-US" sz="2200" b="1" dirty="0" err="1">
                <a:latin typeface="Times New Roman" panose="02020603050405020304" pitchFamily="18" charset="0"/>
              </a:rPr>
              <a:t>dài</a:t>
            </a:r>
            <a:r>
              <a:rPr lang="en-US" sz="2200" b="1" dirty="0">
                <a:latin typeface="Times New Roman" panose="02020603050405020304" pitchFamily="18" charset="0"/>
              </a:rPr>
              <a:t> </a:t>
            </a:r>
            <a:r>
              <a:rPr lang="en-US" sz="2200" b="1" dirty="0" err="1">
                <a:latin typeface="Times New Roman" panose="02020603050405020304" pitchFamily="18" charset="0"/>
              </a:rPr>
              <a:t>đỏ</a:t>
            </a:r>
            <a:r>
              <a:rPr lang="en-US" sz="2200" b="1" dirty="0">
                <a:latin typeface="Times New Roman" panose="02020603050405020304" pitchFamily="18" charset="0"/>
              </a:rPr>
              <a:t> </a:t>
            </a:r>
            <a:r>
              <a:rPr lang="en-US" sz="2200" b="1" dirty="0" err="1">
                <a:latin typeface="Times New Roman" panose="02020603050405020304" pitchFamily="18" charset="0"/>
              </a:rPr>
              <a:t>tía</a:t>
            </a:r>
            <a:r>
              <a:rPr lang="en-US" sz="2200" b="1" dirty="0">
                <a:latin typeface="Times New Roman" panose="02020603050405020304" pitchFamily="18" charset="0"/>
              </a:rPr>
              <a:t> </a:t>
            </a:r>
            <a:r>
              <a:rPr lang="en-US" sz="2200" b="1" dirty="0" err="1">
                <a:latin typeface="Times New Roman" panose="02020603050405020304" pitchFamily="18" charset="0"/>
              </a:rPr>
              <a:t>như</a:t>
            </a:r>
            <a:r>
              <a:rPr lang="en-US" sz="2200" b="1" dirty="0">
                <a:latin typeface="Times New Roman" panose="02020603050405020304" pitchFamily="18" charset="0"/>
              </a:rPr>
              <a:t> </a:t>
            </a:r>
            <a:r>
              <a:rPr lang="en-US" sz="2200" b="1" dirty="0" err="1">
                <a:latin typeface="Times New Roman" panose="02020603050405020304" pitchFamily="18" charset="0"/>
              </a:rPr>
              <a:t>ức</a:t>
            </a:r>
            <a:r>
              <a:rPr lang="en-US" sz="2200" b="1" dirty="0">
                <a:latin typeface="Times New Roman" panose="02020603050405020304" pitchFamily="18" charset="0"/>
              </a:rPr>
              <a:t> </a:t>
            </a:r>
            <a:r>
              <a:rPr lang="en-US" sz="2200" b="1" dirty="0" err="1">
                <a:latin typeface="Times New Roman" panose="02020603050405020304" pitchFamily="18" charset="0"/>
              </a:rPr>
              <a:t>gà</a:t>
            </a:r>
            <a:r>
              <a:rPr lang="en-US" sz="2200" b="1" dirty="0">
                <a:latin typeface="Times New Roman" panose="02020603050405020304" pitchFamily="18" charset="0"/>
              </a:rPr>
              <a:t> </a:t>
            </a:r>
            <a:r>
              <a:rPr lang="en-US" sz="2200" b="1" dirty="0" err="1">
                <a:latin typeface="Times New Roman" panose="02020603050405020304" pitchFamily="18" charset="0"/>
              </a:rPr>
              <a:t>chọi</a:t>
            </a:r>
            <a:r>
              <a:rPr lang="en-US" sz="2200" b="1" dirty="0">
                <a:latin typeface="Times New Roman" panose="02020603050405020304" pitchFamily="18" charset="0"/>
              </a:rPr>
              <a:t>, </a:t>
            </a:r>
            <a:r>
              <a:rPr lang="en-US" sz="2200" b="1" dirty="0" err="1">
                <a:latin typeface="Times New Roman" panose="02020603050405020304" pitchFamily="18" charset="0"/>
              </a:rPr>
              <a:t>đỏ</a:t>
            </a:r>
            <a:r>
              <a:rPr lang="en-US" sz="2200" b="1" dirty="0">
                <a:latin typeface="Times New Roman" panose="02020603050405020304" pitchFamily="18" charset="0"/>
              </a:rPr>
              <a:t> </a:t>
            </a:r>
            <a:r>
              <a:rPr lang="en-US" sz="2200" b="1" dirty="0" err="1">
                <a:latin typeface="Times New Roman" panose="02020603050405020304" pitchFamily="18" charset="0"/>
              </a:rPr>
              <a:t>suốt</a:t>
            </a:r>
            <a:r>
              <a:rPr lang="en-US" sz="2200" b="1" dirty="0">
                <a:latin typeface="Times New Roman" panose="02020603050405020304" pitchFamily="18" charset="0"/>
              </a:rPr>
              <a:t> </a:t>
            </a:r>
            <a:r>
              <a:rPr lang="en-US" sz="2200" b="1" dirty="0" err="1">
                <a:latin typeface="Times New Roman" panose="02020603050405020304" pitchFamily="18" charset="0"/>
              </a:rPr>
              <a:t>từ</a:t>
            </a:r>
            <a:r>
              <a:rPr lang="en-US" sz="2200" b="1" dirty="0">
                <a:latin typeface="Times New Roman" panose="02020603050405020304" pitchFamily="18" charset="0"/>
              </a:rPr>
              <a:t> </a:t>
            </a:r>
            <a:r>
              <a:rPr lang="en-US" sz="2200" b="1" dirty="0" err="1">
                <a:latin typeface="Times New Roman" panose="02020603050405020304" pitchFamily="18" charset="0"/>
              </a:rPr>
              <a:t>đời</a:t>
            </a:r>
            <a:r>
              <a:rPr lang="en-US" sz="2200" b="1" dirty="0">
                <a:latin typeface="Times New Roman" panose="02020603050405020304" pitchFamily="18" charset="0"/>
              </a:rPr>
              <a:t> </a:t>
            </a:r>
            <a:r>
              <a:rPr lang="en-US" sz="2200" b="1" dirty="0" err="1">
                <a:latin typeface="Times New Roman" panose="02020603050405020304" pitchFamily="18" charset="0"/>
              </a:rPr>
              <a:t>hoa</a:t>
            </a:r>
            <a:r>
              <a:rPr lang="en-US" sz="2200" b="1" dirty="0">
                <a:latin typeface="Times New Roman" panose="02020603050405020304" pitchFamily="18" charset="0"/>
              </a:rPr>
              <a:t> sang </a:t>
            </a:r>
            <a:r>
              <a:rPr lang="en-US" sz="2200" b="1" dirty="0" err="1">
                <a:latin typeface="Times New Roman" panose="02020603050405020304" pitchFamily="18" charset="0"/>
              </a:rPr>
              <a:t>đời</a:t>
            </a:r>
            <a:r>
              <a:rPr lang="en-US" sz="2200" b="1" dirty="0">
                <a:latin typeface="Times New Roman" panose="02020603050405020304" pitchFamily="18" charset="0"/>
              </a:rPr>
              <a:t> </a:t>
            </a:r>
            <a:r>
              <a:rPr lang="en-US" sz="2200" b="1" dirty="0" err="1">
                <a:latin typeface="Times New Roman" panose="02020603050405020304" pitchFamily="18" charset="0"/>
              </a:rPr>
              <a:t>kết</a:t>
            </a:r>
            <a:r>
              <a:rPr lang="en-US" sz="2200" b="1" dirty="0">
                <a:latin typeface="Times New Roman" panose="02020603050405020304" pitchFamily="18" charset="0"/>
              </a:rPr>
              <a:t> </a:t>
            </a:r>
            <a:r>
              <a:rPr lang="en-US" sz="2200" b="1" dirty="0" err="1">
                <a:latin typeface="Times New Roman" panose="02020603050405020304" pitchFamily="18" charset="0"/>
              </a:rPr>
              <a:t>trái</a:t>
            </a:r>
            <a:r>
              <a:rPr lang="en-US" sz="2200" b="1" dirty="0">
                <a:latin typeface="Times New Roman" panose="02020603050405020304" pitchFamily="18" charset="0"/>
              </a:rPr>
              <a:t>. </a:t>
            </a:r>
            <a:r>
              <a:rPr lang="en-US" sz="2200" b="1" dirty="0" err="1">
                <a:latin typeface="Times New Roman" panose="02020603050405020304" pitchFamily="18" charset="0"/>
              </a:rPr>
              <a:t>Trái</a:t>
            </a:r>
            <a:r>
              <a:rPr lang="en-US" sz="2200" b="1" dirty="0">
                <a:latin typeface="Times New Roman" panose="02020603050405020304" pitchFamily="18" charset="0"/>
              </a:rPr>
              <a:t> </a:t>
            </a:r>
            <a:r>
              <a:rPr lang="en-US" sz="2200" b="1" dirty="0" err="1">
                <a:latin typeface="Times New Roman" panose="02020603050405020304" pitchFamily="18" charset="0"/>
              </a:rPr>
              <a:t>kết</a:t>
            </a:r>
            <a:r>
              <a:rPr lang="en-US" sz="2200" b="1" dirty="0">
                <a:latin typeface="Times New Roman" panose="02020603050405020304" pitchFamily="18" charset="0"/>
              </a:rPr>
              <a:t> </a:t>
            </a:r>
            <a:r>
              <a:rPr lang="en-US" sz="2200" b="1" dirty="0" err="1">
                <a:latin typeface="Times New Roman" panose="02020603050405020304" pitchFamily="18" charset="0"/>
              </a:rPr>
              <a:t>màu</a:t>
            </a:r>
            <a:r>
              <a:rPr lang="en-US" sz="2200" b="1" dirty="0">
                <a:latin typeface="Times New Roman" panose="02020603050405020304" pitchFamily="18" charset="0"/>
              </a:rPr>
              <a:t> </a:t>
            </a:r>
            <a:r>
              <a:rPr lang="en-US" sz="2200" b="1" dirty="0" err="1">
                <a:latin typeface="Times New Roman" panose="02020603050405020304" pitchFamily="18" charset="0"/>
              </a:rPr>
              <a:t>chín</a:t>
            </a:r>
            <a:r>
              <a:rPr lang="en-US" sz="2200" b="1" dirty="0">
                <a:latin typeface="Times New Roman" panose="02020603050405020304" pitchFamily="18" charset="0"/>
              </a:rPr>
              <a:t> </a:t>
            </a:r>
            <a:r>
              <a:rPr lang="en-US" sz="2200" b="1" dirty="0" err="1">
                <a:latin typeface="Times New Roman" panose="02020603050405020304" pitchFamily="18" charset="0"/>
              </a:rPr>
              <a:t>đậm</a:t>
            </a:r>
            <a:r>
              <a:rPr lang="en-US" sz="2200" b="1" dirty="0">
                <a:latin typeface="Times New Roman" panose="02020603050405020304" pitchFamily="18" charset="0"/>
              </a:rPr>
              <a:t>, </a:t>
            </a:r>
            <a:r>
              <a:rPr lang="en-US" sz="2200" b="1" dirty="0" err="1">
                <a:latin typeface="Times New Roman" panose="02020603050405020304" pitchFamily="18" charset="0"/>
              </a:rPr>
              <a:t>óng</a:t>
            </a:r>
            <a:r>
              <a:rPr lang="en-US" sz="2200" b="1" dirty="0">
                <a:latin typeface="Times New Roman" panose="02020603050405020304" pitchFamily="18" charset="0"/>
              </a:rPr>
              <a:t> </a:t>
            </a:r>
            <a:r>
              <a:rPr lang="en-US" sz="2200" b="1" dirty="0" err="1">
                <a:latin typeface="Times New Roman" panose="02020603050405020304" pitchFamily="18" charset="0"/>
              </a:rPr>
              <a:t>ánh</a:t>
            </a:r>
            <a:r>
              <a:rPr lang="en-US" sz="2200" b="1" dirty="0">
                <a:latin typeface="Times New Roman" panose="02020603050405020304" pitchFamily="18" charset="0"/>
              </a:rPr>
              <a:t> </a:t>
            </a:r>
            <a:r>
              <a:rPr lang="en-US" sz="2200" b="1" dirty="0" err="1">
                <a:latin typeface="Times New Roman" panose="02020603050405020304" pitchFamily="18" charset="0"/>
              </a:rPr>
              <a:t>như</a:t>
            </a:r>
            <a:r>
              <a:rPr lang="en-US" sz="2200" b="1" dirty="0">
                <a:latin typeface="Times New Roman" panose="02020603050405020304" pitchFamily="18" charset="0"/>
              </a:rPr>
              <a:t>  </a:t>
            </a:r>
            <a:r>
              <a:rPr lang="en-US" sz="2200" b="1" dirty="0" err="1">
                <a:latin typeface="Times New Roman" panose="02020603050405020304" pitchFamily="18" charset="0"/>
              </a:rPr>
              <a:t>những</a:t>
            </a:r>
            <a:r>
              <a:rPr lang="en-US" sz="2200" b="1" dirty="0">
                <a:latin typeface="Times New Roman" panose="02020603050405020304" pitchFamily="18" charset="0"/>
              </a:rPr>
              <a:t> </a:t>
            </a:r>
            <a:r>
              <a:rPr lang="en-US" sz="2200" b="1" dirty="0" err="1">
                <a:latin typeface="Times New Roman" panose="02020603050405020304" pitchFamily="18" charset="0"/>
              </a:rPr>
              <a:t>hạt</a:t>
            </a:r>
            <a:r>
              <a:rPr lang="en-US" sz="2200" b="1" dirty="0">
                <a:latin typeface="Times New Roman" panose="02020603050405020304" pitchFamily="18" charset="0"/>
              </a:rPr>
              <a:t> </a:t>
            </a:r>
            <a:r>
              <a:rPr lang="en-US" sz="2200" b="1" dirty="0" err="1">
                <a:latin typeface="Times New Roman" panose="02020603050405020304" pitchFamily="18" charset="0"/>
              </a:rPr>
              <a:t>cườm</a:t>
            </a:r>
            <a:r>
              <a:rPr lang="en-US" sz="2200" b="1" dirty="0">
                <a:latin typeface="Times New Roman" panose="02020603050405020304" pitchFamily="18" charset="0"/>
              </a:rPr>
              <a:t> </a:t>
            </a:r>
            <a:r>
              <a:rPr lang="en-US" sz="2200" b="1" dirty="0" err="1">
                <a:latin typeface="Times New Roman" panose="02020603050405020304" pitchFamily="18" charset="0"/>
              </a:rPr>
              <a:t>đính</a:t>
            </a:r>
            <a:r>
              <a:rPr lang="en-US" sz="2200" b="1" dirty="0">
                <a:latin typeface="Times New Roman" panose="02020603050405020304" pitchFamily="18" charset="0"/>
              </a:rPr>
              <a:t> </a:t>
            </a:r>
            <a:r>
              <a:rPr lang="en-US" sz="2200" b="1" dirty="0" err="1">
                <a:latin typeface="Times New Roman" panose="02020603050405020304" pitchFamily="18" charset="0"/>
              </a:rPr>
              <a:t>trên</a:t>
            </a:r>
            <a:r>
              <a:rPr lang="en-US" sz="2200" b="1" dirty="0">
                <a:latin typeface="Times New Roman" panose="02020603050405020304" pitchFamily="18" charset="0"/>
              </a:rPr>
              <a:t>  </a:t>
            </a:r>
            <a:r>
              <a:rPr lang="en-US" sz="2200" b="1" dirty="0" err="1">
                <a:latin typeface="Times New Roman" panose="02020603050405020304" pitchFamily="18" charset="0"/>
              </a:rPr>
              <a:t>tầng</a:t>
            </a:r>
            <a:r>
              <a:rPr lang="en-US" sz="2200" b="1" dirty="0">
                <a:latin typeface="Times New Roman" panose="02020603050405020304" pitchFamily="18" charset="0"/>
              </a:rPr>
              <a:t> </a:t>
            </a:r>
            <a:r>
              <a:rPr lang="en-US" sz="2200" b="1" dirty="0" err="1">
                <a:latin typeface="Times New Roman" panose="02020603050405020304" pitchFamily="18" charset="0"/>
              </a:rPr>
              <a:t>áo</a:t>
            </a:r>
            <a:r>
              <a:rPr lang="en-US" sz="2200" b="1" dirty="0">
                <a:latin typeface="Times New Roman" panose="02020603050405020304" pitchFamily="18" charset="0"/>
              </a:rPr>
              <a:t> </a:t>
            </a:r>
            <a:r>
              <a:rPr lang="en-US" sz="2200" b="1" dirty="0" err="1">
                <a:latin typeface="Times New Roman" panose="02020603050405020304" pitchFamily="18" charset="0"/>
              </a:rPr>
              <a:t>lá</a:t>
            </a:r>
            <a:r>
              <a:rPr lang="en-US" sz="2200" b="1" dirty="0">
                <a:latin typeface="Times New Roman" panose="02020603050405020304" pitchFamily="18" charset="0"/>
              </a:rPr>
              <a:t> </a:t>
            </a:r>
            <a:r>
              <a:rPr lang="en-US" sz="2200" b="1" dirty="0" err="1">
                <a:latin typeface="Times New Roman" panose="02020603050405020304" pitchFamily="18" charset="0"/>
              </a:rPr>
              <a:t>lúc</a:t>
            </a:r>
            <a:r>
              <a:rPr lang="en-US" sz="2200" b="1" dirty="0">
                <a:latin typeface="Times New Roman" panose="02020603050405020304" pitchFamily="18" charset="0"/>
              </a:rPr>
              <a:t> </a:t>
            </a:r>
            <a:r>
              <a:rPr lang="en-US" sz="2200" b="1" dirty="0" err="1">
                <a:latin typeface="Times New Roman" panose="02020603050405020304" pitchFamily="18" charset="0"/>
              </a:rPr>
              <a:t>nào</a:t>
            </a:r>
            <a:r>
              <a:rPr lang="en-US" sz="2200" b="1" dirty="0">
                <a:latin typeface="Times New Roman" panose="02020603050405020304" pitchFamily="18" charset="0"/>
              </a:rPr>
              <a:t> </a:t>
            </a:r>
            <a:r>
              <a:rPr lang="en-US" sz="2200" b="1" dirty="0" err="1">
                <a:latin typeface="Times New Roman" panose="02020603050405020304" pitchFamily="18" charset="0"/>
              </a:rPr>
              <a:t>cũng</a:t>
            </a:r>
            <a:r>
              <a:rPr lang="en-US" sz="2200" b="1" dirty="0">
                <a:latin typeface="Times New Roman" panose="02020603050405020304" pitchFamily="18" charset="0"/>
              </a:rPr>
              <a:t> </a:t>
            </a:r>
            <a:r>
              <a:rPr lang="en-US" sz="2200" b="1" dirty="0" err="1">
                <a:latin typeface="Times New Roman" panose="02020603050405020304" pitchFamily="18" charset="0"/>
              </a:rPr>
              <a:t>xum</a:t>
            </a:r>
            <a:r>
              <a:rPr lang="en-US" sz="2200" b="1" dirty="0">
                <a:latin typeface="Times New Roman" panose="02020603050405020304" pitchFamily="18" charset="0"/>
              </a:rPr>
              <a:t> </a:t>
            </a:r>
            <a:r>
              <a:rPr lang="en-US" sz="2200" b="1" dirty="0" err="1">
                <a:latin typeface="Times New Roman" panose="02020603050405020304" pitchFamily="18" charset="0"/>
              </a:rPr>
              <a:t>xuê</a:t>
            </a:r>
            <a:r>
              <a:rPr lang="en-US" sz="2200" b="1" dirty="0">
                <a:latin typeface="Times New Roman" panose="02020603050405020304" pitchFamily="18" charset="0"/>
              </a:rPr>
              <a:t> </a:t>
            </a:r>
            <a:r>
              <a:rPr lang="en-US" sz="2200" b="1" dirty="0" err="1">
                <a:latin typeface="Times New Roman" panose="02020603050405020304" pitchFamily="18" charset="0"/>
              </a:rPr>
              <a:t>một</a:t>
            </a:r>
            <a:r>
              <a:rPr lang="en-US" sz="2200" b="1" dirty="0">
                <a:latin typeface="Times New Roman" panose="02020603050405020304" pitchFamily="18" charset="0"/>
              </a:rPr>
              <a:t> </a:t>
            </a:r>
            <a:r>
              <a:rPr lang="en-US" sz="2200" b="1" dirty="0" err="1">
                <a:latin typeface="Times New Roman" panose="02020603050405020304" pitchFamily="18" charset="0"/>
              </a:rPr>
              <a:t>màu</a:t>
            </a:r>
            <a:r>
              <a:rPr lang="en-US" sz="2200" b="1" dirty="0">
                <a:latin typeface="Times New Roman" panose="02020603050405020304" pitchFamily="18" charset="0"/>
              </a:rPr>
              <a:t> </a:t>
            </a:r>
            <a:r>
              <a:rPr lang="en-US" sz="2200" b="1" dirty="0" err="1">
                <a:latin typeface="Times New Roman" panose="02020603050405020304" pitchFamily="18" charset="0"/>
              </a:rPr>
              <a:t>xanh</a:t>
            </a:r>
            <a:r>
              <a:rPr lang="en-US" sz="2200" b="1" dirty="0">
                <a:latin typeface="Times New Roman" panose="02020603050405020304" pitchFamily="18" charset="0"/>
              </a:rPr>
              <a:t> </a:t>
            </a:r>
            <a:r>
              <a:rPr lang="en-US" sz="2200" b="1" dirty="0" err="1">
                <a:latin typeface="Times New Roman" panose="02020603050405020304" pitchFamily="18" charset="0"/>
              </a:rPr>
              <a:t>chắc</a:t>
            </a:r>
            <a:r>
              <a:rPr lang="en-US" sz="2200" b="1" dirty="0">
                <a:latin typeface="Times New Roman" panose="02020603050405020304" pitchFamily="18" charset="0"/>
              </a:rPr>
              <a:t> </a:t>
            </a:r>
            <a:r>
              <a:rPr lang="en-US" sz="2200" b="1" dirty="0" err="1">
                <a:latin typeface="Times New Roman" panose="02020603050405020304" pitchFamily="18" charset="0"/>
              </a:rPr>
              <a:t>bền</a:t>
            </a:r>
            <a:r>
              <a:rPr lang="en-US" sz="2200" b="1" dirty="0">
                <a:latin typeface="Times New Roman" panose="02020603050405020304" pitchFamily="18" charset="0"/>
              </a:rPr>
              <a:t>. </a:t>
            </a:r>
            <a:endParaRPr lang="en-US" sz="2200" dirty="0">
              <a:latin typeface="Times New Roman" panose="02020603050405020304" pitchFamily="18" charset="0"/>
            </a:endParaRPr>
          </a:p>
        </p:txBody>
      </p:sp>
      <p:sp>
        <p:nvSpPr>
          <p:cNvPr id="17423" name="Text Box 15"/>
          <p:cNvSpPr txBox="1">
            <a:spLocks noChangeArrowheads="1"/>
          </p:cNvSpPr>
          <p:nvPr/>
        </p:nvSpPr>
        <p:spPr bwMode="auto">
          <a:xfrm>
            <a:off x="0" y="4648200"/>
            <a:ext cx="5410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b="1" u="sng" dirty="0" err="1">
                <a:solidFill>
                  <a:srgbClr val="FF3300"/>
                </a:solidFill>
                <a:latin typeface="Times New Roman" panose="02020603050405020304" pitchFamily="18" charset="0"/>
              </a:rPr>
              <a:t>Đoạn</a:t>
            </a:r>
            <a:r>
              <a:rPr lang="en-US" sz="2200" b="1" u="sng" dirty="0">
                <a:solidFill>
                  <a:srgbClr val="FF3300"/>
                </a:solidFill>
                <a:latin typeface="Times New Roman" panose="02020603050405020304" pitchFamily="18" charset="0"/>
              </a:rPr>
              <a:t> 3:</a:t>
            </a:r>
            <a:r>
              <a:rPr lang="en-US" sz="2200" b="1" dirty="0">
                <a:solidFill>
                  <a:srgbClr val="0000FF"/>
                </a:solidFill>
                <a:latin typeface="Times New Roman" panose="02020603050405020304" pitchFamily="18" charset="0"/>
              </a:rPr>
              <a:t>  </a:t>
            </a:r>
            <a:r>
              <a:rPr lang="en-US" sz="2200" b="1" dirty="0" err="1">
                <a:latin typeface="Times New Roman" panose="02020603050405020304" pitchFamily="18" charset="0"/>
              </a:rPr>
              <a:t>Đứng</a:t>
            </a:r>
            <a:r>
              <a:rPr lang="en-US" sz="2200" b="1" dirty="0">
                <a:latin typeface="Times New Roman" panose="02020603050405020304" pitchFamily="18" charset="0"/>
              </a:rPr>
              <a:t> </a:t>
            </a:r>
            <a:r>
              <a:rPr lang="en-US" sz="2200" b="1" dirty="0" err="1">
                <a:latin typeface="Times New Roman" panose="02020603050405020304" pitchFamily="18" charset="0"/>
              </a:rPr>
              <a:t>bên</a:t>
            </a:r>
            <a:r>
              <a:rPr lang="en-US" sz="2200" b="1" dirty="0">
                <a:latin typeface="Times New Roman" panose="02020603050405020304" pitchFamily="18" charset="0"/>
              </a:rPr>
              <a:t> </a:t>
            </a:r>
            <a:r>
              <a:rPr lang="en-US" sz="2200" b="1" dirty="0" err="1">
                <a:latin typeface="Times New Roman" panose="02020603050405020304" pitchFamily="18" charset="0"/>
              </a:rPr>
              <a:t>cây</a:t>
            </a:r>
            <a:r>
              <a:rPr lang="en-US" sz="2200" b="1" dirty="0">
                <a:latin typeface="Times New Roman" panose="02020603050405020304" pitchFamily="18" charset="0"/>
              </a:rPr>
              <a:t> </a:t>
            </a:r>
            <a:r>
              <a:rPr lang="en-US" sz="2200" b="1" dirty="0" err="1">
                <a:latin typeface="Times New Roman" panose="02020603050405020304" pitchFamily="18" charset="0"/>
              </a:rPr>
              <a:t>ngắm</a:t>
            </a:r>
            <a:r>
              <a:rPr lang="en-US" sz="2200" b="1" dirty="0">
                <a:latin typeface="Times New Roman" panose="02020603050405020304" pitchFamily="18" charset="0"/>
              </a:rPr>
              <a:t> </a:t>
            </a:r>
            <a:r>
              <a:rPr lang="en-US" sz="2200" b="1" dirty="0" err="1">
                <a:latin typeface="Times New Roman" panose="02020603050405020304" pitchFamily="18" charset="0"/>
              </a:rPr>
              <a:t>hoa</a:t>
            </a:r>
            <a:r>
              <a:rPr lang="en-US" sz="2200" b="1" dirty="0">
                <a:latin typeface="Times New Roman" panose="02020603050405020304" pitchFamily="18" charset="0"/>
              </a:rPr>
              <a:t>, </a:t>
            </a:r>
            <a:r>
              <a:rPr lang="en-US" sz="2200" b="1" dirty="0" err="1">
                <a:latin typeface="Times New Roman" panose="02020603050405020304" pitchFamily="18" charset="0"/>
              </a:rPr>
              <a:t>xem</a:t>
            </a:r>
            <a:r>
              <a:rPr lang="en-US" sz="2200" b="1" dirty="0">
                <a:latin typeface="Times New Roman" panose="02020603050405020304" pitchFamily="18" charset="0"/>
              </a:rPr>
              <a:t> </a:t>
            </a:r>
            <a:r>
              <a:rPr lang="en-US" sz="2200" b="1" dirty="0" err="1">
                <a:latin typeface="Times New Roman" panose="02020603050405020304" pitchFamily="18" charset="0"/>
              </a:rPr>
              <a:t>lá</a:t>
            </a:r>
            <a:r>
              <a:rPr lang="en-US" sz="2200" b="1" dirty="0">
                <a:latin typeface="Times New Roman" panose="02020603050405020304" pitchFamily="18" charset="0"/>
              </a:rPr>
              <a:t>, ta </a:t>
            </a:r>
            <a:r>
              <a:rPr lang="en-US" sz="2200" b="1" dirty="0" err="1">
                <a:latin typeface="Times New Roman" panose="02020603050405020304" pitchFamily="18" charset="0"/>
              </a:rPr>
              <a:t>thầm</a:t>
            </a:r>
            <a:r>
              <a:rPr lang="en-US" sz="2200" b="1" dirty="0">
                <a:latin typeface="Times New Roman" panose="02020603050405020304" pitchFamily="18" charset="0"/>
              </a:rPr>
              <a:t> </a:t>
            </a:r>
            <a:r>
              <a:rPr lang="en-US" sz="2200" b="1" dirty="0" err="1">
                <a:latin typeface="Times New Roman" panose="02020603050405020304" pitchFamily="18" charset="0"/>
              </a:rPr>
              <a:t>cảm</a:t>
            </a:r>
            <a:r>
              <a:rPr lang="en-US" sz="2200" b="1" dirty="0">
                <a:latin typeface="Times New Roman" panose="02020603050405020304" pitchFamily="18" charset="0"/>
              </a:rPr>
              <a:t> </a:t>
            </a:r>
            <a:r>
              <a:rPr lang="en-US" sz="2200" b="1" dirty="0" err="1">
                <a:latin typeface="Times New Roman" panose="02020603050405020304" pitchFamily="18" charset="0"/>
              </a:rPr>
              <a:t>phục</a:t>
            </a:r>
            <a:r>
              <a:rPr lang="en-US" sz="2200" b="1" dirty="0">
                <a:latin typeface="Times New Roman" panose="02020603050405020304" pitchFamily="18" charset="0"/>
              </a:rPr>
              <a:t> </a:t>
            </a:r>
            <a:r>
              <a:rPr lang="en-US" sz="2200" b="1" dirty="0" err="1">
                <a:latin typeface="Times New Roman" panose="02020603050405020304" pitchFamily="18" charset="0"/>
              </a:rPr>
              <a:t>cái</a:t>
            </a:r>
            <a:r>
              <a:rPr lang="en-US" sz="2200" b="1" dirty="0">
                <a:latin typeface="Times New Roman" panose="02020603050405020304" pitchFamily="18" charset="0"/>
              </a:rPr>
              <a:t> </a:t>
            </a:r>
            <a:r>
              <a:rPr lang="en-US" sz="2200" b="1" dirty="0" err="1">
                <a:latin typeface="Times New Roman" panose="02020603050405020304" pitchFamily="18" charset="0"/>
              </a:rPr>
              <a:t>màu</a:t>
            </a:r>
            <a:r>
              <a:rPr lang="en-US" sz="2200" b="1" dirty="0">
                <a:latin typeface="Times New Roman" panose="02020603050405020304" pitchFamily="18" charset="0"/>
              </a:rPr>
              <a:t> </a:t>
            </a:r>
            <a:r>
              <a:rPr lang="en-US" sz="2200" b="1" dirty="0" err="1">
                <a:latin typeface="Times New Roman" panose="02020603050405020304" pitchFamily="18" charset="0"/>
              </a:rPr>
              <a:t>nhiệm</a:t>
            </a:r>
            <a:r>
              <a:rPr lang="en-US" sz="2200" b="1" dirty="0">
                <a:latin typeface="Times New Roman" panose="02020603050405020304" pitchFamily="18" charset="0"/>
              </a:rPr>
              <a:t> </a:t>
            </a:r>
            <a:r>
              <a:rPr lang="en-US" sz="2200" b="1" dirty="0" err="1">
                <a:latin typeface="Times New Roman" panose="02020603050405020304" pitchFamily="18" charset="0"/>
              </a:rPr>
              <a:t>của</a:t>
            </a:r>
            <a:r>
              <a:rPr lang="en-US" sz="2200" b="1" dirty="0">
                <a:latin typeface="Times New Roman" panose="02020603050405020304" pitchFamily="18" charset="0"/>
              </a:rPr>
              <a:t> </a:t>
            </a:r>
            <a:r>
              <a:rPr lang="en-US" sz="2200" b="1" dirty="0" err="1">
                <a:latin typeface="Times New Roman" panose="02020603050405020304" pitchFamily="18" charset="0"/>
              </a:rPr>
              <a:t>tạo</a:t>
            </a:r>
            <a:r>
              <a:rPr lang="en-US" sz="2200" b="1" dirty="0">
                <a:latin typeface="Times New Roman" panose="02020603050405020304" pitchFamily="18" charset="0"/>
              </a:rPr>
              <a:t> </a:t>
            </a:r>
            <a:r>
              <a:rPr lang="en-US" sz="2200" b="1" dirty="0" err="1">
                <a:latin typeface="Times New Roman" panose="02020603050405020304" pitchFamily="18" charset="0"/>
              </a:rPr>
              <a:t>vật</a:t>
            </a:r>
            <a:r>
              <a:rPr lang="en-US" sz="2200" b="1" dirty="0">
                <a:latin typeface="Times New Roman" panose="02020603050405020304" pitchFamily="18" charset="0"/>
              </a:rPr>
              <a:t> </a:t>
            </a:r>
            <a:r>
              <a:rPr lang="en-US" sz="2200" b="1" dirty="0" err="1">
                <a:latin typeface="Times New Roman" panose="02020603050405020304" pitchFamily="18" charset="0"/>
              </a:rPr>
              <a:t>trong</a:t>
            </a:r>
            <a:r>
              <a:rPr lang="en-US" sz="2200" b="1" dirty="0">
                <a:latin typeface="Times New Roman" panose="02020603050405020304" pitchFamily="18" charset="0"/>
              </a:rPr>
              <a:t> </a:t>
            </a:r>
            <a:r>
              <a:rPr lang="en-US" sz="2200" b="1" dirty="0" err="1">
                <a:latin typeface="Times New Roman" panose="02020603050405020304" pitchFamily="18" charset="0"/>
              </a:rPr>
              <a:t>sự</a:t>
            </a:r>
            <a:r>
              <a:rPr lang="en-US" sz="2200" b="1" dirty="0">
                <a:latin typeface="Times New Roman" panose="02020603050405020304" pitchFamily="18" charset="0"/>
              </a:rPr>
              <a:t> </a:t>
            </a:r>
            <a:r>
              <a:rPr lang="en-US" sz="2200" b="1" dirty="0" err="1">
                <a:latin typeface="Times New Roman" panose="02020603050405020304" pitchFamily="18" charset="0"/>
              </a:rPr>
              <a:t>hào</a:t>
            </a:r>
            <a:r>
              <a:rPr lang="en-US" sz="2200" b="1" dirty="0">
                <a:latin typeface="Times New Roman" panose="02020603050405020304" pitchFamily="18" charset="0"/>
              </a:rPr>
              <a:t> </a:t>
            </a:r>
            <a:r>
              <a:rPr lang="en-US" sz="2200" b="1" dirty="0" err="1">
                <a:latin typeface="Times New Roman" panose="02020603050405020304" pitchFamily="18" charset="0"/>
              </a:rPr>
              <a:t>phóng</a:t>
            </a:r>
            <a:r>
              <a:rPr lang="en-US" sz="2200" b="1" dirty="0">
                <a:latin typeface="Times New Roman" panose="02020603050405020304" pitchFamily="18" charset="0"/>
              </a:rPr>
              <a:t> </a:t>
            </a:r>
            <a:r>
              <a:rPr lang="en-US" sz="2200" b="1" dirty="0" err="1">
                <a:latin typeface="Times New Roman" panose="02020603050405020304" pitchFamily="18" charset="0"/>
              </a:rPr>
              <a:t>và</a:t>
            </a:r>
            <a:r>
              <a:rPr lang="en-US" sz="2200" b="1" dirty="0">
                <a:latin typeface="Times New Roman" panose="02020603050405020304" pitchFamily="18" charset="0"/>
              </a:rPr>
              <a:t> lo </a:t>
            </a:r>
            <a:r>
              <a:rPr lang="en-US" sz="2200" b="1" dirty="0" err="1">
                <a:latin typeface="Times New Roman" panose="02020603050405020304" pitchFamily="18" charset="0"/>
              </a:rPr>
              <a:t>xa</a:t>
            </a:r>
            <a:r>
              <a:rPr lang="en-US" sz="2200" b="1" dirty="0">
                <a:latin typeface="Times New Roman" panose="02020603050405020304" pitchFamily="18" charset="0"/>
              </a:rPr>
              <a:t>: </a:t>
            </a:r>
            <a:r>
              <a:rPr lang="en-US" sz="2200" b="1" dirty="0" err="1">
                <a:latin typeface="Times New Roman" panose="02020603050405020304" pitchFamily="18" charset="0"/>
              </a:rPr>
              <a:t>đã</a:t>
            </a:r>
            <a:r>
              <a:rPr lang="en-US" sz="2200" b="1" dirty="0">
                <a:latin typeface="Times New Roman" panose="02020603050405020304" pitchFamily="18" charset="0"/>
              </a:rPr>
              <a:t> </a:t>
            </a:r>
            <a:r>
              <a:rPr lang="en-US" sz="2200" b="1" dirty="0" err="1">
                <a:latin typeface="Times New Roman" panose="02020603050405020304" pitchFamily="18" charset="0"/>
              </a:rPr>
              <a:t>có</a:t>
            </a:r>
            <a:r>
              <a:rPr lang="en-US" sz="2200" b="1" dirty="0">
                <a:latin typeface="Times New Roman" panose="02020603050405020304" pitchFamily="18" charset="0"/>
              </a:rPr>
              <a:t> </a:t>
            </a:r>
            <a:r>
              <a:rPr lang="en-US" sz="2200" b="1" dirty="0" err="1">
                <a:latin typeface="Times New Roman" panose="02020603050405020304" pitchFamily="18" charset="0"/>
              </a:rPr>
              <a:t>mai</a:t>
            </a:r>
            <a:r>
              <a:rPr lang="en-US" sz="2200" b="1" dirty="0">
                <a:latin typeface="Times New Roman" panose="02020603050405020304" pitchFamily="18" charset="0"/>
              </a:rPr>
              <a:t> </a:t>
            </a:r>
            <a:r>
              <a:rPr lang="en-US" sz="2200" b="1" dirty="0" err="1">
                <a:latin typeface="Times New Roman" panose="02020603050405020304" pitchFamily="18" charset="0"/>
              </a:rPr>
              <a:t>vàng</a:t>
            </a:r>
            <a:r>
              <a:rPr lang="en-US" sz="2200" b="1" dirty="0">
                <a:latin typeface="Times New Roman" panose="02020603050405020304" pitchFamily="18" charset="0"/>
              </a:rPr>
              <a:t> </a:t>
            </a:r>
            <a:r>
              <a:rPr lang="en-US" sz="2200" b="1" dirty="0" err="1">
                <a:latin typeface="Times New Roman" panose="02020603050405020304" pitchFamily="18" charset="0"/>
              </a:rPr>
              <a:t>rực</a:t>
            </a:r>
            <a:r>
              <a:rPr lang="en-US" sz="2200" b="1" dirty="0">
                <a:latin typeface="Times New Roman" panose="02020603050405020304" pitchFamily="18" charset="0"/>
              </a:rPr>
              <a:t> </a:t>
            </a:r>
            <a:r>
              <a:rPr lang="en-US" sz="2200" b="1" dirty="0" err="1">
                <a:latin typeface="Times New Roman" panose="02020603050405020304" pitchFamily="18" charset="0"/>
              </a:rPr>
              <a:t>rỡ</a:t>
            </a:r>
            <a:r>
              <a:rPr lang="en-US" sz="2200" b="1" dirty="0">
                <a:latin typeface="Times New Roman" panose="02020603050405020304" pitchFamily="18" charset="0"/>
              </a:rPr>
              <a:t> </a:t>
            </a:r>
            <a:r>
              <a:rPr lang="en-US" sz="2200" b="1" dirty="0" err="1">
                <a:latin typeface="Times New Roman" panose="02020603050405020304" pitchFamily="18" charset="0"/>
              </a:rPr>
              <a:t>góp</a:t>
            </a:r>
            <a:r>
              <a:rPr lang="en-US" sz="2200" b="1" dirty="0">
                <a:latin typeface="Times New Roman" panose="02020603050405020304" pitchFamily="18" charset="0"/>
              </a:rPr>
              <a:t> </a:t>
            </a:r>
            <a:r>
              <a:rPr lang="en-US" sz="2200" b="1" dirty="0" err="1">
                <a:latin typeface="Times New Roman" panose="02020603050405020304" pitchFamily="18" charset="0"/>
              </a:rPr>
              <a:t>với</a:t>
            </a:r>
            <a:r>
              <a:rPr lang="en-US" sz="2200" b="1" dirty="0">
                <a:latin typeface="Times New Roman" panose="02020603050405020304" pitchFamily="18" charset="0"/>
              </a:rPr>
              <a:t> </a:t>
            </a:r>
            <a:r>
              <a:rPr lang="en-US" sz="2200" b="1" dirty="0" err="1">
                <a:latin typeface="Times New Roman" panose="02020603050405020304" pitchFamily="18" charset="0"/>
              </a:rPr>
              <a:t>muôn</a:t>
            </a:r>
            <a:r>
              <a:rPr lang="en-US" sz="2200" b="1" dirty="0">
                <a:latin typeface="Times New Roman" panose="02020603050405020304" pitchFamily="18" charset="0"/>
              </a:rPr>
              <a:t> </a:t>
            </a:r>
            <a:r>
              <a:rPr lang="en-US" sz="2200" b="1" dirty="0" err="1">
                <a:latin typeface="Times New Roman" panose="02020603050405020304" pitchFamily="18" charset="0"/>
              </a:rPr>
              <a:t>loài</a:t>
            </a:r>
            <a:r>
              <a:rPr lang="en-US" sz="2200" b="1" dirty="0">
                <a:latin typeface="Times New Roman" panose="02020603050405020304" pitchFamily="18" charset="0"/>
              </a:rPr>
              <a:t> </a:t>
            </a:r>
            <a:r>
              <a:rPr lang="en-US" sz="2200" b="1" dirty="0" err="1">
                <a:latin typeface="Times New Roman" panose="02020603050405020304" pitchFamily="18" charset="0"/>
              </a:rPr>
              <a:t>hoa</a:t>
            </a:r>
            <a:r>
              <a:rPr lang="en-US" sz="2200" b="1" dirty="0">
                <a:latin typeface="Times New Roman" panose="02020603050405020304" pitchFamily="18" charset="0"/>
              </a:rPr>
              <a:t> </a:t>
            </a:r>
            <a:r>
              <a:rPr lang="en-US" sz="2200" b="1" dirty="0" err="1">
                <a:latin typeface="Times New Roman" panose="02020603050405020304" pitchFamily="18" charset="0"/>
              </a:rPr>
              <a:t>ngày</a:t>
            </a:r>
            <a:r>
              <a:rPr lang="en-US" sz="2200" b="1" dirty="0">
                <a:latin typeface="Times New Roman" panose="02020603050405020304" pitchFamily="18" charset="0"/>
              </a:rPr>
              <a:t> </a:t>
            </a:r>
            <a:r>
              <a:rPr lang="en-US" sz="2200" b="1" dirty="0" err="1">
                <a:latin typeface="Times New Roman" panose="02020603050405020304" pitchFamily="18" charset="0"/>
              </a:rPr>
              <a:t>Tết</a:t>
            </a:r>
            <a:r>
              <a:rPr lang="en-US" sz="2200" b="1" dirty="0">
                <a:latin typeface="Times New Roman" panose="02020603050405020304" pitchFamily="18" charset="0"/>
              </a:rPr>
              <a:t>, </a:t>
            </a:r>
            <a:r>
              <a:rPr lang="en-US" sz="2200" b="1" dirty="0" err="1">
                <a:latin typeface="Times New Roman" panose="02020603050405020304" pitchFamily="18" charset="0"/>
              </a:rPr>
              <a:t>lại</a:t>
            </a:r>
            <a:r>
              <a:rPr lang="en-US" sz="2200" b="1" dirty="0">
                <a:latin typeface="Times New Roman" panose="02020603050405020304" pitchFamily="18" charset="0"/>
              </a:rPr>
              <a:t> </a:t>
            </a:r>
            <a:r>
              <a:rPr lang="en-US" sz="2200" b="1" dirty="0" err="1">
                <a:latin typeface="Times New Roman" panose="02020603050405020304" pitchFamily="18" charset="0"/>
              </a:rPr>
              <a:t>có</a:t>
            </a:r>
            <a:r>
              <a:rPr lang="en-US" sz="2200" b="1" dirty="0">
                <a:latin typeface="Times New Roman" panose="02020603050405020304" pitchFamily="18" charset="0"/>
              </a:rPr>
              <a:t> </a:t>
            </a:r>
            <a:r>
              <a:rPr lang="en-US" sz="2200" b="1" dirty="0" err="1">
                <a:latin typeface="Times New Roman" panose="02020603050405020304" pitchFamily="18" charset="0"/>
              </a:rPr>
              <a:t>mai</a:t>
            </a:r>
            <a:r>
              <a:rPr lang="en-US" sz="2200" b="1" dirty="0">
                <a:latin typeface="Times New Roman" panose="02020603050405020304" pitchFamily="18" charset="0"/>
              </a:rPr>
              <a:t> </a:t>
            </a:r>
            <a:r>
              <a:rPr lang="en-US" sz="2200" b="1" dirty="0" err="1">
                <a:latin typeface="Times New Roman" panose="02020603050405020304" pitchFamily="18" charset="0"/>
              </a:rPr>
              <a:t>tứ</a:t>
            </a:r>
            <a:r>
              <a:rPr lang="en-US" sz="2200" b="1" dirty="0">
                <a:latin typeface="Times New Roman" panose="02020603050405020304" pitchFamily="18" charset="0"/>
              </a:rPr>
              <a:t> </a:t>
            </a:r>
            <a:r>
              <a:rPr lang="en-US" sz="2200" b="1" dirty="0" err="1">
                <a:latin typeface="Times New Roman" panose="02020603050405020304" pitchFamily="18" charset="0"/>
              </a:rPr>
              <a:t>quý</a:t>
            </a:r>
            <a:r>
              <a:rPr lang="en-US" sz="2200" b="1" dirty="0">
                <a:latin typeface="Times New Roman" panose="02020603050405020304" pitchFamily="18" charset="0"/>
              </a:rPr>
              <a:t> </a:t>
            </a:r>
            <a:r>
              <a:rPr lang="en-US" sz="2200" b="1" dirty="0" err="1">
                <a:latin typeface="Times New Roman" panose="02020603050405020304" pitchFamily="18" charset="0"/>
              </a:rPr>
              <a:t>cần</a:t>
            </a:r>
            <a:r>
              <a:rPr lang="en-US" sz="2200" b="1" dirty="0">
                <a:latin typeface="Times New Roman" panose="02020603050405020304" pitchFamily="18" charset="0"/>
              </a:rPr>
              <a:t> </a:t>
            </a:r>
            <a:r>
              <a:rPr lang="en-US" sz="2200" b="1" dirty="0" err="1">
                <a:latin typeface="Times New Roman" panose="02020603050405020304" pitchFamily="18" charset="0"/>
              </a:rPr>
              <a:t>mẫn</a:t>
            </a:r>
            <a:r>
              <a:rPr lang="en-US" sz="2200" b="1" dirty="0">
                <a:latin typeface="Times New Roman" panose="02020603050405020304" pitchFamily="18" charset="0"/>
              </a:rPr>
              <a:t>, </a:t>
            </a:r>
            <a:r>
              <a:rPr lang="en-US" sz="2200" b="1" dirty="0" err="1">
                <a:latin typeface="Times New Roman" panose="02020603050405020304" pitchFamily="18" charset="0"/>
              </a:rPr>
              <a:t>thịnh</a:t>
            </a:r>
            <a:r>
              <a:rPr lang="en-US" sz="2200" b="1" dirty="0">
                <a:latin typeface="Times New Roman" panose="02020603050405020304" pitchFamily="18" charset="0"/>
              </a:rPr>
              <a:t> </a:t>
            </a:r>
            <a:r>
              <a:rPr lang="en-US" sz="2200" b="1" dirty="0" err="1">
                <a:latin typeface="Times New Roman" panose="02020603050405020304" pitchFamily="18" charset="0"/>
              </a:rPr>
              <a:t>vượng</a:t>
            </a:r>
            <a:r>
              <a:rPr lang="en-US" sz="2200" b="1" dirty="0">
                <a:latin typeface="Times New Roman" panose="02020603050405020304" pitchFamily="18" charset="0"/>
              </a:rPr>
              <a:t> </a:t>
            </a:r>
            <a:r>
              <a:rPr lang="en-US" sz="2200" b="1" dirty="0" err="1">
                <a:latin typeface="Times New Roman" panose="02020603050405020304" pitchFamily="18" charset="0"/>
              </a:rPr>
              <a:t>quanh</a:t>
            </a:r>
            <a:r>
              <a:rPr lang="en-US" sz="2200" b="1" dirty="0">
                <a:latin typeface="Times New Roman" panose="02020603050405020304" pitchFamily="18" charset="0"/>
              </a:rPr>
              <a:t> </a:t>
            </a:r>
            <a:r>
              <a:rPr lang="en-US" sz="2200" b="1" dirty="0" err="1">
                <a:latin typeface="Times New Roman" panose="02020603050405020304" pitchFamily="18" charset="0"/>
              </a:rPr>
              <a:t>năm</a:t>
            </a:r>
            <a:r>
              <a:rPr lang="en-US" sz="2200" b="1" dirty="0">
                <a:latin typeface="Times New Roman" panose="02020603050405020304" pitchFamily="18" charset="0"/>
              </a:rPr>
              <a:t>.</a:t>
            </a:r>
            <a:endParaRPr lang="en-US" sz="2200" dirty="0">
              <a:latin typeface="Times New Roman" panose="02020603050405020304" pitchFamily="18" charset="0"/>
            </a:endParaRPr>
          </a:p>
        </p:txBody>
      </p:sp>
      <p:pic>
        <p:nvPicPr>
          <p:cNvPr id="17424" name="Picture 16" descr="mai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0"/>
            <a:ext cx="510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a:solidFill>
                  <a:srgbClr val="FF3300"/>
                </a:solidFill>
                <a:latin typeface="Times New Roman" panose="02020603050405020304" pitchFamily="18" charset="0"/>
              </a:rPr>
              <a:t>Đoạn 1:</a:t>
            </a:r>
            <a:r>
              <a:rPr lang="en-US" sz="2000" b="1" dirty="0">
                <a:solidFill>
                  <a:srgbClr val="0000FF"/>
                </a:solidFill>
              </a:rPr>
              <a:t> </a:t>
            </a:r>
            <a:r>
              <a:rPr lang="en-US" sz="2100" b="1" dirty="0">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0" y="2057400"/>
            <a:ext cx="50292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2:</a:t>
            </a:r>
            <a:r>
              <a:rPr lang="en-US" sz="2000" b="1" dirty="0">
                <a:solidFill>
                  <a:srgbClr val="0000FF"/>
                </a:solidFill>
                <a:latin typeface="Times New Roman" panose="02020603050405020304" pitchFamily="18" charset="0"/>
              </a:rPr>
              <a:t> </a:t>
            </a:r>
            <a:r>
              <a:rPr lang="en-US" sz="2100" b="1" dirty="0">
                <a:latin typeface="Times New Roman" panose="02020603050405020304" pitchFamily="18" charset="0"/>
              </a:rPr>
              <a:t>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sz="2100" dirty="0">
              <a:latin typeface="Times New Roman" panose="02020603050405020304" pitchFamily="18" charset="0"/>
            </a:endParaRPr>
          </a:p>
        </p:txBody>
      </p:sp>
      <p:sp>
        <p:nvSpPr>
          <p:cNvPr id="12295" name="Text Box 10"/>
          <p:cNvSpPr txBox="1">
            <a:spLocks noChangeArrowheads="1"/>
          </p:cNvSpPr>
          <p:nvPr/>
        </p:nvSpPr>
        <p:spPr bwMode="auto">
          <a:xfrm>
            <a:off x="152400" y="4572000"/>
            <a:ext cx="4876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200" b="1" u="sng" dirty="0">
                <a:solidFill>
                  <a:srgbClr val="FF3300"/>
                </a:solidFill>
                <a:latin typeface="Times New Roman" panose="02020603050405020304" pitchFamily="18" charset="0"/>
              </a:rPr>
              <a:t>Đoạn </a:t>
            </a:r>
            <a:r>
              <a:rPr lang="en-US" sz="2200" b="1" u="sng" dirty="0">
                <a:solidFill>
                  <a:srgbClr val="FF0000"/>
                </a:solidFill>
                <a:latin typeface="Times New Roman" panose="02020603050405020304" pitchFamily="18" charset="0"/>
              </a:rPr>
              <a:t>3:</a:t>
            </a:r>
            <a:r>
              <a:rPr lang="en-US" sz="2200" b="1" dirty="0">
                <a:solidFill>
                  <a:srgbClr val="FF0000"/>
                </a:solidFill>
                <a:latin typeface="Times New Roman" panose="02020603050405020304" pitchFamily="18" charset="0"/>
              </a:rPr>
              <a:t>  </a:t>
            </a:r>
            <a:r>
              <a:rPr lang="en-US" sz="2200" b="1" dirty="0">
                <a:latin typeface="Times New Roman" panose="02020603050405020304" pitchFamily="18" charset="0"/>
              </a:rPr>
              <a:t>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sz="2200" dirty="0">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3048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CC"/>
                </a:solidFill>
                <a:latin typeface="Times New Roman" panose="02020603050405020304" pitchFamily="18" charset="0"/>
              </a:rPr>
              <a:t>Giới thiệu bao quát về cây mai( chiều cao,dáng, thân, tán, gốc, cành, nhánh).</a:t>
            </a:r>
          </a:p>
        </p:txBody>
      </p:sp>
      <p:sp>
        <p:nvSpPr>
          <p:cNvPr id="28691" name="Text Box 19"/>
          <p:cNvSpPr txBox="1">
            <a:spLocks noChangeArrowheads="1"/>
          </p:cNvSpPr>
          <p:nvPr/>
        </p:nvSpPr>
        <p:spPr bwMode="auto">
          <a:xfrm>
            <a:off x="5257800" y="24384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CC"/>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5257800" y="4800600"/>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CC"/>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0"/>
            <a:ext cx="4953000" cy="14478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900" b="1" dirty="0">
                <a:latin typeface="Times New Roman" panose="02020603050405020304" pitchFamily="18" charset="0"/>
              </a:rPr>
              <a:t>Trình tự miêu tả của bài: </a:t>
            </a:r>
            <a:r>
              <a:rPr lang="en-US" sz="2900" b="1" i="1" dirty="0">
                <a:solidFill>
                  <a:srgbClr val="FF0000"/>
                </a:solidFill>
                <a:latin typeface="Times New Roman" panose="02020603050405020304" pitchFamily="18" charset="0"/>
              </a:rPr>
              <a:t>Cây mai tứ qu</a:t>
            </a:r>
            <a:r>
              <a:rPr lang="en-US" sz="2900" b="1" i="1" dirty="0">
                <a:solidFill>
                  <a:srgbClr val="FF0066"/>
                </a:solidFill>
                <a:latin typeface="Times New Roman" panose="02020603050405020304" pitchFamily="18" charset="0"/>
              </a:rPr>
              <a:t>ý</a:t>
            </a:r>
            <a:r>
              <a:rPr lang="en-US" sz="2900" b="1" dirty="0">
                <a:latin typeface="Times New Roman" panose="02020603050405020304" pitchFamily="18" charset="0"/>
              </a:rPr>
              <a:t> có gì khác so với bài </a:t>
            </a:r>
            <a:r>
              <a:rPr lang="en-US" sz="2900" b="1" i="1" dirty="0">
                <a:solidFill>
                  <a:srgbClr val="FF0000"/>
                </a:solidFill>
                <a:latin typeface="Times New Roman" panose="02020603050405020304" pitchFamily="18" charset="0"/>
              </a:rPr>
              <a:t>Bãi ngô?</a:t>
            </a:r>
          </a:p>
        </p:txBody>
      </p:sp>
      <p:graphicFrame>
        <p:nvGraphicFramePr>
          <p:cNvPr id="18515" name="Group 83"/>
          <p:cNvGraphicFramePr>
            <a:graphicFrameLocks noGrp="1"/>
          </p:cNvGraphicFramePr>
          <p:nvPr>
            <p:ph sz="half" idx="2"/>
          </p:nvPr>
        </p:nvGraphicFramePr>
        <p:xfrm>
          <a:off x="0" y="1905000"/>
          <a:ext cx="9144000" cy="3993683"/>
        </p:xfrm>
        <a:graphic>
          <a:graphicData uri="http://schemas.openxmlformats.org/drawingml/2006/table">
            <a:tbl>
              <a:tblPr/>
              <a:tblGrid>
                <a:gridCol w="1371600"/>
                <a:gridCol w="4446815"/>
                <a:gridCol w="3325585"/>
              </a:tblGrid>
              <a:tr h="8647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smtClean="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rgbClr val="FF3300"/>
                          </a:solidFill>
                          <a:effectLst/>
                          <a:latin typeface="Times New Roman" pitchFamily="18" charset="0"/>
                        </a:rPr>
                        <a:t>Bãi ngô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rgbClr val="0000FF"/>
                          </a:solidFill>
                          <a:effectLst/>
                          <a:latin typeface="Times New Roman" pitchFamily="18" charset="0"/>
                        </a:rPr>
                        <a:t>(Tả từng thời kì phát triển của cây)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rgbClr val="FF3300"/>
                          </a:solidFill>
                          <a:effectLst/>
                          <a:latin typeface="Times New Roman" pitchFamily="18" charset="0"/>
                        </a:rPr>
                        <a:t>Cây mai tứ quý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1" u="none" strike="noStrike" cap="none" normalizeH="0" baseline="0" dirty="0" smtClean="0">
                          <a:ln>
                            <a:noFill/>
                          </a:ln>
                          <a:solidFill>
                            <a:srgbClr val="0000FF"/>
                          </a:solidFill>
                          <a:effectLst/>
                          <a:latin typeface="Times New Roman" pitchFamily="18" charset="0"/>
                        </a:rPr>
                        <a:t>(Tả từng bộ phận của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55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Đoạn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Đoạn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Đoạn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Nêu cảm nghĩ của người miêu tả.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a:spLocks noChangeArrowheads="1"/>
          </p:cNvSpPr>
          <p:nvPr/>
        </p:nvSpPr>
        <p:spPr bwMode="auto">
          <a:xfrm>
            <a:off x="0" y="5943600"/>
            <a:ext cx="8915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i="1" dirty="0">
                <a:solidFill>
                  <a:srgbClr val="0000FF"/>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3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4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4341" name="Text Box 7"/>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45" name="Text Box 17"/>
          <p:cNvSpPr txBox="1">
            <a:spLocks noChangeArrowheads="1"/>
          </p:cNvSpPr>
          <p:nvPr/>
        </p:nvSpPr>
        <p:spPr bwMode="auto">
          <a:xfrm>
            <a:off x="152400" y="1066800"/>
            <a:ext cx="8991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i="1" u="sng" dirty="0">
                <a:solidFill>
                  <a:srgbClr val="0000FF"/>
                </a:solidFill>
                <a:latin typeface="Times New Roman" panose="02020603050405020304" pitchFamily="18" charset="0"/>
              </a:rPr>
              <a:t>Bài 3:</a:t>
            </a:r>
            <a:r>
              <a:rPr lang="en-US" sz="3600" b="1" i="1" dirty="0">
                <a:solidFill>
                  <a:srgbClr val="0000FF"/>
                </a:solidFill>
                <a:latin typeface="Times New Roman" panose="02020603050405020304" pitchFamily="18" charset="0"/>
              </a:rPr>
              <a:t> Từ cấu tạo của hai bài văn trên, rút ra nhận xét về cấu tạo của một bài văn miêu tả cây cối.</a:t>
            </a:r>
          </a:p>
        </p:txBody>
      </p:sp>
      <p:sp>
        <p:nvSpPr>
          <p:cNvPr id="13" name="Text Box 21"/>
          <p:cNvSpPr txBox="1">
            <a:spLocks noChangeArrowheads="1"/>
          </p:cNvSpPr>
          <p:nvPr/>
        </p:nvSpPr>
        <p:spPr bwMode="auto">
          <a:xfrm>
            <a:off x="1828800" y="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600" b="1" u="sng" dirty="0">
                <a:solidFill>
                  <a:srgbClr val="FF3300"/>
                </a:solidFill>
                <a:latin typeface="Times New Roman" pitchFamily="18" charset="0"/>
                <a:cs typeface="Times New Roman" pitchFamily="18" charset="0"/>
              </a:rPr>
              <a:t>I. </a:t>
            </a:r>
            <a:r>
              <a:rPr lang="en-US" sz="3600" b="1" u="sng" dirty="0" smtClean="0">
                <a:solidFill>
                  <a:srgbClr val="FF3300"/>
                </a:solidFill>
                <a:latin typeface="Times New Roman" pitchFamily="18" charset="0"/>
                <a:cs typeface="Times New Roman" pitchFamily="18" charset="0"/>
              </a:rPr>
              <a:t>Nhận xét</a:t>
            </a:r>
            <a:endParaRPr lang="en-US" sz="3600" b="1" u="sng" dirty="0">
              <a:solidFill>
                <a:srgbClr val="FF33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8"/>
          <p:cNvSpPr txBox="1">
            <a:spLocks noChangeArrowheads="1"/>
          </p:cNvSpPr>
          <p:nvPr/>
        </p:nvSpPr>
        <p:spPr bwMode="auto">
          <a:xfrm>
            <a:off x="2743200" y="0"/>
            <a:ext cx="32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000" b="1" u="sng" dirty="0">
                <a:solidFill>
                  <a:srgbClr val="FF3300"/>
                </a:solidFill>
                <a:latin typeface="Times New Roman" panose="02020603050405020304" pitchFamily="18" charset="0"/>
              </a:rPr>
              <a:t>II. Ghi nhớ:</a:t>
            </a:r>
          </a:p>
        </p:txBody>
      </p:sp>
      <p:sp>
        <p:nvSpPr>
          <p:cNvPr id="6" name="Text Box 21"/>
          <p:cNvSpPr txBox="1">
            <a:spLocks noChangeArrowheads="1"/>
          </p:cNvSpPr>
          <p:nvPr/>
        </p:nvSpPr>
        <p:spPr bwMode="auto">
          <a:xfrm>
            <a:off x="152400" y="914400"/>
            <a:ext cx="8763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700" b="1" dirty="0">
                <a:solidFill>
                  <a:srgbClr val="0000FF"/>
                </a:solidFill>
                <a:latin typeface="Times New Roman" pitchFamily="18" charset="0"/>
                <a:cs typeface="Times New Roman" pitchFamily="18" charset="0"/>
              </a:rPr>
              <a:t>Bài văn miêu tả cây cối thường gồm có ba phần:</a:t>
            </a:r>
          </a:p>
          <a:p>
            <a:pPr eaLnBrk="1" hangingPunct="1"/>
            <a:r>
              <a:rPr lang="en-US" sz="3700" b="1" u="sng" dirty="0">
                <a:solidFill>
                  <a:srgbClr val="FF3300"/>
                </a:solidFill>
                <a:latin typeface="Times New Roman" pitchFamily="18" charset="0"/>
                <a:cs typeface="Times New Roman" pitchFamily="18" charset="0"/>
              </a:rPr>
              <a:t>1. Mở bài:</a:t>
            </a:r>
            <a:r>
              <a:rPr lang="en-US" sz="3700" b="1" dirty="0">
                <a:latin typeface="Times New Roman" pitchFamily="18" charset="0"/>
                <a:cs typeface="Times New Roman" pitchFamily="18" charset="0"/>
              </a:rPr>
              <a:t>    Tả hoặc giới thiệu bao quát về cây.</a:t>
            </a:r>
          </a:p>
          <a:p>
            <a:pPr eaLnBrk="1" hangingPunct="1"/>
            <a:r>
              <a:rPr lang="en-US" sz="3700" b="1" u="sng" dirty="0">
                <a:solidFill>
                  <a:srgbClr val="FF3300"/>
                </a:solidFill>
                <a:latin typeface="Times New Roman" pitchFamily="18" charset="0"/>
                <a:cs typeface="Times New Roman" pitchFamily="18" charset="0"/>
              </a:rPr>
              <a:t>2. Thân bài:</a:t>
            </a:r>
            <a:r>
              <a:rPr lang="en-US" sz="3700" b="1" dirty="0">
                <a:latin typeface="Times New Roman" pitchFamily="18" charset="0"/>
                <a:cs typeface="Times New Roman" pitchFamily="18" charset="0"/>
              </a:rPr>
              <a:t> Tả từng bộ phận của cây hoặc tả từng thời kì phát triển của cây</a:t>
            </a:r>
            <a:r>
              <a:rPr lang="en-US" sz="3700" b="1" dirty="0" smtClean="0">
                <a:latin typeface="Times New Roman" pitchFamily="18" charset="0"/>
                <a:cs typeface="Times New Roman" pitchFamily="18" charset="0"/>
              </a:rPr>
              <a:t>.</a:t>
            </a:r>
          </a:p>
          <a:p>
            <a:pPr eaLnBrk="1" hangingPunct="1"/>
            <a:endParaRPr lang="en-US" sz="3700" b="1" dirty="0">
              <a:latin typeface="Times New Roman" pitchFamily="18" charset="0"/>
              <a:cs typeface="Times New Roman" pitchFamily="18" charset="0"/>
            </a:endParaRPr>
          </a:p>
          <a:p>
            <a:pPr eaLnBrk="1" hangingPunct="1"/>
            <a:r>
              <a:rPr lang="en-US" sz="3700" b="1" u="sng" dirty="0">
                <a:solidFill>
                  <a:srgbClr val="FF3300"/>
                </a:solidFill>
                <a:latin typeface="Times New Roman" pitchFamily="18" charset="0"/>
                <a:cs typeface="Times New Roman" pitchFamily="18" charset="0"/>
              </a:rPr>
              <a:t>3. Kết bài:</a:t>
            </a:r>
            <a:r>
              <a:rPr lang="en-US" sz="3700" b="1" dirty="0">
                <a:latin typeface="Times New Roman" pitchFamily="18" charset="0"/>
                <a:cs typeface="Times New Roman" pitchFamily="18" charset="0"/>
              </a:rPr>
              <a:t>    Có thể nêu lợi ích của cây, ấn tượng đặc biêt hoặc tình cảm của người tả với cây.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048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dirty="0">
                <a:solidFill>
                  <a:srgbClr val="FF3300"/>
                </a:solidFill>
                <a:latin typeface="Times New Roman" panose="02020603050405020304" pitchFamily="18" charset="0"/>
              </a:rPr>
              <a:t>III. Luyện tập</a:t>
            </a:r>
          </a:p>
        </p:txBody>
      </p:sp>
      <p:sp>
        <p:nvSpPr>
          <p:cNvPr id="15364" name="Text Box 14"/>
          <p:cNvSpPr txBox="1">
            <a:spLocks noChangeArrowheads="1"/>
          </p:cNvSpPr>
          <p:nvPr/>
        </p:nvSpPr>
        <p:spPr bwMode="auto">
          <a:xfrm>
            <a:off x="152400" y="396875"/>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dirty="0">
                <a:solidFill>
                  <a:srgbClr val="0000FF"/>
                </a:solidFill>
                <a:latin typeface="Times New Roman" panose="02020603050405020304" pitchFamily="18" charset="0"/>
              </a:rPr>
              <a:t>Bài 1</a:t>
            </a:r>
            <a:r>
              <a:rPr lang="en-US" sz="2400" b="1" i="1" dirty="0">
                <a:solidFill>
                  <a:srgbClr val="0000FF"/>
                </a:solidFill>
                <a:latin typeface="Times New Roman" panose="02020603050405020304" pitchFamily="18" charset="0"/>
              </a:rPr>
              <a:t>: Đọc bài văn sau và cho biết cây gạo được miêu tả theo trình tự nào?</a:t>
            </a:r>
          </a:p>
        </p:txBody>
      </p:sp>
      <p:sp>
        <p:nvSpPr>
          <p:cNvPr id="15365" name="Text Box 15"/>
          <p:cNvSpPr txBox="1">
            <a:spLocks noChangeArrowheads="1"/>
          </p:cNvSpPr>
          <p:nvPr/>
        </p:nvSpPr>
        <p:spPr bwMode="auto">
          <a:xfrm>
            <a:off x="0" y="1066800"/>
            <a:ext cx="9144000" cy="584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en-US" sz="2400" b="1" i="1" dirty="0">
                <a:solidFill>
                  <a:srgbClr val="FF3300"/>
                </a:solidFill>
                <a:latin typeface="Times New Roman" panose="02020603050405020304" pitchFamily="18" charset="0"/>
              </a:rPr>
              <a:t>Cây gạo</a:t>
            </a:r>
          </a:p>
          <a:p>
            <a:pPr eaLnBrk="1" hangingPunct="1">
              <a:spcBef>
                <a:spcPts val="600"/>
              </a:spcBef>
            </a:pPr>
            <a:r>
              <a:rPr lang="en-US" sz="2200" b="1" dirty="0">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a:p>
            <a:pPr eaLnBrk="1" hangingPunct="1">
              <a:spcBef>
                <a:spcPts val="600"/>
              </a:spcBef>
            </a:pPr>
            <a:r>
              <a:rPr lang="en-US" sz="2200" b="1" dirty="0">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eaLnBrk="1" hangingPunct="1">
              <a:spcBef>
                <a:spcPts val="600"/>
              </a:spcBef>
            </a:pPr>
            <a:r>
              <a:rPr lang="en-US" sz="2200" b="1" dirty="0">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a:p>
            <a:pPr eaLnBrk="1" hangingPunct="1">
              <a:spcBef>
                <a:spcPts val="600"/>
              </a:spcBef>
            </a:pPr>
            <a:r>
              <a:rPr lang="en-US" sz="2200" dirty="0">
                <a:solidFill>
                  <a:srgbClr val="0000FF"/>
                </a:solidFill>
                <a:latin typeface="Times New Roman" panose="02020603050405020304" pitchFamily="18" charset="0"/>
              </a:rPr>
              <a:t>					</a:t>
            </a:r>
            <a:r>
              <a:rPr lang="en-US" sz="2200" dirty="0" smtClean="0">
                <a:solidFill>
                  <a:srgbClr val="0000FF"/>
                </a:solidFill>
                <a:latin typeface="Times New Roman" panose="02020603050405020304" pitchFamily="18" charset="0"/>
              </a:rPr>
              <a:t>                     </a:t>
            </a:r>
            <a:r>
              <a:rPr lang="en-US" b="1" i="1" dirty="0" smtClean="0">
                <a:solidFill>
                  <a:srgbClr val="0000FF"/>
                </a:solidFill>
                <a:latin typeface="Times New Roman" panose="02020603050405020304" pitchFamily="18" charset="0"/>
              </a:rPr>
              <a:t>Theo</a:t>
            </a:r>
            <a:r>
              <a:rPr lang="en-US" b="1" dirty="0" smtClean="0">
                <a:solidFill>
                  <a:srgbClr val="0000FF"/>
                </a:solidFill>
                <a:latin typeface="Times New Roman" panose="02020603050405020304" pitchFamily="18" charset="0"/>
              </a:rPr>
              <a:t>  </a:t>
            </a:r>
            <a:r>
              <a:rPr lang="en-US" b="1" dirty="0">
                <a:solidFill>
                  <a:srgbClr val="0000FF"/>
                </a:solidFill>
                <a:latin typeface="Times New Roman" panose="02020603050405020304" pitchFamily="18" charset="0"/>
              </a:rPr>
              <a:t>VŨ TÚ NAM</a:t>
            </a:r>
            <a:endParaRPr lang="en-US" sz="22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0" y="0"/>
            <a:ext cx="5257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dirty="0">
                <a:solidFill>
                  <a:srgbClr val="FF3300"/>
                </a:solidFill>
                <a:latin typeface="Times New Roman" panose="02020603050405020304" pitchFamily="18" charset="0"/>
              </a:rPr>
              <a:t>Đoạn 1:</a:t>
            </a:r>
            <a:r>
              <a:rPr lang="en-US" b="1" dirty="0">
                <a:solidFill>
                  <a:srgbClr val="0000FF"/>
                </a:solidFill>
                <a:latin typeface="Times New Roman" panose="02020603050405020304" pitchFamily="18" charset="0"/>
              </a:rPr>
              <a:t> </a:t>
            </a:r>
            <a:r>
              <a:rPr lang="en-US" sz="2000" b="1" dirty="0">
                <a:latin typeface="Times New Roman" panose="02020603050405020304" pitchFamily="18" charset="0"/>
              </a:rPr>
              <a:t>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sz="2000" dirty="0">
              <a:latin typeface="Times New Roman" panose="02020603050405020304" pitchFamily="18" charset="0"/>
            </a:endParaRPr>
          </a:p>
        </p:txBody>
      </p:sp>
      <p:sp>
        <p:nvSpPr>
          <p:cNvPr id="32786" name="Text Box 18"/>
          <p:cNvSpPr txBox="1">
            <a:spLocks noChangeArrowheads="1"/>
          </p:cNvSpPr>
          <p:nvPr/>
        </p:nvSpPr>
        <p:spPr bwMode="auto">
          <a:xfrm>
            <a:off x="0" y="2514600"/>
            <a:ext cx="5410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2:</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000" dirty="0">
              <a:latin typeface="Times New Roman" panose="02020603050405020304" pitchFamily="18" charset="0"/>
            </a:endParaRPr>
          </a:p>
        </p:txBody>
      </p:sp>
      <p:sp>
        <p:nvSpPr>
          <p:cNvPr id="32787" name="Text Box 19"/>
          <p:cNvSpPr txBox="1">
            <a:spLocks noChangeArrowheads="1"/>
          </p:cNvSpPr>
          <p:nvPr/>
        </p:nvSpPr>
        <p:spPr bwMode="auto">
          <a:xfrm>
            <a:off x="0" y="4343400"/>
            <a:ext cx="533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dirty="0">
                <a:solidFill>
                  <a:srgbClr val="FF3300"/>
                </a:solidFill>
                <a:latin typeface="Times New Roman" panose="02020603050405020304" pitchFamily="18" charset="0"/>
              </a:rPr>
              <a:t>Đoạn 3:</a:t>
            </a:r>
            <a:r>
              <a:rPr lang="en-US" b="1" dirty="0">
                <a:solidFill>
                  <a:srgbClr val="0000FF"/>
                </a:solidFill>
                <a:latin typeface="Times New Roman" panose="02020603050405020304" pitchFamily="18" charset="0"/>
              </a:rPr>
              <a:t> </a:t>
            </a:r>
            <a:r>
              <a:rPr lang="en-US" sz="2000" b="1" dirty="0">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dirty="0">
              <a:latin typeface="Times New Roman" panose="02020603050405020304" pitchFamily="18" charset="0"/>
            </a:endParaRPr>
          </a:p>
        </p:txBody>
      </p:sp>
      <p:pic>
        <p:nvPicPr>
          <p:cNvPr id="32788" name="Picture 20" descr="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nodeType="afterGroup">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nodeType="afterGroup">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nodeType="afterGroup">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nodeType="afterGroup">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0" y="0"/>
            <a:ext cx="5257800"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900" b="1" u="sng" dirty="0">
                <a:solidFill>
                  <a:srgbClr val="FF3300"/>
                </a:solidFill>
                <a:latin typeface="Times New Roman" panose="02020603050405020304" pitchFamily="18" charset="0"/>
              </a:rPr>
              <a:t>Đoạn 1:</a:t>
            </a:r>
            <a:r>
              <a:rPr lang="en-US" sz="1900" b="1" dirty="0">
                <a:solidFill>
                  <a:srgbClr val="0000FF"/>
                </a:solidFill>
                <a:latin typeface="Times New Roman" panose="02020603050405020304" pitchFamily="18" charset="0"/>
              </a:rPr>
              <a:t> </a:t>
            </a:r>
            <a:r>
              <a:rPr lang="en-US" sz="1900" b="1" dirty="0">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sz="1900" dirty="0">
              <a:latin typeface="Times New Roman" panose="02020603050405020304" pitchFamily="18" charset="0"/>
            </a:endParaRPr>
          </a:p>
        </p:txBody>
      </p:sp>
      <p:sp>
        <p:nvSpPr>
          <p:cNvPr id="17411" name="Text Box 10"/>
          <p:cNvSpPr txBox="1">
            <a:spLocks noChangeArrowheads="1"/>
          </p:cNvSpPr>
          <p:nvPr/>
        </p:nvSpPr>
        <p:spPr bwMode="auto">
          <a:xfrm>
            <a:off x="0" y="2286000"/>
            <a:ext cx="518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2:</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000" dirty="0">
              <a:latin typeface="Times New Roman" panose="02020603050405020304" pitchFamily="18" charset="0"/>
            </a:endParaRPr>
          </a:p>
        </p:txBody>
      </p:sp>
      <p:sp>
        <p:nvSpPr>
          <p:cNvPr id="17412" name="Text Box 11"/>
          <p:cNvSpPr txBox="1">
            <a:spLocks noChangeArrowheads="1"/>
          </p:cNvSpPr>
          <p:nvPr/>
        </p:nvSpPr>
        <p:spPr bwMode="auto">
          <a:xfrm>
            <a:off x="0" y="4191000"/>
            <a:ext cx="5257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3:</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sz="2000" dirty="0">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2286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dirty="0">
                <a:solidFill>
                  <a:srgbClr val="FF0066"/>
                </a:solidFill>
                <a:latin typeface="Times New Roman" panose="02020603050405020304" pitchFamily="18" charset="0"/>
              </a:rPr>
              <a:t>Mở bài:</a:t>
            </a:r>
            <a:r>
              <a:rPr lang="en-US" sz="2400" b="1" dirty="0">
                <a:latin typeface="Times New Roman" panose="02020603050405020304" pitchFamily="18" charset="0"/>
              </a:rPr>
              <a:t> </a:t>
            </a:r>
            <a:r>
              <a:rPr lang="en-US" sz="2400" b="1" dirty="0">
                <a:solidFill>
                  <a:srgbClr val="0000FF"/>
                </a:solidFill>
                <a:latin typeface="Times New Roman" panose="02020603050405020304" pitchFamily="18" charset="0"/>
              </a:rPr>
              <a:t>Tả bao quát cây gạo già mỗi khi bước vào mùa hoa.</a:t>
            </a:r>
          </a:p>
        </p:txBody>
      </p:sp>
      <p:sp>
        <p:nvSpPr>
          <p:cNvPr id="33809" name="Text Box 17"/>
          <p:cNvSpPr txBox="1">
            <a:spLocks noChangeArrowheads="1"/>
          </p:cNvSpPr>
          <p:nvPr/>
        </p:nvSpPr>
        <p:spPr bwMode="auto">
          <a:xfrm>
            <a:off x="5105400" y="2590800"/>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dirty="0">
                <a:solidFill>
                  <a:srgbClr val="FF0066"/>
                </a:solidFill>
                <a:latin typeface="Times New Roman" panose="02020603050405020304" pitchFamily="18" charset="0"/>
              </a:rPr>
              <a:t>Thân bài:</a:t>
            </a:r>
            <a:r>
              <a:rPr lang="en-US" sz="2400" b="1" dirty="0">
                <a:latin typeface="Times New Roman" panose="02020603050405020304" pitchFamily="18" charset="0"/>
              </a:rPr>
              <a:t> </a:t>
            </a:r>
            <a:r>
              <a:rPr lang="en-US" sz="2400" b="1" dirty="0">
                <a:solidFill>
                  <a:srgbClr val="0000FF"/>
                </a:solidFill>
                <a:latin typeface="Times New Roman" panose="02020603050405020304" pitchFamily="18" charset="0"/>
              </a:rPr>
              <a:t>Tả cây gạo già sau mùa hoa.</a:t>
            </a:r>
          </a:p>
        </p:txBody>
      </p:sp>
      <p:sp>
        <p:nvSpPr>
          <p:cNvPr id="33811" name="Text Box 19"/>
          <p:cNvSpPr txBox="1">
            <a:spLocks noChangeArrowheads="1"/>
          </p:cNvSpPr>
          <p:nvPr/>
        </p:nvSpPr>
        <p:spPr bwMode="auto">
          <a:xfrm>
            <a:off x="5181600" y="46482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dirty="0">
                <a:solidFill>
                  <a:srgbClr val="FF0066"/>
                </a:solidFill>
                <a:latin typeface="Times New Roman" panose="02020603050405020304" pitchFamily="18" charset="0"/>
              </a:rPr>
              <a:t>Kết bài:</a:t>
            </a:r>
            <a:r>
              <a:rPr lang="en-US" sz="2400" b="1" dirty="0">
                <a:latin typeface="Times New Roman" panose="02020603050405020304" pitchFamily="18" charset="0"/>
              </a:rPr>
              <a:t> </a:t>
            </a:r>
            <a:r>
              <a:rPr lang="en-US" sz="2400" b="1" dirty="0">
                <a:solidFill>
                  <a:srgbClr val="0000FF"/>
                </a:solidFill>
                <a:latin typeface="Times New Roman" panose="02020603050405020304" pitchFamily="18" charset="0"/>
              </a:rPr>
              <a:t>Tả cây gạo khi tạo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152400" y="685801"/>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latin typeface="Times New Roman" panose="02020603050405020304" pitchFamily="18" charset="0"/>
              </a:rPr>
              <a:t>Tả theo từng thời kì phát triển trong một năm: từ lúc ra hoa đến lúc kết quả</a:t>
            </a:r>
          </a:p>
        </p:txBody>
      </p:sp>
      <p:sp>
        <p:nvSpPr>
          <p:cNvPr id="22542" name="Text Box 14"/>
          <p:cNvSpPr txBox="1">
            <a:spLocks noChangeArrowheads="1"/>
          </p:cNvSpPr>
          <p:nvPr/>
        </p:nvSpPr>
        <p:spPr bwMode="auto">
          <a:xfrm>
            <a:off x="0" y="1752600"/>
            <a:ext cx="9144000" cy="263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a:solidFill>
                  <a:srgbClr val="0000FF"/>
                </a:solidFill>
                <a:latin typeface="Times New Roman" panose="02020603050405020304" pitchFamily="18" charset="0"/>
              </a:rPr>
              <a:t>Bài 2:</a:t>
            </a:r>
            <a:r>
              <a:rPr lang="en-US" sz="3200" b="1" dirty="0">
                <a:solidFill>
                  <a:srgbClr val="0000FF"/>
                </a:solidFill>
                <a:latin typeface="Times New Roman" panose="02020603050405020304" pitchFamily="18" charset="0"/>
              </a:rPr>
              <a:t> Lập dàn ý miêu tả một cây ăn quả quen thuộc theo một trong hai cách đã học:</a:t>
            </a:r>
          </a:p>
          <a:p>
            <a:pPr eaLnBrk="1" hangingPunct="1">
              <a:spcBef>
                <a:spcPct val="50000"/>
              </a:spcBef>
              <a:buFontTx/>
              <a:buAutoNum type="alphaLcParenR"/>
            </a:pPr>
            <a:r>
              <a:rPr lang="en-US" sz="3200" b="1" i="1" dirty="0">
                <a:latin typeface="Times New Roman" panose="02020603050405020304" pitchFamily="18" charset="0"/>
              </a:rPr>
              <a:t>Tả lần lượt từng bộ  phận của cây.</a:t>
            </a:r>
          </a:p>
          <a:p>
            <a:pPr eaLnBrk="1" hangingPunct="1">
              <a:spcBef>
                <a:spcPct val="50000"/>
              </a:spcBef>
              <a:buFontTx/>
              <a:buAutoNum type="alphaLcParenR"/>
            </a:pPr>
            <a:r>
              <a:rPr lang="en-US" sz="3200" b="1" i="1" dirty="0">
                <a:latin typeface="Times New Roman" panose="02020603050405020304" pitchFamily="18" charset="0"/>
              </a:rPr>
              <a:t>Tả lần lượt từng thời kì phát triển của cây.</a:t>
            </a:r>
          </a:p>
        </p:txBody>
      </p:sp>
      <p:sp>
        <p:nvSpPr>
          <p:cNvPr id="22550" name="AutoShape 22"/>
          <p:cNvSpPr>
            <a:spLocks noChangeArrowheads="1"/>
          </p:cNvSpPr>
          <p:nvPr/>
        </p:nvSpPr>
        <p:spPr bwMode="auto">
          <a:xfrm>
            <a:off x="1295400" y="4343400"/>
            <a:ext cx="5943600" cy="2209800"/>
          </a:xfrm>
          <a:prstGeom prst="cloudCallout">
            <a:avLst>
              <a:gd name="adj1" fmla="val 29602"/>
              <a:gd name="adj2" fmla="val 5933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solidFill>
                  <a:srgbClr val="FF3300"/>
                </a:solidFill>
                <a:latin typeface="Times New Roman" pitchFamily="18" charset="0"/>
                <a:cs typeface="Times New Roman" pitchFamily="18" charset="0"/>
              </a:rPr>
              <a:t>Kể tên một số cây ăn quả mà em biết?</a:t>
            </a:r>
          </a:p>
        </p:txBody>
      </p:sp>
      <p:sp>
        <p:nvSpPr>
          <p:cNvPr id="18438" name="Rectangle 23"/>
          <p:cNvSpPr>
            <a:spLocks noChangeArrowheads="1"/>
          </p:cNvSpPr>
          <p:nvPr/>
        </p:nvSpPr>
        <p:spPr bwMode="auto">
          <a:xfrm>
            <a:off x="685800" y="0"/>
            <a:ext cx="68804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0000FF"/>
                </a:solidFill>
                <a:latin typeface="Times New Roman" pitchFamily="18" charset="0"/>
                <a:cs typeface="Times New Roman" pitchFamily="18" charset="0"/>
              </a:rPr>
              <a:t>Bài cây gạo miêu tả theo trình tự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152400" y="152400"/>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dirty="0" err="1">
                <a:solidFill>
                  <a:srgbClr val="0000FF"/>
                </a:solidFill>
                <a:latin typeface="Times New Roman" pitchFamily="18" charset="0"/>
                <a:cs typeface="Times New Roman" pitchFamily="18" charset="0"/>
              </a:rPr>
              <a:t>Nêu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cấu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tạo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miêu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vật</a:t>
            </a:r>
            <a:r>
              <a:rPr lang="en-US" sz="3600" b="1" dirty="0">
                <a:solidFill>
                  <a:srgbClr val="0000FF"/>
                </a:solidFill>
                <a:latin typeface="Times New Roman" pitchFamily="18" charset="0"/>
                <a:cs typeface="Times New Roman" pitchFamily="18" charset="0"/>
              </a:rPr>
              <a:t>?</a:t>
            </a:r>
          </a:p>
        </p:txBody>
      </p:sp>
      <p:sp>
        <p:nvSpPr>
          <p:cNvPr id="3076" name="Rectangle 14"/>
          <p:cNvSpPr>
            <a:spLocks noChangeArrowheads="1"/>
          </p:cNvSpPr>
          <p:nvPr/>
        </p:nvSpPr>
        <p:spPr bwMode="auto">
          <a:xfrm>
            <a:off x="152400" y="914400"/>
            <a:ext cx="886229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i="1" dirty="0" err="1">
                <a:solidFill>
                  <a:srgbClr val="0000FF"/>
                </a:solidFill>
                <a:latin typeface="Times New Roman" pitchFamily="18" charset="0"/>
                <a:cs typeface="Times New Roman" pitchFamily="18" charset="0"/>
              </a:rPr>
              <a:t>Một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bài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văn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miêu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tả</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đồ</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vật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gồm</a:t>
            </a:r>
            <a:r>
              <a:rPr lang="en-US" sz="3600" b="1" i="1" dirty="0">
                <a:solidFill>
                  <a:srgbClr val="0000FF"/>
                </a:solidFill>
                <a:latin typeface="Times New Roman" pitchFamily="18" charset="0"/>
                <a:cs typeface="Times New Roman" pitchFamily="18" charset="0"/>
              </a:rPr>
              <a:t> 3 </a:t>
            </a:r>
            <a:r>
              <a:rPr lang="en-US" sz="3600" b="1" i="1" dirty="0" err="1">
                <a:solidFill>
                  <a:srgbClr val="0000FF"/>
                </a:solidFill>
                <a:latin typeface="Times New Roman" pitchFamily="18" charset="0"/>
                <a:cs typeface="Times New Roman" pitchFamily="18" charset="0"/>
              </a:rPr>
              <a:t>phần</a:t>
            </a:r>
            <a:r>
              <a:rPr lang="en-US" sz="3600" b="1" i="1" dirty="0">
                <a:solidFill>
                  <a:srgbClr val="0000FF"/>
                </a:solidFill>
                <a:latin typeface="Times New Roman" pitchFamily="18" charset="0"/>
                <a:cs typeface="Times New Roman" pitchFamily="18" charset="0"/>
              </a:rPr>
              <a:t>:</a:t>
            </a:r>
          </a:p>
          <a:p>
            <a:pPr eaLnBrk="1" hangingPunct="1"/>
            <a:endParaRPr lang="en-US" sz="3600" b="1" i="1" dirty="0">
              <a:solidFill>
                <a:srgbClr val="0000FF"/>
              </a:solidFill>
              <a:latin typeface="Times New Roman" pitchFamily="18" charset="0"/>
              <a:cs typeface="Times New Roman" pitchFamily="18" charset="0"/>
            </a:endParaRPr>
          </a:p>
          <a:p>
            <a:pPr eaLnBrk="1" hangingPunct="1"/>
            <a:r>
              <a:rPr lang="en-US" sz="3600" b="1" dirty="0">
                <a:solidFill>
                  <a:srgbClr val="FF0000"/>
                </a:solidFill>
                <a:latin typeface="Times New Roman" pitchFamily="18" charset="0"/>
                <a:cs typeface="Times New Roman" pitchFamily="18" charset="0"/>
              </a:rPr>
              <a:t>Mở bài </a:t>
            </a:r>
            <a:r>
              <a:rPr lang="en-US" sz="3600" b="1" dirty="0" smtClean="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giới thiệu đồ vật định tả</a:t>
            </a:r>
          </a:p>
          <a:p>
            <a:pPr eaLnBrk="1" hangingPunct="1"/>
            <a:endParaRPr lang="en-US" sz="3600" b="1" dirty="0">
              <a:solidFill>
                <a:srgbClr val="0000FF"/>
              </a:solidFill>
              <a:latin typeface="Times New Roman" pitchFamily="18" charset="0"/>
              <a:cs typeface="Times New Roman" pitchFamily="18" charset="0"/>
            </a:endParaRPr>
          </a:p>
          <a:p>
            <a:pPr eaLnBrk="1" hangingPunct="1"/>
            <a:r>
              <a:rPr lang="en-US" sz="3600" b="1" dirty="0" err="1">
                <a:solidFill>
                  <a:srgbClr val="FF0000"/>
                </a:solidFill>
                <a:latin typeface="Times New Roman" pitchFamily="18" charset="0"/>
                <a:cs typeface="Times New Roman" pitchFamily="18" charset="0"/>
              </a:rPr>
              <a:t>Thân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quát</a:t>
            </a:r>
            <a:endParaRPr lang="en-US" sz="3600" b="1" dirty="0">
              <a:latin typeface="Times New Roman" pitchFamily="18" charset="0"/>
              <a:cs typeface="Times New Roman" pitchFamily="18" charset="0"/>
            </a:endParaRPr>
          </a:p>
          <a:p>
            <a:pPr eaLnBrk="1" hangingPunct="1"/>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định</a:t>
            </a:r>
            <a:r>
              <a:rPr lang="en-US" sz="3600" b="1" dirty="0">
                <a:latin typeface="Times New Roman" pitchFamily="18" charset="0"/>
                <a:cs typeface="Times New Roman" pitchFamily="18" charset="0"/>
              </a:rPr>
              <a:t>)</a:t>
            </a:r>
          </a:p>
          <a:p>
            <a:pPr eaLnBrk="1" hangingPunct="1"/>
            <a:endParaRPr lang="en-US" sz="3600" b="1" dirty="0">
              <a:solidFill>
                <a:srgbClr val="0000FF"/>
              </a:solidFill>
              <a:latin typeface="Times New Roman" pitchFamily="18" charset="0"/>
              <a:cs typeface="Times New Roman" pitchFamily="18" charset="0"/>
            </a:endParaRPr>
          </a:p>
          <a:p>
            <a:pPr eaLnBrk="1" hangingPunct="1"/>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solidFill>
                    <a:srgbClr val="0000FF"/>
                  </a:solidFill>
                  <a:latin typeface="Times New Roman" pitchFamily="18" charset="0"/>
                  <a:cs typeface="Times New Roman" pitchFamily="18" charset="0"/>
                </a:rPr>
                <a:t>Cây đu đủ</a:t>
              </a: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solidFill>
                    <a:srgbClr val="0000FF"/>
                  </a:solidFill>
                  <a:latin typeface="Times New Roman" pitchFamily="18" charset="0"/>
                  <a:cs typeface="Times New Roman" pitchFamily="18" charset="0"/>
                </a:rPr>
                <a:t>Cây mít</a:t>
              </a: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solidFill>
                    <a:srgbClr val="0000FF"/>
                  </a:solidFill>
                  <a:latin typeface="Times New Roman" pitchFamily="18" charset="0"/>
                  <a:cs typeface="Times New Roman" pitchFamily="18" charset="0"/>
                </a:rPr>
                <a:t>Cây bưởi</a:t>
              </a:r>
            </a:p>
          </p:txBody>
        </p:sp>
        <p:sp>
          <p:nvSpPr>
            <p:cNvPr id="19466" name="Rectangle 11"/>
            <p:cNvSpPr>
              <a:spLocks noChangeArrowheads="1"/>
            </p:cNvSpPr>
            <p:nvPr/>
          </p:nvSpPr>
          <p:spPr bwMode="auto">
            <a:xfrm>
              <a:off x="3696" y="1968"/>
              <a:ext cx="1008"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solidFill>
                    <a:srgbClr val="0000FF"/>
                  </a:solidFill>
                  <a:latin typeface="Times New Roman" pitchFamily="18" charset="0"/>
                  <a:cs typeface="Times New Roman" pitchFamily="18" charset="0"/>
                </a:rPr>
                <a:t>Cây dừa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a:grpSpLocks/>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3" cstate="print">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latin typeface="Times New Roman" pitchFamily="18" charset="0"/>
                  <a:cs typeface="Times New Roman" pitchFamily="18" charset="0"/>
                </a:rPr>
                <a:t>Cây cam</a:t>
              </a:r>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latin typeface="Times New Roman" pitchFamily="18" charset="0"/>
                  <a:cs typeface="Times New Roman" pitchFamily="18" charset="0"/>
                </a:rPr>
                <a:t>Cây xoài</a:t>
              </a:r>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latin typeface="Times New Roman" pitchFamily="18" charset="0"/>
                  <a:cs typeface="Times New Roman" pitchFamily="18" charset="0"/>
                </a:rPr>
                <a:t>Cây nhãn</a:t>
              </a:r>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a:latin typeface="Times New Roman" pitchFamily="18" charset="0"/>
                  <a:cs typeface="Times New Roman" pitchFamily="18" charset="0"/>
                </a:rPr>
                <a:t>Cây chuối</a:t>
              </a:r>
            </a:p>
          </p:txBody>
        </p:sp>
      </p:grpSp>
      <p:sp>
        <p:nvSpPr>
          <p:cNvPr id="20483" name="AutoShape 13">
            <a:hlinkClick r:id="" action="ppaction://noaction"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0" y="0"/>
            <a:ext cx="9144000" cy="687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Dàn ý tả cây chuối </a:t>
            </a:r>
            <a:r>
              <a:rPr lang="en-US" sz="2800" b="1" i="1" dirty="0">
                <a:solidFill>
                  <a:srgbClr val="0000FF"/>
                </a:solidFill>
                <a:latin typeface="Times New Roman" pitchFamily="18" charset="0"/>
                <a:cs typeface="Times New Roman" pitchFamily="18" charset="0"/>
              </a:rPr>
              <a:t>(theo từng thời kì phát triển của cây</a:t>
            </a:r>
            <a:r>
              <a:rPr lang="en-US" sz="2000" b="1" i="1" dirty="0">
                <a:solidFill>
                  <a:srgbClr val="0000FF"/>
                </a:solidFill>
                <a:latin typeface="Times New Roman" pitchFamily="18" charset="0"/>
                <a:cs typeface="Times New Roman" pitchFamily="18" charset="0"/>
              </a:rPr>
              <a:t>)</a:t>
            </a:r>
          </a:p>
          <a:p>
            <a:pPr eaLnBrk="1" hangingPunct="1">
              <a:spcBef>
                <a:spcPts val="600"/>
              </a:spcBef>
              <a:buFontTx/>
              <a:buChar char="-"/>
            </a:pPr>
            <a:r>
              <a:rPr lang="en-US" sz="2100" b="1" dirty="0">
                <a:solidFill>
                  <a:srgbClr val="FF0000"/>
                </a:solidFill>
                <a:latin typeface="Times New Roman" pitchFamily="18" charset="0"/>
                <a:cs typeface="Times New Roman" pitchFamily="18" charset="0"/>
              </a:rPr>
              <a:t>Mở bài: </a:t>
            </a:r>
            <a:r>
              <a:rPr lang="en-US" sz="2100" b="1" dirty="0">
                <a:latin typeface="Times New Roman" pitchFamily="18" charset="0"/>
                <a:cs typeface="Times New Roman" pitchFamily="18" charset="0"/>
              </a:rPr>
              <a:t>Cây chuối tiêu trồng ở góc vườn nhà bà ngoại em.</a:t>
            </a:r>
          </a:p>
          <a:p>
            <a:pPr eaLnBrk="1" hangingPunct="1">
              <a:spcBef>
                <a:spcPts val="600"/>
              </a:spcBef>
              <a:buFontTx/>
              <a:buChar char="-"/>
            </a:pPr>
            <a:r>
              <a:rPr lang="en-US" sz="2100" b="1" dirty="0">
                <a:solidFill>
                  <a:srgbClr val="FF0000"/>
                </a:solidFill>
                <a:latin typeface="Times New Roman" pitchFamily="18" charset="0"/>
                <a:cs typeface="Times New Roman" pitchFamily="18" charset="0"/>
              </a:rPr>
              <a:t>Thân bài: </a:t>
            </a:r>
          </a:p>
          <a:p>
            <a:pPr eaLnBrk="1" hangingPunct="1">
              <a:spcBef>
                <a:spcPts val="600"/>
              </a:spcBef>
              <a:buFontTx/>
              <a:buAutoNum type="alphaLcParenR"/>
            </a:pPr>
            <a:r>
              <a:rPr lang="en-US" sz="2100" b="1" dirty="0">
                <a:solidFill>
                  <a:srgbClr val="0000FF"/>
                </a:solidFill>
                <a:latin typeface="Times New Roman" pitchFamily="18" charset="0"/>
                <a:cs typeface="Times New Roman" pitchFamily="18" charset="0"/>
              </a:rPr>
              <a:t>Tả bao quát:</a:t>
            </a:r>
          </a:p>
          <a:p>
            <a:pPr eaLnBrk="1" hangingPunct="1">
              <a:spcBef>
                <a:spcPts val="600"/>
              </a:spcBef>
            </a:pPr>
            <a:r>
              <a:rPr lang="en-US" sz="2100" b="1" dirty="0">
                <a:solidFill>
                  <a:srgbClr val="0000FF"/>
                </a:solidFill>
                <a:latin typeface="Times New Roman" pitchFamily="18" charset="0"/>
                <a:cs typeface="Times New Roman" pitchFamily="18" charset="0"/>
              </a:rPr>
              <a:t>	</a:t>
            </a:r>
            <a:r>
              <a:rPr lang="en-US" sz="2100" b="1" dirty="0">
                <a:latin typeface="Times New Roman" pitchFamily="18" charset="0"/>
                <a:cs typeface="Times New Roman" pitchFamily="18" charset="0"/>
              </a:rPr>
              <a:t>+ Cây chuối cao, to.  Mọc cùng cả một bụi chuối xanh tốt.</a:t>
            </a:r>
          </a:p>
          <a:p>
            <a:pPr eaLnBrk="1" hangingPunct="1">
              <a:spcBef>
                <a:spcPts val="600"/>
              </a:spcBef>
            </a:pPr>
            <a:r>
              <a:rPr lang="en-US" sz="2100" b="1" dirty="0">
                <a:solidFill>
                  <a:srgbClr val="0000FF"/>
                </a:solidFill>
                <a:latin typeface="Times New Roman" pitchFamily="18" charset="0"/>
                <a:cs typeface="Times New Roman" pitchFamily="18" charset="0"/>
              </a:rPr>
              <a:t>b</a:t>
            </a:r>
            <a:r>
              <a:rPr lang="en-US" sz="2100" b="1" dirty="0" smtClean="0">
                <a:solidFill>
                  <a:srgbClr val="0000FF"/>
                </a:solidFill>
                <a:latin typeface="Times New Roman" pitchFamily="18" charset="0"/>
                <a:cs typeface="Times New Roman" pitchFamily="18" charset="0"/>
              </a:rPr>
              <a:t>) Tả </a:t>
            </a:r>
            <a:r>
              <a:rPr lang="en-US" sz="2100" b="1" dirty="0">
                <a:solidFill>
                  <a:srgbClr val="0000FF"/>
                </a:solidFill>
                <a:latin typeface="Times New Roman" pitchFamily="18" charset="0"/>
                <a:cs typeface="Times New Roman" pitchFamily="18" charset="0"/>
              </a:rPr>
              <a:t>từng bộ phận:</a:t>
            </a:r>
          </a:p>
          <a:p>
            <a:pPr eaLnBrk="1" hangingPunct="1">
              <a:spcBef>
                <a:spcPts val="600"/>
              </a:spcBef>
            </a:pPr>
            <a:r>
              <a:rPr lang="en-US" sz="2100" b="1" dirty="0">
                <a:solidFill>
                  <a:srgbClr val="0000FF"/>
                </a:solidFill>
                <a:latin typeface="Times New Roman" pitchFamily="18" charset="0"/>
                <a:cs typeface="Times New Roman" pitchFamily="18" charset="0"/>
              </a:rPr>
              <a:t>	</a:t>
            </a:r>
            <a:r>
              <a:rPr lang="en-US" sz="2100" b="1" dirty="0">
                <a:latin typeface="Times New Roman" pitchFamily="18" charset="0"/>
                <a:cs typeface="Times New Roman" pitchFamily="18" charset="0"/>
              </a:rPr>
              <a:t>+Rễ bám sâu, tỏa rộng.</a:t>
            </a:r>
          </a:p>
          <a:p>
            <a:pPr eaLnBrk="1" hangingPunct="1">
              <a:spcBef>
                <a:spcPts val="600"/>
              </a:spcBef>
            </a:pPr>
            <a:r>
              <a:rPr lang="en-US" sz="2100" b="1" dirty="0">
                <a:latin typeface="Times New Roman" pitchFamily="18" charset="0"/>
                <a:cs typeface="Times New Roman" pitchFamily="18" charset="0"/>
              </a:rPr>
              <a:t>	+Gốc hơi phình, to hơn phần thân.</a:t>
            </a:r>
          </a:p>
          <a:p>
            <a:pPr eaLnBrk="1" hangingPunct="1">
              <a:spcBef>
                <a:spcPts val="600"/>
              </a:spcBef>
            </a:pPr>
            <a:r>
              <a:rPr lang="en-US" sz="2100" b="1" dirty="0">
                <a:latin typeface="Times New Roman" pitchFamily="18" charset="0"/>
                <a:cs typeface="Times New Roman" pitchFamily="18" charset="0"/>
              </a:rPr>
              <a:t>	+Thân xốp, nhẵn bóng, màu đỏ tía.</a:t>
            </a:r>
          </a:p>
          <a:p>
            <a:pPr eaLnBrk="1" hangingPunct="1">
              <a:spcBef>
                <a:spcPts val="600"/>
              </a:spcBef>
            </a:pPr>
            <a:r>
              <a:rPr lang="en-US" sz="2100" b="1" dirty="0">
                <a:latin typeface="Times New Roman" pitchFamily="18" charset="0"/>
                <a:cs typeface="Times New Roman" pitchFamily="18" charset="0"/>
              </a:rPr>
              <a:t>	+Lá to và dài như cái quạt ba tiêu. </a:t>
            </a:r>
          </a:p>
          <a:p>
            <a:pPr eaLnBrk="1" hangingPunct="1">
              <a:spcBef>
                <a:spcPts val="600"/>
              </a:spcBef>
            </a:pPr>
            <a:r>
              <a:rPr lang="en-US" sz="2100" b="1" dirty="0">
                <a:latin typeface="Times New Roman" pitchFamily="18" charset="0"/>
                <a:cs typeface="Times New Roman" pitchFamily="18" charset="0"/>
              </a:rPr>
              <a:t>	+Buồng chuối dài, em đếm được hơn chục nải.</a:t>
            </a:r>
          </a:p>
          <a:p>
            <a:pPr eaLnBrk="1" hangingPunct="1">
              <a:spcBef>
                <a:spcPts val="600"/>
              </a:spcBef>
            </a:pPr>
            <a:r>
              <a:rPr lang="en-US" sz="2100" b="1" dirty="0">
                <a:latin typeface="Times New Roman" pitchFamily="18" charset="0"/>
                <a:cs typeface="Times New Roman" pitchFamily="18" charset="0"/>
              </a:rPr>
              <a:t>	+Các nải chuối úp sát nhau, quả to làm cho cây nghiêng mình, trĩu xuống. Có quả đã ngả vàng.</a:t>
            </a:r>
          </a:p>
          <a:p>
            <a:pPr eaLnBrk="1" hangingPunct="1">
              <a:spcBef>
                <a:spcPts val="600"/>
              </a:spcBef>
            </a:pPr>
            <a:r>
              <a:rPr lang="en-US" sz="2100" b="1" dirty="0">
                <a:latin typeface="Times New Roman" pitchFamily="18" charset="0"/>
                <a:cs typeface="Times New Roman" pitchFamily="18" charset="0"/>
              </a:rPr>
              <a:t>	+Chuối chín, hương thơm phảng phất, vị ngọt đậm đà.</a:t>
            </a:r>
          </a:p>
          <a:p>
            <a:pPr eaLnBrk="1" hangingPunct="1">
              <a:spcBef>
                <a:spcPts val="600"/>
              </a:spcBef>
            </a:pPr>
            <a:r>
              <a:rPr lang="en-US" sz="2100" b="1" dirty="0">
                <a:latin typeface="Times New Roman" pitchFamily="18" charset="0"/>
                <a:cs typeface="Times New Roman" pitchFamily="18" charset="0"/>
              </a:rPr>
              <a:t>	+Chuối dễ trồng, ăn ngon.</a:t>
            </a:r>
          </a:p>
          <a:p>
            <a:pPr eaLnBrk="1" hangingPunct="1">
              <a:spcBef>
                <a:spcPts val="600"/>
              </a:spcBef>
            </a:pPr>
            <a:r>
              <a:rPr lang="en-US" sz="2100" b="1" dirty="0">
                <a:solidFill>
                  <a:srgbClr val="FF0000"/>
                </a:solidFill>
                <a:latin typeface="Times New Roman" pitchFamily="18" charset="0"/>
                <a:cs typeface="Times New Roman" pitchFamily="18" charset="0"/>
              </a:rPr>
              <a:t> - Kết bài: </a:t>
            </a:r>
            <a:r>
              <a:rPr lang="en-US" sz="2100" b="1" dirty="0">
                <a:latin typeface="Times New Roman" pitchFamily="18" charset="0"/>
                <a:cs typeface="Times New Roman" pitchFamily="18" charset="0"/>
              </a:rPr>
              <a:t>Em thường giúp bà chăm sóc khóm chuối .</a:t>
            </a:r>
            <a:endParaRPr lang="en-US" sz="2100" dirty="0">
              <a:latin typeface="Times New Roman" pitchFamily="18" charset="0"/>
              <a:cs typeface="Times New Roman" pitchFamily="18" charset="0"/>
            </a:endParaRPr>
          </a:p>
        </p:txBody>
      </p:sp>
      <p:sp>
        <p:nvSpPr>
          <p:cNvPr id="21510" name="AutoShape 14">
            <a:hlinkClick r:id="rId2"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696" y="381000"/>
            <a:ext cx="7696200" cy="1384995"/>
          </a:xfrm>
          <a:prstGeom prst="rect">
            <a:avLst/>
          </a:prstGeom>
          <a:noFill/>
        </p:spPr>
        <p:txBody>
          <a:bodyPr wrap="square" rtlCol="0">
            <a:spAutoFit/>
          </a:bodyPr>
          <a:lstStyle/>
          <a:p>
            <a:pPr algn="ctr"/>
            <a:r>
              <a:rPr lang="en-US" sz="2800" dirty="0" err="1" smtClean="0">
                <a:latin typeface="Arial" pitchFamily="34" charset="0"/>
              </a:rPr>
              <a:t>Thứ</a:t>
            </a:r>
            <a:r>
              <a:rPr lang="en-US" sz="2800" dirty="0" smtClean="0">
                <a:latin typeface="Arial" pitchFamily="34" charset="0"/>
              </a:rPr>
              <a:t> </a:t>
            </a:r>
            <a:r>
              <a:rPr lang="en-US" sz="2800" dirty="0" smtClean="0">
                <a:latin typeface="Arial" pitchFamily="34" charset="0"/>
              </a:rPr>
              <a:t>7, </a:t>
            </a:r>
            <a:r>
              <a:rPr lang="en-US" sz="2800" dirty="0" err="1" smtClean="0">
                <a:latin typeface="Arial" pitchFamily="34" charset="0"/>
              </a:rPr>
              <a:t>ngày</a:t>
            </a:r>
            <a:r>
              <a:rPr lang="en-US" sz="2800" dirty="0" smtClean="0">
                <a:latin typeface="Arial" pitchFamily="34" charset="0"/>
              </a:rPr>
              <a:t> </a:t>
            </a:r>
            <a:r>
              <a:rPr lang="en-US" sz="2800" dirty="0" smtClean="0">
                <a:latin typeface="Arial" pitchFamily="34" charset="0"/>
              </a:rPr>
              <a:t>18 </a:t>
            </a:r>
            <a:r>
              <a:rPr lang="en-US" sz="2800" dirty="0" err="1" smtClean="0">
                <a:latin typeface="Arial" pitchFamily="34" charset="0"/>
              </a:rPr>
              <a:t>tháng</a:t>
            </a:r>
            <a:r>
              <a:rPr lang="en-US" sz="2800" dirty="0" smtClean="0">
                <a:latin typeface="Arial" pitchFamily="34" charset="0"/>
              </a:rPr>
              <a:t> 4 </a:t>
            </a:r>
            <a:r>
              <a:rPr lang="en-US" sz="2800" dirty="0" err="1" smtClean="0">
                <a:latin typeface="Arial" pitchFamily="34" charset="0"/>
              </a:rPr>
              <a:t>năm</a:t>
            </a:r>
            <a:r>
              <a:rPr lang="en-US" sz="2800" dirty="0" smtClean="0">
                <a:latin typeface="Arial" pitchFamily="34" charset="0"/>
              </a:rPr>
              <a:t> 2020</a:t>
            </a:r>
          </a:p>
          <a:p>
            <a:pPr algn="ctr"/>
            <a:r>
              <a:rPr lang="en-US" sz="2800" b="1" dirty="0" err="1" smtClean="0">
                <a:latin typeface="Arial" pitchFamily="34" charset="0"/>
              </a:rPr>
              <a:t>Tập</a:t>
            </a:r>
            <a:r>
              <a:rPr lang="en-US" sz="2800" b="1" dirty="0" smtClean="0">
                <a:latin typeface="Arial" pitchFamily="34" charset="0"/>
              </a:rPr>
              <a:t> </a:t>
            </a:r>
            <a:r>
              <a:rPr lang="en-US" sz="2800" b="1" dirty="0" err="1" smtClean="0">
                <a:latin typeface="Arial" pitchFamily="34" charset="0"/>
              </a:rPr>
              <a:t>làm</a:t>
            </a:r>
            <a:r>
              <a:rPr lang="en-US" sz="2800" b="1" dirty="0" smtClean="0">
                <a:latin typeface="Arial" pitchFamily="34" charset="0"/>
              </a:rPr>
              <a:t> </a:t>
            </a:r>
            <a:r>
              <a:rPr lang="en-US" sz="2800" b="1" dirty="0" err="1" smtClean="0">
                <a:latin typeface="Arial" pitchFamily="34" charset="0"/>
              </a:rPr>
              <a:t>văn</a:t>
            </a:r>
            <a:endParaRPr lang="en-US" sz="2800" b="1" dirty="0" smtClean="0">
              <a:latin typeface="Arial" pitchFamily="34" charset="0"/>
            </a:endParaRPr>
          </a:p>
          <a:p>
            <a:pPr algn="ctr"/>
            <a:r>
              <a:rPr lang="en-US" sz="2800" b="1" dirty="0" err="1" smtClean="0">
                <a:latin typeface="Arial" pitchFamily="34" charset="0"/>
              </a:rPr>
              <a:t>Cấu</a:t>
            </a:r>
            <a:r>
              <a:rPr lang="en-US" sz="2800" b="1" dirty="0" smtClean="0">
                <a:latin typeface="Arial" pitchFamily="34" charset="0"/>
              </a:rPr>
              <a:t> </a:t>
            </a:r>
            <a:r>
              <a:rPr lang="en-US" sz="2800" b="1" dirty="0" err="1" smtClean="0">
                <a:latin typeface="Arial" pitchFamily="34" charset="0"/>
              </a:rPr>
              <a:t>tạo</a:t>
            </a:r>
            <a:r>
              <a:rPr lang="en-US" sz="2800" b="1" dirty="0" smtClean="0">
                <a:latin typeface="Arial" pitchFamily="34" charset="0"/>
              </a:rPr>
              <a:t> </a:t>
            </a:r>
            <a:r>
              <a:rPr lang="en-US" sz="2800" b="1" dirty="0" err="1" smtClean="0">
                <a:latin typeface="Arial" pitchFamily="34" charset="0"/>
              </a:rPr>
              <a:t>của</a:t>
            </a:r>
            <a:r>
              <a:rPr lang="en-US" sz="2800" b="1" dirty="0" smtClean="0">
                <a:latin typeface="Arial" pitchFamily="34" charset="0"/>
              </a:rPr>
              <a:t> </a:t>
            </a:r>
            <a:r>
              <a:rPr lang="en-US" sz="2800" b="1" dirty="0" err="1" smtClean="0">
                <a:latin typeface="Arial" pitchFamily="34" charset="0"/>
              </a:rPr>
              <a:t>bài</a:t>
            </a:r>
            <a:r>
              <a:rPr lang="en-US" sz="2800" b="1" dirty="0" smtClean="0">
                <a:latin typeface="Arial" pitchFamily="34" charset="0"/>
              </a:rPr>
              <a:t> </a:t>
            </a:r>
            <a:r>
              <a:rPr lang="en-US" sz="2800" b="1" dirty="0" err="1" smtClean="0">
                <a:latin typeface="Arial" pitchFamily="34" charset="0"/>
              </a:rPr>
              <a:t>văn</a:t>
            </a:r>
            <a:r>
              <a:rPr lang="en-US" sz="2800" b="1" dirty="0" smtClean="0">
                <a:latin typeface="Arial" pitchFamily="34" charset="0"/>
              </a:rPr>
              <a:t> </a:t>
            </a:r>
            <a:r>
              <a:rPr lang="en-US" sz="2800" b="1" dirty="0" err="1" smtClean="0">
                <a:latin typeface="Arial" pitchFamily="34" charset="0"/>
              </a:rPr>
              <a:t>miêu</a:t>
            </a:r>
            <a:r>
              <a:rPr lang="en-US" sz="2800" b="1" dirty="0" smtClean="0">
                <a:latin typeface="Arial" pitchFamily="34" charset="0"/>
              </a:rPr>
              <a:t> </a:t>
            </a:r>
            <a:r>
              <a:rPr lang="en-US" sz="2800" b="1" dirty="0" err="1" smtClean="0">
                <a:latin typeface="Arial" pitchFamily="34" charset="0"/>
              </a:rPr>
              <a:t>tả</a:t>
            </a:r>
            <a:r>
              <a:rPr lang="en-US" sz="2800" b="1" dirty="0" smtClean="0">
                <a:latin typeface="Arial" pitchFamily="34" charset="0"/>
              </a:rPr>
              <a:t> </a:t>
            </a:r>
            <a:r>
              <a:rPr lang="en-US" sz="2800" b="1" dirty="0" err="1" smtClean="0">
                <a:latin typeface="Arial" pitchFamily="34" charset="0"/>
              </a:rPr>
              <a:t>cây</a:t>
            </a:r>
            <a:r>
              <a:rPr lang="en-US" sz="2800" b="1" dirty="0" smtClean="0">
                <a:latin typeface="Arial" pitchFamily="34" charset="0"/>
              </a:rPr>
              <a:t> </a:t>
            </a:r>
            <a:r>
              <a:rPr lang="en-US" sz="2800" b="1" dirty="0" err="1" smtClean="0">
                <a:latin typeface="Arial" pitchFamily="34" charset="0"/>
              </a:rPr>
              <a:t>cối</a:t>
            </a:r>
            <a:endParaRPr lang="en-US" sz="2800" b="1" dirty="0">
              <a:latin typeface="Arial" pitchFamily="34" charset="0"/>
            </a:endParaRPr>
          </a:p>
        </p:txBody>
      </p:sp>
    </p:spTree>
    <p:extLst>
      <p:ext uri="{BB962C8B-B14F-4D97-AF65-F5344CB8AC3E}">
        <p14:creationId xmlns:p14="http://schemas.microsoft.com/office/powerpoint/2010/main" val="20910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09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3" name="Text Box 7"/>
          <p:cNvSpPr txBox="1">
            <a:spLocks noChangeArrowheads="1"/>
          </p:cNvSpPr>
          <p:nvPr/>
        </p:nvSpPr>
        <p:spPr bwMode="auto">
          <a:xfrm>
            <a:off x="2438400" y="152400"/>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600" b="1" u="sng" dirty="0">
                <a:solidFill>
                  <a:srgbClr val="FF3300"/>
                </a:solidFill>
                <a:latin typeface="Times New Roman" pitchFamily="18" charset="0"/>
                <a:cs typeface="Times New Roman" pitchFamily="18" charset="0"/>
              </a:rPr>
              <a:t>I. </a:t>
            </a:r>
            <a:r>
              <a:rPr lang="en-US" sz="3600" b="1" u="sng" dirty="0" smtClean="0">
                <a:solidFill>
                  <a:srgbClr val="FF3300"/>
                </a:solidFill>
                <a:latin typeface="Times New Roman" pitchFamily="18" charset="0"/>
                <a:cs typeface="Times New Roman" pitchFamily="18" charset="0"/>
              </a:rPr>
              <a:t>Nhận xét</a:t>
            </a:r>
            <a:endParaRPr lang="en-US" sz="3600" b="1" u="sng" dirty="0">
              <a:solidFill>
                <a:srgbClr val="FF3300"/>
              </a:solidFill>
              <a:latin typeface="Times New Roman" pitchFamily="18" charset="0"/>
              <a:cs typeface="Times New Roman" pitchFamily="18" charset="0"/>
            </a:endParaRPr>
          </a:p>
        </p:txBody>
      </p:sp>
      <p:sp>
        <p:nvSpPr>
          <p:cNvPr id="9224" name="Text Box 8"/>
          <p:cNvSpPr txBox="1">
            <a:spLocks noChangeArrowheads="1"/>
          </p:cNvSpPr>
          <p:nvPr/>
        </p:nvSpPr>
        <p:spPr bwMode="auto">
          <a:xfrm>
            <a:off x="304800" y="144780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dirty="0">
                <a:solidFill>
                  <a:srgbClr val="0000FF"/>
                </a:solidFill>
                <a:latin typeface="Times New Roman" pitchFamily="18" charset="0"/>
                <a:cs typeface="Times New Roman" pitchFamily="18" charset="0"/>
              </a:rPr>
              <a:t> </a:t>
            </a:r>
            <a:r>
              <a:rPr lang="en-US" sz="3600" b="1" u="sng" dirty="0" smtClean="0">
                <a:solidFill>
                  <a:srgbClr val="0000FF"/>
                </a:solidFill>
                <a:latin typeface="Times New Roman" pitchFamily="18" charset="0"/>
                <a:cs typeface="Times New Roman" pitchFamily="18" charset="0"/>
              </a:rPr>
              <a:t>Bài 1</a:t>
            </a:r>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Đọc bài sau đây. Xác định các đoạn văn và nội dung của từng đoạn. </a:t>
            </a:r>
            <a:endParaRPr lang="en-US" sz="3600" b="1" u="sng" dirty="0">
              <a:solidFill>
                <a:srgbClr val="0000FF"/>
              </a:solidFill>
              <a:latin typeface="Times New Roman" pitchFamily="18" charset="0"/>
              <a:cs typeface="Times New Roman" pitchFamily="18" charset="0"/>
            </a:endParaRPr>
          </a:p>
        </p:txBody>
      </p:sp>
      <p:sp>
        <p:nvSpPr>
          <p:cNvPr id="4103" name="Text Box 12"/>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3581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5" name="Text Box 16"/>
          <p:cNvSpPr txBox="1">
            <a:spLocks noChangeArrowheads="1"/>
          </p:cNvSpPr>
          <p:nvPr/>
        </p:nvSpPr>
        <p:spPr bwMode="auto">
          <a:xfrm>
            <a:off x="990600" y="5334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6" name="Text Box 17"/>
          <p:cNvSpPr txBox="1">
            <a:spLocks noChangeArrowheads="1"/>
          </p:cNvSpPr>
          <p:nvPr/>
        </p:nvSpPr>
        <p:spPr bwMode="auto">
          <a:xfrm>
            <a:off x="1143000" y="6858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latin typeface="Times New Roman" panose="02020603050405020304" pitchFamily="18" charset="0"/>
              </a:rPr>
              <a:t>Bãi</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quê</a:t>
            </a:r>
            <a:r>
              <a:rPr lang="en-US" sz="2800" b="1" dirty="0">
                <a:latin typeface="Times New Roman" panose="02020603050405020304" pitchFamily="18" charset="0"/>
              </a:rPr>
              <a:t> </a:t>
            </a:r>
            <a:r>
              <a:rPr lang="en-US" sz="2800" b="1" dirty="0" err="1">
                <a:latin typeface="Times New Roman" panose="02020603050405020304" pitchFamily="18" charset="0"/>
              </a:rPr>
              <a:t>em</a:t>
            </a:r>
            <a:r>
              <a:rPr lang="en-US" sz="2800" b="1" dirty="0">
                <a:latin typeface="Times New Roman" panose="02020603050405020304" pitchFamily="18" charset="0"/>
              </a:rPr>
              <a:t> </a:t>
            </a:r>
            <a:r>
              <a:rPr lang="en-US" sz="2800" b="1" dirty="0" err="1">
                <a:latin typeface="Times New Roman" panose="02020603050405020304" pitchFamily="18" charset="0"/>
              </a:rPr>
              <a:t>ngày</a:t>
            </a:r>
            <a:r>
              <a:rPr lang="en-US" sz="2800" b="1" dirty="0">
                <a:latin typeface="Times New Roman" panose="02020603050405020304" pitchFamily="18" charset="0"/>
              </a:rPr>
              <a:t> </a:t>
            </a:r>
            <a:r>
              <a:rPr lang="en-US" sz="2800" b="1" dirty="0" err="1">
                <a:latin typeface="Times New Roman" panose="02020603050405020304" pitchFamily="18" charset="0"/>
              </a:rPr>
              <a:t>càng</a:t>
            </a:r>
            <a:r>
              <a:rPr lang="en-US" sz="2800" b="1" dirty="0">
                <a:latin typeface="Times New Roman" panose="02020603050405020304" pitchFamily="18" charset="0"/>
              </a:rPr>
              <a:t> </a:t>
            </a:r>
            <a:r>
              <a:rPr lang="en-US" sz="2800" b="1" dirty="0" err="1">
                <a:latin typeface="Times New Roman" panose="02020603050405020304" pitchFamily="18" charset="0"/>
              </a:rPr>
              <a:t>xanh</a:t>
            </a:r>
            <a:r>
              <a:rPr lang="en-US" sz="2800" b="1" dirty="0">
                <a:latin typeface="Times New Roman" panose="02020603050405020304" pitchFamily="18" charset="0"/>
              </a:rPr>
              <a:t> </a:t>
            </a:r>
            <a:r>
              <a:rPr lang="en-US" sz="2800" b="1" dirty="0" err="1">
                <a:latin typeface="Times New Roman" panose="02020603050405020304" pitchFamily="18" charset="0"/>
              </a:rPr>
              <a:t>tốt</a:t>
            </a:r>
            <a:r>
              <a:rPr lang="en-US" sz="2800" b="1" dirty="0">
                <a:latin typeface="Times New Roman" panose="02020603050405020304" pitchFamily="18" charset="0"/>
              </a:rPr>
              <a:t>. </a:t>
            </a:r>
            <a:r>
              <a:rPr lang="en-US" sz="2800" b="1" dirty="0" err="1">
                <a:latin typeface="Times New Roman" panose="02020603050405020304" pitchFamily="18" charset="0"/>
              </a:rPr>
              <a:t>Mới</a:t>
            </a:r>
            <a:r>
              <a:rPr lang="en-US" sz="2800" b="1" dirty="0">
                <a:latin typeface="Times New Roman" panose="02020603050405020304" pitchFamily="18" charset="0"/>
              </a:rPr>
              <a:t> </a:t>
            </a:r>
            <a:r>
              <a:rPr lang="en-US" sz="2800" b="1" dirty="0" err="1">
                <a:latin typeface="Times New Roman" panose="02020603050405020304" pitchFamily="18" charset="0"/>
              </a:rPr>
              <a:t>dạo</a:t>
            </a:r>
            <a:r>
              <a:rPr lang="en-US" sz="2800" b="1" dirty="0">
                <a:latin typeface="Times New Roman" panose="02020603050405020304" pitchFamily="18" charset="0"/>
              </a:rPr>
              <a:t> </a:t>
            </a:r>
            <a:r>
              <a:rPr lang="en-US" sz="2800" b="1" dirty="0" err="1">
                <a:latin typeface="Times New Roman" panose="02020603050405020304" pitchFamily="18" charset="0"/>
              </a:rPr>
              <a:t>nào</a:t>
            </a:r>
            <a:r>
              <a:rPr lang="en-US" sz="2800" b="1" dirty="0">
                <a:latin typeface="Times New Roman" panose="02020603050405020304" pitchFamily="18" charset="0"/>
              </a:rPr>
              <a:t> </a:t>
            </a:r>
            <a:r>
              <a:rPr lang="en-US" sz="2800" b="1" dirty="0" err="1">
                <a:latin typeface="Times New Roman" panose="02020603050405020304" pitchFamily="18" charset="0"/>
              </a:rPr>
              <a:t>những</a:t>
            </a:r>
            <a:r>
              <a:rPr lang="en-US" sz="2800" b="1" dirty="0">
                <a:latin typeface="Times New Roman" panose="02020603050405020304" pitchFamily="18" charset="0"/>
              </a:rPr>
              <a:t> </a:t>
            </a:r>
            <a:r>
              <a:rPr lang="en-US" sz="2800" b="1" dirty="0" err="1">
                <a:latin typeface="Times New Roman" panose="02020603050405020304" pitchFamily="18" charset="0"/>
              </a:rPr>
              <a:t>cây</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còn</a:t>
            </a:r>
            <a:r>
              <a:rPr lang="en-US" sz="2800" b="1" dirty="0">
                <a:latin typeface="Times New Roman" panose="02020603050405020304" pitchFamily="18" charset="0"/>
              </a:rPr>
              <a:t> </a:t>
            </a:r>
            <a:r>
              <a:rPr lang="en-US" sz="2800" b="1" dirty="0" err="1">
                <a:latin typeface="Times New Roman" panose="02020603050405020304" pitchFamily="18" charset="0"/>
              </a:rPr>
              <a:t>lấm</a:t>
            </a:r>
            <a:r>
              <a:rPr lang="en-US" sz="2800" b="1" dirty="0">
                <a:latin typeface="Times New Roman" panose="02020603050405020304" pitchFamily="18" charset="0"/>
              </a:rPr>
              <a:t> </a:t>
            </a:r>
            <a:r>
              <a:rPr lang="en-US" sz="2800" b="1" dirty="0" err="1">
                <a:latin typeface="Times New Roman" panose="02020603050405020304" pitchFamily="18" charset="0"/>
              </a:rPr>
              <a:t>tấm</a:t>
            </a:r>
            <a:r>
              <a:rPr lang="en-US" sz="2800" b="1" dirty="0">
                <a:latin typeface="Times New Roman" panose="02020603050405020304" pitchFamily="18" charset="0"/>
              </a:rPr>
              <a:t> </a:t>
            </a:r>
            <a:r>
              <a:rPr lang="en-US" sz="2800" b="1" dirty="0" err="1">
                <a:latin typeface="Times New Roman" panose="02020603050405020304" pitchFamily="18" charset="0"/>
              </a:rPr>
              <a:t>như</a:t>
            </a:r>
            <a:r>
              <a:rPr lang="en-US" sz="2800" b="1" dirty="0">
                <a:latin typeface="Times New Roman" panose="02020603050405020304" pitchFamily="18" charset="0"/>
              </a:rPr>
              <a:t> </a:t>
            </a:r>
            <a:r>
              <a:rPr lang="en-US" sz="2800" b="1" dirty="0" err="1">
                <a:latin typeface="Times New Roman" panose="02020603050405020304" pitchFamily="18" charset="0"/>
              </a:rPr>
              <a:t>mạ</a:t>
            </a:r>
            <a:r>
              <a:rPr lang="en-US" sz="2800" b="1" dirty="0">
                <a:latin typeface="Times New Roman" panose="02020603050405020304" pitchFamily="18" charset="0"/>
              </a:rPr>
              <a:t> non. </a:t>
            </a:r>
            <a:r>
              <a:rPr lang="en-US" sz="2800" b="1" dirty="0" err="1">
                <a:latin typeface="Times New Roman" panose="02020603050405020304" pitchFamily="18" charset="0"/>
              </a:rPr>
              <a:t>Thế</a:t>
            </a:r>
            <a:r>
              <a:rPr lang="en-US" sz="2800" b="1" dirty="0">
                <a:latin typeface="Times New Roman" panose="02020603050405020304" pitchFamily="18" charset="0"/>
              </a:rPr>
              <a:t> </a:t>
            </a:r>
            <a:r>
              <a:rPr lang="en-US" sz="2800" b="1" dirty="0" err="1">
                <a:latin typeface="Times New Roman" panose="02020603050405020304" pitchFamily="18" charset="0"/>
              </a:rPr>
              <a:t>mà</a:t>
            </a:r>
            <a:r>
              <a:rPr lang="en-US" sz="2800" b="1" dirty="0">
                <a:latin typeface="Times New Roman" panose="02020603050405020304" pitchFamily="18" charset="0"/>
              </a:rPr>
              <a:t> </a:t>
            </a:r>
            <a:r>
              <a:rPr lang="en-US" sz="2800" b="1" dirty="0" err="1">
                <a:latin typeface="Times New Roman" panose="02020603050405020304" pitchFamily="18" charset="0"/>
              </a:rPr>
              <a:t>chỉ</a:t>
            </a:r>
            <a:r>
              <a:rPr lang="en-US" sz="2800" b="1" dirty="0">
                <a:latin typeface="Times New Roman" panose="02020603050405020304" pitchFamily="18" charset="0"/>
              </a:rPr>
              <a:t> </a:t>
            </a:r>
            <a:r>
              <a:rPr lang="en-US" sz="2800" b="1" dirty="0" err="1">
                <a:latin typeface="Times New Roman" panose="02020603050405020304" pitchFamily="18" charset="0"/>
              </a:rPr>
              <a:t>ít</a:t>
            </a:r>
            <a:r>
              <a:rPr lang="en-US" sz="2800" b="1" dirty="0">
                <a:latin typeface="Times New Roman" panose="02020603050405020304" pitchFamily="18" charset="0"/>
              </a:rPr>
              <a:t> </a:t>
            </a:r>
            <a:r>
              <a:rPr lang="en-US" sz="2800" b="1" dirty="0" err="1">
                <a:latin typeface="Times New Roman" panose="02020603050405020304" pitchFamily="18" charset="0"/>
              </a:rPr>
              <a:t>lâu</a:t>
            </a:r>
            <a:r>
              <a:rPr lang="en-US" sz="2800" b="1" dirty="0">
                <a:latin typeface="Times New Roman" panose="02020603050405020304" pitchFamily="18" charset="0"/>
              </a:rPr>
              <a:t> </a:t>
            </a:r>
            <a:r>
              <a:rPr lang="en-US" sz="2800" b="1" dirty="0" err="1">
                <a:latin typeface="Times New Roman" panose="02020603050405020304" pitchFamily="18" charset="0"/>
              </a:rPr>
              <a:t>sau</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đã</a:t>
            </a:r>
            <a:r>
              <a:rPr lang="en-US" sz="2800" b="1" dirty="0">
                <a:latin typeface="Times New Roman" panose="02020603050405020304" pitchFamily="18" charset="0"/>
              </a:rPr>
              <a:t> </a:t>
            </a:r>
            <a:r>
              <a:rPr lang="en-US" sz="2800" b="1" dirty="0" err="1">
                <a:latin typeface="Times New Roman" panose="02020603050405020304" pitchFamily="18" charset="0"/>
              </a:rPr>
              <a:t>thành</a:t>
            </a:r>
            <a:r>
              <a:rPr lang="en-US" sz="2800" b="1" dirty="0">
                <a:latin typeface="Times New Roman" panose="02020603050405020304" pitchFamily="18" charset="0"/>
              </a:rPr>
              <a:t> </a:t>
            </a:r>
            <a:r>
              <a:rPr lang="en-US" sz="2800" b="1" dirty="0" err="1">
                <a:latin typeface="Times New Roman" panose="02020603050405020304" pitchFamily="18" charset="0"/>
              </a:rPr>
              <a:t>cây</a:t>
            </a:r>
            <a:r>
              <a:rPr lang="en-US" sz="2800" b="1" dirty="0">
                <a:latin typeface="Times New Roman" panose="02020603050405020304" pitchFamily="18" charset="0"/>
              </a:rPr>
              <a:t> rung </a:t>
            </a:r>
            <a:r>
              <a:rPr lang="en-US" sz="2800" b="1" dirty="0" err="1">
                <a:latin typeface="Times New Roman" panose="02020603050405020304" pitchFamily="18" charset="0"/>
              </a:rPr>
              <a:t>rung</a:t>
            </a:r>
            <a:r>
              <a:rPr lang="en-US" sz="2800" b="1" dirty="0">
                <a:latin typeface="Times New Roman" panose="02020603050405020304" pitchFamily="18" charset="0"/>
              </a:rPr>
              <a:t> </a:t>
            </a:r>
            <a:r>
              <a:rPr lang="en-US" sz="2800" b="1" dirty="0" err="1">
                <a:latin typeface="Times New Roman" panose="02020603050405020304" pitchFamily="18" charset="0"/>
              </a:rPr>
              <a:t>trước</a:t>
            </a:r>
            <a:r>
              <a:rPr lang="en-US" sz="2800" b="1" dirty="0">
                <a:latin typeface="Times New Roman" panose="02020603050405020304" pitchFamily="18" charset="0"/>
              </a:rPr>
              <a:t> </a:t>
            </a:r>
            <a:r>
              <a:rPr lang="en-US" sz="2800" b="1" dirty="0" err="1">
                <a:latin typeface="Times New Roman" panose="02020603050405020304" pitchFamily="18" charset="0"/>
              </a:rPr>
              <a:t>gió</a:t>
            </a:r>
            <a:r>
              <a:rPr lang="en-US" sz="2800" b="1" dirty="0">
                <a:latin typeface="Times New Roman" panose="02020603050405020304" pitchFamily="18" charset="0"/>
              </a:rPr>
              <a:t> </a:t>
            </a:r>
            <a:r>
              <a:rPr lang="en-US" sz="2800" b="1" dirty="0" err="1">
                <a:latin typeface="Times New Roman" panose="02020603050405020304" pitchFamily="18" charset="0"/>
              </a:rPr>
              <a:t>và</a:t>
            </a:r>
            <a:r>
              <a:rPr lang="en-US" sz="2800" b="1" dirty="0">
                <a:latin typeface="Times New Roman" panose="02020603050405020304" pitchFamily="18" charset="0"/>
              </a:rPr>
              <a:t> </a:t>
            </a:r>
            <a:r>
              <a:rPr lang="en-US" sz="2800" b="1" dirty="0" err="1">
                <a:latin typeface="Times New Roman" panose="02020603050405020304" pitchFamily="18" charset="0"/>
              </a:rPr>
              <a:t>ánh</a:t>
            </a:r>
            <a:r>
              <a:rPr lang="en-US" sz="2800" b="1" dirty="0">
                <a:latin typeface="Times New Roman" panose="02020603050405020304" pitchFamily="18" charset="0"/>
              </a:rPr>
              <a:t> </a:t>
            </a:r>
            <a:r>
              <a:rPr lang="en-US" sz="2800" b="1" dirty="0" err="1">
                <a:latin typeface="Times New Roman" panose="02020603050405020304" pitchFamily="18" charset="0"/>
              </a:rPr>
              <a:t>nắng</a:t>
            </a:r>
            <a:r>
              <a:rPr lang="en-US" sz="2800" b="1" dirty="0">
                <a:latin typeface="Times New Roman" panose="02020603050405020304" pitchFamily="18" charset="0"/>
              </a:rPr>
              <a:t>. </a:t>
            </a:r>
            <a:r>
              <a:rPr lang="en-US" sz="2800" b="1" dirty="0" err="1">
                <a:latin typeface="Times New Roman" panose="02020603050405020304" pitchFamily="18" charset="0"/>
              </a:rPr>
              <a:t>Những</a:t>
            </a:r>
            <a:r>
              <a:rPr lang="en-US" sz="2800" b="1" dirty="0">
                <a:latin typeface="Times New Roman" panose="02020603050405020304" pitchFamily="18" charset="0"/>
              </a:rPr>
              <a:t> </a:t>
            </a:r>
            <a:r>
              <a:rPr lang="en-US" sz="2800" b="1" dirty="0" err="1">
                <a:latin typeface="Times New Roman" panose="02020603050405020304" pitchFamily="18" charset="0"/>
              </a:rPr>
              <a:t>lá</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rộng</a:t>
            </a:r>
            <a:r>
              <a:rPr lang="en-US" sz="2800" b="1" dirty="0">
                <a:latin typeface="Times New Roman" panose="02020603050405020304" pitchFamily="18" charset="0"/>
              </a:rPr>
              <a:t> </a:t>
            </a:r>
            <a:r>
              <a:rPr lang="en-US" sz="2800" b="1" dirty="0" err="1">
                <a:latin typeface="Times New Roman" panose="02020603050405020304" pitchFamily="18" charset="0"/>
              </a:rPr>
              <a:t>dài</a:t>
            </a:r>
            <a:r>
              <a:rPr lang="en-US" sz="2800" b="1" dirty="0">
                <a:latin typeface="Times New Roman" panose="02020603050405020304" pitchFamily="18" charset="0"/>
              </a:rPr>
              <a:t>, </a:t>
            </a:r>
            <a:r>
              <a:rPr lang="en-US" sz="2800" b="1" dirty="0" err="1">
                <a:latin typeface="Times New Roman" panose="02020603050405020304" pitchFamily="18" charset="0"/>
              </a:rPr>
              <a:t>trổ</a:t>
            </a:r>
            <a:r>
              <a:rPr lang="en-US" sz="2800" b="1" dirty="0">
                <a:latin typeface="Times New Roman" panose="02020603050405020304" pitchFamily="18" charset="0"/>
              </a:rPr>
              <a:t> </a:t>
            </a:r>
            <a:r>
              <a:rPr lang="en-US" sz="2800" b="1" dirty="0" err="1">
                <a:latin typeface="Times New Roman" panose="02020603050405020304" pitchFamily="18" charset="0"/>
              </a:rPr>
              <a:t>ra</a:t>
            </a:r>
            <a:r>
              <a:rPr lang="en-US" sz="2800" b="1" dirty="0">
                <a:latin typeface="Times New Roman" panose="02020603050405020304" pitchFamily="18" charset="0"/>
              </a:rPr>
              <a:t> </a:t>
            </a:r>
            <a:r>
              <a:rPr lang="en-US" sz="2800" b="1" dirty="0" err="1">
                <a:latin typeface="Times New Roman" panose="02020603050405020304" pitchFamily="18" charset="0"/>
              </a:rPr>
              <a:t>mạnh</a:t>
            </a:r>
            <a:r>
              <a:rPr lang="en-US" sz="2800" b="1" dirty="0">
                <a:latin typeface="Times New Roman" panose="02020603050405020304" pitchFamily="18" charset="0"/>
              </a:rPr>
              <a:t> </a:t>
            </a:r>
            <a:r>
              <a:rPr lang="en-US" sz="2800" b="1" dirty="0" err="1">
                <a:latin typeface="Times New Roman" panose="02020603050405020304" pitchFamily="18" charset="0"/>
              </a:rPr>
              <a:t>mẽ</a:t>
            </a:r>
            <a:r>
              <a:rPr lang="en-US" sz="2800" b="1" dirty="0">
                <a:latin typeface="Times New Roman" panose="02020603050405020304" pitchFamily="18" charset="0"/>
              </a:rPr>
              <a:t>, </a:t>
            </a:r>
            <a:r>
              <a:rPr lang="en-US" sz="2800" b="1" dirty="0" err="1">
                <a:latin typeface="Times New Roman" panose="02020603050405020304" pitchFamily="18" charset="0"/>
              </a:rPr>
              <a:t>nõn</a:t>
            </a:r>
            <a:r>
              <a:rPr lang="en-US" sz="2800" b="1" dirty="0">
                <a:latin typeface="Times New Roman" panose="02020603050405020304" pitchFamily="18" charset="0"/>
              </a:rPr>
              <a:t> </a:t>
            </a:r>
            <a:r>
              <a:rPr lang="en-US" sz="2800" b="1" dirty="0" err="1">
                <a:latin typeface="Times New Roman" panose="02020603050405020304" pitchFamily="18" charset="0"/>
              </a:rPr>
              <a:t>nà</a:t>
            </a:r>
            <a:r>
              <a:rPr lang="en-US" sz="2800" b="1" dirty="0">
                <a:latin typeface="Times New Roman" panose="02020603050405020304" pitchFamily="18" charset="0"/>
              </a:rPr>
              <a:t>.</a:t>
            </a:r>
          </a:p>
          <a:p>
            <a:pPr eaLnBrk="1" hangingPunct="1">
              <a:spcBef>
                <a:spcPct val="50000"/>
              </a:spcBef>
            </a:pPr>
            <a:r>
              <a:rPr lang="en-US" sz="2800" b="1" dirty="0">
                <a:latin typeface="Times New Roman" panose="02020603050405020304" pitchFamily="18" charset="0"/>
              </a:rPr>
              <a:t>      </a:t>
            </a:r>
            <a:r>
              <a:rPr lang="en-US" sz="2800" b="1" dirty="0" err="1">
                <a:latin typeface="Times New Roman" panose="02020603050405020304" pitchFamily="18" charset="0"/>
              </a:rPr>
              <a:t>Trên</a:t>
            </a:r>
            <a:r>
              <a:rPr lang="en-US" sz="2800" b="1" dirty="0">
                <a:latin typeface="Times New Roman" panose="02020603050405020304" pitchFamily="18" charset="0"/>
              </a:rPr>
              <a:t> </a:t>
            </a:r>
            <a:r>
              <a:rPr lang="en-US" sz="2800" b="1" dirty="0" err="1">
                <a:latin typeface="Times New Roman" panose="02020603050405020304" pitchFamily="18" charset="0"/>
              </a:rPr>
              <a:t>ngọn</a:t>
            </a:r>
            <a:r>
              <a:rPr lang="en-US" sz="2800" b="1" dirty="0">
                <a:latin typeface="Times New Roman" panose="02020603050405020304" pitchFamily="18" charset="0"/>
              </a:rPr>
              <a:t>, </a:t>
            </a:r>
            <a:r>
              <a:rPr lang="en-US" sz="2800" b="1" dirty="0" err="1">
                <a:latin typeface="Times New Roman" panose="02020603050405020304" pitchFamily="18" charset="0"/>
              </a:rPr>
              <a:t>một</a:t>
            </a:r>
            <a:r>
              <a:rPr lang="en-US" sz="2800" b="1" dirty="0">
                <a:latin typeface="Times New Roman" panose="02020603050405020304" pitchFamily="18" charset="0"/>
              </a:rPr>
              <a:t> </a:t>
            </a:r>
            <a:r>
              <a:rPr lang="en-US" sz="2800" b="1" dirty="0" err="1">
                <a:latin typeface="Times New Roman" panose="02020603050405020304" pitchFamily="18" charset="0"/>
              </a:rPr>
              <a:t>thứ</a:t>
            </a:r>
            <a:r>
              <a:rPr lang="en-US" sz="2800" b="1" dirty="0">
                <a:latin typeface="Times New Roman" panose="02020603050405020304" pitchFamily="18" charset="0"/>
              </a:rPr>
              <a:t> </a:t>
            </a:r>
            <a:r>
              <a:rPr lang="en-US" sz="2800" b="1" dirty="0" err="1">
                <a:latin typeface="Times New Roman" panose="02020603050405020304" pitchFamily="18" charset="0"/>
              </a:rPr>
              <a:t>búp</a:t>
            </a:r>
            <a:r>
              <a:rPr lang="en-US" sz="2800" b="1" dirty="0">
                <a:latin typeface="Times New Roman" panose="02020603050405020304" pitchFamily="18" charset="0"/>
              </a:rPr>
              <a:t> </a:t>
            </a:r>
            <a:r>
              <a:rPr lang="en-US" sz="2800" b="1" dirty="0" err="1">
                <a:latin typeface="Times New Roman" panose="02020603050405020304" pitchFamily="18" charset="0"/>
              </a:rPr>
              <a:t>như</a:t>
            </a:r>
            <a:r>
              <a:rPr lang="en-US" sz="2800" b="1" dirty="0">
                <a:latin typeface="Times New Roman" panose="02020603050405020304" pitchFamily="18" charset="0"/>
              </a:rPr>
              <a:t> </a:t>
            </a:r>
            <a:r>
              <a:rPr lang="en-US" sz="2800" b="1" dirty="0" err="1">
                <a:latin typeface="Times New Roman" panose="02020603050405020304" pitchFamily="18" charset="0"/>
              </a:rPr>
              <a:t>kết</a:t>
            </a:r>
            <a:r>
              <a:rPr lang="en-US" sz="2800" b="1" dirty="0">
                <a:latin typeface="Times New Roman" panose="02020603050405020304" pitchFamily="18" charset="0"/>
              </a:rPr>
              <a:t> </a:t>
            </a:r>
            <a:r>
              <a:rPr lang="en-US" sz="2800" b="1" dirty="0" err="1">
                <a:latin typeface="Times New Roman" panose="02020603050405020304" pitchFamily="18" charset="0"/>
              </a:rPr>
              <a:t>bằng</a:t>
            </a:r>
            <a:r>
              <a:rPr lang="en-US" sz="2800" b="1" dirty="0">
                <a:latin typeface="Times New Roman" panose="02020603050405020304" pitchFamily="18" charset="0"/>
              </a:rPr>
              <a:t> </a:t>
            </a:r>
            <a:r>
              <a:rPr lang="en-US" sz="2800" b="1" dirty="0" err="1">
                <a:latin typeface="Times New Roman" panose="02020603050405020304" pitchFamily="18" charset="0"/>
              </a:rPr>
              <a:t>nhung</a:t>
            </a:r>
            <a:r>
              <a:rPr lang="en-US" sz="2800" b="1" dirty="0">
                <a:latin typeface="Times New Roman" panose="02020603050405020304" pitchFamily="18" charset="0"/>
              </a:rPr>
              <a:t> </a:t>
            </a:r>
            <a:r>
              <a:rPr lang="en-US" sz="2800" b="1" dirty="0" err="1">
                <a:latin typeface="Times New Roman" panose="02020603050405020304" pitchFamily="18" charset="0"/>
              </a:rPr>
              <a:t>và</a:t>
            </a:r>
            <a:r>
              <a:rPr lang="en-US" sz="2800" b="1" dirty="0">
                <a:latin typeface="Times New Roman" panose="02020603050405020304" pitchFamily="18" charset="0"/>
              </a:rPr>
              <a:t> </a:t>
            </a:r>
            <a:r>
              <a:rPr lang="en-US" sz="2800" b="1" dirty="0" err="1">
                <a:latin typeface="Times New Roman" panose="02020603050405020304" pitchFamily="18" charset="0"/>
              </a:rPr>
              <a:t>phấn</a:t>
            </a:r>
            <a:r>
              <a:rPr lang="en-US" sz="2800" b="1" dirty="0">
                <a:latin typeface="Times New Roman" panose="02020603050405020304" pitchFamily="18" charset="0"/>
              </a:rPr>
              <a:t> </a:t>
            </a:r>
            <a:r>
              <a:rPr lang="en-US" sz="2800" b="1" dirty="0" err="1">
                <a:latin typeface="Times New Roman" panose="02020603050405020304" pitchFamily="18" charset="0"/>
              </a:rPr>
              <a:t>vươn</a:t>
            </a:r>
            <a:r>
              <a:rPr lang="en-US" sz="2800" b="1" dirty="0">
                <a:latin typeface="Times New Roman" panose="02020603050405020304" pitchFamily="18" charset="0"/>
              </a:rPr>
              <a:t> </a:t>
            </a:r>
            <a:r>
              <a:rPr lang="en-US" sz="2800" b="1" dirty="0" err="1">
                <a:latin typeface="Times New Roman" panose="02020603050405020304" pitchFamily="18" charset="0"/>
              </a:rPr>
              <a:t>lên</a:t>
            </a:r>
            <a:r>
              <a:rPr lang="en-US" sz="2800" b="1" dirty="0">
                <a:latin typeface="Times New Roman" panose="02020603050405020304" pitchFamily="18" charset="0"/>
              </a:rPr>
              <a:t>. </a:t>
            </a:r>
            <a:r>
              <a:rPr lang="en-US" sz="2800" b="1" dirty="0" err="1">
                <a:latin typeface="Times New Roman" panose="02020603050405020304" pitchFamily="18" charset="0"/>
              </a:rPr>
              <a:t>Những</a:t>
            </a:r>
            <a:r>
              <a:rPr lang="en-US" sz="2800" b="1" dirty="0">
                <a:latin typeface="Times New Roman" panose="02020603050405020304" pitchFamily="18" charset="0"/>
              </a:rPr>
              <a:t> </a:t>
            </a:r>
            <a:r>
              <a:rPr lang="en-US" sz="2800" b="1" dirty="0" err="1">
                <a:latin typeface="Times New Roman" panose="02020603050405020304" pitchFamily="18" charset="0"/>
              </a:rPr>
              <a:t>đàn</a:t>
            </a:r>
            <a:r>
              <a:rPr lang="en-US" sz="2800" b="1" dirty="0">
                <a:latin typeface="Times New Roman" panose="02020603050405020304" pitchFamily="18" charset="0"/>
              </a:rPr>
              <a:t> </a:t>
            </a:r>
            <a:r>
              <a:rPr lang="en-US" sz="2800" b="1" dirty="0" err="1">
                <a:latin typeface="Times New Roman" panose="02020603050405020304" pitchFamily="18" charset="0"/>
              </a:rPr>
              <a:t>bướm</a:t>
            </a:r>
            <a:r>
              <a:rPr lang="en-US" sz="2800" b="1" dirty="0">
                <a:latin typeface="Times New Roman" panose="02020603050405020304" pitchFamily="18" charset="0"/>
              </a:rPr>
              <a:t> </a:t>
            </a:r>
            <a:r>
              <a:rPr lang="en-US" sz="2800" b="1" dirty="0" err="1">
                <a:latin typeface="Times New Roman" panose="02020603050405020304" pitchFamily="18" charset="0"/>
              </a:rPr>
              <a:t>trắng,bướm</a:t>
            </a:r>
            <a:r>
              <a:rPr lang="en-US" sz="2800" b="1" dirty="0">
                <a:latin typeface="Times New Roman" panose="02020603050405020304" pitchFamily="18" charset="0"/>
              </a:rPr>
              <a:t> </a:t>
            </a:r>
            <a:r>
              <a:rPr lang="en-US" sz="2800" b="1" dirty="0" err="1">
                <a:latin typeface="Times New Roman" panose="02020603050405020304" pitchFamily="18" charset="0"/>
              </a:rPr>
              <a:t>vàng</a:t>
            </a:r>
            <a:r>
              <a:rPr lang="en-US" sz="2800" b="1" dirty="0">
                <a:latin typeface="Times New Roman" panose="02020603050405020304" pitchFamily="18" charset="0"/>
              </a:rPr>
              <a:t> bay </a:t>
            </a:r>
            <a:r>
              <a:rPr lang="en-US" sz="2800" b="1" dirty="0" err="1">
                <a:latin typeface="Times New Roman" panose="02020603050405020304" pitchFamily="18" charset="0"/>
              </a:rPr>
              <a:t>đến</a:t>
            </a:r>
            <a:r>
              <a:rPr lang="en-US" sz="2800" b="1" dirty="0">
                <a:latin typeface="Times New Roman" panose="02020603050405020304" pitchFamily="18" charset="0"/>
              </a:rPr>
              <a:t>, </a:t>
            </a:r>
            <a:r>
              <a:rPr lang="en-US" sz="2800" b="1" dirty="0" err="1">
                <a:latin typeface="Times New Roman" panose="02020603050405020304" pitchFamily="18" charset="0"/>
              </a:rPr>
              <a:t>thoáng</a:t>
            </a:r>
            <a:r>
              <a:rPr lang="en-US" sz="2800" b="1" dirty="0">
                <a:latin typeface="Times New Roman" panose="02020603050405020304" pitchFamily="18" charset="0"/>
              </a:rPr>
              <a:t> </a:t>
            </a:r>
            <a:r>
              <a:rPr lang="en-US" sz="2800" b="1" dirty="0" err="1">
                <a:latin typeface="Times New Roman" panose="02020603050405020304" pitchFamily="18" charset="0"/>
              </a:rPr>
              <a:t>đỗ</a:t>
            </a:r>
            <a:r>
              <a:rPr lang="en-US" sz="2800" b="1" dirty="0">
                <a:latin typeface="Times New Roman" panose="02020603050405020304" pitchFamily="18" charset="0"/>
              </a:rPr>
              <a:t> </a:t>
            </a:r>
            <a:r>
              <a:rPr lang="en-US" sz="2800" b="1" dirty="0" err="1">
                <a:latin typeface="Times New Roman" panose="02020603050405020304" pitchFamily="18" charset="0"/>
              </a:rPr>
              <a:t>rồi</a:t>
            </a:r>
            <a:r>
              <a:rPr lang="en-US" sz="2800" b="1" dirty="0">
                <a:latin typeface="Times New Roman" panose="02020603050405020304" pitchFamily="18" charset="0"/>
              </a:rPr>
              <a:t> bay </a:t>
            </a:r>
            <a:r>
              <a:rPr lang="en-US" sz="2800" b="1" dirty="0" err="1">
                <a:latin typeface="Times New Roman" panose="02020603050405020304" pitchFamily="18" charset="0"/>
              </a:rPr>
              <a:t>đi</a:t>
            </a:r>
            <a:r>
              <a:rPr lang="en-US" sz="2800" b="1" dirty="0">
                <a:latin typeface="Times New Roman" panose="02020603050405020304" pitchFamily="18" charset="0"/>
              </a:rPr>
              <a:t>. </a:t>
            </a:r>
            <a:r>
              <a:rPr lang="en-US" sz="2800" b="1" dirty="0" err="1">
                <a:latin typeface="Times New Roman" panose="02020603050405020304" pitchFamily="18" charset="0"/>
              </a:rPr>
              <a:t>Núp</a:t>
            </a:r>
            <a:r>
              <a:rPr lang="en-US" sz="2800" b="1" dirty="0">
                <a:latin typeface="Times New Roman" panose="02020603050405020304" pitchFamily="18" charset="0"/>
              </a:rPr>
              <a:t> </a:t>
            </a:r>
            <a:r>
              <a:rPr lang="en-US" sz="2800" b="1" dirty="0" err="1">
                <a:latin typeface="Times New Roman" panose="02020603050405020304" pitchFamily="18" charset="0"/>
              </a:rPr>
              <a:t>trong</a:t>
            </a:r>
            <a:r>
              <a:rPr lang="en-US" sz="2800" b="1" dirty="0">
                <a:latin typeface="Times New Roman" panose="02020603050405020304" pitchFamily="18" charset="0"/>
              </a:rPr>
              <a:t> </a:t>
            </a:r>
            <a:r>
              <a:rPr lang="en-US" sz="2800" b="1" dirty="0" err="1">
                <a:latin typeface="Times New Roman" panose="02020603050405020304" pitchFamily="18" charset="0"/>
              </a:rPr>
              <a:t>cuống</a:t>
            </a:r>
            <a:r>
              <a:rPr lang="en-US" sz="2800" b="1" dirty="0">
                <a:latin typeface="Times New Roman" panose="02020603050405020304" pitchFamily="18" charset="0"/>
              </a:rPr>
              <a:t> </a:t>
            </a:r>
            <a:r>
              <a:rPr lang="en-US" sz="2800" b="1" dirty="0" err="1">
                <a:latin typeface="Times New Roman" panose="02020603050405020304" pitchFamily="18" charset="0"/>
              </a:rPr>
              <a:t>lá</a:t>
            </a:r>
            <a:r>
              <a:rPr lang="en-US" sz="2800" b="1" dirty="0">
                <a:latin typeface="Times New Roman" panose="02020603050405020304" pitchFamily="18" charset="0"/>
              </a:rPr>
              <a:t>, </a:t>
            </a:r>
            <a:r>
              <a:rPr lang="en-US" sz="2800" b="1" dirty="0" err="1">
                <a:latin typeface="Times New Roman" panose="02020603050405020304" pitchFamily="18" charset="0"/>
              </a:rPr>
              <a:t>những</a:t>
            </a:r>
            <a:r>
              <a:rPr lang="en-US" sz="2800" b="1" dirty="0">
                <a:latin typeface="Times New Roman" panose="02020603050405020304" pitchFamily="18" charset="0"/>
              </a:rPr>
              <a:t> </a:t>
            </a:r>
            <a:r>
              <a:rPr lang="en-US" sz="2800" b="1" dirty="0" err="1">
                <a:latin typeface="Times New Roman" panose="02020603050405020304" pitchFamily="18" charset="0"/>
              </a:rPr>
              <a:t>búp</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non </a:t>
            </a:r>
            <a:r>
              <a:rPr lang="en-US" sz="2800" b="1" dirty="0" err="1">
                <a:latin typeface="Times New Roman" panose="02020603050405020304" pitchFamily="18" charset="0"/>
              </a:rPr>
              <a:t>nhú</a:t>
            </a:r>
            <a:r>
              <a:rPr lang="en-US" sz="2800" b="1" dirty="0">
                <a:latin typeface="Times New Roman" panose="02020603050405020304" pitchFamily="18" charset="0"/>
              </a:rPr>
              <a:t> </a:t>
            </a:r>
            <a:r>
              <a:rPr lang="en-US" sz="2800" b="1" dirty="0" err="1">
                <a:latin typeface="Times New Roman" panose="02020603050405020304" pitchFamily="18" charset="0"/>
              </a:rPr>
              <a:t>lên</a:t>
            </a:r>
            <a:r>
              <a:rPr lang="en-US" sz="2800" b="1" dirty="0">
                <a:latin typeface="Times New Roman" panose="02020603050405020304" pitchFamily="18" charset="0"/>
              </a:rPr>
              <a:t> </a:t>
            </a:r>
            <a:r>
              <a:rPr lang="en-US" sz="2800" b="1" dirty="0" err="1">
                <a:latin typeface="Times New Roman" panose="02020603050405020304" pitchFamily="18" charset="0"/>
              </a:rPr>
              <a:t>và</a:t>
            </a:r>
            <a:r>
              <a:rPr lang="en-US" sz="2800" b="1" dirty="0">
                <a:latin typeface="Times New Roman" panose="02020603050405020304" pitchFamily="18" charset="0"/>
              </a:rPr>
              <a:t> </a:t>
            </a:r>
            <a:r>
              <a:rPr lang="en-US" sz="2800" b="1" dirty="0" err="1">
                <a:latin typeface="Times New Roman" panose="02020603050405020304" pitchFamily="18" charset="0"/>
              </a:rPr>
              <a:t>lớn</a:t>
            </a:r>
            <a:r>
              <a:rPr lang="en-US" sz="2800" b="1" dirty="0">
                <a:latin typeface="Times New Roman" panose="02020603050405020304" pitchFamily="18" charset="0"/>
              </a:rPr>
              <a:t> </a:t>
            </a:r>
            <a:r>
              <a:rPr lang="en-US" sz="2800" b="1" dirty="0" err="1">
                <a:latin typeface="Times New Roman" panose="02020603050405020304" pitchFamily="18" charset="0"/>
              </a:rPr>
              <a:t>dần</a:t>
            </a:r>
            <a:r>
              <a:rPr lang="en-US" sz="2800" b="1" dirty="0">
                <a:latin typeface="Times New Roman" panose="02020603050405020304" pitchFamily="18" charset="0"/>
              </a:rPr>
              <a:t>. </a:t>
            </a:r>
            <a:r>
              <a:rPr lang="en-US" sz="2800" b="1" dirty="0" err="1">
                <a:latin typeface="Times New Roman" panose="02020603050405020304" pitchFamily="18" charset="0"/>
              </a:rPr>
              <a:t>Mình</a:t>
            </a:r>
            <a:r>
              <a:rPr lang="en-US" sz="2800" b="1" dirty="0">
                <a:latin typeface="Times New Roman" panose="02020603050405020304" pitchFamily="18" charset="0"/>
              </a:rPr>
              <a:t> </a:t>
            </a:r>
            <a:r>
              <a:rPr lang="en-US" sz="2800" b="1" dirty="0" err="1">
                <a:latin typeface="Times New Roman" panose="02020603050405020304" pitchFamily="18" charset="0"/>
              </a:rPr>
              <a:t>có</a:t>
            </a:r>
            <a:r>
              <a:rPr lang="en-US" sz="2800" b="1" dirty="0">
                <a:latin typeface="Times New Roman" panose="02020603050405020304" pitchFamily="18" charset="0"/>
              </a:rPr>
              <a:t> </a:t>
            </a:r>
            <a:r>
              <a:rPr lang="en-US" sz="2800" b="1" dirty="0" err="1">
                <a:latin typeface="Times New Roman" panose="02020603050405020304" pitchFamily="18" charset="0"/>
              </a:rPr>
              <a:t>nhiều</a:t>
            </a:r>
            <a:r>
              <a:rPr lang="en-US" sz="2800" b="1" dirty="0">
                <a:latin typeface="Times New Roman" panose="02020603050405020304" pitchFamily="18" charset="0"/>
              </a:rPr>
              <a:t> </a:t>
            </a:r>
            <a:r>
              <a:rPr lang="en-US" sz="2800" b="1" dirty="0" err="1">
                <a:latin typeface="Times New Roman" panose="02020603050405020304" pitchFamily="18" charset="0"/>
              </a:rPr>
              <a:t>khía</a:t>
            </a:r>
            <a:r>
              <a:rPr lang="en-US" sz="2800" b="1" dirty="0">
                <a:latin typeface="Times New Roman" panose="02020603050405020304" pitchFamily="18" charset="0"/>
              </a:rPr>
              <a:t> </a:t>
            </a:r>
            <a:r>
              <a:rPr lang="en-US" sz="2800" b="1" dirty="0" err="1">
                <a:latin typeface="Times New Roman" panose="02020603050405020304" pitchFamily="18" charset="0"/>
              </a:rPr>
              <a:t>vàng</a:t>
            </a:r>
            <a:r>
              <a:rPr lang="en-US" sz="2800" b="1" dirty="0">
                <a:latin typeface="Times New Roman" panose="02020603050405020304" pitchFamily="18" charset="0"/>
              </a:rPr>
              <a:t> </a:t>
            </a:r>
            <a:r>
              <a:rPr lang="en-US" sz="2800" b="1" dirty="0" err="1">
                <a:latin typeface="Times New Roman" panose="02020603050405020304" pitchFamily="18" charset="0"/>
              </a:rPr>
              <a:t>vàng</a:t>
            </a:r>
            <a:r>
              <a:rPr lang="en-US" sz="2800" b="1" dirty="0">
                <a:latin typeface="Times New Roman" panose="02020603050405020304" pitchFamily="18" charset="0"/>
              </a:rPr>
              <a:t> </a:t>
            </a:r>
            <a:r>
              <a:rPr lang="en-US" sz="2800" b="1" dirty="0" err="1">
                <a:latin typeface="Times New Roman" panose="02020603050405020304" pitchFamily="18" charset="0"/>
              </a:rPr>
              <a:t>và</a:t>
            </a:r>
            <a:r>
              <a:rPr lang="en-US" sz="2800" b="1" dirty="0">
                <a:latin typeface="Times New Roman" panose="02020603050405020304" pitchFamily="18" charset="0"/>
              </a:rPr>
              <a:t> </a:t>
            </a:r>
            <a:r>
              <a:rPr lang="en-US" sz="2800" b="1" dirty="0" err="1">
                <a:latin typeface="Times New Roman" panose="02020603050405020304" pitchFamily="18" charset="0"/>
              </a:rPr>
              <a:t>những</a:t>
            </a:r>
            <a:r>
              <a:rPr lang="en-US" sz="2800" b="1" dirty="0">
                <a:latin typeface="Times New Roman" panose="02020603050405020304" pitchFamily="18" charset="0"/>
              </a:rPr>
              <a:t> </a:t>
            </a:r>
            <a:r>
              <a:rPr lang="en-US" sz="2800" b="1" dirty="0" err="1">
                <a:latin typeface="Times New Roman" panose="02020603050405020304" pitchFamily="18" charset="0"/>
              </a:rPr>
              <a:t>sợi</a:t>
            </a:r>
            <a:r>
              <a:rPr lang="en-US" sz="2800" b="1" dirty="0">
                <a:latin typeface="Times New Roman" panose="02020603050405020304" pitchFamily="18" charset="0"/>
              </a:rPr>
              <a:t> </a:t>
            </a:r>
            <a:r>
              <a:rPr lang="en-US" sz="2800" b="1" dirty="0" err="1">
                <a:latin typeface="Times New Roman" panose="02020603050405020304" pitchFamily="18" charset="0"/>
              </a:rPr>
              <a:t>tơ</a:t>
            </a:r>
            <a:r>
              <a:rPr lang="en-US" sz="2800" b="1" dirty="0">
                <a:latin typeface="Times New Roman" panose="02020603050405020304" pitchFamily="18" charset="0"/>
              </a:rPr>
              <a:t> hung </a:t>
            </a:r>
            <a:r>
              <a:rPr lang="en-US" sz="2800" b="1" dirty="0" err="1">
                <a:latin typeface="Times New Roman" panose="02020603050405020304" pitchFamily="18" charset="0"/>
              </a:rPr>
              <a:t>hung</a:t>
            </a:r>
            <a:r>
              <a:rPr lang="en-US" sz="2800" b="1" dirty="0">
                <a:latin typeface="Times New Roman" panose="02020603050405020304" pitchFamily="18" charset="0"/>
              </a:rPr>
              <a:t> </a:t>
            </a:r>
            <a:r>
              <a:rPr lang="en-US" sz="2800" b="1" dirty="0" err="1">
                <a:latin typeface="Times New Roman" panose="02020603050405020304" pitchFamily="18" charset="0"/>
              </a:rPr>
              <a:t>bọc</a:t>
            </a:r>
            <a:r>
              <a:rPr lang="en-US" sz="2800" b="1" dirty="0">
                <a:latin typeface="Times New Roman" panose="02020603050405020304" pitchFamily="18" charset="0"/>
              </a:rPr>
              <a:t> </a:t>
            </a:r>
            <a:r>
              <a:rPr lang="en-US" sz="2800" b="1" dirty="0" err="1">
                <a:latin typeface="Times New Roman" panose="02020603050405020304" pitchFamily="18" charset="0"/>
              </a:rPr>
              <a:t>trong</a:t>
            </a:r>
            <a:r>
              <a:rPr lang="en-US" sz="2800" b="1" dirty="0">
                <a:latin typeface="Times New Roman" panose="02020603050405020304" pitchFamily="18" charset="0"/>
              </a:rPr>
              <a:t> </a:t>
            </a:r>
            <a:r>
              <a:rPr lang="en-US" sz="2800" b="1" dirty="0" err="1">
                <a:latin typeface="Times New Roman" panose="02020603050405020304" pitchFamily="18" charset="0"/>
              </a:rPr>
              <a:t>làn</a:t>
            </a:r>
            <a:r>
              <a:rPr lang="en-US" sz="2800" b="1" dirty="0">
                <a:latin typeface="Times New Roman" panose="02020603050405020304" pitchFamily="18" charset="0"/>
              </a:rPr>
              <a:t> </a:t>
            </a:r>
            <a:r>
              <a:rPr lang="en-US" sz="2800" b="1" dirty="0" err="1">
                <a:latin typeface="Times New Roman" panose="02020603050405020304" pitchFamily="18" charset="0"/>
              </a:rPr>
              <a:t>áo</a:t>
            </a:r>
            <a:r>
              <a:rPr lang="en-US" sz="2800" b="1" dirty="0">
                <a:latin typeface="Times New Roman" panose="02020603050405020304" pitchFamily="18" charset="0"/>
              </a:rPr>
              <a:t> </a:t>
            </a:r>
            <a:r>
              <a:rPr lang="en-US" sz="2800" b="1" dirty="0" err="1">
                <a:latin typeface="Times New Roman" panose="02020603050405020304" pitchFamily="18" charset="0"/>
              </a:rPr>
              <a:t>mỏng</a:t>
            </a:r>
            <a:r>
              <a:rPr lang="en-US" sz="2800" b="1" dirty="0">
                <a:latin typeface="Times New Roman" panose="02020603050405020304" pitchFamily="18" charset="0"/>
              </a:rPr>
              <a:t> </a:t>
            </a:r>
            <a:r>
              <a:rPr lang="en-US" sz="2800" b="1" dirty="0" err="1">
                <a:latin typeface="Times New Roman" panose="02020603050405020304" pitchFamily="18" charset="0"/>
              </a:rPr>
              <a:t>óng</a:t>
            </a:r>
            <a:r>
              <a:rPr lang="en-US" sz="2800" b="1" dirty="0">
                <a:latin typeface="Times New Roman" panose="02020603050405020304" pitchFamily="18" charset="0"/>
              </a:rPr>
              <a:t> </a:t>
            </a:r>
            <a:r>
              <a:rPr lang="en-US" sz="2800" b="1" dirty="0" err="1">
                <a:latin typeface="Times New Roman" panose="02020603050405020304" pitchFamily="18" charset="0"/>
              </a:rPr>
              <a:t>ánh</a:t>
            </a:r>
            <a:r>
              <a:rPr lang="en-US" sz="2800" b="1" dirty="0">
                <a:latin typeface="Times New Roman" panose="02020603050405020304" pitchFamily="18" charset="0"/>
              </a:rPr>
              <a:t>.</a:t>
            </a:r>
          </a:p>
          <a:p>
            <a:pPr eaLnBrk="1" hangingPunct="1">
              <a:spcBef>
                <a:spcPct val="50000"/>
              </a:spcBef>
            </a:pPr>
            <a:r>
              <a:rPr lang="en-US" sz="2800" b="1" dirty="0">
                <a:latin typeface="Times New Roman" panose="02020603050405020304" pitchFamily="18" charset="0"/>
              </a:rPr>
              <a:t>       </a:t>
            </a:r>
            <a:r>
              <a:rPr lang="en-US" sz="2800" b="1" dirty="0" err="1">
                <a:latin typeface="Times New Roman" panose="02020603050405020304" pitchFamily="18" charset="0"/>
              </a:rPr>
              <a:t>Trời</a:t>
            </a:r>
            <a:r>
              <a:rPr lang="en-US" sz="2800" b="1" dirty="0">
                <a:latin typeface="Times New Roman" panose="02020603050405020304" pitchFamily="18" charset="0"/>
              </a:rPr>
              <a:t> </a:t>
            </a:r>
            <a:r>
              <a:rPr lang="en-US" sz="2800" b="1" dirty="0" err="1">
                <a:latin typeface="Times New Roman" panose="02020603050405020304" pitchFamily="18" charset="0"/>
              </a:rPr>
              <a:t>nắng</a:t>
            </a:r>
            <a:r>
              <a:rPr lang="en-US" sz="2800" b="1" dirty="0">
                <a:latin typeface="Times New Roman" panose="02020603050405020304" pitchFamily="18" charset="0"/>
              </a:rPr>
              <a:t> </a:t>
            </a:r>
            <a:r>
              <a:rPr lang="en-US" sz="2800" b="1" dirty="0" err="1">
                <a:latin typeface="Times New Roman" panose="02020603050405020304" pitchFamily="18" charset="0"/>
              </a:rPr>
              <a:t>chang</a:t>
            </a:r>
            <a:r>
              <a:rPr lang="en-US" sz="2800" b="1" dirty="0">
                <a:latin typeface="Times New Roman" panose="02020603050405020304" pitchFamily="18" charset="0"/>
              </a:rPr>
              <a:t> </a:t>
            </a:r>
            <a:r>
              <a:rPr lang="en-US" sz="2800" b="1" dirty="0" err="1">
                <a:latin typeface="Times New Roman" panose="02020603050405020304" pitchFamily="18" charset="0"/>
              </a:rPr>
              <a:t>chang</a:t>
            </a:r>
            <a:r>
              <a:rPr lang="en-US" sz="2800" b="1" dirty="0">
                <a:latin typeface="Times New Roman" panose="02020603050405020304" pitchFamily="18" charset="0"/>
              </a:rPr>
              <a:t>, </a:t>
            </a:r>
            <a:r>
              <a:rPr lang="en-US" sz="2800" b="1" dirty="0" err="1">
                <a:latin typeface="Times New Roman" panose="02020603050405020304" pitchFamily="18" charset="0"/>
              </a:rPr>
              <a:t>tiếng</a:t>
            </a:r>
            <a:r>
              <a:rPr lang="en-US" sz="2800" b="1" dirty="0">
                <a:latin typeface="Times New Roman" panose="02020603050405020304" pitchFamily="18" charset="0"/>
              </a:rPr>
              <a:t> </a:t>
            </a:r>
            <a:r>
              <a:rPr lang="en-US" sz="2800" b="1" dirty="0" err="1">
                <a:latin typeface="Times New Roman" panose="02020603050405020304" pitchFamily="18" charset="0"/>
              </a:rPr>
              <a:t>tu</a:t>
            </a:r>
            <a:r>
              <a:rPr lang="en-US" sz="2800" b="1" dirty="0">
                <a:latin typeface="Times New Roman" panose="02020603050405020304" pitchFamily="18" charset="0"/>
              </a:rPr>
              <a:t> </a:t>
            </a:r>
            <a:r>
              <a:rPr lang="en-US" sz="2800" b="1" dirty="0" err="1">
                <a:latin typeface="Times New Roman" panose="02020603050405020304" pitchFamily="18" charset="0"/>
              </a:rPr>
              <a:t>hú</a:t>
            </a:r>
            <a:r>
              <a:rPr lang="en-US" sz="2800" b="1" dirty="0">
                <a:latin typeface="Times New Roman" panose="02020603050405020304" pitchFamily="18" charset="0"/>
              </a:rPr>
              <a:t> </a:t>
            </a:r>
            <a:r>
              <a:rPr lang="en-US" sz="2800" b="1" dirty="0" err="1">
                <a:latin typeface="Times New Roman" panose="02020603050405020304" pitchFamily="18" charset="0"/>
              </a:rPr>
              <a:t>gần</a:t>
            </a:r>
            <a:r>
              <a:rPr lang="en-US" sz="2800" b="1" dirty="0">
                <a:latin typeface="Times New Roman" panose="02020603050405020304" pitchFamily="18" charset="0"/>
              </a:rPr>
              <a:t> </a:t>
            </a:r>
            <a:r>
              <a:rPr lang="en-US" sz="2800" b="1" dirty="0" err="1">
                <a:latin typeface="Times New Roman" panose="02020603050405020304" pitchFamily="18" charset="0"/>
              </a:rPr>
              <a:t>xa</a:t>
            </a:r>
            <a:r>
              <a:rPr lang="en-US" sz="2800" b="1" dirty="0">
                <a:latin typeface="Times New Roman" panose="02020603050405020304" pitchFamily="18" charset="0"/>
              </a:rPr>
              <a:t> ran </a:t>
            </a:r>
            <a:r>
              <a:rPr lang="en-US" sz="2800" b="1" dirty="0" err="1">
                <a:latin typeface="Times New Roman" panose="02020603050405020304" pitchFamily="18" charset="0"/>
              </a:rPr>
              <a:t>ran</a:t>
            </a:r>
            <a:r>
              <a:rPr lang="en-US" sz="2800" b="1" dirty="0">
                <a:latin typeface="Times New Roman" panose="02020603050405020304" pitchFamily="18" charset="0"/>
              </a:rPr>
              <a:t>. </a:t>
            </a:r>
            <a:r>
              <a:rPr lang="en-US" sz="2800" b="1" dirty="0" err="1">
                <a:latin typeface="Times New Roman" panose="02020603050405020304" pitchFamily="18" charset="0"/>
              </a:rPr>
              <a:t>Hoa</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xơ</a:t>
            </a:r>
            <a:r>
              <a:rPr lang="en-US" sz="2800" b="1" dirty="0">
                <a:latin typeface="Times New Roman" panose="02020603050405020304" pitchFamily="18" charset="0"/>
              </a:rPr>
              <a:t> </a:t>
            </a:r>
            <a:r>
              <a:rPr lang="en-US" sz="2800" b="1" dirty="0" err="1">
                <a:latin typeface="Times New Roman" panose="02020603050405020304" pitchFamily="18" charset="0"/>
              </a:rPr>
              <a:t>xác</a:t>
            </a:r>
            <a:r>
              <a:rPr lang="en-US" sz="2800" b="1" dirty="0">
                <a:latin typeface="Times New Roman" panose="02020603050405020304" pitchFamily="18" charset="0"/>
              </a:rPr>
              <a:t> </a:t>
            </a:r>
            <a:r>
              <a:rPr lang="en-US" sz="2800" b="1" dirty="0" err="1">
                <a:latin typeface="Times New Roman" panose="02020603050405020304" pitchFamily="18" charset="0"/>
              </a:rPr>
              <a:t>như</a:t>
            </a:r>
            <a:r>
              <a:rPr lang="en-US" sz="2800" b="1" dirty="0">
                <a:latin typeface="Times New Roman" panose="02020603050405020304" pitchFamily="18" charset="0"/>
              </a:rPr>
              <a:t> </a:t>
            </a:r>
            <a:r>
              <a:rPr lang="en-US" sz="2800" b="1" dirty="0" err="1">
                <a:latin typeface="Times New Roman" panose="02020603050405020304" pitchFamily="18" charset="0"/>
              </a:rPr>
              <a:t>cỏ</a:t>
            </a:r>
            <a:r>
              <a:rPr lang="en-US" sz="2800" b="1" dirty="0">
                <a:latin typeface="Times New Roman" panose="02020603050405020304" pitchFamily="18" charset="0"/>
              </a:rPr>
              <a:t> may. </a:t>
            </a:r>
            <a:r>
              <a:rPr lang="en-US" sz="2800" b="1" dirty="0" err="1">
                <a:latin typeface="Times New Roman" panose="02020603050405020304" pitchFamily="18" charset="0"/>
              </a:rPr>
              <a:t>Lá</a:t>
            </a:r>
            <a:r>
              <a:rPr lang="en-US" sz="2800" b="1" dirty="0">
                <a:latin typeface="Times New Roman" panose="02020603050405020304" pitchFamily="18" charset="0"/>
              </a:rPr>
              <a:t> </a:t>
            </a:r>
            <a:r>
              <a:rPr lang="en-US" sz="2800" b="1" dirty="0" err="1">
                <a:latin typeface="Times New Roman" panose="02020603050405020304" pitchFamily="18" charset="0"/>
              </a:rPr>
              <a:t>ngô</a:t>
            </a:r>
            <a:r>
              <a:rPr lang="en-US" sz="2800" b="1" dirty="0">
                <a:latin typeface="Times New Roman" panose="02020603050405020304" pitchFamily="18" charset="0"/>
              </a:rPr>
              <a:t> </a:t>
            </a:r>
            <a:r>
              <a:rPr lang="en-US" sz="2800" b="1" dirty="0" err="1">
                <a:latin typeface="Times New Roman" panose="02020603050405020304" pitchFamily="18" charset="0"/>
              </a:rPr>
              <a:t>quắt</a:t>
            </a:r>
            <a:r>
              <a:rPr lang="en-US" sz="2800" b="1" dirty="0">
                <a:latin typeface="Times New Roman" panose="02020603050405020304" pitchFamily="18" charset="0"/>
              </a:rPr>
              <a:t> </a:t>
            </a:r>
            <a:r>
              <a:rPr lang="en-US" sz="2800" b="1" dirty="0" err="1">
                <a:latin typeface="Times New Roman" panose="02020603050405020304" pitchFamily="18" charset="0"/>
              </a:rPr>
              <a:t>lại</a:t>
            </a:r>
            <a:r>
              <a:rPr lang="en-US" sz="2800" b="1" dirty="0">
                <a:latin typeface="Times New Roman" panose="02020603050405020304" pitchFamily="18" charset="0"/>
              </a:rPr>
              <a:t> </a:t>
            </a:r>
            <a:r>
              <a:rPr lang="en-US" sz="2800" b="1" dirty="0" err="1">
                <a:latin typeface="Times New Roman" panose="02020603050405020304" pitchFamily="18" charset="0"/>
              </a:rPr>
              <a:t>rủ</a:t>
            </a:r>
            <a:r>
              <a:rPr lang="en-US" sz="2800" b="1" dirty="0">
                <a:latin typeface="Times New Roman" panose="02020603050405020304" pitchFamily="18" charset="0"/>
              </a:rPr>
              <a:t> </a:t>
            </a:r>
            <a:r>
              <a:rPr lang="en-US" sz="2800" b="1" dirty="0" err="1">
                <a:latin typeface="Times New Roman" panose="02020603050405020304" pitchFamily="18" charset="0"/>
              </a:rPr>
              <a:t>xuống</a:t>
            </a:r>
            <a:r>
              <a:rPr lang="en-US" sz="2800" b="1" dirty="0">
                <a:latin typeface="Times New Roman" panose="02020603050405020304" pitchFamily="18" charset="0"/>
              </a:rPr>
              <a:t>. Những bắp ngô đã mập và chắc, chỉ còn chờ tay người đến bẻ mang về. </a:t>
            </a:r>
            <a:r>
              <a:rPr lang="en-US" sz="2800" b="1" dirty="0" smtClean="0">
                <a:solidFill>
                  <a:srgbClr val="0000FF"/>
                </a:solidFill>
                <a:latin typeface="Times New Roman" panose="02020603050405020304" pitchFamily="18" charset="0"/>
              </a:rPr>
              <a:t>					</a:t>
            </a:r>
            <a:r>
              <a:rPr lang="en-US" sz="2800" b="1" i="1" dirty="0" smtClean="0">
                <a:solidFill>
                  <a:srgbClr val="0000FF"/>
                </a:solidFill>
                <a:latin typeface="Times New Roman" panose="02020603050405020304" pitchFamily="18" charset="0"/>
              </a:rPr>
              <a:t>Nguyên 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itchFamily="18" charset="0"/>
                <a:cs typeface="Times New Roman" pitchFamily="18" charset="0"/>
              </a:rPr>
              <a:t>Bãi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ngô</a:t>
            </a:r>
            <a:endParaRPr lang="en-US" sz="3200" b="1" dirty="0">
              <a:solidFill>
                <a:srgbClr val="FF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0"/>
            <a:ext cx="411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0" y="0"/>
            <a:ext cx="472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900" b="1" dirty="0">
                <a:solidFill>
                  <a:srgbClr val="FF3300"/>
                </a:solidFill>
                <a:latin typeface="Times New Roman" panose="02020603050405020304" pitchFamily="18" charset="0"/>
              </a:rPr>
              <a:t> </a:t>
            </a:r>
            <a:r>
              <a:rPr lang="en-US" sz="2000" b="1" u="sng" dirty="0">
                <a:solidFill>
                  <a:srgbClr val="FF3300"/>
                </a:solidFill>
                <a:latin typeface="Times New Roman" panose="02020603050405020304" pitchFamily="18" charset="0"/>
              </a:rPr>
              <a:t>Đoạn 1:</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sz="1900" b="1" dirty="0">
              <a:latin typeface="Times New Roman" panose="02020603050405020304" pitchFamily="18" charset="0"/>
            </a:endParaRPr>
          </a:p>
        </p:txBody>
      </p:sp>
      <p:sp>
        <p:nvSpPr>
          <p:cNvPr id="11278" name="Text Box 14"/>
          <p:cNvSpPr txBox="1">
            <a:spLocks noChangeArrowheads="1"/>
          </p:cNvSpPr>
          <p:nvPr/>
        </p:nvSpPr>
        <p:spPr bwMode="auto">
          <a:xfrm>
            <a:off x="0" y="1981200"/>
            <a:ext cx="4648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latin typeface="Times New Roman" panose="02020603050405020304" pitchFamily="18" charset="0"/>
              </a:rPr>
              <a:t> </a:t>
            </a:r>
            <a:r>
              <a:rPr lang="en-US" sz="2000" b="1" u="sng" dirty="0">
                <a:solidFill>
                  <a:srgbClr val="FF3300"/>
                </a:solidFill>
                <a:latin typeface="Times New Roman" panose="02020603050405020304" pitchFamily="18" charset="0"/>
              </a:rPr>
              <a:t>Đoạn 2:</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sz="2000" dirty="0">
              <a:latin typeface="Times New Roman" panose="02020603050405020304" pitchFamily="18" charset="0"/>
            </a:endParaRPr>
          </a:p>
        </p:txBody>
      </p:sp>
      <p:sp>
        <p:nvSpPr>
          <p:cNvPr id="11279" name="Text Box 15"/>
          <p:cNvSpPr txBox="1">
            <a:spLocks noChangeArrowheads="1"/>
          </p:cNvSpPr>
          <p:nvPr/>
        </p:nvSpPr>
        <p:spPr bwMode="auto">
          <a:xfrm>
            <a:off x="0" y="4876800"/>
            <a:ext cx="4648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3:</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Trời nắng chang chang, tiếng tu hú gần xa ran ran. Hoa ngô xơ xác như cỏ may. Lá ngô quắt lại rủ xuống. Những bắp ngô đã mập và chắc, chỉ còn chờ tay người đến bẻ mang về.  </a:t>
            </a:r>
            <a:endParaRPr lang="en-US" sz="2000" dirty="0">
              <a:latin typeface="Times New Roman" panose="02020603050405020304" pitchFamily="18" charset="0"/>
            </a:endParaRPr>
          </a:p>
        </p:txBody>
      </p:sp>
      <p:pic>
        <p:nvPicPr>
          <p:cNvPr id="11280" name="Picture 16" descr="n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81200"/>
            <a:ext cx="41910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495800"/>
            <a:ext cx="4343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981200"/>
            <a:ext cx="4343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0"/>
            <a:ext cx="434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a:grpSpLocks/>
          </p:cNvGrpSpPr>
          <p:nvPr/>
        </p:nvGrpSpPr>
        <p:grpSpPr bwMode="auto">
          <a:xfrm>
            <a:off x="0" y="0"/>
            <a:ext cx="9144000" cy="6858000"/>
            <a:chOff x="0" y="0"/>
            <a:chExt cx="5760" cy="4320"/>
          </a:xfrm>
        </p:grpSpPr>
        <p:sp>
          <p:nvSpPr>
            <p:cNvPr id="6156" name="Line 23"/>
            <p:cNvSpPr>
              <a:spLocks noChangeShapeType="1"/>
            </p:cNvSpPr>
            <p:nvPr/>
          </p:nvSpPr>
          <p:spPr bwMode="auto">
            <a:xfrm flipH="1">
              <a:off x="2976" y="0"/>
              <a:ext cx="0" cy="43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0" y="0"/>
            <a:ext cx="472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solidFill>
                  <a:srgbClr val="FF3300"/>
                </a:solidFill>
                <a:latin typeface="Times New Roman" panose="02020603050405020304" pitchFamily="18" charset="0"/>
              </a:rPr>
              <a:t> </a:t>
            </a:r>
            <a:r>
              <a:rPr lang="en-US" sz="2000" b="1" u="sng" dirty="0">
                <a:solidFill>
                  <a:srgbClr val="FF3300"/>
                </a:solidFill>
                <a:latin typeface="Times New Roman" panose="02020603050405020304" pitchFamily="18" charset="0"/>
              </a:rPr>
              <a:t>Đoạn 1:</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b="1" dirty="0">
              <a:latin typeface="Times New Roman" panose="02020603050405020304" pitchFamily="18" charset="0"/>
            </a:endParaRPr>
          </a:p>
        </p:txBody>
      </p:sp>
      <p:sp>
        <p:nvSpPr>
          <p:cNvPr id="7172" name="Text Box 5"/>
          <p:cNvSpPr txBox="1">
            <a:spLocks noChangeArrowheads="1"/>
          </p:cNvSpPr>
          <p:nvPr/>
        </p:nvSpPr>
        <p:spPr bwMode="auto">
          <a:xfrm>
            <a:off x="0" y="1981200"/>
            <a:ext cx="4648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solidFill>
                  <a:srgbClr val="FF3300"/>
                </a:solidFill>
                <a:latin typeface="Times New Roman" panose="02020603050405020304" pitchFamily="18" charset="0"/>
              </a:rPr>
              <a:t> </a:t>
            </a:r>
            <a:r>
              <a:rPr lang="en-US" b="1" u="sng" dirty="0">
                <a:solidFill>
                  <a:srgbClr val="FF3300"/>
                </a:solidFill>
                <a:latin typeface="Times New Roman" panose="02020603050405020304" pitchFamily="18" charset="0"/>
              </a:rPr>
              <a:t>Đoạn 2:</a:t>
            </a:r>
            <a:r>
              <a:rPr lang="en-US" b="1" dirty="0">
                <a:solidFill>
                  <a:srgbClr val="0000FF"/>
                </a:solidFill>
                <a:latin typeface="Times New Roman" panose="02020603050405020304" pitchFamily="18" charset="0"/>
              </a:rPr>
              <a:t> </a:t>
            </a:r>
            <a:r>
              <a:rPr lang="en-US" sz="2000" b="1" dirty="0">
                <a:latin typeface="Times New Roman" panose="02020603050405020304" pitchFamily="18" charset="0"/>
              </a:rPr>
              <a:t>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sz="2000" dirty="0">
              <a:latin typeface="Times New Roman" panose="02020603050405020304" pitchFamily="18" charset="0"/>
            </a:endParaRPr>
          </a:p>
        </p:txBody>
      </p:sp>
      <p:sp>
        <p:nvSpPr>
          <p:cNvPr id="7173" name="Text Box 6"/>
          <p:cNvSpPr txBox="1">
            <a:spLocks noChangeArrowheads="1"/>
          </p:cNvSpPr>
          <p:nvPr/>
        </p:nvSpPr>
        <p:spPr bwMode="auto">
          <a:xfrm>
            <a:off x="0" y="4724400"/>
            <a:ext cx="4648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a:solidFill>
                  <a:srgbClr val="FF3300"/>
                </a:solidFill>
                <a:latin typeface="Times New Roman" panose="02020603050405020304" pitchFamily="18" charset="0"/>
              </a:rPr>
              <a:t>Đoạn 3:</a:t>
            </a:r>
            <a:r>
              <a:rPr lang="en-US" sz="2000" b="1" dirty="0">
                <a:solidFill>
                  <a:srgbClr val="0000FF"/>
                </a:solidFill>
                <a:latin typeface="Times New Roman" panose="02020603050405020304" pitchFamily="18" charset="0"/>
              </a:rPr>
              <a:t> </a:t>
            </a:r>
            <a:r>
              <a:rPr lang="en-US" sz="2000" b="1" dirty="0">
                <a:latin typeface="Times New Roman" panose="02020603050405020304" pitchFamily="18" charset="0"/>
              </a:rPr>
              <a:t>Trời nắng chang chang, tiếng tu hú gần xa ran ran. Hoa ngô xơ xác như cỏ may. Lá ngô quắt lại rủ xuống. Những bắp ngô đã mập và chắc, chỉ còn chờ tay người đến bẻ mang về.  </a:t>
            </a:r>
            <a:endParaRPr lang="en-US" sz="2000" dirty="0">
              <a:latin typeface="Times New Roman" panose="02020603050405020304" pitchFamily="18" charset="0"/>
            </a:endParaRPr>
          </a:p>
        </p:txBody>
      </p:sp>
      <p:sp>
        <p:nvSpPr>
          <p:cNvPr id="27659" name="Text Box 11"/>
          <p:cNvSpPr txBox="1">
            <a:spLocks noChangeArrowheads="1"/>
          </p:cNvSpPr>
          <p:nvPr/>
        </p:nvSpPr>
        <p:spPr bwMode="auto">
          <a:xfrm>
            <a:off x="4876800" y="152400"/>
            <a:ext cx="426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FF"/>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4876800" y="2362200"/>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FF"/>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4953000" y="5105400"/>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00FF"/>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4724398" y="0"/>
            <a:ext cx="76201"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dirty="0" smtClean="0">
                <a:solidFill>
                  <a:srgbClr val="0000FF"/>
                </a:solidFill>
                <a:latin typeface="Times New Roman" pitchFamily="18" charset="0"/>
                <a:cs typeface="Times New Roman" pitchFamily="18" charset="0"/>
              </a:rPr>
              <a:t>Tả thời kì phát triển của cây.</a:t>
            </a:r>
            <a:endParaRPr lang="en-US" sz="3200" b="1" dirty="0">
              <a:solidFill>
                <a:srgbClr val="0000FF"/>
              </a:solidFill>
              <a:latin typeface="Times New Roman" pitchFamily="18" charset="0"/>
              <a:cs typeface="Times New Roman" pitchFamily="18" charset="0"/>
            </a:endParaRPr>
          </a:p>
        </p:txBody>
      </p:sp>
      <p:sp>
        <p:nvSpPr>
          <p:cNvPr id="13322" name="AutoShape 10"/>
          <p:cNvSpPr>
            <a:spLocks noChangeArrowheads="1"/>
          </p:cNvSpPr>
          <p:nvPr/>
        </p:nvSpPr>
        <p:spPr bwMode="auto">
          <a:xfrm>
            <a:off x="2667000" y="0"/>
            <a:ext cx="4114800" cy="1143000"/>
          </a:xfrm>
          <a:prstGeom prst="wedgeRoundRectCallout">
            <a:avLst>
              <a:gd name="adj1" fmla="val -43009"/>
              <a:gd name="adj2" fmla="val 14326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400" b="1" dirty="0">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nodeType="afterGroup">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nodeType="afterGroup">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itchFamily="18" charset="0"/>
              <a:cs typeface="Times New Roman" pitchFamily="18"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Times New Roman" pitchFamily="18" charset="0"/>
                <a:cs typeface="Times New Roman" pitchFamily="18" charset="0"/>
              </a:rPr>
              <a:t>    </a:t>
            </a:r>
            <a:endParaRPr lang="en-US" sz="1600">
              <a:solidFill>
                <a:schemeClr val="folHlink"/>
              </a:solidFill>
              <a:latin typeface="Times New Roman" pitchFamily="18" charset="0"/>
              <a:cs typeface="Times New Roman" pitchFamily="18"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9223" name="Text Box 21"/>
          <p:cNvSpPr txBox="1">
            <a:spLocks noChangeArrowheads="1"/>
          </p:cNvSpPr>
          <p:nvPr/>
        </p:nvSpPr>
        <p:spPr bwMode="auto">
          <a:xfrm>
            <a:off x="1752600" y="0"/>
            <a:ext cx="502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600" b="1" u="sng" dirty="0">
                <a:solidFill>
                  <a:srgbClr val="FF3300"/>
                </a:solidFill>
                <a:latin typeface="Times New Roman" pitchFamily="18" charset="0"/>
                <a:cs typeface="Times New Roman" pitchFamily="18" charset="0"/>
              </a:rPr>
              <a:t>I. </a:t>
            </a:r>
            <a:r>
              <a:rPr lang="en-US" sz="3600" b="1" u="sng" dirty="0" smtClean="0">
                <a:solidFill>
                  <a:srgbClr val="FF3300"/>
                </a:solidFill>
                <a:latin typeface="Times New Roman" pitchFamily="18" charset="0"/>
                <a:cs typeface="Times New Roman" pitchFamily="18" charset="0"/>
              </a:rPr>
              <a:t>Nhận xét</a:t>
            </a:r>
            <a:endParaRPr lang="en-US" sz="3600" b="1" u="sng" dirty="0">
              <a:solidFill>
                <a:srgbClr val="FF3300"/>
              </a:solidFill>
              <a:latin typeface="Times New Roman" pitchFamily="18" charset="0"/>
              <a:cs typeface="Times New Roman" pitchFamily="18" charset="0"/>
            </a:endParaRPr>
          </a:p>
        </p:txBody>
      </p:sp>
      <p:sp>
        <p:nvSpPr>
          <p:cNvPr id="9224" name="Text Box 22"/>
          <p:cNvSpPr txBox="1">
            <a:spLocks noChangeArrowheads="1"/>
          </p:cNvSpPr>
          <p:nvPr/>
        </p:nvSpPr>
        <p:spPr bwMode="auto">
          <a:xfrm>
            <a:off x="381000" y="9906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dirty="0">
                <a:solidFill>
                  <a:srgbClr val="0000FF"/>
                </a:solidFill>
                <a:latin typeface="Times New Roman" pitchFamily="18" charset="0"/>
                <a:cs typeface="Times New Roman" pitchFamily="18" charset="0"/>
              </a:rPr>
              <a:t> </a:t>
            </a:r>
            <a:r>
              <a:rPr lang="en-US" sz="3600" b="1" u="sng" dirty="0">
                <a:solidFill>
                  <a:srgbClr val="0000FF"/>
                </a:solidFill>
                <a:latin typeface="Times New Roman" pitchFamily="18" charset="0"/>
                <a:cs typeface="Times New Roman" pitchFamily="18" charset="0"/>
              </a:rPr>
              <a:t>Bài 1</a:t>
            </a:r>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Đọc bài sau đây. Xác định các đoạn văn và nội dung của từng đoạn. </a:t>
            </a:r>
            <a:endParaRPr lang="en-US" sz="3600" b="1" u="sng" dirty="0">
              <a:solidFill>
                <a:srgbClr val="0000FF"/>
              </a:solidFill>
              <a:latin typeface="Times New Roman" pitchFamily="18" charset="0"/>
              <a:cs typeface="Times New Roman" pitchFamily="18" charset="0"/>
            </a:endParaRPr>
          </a:p>
        </p:txBody>
      </p:sp>
      <p:sp>
        <p:nvSpPr>
          <p:cNvPr id="15383" name="Text Box 23"/>
          <p:cNvSpPr txBox="1">
            <a:spLocks noChangeArrowheads="1"/>
          </p:cNvSpPr>
          <p:nvPr/>
        </p:nvSpPr>
        <p:spPr bwMode="auto">
          <a:xfrm>
            <a:off x="228600" y="2743200"/>
            <a:ext cx="8686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b="1" u="sng" dirty="0">
                <a:solidFill>
                  <a:srgbClr val="0000FF"/>
                </a:solidFill>
                <a:latin typeface="Times New Roman" pitchFamily="18" charset="0"/>
                <a:cs typeface="Times New Roman" pitchFamily="18" charset="0"/>
              </a:rPr>
              <a:t>Bài 2:</a:t>
            </a:r>
            <a:r>
              <a:rPr lang="en-US" sz="3600" b="1" dirty="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Đọc lại </a:t>
            </a:r>
            <a:r>
              <a:rPr lang="en-US" sz="3600" b="1" i="1" dirty="0" smtClean="0">
                <a:solidFill>
                  <a:srgbClr val="0000FF"/>
                </a:solidFill>
                <a:latin typeface="Times New Roman" pitchFamily="18" charset="0"/>
                <a:cs typeface="Times New Roman" pitchFamily="18" charset="0"/>
              </a:rPr>
              <a:t> bài Cây </a:t>
            </a:r>
            <a:r>
              <a:rPr lang="en-US" sz="3600" b="1" i="1" dirty="0">
                <a:solidFill>
                  <a:srgbClr val="0000FF"/>
                </a:solidFill>
                <a:latin typeface="Times New Roman" pitchFamily="18" charset="0"/>
                <a:cs typeface="Times New Roman" pitchFamily="18" charset="0"/>
              </a:rPr>
              <a:t>mai tứ quý ( sách Tiếng Việt 4, tập 2, trang 23). Trình tự miêu tả trong bài </a:t>
            </a:r>
            <a:r>
              <a:rPr lang="en-US" sz="3600" b="1" i="1" dirty="0" smtClean="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ấy có điểm gì khác </a:t>
            </a:r>
            <a:r>
              <a:rPr lang="en-US" sz="3600" b="1" i="1" dirty="0" smtClean="0">
                <a:solidFill>
                  <a:srgbClr val="0000FF"/>
                </a:solidFill>
                <a:latin typeface="Times New Roman" pitchFamily="18" charset="0"/>
                <a:cs typeface="Times New Roman" pitchFamily="18" charset="0"/>
              </a:rPr>
              <a:t>Bãi </a:t>
            </a:r>
            <a:r>
              <a:rPr lang="en-US" sz="3600" b="1" i="1" dirty="0">
                <a:solidFill>
                  <a:srgbClr val="0000FF"/>
                </a:solidFill>
                <a:latin typeface="Times New Roman" pitchFamily="18" charset="0"/>
                <a:cs typeface="Times New Roman" pitchFamily="18" charset="0"/>
              </a:rPr>
              <a:t>ngô?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2428</Words>
  <Application>Microsoft Office PowerPoint</Application>
  <PresentationFormat>On-screen Show (4:3)</PresentationFormat>
  <Paragraphs>118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Admin</cp:lastModifiedBy>
  <cp:revision>137</cp:revision>
  <dcterms:created xsi:type="dcterms:W3CDTF">2011-01-08T06:37:24Z</dcterms:created>
  <dcterms:modified xsi:type="dcterms:W3CDTF">2020-04-14T09:21:04Z</dcterms:modified>
</cp:coreProperties>
</file>