
<file path=[Content_Types].xml><?xml version="1.0" encoding="utf-8"?>
<Types xmlns="http://schemas.openxmlformats.org/package/2006/content-types">
  <Default Extension="png" ContentType="image/png"/>
  <Default Extension="jpeg" ContentType="image/jpeg"/>
  <Default Extension="wmf" ContentType="image/x-wmf"/>
  <Default Extension="emf" ContentType="image/x-emf"/>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heme/theme2.xml" ContentType="application/vnd.openxmlformats-officedocument.theme+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notesSlides/notesSlide1.xml" ContentType="application/vnd.openxmlformats-officedocument.presentationml.notesSlide+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9"/>
  </p:notesMasterIdLst>
  <p:sldIdLst>
    <p:sldId id="257" r:id="rId2"/>
    <p:sldId id="258" r:id="rId3"/>
    <p:sldId id="259" r:id="rId4"/>
    <p:sldId id="260" r:id="rId5"/>
    <p:sldId id="261" r:id="rId6"/>
    <p:sldId id="262" r:id="rId7"/>
    <p:sldId id="273" r:id="rId8"/>
    <p:sldId id="263" r:id="rId9"/>
    <p:sldId id="264" r:id="rId10"/>
    <p:sldId id="265" r:id="rId11"/>
    <p:sldId id="266" r:id="rId12"/>
    <p:sldId id="267" r:id="rId13"/>
    <p:sldId id="268" r:id="rId14"/>
    <p:sldId id="269" r:id="rId15"/>
    <p:sldId id="270" r:id="rId16"/>
    <p:sldId id="271" r:id="rId17"/>
    <p:sldId id="275" r:id="rId18"/>
  </p:sldIdLst>
  <p:sldSz cx="9144000" cy="6858000" type="screen4x3"/>
  <p:notesSz cx="6858000" cy="9144000"/>
  <p:custDataLst>
    <p:tags r:id="rId20"/>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9" d="100"/>
          <a:sy n="69" d="100"/>
        </p:scale>
        <p:origin x="-1416" y="-96"/>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A6F54AC-5851-4970-A028-7D92F742B38C}" type="datetimeFigureOut">
              <a:rPr lang="en-US" smtClean="0"/>
              <a:t>16/12/2020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B2FD7FA-4E22-4841-BDBE-F81B91A2C137}" type="slidenum">
              <a:rPr lang="en-US" smtClean="0"/>
              <a:t>‹#›</a:t>
            </a:fld>
            <a:endParaRPr lang="en-US"/>
          </a:p>
        </p:txBody>
      </p:sp>
    </p:spTree>
    <p:extLst>
      <p:ext uri="{BB962C8B-B14F-4D97-AF65-F5344CB8AC3E}">
        <p14:creationId xmlns:p14="http://schemas.microsoft.com/office/powerpoint/2010/main" val="41340088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smtClean="0"/>
              <a:t>mở đầu</a:t>
            </a:r>
            <a:endParaRPr lang="en-US"/>
          </a:p>
        </p:txBody>
      </p:sp>
      <p:sp>
        <p:nvSpPr>
          <p:cNvPr id="4" name="Slide Number Placeholder 3"/>
          <p:cNvSpPr>
            <a:spLocks noGrp="1"/>
          </p:cNvSpPr>
          <p:nvPr>
            <p:ph type="sldNum" sz="quarter" idx="10"/>
          </p:nvPr>
        </p:nvSpPr>
        <p:spPr/>
        <p:txBody>
          <a:bodyPr/>
          <a:lstStyle/>
          <a:p>
            <a:fld id="{3B2FD7FA-4E22-4841-BDBE-F81B91A2C137}" type="slidenum">
              <a:rPr lang="en-US" smtClean="0"/>
              <a:t>1</a:t>
            </a:fld>
            <a:endParaRPr lang="en-US"/>
          </a:p>
        </p:txBody>
      </p:sp>
    </p:spTree>
    <p:extLst>
      <p:ext uri="{BB962C8B-B14F-4D97-AF65-F5344CB8AC3E}">
        <p14:creationId xmlns:p14="http://schemas.microsoft.com/office/powerpoint/2010/main" val="316255384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smtClean="0"/>
              <a:t>mở đầu</a:t>
            </a:r>
            <a:endParaRPr lang="en-US"/>
          </a:p>
        </p:txBody>
      </p:sp>
      <p:sp>
        <p:nvSpPr>
          <p:cNvPr id="4" name="Slide Number Placeholder 3"/>
          <p:cNvSpPr>
            <a:spLocks noGrp="1"/>
          </p:cNvSpPr>
          <p:nvPr>
            <p:ph type="sldNum" sz="quarter" idx="10"/>
          </p:nvPr>
        </p:nvSpPr>
        <p:spPr/>
        <p:txBody>
          <a:bodyPr/>
          <a:lstStyle/>
          <a:p>
            <a:fld id="{3B2FD7FA-4E22-4841-BDBE-F81B91A2C137}" type="slidenum">
              <a:rPr lang="en-US" smtClean="0">
                <a:solidFill>
                  <a:prstClr val="black"/>
                </a:solidFill>
              </a:rPr>
              <a:pPr/>
              <a:t>17</a:t>
            </a:fld>
            <a:endParaRPr lang="en-US">
              <a:solidFill>
                <a:prstClr val="black"/>
              </a:solidFill>
            </a:endParaRPr>
          </a:p>
        </p:txBody>
      </p:sp>
    </p:spTree>
    <p:extLst>
      <p:ext uri="{BB962C8B-B14F-4D97-AF65-F5344CB8AC3E}">
        <p14:creationId xmlns:p14="http://schemas.microsoft.com/office/powerpoint/2010/main" val="316255384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tags" Target="../tags/tag9.xml"/><Relationship Id="rId2" Type="http://schemas.openxmlformats.org/officeDocument/2006/relationships/tags" Target="../tags/tag8.xml"/><Relationship Id="rId1" Type="http://schemas.openxmlformats.org/officeDocument/2006/relationships/tags" Target="../tags/tag7.xml"/><Relationship Id="rId6" Type="http://schemas.openxmlformats.org/officeDocument/2006/relationships/slideMaster" Target="../slideMasters/slideMaster1.xml"/><Relationship Id="rId5" Type="http://schemas.openxmlformats.org/officeDocument/2006/relationships/tags" Target="../tags/tag11.xml"/><Relationship Id="rId4" Type="http://schemas.openxmlformats.org/officeDocument/2006/relationships/tags" Target="../tags/tag10.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tags" Target="../tags/tag14.xml"/><Relationship Id="rId2" Type="http://schemas.openxmlformats.org/officeDocument/2006/relationships/tags" Target="../tags/tag13.xml"/><Relationship Id="rId1" Type="http://schemas.openxmlformats.org/officeDocument/2006/relationships/tags" Target="../tags/tag12.xml"/><Relationship Id="rId5" Type="http://schemas.openxmlformats.org/officeDocument/2006/relationships/slideMaster" Target="../slideMasters/slideMaster1.xml"/><Relationship Id="rId4" Type="http://schemas.openxmlformats.org/officeDocument/2006/relationships/tags" Target="../tags/tag15.xml"/></Relationships>
</file>

<file path=ppt/slideLayouts/_rels/slideLayout7.xml.rels><?xml version="1.0" encoding="UTF-8" standalone="yes"?>
<Relationships xmlns="http://schemas.openxmlformats.org/package/2006/relationships"><Relationship Id="rId3" Type="http://schemas.openxmlformats.org/officeDocument/2006/relationships/tags" Target="../tags/tag18.xml"/><Relationship Id="rId2" Type="http://schemas.openxmlformats.org/officeDocument/2006/relationships/tags" Target="../tags/tag17.xml"/><Relationship Id="rId1" Type="http://schemas.openxmlformats.org/officeDocument/2006/relationships/tags" Target="../tags/tag16.xml"/><Relationship Id="rId4"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37047C3E-471F-49B0-880C-DDF399A6E11E}" type="datetimeFigureOut">
              <a:rPr lang="en-US" smtClean="0"/>
              <a:t>16/12/2020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9F18799-E7F7-45CB-8B0A-62E8A9EC00E2}" type="slidenum">
              <a:rPr lang="en-US" smtClean="0"/>
              <a:t>‹#›</a:t>
            </a:fld>
            <a:endParaRPr lang="en-US"/>
          </a:p>
        </p:txBody>
      </p:sp>
    </p:spTree>
    <p:extLst>
      <p:ext uri="{BB962C8B-B14F-4D97-AF65-F5344CB8AC3E}">
        <p14:creationId xmlns:p14="http://schemas.microsoft.com/office/powerpoint/2010/main" val="392891321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7047C3E-471F-49B0-880C-DDF399A6E11E}" type="datetimeFigureOut">
              <a:rPr lang="en-US" smtClean="0"/>
              <a:t>16/12/2020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9F18799-E7F7-45CB-8B0A-62E8A9EC00E2}" type="slidenum">
              <a:rPr lang="en-US" smtClean="0"/>
              <a:t>‹#›</a:t>
            </a:fld>
            <a:endParaRPr lang="en-US"/>
          </a:p>
        </p:txBody>
      </p:sp>
    </p:spTree>
    <p:extLst>
      <p:ext uri="{BB962C8B-B14F-4D97-AF65-F5344CB8AC3E}">
        <p14:creationId xmlns:p14="http://schemas.microsoft.com/office/powerpoint/2010/main" val="95342179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7047C3E-471F-49B0-880C-DDF399A6E11E}" type="datetimeFigureOut">
              <a:rPr lang="en-US" smtClean="0"/>
              <a:t>16/12/2020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9F18799-E7F7-45CB-8B0A-62E8A9EC00E2}" type="slidenum">
              <a:rPr lang="en-US" smtClean="0"/>
              <a:t>‹#›</a:t>
            </a:fld>
            <a:endParaRPr lang="en-US"/>
          </a:p>
        </p:txBody>
      </p:sp>
    </p:spTree>
    <p:extLst>
      <p:ext uri="{BB962C8B-B14F-4D97-AF65-F5344CB8AC3E}">
        <p14:creationId xmlns:p14="http://schemas.microsoft.com/office/powerpoint/2010/main" val="206843323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custDataLst>
              <p:tags r:id="rId1"/>
            </p:custDataLst>
          </p:nvPr>
        </p:nvSpPr>
        <p:spPr/>
        <p:txBody>
          <a:bodyPr/>
          <a:lstStyle/>
          <a:p>
            <a:r>
              <a:rPr lang="en-US" smtClean="0"/>
              <a:t>Click to edit Master title style</a:t>
            </a:r>
            <a:endParaRPr lang="en-US"/>
          </a:p>
        </p:txBody>
      </p:sp>
      <p:sp>
        <p:nvSpPr>
          <p:cNvPr id="3" name="Content Placeholder 2"/>
          <p:cNvSpPr>
            <a:spLocks noGrp="1"/>
          </p:cNvSpPr>
          <p:nvPr>
            <p:ph idx="1"/>
            <p:custDataLst>
              <p:tags r:id="rId2"/>
            </p:custDataLst>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custDataLst>
              <p:tags r:id="rId3"/>
            </p:custDataLst>
          </p:nvPr>
        </p:nvSpPr>
        <p:spPr/>
        <p:txBody>
          <a:bodyPr/>
          <a:lstStyle/>
          <a:p>
            <a:fld id="{37047C3E-471F-49B0-880C-DDF399A6E11E}" type="datetimeFigureOut">
              <a:rPr lang="en-US" smtClean="0"/>
              <a:t>16/12/2020</a:t>
            </a:fld>
            <a:endParaRPr lang="en-US"/>
          </a:p>
        </p:txBody>
      </p:sp>
      <p:sp>
        <p:nvSpPr>
          <p:cNvPr id="5" name="Footer Placeholder 4"/>
          <p:cNvSpPr>
            <a:spLocks noGrp="1"/>
          </p:cNvSpPr>
          <p:nvPr>
            <p:ph type="ftr" sz="quarter" idx="11"/>
            <p:custDataLst>
              <p:tags r:id="rId4"/>
            </p:custDataLst>
          </p:nvPr>
        </p:nvSpPr>
        <p:spPr/>
        <p:txBody>
          <a:bodyPr/>
          <a:lstStyle/>
          <a:p>
            <a:endParaRPr lang="en-US"/>
          </a:p>
        </p:txBody>
      </p:sp>
      <p:sp>
        <p:nvSpPr>
          <p:cNvPr id="6" name="Slide Number Placeholder 5"/>
          <p:cNvSpPr>
            <a:spLocks noGrp="1"/>
          </p:cNvSpPr>
          <p:nvPr>
            <p:ph type="sldNum" sz="quarter" idx="12"/>
            <p:custDataLst>
              <p:tags r:id="rId5"/>
            </p:custDataLst>
          </p:nvPr>
        </p:nvSpPr>
        <p:spPr/>
        <p:txBody>
          <a:bodyPr/>
          <a:lstStyle/>
          <a:p>
            <a:fld id="{C9F18799-E7F7-45CB-8B0A-62E8A9EC00E2}" type="slidenum">
              <a:rPr lang="en-US" smtClean="0"/>
              <a:t>‹#›</a:t>
            </a:fld>
            <a:endParaRPr lang="en-US"/>
          </a:p>
        </p:txBody>
      </p:sp>
    </p:spTree>
    <p:extLst>
      <p:ext uri="{BB962C8B-B14F-4D97-AF65-F5344CB8AC3E}">
        <p14:creationId xmlns:p14="http://schemas.microsoft.com/office/powerpoint/2010/main" val="3847526467"/>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37047C3E-471F-49B0-880C-DDF399A6E11E}" type="datetimeFigureOut">
              <a:rPr lang="en-US" smtClean="0"/>
              <a:t>16/12/2020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9F18799-E7F7-45CB-8B0A-62E8A9EC00E2}" type="slidenum">
              <a:rPr lang="en-US" smtClean="0"/>
              <a:t>‹#›</a:t>
            </a:fld>
            <a:endParaRPr lang="en-US"/>
          </a:p>
        </p:txBody>
      </p:sp>
    </p:spTree>
    <p:extLst>
      <p:ext uri="{BB962C8B-B14F-4D97-AF65-F5344CB8AC3E}">
        <p14:creationId xmlns:p14="http://schemas.microsoft.com/office/powerpoint/2010/main" val="39249442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37047C3E-471F-49B0-880C-DDF399A6E11E}" type="datetimeFigureOut">
              <a:rPr lang="en-US" smtClean="0"/>
              <a:t>16/12/2020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9F18799-E7F7-45CB-8B0A-62E8A9EC00E2}" type="slidenum">
              <a:rPr lang="en-US" smtClean="0"/>
              <a:t>‹#›</a:t>
            </a:fld>
            <a:endParaRPr lang="en-US"/>
          </a:p>
        </p:txBody>
      </p:sp>
    </p:spTree>
    <p:extLst>
      <p:ext uri="{BB962C8B-B14F-4D97-AF65-F5344CB8AC3E}">
        <p14:creationId xmlns:p14="http://schemas.microsoft.com/office/powerpoint/2010/main" val="24878312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37047C3E-471F-49B0-880C-DDF399A6E11E}" type="datetimeFigureOut">
              <a:rPr lang="en-US" smtClean="0"/>
              <a:t>16/12/2020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9F18799-E7F7-45CB-8B0A-62E8A9EC00E2}" type="slidenum">
              <a:rPr lang="en-US" smtClean="0"/>
              <a:t>‹#›</a:t>
            </a:fld>
            <a:endParaRPr lang="en-US"/>
          </a:p>
        </p:txBody>
      </p:sp>
    </p:spTree>
    <p:extLst>
      <p:ext uri="{BB962C8B-B14F-4D97-AF65-F5344CB8AC3E}">
        <p14:creationId xmlns:p14="http://schemas.microsoft.com/office/powerpoint/2010/main" val="16655136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custDataLst>
              <p:tags r:id="rId1"/>
            </p:custDataLst>
          </p:nvPr>
        </p:nvSpPr>
        <p:spPr/>
        <p:txBody>
          <a:bodyPr/>
          <a:lstStyle/>
          <a:p>
            <a:r>
              <a:rPr lang="en-US" smtClean="0"/>
              <a:t>Click to edit Master title style</a:t>
            </a:r>
            <a:endParaRPr lang="en-US"/>
          </a:p>
        </p:txBody>
      </p:sp>
      <p:sp>
        <p:nvSpPr>
          <p:cNvPr id="3" name="Date Placeholder 2"/>
          <p:cNvSpPr>
            <a:spLocks noGrp="1"/>
          </p:cNvSpPr>
          <p:nvPr>
            <p:ph type="dt" sz="half" idx="10"/>
            <p:custDataLst>
              <p:tags r:id="rId2"/>
            </p:custDataLst>
          </p:nvPr>
        </p:nvSpPr>
        <p:spPr/>
        <p:txBody>
          <a:bodyPr/>
          <a:lstStyle/>
          <a:p>
            <a:fld id="{37047C3E-471F-49B0-880C-DDF399A6E11E}" type="datetimeFigureOut">
              <a:rPr lang="en-US" smtClean="0"/>
              <a:t>16/12/2020</a:t>
            </a:fld>
            <a:endParaRPr lang="en-US"/>
          </a:p>
        </p:txBody>
      </p:sp>
      <p:sp>
        <p:nvSpPr>
          <p:cNvPr id="4" name="Footer Placeholder 3"/>
          <p:cNvSpPr>
            <a:spLocks noGrp="1"/>
          </p:cNvSpPr>
          <p:nvPr>
            <p:ph type="ftr" sz="quarter" idx="11"/>
            <p:custDataLst>
              <p:tags r:id="rId3"/>
            </p:custDataLst>
          </p:nvPr>
        </p:nvSpPr>
        <p:spPr/>
        <p:txBody>
          <a:bodyPr/>
          <a:lstStyle/>
          <a:p>
            <a:endParaRPr lang="en-US"/>
          </a:p>
        </p:txBody>
      </p:sp>
      <p:sp>
        <p:nvSpPr>
          <p:cNvPr id="5" name="Slide Number Placeholder 4"/>
          <p:cNvSpPr>
            <a:spLocks noGrp="1"/>
          </p:cNvSpPr>
          <p:nvPr>
            <p:ph type="sldNum" sz="quarter" idx="12"/>
            <p:custDataLst>
              <p:tags r:id="rId4"/>
            </p:custDataLst>
          </p:nvPr>
        </p:nvSpPr>
        <p:spPr/>
        <p:txBody>
          <a:bodyPr/>
          <a:lstStyle/>
          <a:p>
            <a:fld id="{C9F18799-E7F7-45CB-8B0A-62E8A9EC00E2}" type="slidenum">
              <a:rPr lang="en-US" smtClean="0"/>
              <a:t>‹#›</a:t>
            </a:fld>
            <a:endParaRPr lang="en-US"/>
          </a:p>
        </p:txBody>
      </p:sp>
    </p:spTree>
    <p:extLst>
      <p:ext uri="{BB962C8B-B14F-4D97-AF65-F5344CB8AC3E}">
        <p14:creationId xmlns:p14="http://schemas.microsoft.com/office/powerpoint/2010/main" val="62080588"/>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custDataLst>
              <p:tags r:id="rId1"/>
            </p:custDataLst>
          </p:nvPr>
        </p:nvSpPr>
        <p:spPr/>
        <p:txBody>
          <a:bodyPr/>
          <a:lstStyle/>
          <a:p>
            <a:fld id="{37047C3E-471F-49B0-880C-DDF399A6E11E}" type="datetimeFigureOut">
              <a:rPr lang="en-US" smtClean="0"/>
              <a:t>16/12/2020</a:t>
            </a:fld>
            <a:endParaRPr lang="en-US"/>
          </a:p>
        </p:txBody>
      </p:sp>
      <p:sp>
        <p:nvSpPr>
          <p:cNvPr id="3" name="Footer Placeholder 2"/>
          <p:cNvSpPr>
            <a:spLocks noGrp="1"/>
          </p:cNvSpPr>
          <p:nvPr>
            <p:ph type="ftr" sz="quarter" idx="11"/>
            <p:custDataLst>
              <p:tags r:id="rId2"/>
            </p:custDataLst>
          </p:nvPr>
        </p:nvSpPr>
        <p:spPr/>
        <p:txBody>
          <a:bodyPr/>
          <a:lstStyle/>
          <a:p>
            <a:endParaRPr lang="en-US"/>
          </a:p>
        </p:txBody>
      </p:sp>
      <p:sp>
        <p:nvSpPr>
          <p:cNvPr id="4" name="Slide Number Placeholder 3"/>
          <p:cNvSpPr>
            <a:spLocks noGrp="1"/>
          </p:cNvSpPr>
          <p:nvPr>
            <p:ph type="sldNum" sz="quarter" idx="12"/>
            <p:custDataLst>
              <p:tags r:id="rId3"/>
            </p:custDataLst>
          </p:nvPr>
        </p:nvSpPr>
        <p:spPr/>
        <p:txBody>
          <a:bodyPr/>
          <a:lstStyle/>
          <a:p>
            <a:fld id="{C9F18799-E7F7-45CB-8B0A-62E8A9EC00E2}" type="slidenum">
              <a:rPr lang="en-US" smtClean="0"/>
              <a:t>‹#›</a:t>
            </a:fld>
            <a:endParaRPr lang="en-US"/>
          </a:p>
        </p:txBody>
      </p:sp>
    </p:spTree>
    <p:extLst>
      <p:ext uri="{BB962C8B-B14F-4D97-AF65-F5344CB8AC3E}">
        <p14:creationId xmlns:p14="http://schemas.microsoft.com/office/powerpoint/2010/main" val="359019086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7047C3E-471F-49B0-880C-DDF399A6E11E}" type="datetimeFigureOut">
              <a:rPr lang="en-US" smtClean="0"/>
              <a:t>16/12/2020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9F18799-E7F7-45CB-8B0A-62E8A9EC00E2}" type="slidenum">
              <a:rPr lang="en-US" smtClean="0"/>
              <a:t>‹#›</a:t>
            </a:fld>
            <a:endParaRPr lang="en-US"/>
          </a:p>
        </p:txBody>
      </p:sp>
    </p:spTree>
    <p:extLst>
      <p:ext uri="{BB962C8B-B14F-4D97-AF65-F5344CB8AC3E}">
        <p14:creationId xmlns:p14="http://schemas.microsoft.com/office/powerpoint/2010/main" val="14852030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7047C3E-471F-49B0-880C-DDF399A6E11E}" type="datetimeFigureOut">
              <a:rPr lang="en-US" smtClean="0"/>
              <a:t>16/12/2020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9F18799-E7F7-45CB-8B0A-62E8A9EC00E2}" type="slidenum">
              <a:rPr lang="en-US" smtClean="0"/>
              <a:t>‹#›</a:t>
            </a:fld>
            <a:endParaRPr lang="en-US"/>
          </a:p>
        </p:txBody>
      </p:sp>
    </p:spTree>
    <p:extLst>
      <p:ext uri="{BB962C8B-B14F-4D97-AF65-F5344CB8AC3E}">
        <p14:creationId xmlns:p14="http://schemas.microsoft.com/office/powerpoint/2010/main" val="249124933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ags" Target="../tags/tag2.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17" Type="http://schemas.openxmlformats.org/officeDocument/2006/relationships/tags" Target="../tags/tag6.xml"/><Relationship Id="rId2" Type="http://schemas.openxmlformats.org/officeDocument/2006/relationships/slideLayout" Target="../slideLayouts/slideLayout2.xml"/><Relationship Id="rId16" Type="http://schemas.openxmlformats.org/officeDocument/2006/relationships/tags" Target="../tags/tag5.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ags" Target="../tags/tag4.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ags" Target="../tags/tag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custDataLst>
              <p:tags r:id="rId13"/>
            </p:custDataLst>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custDataLst>
              <p:tags r:id="rId14"/>
            </p:custDataLst>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custDataLst>
              <p:tags r:id="rId15"/>
            </p:custDataLst>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7047C3E-471F-49B0-880C-DDF399A6E11E}" type="datetimeFigureOut">
              <a:rPr lang="en-US" smtClean="0"/>
              <a:t>16/12/2020</a:t>
            </a:fld>
            <a:endParaRPr lang="en-US"/>
          </a:p>
        </p:txBody>
      </p:sp>
      <p:sp>
        <p:nvSpPr>
          <p:cNvPr id="5" name="Footer Placeholder 4"/>
          <p:cNvSpPr>
            <a:spLocks noGrp="1"/>
          </p:cNvSpPr>
          <p:nvPr>
            <p:ph type="ftr" sz="quarter" idx="3"/>
            <p:custDataLst>
              <p:tags r:id="rId16"/>
            </p:custDataLst>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custDataLst>
              <p:tags r:id="rId17"/>
            </p:custDataLst>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9F18799-E7F7-45CB-8B0A-62E8A9EC00E2}" type="slidenum">
              <a:rPr lang="en-US" smtClean="0"/>
              <a:t>‹#›</a:t>
            </a:fld>
            <a:endParaRPr lang="en-US"/>
          </a:p>
        </p:txBody>
      </p:sp>
    </p:spTree>
    <p:extLst>
      <p:ext uri="{BB962C8B-B14F-4D97-AF65-F5344CB8AC3E}">
        <p14:creationId xmlns:p14="http://schemas.microsoft.com/office/powerpoint/2010/main" val="178959984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txStyles>
    <p:titleStyle>
      <a:lvl1pPr algn="ctr" defTabSz="914400" rtl="0" eaLnBrk="1" latinLnBrk="0" hangingPunct="1">
        <a:spcBef>
          <a:spcPct val="0"/>
        </a:spcBef>
        <a:buNone/>
        <a:defRPr sz="4400" b="0" i="0" u="none"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b="0" i="0" u="none"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slideLayout" Target="../slideLayouts/slideLayout7.xml"/><Relationship Id="rId13" Type="http://schemas.openxmlformats.org/officeDocument/2006/relationships/image" Target="../media/image4.png"/><Relationship Id="rId18" Type="http://schemas.openxmlformats.org/officeDocument/2006/relationships/image" Target="../media/image9.png"/><Relationship Id="rId3" Type="http://schemas.openxmlformats.org/officeDocument/2006/relationships/tags" Target="../tags/tag21.xml"/><Relationship Id="rId21" Type="http://schemas.openxmlformats.org/officeDocument/2006/relationships/image" Target="../media/image11.png"/><Relationship Id="rId7" Type="http://schemas.openxmlformats.org/officeDocument/2006/relationships/tags" Target="../tags/tag25.xml"/><Relationship Id="rId12" Type="http://schemas.openxmlformats.org/officeDocument/2006/relationships/image" Target="../media/image3.png"/><Relationship Id="rId17" Type="http://schemas.openxmlformats.org/officeDocument/2006/relationships/image" Target="../media/image8.png"/><Relationship Id="rId2" Type="http://schemas.openxmlformats.org/officeDocument/2006/relationships/tags" Target="../tags/tag20.xml"/><Relationship Id="rId16" Type="http://schemas.openxmlformats.org/officeDocument/2006/relationships/image" Target="../media/image7.png"/><Relationship Id="rId20" Type="http://schemas.openxmlformats.org/officeDocument/2006/relationships/hyperlink" Target="mailto:Toisaobang@gmail.com" TargetMode="External"/><Relationship Id="rId1" Type="http://schemas.openxmlformats.org/officeDocument/2006/relationships/tags" Target="../tags/tag19.xml"/><Relationship Id="rId6" Type="http://schemas.openxmlformats.org/officeDocument/2006/relationships/tags" Target="../tags/tag24.xml"/><Relationship Id="rId11" Type="http://schemas.openxmlformats.org/officeDocument/2006/relationships/image" Target="../media/image2.png"/><Relationship Id="rId5" Type="http://schemas.openxmlformats.org/officeDocument/2006/relationships/tags" Target="../tags/tag23.xml"/><Relationship Id="rId15" Type="http://schemas.openxmlformats.org/officeDocument/2006/relationships/image" Target="../media/image6.png"/><Relationship Id="rId10" Type="http://schemas.openxmlformats.org/officeDocument/2006/relationships/image" Target="../media/image1.png"/><Relationship Id="rId19" Type="http://schemas.openxmlformats.org/officeDocument/2006/relationships/image" Target="../media/image10.jpeg"/><Relationship Id="rId4" Type="http://schemas.openxmlformats.org/officeDocument/2006/relationships/tags" Target="../tags/tag22.xml"/><Relationship Id="rId9" Type="http://schemas.openxmlformats.org/officeDocument/2006/relationships/notesSlide" Target="../notesSlides/notesSlide1.xml"/><Relationship Id="rId14" Type="http://schemas.openxmlformats.org/officeDocument/2006/relationships/image" Target="../media/image5.png"/><Relationship Id="rId22" Type="http://schemas.openxmlformats.org/officeDocument/2006/relationships/image" Target="../media/image12.png"/></Relationships>
</file>

<file path=ppt/slides/_rels/slide10.xml.rels><?xml version="1.0" encoding="UTF-8" standalone="yes"?>
<Relationships xmlns="http://schemas.openxmlformats.org/package/2006/relationships"><Relationship Id="rId3" Type="http://schemas.openxmlformats.org/officeDocument/2006/relationships/tags" Target="../tags/tag110.xml"/><Relationship Id="rId2" Type="http://schemas.openxmlformats.org/officeDocument/2006/relationships/tags" Target="../tags/tag109.xml"/><Relationship Id="rId1" Type="http://schemas.openxmlformats.org/officeDocument/2006/relationships/tags" Target="../tags/tag108.xml"/><Relationship Id="rId6" Type="http://schemas.openxmlformats.org/officeDocument/2006/relationships/image" Target="../media/image22.jpeg"/><Relationship Id="rId5" Type="http://schemas.openxmlformats.org/officeDocument/2006/relationships/slideLayout" Target="../slideLayouts/slideLayout7.xml"/><Relationship Id="rId4" Type="http://schemas.openxmlformats.org/officeDocument/2006/relationships/tags" Target="../tags/tag111.xml"/></Relationships>
</file>

<file path=ppt/slides/_rels/slide11.xml.rels><?xml version="1.0" encoding="UTF-8" standalone="yes"?>
<Relationships xmlns="http://schemas.openxmlformats.org/package/2006/relationships"><Relationship Id="rId8" Type="http://schemas.openxmlformats.org/officeDocument/2006/relationships/tags" Target="../tags/tag119.xml"/><Relationship Id="rId13" Type="http://schemas.openxmlformats.org/officeDocument/2006/relationships/tags" Target="../tags/tag124.xml"/><Relationship Id="rId18" Type="http://schemas.openxmlformats.org/officeDocument/2006/relationships/image" Target="../media/image37.png"/><Relationship Id="rId3" Type="http://schemas.openxmlformats.org/officeDocument/2006/relationships/tags" Target="../tags/tag114.xml"/><Relationship Id="rId21" Type="http://schemas.openxmlformats.org/officeDocument/2006/relationships/image" Target="../media/image40.png"/><Relationship Id="rId7" Type="http://schemas.openxmlformats.org/officeDocument/2006/relationships/tags" Target="../tags/tag118.xml"/><Relationship Id="rId12" Type="http://schemas.openxmlformats.org/officeDocument/2006/relationships/tags" Target="../tags/tag123.xml"/><Relationship Id="rId17" Type="http://schemas.openxmlformats.org/officeDocument/2006/relationships/image" Target="../media/image22.jpeg"/><Relationship Id="rId2" Type="http://schemas.openxmlformats.org/officeDocument/2006/relationships/tags" Target="../tags/tag113.xml"/><Relationship Id="rId16" Type="http://schemas.openxmlformats.org/officeDocument/2006/relationships/slideLayout" Target="../slideLayouts/slideLayout7.xml"/><Relationship Id="rId20" Type="http://schemas.openxmlformats.org/officeDocument/2006/relationships/image" Target="../media/image39.png"/><Relationship Id="rId1" Type="http://schemas.openxmlformats.org/officeDocument/2006/relationships/tags" Target="../tags/tag112.xml"/><Relationship Id="rId6" Type="http://schemas.openxmlformats.org/officeDocument/2006/relationships/tags" Target="../tags/tag117.xml"/><Relationship Id="rId11" Type="http://schemas.openxmlformats.org/officeDocument/2006/relationships/tags" Target="../tags/tag122.xml"/><Relationship Id="rId5" Type="http://schemas.openxmlformats.org/officeDocument/2006/relationships/tags" Target="../tags/tag116.xml"/><Relationship Id="rId15" Type="http://schemas.openxmlformats.org/officeDocument/2006/relationships/tags" Target="../tags/tag126.xml"/><Relationship Id="rId10" Type="http://schemas.openxmlformats.org/officeDocument/2006/relationships/tags" Target="../tags/tag121.xml"/><Relationship Id="rId19" Type="http://schemas.openxmlformats.org/officeDocument/2006/relationships/image" Target="../media/image38.png"/><Relationship Id="rId4" Type="http://schemas.openxmlformats.org/officeDocument/2006/relationships/tags" Target="../tags/tag115.xml"/><Relationship Id="rId9" Type="http://schemas.openxmlformats.org/officeDocument/2006/relationships/tags" Target="../tags/tag120.xml"/><Relationship Id="rId14" Type="http://schemas.openxmlformats.org/officeDocument/2006/relationships/tags" Target="../tags/tag125.xml"/></Relationships>
</file>

<file path=ppt/slides/_rels/slide12.xml.rels><?xml version="1.0" encoding="UTF-8" standalone="yes"?>
<Relationships xmlns="http://schemas.openxmlformats.org/package/2006/relationships"><Relationship Id="rId8" Type="http://schemas.openxmlformats.org/officeDocument/2006/relationships/tags" Target="../tags/tag134.xml"/><Relationship Id="rId13" Type="http://schemas.openxmlformats.org/officeDocument/2006/relationships/image" Target="../media/image43.jpeg"/><Relationship Id="rId3" Type="http://schemas.openxmlformats.org/officeDocument/2006/relationships/tags" Target="../tags/tag129.xml"/><Relationship Id="rId7" Type="http://schemas.openxmlformats.org/officeDocument/2006/relationships/tags" Target="../tags/tag133.xml"/><Relationship Id="rId12" Type="http://schemas.openxmlformats.org/officeDocument/2006/relationships/image" Target="../media/image42.jpeg"/><Relationship Id="rId2" Type="http://schemas.openxmlformats.org/officeDocument/2006/relationships/tags" Target="../tags/tag128.xml"/><Relationship Id="rId16" Type="http://schemas.openxmlformats.org/officeDocument/2006/relationships/image" Target="../media/image46.jpeg"/><Relationship Id="rId1" Type="http://schemas.openxmlformats.org/officeDocument/2006/relationships/tags" Target="../tags/tag127.xml"/><Relationship Id="rId6" Type="http://schemas.openxmlformats.org/officeDocument/2006/relationships/tags" Target="../tags/tag132.xml"/><Relationship Id="rId11" Type="http://schemas.openxmlformats.org/officeDocument/2006/relationships/image" Target="../media/image41.jpeg"/><Relationship Id="rId5" Type="http://schemas.openxmlformats.org/officeDocument/2006/relationships/tags" Target="../tags/tag131.xml"/><Relationship Id="rId15" Type="http://schemas.openxmlformats.org/officeDocument/2006/relationships/image" Target="../media/image45.jpeg"/><Relationship Id="rId10" Type="http://schemas.openxmlformats.org/officeDocument/2006/relationships/image" Target="../media/image22.jpeg"/><Relationship Id="rId4" Type="http://schemas.openxmlformats.org/officeDocument/2006/relationships/tags" Target="../tags/tag130.xml"/><Relationship Id="rId9" Type="http://schemas.openxmlformats.org/officeDocument/2006/relationships/slideLayout" Target="../slideLayouts/slideLayout7.xml"/><Relationship Id="rId14" Type="http://schemas.openxmlformats.org/officeDocument/2006/relationships/image" Target="../media/image44.jpeg"/></Relationships>
</file>

<file path=ppt/slides/_rels/slide13.xml.rels><?xml version="1.0" encoding="UTF-8" standalone="yes"?>
<Relationships xmlns="http://schemas.openxmlformats.org/package/2006/relationships"><Relationship Id="rId3" Type="http://schemas.openxmlformats.org/officeDocument/2006/relationships/tags" Target="../tags/tag137.xml"/><Relationship Id="rId2" Type="http://schemas.openxmlformats.org/officeDocument/2006/relationships/tags" Target="../tags/tag136.xml"/><Relationship Id="rId1" Type="http://schemas.openxmlformats.org/officeDocument/2006/relationships/tags" Target="../tags/tag135.xml"/><Relationship Id="rId5" Type="http://schemas.openxmlformats.org/officeDocument/2006/relationships/image" Target="../media/image14.jpeg"/><Relationship Id="rId4"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8" Type="http://schemas.openxmlformats.org/officeDocument/2006/relationships/image" Target="../media/image50.png"/><Relationship Id="rId13" Type="http://schemas.openxmlformats.org/officeDocument/2006/relationships/image" Target="../media/image55.jpeg"/><Relationship Id="rId3" Type="http://schemas.openxmlformats.org/officeDocument/2006/relationships/audio" Target="file:///C:\Users\Administrator\Desktop\ti&#7871;t%202\The%20Best%20of%20Richard%20Clayderman1%20-%20Part.mp3" TargetMode="External"/><Relationship Id="rId7" Type="http://schemas.openxmlformats.org/officeDocument/2006/relationships/image" Target="../media/image49.png"/><Relationship Id="rId12" Type="http://schemas.openxmlformats.org/officeDocument/2006/relationships/image" Target="../media/image54.jpeg"/><Relationship Id="rId2" Type="http://schemas.openxmlformats.org/officeDocument/2006/relationships/tags" Target="../tags/tag139.xml"/><Relationship Id="rId1" Type="http://schemas.openxmlformats.org/officeDocument/2006/relationships/tags" Target="../tags/tag138.xml"/><Relationship Id="rId6" Type="http://schemas.openxmlformats.org/officeDocument/2006/relationships/image" Target="../media/image48.png"/><Relationship Id="rId11" Type="http://schemas.openxmlformats.org/officeDocument/2006/relationships/image" Target="../media/image53.jpeg"/><Relationship Id="rId5" Type="http://schemas.openxmlformats.org/officeDocument/2006/relationships/image" Target="../media/image47.png"/><Relationship Id="rId10" Type="http://schemas.openxmlformats.org/officeDocument/2006/relationships/image" Target="../media/image52.jpeg"/><Relationship Id="rId4" Type="http://schemas.openxmlformats.org/officeDocument/2006/relationships/slideLayout" Target="../slideLayouts/slideLayout7.xml"/><Relationship Id="rId9" Type="http://schemas.openxmlformats.org/officeDocument/2006/relationships/image" Target="../media/image51.jpeg"/><Relationship Id="rId14" Type="http://schemas.openxmlformats.org/officeDocument/2006/relationships/image" Target="../media/image56.png"/></Relationships>
</file>

<file path=ppt/slides/_rels/slide15.xml.rels><?xml version="1.0" encoding="UTF-8" standalone="yes"?>
<Relationships xmlns="http://schemas.openxmlformats.org/package/2006/relationships"><Relationship Id="rId3" Type="http://schemas.openxmlformats.org/officeDocument/2006/relationships/tags" Target="../tags/tag142.xml"/><Relationship Id="rId2" Type="http://schemas.openxmlformats.org/officeDocument/2006/relationships/tags" Target="../tags/tag141.xml"/><Relationship Id="rId1" Type="http://schemas.openxmlformats.org/officeDocument/2006/relationships/tags" Target="../tags/tag140.xml"/><Relationship Id="rId5" Type="http://schemas.openxmlformats.org/officeDocument/2006/relationships/image" Target="../media/image14.jpeg"/><Relationship Id="rId4"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8" Type="http://schemas.openxmlformats.org/officeDocument/2006/relationships/tags" Target="../tags/tag150.xml"/><Relationship Id="rId13" Type="http://schemas.openxmlformats.org/officeDocument/2006/relationships/audio" Target="file:///C:\Users\Administrator\Desktop\ti&#7871;t%202\Uoc%20Mo%20-%20Nhac%20Trung%20Hoa.mp3" TargetMode="External"/><Relationship Id="rId18" Type="http://schemas.openxmlformats.org/officeDocument/2006/relationships/image" Target="../media/image60.wmf"/><Relationship Id="rId3" Type="http://schemas.openxmlformats.org/officeDocument/2006/relationships/tags" Target="../tags/tag145.xml"/><Relationship Id="rId7" Type="http://schemas.openxmlformats.org/officeDocument/2006/relationships/tags" Target="../tags/tag149.xml"/><Relationship Id="rId12" Type="http://schemas.openxmlformats.org/officeDocument/2006/relationships/tags" Target="../tags/tag154.xml"/><Relationship Id="rId17" Type="http://schemas.openxmlformats.org/officeDocument/2006/relationships/image" Target="../media/image59.gif"/><Relationship Id="rId2" Type="http://schemas.openxmlformats.org/officeDocument/2006/relationships/tags" Target="../tags/tag144.xml"/><Relationship Id="rId16" Type="http://schemas.openxmlformats.org/officeDocument/2006/relationships/image" Target="../media/image58.png"/><Relationship Id="rId20" Type="http://schemas.openxmlformats.org/officeDocument/2006/relationships/image" Target="../media/image62.png"/><Relationship Id="rId1" Type="http://schemas.openxmlformats.org/officeDocument/2006/relationships/tags" Target="../tags/tag143.xml"/><Relationship Id="rId6" Type="http://schemas.openxmlformats.org/officeDocument/2006/relationships/tags" Target="../tags/tag148.xml"/><Relationship Id="rId11" Type="http://schemas.openxmlformats.org/officeDocument/2006/relationships/tags" Target="../tags/tag153.xml"/><Relationship Id="rId5" Type="http://schemas.openxmlformats.org/officeDocument/2006/relationships/tags" Target="../tags/tag147.xml"/><Relationship Id="rId15" Type="http://schemas.openxmlformats.org/officeDocument/2006/relationships/image" Target="../media/image57.gif"/><Relationship Id="rId10" Type="http://schemas.openxmlformats.org/officeDocument/2006/relationships/tags" Target="../tags/tag152.xml"/><Relationship Id="rId19" Type="http://schemas.openxmlformats.org/officeDocument/2006/relationships/image" Target="../media/image61.wmf"/><Relationship Id="rId4" Type="http://schemas.openxmlformats.org/officeDocument/2006/relationships/tags" Target="../tags/tag146.xml"/><Relationship Id="rId9" Type="http://schemas.openxmlformats.org/officeDocument/2006/relationships/tags" Target="../tags/tag151.xml"/><Relationship Id="rId14"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8" Type="http://schemas.openxmlformats.org/officeDocument/2006/relationships/image" Target="../media/image1.png"/><Relationship Id="rId13" Type="http://schemas.openxmlformats.org/officeDocument/2006/relationships/image" Target="../media/image6.png"/><Relationship Id="rId3" Type="http://schemas.openxmlformats.org/officeDocument/2006/relationships/tags" Target="../tags/tag157.xml"/><Relationship Id="rId7" Type="http://schemas.openxmlformats.org/officeDocument/2006/relationships/notesSlide" Target="../notesSlides/notesSlide2.xml"/><Relationship Id="rId12" Type="http://schemas.openxmlformats.org/officeDocument/2006/relationships/image" Target="../media/image5.png"/><Relationship Id="rId2" Type="http://schemas.openxmlformats.org/officeDocument/2006/relationships/tags" Target="../tags/tag156.xml"/><Relationship Id="rId16" Type="http://schemas.openxmlformats.org/officeDocument/2006/relationships/image" Target="../media/image9.png"/><Relationship Id="rId1" Type="http://schemas.openxmlformats.org/officeDocument/2006/relationships/tags" Target="../tags/tag155.xml"/><Relationship Id="rId6" Type="http://schemas.openxmlformats.org/officeDocument/2006/relationships/slideLayout" Target="../slideLayouts/slideLayout7.xml"/><Relationship Id="rId11" Type="http://schemas.openxmlformats.org/officeDocument/2006/relationships/image" Target="../media/image4.png"/><Relationship Id="rId5" Type="http://schemas.openxmlformats.org/officeDocument/2006/relationships/tags" Target="../tags/tag159.xml"/><Relationship Id="rId15" Type="http://schemas.openxmlformats.org/officeDocument/2006/relationships/image" Target="../media/image8.png"/><Relationship Id="rId10" Type="http://schemas.openxmlformats.org/officeDocument/2006/relationships/image" Target="../media/image3.png"/><Relationship Id="rId4" Type="http://schemas.openxmlformats.org/officeDocument/2006/relationships/tags" Target="../tags/tag158.xml"/><Relationship Id="rId9" Type="http://schemas.openxmlformats.org/officeDocument/2006/relationships/image" Target="../media/image2.png"/><Relationship Id="rId14" Type="http://schemas.openxmlformats.org/officeDocument/2006/relationships/image" Target="../media/image7.png"/></Relationships>
</file>

<file path=ppt/slides/_rels/slide2.xml.rels><?xml version="1.0" encoding="UTF-8" standalone="yes"?>
<Relationships xmlns="http://schemas.openxmlformats.org/package/2006/relationships"><Relationship Id="rId8" Type="http://schemas.openxmlformats.org/officeDocument/2006/relationships/slide" Target="slide3.xml"/><Relationship Id="rId13" Type="http://schemas.openxmlformats.org/officeDocument/2006/relationships/image" Target="../media/image17.png"/><Relationship Id="rId3" Type="http://schemas.openxmlformats.org/officeDocument/2006/relationships/tags" Target="../tags/tag28.xml"/><Relationship Id="rId7" Type="http://schemas.openxmlformats.org/officeDocument/2006/relationships/slideLayout" Target="../slideLayouts/slideLayout2.xml"/><Relationship Id="rId12" Type="http://schemas.openxmlformats.org/officeDocument/2006/relationships/image" Target="../media/image16.png"/><Relationship Id="rId2" Type="http://schemas.openxmlformats.org/officeDocument/2006/relationships/tags" Target="../tags/tag27.xml"/><Relationship Id="rId1" Type="http://schemas.openxmlformats.org/officeDocument/2006/relationships/tags" Target="../tags/tag26.xml"/><Relationship Id="rId6" Type="http://schemas.openxmlformats.org/officeDocument/2006/relationships/tags" Target="../tags/tag31.xml"/><Relationship Id="rId11" Type="http://schemas.openxmlformats.org/officeDocument/2006/relationships/image" Target="../media/image15.png"/><Relationship Id="rId5" Type="http://schemas.openxmlformats.org/officeDocument/2006/relationships/tags" Target="../tags/tag30.xml"/><Relationship Id="rId10" Type="http://schemas.openxmlformats.org/officeDocument/2006/relationships/image" Target="../media/image14.jpeg"/><Relationship Id="rId4" Type="http://schemas.openxmlformats.org/officeDocument/2006/relationships/tags" Target="../tags/tag29.xml"/><Relationship Id="rId9" Type="http://schemas.openxmlformats.org/officeDocument/2006/relationships/image" Target="../media/image13.wmf"/><Relationship Id="rId14" Type="http://schemas.openxmlformats.org/officeDocument/2006/relationships/image" Target="../media/image18.png"/></Relationships>
</file>

<file path=ppt/slides/_rels/slide3.xml.rels><?xml version="1.0" encoding="UTF-8" standalone="yes"?>
<Relationships xmlns="http://schemas.openxmlformats.org/package/2006/relationships"><Relationship Id="rId3" Type="http://schemas.openxmlformats.org/officeDocument/2006/relationships/tags" Target="../tags/tag34.xml"/><Relationship Id="rId7" Type="http://schemas.openxmlformats.org/officeDocument/2006/relationships/image" Target="../media/image19.png"/><Relationship Id="rId2" Type="http://schemas.openxmlformats.org/officeDocument/2006/relationships/tags" Target="../tags/tag33.xml"/><Relationship Id="rId1" Type="http://schemas.openxmlformats.org/officeDocument/2006/relationships/tags" Target="../tags/tag32.xml"/><Relationship Id="rId6" Type="http://schemas.openxmlformats.org/officeDocument/2006/relationships/image" Target="../media/image14.jpeg"/><Relationship Id="rId5" Type="http://schemas.openxmlformats.org/officeDocument/2006/relationships/slideLayout" Target="../slideLayouts/slideLayout2.xml"/><Relationship Id="rId4" Type="http://schemas.openxmlformats.org/officeDocument/2006/relationships/tags" Target="../tags/tag35.xml"/></Relationships>
</file>

<file path=ppt/slides/_rels/slide4.xml.rels><?xml version="1.0" encoding="UTF-8" standalone="yes"?>
<Relationships xmlns="http://schemas.openxmlformats.org/package/2006/relationships"><Relationship Id="rId8" Type="http://schemas.openxmlformats.org/officeDocument/2006/relationships/image" Target="../media/image14.jpeg"/><Relationship Id="rId3" Type="http://schemas.openxmlformats.org/officeDocument/2006/relationships/tags" Target="../tags/tag38.xml"/><Relationship Id="rId7" Type="http://schemas.openxmlformats.org/officeDocument/2006/relationships/slideLayout" Target="../slideLayouts/slideLayout2.xml"/><Relationship Id="rId2" Type="http://schemas.openxmlformats.org/officeDocument/2006/relationships/tags" Target="../tags/tag37.xml"/><Relationship Id="rId1" Type="http://schemas.openxmlformats.org/officeDocument/2006/relationships/tags" Target="../tags/tag36.xml"/><Relationship Id="rId6" Type="http://schemas.openxmlformats.org/officeDocument/2006/relationships/tags" Target="../tags/tag41.xml"/><Relationship Id="rId5" Type="http://schemas.openxmlformats.org/officeDocument/2006/relationships/tags" Target="../tags/tag40.xml"/><Relationship Id="rId10" Type="http://schemas.openxmlformats.org/officeDocument/2006/relationships/image" Target="../media/image21.png"/><Relationship Id="rId4" Type="http://schemas.openxmlformats.org/officeDocument/2006/relationships/tags" Target="../tags/tag39.xml"/><Relationship Id="rId9" Type="http://schemas.openxmlformats.org/officeDocument/2006/relationships/image" Target="../media/image20.png"/></Relationships>
</file>

<file path=ppt/slides/_rels/slide5.xml.rels><?xml version="1.0" encoding="UTF-8" standalone="yes"?>
<Relationships xmlns="http://schemas.openxmlformats.org/package/2006/relationships"><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tags" Target="../tags/tag42.xml"/><Relationship Id="rId6" Type="http://schemas.openxmlformats.org/officeDocument/2006/relationships/image" Target="../media/image14.jpeg"/><Relationship Id="rId5" Type="http://schemas.openxmlformats.org/officeDocument/2006/relationships/slideLayout" Target="../slideLayouts/slideLayout7.xml"/><Relationship Id="rId4" Type="http://schemas.openxmlformats.org/officeDocument/2006/relationships/tags" Target="../tags/tag45.xml"/></Relationships>
</file>

<file path=ppt/slides/_rels/slide6.xml.rels><?xml version="1.0" encoding="UTF-8" standalone="yes"?>
<Relationships xmlns="http://schemas.openxmlformats.org/package/2006/relationships"><Relationship Id="rId8" Type="http://schemas.openxmlformats.org/officeDocument/2006/relationships/image" Target="../media/image24.jpeg"/><Relationship Id="rId3" Type="http://schemas.openxmlformats.org/officeDocument/2006/relationships/tags" Target="../tags/tag48.xml"/><Relationship Id="rId7" Type="http://schemas.openxmlformats.org/officeDocument/2006/relationships/image" Target="../media/image23.png"/><Relationship Id="rId2" Type="http://schemas.openxmlformats.org/officeDocument/2006/relationships/tags" Target="../tags/tag47.xml"/><Relationship Id="rId1" Type="http://schemas.openxmlformats.org/officeDocument/2006/relationships/tags" Target="../tags/tag46.xml"/><Relationship Id="rId6" Type="http://schemas.openxmlformats.org/officeDocument/2006/relationships/image" Target="../media/image22.jpeg"/><Relationship Id="rId5" Type="http://schemas.openxmlformats.org/officeDocument/2006/relationships/slideLayout" Target="../slideLayouts/slideLayout7.xml"/><Relationship Id="rId10" Type="http://schemas.openxmlformats.org/officeDocument/2006/relationships/image" Target="../media/image26.png"/><Relationship Id="rId4" Type="http://schemas.openxmlformats.org/officeDocument/2006/relationships/tags" Target="../tags/tag49.xml"/><Relationship Id="rId9" Type="http://schemas.openxmlformats.org/officeDocument/2006/relationships/image" Target="../media/image25.png"/></Relationships>
</file>

<file path=ppt/slides/_rels/slide7.xml.rels><?xml version="1.0" encoding="UTF-8" standalone="yes"?>
<Relationships xmlns="http://schemas.openxmlformats.org/package/2006/relationships"><Relationship Id="rId8" Type="http://schemas.openxmlformats.org/officeDocument/2006/relationships/tags" Target="../tags/tag57.xml"/><Relationship Id="rId13" Type="http://schemas.openxmlformats.org/officeDocument/2006/relationships/tags" Target="../tags/tag62.xml"/><Relationship Id="rId18" Type="http://schemas.openxmlformats.org/officeDocument/2006/relationships/tags" Target="../tags/tag67.xml"/><Relationship Id="rId26" Type="http://schemas.openxmlformats.org/officeDocument/2006/relationships/tags" Target="../tags/tag75.xml"/><Relationship Id="rId39" Type="http://schemas.openxmlformats.org/officeDocument/2006/relationships/tags" Target="../tags/tag88.xml"/><Relationship Id="rId3" Type="http://schemas.openxmlformats.org/officeDocument/2006/relationships/tags" Target="../tags/tag52.xml"/><Relationship Id="rId21" Type="http://schemas.openxmlformats.org/officeDocument/2006/relationships/tags" Target="../tags/tag70.xml"/><Relationship Id="rId34" Type="http://schemas.openxmlformats.org/officeDocument/2006/relationships/tags" Target="../tags/tag83.xml"/><Relationship Id="rId42" Type="http://schemas.openxmlformats.org/officeDocument/2006/relationships/image" Target="../media/image28.emf"/><Relationship Id="rId7" Type="http://schemas.openxmlformats.org/officeDocument/2006/relationships/tags" Target="../tags/tag56.xml"/><Relationship Id="rId12" Type="http://schemas.openxmlformats.org/officeDocument/2006/relationships/tags" Target="../tags/tag61.xml"/><Relationship Id="rId17" Type="http://schemas.openxmlformats.org/officeDocument/2006/relationships/tags" Target="../tags/tag66.xml"/><Relationship Id="rId25" Type="http://schemas.openxmlformats.org/officeDocument/2006/relationships/tags" Target="../tags/tag74.xml"/><Relationship Id="rId33" Type="http://schemas.openxmlformats.org/officeDocument/2006/relationships/tags" Target="../tags/tag82.xml"/><Relationship Id="rId38" Type="http://schemas.openxmlformats.org/officeDocument/2006/relationships/tags" Target="../tags/tag87.xml"/><Relationship Id="rId2" Type="http://schemas.openxmlformats.org/officeDocument/2006/relationships/tags" Target="../tags/tag51.xml"/><Relationship Id="rId16" Type="http://schemas.openxmlformats.org/officeDocument/2006/relationships/tags" Target="../tags/tag65.xml"/><Relationship Id="rId20" Type="http://schemas.openxmlformats.org/officeDocument/2006/relationships/tags" Target="../tags/tag69.xml"/><Relationship Id="rId29" Type="http://schemas.openxmlformats.org/officeDocument/2006/relationships/tags" Target="../tags/tag78.xml"/><Relationship Id="rId41" Type="http://schemas.openxmlformats.org/officeDocument/2006/relationships/image" Target="../media/image27.emf"/><Relationship Id="rId1" Type="http://schemas.openxmlformats.org/officeDocument/2006/relationships/tags" Target="../tags/tag50.xml"/><Relationship Id="rId6" Type="http://schemas.openxmlformats.org/officeDocument/2006/relationships/tags" Target="../tags/tag55.xml"/><Relationship Id="rId11" Type="http://schemas.openxmlformats.org/officeDocument/2006/relationships/tags" Target="../tags/tag60.xml"/><Relationship Id="rId24" Type="http://schemas.openxmlformats.org/officeDocument/2006/relationships/tags" Target="../tags/tag73.xml"/><Relationship Id="rId32" Type="http://schemas.openxmlformats.org/officeDocument/2006/relationships/tags" Target="../tags/tag81.xml"/><Relationship Id="rId37" Type="http://schemas.openxmlformats.org/officeDocument/2006/relationships/tags" Target="../tags/tag86.xml"/><Relationship Id="rId40" Type="http://schemas.openxmlformats.org/officeDocument/2006/relationships/slideLayout" Target="../slideLayouts/slideLayout6.xml"/><Relationship Id="rId5" Type="http://schemas.openxmlformats.org/officeDocument/2006/relationships/tags" Target="../tags/tag54.xml"/><Relationship Id="rId15" Type="http://schemas.openxmlformats.org/officeDocument/2006/relationships/tags" Target="../tags/tag64.xml"/><Relationship Id="rId23" Type="http://schemas.openxmlformats.org/officeDocument/2006/relationships/tags" Target="../tags/tag72.xml"/><Relationship Id="rId28" Type="http://schemas.openxmlformats.org/officeDocument/2006/relationships/tags" Target="../tags/tag77.xml"/><Relationship Id="rId36" Type="http://schemas.openxmlformats.org/officeDocument/2006/relationships/tags" Target="../tags/tag85.xml"/><Relationship Id="rId10" Type="http://schemas.openxmlformats.org/officeDocument/2006/relationships/tags" Target="../tags/tag59.xml"/><Relationship Id="rId19" Type="http://schemas.openxmlformats.org/officeDocument/2006/relationships/tags" Target="../tags/tag68.xml"/><Relationship Id="rId31" Type="http://schemas.openxmlformats.org/officeDocument/2006/relationships/tags" Target="../tags/tag80.xml"/><Relationship Id="rId4" Type="http://schemas.openxmlformats.org/officeDocument/2006/relationships/tags" Target="../tags/tag53.xml"/><Relationship Id="rId9" Type="http://schemas.openxmlformats.org/officeDocument/2006/relationships/tags" Target="../tags/tag58.xml"/><Relationship Id="rId14" Type="http://schemas.openxmlformats.org/officeDocument/2006/relationships/tags" Target="../tags/tag63.xml"/><Relationship Id="rId22" Type="http://schemas.openxmlformats.org/officeDocument/2006/relationships/tags" Target="../tags/tag71.xml"/><Relationship Id="rId27" Type="http://schemas.openxmlformats.org/officeDocument/2006/relationships/tags" Target="../tags/tag76.xml"/><Relationship Id="rId30" Type="http://schemas.openxmlformats.org/officeDocument/2006/relationships/tags" Target="../tags/tag79.xml"/><Relationship Id="rId35" Type="http://schemas.openxmlformats.org/officeDocument/2006/relationships/tags" Target="../tags/tag84.xml"/></Relationships>
</file>

<file path=ppt/slides/_rels/slide8.xml.rels><?xml version="1.0" encoding="UTF-8" standalone="yes"?>
<Relationships xmlns="http://schemas.openxmlformats.org/package/2006/relationships"><Relationship Id="rId8" Type="http://schemas.openxmlformats.org/officeDocument/2006/relationships/tags" Target="../tags/tag96.xml"/><Relationship Id="rId13" Type="http://schemas.openxmlformats.org/officeDocument/2006/relationships/image" Target="../media/image31.png"/><Relationship Id="rId3" Type="http://schemas.openxmlformats.org/officeDocument/2006/relationships/tags" Target="../tags/tag91.xml"/><Relationship Id="rId7" Type="http://schemas.openxmlformats.org/officeDocument/2006/relationships/tags" Target="../tags/tag95.xml"/><Relationship Id="rId12" Type="http://schemas.openxmlformats.org/officeDocument/2006/relationships/image" Target="../media/image30.png"/><Relationship Id="rId2" Type="http://schemas.openxmlformats.org/officeDocument/2006/relationships/tags" Target="../tags/tag90.xml"/><Relationship Id="rId1" Type="http://schemas.openxmlformats.org/officeDocument/2006/relationships/tags" Target="../tags/tag89.xml"/><Relationship Id="rId6" Type="http://schemas.openxmlformats.org/officeDocument/2006/relationships/tags" Target="../tags/tag94.xml"/><Relationship Id="rId11" Type="http://schemas.openxmlformats.org/officeDocument/2006/relationships/image" Target="../media/image29.png"/><Relationship Id="rId5" Type="http://schemas.openxmlformats.org/officeDocument/2006/relationships/tags" Target="../tags/tag93.xml"/><Relationship Id="rId10" Type="http://schemas.openxmlformats.org/officeDocument/2006/relationships/image" Target="../media/image22.jpeg"/><Relationship Id="rId4" Type="http://schemas.openxmlformats.org/officeDocument/2006/relationships/tags" Target="../tags/tag92.xml"/><Relationship Id="rId9" Type="http://schemas.openxmlformats.org/officeDocument/2006/relationships/slideLayout" Target="../slideLayouts/slideLayout7.xml"/><Relationship Id="rId14" Type="http://schemas.openxmlformats.org/officeDocument/2006/relationships/image" Target="../media/image32.png"/></Relationships>
</file>

<file path=ppt/slides/_rels/slide9.xml.rels><?xml version="1.0" encoding="UTF-8" standalone="yes"?>
<Relationships xmlns="http://schemas.openxmlformats.org/package/2006/relationships"><Relationship Id="rId8" Type="http://schemas.openxmlformats.org/officeDocument/2006/relationships/tags" Target="../tags/tag104.xml"/><Relationship Id="rId13" Type="http://schemas.openxmlformats.org/officeDocument/2006/relationships/image" Target="../media/image22.jpeg"/><Relationship Id="rId18" Type="http://schemas.openxmlformats.org/officeDocument/2006/relationships/image" Target="../media/image36.jpeg"/><Relationship Id="rId3" Type="http://schemas.openxmlformats.org/officeDocument/2006/relationships/tags" Target="../tags/tag99.xml"/><Relationship Id="rId7" Type="http://schemas.openxmlformats.org/officeDocument/2006/relationships/tags" Target="../tags/tag103.xml"/><Relationship Id="rId12" Type="http://schemas.openxmlformats.org/officeDocument/2006/relationships/slideLayout" Target="../slideLayouts/slideLayout7.xml"/><Relationship Id="rId17" Type="http://schemas.openxmlformats.org/officeDocument/2006/relationships/image" Target="../media/image21.png"/><Relationship Id="rId2" Type="http://schemas.openxmlformats.org/officeDocument/2006/relationships/tags" Target="../tags/tag98.xml"/><Relationship Id="rId16" Type="http://schemas.openxmlformats.org/officeDocument/2006/relationships/image" Target="../media/image35.png"/><Relationship Id="rId1" Type="http://schemas.openxmlformats.org/officeDocument/2006/relationships/tags" Target="../tags/tag97.xml"/><Relationship Id="rId6" Type="http://schemas.openxmlformats.org/officeDocument/2006/relationships/tags" Target="../tags/tag102.xml"/><Relationship Id="rId11" Type="http://schemas.openxmlformats.org/officeDocument/2006/relationships/tags" Target="../tags/tag107.xml"/><Relationship Id="rId5" Type="http://schemas.openxmlformats.org/officeDocument/2006/relationships/tags" Target="../tags/tag101.xml"/><Relationship Id="rId15" Type="http://schemas.openxmlformats.org/officeDocument/2006/relationships/image" Target="../media/image34.jpeg"/><Relationship Id="rId10" Type="http://schemas.openxmlformats.org/officeDocument/2006/relationships/tags" Target="../tags/tag106.xml"/><Relationship Id="rId4" Type="http://schemas.openxmlformats.org/officeDocument/2006/relationships/tags" Target="../tags/tag100.xml"/><Relationship Id="rId9" Type="http://schemas.openxmlformats.org/officeDocument/2006/relationships/tags" Target="../tags/tag105.xml"/><Relationship Id="rId14" Type="http://schemas.openxmlformats.org/officeDocument/2006/relationships/image" Target="../media/image3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3"/>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585913" y="0"/>
            <a:ext cx="6011862"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411" name="Picture 4"/>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19063" y="1268413"/>
            <a:ext cx="225425" cy="4492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412" name="Picture 5"/>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8820150" y="1090613"/>
            <a:ext cx="231775" cy="4638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413" name="Picture 6"/>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616075" y="6589713"/>
            <a:ext cx="5986463" cy="2682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414" name="Picture 7"/>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0" y="5919788"/>
            <a:ext cx="1616075" cy="9382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415" name="Picture 9"/>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0" y="-28575"/>
            <a:ext cx="1524000" cy="1042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416" name="Picture 10"/>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7735888" y="0"/>
            <a:ext cx="1408112" cy="8588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417" name="Picture 11"/>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7577138" y="5794375"/>
            <a:ext cx="1543050" cy="10906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ectangle 5"/>
          <p:cNvSpPr/>
          <p:nvPr>
            <p:custDataLst>
              <p:tags r:id="rId2"/>
            </p:custDataLst>
          </p:nvPr>
        </p:nvSpPr>
        <p:spPr>
          <a:xfrm>
            <a:off x="4579340" y="4365104"/>
            <a:ext cx="184730" cy="646331"/>
          </a:xfrm>
          <a:prstGeom prst="rect">
            <a:avLst/>
          </a:prstGeom>
          <a:noFill/>
        </p:spPr>
        <p:txBody>
          <a:bodyPr wrap="none">
            <a:spAutoFit/>
          </a:bodyPr>
          <a:lstStyle/>
          <a:p>
            <a:pPr algn="ctr">
              <a:defRPr/>
            </a:pPr>
            <a:endParaRPr lang="en-US" sz="3600" b="1" dirty="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endParaRPr>
          </a:p>
        </p:txBody>
      </p:sp>
      <p:pic>
        <p:nvPicPr>
          <p:cNvPr id="17425" name="Picture 17"/>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423863" y="5729288"/>
            <a:ext cx="3806825" cy="860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426" name="Picture 18"/>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4382861" y="5852774"/>
            <a:ext cx="4422775" cy="819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7427" name="TextBox 1"/>
          <p:cNvSpPr txBox="1">
            <a:spLocks noChangeArrowheads="1"/>
          </p:cNvSpPr>
          <p:nvPr>
            <p:custDataLst>
              <p:tags r:id="rId3"/>
            </p:custDataLst>
          </p:nvPr>
        </p:nvSpPr>
        <p:spPr bwMode="auto">
          <a:xfrm>
            <a:off x="775855" y="531958"/>
            <a:ext cx="729297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a:p>
        </p:txBody>
      </p:sp>
      <p:sp>
        <p:nvSpPr>
          <p:cNvPr id="17428" name="WordArt 3"/>
          <p:cNvSpPr>
            <a:spLocks noChangeArrowheads="1" noChangeShapeType="1" noTextEdit="1"/>
          </p:cNvSpPr>
          <p:nvPr>
            <p:custDataLst>
              <p:tags r:id="rId4"/>
            </p:custDataLst>
          </p:nvPr>
        </p:nvSpPr>
        <p:spPr bwMode="auto">
          <a:xfrm>
            <a:off x="576263" y="1479550"/>
            <a:ext cx="8077200" cy="523875"/>
          </a:xfrm>
          <a:prstGeom prst="rect">
            <a:avLst/>
          </a:prstGeom>
        </p:spPr>
        <p:txBody>
          <a:bodyPr wrap="none" fromWordArt="1">
            <a:prstTxWarp prst="textPlain">
              <a:avLst>
                <a:gd name="adj" fmla="val 50000"/>
              </a:avLst>
            </a:prstTxWarp>
          </a:bodyPr>
          <a:lstStyle/>
          <a:p>
            <a:pPr algn="ctr"/>
            <a:endParaRPr lang="en-US" sz="3600" b="1" kern="10" dirty="0">
              <a:ln w="12700">
                <a:solidFill>
                  <a:srgbClr val="EAEAEA"/>
                </a:solid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79999"/>
                  </a:srgbClr>
                </a:outerShdw>
              </a:effectLst>
              <a:latin typeface="Times New Roman"/>
              <a:cs typeface="Times New Roman"/>
            </a:endParaRPr>
          </a:p>
        </p:txBody>
      </p:sp>
      <p:sp>
        <p:nvSpPr>
          <p:cNvPr id="5" name="Rectangle 4"/>
          <p:cNvSpPr/>
          <p:nvPr>
            <p:custDataLst>
              <p:tags r:id="rId5"/>
            </p:custDataLst>
          </p:nvPr>
        </p:nvSpPr>
        <p:spPr>
          <a:xfrm>
            <a:off x="808038" y="2151728"/>
            <a:ext cx="7631906" cy="1200329"/>
          </a:xfrm>
          <a:prstGeom prst="rect">
            <a:avLst/>
          </a:prstGeom>
        </p:spPr>
        <p:txBody>
          <a:bodyPr wrap="square">
            <a:spAutoFit/>
          </a:bodyPr>
          <a:lstStyle/>
          <a:p>
            <a:pPr lvl="0" algn="ctr" fontAlgn="base">
              <a:spcBef>
                <a:spcPct val="0"/>
              </a:spcBef>
              <a:spcAft>
                <a:spcPct val="0"/>
              </a:spcAft>
            </a:pPr>
            <a:r>
              <a:rPr lang="en-US" sz="3600" b="1" kern="10" dirty="0">
                <a:ln w="9525">
                  <a:solidFill>
                    <a:srgbClr val="FF3399"/>
                  </a:solidFill>
                  <a:round/>
                  <a:headEnd/>
                  <a:tailEnd/>
                </a:ln>
                <a:solidFill>
                  <a:srgbClr val="FF0000"/>
                </a:solidFill>
                <a:effectLst>
                  <a:outerShdw blurRad="38100" dist="38100" dir="2700000" algn="tl" rotWithShape="0">
                    <a:srgbClr val="000000">
                      <a:alpha val="43137"/>
                    </a:srgbClr>
                  </a:outerShdw>
                </a:effectLst>
                <a:latin typeface="Times New Roman"/>
                <a:cs typeface="Times New Roman"/>
              </a:rPr>
              <a:t>VẼ CÁI BÌNH ĐỰNG NƯỚC</a:t>
            </a:r>
          </a:p>
          <a:p>
            <a:pPr lvl="0" algn="ctr" fontAlgn="base">
              <a:spcBef>
                <a:spcPct val="0"/>
              </a:spcBef>
              <a:spcAft>
                <a:spcPct val="0"/>
              </a:spcAft>
            </a:pPr>
            <a:r>
              <a:rPr lang="en-US" sz="3600" b="1" kern="10" dirty="0" err="1">
                <a:ln w="9525">
                  <a:solidFill>
                    <a:srgbClr val="FF3399"/>
                  </a:solidFill>
                  <a:round/>
                  <a:headEnd/>
                  <a:tailEnd/>
                </a:ln>
                <a:solidFill>
                  <a:srgbClr val="FF0000"/>
                </a:solidFill>
                <a:effectLst>
                  <a:outerShdw blurRad="38100" dist="38100" dir="2700000" algn="tl" rotWithShape="0">
                    <a:srgbClr val="000000">
                      <a:alpha val="43137"/>
                    </a:srgbClr>
                  </a:outerShdw>
                </a:effectLst>
                <a:latin typeface="Times New Roman"/>
                <a:cs typeface="Times New Roman"/>
              </a:rPr>
              <a:t>Môn</a:t>
            </a:r>
            <a:r>
              <a:rPr lang="en-US" sz="3600" b="1" kern="10" dirty="0">
                <a:ln w="9525">
                  <a:solidFill>
                    <a:srgbClr val="FF3399"/>
                  </a:solidFill>
                  <a:round/>
                  <a:headEnd/>
                  <a:tailEnd/>
                </a:ln>
                <a:solidFill>
                  <a:srgbClr val="FF0000"/>
                </a:solidFill>
                <a:effectLst>
                  <a:outerShdw blurRad="38100" dist="38100" dir="2700000" algn="tl" rotWithShape="0">
                    <a:srgbClr val="000000">
                      <a:alpha val="43137"/>
                    </a:srgbClr>
                  </a:outerShdw>
                </a:effectLst>
                <a:latin typeface="Times New Roman"/>
                <a:cs typeface="Times New Roman"/>
              </a:rPr>
              <a:t> </a:t>
            </a:r>
            <a:r>
              <a:rPr lang="en-US" sz="3600" b="1" kern="10" dirty="0" err="1">
                <a:ln w="9525">
                  <a:solidFill>
                    <a:srgbClr val="FF3399"/>
                  </a:solidFill>
                  <a:round/>
                  <a:headEnd/>
                  <a:tailEnd/>
                </a:ln>
                <a:solidFill>
                  <a:srgbClr val="FF0000"/>
                </a:solidFill>
                <a:effectLst>
                  <a:outerShdw blurRad="38100" dist="38100" dir="2700000" algn="tl" rotWithShape="0">
                    <a:srgbClr val="000000">
                      <a:alpha val="43137"/>
                    </a:srgbClr>
                  </a:outerShdw>
                </a:effectLst>
                <a:latin typeface="Times New Roman"/>
                <a:cs typeface="Times New Roman"/>
              </a:rPr>
              <a:t>Mĩ</a:t>
            </a:r>
            <a:r>
              <a:rPr lang="en-US" sz="3600" b="1" kern="10" dirty="0">
                <a:ln w="9525">
                  <a:solidFill>
                    <a:srgbClr val="FF3399"/>
                  </a:solidFill>
                  <a:round/>
                  <a:headEnd/>
                  <a:tailEnd/>
                </a:ln>
                <a:solidFill>
                  <a:srgbClr val="FF0000"/>
                </a:solidFill>
                <a:effectLst>
                  <a:outerShdw blurRad="38100" dist="38100" dir="2700000" algn="tl" rotWithShape="0">
                    <a:srgbClr val="000000">
                      <a:alpha val="43137"/>
                    </a:srgbClr>
                  </a:outerShdw>
                </a:effectLst>
                <a:latin typeface="Times New Roman"/>
                <a:cs typeface="Times New Roman"/>
              </a:rPr>
              <a:t> </a:t>
            </a:r>
            <a:r>
              <a:rPr lang="en-US" sz="3600" b="1" kern="10" dirty="0" err="1">
                <a:ln w="9525">
                  <a:solidFill>
                    <a:srgbClr val="FF3399"/>
                  </a:solidFill>
                  <a:round/>
                  <a:headEnd/>
                  <a:tailEnd/>
                </a:ln>
                <a:solidFill>
                  <a:srgbClr val="FF0000"/>
                </a:solidFill>
                <a:effectLst>
                  <a:outerShdw blurRad="38100" dist="38100" dir="2700000" algn="tl" rotWithShape="0">
                    <a:srgbClr val="000000">
                      <a:alpha val="43137"/>
                    </a:srgbClr>
                  </a:outerShdw>
                </a:effectLst>
                <a:latin typeface="Times New Roman"/>
                <a:cs typeface="Times New Roman"/>
              </a:rPr>
              <a:t>thuật</a:t>
            </a:r>
            <a:r>
              <a:rPr lang="en-US" sz="3600" b="1" kern="10" dirty="0">
                <a:ln w="9525">
                  <a:solidFill>
                    <a:srgbClr val="FF3399"/>
                  </a:solidFill>
                  <a:round/>
                  <a:headEnd/>
                  <a:tailEnd/>
                </a:ln>
                <a:solidFill>
                  <a:srgbClr val="FF0000"/>
                </a:solidFill>
                <a:effectLst>
                  <a:outerShdw blurRad="38100" dist="38100" dir="2700000" algn="tl" rotWithShape="0">
                    <a:srgbClr val="000000">
                      <a:alpha val="43137"/>
                    </a:srgbClr>
                  </a:outerShdw>
                </a:effectLst>
                <a:latin typeface="Times New Roman"/>
                <a:cs typeface="Times New Roman"/>
              </a:rPr>
              <a:t>, </a:t>
            </a:r>
            <a:r>
              <a:rPr lang="en-US" sz="3600" b="1" kern="10" dirty="0" err="1">
                <a:ln w="9525">
                  <a:solidFill>
                    <a:srgbClr val="FF3399"/>
                  </a:solidFill>
                  <a:round/>
                  <a:headEnd/>
                  <a:tailEnd/>
                </a:ln>
                <a:solidFill>
                  <a:srgbClr val="FF0000"/>
                </a:solidFill>
                <a:effectLst>
                  <a:outerShdw blurRad="38100" dist="38100" dir="2700000" algn="tl" rotWithShape="0">
                    <a:srgbClr val="000000">
                      <a:alpha val="43137"/>
                    </a:srgbClr>
                  </a:outerShdw>
                </a:effectLst>
                <a:latin typeface="Times New Roman"/>
                <a:cs typeface="Times New Roman"/>
              </a:rPr>
              <a:t>lớp</a:t>
            </a:r>
            <a:r>
              <a:rPr lang="en-US" sz="3600" b="1" kern="10" dirty="0">
                <a:ln w="9525">
                  <a:solidFill>
                    <a:srgbClr val="FF3399"/>
                  </a:solidFill>
                  <a:round/>
                  <a:headEnd/>
                  <a:tailEnd/>
                </a:ln>
                <a:solidFill>
                  <a:srgbClr val="FF0000"/>
                </a:solidFill>
                <a:effectLst>
                  <a:outerShdw blurRad="38100" dist="38100" dir="2700000" algn="tl" rotWithShape="0">
                    <a:srgbClr val="000000">
                      <a:alpha val="43137"/>
                    </a:srgbClr>
                  </a:outerShdw>
                </a:effectLst>
                <a:latin typeface="Times New Roman"/>
                <a:cs typeface="Times New Roman"/>
              </a:rPr>
              <a:t> 3</a:t>
            </a:r>
          </a:p>
        </p:txBody>
      </p:sp>
      <p:sp>
        <p:nvSpPr>
          <p:cNvPr id="7" name="Rectangle 6"/>
          <p:cNvSpPr/>
          <p:nvPr>
            <p:custDataLst>
              <p:tags r:id="rId6"/>
            </p:custDataLst>
          </p:nvPr>
        </p:nvSpPr>
        <p:spPr>
          <a:xfrm>
            <a:off x="423863" y="274638"/>
            <a:ext cx="8229600" cy="1877437"/>
          </a:xfrm>
          <a:prstGeom prst="rect">
            <a:avLst/>
          </a:prstGeom>
        </p:spPr>
        <p:txBody>
          <a:bodyPr wrap="square">
            <a:spAutoFit/>
          </a:bodyPr>
          <a:lstStyle/>
          <a:p>
            <a:pPr lvl="0" algn="ctr" fontAlgn="base">
              <a:spcBef>
                <a:spcPct val="50000"/>
              </a:spcBef>
              <a:spcAft>
                <a:spcPct val="0"/>
              </a:spcAft>
            </a:pPr>
            <a:r>
              <a:rPr lang="en-US" sz="3200" b="1" dirty="0">
                <a:solidFill>
                  <a:srgbClr val="0033CC"/>
                </a:solidFill>
                <a:latin typeface="Times New Roman" pitchFamily="18" charset="0"/>
                <a:cs typeface="Times New Roman" pitchFamily="18" charset="0"/>
              </a:rPr>
              <a:t>PHÒNG GD&amp;ĐT ĐÔNG TRIỀU</a:t>
            </a:r>
          </a:p>
          <a:p>
            <a:pPr lvl="0" algn="ctr" fontAlgn="base">
              <a:spcBef>
                <a:spcPct val="50000"/>
              </a:spcBef>
              <a:spcAft>
                <a:spcPct val="0"/>
              </a:spcAft>
            </a:pPr>
            <a:r>
              <a:rPr lang="en-US" sz="2800" b="1" dirty="0">
                <a:solidFill>
                  <a:srgbClr val="0033CC"/>
                </a:solidFill>
                <a:latin typeface="Times New Roman" pitchFamily="18" charset="0"/>
                <a:cs typeface="Times New Roman" pitchFamily="18" charset="0"/>
              </a:rPr>
              <a:t>  </a:t>
            </a:r>
            <a:r>
              <a:rPr lang="en-US" sz="2800" b="1" dirty="0" err="1" smtClean="0">
                <a:solidFill>
                  <a:srgbClr val="0033CC"/>
                </a:solidFill>
                <a:latin typeface="Times New Roman" pitchFamily="18" charset="0"/>
                <a:cs typeface="Times New Roman" pitchFamily="18" charset="0"/>
              </a:rPr>
              <a:t>Cuộc</a:t>
            </a:r>
            <a:r>
              <a:rPr lang="en-US" sz="2800" b="1" dirty="0" smtClean="0">
                <a:solidFill>
                  <a:srgbClr val="0033CC"/>
                </a:solidFill>
                <a:latin typeface="Times New Roman" pitchFamily="18" charset="0"/>
                <a:cs typeface="Times New Roman" pitchFamily="18" charset="0"/>
              </a:rPr>
              <a:t> </a:t>
            </a:r>
            <a:r>
              <a:rPr lang="en-US" sz="2800" b="1" dirty="0" err="1">
                <a:solidFill>
                  <a:srgbClr val="0033CC"/>
                </a:solidFill>
                <a:latin typeface="Times New Roman" pitchFamily="18" charset="0"/>
                <a:cs typeface="Times New Roman" pitchFamily="18" charset="0"/>
              </a:rPr>
              <a:t>thi</a:t>
            </a:r>
            <a:r>
              <a:rPr lang="en-US" sz="2800" b="1" dirty="0">
                <a:solidFill>
                  <a:srgbClr val="0033CC"/>
                </a:solidFill>
                <a:latin typeface="Times New Roman" pitchFamily="18" charset="0"/>
                <a:cs typeface="Times New Roman" pitchFamily="18" charset="0"/>
              </a:rPr>
              <a:t> </a:t>
            </a:r>
            <a:r>
              <a:rPr lang="en-US" sz="2800" b="1" dirty="0" err="1">
                <a:solidFill>
                  <a:srgbClr val="0033CC"/>
                </a:solidFill>
                <a:latin typeface="Times New Roman" pitchFamily="18" charset="0"/>
                <a:cs typeface="Times New Roman" pitchFamily="18" charset="0"/>
              </a:rPr>
              <a:t>cấp</a:t>
            </a:r>
            <a:r>
              <a:rPr lang="en-US" sz="2800" b="1" dirty="0">
                <a:solidFill>
                  <a:srgbClr val="0033CC"/>
                </a:solidFill>
                <a:latin typeface="Times New Roman" pitchFamily="18" charset="0"/>
                <a:cs typeface="Times New Roman" pitchFamily="18" charset="0"/>
              </a:rPr>
              <a:t> </a:t>
            </a:r>
            <a:r>
              <a:rPr lang="en-US" sz="2800" b="1" dirty="0" err="1">
                <a:solidFill>
                  <a:srgbClr val="0033CC"/>
                </a:solidFill>
                <a:latin typeface="Times New Roman" pitchFamily="18" charset="0"/>
                <a:cs typeface="Times New Roman" pitchFamily="18" charset="0"/>
              </a:rPr>
              <a:t>thị</a:t>
            </a:r>
            <a:r>
              <a:rPr lang="en-US" sz="2800" b="1" dirty="0">
                <a:solidFill>
                  <a:srgbClr val="0033CC"/>
                </a:solidFill>
                <a:latin typeface="Times New Roman" pitchFamily="18" charset="0"/>
                <a:cs typeface="Times New Roman" pitchFamily="18" charset="0"/>
              </a:rPr>
              <a:t> </a:t>
            </a:r>
            <a:r>
              <a:rPr lang="en-US" sz="2800" b="1" dirty="0" err="1">
                <a:solidFill>
                  <a:srgbClr val="0033CC"/>
                </a:solidFill>
                <a:latin typeface="Times New Roman" pitchFamily="18" charset="0"/>
                <a:cs typeface="Times New Roman" pitchFamily="18" charset="0"/>
              </a:rPr>
              <a:t>xã</a:t>
            </a:r>
            <a:r>
              <a:rPr lang="en-US" sz="2800" b="1" dirty="0">
                <a:solidFill>
                  <a:srgbClr val="0033CC"/>
                </a:solidFill>
                <a:latin typeface="Times New Roman" pitchFamily="18" charset="0"/>
                <a:cs typeface="Times New Roman" pitchFamily="18" charset="0"/>
              </a:rPr>
              <a:t> </a:t>
            </a:r>
            <a:r>
              <a:rPr lang="en-US" sz="2800" b="1" dirty="0" err="1">
                <a:solidFill>
                  <a:srgbClr val="0033CC"/>
                </a:solidFill>
                <a:latin typeface="Times New Roman" pitchFamily="18" charset="0"/>
                <a:cs typeface="Times New Roman" pitchFamily="18" charset="0"/>
              </a:rPr>
              <a:t>về</a:t>
            </a:r>
            <a:r>
              <a:rPr lang="en-US" sz="2800" b="1" dirty="0">
                <a:solidFill>
                  <a:srgbClr val="0033CC"/>
                </a:solidFill>
                <a:latin typeface="Times New Roman" pitchFamily="18" charset="0"/>
                <a:cs typeface="Times New Roman" pitchFamily="18" charset="0"/>
              </a:rPr>
              <a:t> </a:t>
            </a:r>
            <a:r>
              <a:rPr lang="en-US" sz="2800" b="1" dirty="0" err="1">
                <a:solidFill>
                  <a:srgbClr val="0033CC"/>
                </a:solidFill>
                <a:latin typeface="Times New Roman" pitchFamily="18" charset="0"/>
                <a:cs typeface="Times New Roman" pitchFamily="18" charset="0"/>
              </a:rPr>
              <a:t>thiết</a:t>
            </a:r>
            <a:r>
              <a:rPr lang="en-US" sz="2800" b="1" dirty="0">
                <a:solidFill>
                  <a:srgbClr val="0033CC"/>
                </a:solidFill>
                <a:latin typeface="Times New Roman" pitchFamily="18" charset="0"/>
                <a:cs typeface="Times New Roman" pitchFamily="18" charset="0"/>
              </a:rPr>
              <a:t> </a:t>
            </a:r>
            <a:r>
              <a:rPr lang="en-US" sz="2800" b="1" dirty="0" err="1">
                <a:solidFill>
                  <a:srgbClr val="0033CC"/>
                </a:solidFill>
                <a:latin typeface="Times New Roman" pitchFamily="18" charset="0"/>
                <a:cs typeface="Times New Roman" pitchFamily="18" charset="0"/>
              </a:rPr>
              <a:t>kế</a:t>
            </a:r>
            <a:r>
              <a:rPr lang="en-US" sz="2800" b="1" dirty="0">
                <a:solidFill>
                  <a:srgbClr val="0033CC"/>
                </a:solidFill>
                <a:latin typeface="Times New Roman" pitchFamily="18" charset="0"/>
                <a:cs typeface="Times New Roman" pitchFamily="18" charset="0"/>
              </a:rPr>
              <a:t> </a:t>
            </a:r>
            <a:r>
              <a:rPr lang="en-US" sz="2800" b="1" dirty="0" err="1">
                <a:solidFill>
                  <a:srgbClr val="0033CC"/>
                </a:solidFill>
                <a:latin typeface="Times New Roman" pitchFamily="18" charset="0"/>
                <a:cs typeface="Times New Roman" pitchFamily="18" charset="0"/>
              </a:rPr>
              <a:t>bài</a:t>
            </a:r>
            <a:r>
              <a:rPr lang="en-US" sz="2800" b="1" dirty="0">
                <a:solidFill>
                  <a:srgbClr val="0033CC"/>
                </a:solidFill>
                <a:latin typeface="Times New Roman" pitchFamily="18" charset="0"/>
                <a:cs typeface="Times New Roman" pitchFamily="18" charset="0"/>
              </a:rPr>
              <a:t> </a:t>
            </a:r>
            <a:r>
              <a:rPr lang="en-US" sz="2800" b="1" dirty="0" err="1">
                <a:solidFill>
                  <a:srgbClr val="0033CC"/>
                </a:solidFill>
                <a:latin typeface="Times New Roman" pitchFamily="18" charset="0"/>
                <a:cs typeface="Times New Roman" pitchFamily="18" charset="0"/>
              </a:rPr>
              <a:t>giảng</a:t>
            </a:r>
            <a:r>
              <a:rPr lang="en-US" sz="2800" b="1" dirty="0">
                <a:solidFill>
                  <a:srgbClr val="0033CC"/>
                </a:solidFill>
                <a:latin typeface="Times New Roman" pitchFamily="18" charset="0"/>
                <a:cs typeface="Times New Roman" pitchFamily="18" charset="0"/>
              </a:rPr>
              <a:t> E-Learning</a:t>
            </a:r>
          </a:p>
          <a:p>
            <a:pPr lvl="0" algn="ctr" fontAlgn="base">
              <a:spcBef>
                <a:spcPct val="50000"/>
              </a:spcBef>
              <a:spcAft>
                <a:spcPct val="0"/>
              </a:spcAft>
            </a:pPr>
            <a:r>
              <a:rPr lang="en-US" sz="2800" b="1" dirty="0" err="1">
                <a:solidFill>
                  <a:srgbClr val="0033CC"/>
                </a:solidFill>
                <a:latin typeface="Times New Roman" pitchFamily="18" charset="0"/>
                <a:cs typeface="Times New Roman" pitchFamily="18" charset="0"/>
              </a:rPr>
              <a:t>Năm</a:t>
            </a:r>
            <a:r>
              <a:rPr lang="en-US" sz="2800" b="1" dirty="0">
                <a:solidFill>
                  <a:srgbClr val="0033CC"/>
                </a:solidFill>
                <a:latin typeface="Times New Roman" pitchFamily="18" charset="0"/>
                <a:cs typeface="Times New Roman" pitchFamily="18" charset="0"/>
              </a:rPr>
              <a:t> </a:t>
            </a:r>
            <a:r>
              <a:rPr lang="en-US" sz="2800" b="1" dirty="0" err="1">
                <a:solidFill>
                  <a:srgbClr val="0033CC"/>
                </a:solidFill>
                <a:latin typeface="Times New Roman" pitchFamily="18" charset="0"/>
                <a:cs typeface="Times New Roman" pitchFamily="18" charset="0"/>
              </a:rPr>
              <a:t>học</a:t>
            </a:r>
            <a:r>
              <a:rPr lang="en-US" sz="2800" b="1" dirty="0">
                <a:solidFill>
                  <a:srgbClr val="0033CC"/>
                </a:solidFill>
                <a:latin typeface="Times New Roman" pitchFamily="18" charset="0"/>
                <a:cs typeface="Times New Roman" pitchFamily="18" charset="0"/>
              </a:rPr>
              <a:t> 2020-2021</a:t>
            </a:r>
          </a:p>
        </p:txBody>
      </p:sp>
      <p:sp>
        <p:nvSpPr>
          <p:cNvPr id="8" name="Rectangle 7"/>
          <p:cNvSpPr/>
          <p:nvPr>
            <p:custDataLst>
              <p:tags r:id="rId7"/>
            </p:custDataLst>
          </p:nvPr>
        </p:nvSpPr>
        <p:spPr>
          <a:xfrm>
            <a:off x="192088" y="3176616"/>
            <a:ext cx="8077200" cy="2800767"/>
          </a:xfrm>
          <a:prstGeom prst="rect">
            <a:avLst/>
          </a:prstGeom>
        </p:spPr>
        <p:txBody>
          <a:bodyPr wrap="square">
            <a:spAutoFit/>
          </a:bodyPr>
          <a:lstStyle/>
          <a:p>
            <a:pPr lvl="0" algn="ctr">
              <a:defRPr/>
            </a:pPr>
            <a:r>
              <a:rPr lang="en-US" sz="3200" b="1" dirty="0" smtClean="0">
                <a:ln w="1905"/>
                <a:blipFill>
                  <a:blip r:embed="rId19"/>
                  <a:tile tx="0" ty="0" sx="100000" sy="100000" flip="none" algn="tl"/>
                </a:blipFill>
                <a:effectLst>
                  <a:innerShdw blurRad="69850" dist="43180" dir="5400000">
                    <a:srgbClr val="000000">
                      <a:alpha val="65000"/>
                    </a:srgbClr>
                  </a:innerShdw>
                </a:effectLst>
                <a:latin typeface="Times New Roman" pitchFamily="18" charset="0"/>
                <a:cs typeface="Times New Roman" pitchFamily="18" charset="0"/>
              </a:rPr>
              <a:t>   </a:t>
            </a:r>
            <a:r>
              <a:rPr lang="en-US" sz="3200" b="1" dirty="0" err="1" smtClean="0">
                <a:ln w="1905"/>
                <a:blipFill>
                  <a:blip r:embed="rId19"/>
                  <a:tile tx="0" ty="0" sx="100000" sy="100000" flip="none" algn="tl"/>
                </a:blipFill>
                <a:effectLst>
                  <a:innerShdw blurRad="69850" dist="43180" dir="5400000">
                    <a:srgbClr val="000000">
                      <a:alpha val="65000"/>
                    </a:srgbClr>
                  </a:innerShdw>
                </a:effectLst>
                <a:latin typeface="Times New Roman" pitchFamily="18" charset="0"/>
                <a:cs typeface="Times New Roman" pitchFamily="18" charset="0"/>
              </a:rPr>
              <a:t>Giáo</a:t>
            </a:r>
            <a:r>
              <a:rPr lang="en-US" sz="3200" b="1" dirty="0" smtClean="0">
                <a:ln w="1905"/>
                <a:blipFill>
                  <a:blip r:embed="rId19"/>
                  <a:tile tx="0" ty="0" sx="100000" sy="100000" flip="none" algn="tl"/>
                </a:blipFill>
                <a:effectLst>
                  <a:innerShdw blurRad="69850" dist="43180" dir="5400000">
                    <a:srgbClr val="000000">
                      <a:alpha val="65000"/>
                    </a:srgbClr>
                  </a:innerShdw>
                </a:effectLst>
                <a:latin typeface="Times New Roman" pitchFamily="18" charset="0"/>
                <a:cs typeface="Times New Roman" pitchFamily="18" charset="0"/>
              </a:rPr>
              <a:t> </a:t>
            </a:r>
            <a:r>
              <a:rPr lang="en-US" sz="3200" b="1" dirty="0" err="1">
                <a:ln w="1905"/>
                <a:blipFill>
                  <a:blip r:embed="rId19"/>
                  <a:tile tx="0" ty="0" sx="100000" sy="100000" flip="none" algn="tl"/>
                </a:blipFill>
                <a:effectLst>
                  <a:innerShdw blurRad="69850" dist="43180" dir="5400000">
                    <a:srgbClr val="000000">
                      <a:alpha val="65000"/>
                    </a:srgbClr>
                  </a:innerShdw>
                </a:effectLst>
                <a:latin typeface="Times New Roman" pitchFamily="18" charset="0"/>
                <a:cs typeface="Times New Roman" pitchFamily="18" charset="0"/>
              </a:rPr>
              <a:t>viên</a:t>
            </a:r>
            <a:r>
              <a:rPr lang="en-US" sz="3200" b="1" dirty="0">
                <a:ln w="1905"/>
                <a:blipFill>
                  <a:blip r:embed="rId19"/>
                  <a:tile tx="0" ty="0" sx="100000" sy="100000" flip="none" algn="tl"/>
                </a:blipFill>
                <a:effectLst>
                  <a:innerShdw blurRad="69850" dist="43180" dir="5400000">
                    <a:srgbClr val="000000">
                      <a:alpha val="65000"/>
                    </a:srgbClr>
                  </a:innerShdw>
                </a:effectLst>
                <a:latin typeface="Times New Roman" pitchFamily="18" charset="0"/>
                <a:cs typeface="Times New Roman" pitchFamily="18" charset="0"/>
              </a:rPr>
              <a:t> :Chu Minh </a:t>
            </a:r>
            <a:r>
              <a:rPr lang="en-US" sz="3200" b="1" dirty="0" err="1">
                <a:ln w="1905"/>
                <a:blipFill>
                  <a:blip r:embed="rId19"/>
                  <a:tile tx="0" ty="0" sx="100000" sy="100000" flip="none" algn="tl"/>
                </a:blipFill>
                <a:effectLst>
                  <a:innerShdw blurRad="69850" dist="43180" dir="5400000">
                    <a:srgbClr val="000000">
                      <a:alpha val="65000"/>
                    </a:srgbClr>
                  </a:innerShdw>
                </a:effectLst>
                <a:latin typeface="Times New Roman" pitchFamily="18" charset="0"/>
                <a:cs typeface="Times New Roman" pitchFamily="18" charset="0"/>
              </a:rPr>
              <a:t>Thùy</a:t>
            </a:r>
            <a:endParaRPr lang="en-US" sz="3200" b="1" dirty="0">
              <a:ln w="1905"/>
              <a:blipFill>
                <a:blip r:embed="rId19"/>
                <a:tile tx="0" ty="0" sx="100000" sy="100000" flip="none" algn="tl"/>
              </a:blipFill>
              <a:effectLst>
                <a:innerShdw blurRad="69850" dist="43180" dir="5400000">
                  <a:srgbClr val="000000">
                    <a:alpha val="65000"/>
                  </a:srgbClr>
                </a:innerShdw>
              </a:effectLst>
              <a:latin typeface="Times New Roman" pitchFamily="18" charset="0"/>
              <a:cs typeface="Times New Roman" pitchFamily="18" charset="0"/>
            </a:endParaRPr>
          </a:p>
          <a:p>
            <a:pPr lvl="0" algn="ctr">
              <a:defRPr/>
            </a:pPr>
            <a:r>
              <a:rPr lang="en-US" sz="2400" b="1" dirty="0">
                <a:ln w="1905"/>
                <a:blipFill>
                  <a:blip r:embed="rId19"/>
                  <a:tile tx="0" ty="0" sx="100000" sy="100000" flip="none" algn="tl"/>
                </a:blipFill>
                <a:effectLst>
                  <a:innerShdw blurRad="69850" dist="43180" dir="5400000">
                    <a:srgbClr val="000000">
                      <a:alpha val="65000"/>
                    </a:srgbClr>
                  </a:innerShdw>
                </a:effectLst>
                <a:latin typeface="Times New Roman" pitchFamily="18" charset="0"/>
                <a:cs typeface="Times New Roman" pitchFamily="18" charset="0"/>
              </a:rPr>
              <a:t>Email: </a:t>
            </a:r>
            <a:r>
              <a:rPr lang="en-US" sz="2400" b="1" dirty="0">
                <a:ln w="1905"/>
                <a:blipFill>
                  <a:blip r:embed="rId19"/>
                  <a:tile tx="0" ty="0" sx="100000" sy="100000" flip="none" algn="tl"/>
                </a:blipFill>
                <a:effectLst>
                  <a:innerShdw blurRad="69850" dist="43180" dir="5400000">
                    <a:srgbClr val="000000">
                      <a:alpha val="65000"/>
                    </a:srgbClr>
                  </a:innerShdw>
                </a:effectLst>
                <a:latin typeface="Times New Roman" pitchFamily="18" charset="0"/>
                <a:cs typeface="Times New Roman" pitchFamily="18" charset="0"/>
                <a:hlinkClick r:id="rId20"/>
              </a:rPr>
              <a:t>Toisaobang@gmail.com</a:t>
            </a:r>
            <a:endParaRPr lang="en-US" sz="2400" b="1" dirty="0">
              <a:ln w="1905"/>
              <a:blipFill>
                <a:blip r:embed="rId19"/>
                <a:tile tx="0" ty="0" sx="100000" sy="100000" flip="none" algn="tl"/>
              </a:blipFill>
              <a:effectLst>
                <a:innerShdw blurRad="69850" dist="43180" dir="5400000">
                  <a:srgbClr val="000000">
                    <a:alpha val="65000"/>
                  </a:srgbClr>
                </a:innerShdw>
              </a:effectLst>
              <a:latin typeface="Times New Roman" pitchFamily="18" charset="0"/>
              <a:cs typeface="Times New Roman" pitchFamily="18" charset="0"/>
            </a:endParaRPr>
          </a:p>
          <a:p>
            <a:pPr lvl="0" algn="ctr">
              <a:defRPr/>
            </a:pPr>
            <a:r>
              <a:rPr lang="en-US" sz="2400" b="1" dirty="0" err="1">
                <a:ln w="1905"/>
                <a:blipFill>
                  <a:blip r:embed="rId19"/>
                  <a:tile tx="0" ty="0" sx="100000" sy="100000" flip="none" algn="tl"/>
                </a:blipFill>
                <a:effectLst>
                  <a:innerShdw blurRad="69850" dist="43180" dir="5400000">
                    <a:srgbClr val="000000">
                      <a:alpha val="65000"/>
                    </a:srgbClr>
                  </a:innerShdw>
                </a:effectLst>
                <a:latin typeface="Times New Roman" pitchFamily="18" charset="0"/>
                <a:cs typeface="Times New Roman" pitchFamily="18" charset="0"/>
              </a:rPr>
              <a:t>Điện</a:t>
            </a:r>
            <a:r>
              <a:rPr lang="en-US" sz="2400" b="1" dirty="0">
                <a:ln w="1905"/>
                <a:blipFill>
                  <a:blip r:embed="rId19"/>
                  <a:tile tx="0" ty="0" sx="100000" sy="100000" flip="none" algn="tl"/>
                </a:blipFill>
                <a:effectLst>
                  <a:innerShdw blurRad="69850" dist="43180" dir="5400000">
                    <a:srgbClr val="000000">
                      <a:alpha val="65000"/>
                    </a:srgbClr>
                  </a:innerShdw>
                </a:effectLst>
                <a:latin typeface="Times New Roman" pitchFamily="18" charset="0"/>
                <a:cs typeface="Times New Roman" pitchFamily="18" charset="0"/>
              </a:rPr>
              <a:t> </a:t>
            </a:r>
            <a:r>
              <a:rPr lang="en-US" sz="2400" b="1" dirty="0" err="1">
                <a:ln w="1905"/>
                <a:blipFill>
                  <a:blip r:embed="rId19"/>
                  <a:tile tx="0" ty="0" sx="100000" sy="100000" flip="none" algn="tl"/>
                </a:blipFill>
                <a:effectLst>
                  <a:innerShdw blurRad="69850" dist="43180" dir="5400000">
                    <a:srgbClr val="000000">
                      <a:alpha val="65000"/>
                    </a:srgbClr>
                  </a:innerShdw>
                </a:effectLst>
                <a:latin typeface="Times New Roman" pitchFamily="18" charset="0"/>
                <a:cs typeface="Times New Roman" pitchFamily="18" charset="0"/>
              </a:rPr>
              <a:t>thoại</a:t>
            </a:r>
            <a:r>
              <a:rPr lang="en-US" sz="2400" b="1" dirty="0">
                <a:ln w="1905"/>
                <a:blipFill>
                  <a:blip r:embed="rId19"/>
                  <a:tile tx="0" ty="0" sx="100000" sy="100000" flip="none" algn="tl"/>
                </a:blipFill>
                <a:effectLst>
                  <a:innerShdw blurRad="69850" dist="43180" dir="5400000">
                    <a:srgbClr val="000000">
                      <a:alpha val="65000"/>
                    </a:srgbClr>
                  </a:innerShdw>
                </a:effectLst>
                <a:latin typeface="Times New Roman" pitchFamily="18" charset="0"/>
                <a:cs typeface="Times New Roman" pitchFamily="18" charset="0"/>
              </a:rPr>
              <a:t>: 0904271033</a:t>
            </a:r>
          </a:p>
          <a:p>
            <a:pPr lvl="0" algn="ctr">
              <a:defRPr/>
            </a:pPr>
            <a:r>
              <a:rPr lang="en-US" sz="2400" b="1" dirty="0" err="1">
                <a:ln w="1905"/>
                <a:blipFill>
                  <a:blip r:embed="rId19"/>
                  <a:tile tx="0" ty="0" sx="100000" sy="100000" flip="none" algn="tl"/>
                </a:blipFill>
                <a:effectLst>
                  <a:innerShdw blurRad="69850" dist="43180" dir="5400000">
                    <a:srgbClr val="000000">
                      <a:alpha val="65000"/>
                    </a:srgbClr>
                  </a:innerShdw>
                </a:effectLst>
                <a:latin typeface="Times New Roman" pitchFamily="18" charset="0"/>
                <a:cs typeface="Times New Roman" pitchFamily="18" charset="0"/>
              </a:rPr>
              <a:t>Đơn</a:t>
            </a:r>
            <a:r>
              <a:rPr lang="en-US" sz="2400" b="1" dirty="0">
                <a:ln w="1905"/>
                <a:blipFill>
                  <a:blip r:embed="rId19"/>
                  <a:tile tx="0" ty="0" sx="100000" sy="100000" flip="none" algn="tl"/>
                </a:blipFill>
                <a:effectLst>
                  <a:innerShdw blurRad="69850" dist="43180" dir="5400000">
                    <a:srgbClr val="000000">
                      <a:alpha val="65000"/>
                    </a:srgbClr>
                  </a:innerShdw>
                </a:effectLst>
                <a:latin typeface="Times New Roman" pitchFamily="18" charset="0"/>
                <a:cs typeface="Times New Roman" pitchFamily="18" charset="0"/>
              </a:rPr>
              <a:t> </a:t>
            </a:r>
            <a:r>
              <a:rPr lang="en-US" sz="2400" b="1" dirty="0" err="1">
                <a:ln w="1905"/>
                <a:blipFill>
                  <a:blip r:embed="rId19"/>
                  <a:tile tx="0" ty="0" sx="100000" sy="100000" flip="none" algn="tl"/>
                </a:blipFill>
                <a:effectLst>
                  <a:innerShdw blurRad="69850" dist="43180" dir="5400000">
                    <a:srgbClr val="000000">
                      <a:alpha val="65000"/>
                    </a:srgbClr>
                  </a:innerShdw>
                </a:effectLst>
                <a:latin typeface="Times New Roman" pitchFamily="18" charset="0"/>
                <a:cs typeface="Times New Roman" pitchFamily="18" charset="0"/>
              </a:rPr>
              <a:t>vị</a:t>
            </a:r>
            <a:r>
              <a:rPr lang="en-US" sz="2400" b="1" dirty="0">
                <a:ln w="1905"/>
                <a:blipFill>
                  <a:blip r:embed="rId19"/>
                  <a:tile tx="0" ty="0" sx="100000" sy="100000" flip="none" algn="tl"/>
                </a:blipFill>
                <a:effectLst>
                  <a:innerShdw blurRad="69850" dist="43180" dir="5400000">
                    <a:srgbClr val="000000">
                      <a:alpha val="65000"/>
                    </a:srgbClr>
                  </a:innerShdw>
                </a:effectLst>
                <a:latin typeface="Times New Roman" pitchFamily="18" charset="0"/>
                <a:cs typeface="Times New Roman" pitchFamily="18" charset="0"/>
              </a:rPr>
              <a:t>: </a:t>
            </a:r>
            <a:r>
              <a:rPr lang="en-US" sz="2400" b="1" dirty="0" err="1">
                <a:ln w="1905"/>
                <a:blipFill>
                  <a:blip r:embed="rId19"/>
                  <a:tile tx="0" ty="0" sx="100000" sy="100000" flip="none" algn="tl"/>
                </a:blipFill>
                <a:effectLst>
                  <a:innerShdw blurRad="69850" dist="43180" dir="5400000">
                    <a:srgbClr val="000000">
                      <a:alpha val="65000"/>
                    </a:srgbClr>
                  </a:innerShdw>
                </a:effectLst>
                <a:latin typeface="Times New Roman" pitchFamily="18" charset="0"/>
                <a:cs typeface="Times New Roman" pitchFamily="18" charset="0"/>
              </a:rPr>
              <a:t>Trường</a:t>
            </a:r>
            <a:r>
              <a:rPr lang="en-US" sz="2400" b="1" dirty="0">
                <a:ln w="1905"/>
                <a:blipFill>
                  <a:blip r:embed="rId19"/>
                  <a:tile tx="0" ty="0" sx="100000" sy="100000" flip="none" algn="tl"/>
                </a:blipFill>
                <a:effectLst>
                  <a:innerShdw blurRad="69850" dist="43180" dir="5400000">
                    <a:srgbClr val="000000">
                      <a:alpha val="65000"/>
                    </a:srgbClr>
                  </a:innerShdw>
                </a:effectLst>
                <a:latin typeface="Times New Roman" pitchFamily="18" charset="0"/>
                <a:cs typeface="Times New Roman" pitchFamily="18" charset="0"/>
              </a:rPr>
              <a:t> </a:t>
            </a:r>
            <a:r>
              <a:rPr lang="en-US" sz="2400" b="1" dirty="0" err="1">
                <a:ln w="1905"/>
                <a:blipFill>
                  <a:blip r:embed="rId19"/>
                  <a:tile tx="0" ty="0" sx="100000" sy="100000" flip="none" algn="tl"/>
                </a:blipFill>
                <a:effectLst>
                  <a:innerShdw blurRad="69850" dist="43180" dir="5400000">
                    <a:srgbClr val="000000">
                      <a:alpha val="65000"/>
                    </a:srgbClr>
                  </a:innerShdw>
                </a:effectLst>
                <a:latin typeface="Times New Roman" pitchFamily="18" charset="0"/>
                <a:cs typeface="Times New Roman" pitchFamily="18" charset="0"/>
              </a:rPr>
              <a:t>Tiểu</a:t>
            </a:r>
            <a:r>
              <a:rPr lang="en-US" sz="2400" b="1" dirty="0">
                <a:ln w="1905"/>
                <a:blipFill>
                  <a:blip r:embed="rId19"/>
                  <a:tile tx="0" ty="0" sx="100000" sy="100000" flip="none" algn="tl"/>
                </a:blipFill>
                <a:effectLst>
                  <a:innerShdw blurRad="69850" dist="43180" dir="5400000">
                    <a:srgbClr val="000000">
                      <a:alpha val="65000"/>
                    </a:srgbClr>
                  </a:innerShdw>
                </a:effectLst>
                <a:latin typeface="Times New Roman" pitchFamily="18" charset="0"/>
                <a:cs typeface="Times New Roman" pitchFamily="18" charset="0"/>
              </a:rPr>
              <a:t> </a:t>
            </a:r>
            <a:r>
              <a:rPr lang="en-US" sz="2400" b="1" dirty="0" err="1">
                <a:ln w="1905"/>
                <a:blipFill>
                  <a:blip r:embed="rId19"/>
                  <a:tile tx="0" ty="0" sx="100000" sy="100000" flip="none" algn="tl"/>
                </a:blipFill>
                <a:effectLst>
                  <a:innerShdw blurRad="69850" dist="43180" dir="5400000">
                    <a:srgbClr val="000000">
                      <a:alpha val="65000"/>
                    </a:srgbClr>
                  </a:innerShdw>
                </a:effectLst>
                <a:latin typeface="Times New Roman" pitchFamily="18" charset="0"/>
                <a:cs typeface="Times New Roman" pitchFamily="18" charset="0"/>
              </a:rPr>
              <a:t>học</a:t>
            </a:r>
            <a:r>
              <a:rPr lang="en-US" sz="2400" b="1" dirty="0">
                <a:ln w="1905"/>
                <a:blipFill>
                  <a:blip r:embed="rId19"/>
                  <a:tile tx="0" ty="0" sx="100000" sy="100000" flip="none" algn="tl"/>
                </a:blipFill>
                <a:effectLst>
                  <a:innerShdw blurRad="69850" dist="43180" dir="5400000">
                    <a:srgbClr val="000000">
                      <a:alpha val="65000"/>
                    </a:srgbClr>
                  </a:innerShdw>
                </a:effectLst>
                <a:latin typeface="Times New Roman" pitchFamily="18" charset="0"/>
                <a:cs typeface="Times New Roman" pitchFamily="18" charset="0"/>
              </a:rPr>
              <a:t> </a:t>
            </a:r>
            <a:r>
              <a:rPr lang="en-US" sz="2400" b="1" dirty="0" err="1">
                <a:ln w="1905"/>
                <a:blipFill>
                  <a:blip r:embed="rId19"/>
                  <a:tile tx="0" ty="0" sx="100000" sy="100000" flip="none" algn="tl"/>
                </a:blipFill>
                <a:effectLst>
                  <a:innerShdw blurRad="69850" dist="43180" dir="5400000">
                    <a:srgbClr val="000000">
                      <a:alpha val="65000"/>
                    </a:srgbClr>
                  </a:innerShdw>
                </a:effectLst>
                <a:latin typeface="Times New Roman" pitchFamily="18" charset="0"/>
                <a:cs typeface="Times New Roman" pitchFamily="18" charset="0"/>
              </a:rPr>
              <a:t>Yên</a:t>
            </a:r>
            <a:r>
              <a:rPr lang="en-US" sz="2400" b="1" dirty="0">
                <a:ln w="1905"/>
                <a:blipFill>
                  <a:blip r:embed="rId19"/>
                  <a:tile tx="0" ty="0" sx="100000" sy="100000" flip="none" algn="tl"/>
                </a:blipFill>
                <a:effectLst>
                  <a:innerShdw blurRad="69850" dist="43180" dir="5400000">
                    <a:srgbClr val="000000">
                      <a:alpha val="65000"/>
                    </a:srgbClr>
                  </a:innerShdw>
                </a:effectLst>
                <a:latin typeface="Times New Roman" pitchFamily="18" charset="0"/>
                <a:cs typeface="Times New Roman" pitchFamily="18" charset="0"/>
              </a:rPr>
              <a:t> </a:t>
            </a:r>
            <a:r>
              <a:rPr lang="en-US" sz="2400" b="1" dirty="0" err="1" smtClean="0">
                <a:ln w="1905"/>
                <a:blipFill>
                  <a:blip r:embed="rId19"/>
                  <a:tile tx="0" ty="0" sx="100000" sy="100000" flip="none" algn="tl"/>
                </a:blipFill>
                <a:effectLst>
                  <a:innerShdw blurRad="69850" dist="43180" dir="5400000">
                    <a:srgbClr val="000000">
                      <a:alpha val="65000"/>
                    </a:srgbClr>
                  </a:innerShdw>
                </a:effectLst>
                <a:latin typeface="Times New Roman" pitchFamily="18" charset="0"/>
                <a:cs typeface="Times New Roman" pitchFamily="18" charset="0"/>
              </a:rPr>
              <a:t>Thọ</a:t>
            </a:r>
            <a:endParaRPr lang="en-US" sz="2400" b="1" dirty="0">
              <a:ln w="1905"/>
              <a:blipFill>
                <a:blip r:embed="rId19"/>
                <a:tile tx="0" ty="0" sx="100000" sy="100000" flip="none" algn="tl"/>
              </a:blipFill>
              <a:effectLst>
                <a:innerShdw blurRad="69850" dist="43180" dir="5400000">
                  <a:srgbClr val="000000">
                    <a:alpha val="65000"/>
                  </a:srgbClr>
                </a:innerShdw>
              </a:effectLst>
              <a:latin typeface="Times New Roman" pitchFamily="18" charset="0"/>
              <a:cs typeface="Times New Roman" pitchFamily="18" charset="0"/>
            </a:endParaRPr>
          </a:p>
          <a:p>
            <a:pPr lvl="0" algn="ctr">
              <a:defRPr/>
            </a:pPr>
            <a:r>
              <a:rPr lang="en-US" sz="2400" b="1" dirty="0" err="1" smtClean="0">
                <a:ln w="1905"/>
                <a:blipFill>
                  <a:blip r:embed="rId19"/>
                  <a:tile tx="0" ty="0" sx="100000" sy="100000" flip="none" algn="tl"/>
                </a:blipFill>
                <a:effectLst>
                  <a:innerShdw blurRad="69850" dist="43180" dir="5400000">
                    <a:srgbClr val="000000">
                      <a:alpha val="65000"/>
                    </a:srgbClr>
                  </a:innerShdw>
                </a:effectLst>
                <a:latin typeface="Times New Roman" pitchFamily="18" charset="0"/>
                <a:cs typeface="Times New Roman" pitchFamily="18" charset="0"/>
              </a:rPr>
              <a:t>Địa</a:t>
            </a:r>
            <a:r>
              <a:rPr lang="en-US" sz="2400" b="1" dirty="0" smtClean="0">
                <a:ln w="1905"/>
                <a:blipFill>
                  <a:blip r:embed="rId19"/>
                  <a:tile tx="0" ty="0" sx="100000" sy="100000" flip="none" algn="tl"/>
                </a:blipFill>
                <a:effectLst>
                  <a:innerShdw blurRad="69850" dist="43180" dir="5400000">
                    <a:srgbClr val="000000">
                      <a:alpha val="65000"/>
                    </a:srgbClr>
                  </a:innerShdw>
                </a:effectLst>
                <a:latin typeface="Times New Roman" pitchFamily="18" charset="0"/>
                <a:cs typeface="Times New Roman" pitchFamily="18" charset="0"/>
              </a:rPr>
              <a:t> </a:t>
            </a:r>
            <a:r>
              <a:rPr lang="en-US" sz="2400" b="1" dirty="0" err="1">
                <a:ln w="1905"/>
                <a:blipFill>
                  <a:blip r:embed="rId19"/>
                  <a:tile tx="0" ty="0" sx="100000" sy="100000" flip="none" algn="tl"/>
                </a:blipFill>
                <a:effectLst>
                  <a:innerShdw blurRad="69850" dist="43180" dir="5400000">
                    <a:srgbClr val="000000">
                      <a:alpha val="65000"/>
                    </a:srgbClr>
                  </a:innerShdw>
                </a:effectLst>
                <a:latin typeface="Times New Roman" pitchFamily="18" charset="0"/>
                <a:cs typeface="Times New Roman" pitchFamily="18" charset="0"/>
              </a:rPr>
              <a:t>chỉ</a:t>
            </a:r>
            <a:r>
              <a:rPr lang="en-US" sz="2400" b="1" dirty="0">
                <a:ln w="1905"/>
                <a:blipFill>
                  <a:blip r:embed="rId19"/>
                  <a:tile tx="0" ty="0" sx="100000" sy="100000" flip="none" algn="tl"/>
                </a:blipFill>
                <a:effectLst>
                  <a:innerShdw blurRad="69850" dist="43180" dir="5400000">
                    <a:srgbClr val="000000">
                      <a:alpha val="65000"/>
                    </a:srgbClr>
                  </a:innerShdw>
                </a:effectLst>
                <a:latin typeface="Times New Roman" pitchFamily="18" charset="0"/>
                <a:cs typeface="Times New Roman" pitchFamily="18" charset="0"/>
              </a:rPr>
              <a:t>: </a:t>
            </a:r>
            <a:r>
              <a:rPr lang="en-US" sz="2400" b="1" dirty="0" err="1">
                <a:ln w="1905"/>
                <a:blipFill>
                  <a:blip r:embed="rId19"/>
                  <a:tile tx="0" ty="0" sx="100000" sy="100000" flip="none" algn="tl"/>
                </a:blipFill>
                <a:effectLst>
                  <a:innerShdw blurRad="69850" dist="43180" dir="5400000">
                    <a:srgbClr val="000000">
                      <a:alpha val="65000"/>
                    </a:srgbClr>
                  </a:innerShdw>
                </a:effectLst>
                <a:latin typeface="Times New Roman" pitchFamily="18" charset="0"/>
                <a:cs typeface="Times New Roman" pitchFamily="18" charset="0"/>
              </a:rPr>
              <a:t>Khu</a:t>
            </a:r>
            <a:r>
              <a:rPr lang="en-US" sz="2400" b="1" dirty="0">
                <a:ln w="1905"/>
                <a:blipFill>
                  <a:blip r:embed="rId19"/>
                  <a:tile tx="0" ty="0" sx="100000" sy="100000" flip="none" algn="tl"/>
                </a:blipFill>
                <a:effectLst>
                  <a:innerShdw blurRad="69850" dist="43180" dir="5400000">
                    <a:srgbClr val="000000">
                      <a:alpha val="65000"/>
                    </a:srgbClr>
                  </a:innerShdw>
                </a:effectLst>
                <a:latin typeface="Times New Roman" pitchFamily="18" charset="0"/>
                <a:cs typeface="Times New Roman" pitchFamily="18" charset="0"/>
              </a:rPr>
              <a:t> </a:t>
            </a:r>
            <a:r>
              <a:rPr lang="en-US" sz="2400" b="1" dirty="0" err="1">
                <a:ln w="1905"/>
                <a:blipFill>
                  <a:blip r:embed="rId19"/>
                  <a:tile tx="0" ty="0" sx="100000" sy="100000" flip="none" algn="tl"/>
                </a:blipFill>
                <a:effectLst>
                  <a:innerShdw blurRad="69850" dist="43180" dir="5400000">
                    <a:srgbClr val="000000">
                      <a:alpha val="65000"/>
                    </a:srgbClr>
                  </a:innerShdw>
                </a:effectLst>
                <a:latin typeface="Times New Roman" pitchFamily="18" charset="0"/>
                <a:cs typeface="Times New Roman" pitchFamily="18" charset="0"/>
              </a:rPr>
              <a:t>Yên</a:t>
            </a:r>
            <a:r>
              <a:rPr lang="en-US" sz="2400" b="1" dirty="0">
                <a:ln w="1905"/>
                <a:blipFill>
                  <a:blip r:embed="rId19"/>
                  <a:tile tx="0" ty="0" sx="100000" sy="100000" flip="none" algn="tl"/>
                </a:blipFill>
                <a:effectLst>
                  <a:innerShdw blurRad="69850" dist="43180" dir="5400000">
                    <a:srgbClr val="000000">
                      <a:alpha val="65000"/>
                    </a:srgbClr>
                  </a:innerShdw>
                </a:effectLst>
                <a:latin typeface="Times New Roman" pitchFamily="18" charset="0"/>
                <a:cs typeface="Times New Roman" pitchFamily="18" charset="0"/>
              </a:rPr>
              <a:t> </a:t>
            </a:r>
            <a:r>
              <a:rPr lang="en-US" sz="2400" b="1" dirty="0" err="1">
                <a:ln w="1905"/>
                <a:blipFill>
                  <a:blip r:embed="rId19"/>
                  <a:tile tx="0" ty="0" sx="100000" sy="100000" flip="none" algn="tl"/>
                </a:blipFill>
                <a:effectLst>
                  <a:innerShdw blurRad="69850" dist="43180" dir="5400000">
                    <a:srgbClr val="000000">
                      <a:alpha val="65000"/>
                    </a:srgbClr>
                  </a:innerShdw>
                </a:effectLst>
                <a:latin typeface="Times New Roman" pitchFamily="18" charset="0"/>
                <a:cs typeface="Times New Roman" pitchFamily="18" charset="0"/>
              </a:rPr>
              <a:t>Trung</a:t>
            </a:r>
            <a:r>
              <a:rPr lang="en-US" sz="2400" b="1" dirty="0">
                <a:ln w="1905"/>
                <a:blipFill>
                  <a:blip r:embed="rId19"/>
                  <a:tile tx="0" ty="0" sx="100000" sy="100000" flip="none" algn="tl"/>
                </a:blipFill>
                <a:effectLst>
                  <a:innerShdw blurRad="69850" dist="43180" dir="5400000">
                    <a:srgbClr val="000000">
                      <a:alpha val="65000"/>
                    </a:srgbClr>
                  </a:innerShdw>
                </a:effectLst>
                <a:latin typeface="Times New Roman" pitchFamily="18" charset="0"/>
                <a:cs typeface="Times New Roman" pitchFamily="18" charset="0"/>
              </a:rPr>
              <a:t>, </a:t>
            </a:r>
            <a:r>
              <a:rPr lang="en-US" sz="2400" b="1" dirty="0" err="1">
                <a:ln w="1905"/>
                <a:blipFill>
                  <a:blip r:embed="rId19"/>
                  <a:tile tx="0" ty="0" sx="100000" sy="100000" flip="none" algn="tl"/>
                </a:blipFill>
                <a:effectLst>
                  <a:innerShdw blurRad="69850" dist="43180" dir="5400000">
                    <a:srgbClr val="000000">
                      <a:alpha val="65000"/>
                    </a:srgbClr>
                  </a:innerShdw>
                </a:effectLst>
                <a:latin typeface="Times New Roman" pitchFamily="18" charset="0"/>
                <a:cs typeface="Times New Roman" pitchFamily="18" charset="0"/>
              </a:rPr>
              <a:t>phường</a:t>
            </a:r>
            <a:r>
              <a:rPr lang="en-US" sz="2400" b="1" dirty="0">
                <a:ln w="1905"/>
                <a:blipFill>
                  <a:blip r:embed="rId19"/>
                  <a:tile tx="0" ty="0" sx="100000" sy="100000" flip="none" algn="tl"/>
                </a:blipFill>
                <a:effectLst>
                  <a:innerShdw blurRad="69850" dist="43180" dir="5400000">
                    <a:srgbClr val="000000">
                      <a:alpha val="65000"/>
                    </a:srgbClr>
                  </a:innerShdw>
                </a:effectLst>
                <a:latin typeface="Times New Roman" pitchFamily="18" charset="0"/>
                <a:cs typeface="Times New Roman" pitchFamily="18" charset="0"/>
              </a:rPr>
              <a:t> </a:t>
            </a:r>
            <a:r>
              <a:rPr lang="en-US" sz="2400" b="1" dirty="0" err="1">
                <a:ln w="1905"/>
                <a:blipFill>
                  <a:blip r:embed="rId19"/>
                  <a:tile tx="0" ty="0" sx="100000" sy="100000" flip="none" algn="tl"/>
                </a:blipFill>
                <a:effectLst>
                  <a:innerShdw blurRad="69850" dist="43180" dir="5400000">
                    <a:srgbClr val="000000">
                      <a:alpha val="65000"/>
                    </a:srgbClr>
                  </a:innerShdw>
                </a:effectLst>
                <a:latin typeface="Times New Roman" pitchFamily="18" charset="0"/>
                <a:cs typeface="Times New Roman" pitchFamily="18" charset="0"/>
              </a:rPr>
              <a:t>Yên</a:t>
            </a:r>
            <a:r>
              <a:rPr lang="en-US" sz="2400" b="1" dirty="0">
                <a:ln w="1905"/>
                <a:blipFill>
                  <a:blip r:embed="rId19"/>
                  <a:tile tx="0" ty="0" sx="100000" sy="100000" flip="none" algn="tl"/>
                </a:blipFill>
                <a:effectLst>
                  <a:innerShdw blurRad="69850" dist="43180" dir="5400000">
                    <a:srgbClr val="000000">
                      <a:alpha val="65000"/>
                    </a:srgbClr>
                  </a:innerShdw>
                </a:effectLst>
                <a:latin typeface="Times New Roman" pitchFamily="18" charset="0"/>
                <a:cs typeface="Times New Roman" pitchFamily="18" charset="0"/>
              </a:rPr>
              <a:t> </a:t>
            </a:r>
            <a:r>
              <a:rPr lang="en-US" sz="2400" b="1" dirty="0" err="1">
                <a:ln w="1905"/>
                <a:blipFill>
                  <a:blip r:embed="rId19"/>
                  <a:tile tx="0" ty="0" sx="100000" sy="100000" flip="none" algn="tl"/>
                </a:blipFill>
                <a:effectLst>
                  <a:innerShdw blurRad="69850" dist="43180" dir="5400000">
                    <a:srgbClr val="000000">
                      <a:alpha val="65000"/>
                    </a:srgbClr>
                  </a:innerShdw>
                </a:effectLst>
                <a:latin typeface="Times New Roman" pitchFamily="18" charset="0"/>
                <a:cs typeface="Times New Roman" pitchFamily="18" charset="0"/>
              </a:rPr>
              <a:t>Thọ</a:t>
            </a:r>
            <a:r>
              <a:rPr lang="en-US" sz="2400" b="1" dirty="0">
                <a:ln w="1905"/>
                <a:blipFill>
                  <a:blip r:embed="rId19"/>
                  <a:tile tx="0" ty="0" sx="100000" sy="100000" flip="none" algn="tl"/>
                </a:blipFill>
                <a:effectLst>
                  <a:innerShdw blurRad="69850" dist="43180" dir="5400000">
                    <a:srgbClr val="000000">
                      <a:alpha val="65000"/>
                    </a:srgbClr>
                  </a:innerShdw>
                </a:effectLst>
                <a:latin typeface="Times New Roman" pitchFamily="18" charset="0"/>
                <a:cs typeface="Times New Roman" pitchFamily="18" charset="0"/>
              </a:rPr>
              <a:t>, </a:t>
            </a:r>
          </a:p>
          <a:p>
            <a:pPr lvl="0" algn="ctr">
              <a:defRPr/>
            </a:pPr>
            <a:r>
              <a:rPr lang="en-US" sz="2400" b="1" dirty="0" err="1">
                <a:ln w="1905"/>
                <a:blipFill>
                  <a:blip r:embed="rId19"/>
                  <a:tile tx="0" ty="0" sx="100000" sy="100000" flip="none" algn="tl"/>
                </a:blipFill>
                <a:effectLst>
                  <a:innerShdw blurRad="69850" dist="43180" dir="5400000">
                    <a:srgbClr val="000000">
                      <a:alpha val="65000"/>
                    </a:srgbClr>
                  </a:innerShdw>
                </a:effectLst>
                <a:latin typeface="Times New Roman" pitchFamily="18" charset="0"/>
                <a:cs typeface="Times New Roman" pitchFamily="18" charset="0"/>
              </a:rPr>
              <a:t>thị</a:t>
            </a:r>
            <a:r>
              <a:rPr lang="en-US" sz="2400" b="1" dirty="0">
                <a:ln w="1905"/>
                <a:blipFill>
                  <a:blip r:embed="rId19"/>
                  <a:tile tx="0" ty="0" sx="100000" sy="100000" flip="none" algn="tl"/>
                </a:blipFill>
                <a:effectLst>
                  <a:innerShdw blurRad="69850" dist="43180" dir="5400000">
                    <a:srgbClr val="000000">
                      <a:alpha val="65000"/>
                    </a:srgbClr>
                  </a:innerShdw>
                </a:effectLst>
                <a:latin typeface="Times New Roman" pitchFamily="18" charset="0"/>
                <a:cs typeface="Times New Roman" pitchFamily="18" charset="0"/>
              </a:rPr>
              <a:t> </a:t>
            </a:r>
            <a:r>
              <a:rPr lang="en-US" sz="2400" b="1" dirty="0" err="1">
                <a:ln w="1905"/>
                <a:blipFill>
                  <a:blip r:embed="rId19"/>
                  <a:tile tx="0" ty="0" sx="100000" sy="100000" flip="none" algn="tl"/>
                </a:blipFill>
                <a:effectLst>
                  <a:innerShdw blurRad="69850" dist="43180" dir="5400000">
                    <a:srgbClr val="000000">
                      <a:alpha val="65000"/>
                    </a:srgbClr>
                  </a:innerShdw>
                </a:effectLst>
                <a:latin typeface="Times New Roman" pitchFamily="18" charset="0"/>
                <a:cs typeface="Times New Roman" pitchFamily="18" charset="0"/>
              </a:rPr>
              <a:t>xã</a:t>
            </a:r>
            <a:r>
              <a:rPr lang="en-US" sz="2400" b="1" dirty="0">
                <a:ln w="1905"/>
                <a:blipFill>
                  <a:blip r:embed="rId19"/>
                  <a:tile tx="0" ty="0" sx="100000" sy="100000" flip="none" algn="tl"/>
                </a:blipFill>
                <a:effectLst>
                  <a:innerShdw blurRad="69850" dist="43180" dir="5400000">
                    <a:srgbClr val="000000">
                      <a:alpha val="65000"/>
                    </a:srgbClr>
                  </a:innerShdw>
                </a:effectLst>
                <a:latin typeface="Times New Roman" pitchFamily="18" charset="0"/>
                <a:cs typeface="Times New Roman" pitchFamily="18" charset="0"/>
              </a:rPr>
              <a:t> </a:t>
            </a:r>
            <a:r>
              <a:rPr lang="en-US" sz="2400" b="1" dirty="0" err="1">
                <a:ln w="1905"/>
                <a:blipFill>
                  <a:blip r:embed="rId19"/>
                  <a:tile tx="0" ty="0" sx="100000" sy="100000" flip="none" algn="tl"/>
                </a:blipFill>
                <a:effectLst>
                  <a:innerShdw blurRad="69850" dist="43180" dir="5400000">
                    <a:srgbClr val="000000">
                      <a:alpha val="65000"/>
                    </a:srgbClr>
                  </a:innerShdw>
                </a:effectLst>
                <a:latin typeface="Times New Roman" pitchFamily="18" charset="0"/>
                <a:cs typeface="Times New Roman" pitchFamily="18" charset="0"/>
              </a:rPr>
              <a:t>Đông</a:t>
            </a:r>
            <a:r>
              <a:rPr lang="en-US" sz="2400" b="1" dirty="0">
                <a:ln w="1905"/>
                <a:blipFill>
                  <a:blip r:embed="rId19"/>
                  <a:tile tx="0" ty="0" sx="100000" sy="100000" flip="none" algn="tl"/>
                </a:blipFill>
                <a:effectLst>
                  <a:innerShdw blurRad="69850" dist="43180" dir="5400000">
                    <a:srgbClr val="000000">
                      <a:alpha val="65000"/>
                    </a:srgbClr>
                  </a:innerShdw>
                </a:effectLst>
                <a:latin typeface="Times New Roman" pitchFamily="18" charset="0"/>
                <a:cs typeface="Times New Roman" pitchFamily="18" charset="0"/>
              </a:rPr>
              <a:t> </a:t>
            </a:r>
            <a:r>
              <a:rPr lang="en-US" sz="2400" b="1" dirty="0" err="1">
                <a:ln w="1905"/>
                <a:blipFill>
                  <a:blip r:embed="rId19"/>
                  <a:tile tx="0" ty="0" sx="100000" sy="100000" flip="none" algn="tl"/>
                </a:blipFill>
                <a:effectLst>
                  <a:innerShdw blurRad="69850" dist="43180" dir="5400000">
                    <a:srgbClr val="000000">
                      <a:alpha val="65000"/>
                    </a:srgbClr>
                  </a:innerShdw>
                </a:effectLst>
                <a:latin typeface="Times New Roman" pitchFamily="18" charset="0"/>
                <a:cs typeface="Times New Roman" pitchFamily="18" charset="0"/>
              </a:rPr>
              <a:t>Triêu</a:t>
            </a:r>
            <a:r>
              <a:rPr lang="en-US" sz="2400" b="1" dirty="0">
                <a:ln w="1905"/>
                <a:blipFill>
                  <a:blip r:embed="rId19"/>
                  <a:tile tx="0" ty="0" sx="100000" sy="100000" flip="none" algn="tl"/>
                </a:blipFill>
                <a:effectLst>
                  <a:innerShdw blurRad="69850" dist="43180" dir="5400000">
                    <a:srgbClr val="000000">
                      <a:alpha val="65000"/>
                    </a:srgbClr>
                  </a:innerShdw>
                </a:effectLst>
                <a:latin typeface="Times New Roman" pitchFamily="18" charset="0"/>
                <a:cs typeface="Times New Roman" pitchFamily="18" charset="0"/>
              </a:rPr>
              <a:t>, </a:t>
            </a:r>
            <a:r>
              <a:rPr lang="en-US" sz="2400" b="1" dirty="0" err="1">
                <a:ln w="1905"/>
                <a:blipFill>
                  <a:blip r:embed="rId19"/>
                  <a:tile tx="0" ty="0" sx="100000" sy="100000" flip="none" algn="tl"/>
                </a:blipFill>
                <a:effectLst>
                  <a:innerShdw blurRad="69850" dist="43180" dir="5400000">
                    <a:srgbClr val="000000">
                      <a:alpha val="65000"/>
                    </a:srgbClr>
                  </a:innerShdw>
                </a:effectLst>
                <a:latin typeface="Times New Roman" pitchFamily="18" charset="0"/>
                <a:cs typeface="Times New Roman" pitchFamily="18" charset="0"/>
              </a:rPr>
              <a:t>tỉnh</a:t>
            </a:r>
            <a:r>
              <a:rPr lang="en-US" sz="2400" b="1" dirty="0">
                <a:ln w="1905"/>
                <a:blipFill>
                  <a:blip r:embed="rId19"/>
                  <a:tile tx="0" ty="0" sx="100000" sy="100000" flip="none" algn="tl"/>
                </a:blipFill>
                <a:effectLst>
                  <a:innerShdw blurRad="69850" dist="43180" dir="5400000">
                    <a:srgbClr val="000000">
                      <a:alpha val="65000"/>
                    </a:srgbClr>
                  </a:innerShdw>
                </a:effectLst>
                <a:latin typeface="Times New Roman" pitchFamily="18" charset="0"/>
                <a:cs typeface="Times New Roman" pitchFamily="18" charset="0"/>
              </a:rPr>
              <a:t> </a:t>
            </a:r>
            <a:r>
              <a:rPr lang="en-US" sz="2400" b="1" dirty="0" err="1">
                <a:ln w="1905"/>
                <a:blipFill>
                  <a:blip r:embed="rId19"/>
                  <a:tile tx="0" ty="0" sx="100000" sy="100000" flip="none" algn="tl"/>
                </a:blipFill>
                <a:effectLst>
                  <a:innerShdw blurRad="69850" dist="43180" dir="5400000">
                    <a:srgbClr val="000000">
                      <a:alpha val="65000"/>
                    </a:srgbClr>
                  </a:innerShdw>
                </a:effectLst>
                <a:latin typeface="Times New Roman" pitchFamily="18" charset="0"/>
                <a:cs typeface="Times New Roman" pitchFamily="18" charset="0"/>
              </a:rPr>
              <a:t>Quảng</a:t>
            </a:r>
            <a:r>
              <a:rPr lang="en-US" sz="2400" b="1" dirty="0">
                <a:ln w="1905"/>
                <a:blipFill>
                  <a:blip r:embed="rId19"/>
                  <a:tile tx="0" ty="0" sx="100000" sy="100000" flip="none" algn="tl"/>
                </a:blipFill>
                <a:effectLst>
                  <a:innerShdw blurRad="69850" dist="43180" dir="5400000">
                    <a:srgbClr val="000000">
                      <a:alpha val="65000"/>
                    </a:srgbClr>
                  </a:innerShdw>
                </a:effectLst>
                <a:latin typeface="Times New Roman" pitchFamily="18" charset="0"/>
                <a:cs typeface="Times New Roman" pitchFamily="18" charset="0"/>
              </a:rPr>
              <a:t> </a:t>
            </a:r>
            <a:r>
              <a:rPr lang="en-US" sz="2400" b="1" dirty="0" err="1" smtClean="0">
                <a:ln w="1905"/>
                <a:blipFill>
                  <a:blip r:embed="rId19"/>
                  <a:tile tx="0" ty="0" sx="100000" sy="100000" flip="none" algn="tl"/>
                </a:blipFill>
                <a:effectLst>
                  <a:innerShdw blurRad="69850" dist="43180" dir="5400000">
                    <a:srgbClr val="000000">
                      <a:alpha val="65000"/>
                    </a:srgbClr>
                  </a:innerShdw>
                </a:effectLst>
                <a:latin typeface="Times New Roman" pitchFamily="18" charset="0"/>
                <a:cs typeface="Times New Roman" pitchFamily="18" charset="0"/>
              </a:rPr>
              <a:t>Ninh</a:t>
            </a:r>
            <a:r>
              <a:rPr lang="en-US" sz="2400" b="1" dirty="0" smtClean="0">
                <a:ln w="1905"/>
                <a:blipFill>
                  <a:blip r:embed="rId19"/>
                  <a:tile tx="0" ty="0" sx="100000" sy="100000" flip="none" algn="tl"/>
                </a:blipFill>
                <a:effectLst>
                  <a:innerShdw blurRad="69850" dist="43180" dir="5400000">
                    <a:srgbClr val="000000">
                      <a:alpha val="65000"/>
                    </a:srgbClr>
                  </a:innerShdw>
                </a:effectLst>
                <a:latin typeface="Times New Roman" pitchFamily="18" charset="0"/>
                <a:cs typeface="Times New Roman" pitchFamily="18" charset="0"/>
              </a:rPr>
              <a:t>.</a:t>
            </a:r>
          </a:p>
          <a:p>
            <a:pPr lvl="0" algn="ctr">
              <a:defRPr/>
            </a:pPr>
            <a:r>
              <a:rPr lang="en-US" sz="2400" b="1" dirty="0" err="1" smtClean="0">
                <a:ln w="1905"/>
                <a:blipFill>
                  <a:blip r:embed="rId19"/>
                  <a:tile tx="0" ty="0" sx="100000" sy="100000" flip="none" algn="tl"/>
                </a:blipFill>
                <a:effectLst>
                  <a:innerShdw blurRad="69850" dist="43180" dir="5400000">
                    <a:srgbClr val="000000">
                      <a:alpha val="65000"/>
                    </a:srgbClr>
                  </a:innerShdw>
                </a:effectLst>
                <a:latin typeface="Times New Roman" pitchFamily="18" charset="0"/>
                <a:cs typeface="Times New Roman" pitchFamily="18" charset="0"/>
              </a:rPr>
              <a:t>Tháng</a:t>
            </a:r>
            <a:r>
              <a:rPr lang="en-US" sz="2400" b="1" dirty="0" smtClean="0">
                <a:ln w="1905"/>
                <a:blipFill>
                  <a:blip r:embed="rId19"/>
                  <a:tile tx="0" ty="0" sx="100000" sy="100000" flip="none" algn="tl"/>
                </a:blipFill>
                <a:effectLst>
                  <a:innerShdw blurRad="69850" dist="43180" dir="5400000">
                    <a:srgbClr val="000000">
                      <a:alpha val="65000"/>
                    </a:srgbClr>
                  </a:innerShdw>
                </a:effectLst>
                <a:latin typeface="Times New Roman" pitchFamily="18" charset="0"/>
                <a:cs typeface="Times New Roman" pitchFamily="18" charset="0"/>
              </a:rPr>
              <a:t> 12/2020</a:t>
            </a:r>
            <a:endParaRPr lang="en-US" sz="2400" b="1" dirty="0">
              <a:ln w="1905"/>
              <a:blipFill>
                <a:blip r:embed="rId19"/>
                <a:tile tx="0" ty="0" sx="100000" sy="100000" flip="none" algn="tl"/>
              </a:blipFill>
              <a:effectLst>
                <a:innerShdw blurRad="69850" dist="43180" dir="5400000">
                  <a:srgbClr val="000000">
                    <a:alpha val="65000"/>
                  </a:srgbClr>
                </a:innerShdw>
              </a:effectLst>
              <a:latin typeface="Times New Roman" pitchFamily="18" charset="0"/>
              <a:cs typeface="Times New Roman" pitchFamily="18" charset="0"/>
            </a:endParaRPr>
          </a:p>
        </p:txBody>
      </p:sp>
      <p:pic>
        <p:nvPicPr>
          <p:cNvPr id="26" name="Picture 4" descr="Frame13 (18).png"/>
          <p:cNvPicPr>
            <a:picLocks noChangeAspect="1"/>
          </p:cNvPicPr>
          <p:nvPr/>
        </p:nvPicPr>
        <p:blipFill>
          <a:blip r:embed="rId21">
            <a:extLst>
              <a:ext uri="{28A0092B-C50C-407E-A947-70E740481C1C}">
                <a14:useLocalDpi xmlns:a14="http://schemas.microsoft.com/office/drawing/2010/main" val="0"/>
              </a:ext>
            </a:extLst>
          </a:blip>
          <a:srcRect/>
          <a:stretch>
            <a:fillRect/>
          </a:stretch>
        </p:blipFill>
        <p:spPr bwMode="auto">
          <a:xfrm>
            <a:off x="-52695" y="-103302"/>
            <a:ext cx="9425295" cy="69882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6" name="Picture 2"/>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7597775" y="274638"/>
            <a:ext cx="706437" cy="7381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ustDataLst>
      <p:tags r:id="rId1"/>
    </p:custDataLst>
    <p:extLst>
      <p:ext uri="{BB962C8B-B14F-4D97-AF65-F5344CB8AC3E}">
        <p14:creationId xmlns:p14="http://schemas.microsoft.com/office/powerpoint/2010/main" val="357320366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1"/>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p:cNvSpPr txBox="1">
            <a:spLocks noChangeArrowheads="1"/>
          </p:cNvSpPr>
          <p:nvPr>
            <p:custDataLst>
              <p:tags r:id="rId2"/>
            </p:custDataLst>
          </p:nvPr>
        </p:nvSpPr>
        <p:spPr bwMode="auto">
          <a:xfrm>
            <a:off x="1187450" y="1844675"/>
            <a:ext cx="7200900" cy="3970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indent="-457200"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buFont typeface="Arial" charset="0"/>
              <a:buChar char="•"/>
            </a:pPr>
            <a:r>
              <a:rPr lang="en-US" sz="2800" b="1">
                <a:solidFill>
                  <a:srgbClr val="C00000"/>
                </a:solidFill>
                <a:latin typeface="Times New Roman" pitchFamily="18" charset="0"/>
                <a:cs typeface="Times New Roman" pitchFamily="18" charset="0"/>
              </a:rPr>
              <a:t>Bình đựng nước tuy đa dạng về kiểu dáng, màu sắc, chất liệu… nhưng có đặc điểm chung là thân hình trụ và có cấu tạo các bộ phận giống nhau như: Miệng, nắp, thân, đáy, tay cầm.</a:t>
            </a:r>
          </a:p>
          <a:p>
            <a:pPr eaLnBrk="1" hangingPunct="1">
              <a:buFont typeface="Arial" charset="0"/>
              <a:buChar char="•"/>
            </a:pPr>
            <a:r>
              <a:rPr lang="en-US" sz="2800" b="1">
                <a:solidFill>
                  <a:srgbClr val="C00000"/>
                </a:solidFill>
                <a:latin typeface="Times New Roman" pitchFamily="18" charset="0"/>
                <a:cs typeface="Times New Roman" pitchFamily="18" charset="0"/>
              </a:rPr>
              <a:t>Tranh biểu cảm đồ vật diễn tả cảm xúc của người vẽ qua đường nét, màu sắc được vẽ cách điệu theo cảm xúc của người vẽ tạo nên vẻ đẹp ấn tượng cho bức tranh.</a:t>
            </a:r>
          </a:p>
        </p:txBody>
      </p:sp>
      <p:sp>
        <p:nvSpPr>
          <p:cNvPr id="4" name="TextBox 3"/>
          <p:cNvSpPr txBox="1">
            <a:spLocks noChangeArrowheads="1"/>
          </p:cNvSpPr>
          <p:nvPr>
            <p:custDataLst>
              <p:tags r:id="rId3"/>
            </p:custDataLst>
          </p:nvPr>
        </p:nvSpPr>
        <p:spPr bwMode="auto">
          <a:xfrm>
            <a:off x="179388" y="1147763"/>
            <a:ext cx="5472112"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sz="3200" b="1" u="sng">
                <a:solidFill>
                  <a:srgbClr val="C00000"/>
                </a:solidFill>
                <a:latin typeface="Times New Roman" pitchFamily="18" charset="0"/>
                <a:cs typeface="Times New Roman" pitchFamily="18" charset="0"/>
              </a:rPr>
              <a:t>KẾT LUẬN:</a:t>
            </a:r>
          </a:p>
        </p:txBody>
      </p:sp>
      <p:sp>
        <p:nvSpPr>
          <p:cNvPr id="5" name="TextBox 4"/>
          <p:cNvSpPr txBox="1"/>
          <p:nvPr>
            <p:custDataLst>
              <p:tags r:id="rId4"/>
            </p:custDataLst>
          </p:nvPr>
        </p:nvSpPr>
        <p:spPr>
          <a:xfrm>
            <a:off x="1692275" y="188913"/>
            <a:ext cx="5111750" cy="522287"/>
          </a:xfrm>
          <a:prstGeom prst="rect">
            <a:avLst/>
          </a:prstGeom>
          <a:noFill/>
        </p:spPr>
        <p:txBody>
          <a:bodyPr>
            <a:spAutoFit/>
          </a:bodyPr>
          <a:lstStyle/>
          <a:p>
            <a:pPr algn="ctr">
              <a:defRPr/>
            </a:pPr>
            <a:r>
              <a:rPr lang="en-US" sz="2800" b="1" u="sng">
                <a:solidFill>
                  <a:srgbClr val="002060"/>
                </a:solidFill>
                <a:effectLst>
                  <a:outerShdw blurRad="38100" dist="38100" dir="2700000" algn="tl">
                    <a:srgbClr val="000000">
                      <a:alpha val="43137"/>
                    </a:srgbClr>
                  </a:outerShdw>
                </a:effectLst>
                <a:latin typeface="Times New Roman" pitchFamily="18" charset="0"/>
                <a:cs typeface="Times New Roman" pitchFamily="18" charset="0"/>
              </a:rPr>
              <a:t>I. TÌM HIỂU </a:t>
            </a:r>
          </a:p>
        </p:txBody>
      </p:sp>
    </p:spTree>
    <p:custDataLst>
      <p:tags r:id="rId1"/>
    </p:custDataLst>
    <p:extLst>
      <p:ext uri="{BB962C8B-B14F-4D97-AF65-F5344CB8AC3E}">
        <p14:creationId xmlns:p14="http://schemas.microsoft.com/office/powerpoint/2010/main" val="158178777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1000"/>
                                        <p:tgtEl>
                                          <p:spTgt spid="4">
                                            <p:txEl>
                                              <p:pRg st="0" end="0"/>
                                            </p:txEl>
                                          </p:spTgt>
                                        </p:tgtEl>
                                      </p:cBhvr>
                                    </p:animEffect>
                                    <p:anim calcmode="lin" valueType="num">
                                      <p:cBhvr>
                                        <p:cTn id="8"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0"/>
                            </p:stCondLst>
                            <p:childTnLst>
                              <p:par>
                                <p:cTn id="12" presetID="53" presetClass="entr" presetSubtype="16" fill="hold"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 calcmode="lin" valueType="num">
                                      <p:cBhvr>
                                        <p:cTn id="14"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15" dur="5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16" dur="500"/>
                                        <p:tgtEl>
                                          <p:spTgt spid="3">
                                            <p:txEl>
                                              <p:pRg st="0" end="0"/>
                                            </p:txEl>
                                          </p:spTgt>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31" presetClass="entr" presetSubtype="0" fill="hold" nodeType="clickEffect">
                                  <p:stCondLst>
                                    <p:cond delay="0"/>
                                  </p:stCondLst>
                                  <p:childTnLst>
                                    <p:set>
                                      <p:cBhvr>
                                        <p:cTn id="20" dur="1" fill="hold">
                                          <p:stCondLst>
                                            <p:cond delay="0"/>
                                          </p:stCondLst>
                                        </p:cTn>
                                        <p:tgtEl>
                                          <p:spTgt spid="3">
                                            <p:txEl>
                                              <p:pRg st="1" end="1"/>
                                            </p:txEl>
                                          </p:spTgt>
                                        </p:tgtEl>
                                        <p:attrNameLst>
                                          <p:attrName>style.visibility</p:attrName>
                                        </p:attrNameLst>
                                      </p:cBhvr>
                                      <p:to>
                                        <p:strVal val="visible"/>
                                      </p:to>
                                    </p:set>
                                    <p:anim calcmode="lin" valueType="num">
                                      <p:cBhvr>
                                        <p:cTn id="21" dur="1000" fill="hold"/>
                                        <p:tgtEl>
                                          <p:spTgt spid="3">
                                            <p:txEl>
                                              <p:pRg st="1" end="1"/>
                                            </p:txEl>
                                          </p:spTgt>
                                        </p:tgtEl>
                                        <p:attrNameLst>
                                          <p:attrName>ppt_w</p:attrName>
                                        </p:attrNameLst>
                                      </p:cBhvr>
                                      <p:tavLst>
                                        <p:tav tm="0">
                                          <p:val>
                                            <p:fltVal val="0"/>
                                          </p:val>
                                        </p:tav>
                                        <p:tav tm="100000">
                                          <p:val>
                                            <p:strVal val="#ppt_w"/>
                                          </p:val>
                                        </p:tav>
                                      </p:tavLst>
                                    </p:anim>
                                    <p:anim calcmode="lin" valueType="num">
                                      <p:cBhvr>
                                        <p:cTn id="22" dur="1000" fill="hold"/>
                                        <p:tgtEl>
                                          <p:spTgt spid="3">
                                            <p:txEl>
                                              <p:pRg st="1" end="1"/>
                                            </p:txEl>
                                          </p:spTgt>
                                        </p:tgtEl>
                                        <p:attrNameLst>
                                          <p:attrName>ppt_h</p:attrName>
                                        </p:attrNameLst>
                                      </p:cBhvr>
                                      <p:tavLst>
                                        <p:tav tm="0">
                                          <p:val>
                                            <p:fltVal val="0"/>
                                          </p:val>
                                        </p:tav>
                                        <p:tav tm="100000">
                                          <p:val>
                                            <p:strVal val="#ppt_h"/>
                                          </p:val>
                                        </p:tav>
                                      </p:tavLst>
                                    </p:anim>
                                    <p:anim calcmode="lin" valueType="num">
                                      <p:cBhvr>
                                        <p:cTn id="23" dur="1000" fill="hold"/>
                                        <p:tgtEl>
                                          <p:spTgt spid="3">
                                            <p:txEl>
                                              <p:pRg st="1" end="1"/>
                                            </p:txEl>
                                          </p:spTgt>
                                        </p:tgtEl>
                                        <p:attrNameLst>
                                          <p:attrName>style.rotation</p:attrName>
                                        </p:attrNameLst>
                                      </p:cBhvr>
                                      <p:tavLst>
                                        <p:tav tm="0">
                                          <p:val>
                                            <p:fltVal val="90"/>
                                          </p:val>
                                        </p:tav>
                                        <p:tav tm="100000">
                                          <p:val>
                                            <p:fltVal val="0"/>
                                          </p:val>
                                        </p:tav>
                                      </p:tavLst>
                                    </p:anim>
                                    <p:animEffect transition="in" filter="fade">
                                      <p:cBhvr>
                                        <p:cTn id="24" dur="1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1"/>
          <p:cNvPicPr>
            <a:picLocks noChangeAspect="1"/>
          </p:cNvPicPr>
          <p:nvPr/>
        </p:nvPicPr>
        <p:blipFill>
          <a:blip r:embed="rId17">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1" name="TextBox 2"/>
          <p:cNvSpPr txBox="1">
            <a:spLocks noChangeArrowheads="1"/>
          </p:cNvSpPr>
          <p:nvPr>
            <p:custDataLst>
              <p:tags r:id="rId2"/>
            </p:custDataLst>
          </p:nvPr>
        </p:nvSpPr>
        <p:spPr bwMode="auto">
          <a:xfrm>
            <a:off x="-20638" y="76200"/>
            <a:ext cx="351313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sz="2400" b="1" u="sng">
                <a:solidFill>
                  <a:srgbClr val="002060"/>
                </a:solidFill>
                <a:latin typeface="Times New Roman" pitchFamily="18" charset="0"/>
                <a:cs typeface="Times New Roman" pitchFamily="18" charset="0"/>
              </a:rPr>
              <a:t>II. CÁCH THỰC HIỆN</a:t>
            </a:r>
            <a:r>
              <a:rPr lang="en-US" b="1" u="sng">
                <a:solidFill>
                  <a:srgbClr val="002060"/>
                </a:solidFill>
              </a:rPr>
              <a:t>:</a:t>
            </a:r>
          </a:p>
        </p:txBody>
      </p:sp>
      <p:pic>
        <p:nvPicPr>
          <p:cNvPr id="4" name="Picture 3"/>
          <p:cNvPicPr>
            <a:picLocks noChangeAspect="1"/>
          </p:cNvPicPr>
          <p:nvPr>
            <p:custDataLst>
              <p:tags r:id="rId3"/>
            </p:custDataLst>
          </p:nvPr>
        </p:nvPicPr>
        <p:blipFill>
          <a:blip r:embed="rId18"/>
          <a:stretch>
            <a:fillRect/>
          </a:stretch>
        </p:blipFill>
        <p:spPr>
          <a:xfrm>
            <a:off x="685800" y="765175"/>
            <a:ext cx="3165475" cy="223202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5" name="Picture 4"/>
          <p:cNvPicPr>
            <a:picLocks noChangeAspect="1"/>
          </p:cNvPicPr>
          <p:nvPr>
            <p:custDataLst>
              <p:tags r:id="rId4"/>
            </p:custDataLst>
          </p:nvPr>
        </p:nvPicPr>
        <p:blipFill>
          <a:blip r:embed="rId19"/>
          <a:stretch>
            <a:fillRect/>
          </a:stretch>
        </p:blipFill>
        <p:spPr>
          <a:xfrm>
            <a:off x="5399088" y="765175"/>
            <a:ext cx="3241675" cy="223202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6" name="Picture 5"/>
          <p:cNvPicPr>
            <a:picLocks noChangeAspect="1"/>
          </p:cNvPicPr>
          <p:nvPr>
            <p:custDataLst>
              <p:tags r:id="rId5"/>
            </p:custDataLst>
          </p:nvPr>
        </p:nvPicPr>
        <p:blipFill>
          <a:blip r:embed="rId20"/>
          <a:stretch>
            <a:fillRect/>
          </a:stretch>
        </p:blipFill>
        <p:spPr>
          <a:xfrm>
            <a:off x="552450" y="3651250"/>
            <a:ext cx="3327400" cy="25400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7" name="Picture 6"/>
          <p:cNvPicPr>
            <a:picLocks noChangeAspect="1"/>
          </p:cNvPicPr>
          <p:nvPr>
            <p:custDataLst>
              <p:tags r:id="rId6"/>
            </p:custDataLst>
          </p:nvPr>
        </p:nvPicPr>
        <p:blipFill>
          <a:blip r:embed="rId21"/>
          <a:stretch>
            <a:fillRect/>
          </a:stretch>
        </p:blipFill>
        <p:spPr>
          <a:xfrm>
            <a:off x="5399088" y="3719513"/>
            <a:ext cx="3241675" cy="240347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8" name="TextBox 7"/>
          <p:cNvSpPr txBox="1">
            <a:spLocks noChangeArrowheads="1"/>
          </p:cNvSpPr>
          <p:nvPr>
            <p:custDataLst>
              <p:tags r:id="rId7"/>
            </p:custDataLst>
          </p:nvPr>
        </p:nvSpPr>
        <p:spPr bwMode="auto">
          <a:xfrm>
            <a:off x="179388" y="3065463"/>
            <a:ext cx="396081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sz="2000" b="1">
                <a:solidFill>
                  <a:srgbClr val="C00000"/>
                </a:solidFill>
              </a:rPr>
              <a:t> Mắt nhìn mẫu, tay đưa nét vẽ</a:t>
            </a:r>
            <a:r>
              <a:rPr lang="en-US"/>
              <a:t>.</a:t>
            </a:r>
          </a:p>
        </p:txBody>
      </p:sp>
      <p:sp>
        <p:nvSpPr>
          <p:cNvPr id="9" name="TextBox 8"/>
          <p:cNvSpPr txBox="1">
            <a:spLocks noChangeArrowheads="1"/>
          </p:cNvSpPr>
          <p:nvPr>
            <p:custDataLst>
              <p:tags r:id="rId8"/>
            </p:custDataLst>
          </p:nvPr>
        </p:nvSpPr>
        <p:spPr bwMode="auto">
          <a:xfrm>
            <a:off x="4427538" y="3065463"/>
            <a:ext cx="471646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r>
              <a:rPr lang="en-US" sz="2000" b="1">
                <a:solidFill>
                  <a:srgbClr val="C00000"/>
                </a:solidFill>
              </a:rPr>
              <a:t> Vẽ thêm nét chi tiết cho giống mẫu </a:t>
            </a:r>
          </a:p>
        </p:txBody>
      </p:sp>
      <p:sp>
        <p:nvSpPr>
          <p:cNvPr id="10" name="TextBox 9"/>
          <p:cNvSpPr txBox="1">
            <a:spLocks noChangeArrowheads="1"/>
          </p:cNvSpPr>
          <p:nvPr>
            <p:custDataLst>
              <p:tags r:id="rId9"/>
            </p:custDataLst>
          </p:nvPr>
        </p:nvSpPr>
        <p:spPr bwMode="auto">
          <a:xfrm>
            <a:off x="373063" y="6272213"/>
            <a:ext cx="39116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sz="2000" b="1">
                <a:solidFill>
                  <a:srgbClr val="C00000"/>
                </a:solidFill>
              </a:rPr>
              <a:t>Vẽ màu theo ý thích vào đồ vật</a:t>
            </a:r>
          </a:p>
        </p:txBody>
      </p:sp>
      <p:sp>
        <p:nvSpPr>
          <p:cNvPr id="12299" name="TextBox 10"/>
          <p:cNvSpPr txBox="1">
            <a:spLocks noChangeArrowheads="1"/>
          </p:cNvSpPr>
          <p:nvPr>
            <p:custDataLst>
              <p:tags r:id="rId10"/>
            </p:custDataLst>
          </p:nvPr>
        </p:nvSpPr>
        <p:spPr bwMode="auto">
          <a:xfrm>
            <a:off x="4932363" y="6288088"/>
            <a:ext cx="421163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r>
              <a:rPr lang="en-US" sz="2000" b="1">
                <a:solidFill>
                  <a:srgbClr val="C00000"/>
                </a:solidFill>
              </a:rPr>
              <a:t>Vẽ màu nền hoàn chỉnh bài vẽ.</a:t>
            </a:r>
          </a:p>
        </p:txBody>
      </p:sp>
      <p:sp>
        <p:nvSpPr>
          <p:cNvPr id="27660" name="TextBox 11"/>
          <p:cNvSpPr txBox="1">
            <a:spLocks noChangeArrowheads="1"/>
          </p:cNvSpPr>
          <p:nvPr>
            <p:custDataLst>
              <p:tags r:id="rId11"/>
            </p:custDataLst>
          </p:nvPr>
        </p:nvSpPr>
        <p:spPr bwMode="auto">
          <a:xfrm>
            <a:off x="2551113" y="214313"/>
            <a:ext cx="432117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r>
              <a:rPr lang="en-US" sz="2400" b="1" u="sng">
                <a:solidFill>
                  <a:srgbClr val="C00000"/>
                </a:solidFill>
                <a:latin typeface="Times New Roman" pitchFamily="18" charset="0"/>
                <a:cs typeface="Times New Roman" pitchFamily="18" charset="0"/>
              </a:rPr>
              <a:t>Minh họa các bước vẽ</a:t>
            </a:r>
          </a:p>
        </p:txBody>
      </p:sp>
      <p:sp>
        <p:nvSpPr>
          <p:cNvPr id="13" name="TextBox 12"/>
          <p:cNvSpPr txBox="1"/>
          <p:nvPr>
            <p:custDataLst>
              <p:tags r:id="rId12"/>
            </p:custDataLst>
          </p:nvPr>
        </p:nvSpPr>
        <p:spPr>
          <a:xfrm>
            <a:off x="3276600" y="765175"/>
            <a:ext cx="431800" cy="708025"/>
          </a:xfrm>
          <a:prstGeom prst="rect">
            <a:avLst/>
          </a:prstGeom>
          <a:noFill/>
        </p:spPr>
        <p:txBody>
          <a:bodyPr>
            <a:spAutoFit/>
          </a:bodyPr>
          <a:lstStyle/>
          <a:p>
            <a:pPr>
              <a:defRPr/>
            </a:pPr>
            <a:r>
              <a:rPr lang="en-US" sz="4000" b="1">
                <a:effectLst>
                  <a:outerShdw blurRad="38100" dist="38100" dir="2700000" algn="tl">
                    <a:srgbClr val="000000">
                      <a:alpha val="43137"/>
                    </a:srgbClr>
                  </a:outerShdw>
                </a:effectLst>
                <a:latin typeface="Times New Roman" pitchFamily="18" charset="0"/>
                <a:cs typeface="Times New Roman" pitchFamily="18" charset="0"/>
              </a:rPr>
              <a:t>1</a:t>
            </a:r>
          </a:p>
        </p:txBody>
      </p:sp>
      <p:sp>
        <p:nvSpPr>
          <p:cNvPr id="14" name="TextBox 13"/>
          <p:cNvSpPr txBox="1"/>
          <p:nvPr>
            <p:custDataLst>
              <p:tags r:id="rId13"/>
            </p:custDataLst>
          </p:nvPr>
        </p:nvSpPr>
        <p:spPr>
          <a:xfrm>
            <a:off x="8172450" y="765175"/>
            <a:ext cx="360363" cy="708025"/>
          </a:xfrm>
          <a:prstGeom prst="rect">
            <a:avLst/>
          </a:prstGeom>
          <a:noFill/>
        </p:spPr>
        <p:txBody>
          <a:bodyPr>
            <a:spAutoFit/>
          </a:bodyPr>
          <a:lstStyle/>
          <a:p>
            <a:pPr>
              <a:defRPr/>
            </a:pPr>
            <a:r>
              <a:rPr lang="en-US" sz="4000" b="1">
                <a:effectLst>
                  <a:outerShdw blurRad="38100" dist="38100" dir="2700000" algn="tl">
                    <a:srgbClr val="000000">
                      <a:alpha val="43137"/>
                    </a:srgbClr>
                  </a:outerShdw>
                </a:effectLst>
                <a:latin typeface="Times New Roman" pitchFamily="18" charset="0"/>
                <a:cs typeface="Times New Roman" pitchFamily="18" charset="0"/>
              </a:rPr>
              <a:t>2</a:t>
            </a:r>
          </a:p>
        </p:txBody>
      </p:sp>
      <p:sp>
        <p:nvSpPr>
          <p:cNvPr id="15" name="TextBox 14"/>
          <p:cNvSpPr txBox="1"/>
          <p:nvPr>
            <p:custDataLst>
              <p:tags r:id="rId14"/>
            </p:custDataLst>
          </p:nvPr>
        </p:nvSpPr>
        <p:spPr>
          <a:xfrm>
            <a:off x="3348038" y="3711575"/>
            <a:ext cx="360362" cy="708025"/>
          </a:xfrm>
          <a:prstGeom prst="rect">
            <a:avLst/>
          </a:prstGeom>
          <a:noFill/>
        </p:spPr>
        <p:txBody>
          <a:bodyPr>
            <a:spAutoFit/>
          </a:bodyPr>
          <a:lstStyle/>
          <a:p>
            <a:pPr>
              <a:defRPr/>
            </a:pPr>
            <a:r>
              <a:rPr lang="en-US" sz="4000" b="1">
                <a:effectLst>
                  <a:outerShdw blurRad="38100" dist="38100" dir="2700000" algn="tl">
                    <a:srgbClr val="000000">
                      <a:alpha val="43137"/>
                    </a:srgbClr>
                  </a:outerShdw>
                </a:effectLst>
                <a:latin typeface="Times New Roman" pitchFamily="18" charset="0"/>
                <a:cs typeface="Times New Roman" pitchFamily="18" charset="0"/>
              </a:rPr>
              <a:t>3</a:t>
            </a:r>
          </a:p>
        </p:txBody>
      </p:sp>
      <p:sp>
        <p:nvSpPr>
          <p:cNvPr id="16" name="TextBox 15"/>
          <p:cNvSpPr txBox="1"/>
          <p:nvPr>
            <p:custDataLst>
              <p:tags r:id="rId15"/>
            </p:custDataLst>
          </p:nvPr>
        </p:nvSpPr>
        <p:spPr>
          <a:xfrm>
            <a:off x="8172450" y="3643313"/>
            <a:ext cx="441325" cy="708025"/>
          </a:xfrm>
          <a:prstGeom prst="rect">
            <a:avLst/>
          </a:prstGeom>
          <a:noFill/>
        </p:spPr>
        <p:txBody>
          <a:bodyPr wrap="none">
            <a:spAutoFit/>
          </a:bodyPr>
          <a:lstStyle/>
          <a:p>
            <a:pPr>
              <a:defRPr/>
            </a:pPr>
            <a:r>
              <a:rPr lang="en-US" sz="4000" b="1">
                <a:effectLst>
                  <a:outerShdw blurRad="38100" dist="38100" dir="2700000" algn="tl">
                    <a:srgbClr val="000000">
                      <a:alpha val="43137"/>
                    </a:srgbClr>
                  </a:outerShdw>
                </a:effectLst>
                <a:latin typeface="Times New Roman" pitchFamily="18" charset="0"/>
                <a:cs typeface="Times New Roman" pitchFamily="18" charset="0"/>
              </a:rPr>
              <a:t>4</a:t>
            </a:r>
          </a:p>
        </p:txBody>
      </p:sp>
    </p:spTree>
    <p:custDataLst>
      <p:tags r:id="rId1"/>
    </p:custDataLst>
    <p:extLst>
      <p:ext uri="{BB962C8B-B14F-4D97-AF65-F5344CB8AC3E}">
        <p14:creationId xmlns:p14="http://schemas.microsoft.com/office/powerpoint/2010/main" val="138914412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42"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1000"/>
                                        <p:tgtEl>
                                          <p:spTgt spid="4"/>
                                        </p:tgtEl>
                                      </p:cBhvr>
                                    </p:animEffect>
                                    <p:anim calcmode="lin" valueType="num">
                                      <p:cBhvr>
                                        <p:cTn id="12" dur="1000" fill="hold"/>
                                        <p:tgtEl>
                                          <p:spTgt spid="4"/>
                                        </p:tgtEl>
                                        <p:attrNameLst>
                                          <p:attrName>ppt_x</p:attrName>
                                        </p:attrNameLst>
                                      </p:cBhvr>
                                      <p:tavLst>
                                        <p:tav tm="0">
                                          <p:val>
                                            <p:strVal val="#ppt_x"/>
                                          </p:val>
                                        </p:tav>
                                        <p:tav tm="100000">
                                          <p:val>
                                            <p:strVal val="#ppt_x"/>
                                          </p:val>
                                        </p:tav>
                                      </p:tavLst>
                                    </p:anim>
                                    <p:anim calcmode="lin" valueType="num">
                                      <p:cBhvr>
                                        <p:cTn id="13"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16" presetClass="entr" presetSubtype="21" fill="hold" grpId="0" nodeType="click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barn(inVertical)">
                                      <p:cBhvr>
                                        <p:cTn id="18" dur="500"/>
                                        <p:tgtEl>
                                          <p:spTgt spid="8"/>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4"/>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4" fill="hold" nodeType="click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wipe(down)">
                                      <p:cBhvr>
                                        <p:cTn id="27" dur="500"/>
                                        <p:tgtEl>
                                          <p:spTgt spid="5"/>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wipe(down)">
                                      <p:cBhvr>
                                        <p:cTn id="32" dur="500"/>
                                        <p:tgtEl>
                                          <p:spTgt spid="9"/>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15"/>
                                        </p:tgtEl>
                                        <p:attrNameLst>
                                          <p:attrName>style.visibility</p:attrName>
                                        </p:attrNameLst>
                                      </p:cBhvr>
                                      <p:to>
                                        <p:strVal val="visible"/>
                                      </p:to>
                                    </p:set>
                                  </p:childTnLst>
                                </p:cTn>
                              </p:par>
                            </p:childTnLst>
                          </p:cTn>
                        </p:par>
                      </p:childTnLst>
                    </p:cTn>
                  </p:par>
                  <p:par>
                    <p:cTn id="37" fill="hold" nodeType="clickPar">
                      <p:stCondLst>
                        <p:cond delay="indefinite"/>
                      </p:stCondLst>
                      <p:childTnLst>
                        <p:par>
                          <p:cTn id="38" fill="hold" nodeType="withGroup">
                            <p:stCondLst>
                              <p:cond delay="0"/>
                            </p:stCondLst>
                            <p:childTnLst>
                              <p:par>
                                <p:cTn id="39" presetID="6" presetClass="entr" presetSubtype="16" fill="hold" nodeType="clickEffect">
                                  <p:stCondLst>
                                    <p:cond delay="0"/>
                                  </p:stCondLst>
                                  <p:childTnLst>
                                    <p:set>
                                      <p:cBhvr>
                                        <p:cTn id="40" dur="1" fill="hold">
                                          <p:stCondLst>
                                            <p:cond delay="0"/>
                                          </p:stCondLst>
                                        </p:cTn>
                                        <p:tgtEl>
                                          <p:spTgt spid="6"/>
                                        </p:tgtEl>
                                        <p:attrNameLst>
                                          <p:attrName>style.visibility</p:attrName>
                                        </p:attrNameLst>
                                      </p:cBhvr>
                                      <p:to>
                                        <p:strVal val="visible"/>
                                      </p:to>
                                    </p:set>
                                    <p:animEffect transition="in" filter="circle(in)">
                                      <p:cBhvr>
                                        <p:cTn id="41" dur="2000"/>
                                        <p:tgtEl>
                                          <p:spTgt spid="6"/>
                                        </p:tgtEl>
                                      </p:cBhvr>
                                    </p:animEffect>
                                  </p:childTnLst>
                                </p:cTn>
                              </p:par>
                            </p:childTnLst>
                          </p:cTn>
                        </p:par>
                      </p:childTnLst>
                    </p:cTn>
                  </p:par>
                  <p:par>
                    <p:cTn id="42" fill="hold" nodeType="clickPar">
                      <p:stCondLst>
                        <p:cond delay="indefinite"/>
                      </p:stCondLst>
                      <p:childTnLst>
                        <p:par>
                          <p:cTn id="43" fill="hold" nodeType="withGroup">
                            <p:stCondLst>
                              <p:cond delay="0"/>
                            </p:stCondLst>
                            <p:childTnLst>
                              <p:par>
                                <p:cTn id="44" presetID="6" presetClass="entr" presetSubtype="16" fill="hold" grpId="0" nodeType="clickEffect">
                                  <p:stCondLst>
                                    <p:cond delay="0"/>
                                  </p:stCondLst>
                                  <p:childTnLst>
                                    <p:set>
                                      <p:cBhvr>
                                        <p:cTn id="45" dur="1" fill="hold">
                                          <p:stCondLst>
                                            <p:cond delay="0"/>
                                          </p:stCondLst>
                                        </p:cTn>
                                        <p:tgtEl>
                                          <p:spTgt spid="10"/>
                                        </p:tgtEl>
                                        <p:attrNameLst>
                                          <p:attrName>style.visibility</p:attrName>
                                        </p:attrNameLst>
                                      </p:cBhvr>
                                      <p:to>
                                        <p:strVal val="visible"/>
                                      </p:to>
                                    </p:set>
                                    <p:animEffect transition="in" filter="circle(in)">
                                      <p:cBhvr>
                                        <p:cTn id="46" dur="2000"/>
                                        <p:tgtEl>
                                          <p:spTgt spid="10"/>
                                        </p:tgtEl>
                                      </p:cBhvr>
                                    </p:animEffect>
                                  </p:childTnLst>
                                </p:cTn>
                              </p:par>
                            </p:childTnLst>
                          </p:cTn>
                        </p:par>
                      </p:childTnLst>
                    </p:cTn>
                  </p:par>
                  <p:par>
                    <p:cTn id="47" fill="hold" nodeType="clickPar">
                      <p:stCondLst>
                        <p:cond delay="indefinite"/>
                      </p:stCondLst>
                      <p:childTnLst>
                        <p:par>
                          <p:cTn id="48" fill="hold" nodeType="withGroup">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16"/>
                                        </p:tgtEl>
                                        <p:attrNameLst>
                                          <p:attrName>style.visibility</p:attrName>
                                        </p:attrNameLst>
                                      </p:cBhvr>
                                      <p:to>
                                        <p:strVal val="visible"/>
                                      </p:to>
                                    </p:set>
                                  </p:childTnLst>
                                </p:cTn>
                              </p:par>
                            </p:childTnLst>
                          </p:cTn>
                        </p:par>
                      </p:childTnLst>
                    </p:cTn>
                  </p:par>
                  <p:par>
                    <p:cTn id="51" fill="hold" nodeType="clickPar">
                      <p:stCondLst>
                        <p:cond delay="indefinite"/>
                      </p:stCondLst>
                      <p:childTnLst>
                        <p:par>
                          <p:cTn id="52" fill="hold" nodeType="withGroup">
                            <p:stCondLst>
                              <p:cond delay="0"/>
                            </p:stCondLst>
                            <p:childTnLst>
                              <p:par>
                                <p:cTn id="53" presetID="21" presetClass="entr" presetSubtype="1" fill="hold" nodeType="clickEffect">
                                  <p:stCondLst>
                                    <p:cond delay="0"/>
                                  </p:stCondLst>
                                  <p:childTnLst>
                                    <p:set>
                                      <p:cBhvr>
                                        <p:cTn id="54" dur="1" fill="hold">
                                          <p:stCondLst>
                                            <p:cond delay="0"/>
                                          </p:stCondLst>
                                        </p:cTn>
                                        <p:tgtEl>
                                          <p:spTgt spid="7"/>
                                        </p:tgtEl>
                                        <p:attrNameLst>
                                          <p:attrName>style.visibility</p:attrName>
                                        </p:attrNameLst>
                                      </p:cBhvr>
                                      <p:to>
                                        <p:strVal val="visible"/>
                                      </p:to>
                                    </p:set>
                                    <p:animEffect transition="in" filter="wheel(1)">
                                      <p:cBhvr>
                                        <p:cTn id="55" dur="2000"/>
                                        <p:tgtEl>
                                          <p:spTgt spid="7"/>
                                        </p:tgtEl>
                                      </p:cBhvr>
                                    </p:animEffect>
                                  </p:childTnLst>
                                </p:cTn>
                              </p:par>
                            </p:childTnLst>
                          </p:cTn>
                        </p:par>
                      </p:childTnLst>
                    </p:cTn>
                  </p:par>
                  <p:par>
                    <p:cTn id="56" fill="hold" nodeType="clickPar">
                      <p:stCondLst>
                        <p:cond delay="indefinite"/>
                      </p:stCondLst>
                      <p:childTnLst>
                        <p:par>
                          <p:cTn id="57" fill="hold" nodeType="withGroup">
                            <p:stCondLst>
                              <p:cond delay="0"/>
                            </p:stCondLst>
                            <p:childTnLst>
                              <p:par>
                                <p:cTn id="58" presetID="21" presetClass="entr" presetSubtype="1" fill="hold" grpId="0" nodeType="clickEffect">
                                  <p:stCondLst>
                                    <p:cond delay="0"/>
                                  </p:stCondLst>
                                  <p:childTnLst>
                                    <p:set>
                                      <p:cBhvr>
                                        <p:cTn id="59" dur="1" fill="hold">
                                          <p:stCondLst>
                                            <p:cond delay="0"/>
                                          </p:stCondLst>
                                        </p:cTn>
                                        <p:tgtEl>
                                          <p:spTgt spid="12299"/>
                                        </p:tgtEl>
                                        <p:attrNameLst>
                                          <p:attrName>style.visibility</p:attrName>
                                        </p:attrNameLst>
                                      </p:cBhvr>
                                      <p:to>
                                        <p:strVal val="visible"/>
                                      </p:to>
                                    </p:set>
                                    <p:animEffect transition="in" filter="wheel(1)">
                                      <p:cBhvr>
                                        <p:cTn id="60" dur="2000"/>
                                        <p:tgtEl>
                                          <p:spTgt spid="122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2299" grpId="0"/>
      <p:bldP spid="13" grpId="0"/>
      <p:bldP spid="14" grpId="0"/>
      <p:bldP spid="15" grpId="0"/>
      <p:bldP spid="1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Picture 2"/>
          <p:cNvPicPr>
            <a:picLocks noChangeAspect="1"/>
          </p:cNvPicPr>
          <p:nvPr/>
        </p:nvPicPr>
        <p:blipFill>
          <a:blip r:embed="rId10">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675" name="TextBox 4"/>
          <p:cNvSpPr txBox="1">
            <a:spLocks noChangeArrowheads="1"/>
          </p:cNvSpPr>
          <p:nvPr>
            <p:custDataLst>
              <p:tags r:id="rId2"/>
            </p:custDataLst>
          </p:nvPr>
        </p:nvSpPr>
        <p:spPr bwMode="auto">
          <a:xfrm>
            <a:off x="2103438" y="85725"/>
            <a:ext cx="4608512"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r>
              <a:rPr lang="en-US" sz="2400" b="1" u="sng">
                <a:solidFill>
                  <a:srgbClr val="C00000"/>
                </a:solidFill>
                <a:latin typeface="Times New Roman" pitchFamily="18" charset="0"/>
                <a:cs typeface="Times New Roman" pitchFamily="18" charset="0"/>
              </a:rPr>
              <a:t>MỘT SỐ MẪU THAM KHẢO</a:t>
            </a:r>
          </a:p>
        </p:txBody>
      </p:sp>
      <p:pic>
        <p:nvPicPr>
          <p:cNvPr id="13316" name="Picture 5"/>
          <p:cNvPicPr>
            <a:picLocks noChangeAspect="1"/>
          </p:cNvPicPr>
          <p:nvPr>
            <p:custDataLst>
              <p:tags r:id="rId3"/>
            </p:custDataLst>
          </p:nvPr>
        </p:nvPicPr>
        <p:blipFill>
          <a:blip r:embed="rId11">
            <a:extLst>
              <a:ext uri="{28A0092B-C50C-407E-A947-70E740481C1C}">
                <a14:useLocalDpi xmlns:a14="http://schemas.microsoft.com/office/drawing/2010/main" val="0"/>
              </a:ext>
            </a:extLst>
          </a:blip>
          <a:srcRect/>
          <a:stretch>
            <a:fillRect/>
          </a:stretch>
        </p:blipFill>
        <p:spPr bwMode="auto">
          <a:xfrm>
            <a:off x="250825" y="620713"/>
            <a:ext cx="2571750" cy="286226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pic>
        <p:nvPicPr>
          <p:cNvPr id="13317" name="Picture 6"/>
          <p:cNvPicPr>
            <a:picLocks noChangeAspect="1"/>
          </p:cNvPicPr>
          <p:nvPr>
            <p:custDataLst>
              <p:tags r:id="rId4"/>
            </p:custDataLst>
          </p:nvPr>
        </p:nvPicPr>
        <p:blipFill>
          <a:blip r:embed="rId12">
            <a:extLst>
              <a:ext uri="{28A0092B-C50C-407E-A947-70E740481C1C}">
                <a14:useLocalDpi xmlns:a14="http://schemas.microsoft.com/office/drawing/2010/main" val="0"/>
              </a:ext>
            </a:extLst>
          </a:blip>
          <a:srcRect/>
          <a:stretch>
            <a:fillRect/>
          </a:stretch>
        </p:blipFill>
        <p:spPr bwMode="auto">
          <a:xfrm>
            <a:off x="5932488" y="620713"/>
            <a:ext cx="2541587" cy="280828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pic>
        <p:nvPicPr>
          <p:cNvPr id="13318" name="Picture 7"/>
          <p:cNvPicPr>
            <a:picLocks noChangeAspect="1"/>
          </p:cNvPicPr>
          <p:nvPr>
            <p:custDataLst>
              <p:tags r:id="rId5"/>
            </p:custDataLst>
          </p:nvPr>
        </p:nvPicPr>
        <p:blipFill>
          <a:blip r:embed="rId13">
            <a:extLst>
              <a:ext uri="{28A0092B-C50C-407E-A947-70E740481C1C}">
                <a14:useLocalDpi xmlns:a14="http://schemas.microsoft.com/office/drawing/2010/main" val="0"/>
              </a:ext>
            </a:extLst>
          </a:blip>
          <a:srcRect/>
          <a:stretch>
            <a:fillRect/>
          </a:stretch>
        </p:blipFill>
        <p:spPr bwMode="auto">
          <a:xfrm>
            <a:off x="3135313" y="620713"/>
            <a:ext cx="2546350" cy="286226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pic>
        <p:nvPicPr>
          <p:cNvPr id="13319" name="Picture 8"/>
          <p:cNvPicPr>
            <a:picLocks noChangeAspect="1"/>
          </p:cNvPicPr>
          <p:nvPr>
            <p:custDataLst>
              <p:tags r:id="rId6"/>
            </p:custDataLst>
          </p:nvPr>
        </p:nvPicPr>
        <p:blipFill>
          <a:blip r:embed="rId14">
            <a:extLst>
              <a:ext uri="{28A0092B-C50C-407E-A947-70E740481C1C}">
                <a14:useLocalDpi xmlns:a14="http://schemas.microsoft.com/office/drawing/2010/main" val="0"/>
              </a:ext>
            </a:extLst>
          </a:blip>
          <a:srcRect/>
          <a:stretch>
            <a:fillRect/>
          </a:stretch>
        </p:blipFill>
        <p:spPr bwMode="auto">
          <a:xfrm>
            <a:off x="277478" y="3643312"/>
            <a:ext cx="2571750" cy="297973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pic>
        <p:nvPicPr>
          <p:cNvPr id="13320" name="Picture 9"/>
          <p:cNvPicPr>
            <a:picLocks noChangeAspect="1"/>
          </p:cNvPicPr>
          <p:nvPr>
            <p:custDataLst>
              <p:tags r:id="rId7"/>
            </p:custDataLst>
          </p:nvPr>
        </p:nvPicPr>
        <p:blipFill>
          <a:blip r:embed="rId15">
            <a:extLst>
              <a:ext uri="{28A0092B-C50C-407E-A947-70E740481C1C}">
                <a14:useLocalDpi xmlns:a14="http://schemas.microsoft.com/office/drawing/2010/main" val="0"/>
              </a:ext>
            </a:extLst>
          </a:blip>
          <a:srcRect/>
          <a:stretch>
            <a:fillRect/>
          </a:stretch>
        </p:blipFill>
        <p:spPr bwMode="auto">
          <a:xfrm>
            <a:off x="6084888" y="3689350"/>
            <a:ext cx="2544762" cy="297973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pic>
        <p:nvPicPr>
          <p:cNvPr id="13321" name="Picture 10"/>
          <p:cNvPicPr>
            <a:picLocks noChangeAspect="1"/>
          </p:cNvPicPr>
          <p:nvPr>
            <p:custDataLst>
              <p:tags r:id="rId8"/>
            </p:custDataLst>
          </p:nvPr>
        </p:nvPicPr>
        <p:blipFill>
          <a:blip r:embed="rId16">
            <a:extLst>
              <a:ext uri="{28A0092B-C50C-407E-A947-70E740481C1C}">
                <a14:useLocalDpi xmlns:a14="http://schemas.microsoft.com/office/drawing/2010/main" val="0"/>
              </a:ext>
            </a:extLst>
          </a:blip>
          <a:srcRect/>
          <a:stretch>
            <a:fillRect/>
          </a:stretch>
        </p:blipFill>
        <p:spPr bwMode="auto">
          <a:xfrm>
            <a:off x="3135313" y="3689350"/>
            <a:ext cx="2546350" cy="288766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Tree>
    <p:custDataLst>
      <p:tags r:id="rId1"/>
    </p:custDataLst>
    <p:extLst>
      <p:ext uri="{BB962C8B-B14F-4D97-AF65-F5344CB8AC3E}">
        <p14:creationId xmlns:p14="http://schemas.microsoft.com/office/powerpoint/2010/main" val="382851348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1"/>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p:cNvSpPr txBox="1"/>
          <p:nvPr>
            <p:custDataLst>
              <p:tags r:id="rId2"/>
            </p:custDataLst>
          </p:nvPr>
        </p:nvSpPr>
        <p:spPr>
          <a:xfrm>
            <a:off x="503237" y="2207203"/>
            <a:ext cx="8137525" cy="3846512"/>
          </a:xfrm>
          <a:prstGeom prst="rect">
            <a:avLst/>
          </a:prstGeom>
          <a:noFill/>
        </p:spPr>
        <p:txBody>
          <a:bodyPr>
            <a:spAutoFit/>
          </a:bodyPr>
          <a:lstStyle/>
          <a:p>
            <a:pPr algn="ctr">
              <a:defRPr/>
            </a:pPr>
            <a:r>
              <a:rPr lang="en-US" sz="2800" b="1" u="sng" dirty="0">
                <a:solidFill>
                  <a:schemeClr val="accent2"/>
                </a:solidFill>
                <a:latin typeface="Times New Roman" pitchFamily="18" charset="0"/>
                <a:cs typeface="Times New Roman" pitchFamily="18" charset="0"/>
              </a:rPr>
              <a:t>II. CÁCH THỰC HIỆN</a:t>
            </a:r>
          </a:p>
          <a:p>
            <a:pPr>
              <a:defRPr/>
            </a:pPr>
            <a:r>
              <a:rPr lang="en-US" sz="2400" b="1" dirty="0">
                <a:solidFill>
                  <a:srgbClr val="CC3300"/>
                </a:solidFill>
                <a:latin typeface="Times New Roman" pitchFamily="18" charset="0"/>
                <a:cs typeface="Times New Roman" pitchFamily="18" charset="0"/>
              </a:rPr>
              <a:t> </a:t>
            </a:r>
            <a:r>
              <a:rPr lang="en-US" sz="2400" b="1" u="sng" dirty="0">
                <a:solidFill>
                  <a:srgbClr val="CC3300"/>
                </a:solidFill>
                <a:latin typeface="Times New Roman" pitchFamily="18" charset="0"/>
                <a:cs typeface="Times New Roman" pitchFamily="18" charset="0"/>
              </a:rPr>
              <a:t>LƯU Ý KHI VẼ </a:t>
            </a:r>
            <a:r>
              <a:rPr lang="en-US" sz="2400" b="1" dirty="0">
                <a:solidFill>
                  <a:srgbClr val="CC3300"/>
                </a:solidFill>
                <a:latin typeface="Times New Roman" pitchFamily="18" charset="0"/>
                <a:cs typeface="Times New Roman" pitchFamily="18" charset="0"/>
              </a:rPr>
              <a:t>: </a:t>
            </a:r>
          </a:p>
          <a:p>
            <a:pPr marL="285750" indent="-285750">
              <a:buFontTx/>
              <a:buChar char="-"/>
              <a:defRPr/>
            </a:pPr>
            <a:r>
              <a:rPr lang="en-US" sz="2400" b="1" dirty="0" err="1">
                <a:solidFill>
                  <a:srgbClr val="CC3300"/>
                </a:solidFill>
                <a:latin typeface="Times New Roman" pitchFamily="18" charset="0"/>
                <a:cs typeface="Times New Roman" pitchFamily="18" charset="0"/>
              </a:rPr>
              <a:t>Mắt</a:t>
            </a:r>
            <a:r>
              <a:rPr lang="en-US" sz="2400" b="1" dirty="0">
                <a:solidFill>
                  <a:srgbClr val="CC3300"/>
                </a:solidFill>
                <a:latin typeface="Times New Roman" pitchFamily="18" charset="0"/>
                <a:cs typeface="Times New Roman" pitchFamily="18" charset="0"/>
              </a:rPr>
              <a:t> </a:t>
            </a:r>
            <a:r>
              <a:rPr lang="en-US" sz="2400" b="1" dirty="0" err="1">
                <a:solidFill>
                  <a:srgbClr val="CC3300"/>
                </a:solidFill>
                <a:latin typeface="Times New Roman" pitchFamily="18" charset="0"/>
                <a:cs typeface="Times New Roman" pitchFamily="18" charset="0"/>
              </a:rPr>
              <a:t>cố</a:t>
            </a:r>
            <a:r>
              <a:rPr lang="en-US" sz="2400" b="1" dirty="0">
                <a:solidFill>
                  <a:srgbClr val="CC3300"/>
                </a:solidFill>
                <a:latin typeface="Times New Roman" pitchFamily="18" charset="0"/>
                <a:cs typeface="Times New Roman" pitchFamily="18" charset="0"/>
              </a:rPr>
              <a:t> </a:t>
            </a:r>
            <a:r>
              <a:rPr lang="en-US" sz="2400" b="1" dirty="0" err="1">
                <a:solidFill>
                  <a:srgbClr val="CC3300"/>
                </a:solidFill>
                <a:latin typeface="Times New Roman" pitchFamily="18" charset="0"/>
                <a:cs typeface="Times New Roman" pitchFamily="18" charset="0"/>
              </a:rPr>
              <a:t>gắng</a:t>
            </a:r>
            <a:r>
              <a:rPr lang="en-US" sz="2400" b="1" dirty="0">
                <a:solidFill>
                  <a:srgbClr val="CC3300"/>
                </a:solidFill>
                <a:latin typeface="Times New Roman" pitchFamily="18" charset="0"/>
                <a:cs typeface="Times New Roman" pitchFamily="18" charset="0"/>
              </a:rPr>
              <a:t> </a:t>
            </a:r>
            <a:r>
              <a:rPr lang="en-US" sz="2400" b="1" dirty="0" err="1">
                <a:solidFill>
                  <a:srgbClr val="CC3300"/>
                </a:solidFill>
                <a:latin typeface="Times New Roman" pitchFamily="18" charset="0"/>
                <a:cs typeface="Times New Roman" pitchFamily="18" charset="0"/>
              </a:rPr>
              <a:t>không</a:t>
            </a:r>
            <a:r>
              <a:rPr lang="en-US" sz="2400" b="1" dirty="0">
                <a:solidFill>
                  <a:srgbClr val="CC3300"/>
                </a:solidFill>
                <a:latin typeface="Times New Roman" pitchFamily="18" charset="0"/>
                <a:cs typeface="Times New Roman" pitchFamily="18" charset="0"/>
              </a:rPr>
              <a:t> </a:t>
            </a:r>
            <a:r>
              <a:rPr lang="en-US" sz="2400" b="1" dirty="0" err="1">
                <a:solidFill>
                  <a:srgbClr val="CC3300"/>
                </a:solidFill>
                <a:latin typeface="Times New Roman" pitchFamily="18" charset="0"/>
                <a:cs typeface="Times New Roman" pitchFamily="18" charset="0"/>
              </a:rPr>
              <a:t>nhìn</a:t>
            </a:r>
            <a:r>
              <a:rPr lang="en-US" sz="2400" b="1" dirty="0">
                <a:solidFill>
                  <a:srgbClr val="CC3300"/>
                </a:solidFill>
                <a:latin typeface="Times New Roman" pitchFamily="18" charset="0"/>
                <a:cs typeface="Times New Roman" pitchFamily="18" charset="0"/>
              </a:rPr>
              <a:t> </a:t>
            </a:r>
            <a:r>
              <a:rPr lang="en-US" sz="2400" b="1" dirty="0" err="1">
                <a:solidFill>
                  <a:srgbClr val="CC3300"/>
                </a:solidFill>
                <a:latin typeface="Times New Roman" pitchFamily="18" charset="0"/>
                <a:cs typeface="Times New Roman" pitchFamily="18" charset="0"/>
              </a:rPr>
              <a:t>vào</a:t>
            </a:r>
            <a:r>
              <a:rPr lang="en-US" sz="2400" b="1" dirty="0">
                <a:solidFill>
                  <a:srgbClr val="CC3300"/>
                </a:solidFill>
                <a:latin typeface="Times New Roman" pitchFamily="18" charset="0"/>
                <a:cs typeface="Times New Roman" pitchFamily="18" charset="0"/>
              </a:rPr>
              <a:t> </a:t>
            </a:r>
            <a:r>
              <a:rPr lang="en-US" sz="2400" b="1" dirty="0" err="1">
                <a:solidFill>
                  <a:srgbClr val="CC3300"/>
                </a:solidFill>
                <a:latin typeface="Times New Roman" pitchFamily="18" charset="0"/>
                <a:cs typeface="Times New Roman" pitchFamily="18" charset="0"/>
              </a:rPr>
              <a:t>giấy</a:t>
            </a:r>
            <a:r>
              <a:rPr lang="en-US" sz="2400" b="1" dirty="0">
                <a:solidFill>
                  <a:srgbClr val="CC3300"/>
                </a:solidFill>
                <a:latin typeface="Times New Roman" pitchFamily="18" charset="0"/>
                <a:cs typeface="Times New Roman" pitchFamily="18" charset="0"/>
              </a:rPr>
              <a:t>, </a:t>
            </a:r>
            <a:r>
              <a:rPr lang="en-US" sz="2400" b="1" dirty="0" err="1">
                <a:solidFill>
                  <a:srgbClr val="CC3300"/>
                </a:solidFill>
                <a:latin typeface="Times New Roman" pitchFamily="18" charset="0"/>
                <a:cs typeface="Times New Roman" pitchFamily="18" charset="0"/>
              </a:rPr>
              <a:t>tay</a:t>
            </a:r>
            <a:r>
              <a:rPr lang="en-US" sz="2400" b="1" dirty="0">
                <a:solidFill>
                  <a:srgbClr val="CC3300"/>
                </a:solidFill>
                <a:latin typeface="Times New Roman" pitchFamily="18" charset="0"/>
                <a:cs typeface="Times New Roman" pitchFamily="18" charset="0"/>
              </a:rPr>
              <a:t> </a:t>
            </a:r>
            <a:r>
              <a:rPr lang="en-US" sz="2400" b="1" dirty="0" err="1">
                <a:solidFill>
                  <a:srgbClr val="CC3300"/>
                </a:solidFill>
                <a:latin typeface="Times New Roman" pitchFamily="18" charset="0"/>
                <a:cs typeface="Times New Roman" pitchFamily="18" charset="0"/>
              </a:rPr>
              <a:t>đưa</a:t>
            </a:r>
            <a:r>
              <a:rPr lang="en-US" sz="2400" b="1" dirty="0">
                <a:solidFill>
                  <a:srgbClr val="CC3300"/>
                </a:solidFill>
                <a:latin typeface="Times New Roman" pitchFamily="18" charset="0"/>
                <a:cs typeface="Times New Roman" pitchFamily="18" charset="0"/>
              </a:rPr>
              <a:t> </a:t>
            </a:r>
            <a:r>
              <a:rPr lang="en-US" sz="2400" b="1" dirty="0" err="1">
                <a:solidFill>
                  <a:srgbClr val="CC3300"/>
                </a:solidFill>
                <a:latin typeface="Times New Roman" pitchFamily="18" charset="0"/>
                <a:cs typeface="Times New Roman" pitchFamily="18" charset="0"/>
              </a:rPr>
              <a:t>bút</a:t>
            </a:r>
            <a:r>
              <a:rPr lang="en-US" sz="2400" b="1" dirty="0">
                <a:solidFill>
                  <a:srgbClr val="CC3300"/>
                </a:solidFill>
                <a:latin typeface="Times New Roman" pitchFamily="18" charset="0"/>
                <a:cs typeface="Times New Roman" pitchFamily="18" charset="0"/>
              </a:rPr>
              <a:t> </a:t>
            </a:r>
            <a:r>
              <a:rPr lang="en-US" sz="2400" b="1" dirty="0" err="1">
                <a:solidFill>
                  <a:srgbClr val="CC3300"/>
                </a:solidFill>
                <a:latin typeface="Times New Roman" pitchFamily="18" charset="0"/>
                <a:cs typeface="Times New Roman" pitchFamily="18" charset="0"/>
              </a:rPr>
              <a:t>liên</a:t>
            </a:r>
            <a:r>
              <a:rPr lang="en-US" sz="2400" b="1" dirty="0">
                <a:solidFill>
                  <a:srgbClr val="CC3300"/>
                </a:solidFill>
                <a:latin typeface="Times New Roman" pitchFamily="18" charset="0"/>
                <a:cs typeface="Times New Roman" pitchFamily="18" charset="0"/>
              </a:rPr>
              <a:t> </a:t>
            </a:r>
            <a:r>
              <a:rPr lang="en-US" sz="2400" b="1" dirty="0" err="1">
                <a:solidFill>
                  <a:srgbClr val="CC3300"/>
                </a:solidFill>
                <a:latin typeface="Times New Roman" pitchFamily="18" charset="0"/>
                <a:cs typeface="Times New Roman" pitchFamily="18" charset="0"/>
              </a:rPr>
              <a:t>tục</a:t>
            </a:r>
            <a:r>
              <a:rPr lang="en-US" sz="2400" b="1" dirty="0">
                <a:solidFill>
                  <a:srgbClr val="CC3300"/>
                </a:solidFill>
                <a:latin typeface="Times New Roman" pitchFamily="18" charset="0"/>
                <a:cs typeface="Times New Roman" pitchFamily="18" charset="0"/>
              </a:rPr>
              <a:t> </a:t>
            </a:r>
            <a:r>
              <a:rPr lang="en-US" sz="2400" b="1" dirty="0" err="1">
                <a:solidFill>
                  <a:srgbClr val="CC3300"/>
                </a:solidFill>
                <a:latin typeface="Times New Roman" pitchFamily="18" charset="0"/>
                <a:cs typeface="Times New Roman" pitchFamily="18" charset="0"/>
              </a:rPr>
              <a:t>không</a:t>
            </a:r>
            <a:r>
              <a:rPr lang="en-US" sz="2400" b="1" dirty="0">
                <a:solidFill>
                  <a:srgbClr val="CC3300"/>
                </a:solidFill>
                <a:latin typeface="Times New Roman" pitchFamily="18" charset="0"/>
                <a:cs typeface="Times New Roman" pitchFamily="18" charset="0"/>
              </a:rPr>
              <a:t> </a:t>
            </a:r>
            <a:r>
              <a:rPr lang="en-US" sz="2400" b="1" dirty="0" err="1">
                <a:solidFill>
                  <a:srgbClr val="CC3300"/>
                </a:solidFill>
                <a:latin typeface="Times New Roman" pitchFamily="18" charset="0"/>
                <a:cs typeface="Times New Roman" pitchFamily="18" charset="0"/>
              </a:rPr>
              <a:t>nhấc</a:t>
            </a:r>
            <a:r>
              <a:rPr lang="en-US" sz="2400" b="1" dirty="0">
                <a:solidFill>
                  <a:srgbClr val="CC3300"/>
                </a:solidFill>
                <a:latin typeface="Times New Roman" pitchFamily="18" charset="0"/>
                <a:cs typeface="Times New Roman" pitchFamily="18" charset="0"/>
              </a:rPr>
              <a:t> </a:t>
            </a:r>
            <a:r>
              <a:rPr lang="en-US" sz="2400" b="1" dirty="0" err="1">
                <a:solidFill>
                  <a:srgbClr val="CC3300"/>
                </a:solidFill>
                <a:latin typeface="Times New Roman" pitchFamily="18" charset="0"/>
                <a:cs typeface="Times New Roman" pitchFamily="18" charset="0"/>
              </a:rPr>
              <a:t>lên</a:t>
            </a:r>
            <a:r>
              <a:rPr lang="en-US" sz="2400" b="1" dirty="0">
                <a:solidFill>
                  <a:srgbClr val="CC3300"/>
                </a:solidFill>
                <a:latin typeface="Times New Roman" pitchFamily="18" charset="0"/>
                <a:cs typeface="Times New Roman" pitchFamily="18" charset="0"/>
              </a:rPr>
              <a:t> </a:t>
            </a:r>
            <a:r>
              <a:rPr lang="en-US" sz="2400" b="1" dirty="0" err="1">
                <a:solidFill>
                  <a:srgbClr val="CC3300"/>
                </a:solidFill>
                <a:latin typeface="Times New Roman" pitchFamily="18" charset="0"/>
                <a:cs typeface="Times New Roman" pitchFamily="18" charset="0"/>
              </a:rPr>
              <a:t>khỏi</a:t>
            </a:r>
            <a:r>
              <a:rPr lang="en-US" sz="2400" b="1" dirty="0">
                <a:solidFill>
                  <a:srgbClr val="CC3300"/>
                </a:solidFill>
                <a:latin typeface="Times New Roman" pitchFamily="18" charset="0"/>
                <a:cs typeface="Times New Roman" pitchFamily="18" charset="0"/>
              </a:rPr>
              <a:t> </a:t>
            </a:r>
            <a:r>
              <a:rPr lang="en-US" sz="2400" b="1" dirty="0" err="1">
                <a:solidFill>
                  <a:srgbClr val="CC3300"/>
                </a:solidFill>
                <a:latin typeface="Times New Roman" pitchFamily="18" charset="0"/>
                <a:cs typeface="Times New Roman" pitchFamily="18" charset="0"/>
              </a:rPr>
              <a:t>tờ</a:t>
            </a:r>
            <a:r>
              <a:rPr lang="en-US" sz="2400" b="1" dirty="0">
                <a:solidFill>
                  <a:srgbClr val="CC3300"/>
                </a:solidFill>
                <a:latin typeface="Times New Roman" pitchFamily="18" charset="0"/>
                <a:cs typeface="Times New Roman" pitchFamily="18" charset="0"/>
              </a:rPr>
              <a:t> </a:t>
            </a:r>
            <a:r>
              <a:rPr lang="en-US" sz="2400" b="1" dirty="0" err="1">
                <a:solidFill>
                  <a:srgbClr val="CC3300"/>
                </a:solidFill>
                <a:latin typeface="Times New Roman" pitchFamily="18" charset="0"/>
                <a:cs typeface="Times New Roman" pitchFamily="18" charset="0"/>
              </a:rPr>
              <a:t>giấy</a:t>
            </a:r>
            <a:r>
              <a:rPr lang="en-US" sz="2400" b="1" dirty="0">
                <a:solidFill>
                  <a:srgbClr val="CC3300"/>
                </a:solidFill>
                <a:latin typeface="Times New Roman" pitchFamily="18" charset="0"/>
                <a:cs typeface="Times New Roman" pitchFamily="18" charset="0"/>
              </a:rPr>
              <a:t> </a:t>
            </a:r>
            <a:r>
              <a:rPr lang="en-US" sz="2400" b="1" dirty="0" err="1">
                <a:solidFill>
                  <a:srgbClr val="CC3300"/>
                </a:solidFill>
                <a:latin typeface="Times New Roman" pitchFamily="18" charset="0"/>
                <a:cs typeface="Times New Roman" pitchFamily="18" charset="0"/>
              </a:rPr>
              <a:t>trong</a:t>
            </a:r>
            <a:r>
              <a:rPr lang="en-US" sz="2400" b="1" dirty="0">
                <a:solidFill>
                  <a:srgbClr val="CC3300"/>
                </a:solidFill>
                <a:latin typeface="Times New Roman" pitchFamily="18" charset="0"/>
                <a:cs typeface="Times New Roman" pitchFamily="18" charset="0"/>
              </a:rPr>
              <a:t> </a:t>
            </a:r>
            <a:r>
              <a:rPr lang="en-US" sz="2400" b="1" dirty="0" err="1">
                <a:solidFill>
                  <a:srgbClr val="CC3300"/>
                </a:solidFill>
                <a:latin typeface="Times New Roman" pitchFamily="18" charset="0"/>
                <a:cs typeface="Times New Roman" pitchFamily="18" charset="0"/>
              </a:rPr>
              <a:t>cả</a:t>
            </a:r>
            <a:r>
              <a:rPr lang="en-US" sz="2400" b="1" dirty="0">
                <a:solidFill>
                  <a:srgbClr val="CC3300"/>
                </a:solidFill>
                <a:latin typeface="Times New Roman" pitchFamily="18" charset="0"/>
                <a:cs typeface="Times New Roman" pitchFamily="18" charset="0"/>
              </a:rPr>
              <a:t> </a:t>
            </a:r>
            <a:r>
              <a:rPr lang="en-US" sz="2400" b="1" dirty="0" err="1">
                <a:solidFill>
                  <a:srgbClr val="CC3300"/>
                </a:solidFill>
                <a:latin typeface="Times New Roman" pitchFamily="18" charset="0"/>
                <a:cs typeface="Times New Roman" pitchFamily="18" charset="0"/>
              </a:rPr>
              <a:t>quá</a:t>
            </a:r>
            <a:r>
              <a:rPr lang="en-US" sz="2400" b="1" dirty="0">
                <a:solidFill>
                  <a:srgbClr val="CC3300"/>
                </a:solidFill>
                <a:latin typeface="Times New Roman" pitchFamily="18" charset="0"/>
                <a:cs typeface="Times New Roman" pitchFamily="18" charset="0"/>
              </a:rPr>
              <a:t> </a:t>
            </a:r>
            <a:r>
              <a:rPr lang="en-US" sz="2400" b="1" dirty="0" err="1">
                <a:solidFill>
                  <a:srgbClr val="CC3300"/>
                </a:solidFill>
                <a:latin typeface="Times New Roman" pitchFamily="18" charset="0"/>
                <a:cs typeface="Times New Roman" pitchFamily="18" charset="0"/>
              </a:rPr>
              <a:t>trình</a:t>
            </a:r>
            <a:r>
              <a:rPr lang="en-US" sz="2400" b="1" dirty="0">
                <a:solidFill>
                  <a:srgbClr val="CC3300"/>
                </a:solidFill>
                <a:latin typeface="Times New Roman" pitchFamily="18" charset="0"/>
                <a:cs typeface="Times New Roman" pitchFamily="18" charset="0"/>
              </a:rPr>
              <a:t> </a:t>
            </a:r>
            <a:r>
              <a:rPr lang="en-US" sz="2400" b="1" dirty="0" err="1">
                <a:solidFill>
                  <a:srgbClr val="CC3300"/>
                </a:solidFill>
                <a:latin typeface="Times New Roman" pitchFamily="18" charset="0"/>
                <a:cs typeface="Times New Roman" pitchFamily="18" charset="0"/>
              </a:rPr>
              <a:t>vẽ</a:t>
            </a:r>
            <a:r>
              <a:rPr lang="en-US" sz="2400" b="1" dirty="0">
                <a:solidFill>
                  <a:srgbClr val="CC3300"/>
                </a:solidFill>
                <a:latin typeface="Times New Roman" pitchFamily="18" charset="0"/>
                <a:cs typeface="Times New Roman" pitchFamily="18" charset="0"/>
              </a:rPr>
              <a:t>.</a:t>
            </a:r>
          </a:p>
          <a:p>
            <a:pPr marL="285750" indent="-285750">
              <a:buFontTx/>
              <a:buChar char="-"/>
              <a:defRPr/>
            </a:pPr>
            <a:r>
              <a:rPr lang="en-US" sz="2400" b="1" dirty="0" err="1">
                <a:solidFill>
                  <a:srgbClr val="CC3300"/>
                </a:solidFill>
                <a:latin typeface="Times New Roman" pitchFamily="18" charset="0"/>
                <a:cs typeface="Times New Roman" pitchFamily="18" charset="0"/>
              </a:rPr>
              <a:t>Vẽ</a:t>
            </a:r>
            <a:r>
              <a:rPr lang="en-US" sz="2400" b="1" dirty="0">
                <a:solidFill>
                  <a:srgbClr val="CC3300"/>
                </a:solidFill>
                <a:latin typeface="Times New Roman" pitchFamily="18" charset="0"/>
                <a:cs typeface="Times New Roman" pitchFamily="18" charset="0"/>
              </a:rPr>
              <a:t> </a:t>
            </a:r>
            <a:r>
              <a:rPr lang="en-US" sz="2400" b="1" dirty="0" err="1">
                <a:solidFill>
                  <a:srgbClr val="CC3300"/>
                </a:solidFill>
                <a:latin typeface="Times New Roman" pitchFamily="18" charset="0"/>
                <a:cs typeface="Times New Roman" pitchFamily="18" charset="0"/>
              </a:rPr>
              <a:t>thêm</a:t>
            </a:r>
            <a:r>
              <a:rPr lang="en-US" sz="2400" b="1" dirty="0">
                <a:solidFill>
                  <a:srgbClr val="CC3300"/>
                </a:solidFill>
                <a:latin typeface="Times New Roman" pitchFamily="18" charset="0"/>
                <a:cs typeface="Times New Roman" pitchFamily="18" charset="0"/>
              </a:rPr>
              <a:t> </a:t>
            </a:r>
            <a:r>
              <a:rPr lang="en-US" sz="2400" b="1" dirty="0" err="1">
                <a:solidFill>
                  <a:srgbClr val="CC3300"/>
                </a:solidFill>
                <a:latin typeface="Times New Roman" pitchFamily="18" charset="0"/>
                <a:cs typeface="Times New Roman" pitchFamily="18" charset="0"/>
              </a:rPr>
              <a:t>các</a:t>
            </a:r>
            <a:r>
              <a:rPr lang="en-US" sz="2400" b="1" dirty="0">
                <a:solidFill>
                  <a:srgbClr val="CC3300"/>
                </a:solidFill>
                <a:latin typeface="Times New Roman" pitchFamily="18" charset="0"/>
                <a:cs typeface="Times New Roman" pitchFamily="18" charset="0"/>
              </a:rPr>
              <a:t> </a:t>
            </a:r>
            <a:r>
              <a:rPr lang="en-US" sz="2400" b="1" dirty="0" err="1">
                <a:solidFill>
                  <a:srgbClr val="CC3300"/>
                </a:solidFill>
                <a:latin typeface="Times New Roman" pitchFamily="18" charset="0"/>
                <a:cs typeface="Times New Roman" pitchFamily="18" charset="0"/>
              </a:rPr>
              <a:t>nét</a:t>
            </a:r>
            <a:r>
              <a:rPr lang="en-US" sz="2400" b="1" dirty="0">
                <a:solidFill>
                  <a:srgbClr val="CC3300"/>
                </a:solidFill>
                <a:latin typeface="Times New Roman" pitchFamily="18" charset="0"/>
                <a:cs typeface="Times New Roman" pitchFamily="18" charset="0"/>
              </a:rPr>
              <a:t> </a:t>
            </a:r>
            <a:r>
              <a:rPr lang="en-US" sz="2400" b="1" dirty="0" err="1">
                <a:solidFill>
                  <a:srgbClr val="CC3300"/>
                </a:solidFill>
                <a:latin typeface="Times New Roman" pitchFamily="18" charset="0"/>
                <a:cs typeface="Times New Roman" pitchFamily="18" charset="0"/>
              </a:rPr>
              <a:t>biểu</a:t>
            </a:r>
            <a:r>
              <a:rPr lang="en-US" sz="2400" b="1" dirty="0">
                <a:solidFill>
                  <a:srgbClr val="CC3300"/>
                </a:solidFill>
                <a:latin typeface="Times New Roman" pitchFamily="18" charset="0"/>
                <a:cs typeface="Times New Roman" pitchFamily="18" charset="0"/>
              </a:rPr>
              <a:t> </a:t>
            </a:r>
            <a:r>
              <a:rPr lang="en-US" sz="2400" b="1" dirty="0" err="1">
                <a:solidFill>
                  <a:srgbClr val="CC3300"/>
                </a:solidFill>
                <a:latin typeface="Times New Roman" pitchFamily="18" charset="0"/>
                <a:cs typeface="Times New Roman" pitchFamily="18" charset="0"/>
              </a:rPr>
              <a:t>cảm</a:t>
            </a:r>
            <a:r>
              <a:rPr lang="en-US" sz="2400" b="1" dirty="0">
                <a:solidFill>
                  <a:srgbClr val="CC3300"/>
                </a:solidFill>
                <a:latin typeface="Times New Roman" pitchFamily="18" charset="0"/>
                <a:cs typeface="Times New Roman" pitchFamily="18" charset="0"/>
              </a:rPr>
              <a:t> ( </a:t>
            </a:r>
            <a:r>
              <a:rPr lang="en-US" sz="2400" b="1" dirty="0" err="1">
                <a:solidFill>
                  <a:srgbClr val="CC3300"/>
                </a:solidFill>
                <a:latin typeface="Times New Roman" pitchFamily="18" charset="0"/>
                <a:cs typeface="Times New Roman" pitchFamily="18" charset="0"/>
              </a:rPr>
              <a:t>các</a:t>
            </a:r>
            <a:r>
              <a:rPr lang="en-US" sz="2400" b="1" dirty="0">
                <a:solidFill>
                  <a:srgbClr val="CC3300"/>
                </a:solidFill>
                <a:latin typeface="Times New Roman" pitchFamily="18" charset="0"/>
                <a:cs typeface="Times New Roman" pitchFamily="18" charset="0"/>
              </a:rPr>
              <a:t> </a:t>
            </a:r>
            <a:r>
              <a:rPr lang="en-US" sz="2400" b="1" dirty="0" err="1">
                <a:solidFill>
                  <a:srgbClr val="CC3300"/>
                </a:solidFill>
                <a:latin typeface="Times New Roman" pitchFamily="18" charset="0"/>
                <a:cs typeface="Times New Roman" pitchFamily="18" charset="0"/>
              </a:rPr>
              <a:t>nét</a:t>
            </a:r>
            <a:r>
              <a:rPr lang="en-US" sz="2400" b="1" dirty="0">
                <a:solidFill>
                  <a:srgbClr val="CC3300"/>
                </a:solidFill>
                <a:latin typeface="Times New Roman" pitchFamily="18" charset="0"/>
                <a:cs typeface="Times New Roman" pitchFamily="18" charset="0"/>
              </a:rPr>
              <a:t> </a:t>
            </a:r>
            <a:r>
              <a:rPr lang="en-US" sz="2400" b="1" dirty="0" err="1">
                <a:solidFill>
                  <a:srgbClr val="CC3300"/>
                </a:solidFill>
                <a:latin typeface="Times New Roman" pitchFamily="18" charset="0"/>
                <a:cs typeface="Times New Roman" pitchFamily="18" charset="0"/>
              </a:rPr>
              <a:t>được</a:t>
            </a:r>
            <a:r>
              <a:rPr lang="en-US" sz="2400" b="1" dirty="0">
                <a:solidFill>
                  <a:srgbClr val="CC3300"/>
                </a:solidFill>
                <a:latin typeface="Times New Roman" pitchFamily="18" charset="0"/>
                <a:cs typeface="Times New Roman" pitchFamily="18" charset="0"/>
              </a:rPr>
              <a:t> </a:t>
            </a:r>
            <a:r>
              <a:rPr lang="en-US" sz="2400" b="1" dirty="0" err="1">
                <a:solidFill>
                  <a:srgbClr val="CC3300"/>
                </a:solidFill>
                <a:latin typeface="Times New Roman" pitchFamily="18" charset="0"/>
                <a:cs typeface="Times New Roman" pitchFamily="18" charset="0"/>
              </a:rPr>
              <a:t>thêm</a:t>
            </a:r>
            <a:r>
              <a:rPr lang="en-US" sz="2400" b="1" dirty="0">
                <a:solidFill>
                  <a:srgbClr val="CC3300"/>
                </a:solidFill>
                <a:latin typeface="Times New Roman" pitchFamily="18" charset="0"/>
                <a:cs typeface="Times New Roman" pitchFamily="18" charset="0"/>
              </a:rPr>
              <a:t> </a:t>
            </a:r>
            <a:r>
              <a:rPr lang="en-US" sz="2400" b="1" dirty="0" err="1">
                <a:solidFill>
                  <a:srgbClr val="CC3300"/>
                </a:solidFill>
                <a:latin typeface="Times New Roman" pitchFamily="18" charset="0"/>
                <a:cs typeface="Times New Roman" pitchFamily="18" charset="0"/>
              </a:rPr>
              <a:t>vào</a:t>
            </a:r>
            <a:r>
              <a:rPr lang="en-US" sz="2400" b="1" dirty="0">
                <a:solidFill>
                  <a:srgbClr val="CC3300"/>
                </a:solidFill>
                <a:latin typeface="Times New Roman" pitchFamily="18" charset="0"/>
                <a:cs typeface="Times New Roman" pitchFamily="18" charset="0"/>
              </a:rPr>
              <a:t> </a:t>
            </a:r>
            <a:r>
              <a:rPr lang="en-US" sz="2400" b="1" dirty="0" err="1">
                <a:solidFill>
                  <a:srgbClr val="CC3300"/>
                </a:solidFill>
                <a:latin typeface="Times New Roman" pitchFamily="18" charset="0"/>
                <a:cs typeface="Times New Roman" pitchFamily="18" charset="0"/>
              </a:rPr>
              <a:t>mang</a:t>
            </a:r>
            <a:r>
              <a:rPr lang="en-US" sz="2400" b="1" dirty="0">
                <a:solidFill>
                  <a:srgbClr val="CC3300"/>
                </a:solidFill>
                <a:latin typeface="Times New Roman" pitchFamily="18" charset="0"/>
                <a:cs typeface="Times New Roman" pitchFamily="18" charset="0"/>
              </a:rPr>
              <a:t> </a:t>
            </a:r>
            <a:r>
              <a:rPr lang="en-US" sz="2400" b="1" dirty="0" err="1">
                <a:solidFill>
                  <a:srgbClr val="CC3300"/>
                </a:solidFill>
                <a:latin typeface="Times New Roman" pitchFamily="18" charset="0"/>
                <a:cs typeface="Times New Roman" pitchFamily="18" charset="0"/>
              </a:rPr>
              <a:t>tính</a:t>
            </a:r>
            <a:r>
              <a:rPr lang="en-US" sz="2400" b="1" dirty="0">
                <a:solidFill>
                  <a:srgbClr val="CC3300"/>
                </a:solidFill>
                <a:latin typeface="Times New Roman" pitchFamily="18" charset="0"/>
                <a:cs typeface="Times New Roman" pitchFamily="18" charset="0"/>
              </a:rPr>
              <a:t> </a:t>
            </a:r>
            <a:r>
              <a:rPr lang="en-US" sz="2400" b="1" dirty="0" err="1">
                <a:solidFill>
                  <a:srgbClr val="CC3300"/>
                </a:solidFill>
                <a:latin typeface="Times New Roman" pitchFamily="18" charset="0"/>
                <a:cs typeface="Times New Roman" pitchFamily="18" charset="0"/>
              </a:rPr>
              <a:t>trang</a:t>
            </a:r>
            <a:r>
              <a:rPr lang="en-US" sz="2400" b="1" dirty="0">
                <a:solidFill>
                  <a:srgbClr val="CC3300"/>
                </a:solidFill>
                <a:latin typeface="Times New Roman" pitchFamily="18" charset="0"/>
                <a:cs typeface="Times New Roman" pitchFamily="18" charset="0"/>
              </a:rPr>
              <a:t> </a:t>
            </a:r>
            <a:r>
              <a:rPr lang="en-US" sz="2400" b="1" dirty="0" err="1">
                <a:solidFill>
                  <a:srgbClr val="CC3300"/>
                </a:solidFill>
                <a:latin typeface="Times New Roman" pitchFamily="18" charset="0"/>
                <a:cs typeface="Times New Roman" pitchFamily="18" charset="0"/>
              </a:rPr>
              <a:t>trí</a:t>
            </a:r>
            <a:r>
              <a:rPr lang="en-US" sz="2400" b="1" dirty="0">
                <a:solidFill>
                  <a:srgbClr val="CC3300"/>
                </a:solidFill>
                <a:latin typeface="Times New Roman" pitchFamily="18" charset="0"/>
                <a:cs typeface="Times New Roman" pitchFamily="18" charset="0"/>
              </a:rPr>
              <a:t>, </a:t>
            </a:r>
            <a:r>
              <a:rPr lang="en-US" sz="2400" b="1" dirty="0" err="1">
                <a:solidFill>
                  <a:srgbClr val="CC3300"/>
                </a:solidFill>
                <a:latin typeface="Times New Roman" pitchFamily="18" charset="0"/>
                <a:cs typeface="Times New Roman" pitchFamily="18" charset="0"/>
              </a:rPr>
              <a:t>có</a:t>
            </a:r>
            <a:r>
              <a:rPr lang="en-US" sz="2400" b="1" dirty="0">
                <a:solidFill>
                  <a:srgbClr val="CC3300"/>
                </a:solidFill>
                <a:latin typeface="Times New Roman" pitchFamily="18" charset="0"/>
                <a:cs typeface="Times New Roman" pitchFamily="18" charset="0"/>
              </a:rPr>
              <a:t> </a:t>
            </a:r>
            <a:r>
              <a:rPr lang="en-US" sz="2400" b="1" dirty="0" err="1">
                <a:solidFill>
                  <a:srgbClr val="CC3300"/>
                </a:solidFill>
                <a:latin typeface="Times New Roman" pitchFamily="18" charset="0"/>
                <a:cs typeface="Times New Roman" pitchFamily="18" charset="0"/>
              </a:rPr>
              <a:t>thể</a:t>
            </a:r>
            <a:r>
              <a:rPr lang="en-US" sz="2400" b="1" dirty="0">
                <a:solidFill>
                  <a:srgbClr val="CC3300"/>
                </a:solidFill>
                <a:latin typeface="Times New Roman" pitchFamily="18" charset="0"/>
                <a:cs typeface="Times New Roman" pitchFamily="18" charset="0"/>
              </a:rPr>
              <a:t> </a:t>
            </a:r>
            <a:r>
              <a:rPr lang="en-US" sz="2400" b="1" dirty="0" err="1">
                <a:solidFill>
                  <a:srgbClr val="CC3300"/>
                </a:solidFill>
                <a:latin typeface="Times New Roman" pitchFamily="18" charset="0"/>
                <a:cs typeface="Times New Roman" pitchFamily="18" charset="0"/>
              </a:rPr>
              <a:t>vẽ</a:t>
            </a:r>
            <a:r>
              <a:rPr lang="en-US" sz="2400" b="1" dirty="0">
                <a:solidFill>
                  <a:srgbClr val="CC3300"/>
                </a:solidFill>
                <a:latin typeface="Times New Roman" pitchFamily="18" charset="0"/>
                <a:cs typeface="Times New Roman" pitchFamily="18" charset="0"/>
              </a:rPr>
              <a:t> </a:t>
            </a:r>
            <a:r>
              <a:rPr lang="en-US" sz="2400" b="1" dirty="0" err="1">
                <a:solidFill>
                  <a:srgbClr val="CC3300"/>
                </a:solidFill>
                <a:latin typeface="Times New Roman" pitchFamily="18" charset="0"/>
                <a:cs typeface="Times New Roman" pitchFamily="18" charset="0"/>
              </a:rPr>
              <a:t>theo</a:t>
            </a:r>
            <a:r>
              <a:rPr lang="en-US" sz="2400" b="1" dirty="0">
                <a:solidFill>
                  <a:srgbClr val="CC3300"/>
                </a:solidFill>
                <a:latin typeface="Times New Roman" pitchFamily="18" charset="0"/>
                <a:cs typeface="Times New Roman" pitchFamily="18" charset="0"/>
              </a:rPr>
              <a:t> </a:t>
            </a:r>
            <a:r>
              <a:rPr lang="en-US" sz="2400" b="1" dirty="0" err="1">
                <a:solidFill>
                  <a:srgbClr val="CC3300"/>
                </a:solidFill>
                <a:latin typeface="Times New Roman" pitchFamily="18" charset="0"/>
                <a:cs typeface="Times New Roman" pitchFamily="18" charset="0"/>
              </a:rPr>
              <a:t>chiều</a:t>
            </a:r>
            <a:r>
              <a:rPr lang="en-US" sz="2400" b="1" dirty="0">
                <a:solidFill>
                  <a:srgbClr val="CC3300"/>
                </a:solidFill>
                <a:latin typeface="Times New Roman" pitchFamily="18" charset="0"/>
                <a:cs typeface="Times New Roman" pitchFamily="18" charset="0"/>
              </a:rPr>
              <a:t> </a:t>
            </a:r>
            <a:r>
              <a:rPr lang="en-US" sz="2400" b="1" dirty="0" err="1">
                <a:solidFill>
                  <a:srgbClr val="CC3300"/>
                </a:solidFill>
                <a:latin typeface="Times New Roman" pitchFamily="18" charset="0"/>
                <a:cs typeface="Times New Roman" pitchFamily="18" charset="0"/>
              </a:rPr>
              <a:t>dọc</a:t>
            </a:r>
            <a:r>
              <a:rPr lang="en-US" sz="2400" b="1" dirty="0">
                <a:solidFill>
                  <a:srgbClr val="CC3300"/>
                </a:solidFill>
                <a:latin typeface="Times New Roman" pitchFamily="18" charset="0"/>
                <a:cs typeface="Times New Roman" pitchFamily="18" charset="0"/>
              </a:rPr>
              <a:t>, </a:t>
            </a:r>
            <a:r>
              <a:rPr lang="en-US" sz="2400" b="1" dirty="0" err="1">
                <a:solidFill>
                  <a:srgbClr val="CC3300"/>
                </a:solidFill>
                <a:latin typeface="Times New Roman" pitchFamily="18" charset="0"/>
                <a:cs typeface="Times New Roman" pitchFamily="18" charset="0"/>
              </a:rPr>
              <a:t>chiều</a:t>
            </a:r>
            <a:r>
              <a:rPr lang="en-US" sz="2400" b="1" dirty="0">
                <a:solidFill>
                  <a:srgbClr val="CC3300"/>
                </a:solidFill>
                <a:latin typeface="Times New Roman" pitchFamily="18" charset="0"/>
                <a:cs typeface="Times New Roman" pitchFamily="18" charset="0"/>
              </a:rPr>
              <a:t> </a:t>
            </a:r>
            <a:r>
              <a:rPr lang="en-US" sz="2400" b="1" dirty="0" err="1">
                <a:solidFill>
                  <a:srgbClr val="CC3300"/>
                </a:solidFill>
                <a:latin typeface="Times New Roman" pitchFamily="18" charset="0"/>
                <a:cs typeface="Times New Roman" pitchFamily="18" charset="0"/>
              </a:rPr>
              <a:t>ngang</a:t>
            </a:r>
            <a:r>
              <a:rPr lang="en-US" sz="2400" b="1" dirty="0">
                <a:solidFill>
                  <a:srgbClr val="CC3300"/>
                </a:solidFill>
                <a:latin typeface="Times New Roman" pitchFamily="18" charset="0"/>
                <a:cs typeface="Times New Roman" pitchFamily="18" charset="0"/>
              </a:rPr>
              <a:t> </a:t>
            </a:r>
            <a:r>
              <a:rPr lang="en-US" sz="2400" b="1" dirty="0" err="1">
                <a:solidFill>
                  <a:srgbClr val="CC3300"/>
                </a:solidFill>
                <a:latin typeface="Times New Roman" pitchFamily="18" charset="0"/>
                <a:cs typeface="Times New Roman" pitchFamily="18" charset="0"/>
              </a:rPr>
              <a:t>hoặc</a:t>
            </a:r>
            <a:r>
              <a:rPr lang="en-US" sz="2400" b="1" dirty="0">
                <a:solidFill>
                  <a:srgbClr val="CC3300"/>
                </a:solidFill>
                <a:latin typeface="Times New Roman" pitchFamily="18" charset="0"/>
                <a:cs typeface="Times New Roman" pitchFamily="18" charset="0"/>
              </a:rPr>
              <a:t> </a:t>
            </a:r>
            <a:r>
              <a:rPr lang="en-US" sz="2400" b="1" dirty="0" err="1">
                <a:solidFill>
                  <a:srgbClr val="CC3300"/>
                </a:solidFill>
                <a:latin typeface="Times New Roman" pitchFamily="18" charset="0"/>
                <a:cs typeface="Times New Roman" pitchFamily="18" charset="0"/>
              </a:rPr>
              <a:t>bao</a:t>
            </a:r>
            <a:r>
              <a:rPr lang="en-US" sz="2400" b="1" dirty="0">
                <a:solidFill>
                  <a:srgbClr val="CC3300"/>
                </a:solidFill>
                <a:latin typeface="Times New Roman" pitchFamily="18" charset="0"/>
                <a:cs typeface="Times New Roman" pitchFamily="18" charset="0"/>
              </a:rPr>
              <a:t> </a:t>
            </a:r>
            <a:r>
              <a:rPr lang="en-US" sz="2400" b="1" dirty="0" err="1">
                <a:solidFill>
                  <a:srgbClr val="CC3300"/>
                </a:solidFill>
                <a:latin typeface="Times New Roman" pitchFamily="18" charset="0"/>
                <a:cs typeface="Times New Roman" pitchFamily="18" charset="0"/>
              </a:rPr>
              <a:t>quanh</a:t>
            </a:r>
            <a:r>
              <a:rPr lang="en-US" sz="2400" b="1" dirty="0">
                <a:solidFill>
                  <a:srgbClr val="CC3300"/>
                </a:solidFill>
                <a:latin typeface="Times New Roman" pitchFamily="18" charset="0"/>
                <a:cs typeface="Times New Roman" pitchFamily="18" charset="0"/>
              </a:rPr>
              <a:t> </a:t>
            </a:r>
            <a:r>
              <a:rPr lang="en-US" sz="2400" b="1" dirty="0" err="1">
                <a:solidFill>
                  <a:srgbClr val="CC3300"/>
                </a:solidFill>
                <a:latin typeface="Times New Roman" pitchFamily="18" charset="0"/>
                <a:cs typeface="Times New Roman" pitchFamily="18" charset="0"/>
              </a:rPr>
              <a:t>hình</a:t>
            </a:r>
            <a:r>
              <a:rPr lang="en-US" sz="2400" b="1" dirty="0">
                <a:solidFill>
                  <a:srgbClr val="CC3300"/>
                </a:solidFill>
                <a:latin typeface="Times New Roman" pitchFamily="18" charset="0"/>
                <a:cs typeface="Times New Roman" pitchFamily="18" charset="0"/>
              </a:rPr>
              <a:t> </a:t>
            </a:r>
            <a:r>
              <a:rPr lang="en-US" sz="2400" b="1" dirty="0" err="1">
                <a:solidFill>
                  <a:srgbClr val="CC3300"/>
                </a:solidFill>
                <a:latin typeface="Times New Roman" pitchFamily="18" charset="0"/>
                <a:cs typeface="Times New Roman" pitchFamily="18" charset="0"/>
              </a:rPr>
              <a:t>vẽ</a:t>
            </a:r>
            <a:r>
              <a:rPr lang="en-US" sz="2400" b="1" dirty="0">
                <a:solidFill>
                  <a:srgbClr val="CC3300"/>
                </a:solidFill>
                <a:latin typeface="Times New Roman" pitchFamily="18" charset="0"/>
                <a:cs typeface="Times New Roman" pitchFamily="18" charset="0"/>
              </a:rPr>
              <a:t> </a:t>
            </a:r>
            <a:r>
              <a:rPr lang="en-US" sz="2400" b="1" dirty="0" err="1">
                <a:solidFill>
                  <a:srgbClr val="CC3300"/>
                </a:solidFill>
                <a:latin typeface="Times New Roman" pitchFamily="18" charset="0"/>
                <a:cs typeface="Times New Roman" pitchFamily="18" charset="0"/>
              </a:rPr>
              <a:t>theo</a:t>
            </a:r>
            <a:r>
              <a:rPr lang="en-US" sz="2400" b="1" dirty="0">
                <a:solidFill>
                  <a:srgbClr val="CC3300"/>
                </a:solidFill>
                <a:latin typeface="Times New Roman" pitchFamily="18" charset="0"/>
                <a:cs typeface="Times New Roman" pitchFamily="18" charset="0"/>
              </a:rPr>
              <a:t> </a:t>
            </a:r>
            <a:r>
              <a:rPr lang="en-US" sz="2400" b="1" dirty="0" err="1">
                <a:solidFill>
                  <a:srgbClr val="CC3300"/>
                </a:solidFill>
                <a:latin typeface="Times New Roman" pitchFamily="18" charset="0"/>
                <a:cs typeface="Times New Roman" pitchFamily="18" charset="0"/>
              </a:rPr>
              <a:t>cảm</a:t>
            </a:r>
            <a:r>
              <a:rPr lang="en-US" sz="2400" b="1" dirty="0">
                <a:solidFill>
                  <a:srgbClr val="CC3300"/>
                </a:solidFill>
                <a:latin typeface="Times New Roman" pitchFamily="18" charset="0"/>
                <a:cs typeface="Times New Roman" pitchFamily="18" charset="0"/>
              </a:rPr>
              <a:t> </a:t>
            </a:r>
            <a:r>
              <a:rPr lang="en-US" sz="2400" b="1" dirty="0" err="1">
                <a:solidFill>
                  <a:srgbClr val="CC3300"/>
                </a:solidFill>
                <a:latin typeface="Times New Roman" pitchFamily="18" charset="0"/>
                <a:cs typeface="Times New Roman" pitchFamily="18" charset="0"/>
              </a:rPr>
              <a:t>xúc</a:t>
            </a:r>
            <a:r>
              <a:rPr lang="en-US" sz="2400" b="1" dirty="0">
                <a:solidFill>
                  <a:srgbClr val="CC3300"/>
                </a:solidFill>
                <a:latin typeface="Times New Roman" pitchFamily="18" charset="0"/>
                <a:cs typeface="Times New Roman" pitchFamily="18" charset="0"/>
              </a:rPr>
              <a:t> </a:t>
            </a:r>
            <a:r>
              <a:rPr lang="en-US" sz="2400" b="1" dirty="0" err="1">
                <a:solidFill>
                  <a:srgbClr val="CC3300"/>
                </a:solidFill>
                <a:latin typeface="Times New Roman" pitchFamily="18" charset="0"/>
                <a:cs typeface="Times New Roman" pitchFamily="18" charset="0"/>
              </a:rPr>
              <a:t>làm</a:t>
            </a:r>
            <a:r>
              <a:rPr lang="en-US" sz="2400" b="1" dirty="0">
                <a:solidFill>
                  <a:srgbClr val="CC3300"/>
                </a:solidFill>
                <a:latin typeface="Times New Roman" pitchFamily="18" charset="0"/>
                <a:cs typeface="Times New Roman" pitchFamily="18" charset="0"/>
              </a:rPr>
              <a:t> </a:t>
            </a:r>
            <a:r>
              <a:rPr lang="en-US" sz="2400" b="1" dirty="0" err="1">
                <a:solidFill>
                  <a:srgbClr val="CC3300"/>
                </a:solidFill>
                <a:latin typeface="Times New Roman" pitchFamily="18" charset="0"/>
                <a:cs typeface="Times New Roman" pitchFamily="18" charset="0"/>
              </a:rPr>
              <a:t>cho</a:t>
            </a:r>
            <a:r>
              <a:rPr lang="en-US" sz="2400" b="1" dirty="0">
                <a:solidFill>
                  <a:srgbClr val="CC3300"/>
                </a:solidFill>
                <a:latin typeface="Times New Roman" pitchFamily="18" charset="0"/>
                <a:cs typeface="Times New Roman" pitchFamily="18" charset="0"/>
              </a:rPr>
              <a:t> </a:t>
            </a:r>
            <a:r>
              <a:rPr lang="en-US" sz="2400" b="1" dirty="0" err="1">
                <a:solidFill>
                  <a:srgbClr val="CC3300"/>
                </a:solidFill>
                <a:latin typeface="Times New Roman" pitchFamily="18" charset="0"/>
                <a:cs typeface="Times New Roman" pitchFamily="18" charset="0"/>
              </a:rPr>
              <a:t>hình</a:t>
            </a:r>
            <a:r>
              <a:rPr lang="en-US" sz="2400" b="1" dirty="0">
                <a:solidFill>
                  <a:srgbClr val="CC3300"/>
                </a:solidFill>
                <a:latin typeface="Times New Roman" pitchFamily="18" charset="0"/>
                <a:cs typeface="Times New Roman" pitchFamily="18" charset="0"/>
              </a:rPr>
              <a:t> </a:t>
            </a:r>
            <a:r>
              <a:rPr lang="en-US" sz="2400" b="1" dirty="0" err="1">
                <a:solidFill>
                  <a:srgbClr val="CC3300"/>
                </a:solidFill>
                <a:latin typeface="Times New Roman" pitchFamily="18" charset="0"/>
                <a:cs typeface="Times New Roman" pitchFamily="18" charset="0"/>
              </a:rPr>
              <a:t>vẽ</a:t>
            </a:r>
            <a:r>
              <a:rPr lang="en-US" sz="2400" b="1" dirty="0">
                <a:solidFill>
                  <a:srgbClr val="CC3300"/>
                </a:solidFill>
                <a:latin typeface="Times New Roman" pitchFamily="18" charset="0"/>
                <a:cs typeface="Times New Roman" pitchFamily="18" charset="0"/>
              </a:rPr>
              <a:t> </a:t>
            </a:r>
            <a:r>
              <a:rPr lang="en-US" sz="2400" b="1" dirty="0" err="1">
                <a:solidFill>
                  <a:srgbClr val="CC3300"/>
                </a:solidFill>
                <a:latin typeface="Times New Roman" pitchFamily="18" charset="0"/>
                <a:cs typeface="Times New Roman" pitchFamily="18" charset="0"/>
              </a:rPr>
              <a:t>trở</a:t>
            </a:r>
            <a:r>
              <a:rPr lang="en-US" sz="2400" b="1" dirty="0">
                <a:solidFill>
                  <a:srgbClr val="CC3300"/>
                </a:solidFill>
                <a:latin typeface="Times New Roman" pitchFamily="18" charset="0"/>
                <a:cs typeface="Times New Roman" pitchFamily="18" charset="0"/>
              </a:rPr>
              <a:t> </a:t>
            </a:r>
            <a:r>
              <a:rPr lang="en-US" sz="2400" b="1" dirty="0" err="1">
                <a:solidFill>
                  <a:srgbClr val="CC3300"/>
                </a:solidFill>
                <a:latin typeface="Times New Roman" pitchFamily="18" charset="0"/>
                <a:cs typeface="Times New Roman" pitchFamily="18" charset="0"/>
              </a:rPr>
              <a:t>nên</a:t>
            </a:r>
            <a:r>
              <a:rPr lang="en-US" sz="2400" b="1" dirty="0">
                <a:solidFill>
                  <a:srgbClr val="CC3300"/>
                </a:solidFill>
                <a:latin typeface="Times New Roman" pitchFamily="18" charset="0"/>
                <a:cs typeface="Times New Roman" pitchFamily="18" charset="0"/>
              </a:rPr>
              <a:t> </a:t>
            </a:r>
            <a:r>
              <a:rPr lang="en-US" sz="2400" b="1" dirty="0" err="1">
                <a:solidFill>
                  <a:srgbClr val="CC3300"/>
                </a:solidFill>
                <a:latin typeface="Times New Roman" pitchFamily="18" charset="0"/>
                <a:cs typeface="Times New Roman" pitchFamily="18" charset="0"/>
              </a:rPr>
              <a:t>sinh</a:t>
            </a:r>
            <a:r>
              <a:rPr lang="en-US" sz="2400" b="1" dirty="0">
                <a:solidFill>
                  <a:srgbClr val="CC3300"/>
                </a:solidFill>
                <a:latin typeface="Times New Roman" pitchFamily="18" charset="0"/>
                <a:cs typeface="Times New Roman" pitchFamily="18" charset="0"/>
              </a:rPr>
              <a:t> </a:t>
            </a:r>
            <a:r>
              <a:rPr lang="en-US" sz="2400" b="1" dirty="0" err="1">
                <a:solidFill>
                  <a:srgbClr val="CC3300"/>
                </a:solidFill>
                <a:latin typeface="Times New Roman" pitchFamily="18" charset="0"/>
                <a:cs typeface="Times New Roman" pitchFamily="18" charset="0"/>
              </a:rPr>
              <a:t>động</a:t>
            </a:r>
            <a:r>
              <a:rPr lang="en-US" sz="2400" b="1" dirty="0">
                <a:solidFill>
                  <a:srgbClr val="CC3300"/>
                </a:solidFill>
                <a:latin typeface="Times New Roman" pitchFamily="18" charset="0"/>
                <a:cs typeface="Times New Roman" pitchFamily="18" charset="0"/>
              </a:rPr>
              <a:t> </a:t>
            </a:r>
            <a:r>
              <a:rPr lang="en-US" sz="2400" b="1" dirty="0" err="1">
                <a:solidFill>
                  <a:srgbClr val="CC3300"/>
                </a:solidFill>
                <a:latin typeface="Times New Roman" pitchFamily="18" charset="0"/>
                <a:cs typeface="Times New Roman" pitchFamily="18" charset="0"/>
              </a:rPr>
              <a:t>và</a:t>
            </a:r>
            <a:r>
              <a:rPr lang="en-US" sz="2400" b="1" dirty="0">
                <a:solidFill>
                  <a:srgbClr val="CC3300"/>
                </a:solidFill>
                <a:latin typeface="Times New Roman" pitchFamily="18" charset="0"/>
                <a:cs typeface="Times New Roman" pitchFamily="18" charset="0"/>
              </a:rPr>
              <a:t> </a:t>
            </a:r>
            <a:r>
              <a:rPr lang="en-US" sz="2400" b="1" dirty="0" err="1">
                <a:solidFill>
                  <a:srgbClr val="CC3300"/>
                </a:solidFill>
                <a:latin typeface="Times New Roman" pitchFamily="18" charset="0"/>
                <a:cs typeface="Times New Roman" pitchFamily="18" charset="0"/>
              </a:rPr>
              <a:t>đẹp</a:t>
            </a:r>
            <a:r>
              <a:rPr lang="en-US" sz="2400" b="1" dirty="0">
                <a:solidFill>
                  <a:srgbClr val="CC3300"/>
                </a:solidFill>
                <a:latin typeface="Times New Roman" pitchFamily="18" charset="0"/>
                <a:cs typeface="Times New Roman" pitchFamily="18" charset="0"/>
              </a:rPr>
              <a:t> </a:t>
            </a:r>
            <a:r>
              <a:rPr lang="en-US" sz="2400" b="1" dirty="0" err="1">
                <a:solidFill>
                  <a:srgbClr val="CC3300"/>
                </a:solidFill>
                <a:latin typeface="Times New Roman" pitchFamily="18" charset="0"/>
                <a:cs typeface="Times New Roman" pitchFamily="18" charset="0"/>
              </a:rPr>
              <a:t>hơn</a:t>
            </a:r>
            <a:r>
              <a:rPr lang="en-US" sz="2400" b="1" dirty="0">
                <a:solidFill>
                  <a:srgbClr val="CC3300"/>
                </a:solidFill>
                <a:latin typeface="Times New Roman" pitchFamily="18" charset="0"/>
                <a:cs typeface="Times New Roman" pitchFamily="18" charset="0"/>
              </a:rPr>
              <a:t>.</a:t>
            </a:r>
          </a:p>
          <a:p>
            <a:pPr marL="285750" indent="-285750">
              <a:buFontTx/>
              <a:buChar char="-"/>
              <a:defRPr/>
            </a:pPr>
            <a:r>
              <a:rPr lang="en-US" sz="2400" b="1" dirty="0" err="1">
                <a:solidFill>
                  <a:srgbClr val="CC3300"/>
                </a:solidFill>
                <a:latin typeface="Times New Roman" pitchFamily="18" charset="0"/>
                <a:cs typeface="Times New Roman" pitchFamily="18" charset="0"/>
              </a:rPr>
              <a:t>Vẽ</a:t>
            </a:r>
            <a:r>
              <a:rPr lang="en-US" sz="2400" b="1" dirty="0">
                <a:solidFill>
                  <a:srgbClr val="CC3300"/>
                </a:solidFill>
                <a:latin typeface="Times New Roman" pitchFamily="18" charset="0"/>
                <a:cs typeface="Times New Roman" pitchFamily="18" charset="0"/>
              </a:rPr>
              <a:t> </a:t>
            </a:r>
            <a:r>
              <a:rPr lang="en-US" sz="2400" b="1" dirty="0" err="1">
                <a:solidFill>
                  <a:srgbClr val="CC3300"/>
                </a:solidFill>
                <a:latin typeface="Times New Roman" pitchFamily="18" charset="0"/>
                <a:cs typeface="Times New Roman" pitchFamily="18" charset="0"/>
              </a:rPr>
              <a:t>màu</a:t>
            </a:r>
            <a:r>
              <a:rPr lang="en-US" sz="2400" b="1" dirty="0">
                <a:solidFill>
                  <a:srgbClr val="CC3300"/>
                </a:solidFill>
                <a:latin typeface="Times New Roman" pitchFamily="18" charset="0"/>
                <a:cs typeface="Times New Roman" pitchFamily="18" charset="0"/>
              </a:rPr>
              <a:t> </a:t>
            </a:r>
            <a:r>
              <a:rPr lang="en-US" sz="2400" b="1" dirty="0" err="1">
                <a:solidFill>
                  <a:srgbClr val="CC3300"/>
                </a:solidFill>
                <a:latin typeface="Times New Roman" pitchFamily="18" charset="0"/>
                <a:cs typeface="Times New Roman" pitchFamily="18" charset="0"/>
              </a:rPr>
              <a:t>vào</a:t>
            </a:r>
            <a:r>
              <a:rPr lang="en-US" sz="2400" b="1" dirty="0">
                <a:solidFill>
                  <a:srgbClr val="CC3300"/>
                </a:solidFill>
                <a:latin typeface="Times New Roman" pitchFamily="18" charset="0"/>
                <a:cs typeface="Times New Roman" pitchFamily="18" charset="0"/>
              </a:rPr>
              <a:t> </a:t>
            </a:r>
            <a:r>
              <a:rPr lang="en-US" sz="2400" b="1" dirty="0" err="1">
                <a:solidFill>
                  <a:srgbClr val="CC3300"/>
                </a:solidFill>
                <a:latin typeface="Times New Roman" pitchFamily="18" charset="0"/>
                <a:cs typeface="Times New Roman" pitchFamily="18" charset="0"/>
              </a:rPr>
              <a:t>hình</a:t>
            </a:r>
            <a:r>
              <a:rPr lang="en-US" sz="2400" b="1" dirty="0">
                <a:solidFill>
                  <a:srgbClr val="CC3300"/>
                </a:solidFill>
                <a:latin typeface="Times New Roman" pitchFamily="18" charset="0"/>
                <a:cs typeface="Times New Roman" pitchFamily="18" charset="0"/>
              </a:rPr>
              <a:t> </a:t>
            </a:r>
            <a:r>
              <a:rPr lang="en-US" sz="2400" b="1" dirty="0" err="1">
                <a:solidFill>
                  <a:srgbClr val="CC3300"/>
                </a:solidFill>
                <a:latin typeface="Times New Roman" pitchFamily="18" charset="0"/>
                <a:cs typeface="Times New Roman" pitchFamily="18" charset="0"/>
              </a:rPr>
              <a:t>nên</a:t>
            </a:r>
            <a:r>
              <a:rPr lang="en-US" sz="2400" b="1" dirty="0">
                <a:solidFill>
                  <a:srgbClr val="CC3300"/>
                </a:solidFill>
                <a:latin typeface="Times New Roman" pitchFamily="18" charset="0"/>
                <a:cs typeface="Times New Roman" pitchFamily="18" charset="0"/>
              </a:rPr>
              <a:t> </a:t>
            </a:r>
            <a:r>
              <a:rPr lang="en-US" sz="2400" b="1" dirty="0" err="1">
                <a:solidFill>
                  <a:srgbClr val="CC3300"/>
                </a:solidFill>
                <a:latin typeface="Times New Roman" pitchFamily="18" charset="0"/>
                <a:cs typeface="Times New Roman" pitchFamily="18" charset="0"/>
              </a:rPr>
              <a:t>sử</a:t>
            </a:r>
            <a:r>
              <a:rPr lang="en-US" sz="2400" b="1" dirty="0">
                <a:solidFill>
                  <a:srgbClr val="CC3300"/>
                </a:solidFill>
                <a:latin typeface="Times New Roman" pitchFamily="18" charset="0"/>
                <a:cs typeface="Times New Roman" pitchFamily="18" charset="0"/>
              </a:rPr>
              <a:t> </a:t>
            </a:r>
            <a:r>
              <a:rPr lang="en-US" sz="2400" b="1" dirty="0" err="1">
                <a:solidFill>
                  <a:srgbClr val="CC3300"/>
                </a:solidFill>
                <a:latin typeface="Times New Roman" pitchFamily="18" charset="0"/>
                <a:cs typeface="Times New Roman" pitchFamily="18" charset="0"/>
              </a:rPr>
              <a:t>dụng</a:t>
            </a:r>
            <a:r>
              <a:rPr lang="en-US" sz="2400" b="1" dirty="0">
                <a:solidFill>
                  <a:srgbClr val="CC3300"/>
                </a:solidFill>
                <a:latin typeface="Times New Roman" pitchFamily="18" charset="0"/>
                <a:cs typeface="Times New Roman" pitchFamily="18" charset="0"/>
              </a:rPr>
              <a:t> </a:t>
            </a:r>
            <a:r>
              <a:rPr lang="en-US" sz="2400" b="1" dirty="0" err="1">
                <a:solidFill>
                  <a:srgbClr val="CC3300"/>
                </a:solidFill>
                <a:latin typeface="Times New Roman" pitchFamily="18" charset="0"/>
                <a:cs typeface="Times New Roman" pitchFamily="18" charset="0"/>
              </a:rPr>
              <a:t>màu</a:t>
            </a:r>
            <a:r>
              <a:rPr lang="en-US" sz="2400" b="1" dirty="0">
                <a:solidFill>
                  <a:srgbClr val="CC3300"/>
                </a:solidFill>
                <a:latin typeface="Times New Roman" pitchFamily="18" charset="0"/>
                <a:cs typeface="Times New Roman" pitchFamily="18" charset="0"/>
              </a:rPr>
              <a:t> </a:t>
            </a:r>
            <a:r>
              <a:rPr lang="en-US" sz="2400" b="1" dirty="0" err="1">
                <a:solidFill>
                  <a:srgbClr val="CC3300"/>
                </a:solidFill>
                <a:latin typeface="Times New Roman" pitchFamily="18" charset="0"/>
                <a:cs typeface="Times New Roman" pitchFamily="18" charset="0"/>
              </a:rPr>
              <a:t>có</a:t>
            </a:r>
            <a:r>
              <a:rPr lang="en-US" sz="2400" b="1" dirty="0">
                <a:solidFill>
                  <a:srgbClr val="CC3300"/>
                </a:solidFill>
                <a:latin typeface="Times New Roman" pitchFamily="18" charset="0"/>
                <a:cs typeface="Times New Roman" pitchFamily="18" charset="0"/>
              </a:rPr>
              <a:t> </a:t>
            </a:r>
            <a:r>
              <a:rPr lang="en-US" sz="2400" b="1" dirty="0" err="1">
                <a:solidFill>
                  <a:srgbClr val="CC3300"/>
                </a:solidFill>
                <a:latin typeface="Times New Roman" pitchFamily="18" charset="0"/>
                <a:cs typeface="Times New Roman" pitchFamily="18" charset="0"/>
              </a:rPr>
              <a:t>độ</a:t>
            </a:r>
            <a:r>
              <a:rPr lang="en-US" sz="2400" b="1" dirty="0">
                <a:solidFill>
                  <a:srgbClr val="CC3300"/>
                </a:solidFill>
                <a:latin typeface="Times New Roman" pitchFamily="18" charset="0"/>
                <a:cs typeface="Times New Roman" pitchFamily="18" charset="0"/>
              </a:rPr>
              <a:t> </a:t>
            </a:r>
            <a:r>
              <a:rPr lang="en-US" sz="2400" b="1" dirty="0" err="1">
                <a:solidFill>
                  <a:srgbClr val="CC3300"/>
                </a:solidFill>
                <a:latin typeface="Times New Roman" pitchFamily="18" charset="0"/>
                <a:cs typeface="Times New Roman" pitchFamily="18" charset="0"/>
              </a:rPr>
              <a:t>tương</a:t>
            </a:r>
            <a:r>
              <a:rPr lang="en-US" sz="2400" b="1" dirty="0">
                <a:solidFill>
                  <a:srgbClr val="CC3300"/>
                </a:solidFill>
                <a:latin typeface="Times New Roman" pitchFamily="18" charset="0"/>
                <a:cs typeface="Times New Roman" pitchFamily="18" charset="0"/>
              </a:rPr>
              <a:t> </a:t>
            </a:r>
            <a:r>
              <a:rPr lang="en-US" sz="2400" b="1" dirty="0" err="1">
                <a:solidFill>
                  <a:srgbClr val="CC3300"/>
                </a:solidFill>
                <a:latin typeface="Times New Roman" pitchFamily="18" charset="0"/>
                <a:cs typeface="Times New Roman" pitchFamily="18" charset="0"/>
              </a:rPr>
              <a:t>phản</a:t>
            </a:r>
            <a:r>
              <a:rPr lang="en-US" sz="2400" b="1" dirty="0">
                <a:solidFill>
                  <a:srgbClr val="CC3300"/>
                </a:solidFill>
                <a:latin typeface="Times New Roman" pitchFamily="18" charset="0"/>
                <a:cs typeface="Times New Roman" pitchFamily="18" charset="0"/>
              </a:rPr>
              <a:t> </a:t>
            </a:r>
            <a:r>
              <a:rPr lang="en-US" sz="2400" b="1" dirty="0" err="1">
                <a:solidFill>
                  <a:srgbClr val="CC3300"/>
                </a:solidFill>
                <a:latin typeface="Times New Roman" pitchFamily="18" charset="0"/>
                <a:cs typeface="Times New Roman" pitchFamily="18" charset="0"/>
              </a:rPr>
              <a:t>đậm</a:t>
            </a:r>
            <a:r>
              <a:rPr lang="en-US" sz="2400" b="1" dirty="0">
                <a:solidFill>
                  <a:srgbClr val="CC3300"/>
                </a:solidFill>
                <a:latin typeface="Times New Roman" pitchFamily="18" charset="0"/>
                <a:cs typeface="Times New Roman" pitchFamily="18" charset="0"/>
              </a:rPr>
              <a:t> - </a:t>
            </a:r>
            <a:r>
              <a:rPr lang="en-US" sz="2400" b="1" dirty="0" err="1">
                <a:solidFill>
                  <a:srgbClr val="CC3300"/>
                </a:solidFill>
                <a:latin typeface="Times New Roman" pitchFamily="18" charset="0"/>
                <a:cs typeface="Times New Roman" pitchFamily="18" charset="0"/>
              </a:rPr>
              <a:t>nhạt</a:t>
            </a:r>
            <a:r>
              <a:rPr lang="en-US" sz="2400" b="1" dirty="0">
                <a:solidFill>
                  <a:srgbClr val="CC3300"/>
                </a:solidFill>
                <a:latin typeface="Times New Roman" pitchFamily="18" charset="0"/>
                <a:cs typeface="Times New Roman" pitchFamily="18" charset="0"/>
              </a:rPr>
              <a:t>, </a:t>
            </a:r>
            <a:r>
              <a:rPr lang="en-US" sz="2400" b="1" dirty="0" err="1">
                <a:solidFill>
                  <a:srgbClr val="CC3300"/>
                </a:solidFill>
                <a:latin typeface="Times New Roman" pitchFamily="18" charset="0"/>
                <a:cs typeface="Times New Roman" pitchFamily="18" charset="0"/>
              </a:rPr>
              <a:t>sáng</a:t>
            </a:r>
            <a:r>
              <a:rPr lang="en-US" sz="2400" b="1" dirty="0">
                <a:solidFill>
                  <a:srgbClr val="CC3300"/>
                </a:solidFill>
                <a:latin typeface="Times New Roman" pitchFamily="18" charset="0"/>
                <a:cs typeface="Times New Roman" pitchFamily="18" charset="0"/>
              </a:rPr>
              <a:t> - </a:t>
            </a:r>
            <a:r>
              <a:rPr lang="en-US" sz="2400" b="1" dirty="0" err="1">
                <a:solidFill>
                  <a:srgbClr val="CC3300"/>
                </a:solidFill>
                <a:latin typeface="Times New Roman" pitchFamily="18" charset="0"/>
                <a:cs typeface="Times New Roman" pitchFamily="18" charset="0"/>
              </a:rPr>
              <a:t>tối</a:t>
            </a:r>
            <a:r>
              <a:rPr lang="en-US" sz="2400" b="1" dirty="0">
                <a:solidFill>
                  <a:srgbClr val="CC3300"/>
                </a:solidFill>
                <a:latin typeface="Times New Roman" pitchFamily="18" charset="0"/>
                <a:cs typeface="Times New Roman" pitchFamily="18" charset="0"/>
              </a:rPr>
              <a:t>, </a:t>
            </a:r>
            <a:r>
              <a:rPr lang="en-US" sz="2400" b="1" dirty="0" err="1">
                <a:solidFill>
                  <a:srgbClr val="CC3300"/>
                </a:solidFill>
                <a:latin typeface="Times New Roman" pitchFamily="18" charset="0"/>
                <a:cs typeface="Times New Roman" pitchFamily="18" charset="0"/>
              </a:rPr>
              <a:t>nóng</a:t>
            </a:r>
            <a:r>
              <a:rPr lang="en-US" sz="2400" b="1" dirty="0">
                <a:solidFill>
                  <a:srgbClr val="CC3300"/>
                </a:solidFill>
                <a:latin typeface="Times New Roman" pitchFamily="18" charset="0"/>
                <a:cs typeface="Times New Roman" pitchFamily="18" charset="0"/>
              </a:rPr>
              <a:t> - </a:t>
            </a:r>
            <a:r>
              <a:rPr lang="en-US" sz="2400" b="1" dirty="0" err="1">
                <a:solidFill>
                  <a:srgbClr val="CC3300"/>
                </a:solidFill>
                <a:latin typeface="Times New Roman" pitchFamily="18" charset="0"/>
                <a:cs typeface="Times New Roman" pitchFamily="18" charset="0"/>
              </a:rPr>
              <a:t>lạnh</a:t>
            </a:r>
            <a:r>
              <a:rPr lang="en-US" sz="2400" b="1" dirty="0">
                <a:solidFill>
                  <a:srgbClr val="CC3300"/>
                </a:solidFill>
                <a:latin typeface="Times New Roman" pitchFamily="18" charset="0"/>
                <a:cs typeface="Times New Roman" pitchFamily="18" charset="0"/>
              </a:rPr>
              <a:t>.</a:t>
            </a:r>
          </a:p>
        </p:txBody>
      </p:sp>
      <p:sp>
        <p:nvSpPr>
          <p:cNvPr id="29700" name="TextBox 3"/>
          <p:cNvSpPr txBox="1">
            <a:spLocks noChangeArrowheads="1"/>
          </p:cNvSpPr>
          <p:nvPr>
            <p:custDataLst>
              <p:tags r:id="rId3"/>
            </p:custDataLst>
          </p:nvPr>
        </p:nvSpPr>
        <p:spPr bwMode="auto">
          <a:xfrm>
            <a:off x="1981200" y="-22514"/>
            <a:ext cx="6048375" cy="1877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endParaRPr lang="en-US" sz="2800" dirty="0">
              <a:solidFill>
                <a:srgbClr val="1F497D"/>
              </a:solidFill>
              <a:latin typeface="Times New Roman" pitchFamily="18" charset="0"/>
              <a:cs typeface="Times New Roman" pitchFamily="18" charset="0"/>
            </a:endParaRPr>
          </a:p>
          <a:p>
            <a:pPr algn="ctr" eaLnBrk="1" hangingPunct="1"/>
            <a:r>
              <a:rPr lang="en-US" sz="4400" b="1" dirty="0" err="1">
                <a:solidFill>
                  <a:srgbClr val="FF0000"/>
                </a:solidFill>
                <a:latin typeface="Times New Roman" pitchFamily="18" charset="0"/>
                <a:cs typeface="Times New Roman" pitchFamily="18" charset="0"/>
              </a:rPr>
              <a:t>Môn</a:t>
            </a:r>
            <a:r>
              <a:rPr lang="en-US" sz="4400" b="1" dirty="0">
                <a:solidFill>
                  <a:srgbClr val="FF0000"/>
                </a:solidFill>
                <a:latin typeface="Times New Roman" pitchFamily="18" charset="0"/>
                <a:cs typeface="Times New Roman" pitchFamily="18" charset="0"/>
              </a:rPr>
              <a:t> : </a:t>
            </a:r>
            <a:r>
              <a:rPr lang="en-US" sz="4400" b="1" dirty="0" err="1">
                <a:solidFill>
                  <a:srgbClr val="FF0000"/>
                </a:solidFill>
                <a:latin typeface="Times New Roman" pitchFamily="18" charset="0"/>
                <a:cs typeface="Times New Roman" pitchFamily="18" charset="0"/>
              </a:rPr>
              <a:t>Mĩ</a:t>
            </a:r>
            <a:r>
              <a:rPr lang="en-US" sz="4400" b="1" dirty="0">
                <a:solidFill>
                  <a:srgbClr val="FF0000"/>
                </a:solidFill>
                <a:latin typeface="Times New Roman" pitchFamily="18" charset="0"/>
                <a:cs typeface="Times New Roman" pitchFamily="18" charset="0"/>
              </a:rPr>
              <a:t> </a:t>
            </a:r>
            <a:r>
              <a:rPr lang="en-US" sz="4400" b="1" dirty="0" err="1">
                <a:solidFill>
                  <a:srgbClr val="FF0000"/>
                </a:solidFill>
                <a:latin typeface="Times New Roman" pitchFamily="18" charset="0"/>
                <a:cs typeface="Times New Roman" pitchFamily="18" charset="0"/>
              </a:rPr>
              <a:t>thuật</a:t>
            </a:r>
            <a:endParaRPr lang="en-US" sz="4400" b="1" dirty="0">
              <a:solidFill>
                <a:srgbClr val="FF0000"/>
              </a:solidFill>
              <a:latin typeface="Times New Roman" pitchFamily="18" charset="0"/>
              <a:cs typeface="Times New Roman" pitchFamily="18" charset="0"/>
            </a:endParaRPr>
          </a:p>
          <a:p>
            <a:pPr algn="ctr" eaLnBrk="1" hangingPunct="1"/>
            <a:r>
              <a:rPr lang="en-US" sz="4400" b="1" dirty="0" smtClean="0">
                <a:solidFill>
                  <a:srgbClr val="FF0000"/>
                </a:solidFill>
                <a:latin typeface="Times New Roman" pitchFamily="18" charset="0"/>
                <a:cs typeface="Times New Roman" pitchFamily="18" charset="0"/>
              </a:rPr>
              <a:t> </a:t>
            </a:r>
            <a:r>
              <a:rPr lang="en-US" sz="4400" b="1" dirty="0" err="1">
                <a:solidFill>
                  <a:srgbClr val="FF0000"/>
                </a:solidFill>
                <a:latin typeface="Times New Roman" pitchFamily="18" charset="0"/>
                <a:cs typeface="Times New Roman" pitchFamily="18" charset="0"/>
              </a:rPr>
              <a:t>Vẽ</a:t>
            </a:r>
            <a:r>
              <a:rPr lang="en-US" sz="4400" b="1" dirty="0">
                <a:solidFill>
                  <a:srgbClr val="FF0000"/>
                </a:solidFill>
                <a:latin typeface="Times New Roman" pitchFamily="18" charset="0"/>
                <a:cs typeface="Times New Roman" pitchFamily="18" charset="0"/>
              </a:rPr>
              <a:t> </a:t>
            </a:r>
            <a:r>
              <a:rPr lang="en-US" sz="4400" b="1" dirty="0" err="1">
                <a:solidFill>
                  <a:srgbClr val="FF0000"/>
                </a:solidFill>
                <a:latin typeface="Times New Roman" pitchFamily="18" charset="0"/>
                <a:cs typeface="Times New Roman" pitchFamily="18" charset="0"/>
              </a:rPr>
              <a:t>cái</a:t>
            </a:r>
            <a:r>
              <a:rPr lang="en-US" sz="4400" b="1" dirty="0">
                <a:solidFill>
                  <a:srgbClr val="FF0000"/>
                </a:solidFill>
                <a:latin typeface="Times New Roman" pitchFamily="18" charset="0"/>
                <a:cs typeface="Times New Roman" pitchFamily="18" charset="0"/>
              </a:rPr>
              <a:t> </a:t>
            </a:r>
            <a:r>
              <a:rPr lang="en-US" sz="4400" b="1" dirty="0" err="1">
                <a:solidFill>
                  <a:srgbClr val="FF0000"/>
                </a:solidFill>
                <a:latin typeface="Times New Roman" pitchFamily="18" charset="0"/>
                <a:cs typeface="Times New Roman" pitchFamily="18" charset="0"/>
              </a:rPr>
              <a:t>bình</a:t>
            </a:r>
            <a:r>
              <a:rPr lang="en-US" sz="4400" b="1" dirty="0">
                <a:solidFill>
                  <a:srgbClr val="FF0000"/>
                </a:solidFill>
                <a:latin typeface="Times New Roman" pitchFamily="18" charset="0"/>
                <a:cs typeface="Times New Roman" pitchFamily="18" charset="0"/>
              </a:rPr>
              <a:t> </a:t>
            </a:r>
            <a:r>
              <a:rPr lang="en-US" sz="4400" b="1" dirty="0" err="1">
                <a:solidFill>
                  <a:srgbClr val="FF0000"/>
                </a:solidFill>
                <a:latin typeface="Times New Roman" pitchFamily="18" charset="0"/>
                <a:cs typeface="Times New Roman" pitchFamily="18" charset="0"/>
              </a:rPr>
              <a:t>đựng</a:t>
            </a:r>
            <a:r>
              <a:rPr lang="en-US" sz="4400" b="1" dirty="0">
                <a:solidFill>
                  <a:srgbClr val="FF0000"/>
                </a:solidFill>
                <a:latin typeface="Times New Roman" pitchFamily="18" charset="0"/>
                <a:cs typeface="Times New Roman" pitchFamily="18" charset="0"/>
              </a:rPr>
              <a:t> </a:t>
            </a:r>
            <a:r>
              <a:rPr lang="en-US" sz="4400" b="1" dirty="0" err="1">
                <a:solidFill>
                  <a:srgbClr val="FF0000"/>
                </a:solidFill>
                <a:latin typeface="Times New Roman" pitchFamily="18" charset="0"/>
                <a:cs typeface="Times New Roman" pitchFamily="18" charset="0"/>
              </a:rPr>
              <a:t>nước</a:t>
            </a:r>
            <a:endParaRPr lang="en-US" sz="4400" b="1" dirty="0">
              <a:solidFill>
                <a:srgbClr val="FF0000"/>
              </a:solidFill>
              <a:latin typeface="Times New Roman" pitchFamily="18" charset="0"/>
              <a:cs typeface="Times New Roman" pitchFamily="18" charset="0"/>
            </a:endParaRPr>
          </a:p>
        </p:txBody>
      </p:sp>
    </p:spTree>
    <p:custDataLst>
      <p:tags r:id="rId1"/>
    </p:custDataLst>
    <p:extLst>
      <p:ext uri="{BB962C8B-B14F-4D97-AF65-F5344CB8AC3E}">
        <p14:creationId xmlns:p14="http://schemas.microsoft.com/office/powerpoint/2010/main" val="8944566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1"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 calcmode="lin" valueType="num">
                                      <p:cBhvr>
                                        <p:cTn id="12" dur="1000" fill="hold"/>
                                        <p:tgtEl>
                                          <p:spTgt spid="3">
                                            <p:txEl>
                                              <p:pRg st="2" end="2"/>
                                            </p:txEl>
                                          </p:spTgt>
                                        </p:tgtEl>
                                        <p:attrNameLst>
                                          <p:attrName>ppt_w</p:attrName>
                                        </p:attrNameLst>
                                      </p:cBhvr>
                                      <p:tavLst>
                                        <p:tav tm="0">
                                          <p:val>
                                            <p:fltVal val="0"/>
                                          </p:val>
                                        </p:tav>
                                        <p:tav tm="100000">
                                          <p:val>
                                            <p:strVal val="#ppt_w"/>
                                          </p:val>
                                        </p:tav>
                                      </p:tavLst>
                                    </p:anim>
                                    <p:anim calcmode="lin" valueType="num">
                                      <p:cBhvr>
                                        <p:cTn id="13" dur="1000" fill="hold"/>
                                        <p:tgtEl>
                                          <p:spTgt spid="3">
                                            <p:txEl>
                                              <p:pRg st="2" end="2"/>
                                            </p:txEl>
                                          </p:spTgt>
                                        </p:tgtEl>
                                        <p:attrNameLst>
                                          <p:attrName>ppt_h</p:attrName>
                                        </p:attrNameLst>
                                      </p:cBhvr>
                                      <p:tavLst>
                                        <p:tav tm="0">
                                          <p:val>
                                            <p:fltVal val="0"/>
                                          </p:val>
                                        </p:tav>
                                        <p:tav tm="100000">
                                          <p:val>
                                            <p:strVal val="#ppt_h"/>
                                          </p:val>
                                        </p:tav>
                                      </p:tavLst>
                                    </p:anim>
                                    <p:anim calcmode="lin" valueType="num">
                                      <p:cBhvr>
                                        <p:cTn id="14" dur="1000" fill="hold"/>
                                        <p:tgtEl>
                                          <p:spTgt spid="3">
                                            <p:txEl>
                                              <p:pRg st="2" end="2"/>
                                            </p:txEl>
                                          </p:spTgt>
                                        </p:tgtEl>
                                        <p:attrNameLst>
                                          <p:attrName>style.rotation</p:attrName>
                                        </p:attrNameLst>
                                      </p:cBhvr>
                                      <p:tavLst>
                                        <p:tav tm="0">
                                          <p:val>
                                            <p:fltVal val="90"/>
                                          </p:val>
                                        </p:tav>
                                        <p:tav tm="100000">
                                          <p:val>
                                            <p:fltVal val="0"/>
                                          </p:val>
                                        </p:tav>
                                      </p:tavLst>
                                    </p:anim>
                                    <p:animEffect transition="in" filter="fade">
                                      <p:cBhvr>
                                        <p:cTn id="15" dur="1000"/>
                                        <p:tgtEl>
                                          <p:spTgt spid="3">
                                            <p:txEl>
                                              <p:pRg st="2" end="2"/>
                                            </p:txEl>
                                          </p:spTgt>
                                        </p:tgtEl>
                                      </p:cBhvr>
                                    </p:animEffect>
                                  </p:childTnLst>
                                </p:cTn>
                              </p:par>
                              <p:par>
                                <p:cTn id="16" presetID="31" presetClass="entr" presetSubtype="0" fill="hold" nodeType="with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 calcmode="lin" valueType="num">
                                      <p:cBhvr>
                                        <p:cTn id="18" dur="1000" fill="hold"/>
                                        <p:tgtEl>
                                          <p:spTgt spid="3">
                                            <p:txEl>
                                              <p:pRg st="3" end="3"/>
                                            </p:txEl>
                                          </p:spTgt>
                                        </p:tgtEl>
                                        <p:attrNameLst>
                                          <p:attrName>ppt_w</p:attrName>
                                        </p:attrNameLst>
                                      </p:cBhvr>
                                      <p:tavLst>
                                        <p:tav tm="0">
                                          <p:val>
                                            <p:fltVal val="0"/>
                                          </p:val>
                                        </p:tav>
                                        <p:tav tm="100000">
                                          <p:val>
                                            <p:strVal val="#ppt_w"/>
                                          </p:val>
                                        </p:tav>
                                      </p:tavLst>
                                    </p:anim>
                                    <p:anim calcmode="lin" valueType="num">
                                      <p:cBhvr>
                                        <p:cTn id="19" dur="1000" fill="hold"/>
                                        <p:tgtEl>
                                          <p:spTgt spid="3">
                                            <p:txEl>
                                              <p:pRg st="3" end="3"/>
                                            </p:txEl>
                                          </p:spTgt>
                                        </p:tgtEl>
                                        <p:attrNameLst>
                                          <p:attrName>ppt_h</p:attrName>
                                        </p:attrNameLst>
                                      </p:cBhvr>
                                      <p:tavLst>
                                        <p:tav tm="0">
                                          <p:val>
                                            <p:fltVal val="0"/>
                                          </p:val>
                                        </p:tav>
                                        <p:tav tm="100000">
                                          <p:val>
                                            <p:strVal val="#ppt_h"/>
                                          </p:val>
                                        </p:tav>
                                      </p:tavLst>
                                    </p:anim>
                                    <p:anim calcmode="lin" valueType="num">
                                      <p:cBhvr>
                                        <p:cTn id="20" dur="1000" fill="hold"/>
                                        <p:tgtEl>
                                          <p:spTgt spid="3">
                                            <p:txEl>
                                              <p:pRg st="3" end="3"/>
                                            </p:txEl>
                                          </p:spTgt>
                                        </p:tgtEl>
                                        <p:attrNameLst>
                                          <p:attrName>style.rotation</p:attrName>
                                        </p:attrNameLst>
                                      </p:cBhvr>
                                      <p:tavLst>
                                        <p:tav tm="0">
                                          <p:val>
                                            <p:fltVal val="90"/>
                                          </p:val>
                                        </p:tav>
                                        <p:tav tm="100000">
                                          <p:val>
                                            <p:fltVal val="0"/>
                                          </p:val>
                                        </p:tav>
                                      </p:tavLst>
                                    </p:anim>
                                    <p:animEffect transition="in" filter="fade">
                                      <p:cBhvr>
                                        <p:cTn id="21" dur="1000"/>
                                        <p:tgtEl>
                                          <p:spTgt spid="3">
                                            <p:txEl>
                                              <p:pRg st="3" end="3"/>
                                            </p:txEl>
                                          </p:spTgt>
                                        </p:tgtEl>
                                      </p:cBhvr>
                                    </p:animEffect>
                                  </p:childTnLst>
                                </p:cTn>
                              </p:par>
                              <p:par>
                                <p:cTn id="22" presetID="31" presetClass="entr" presetSubtype="0" fill="hold" nodeType="withEffect">
                                  <p:stCondLst>
                                    <p:cond delay="0"/>
                                  </p:stCondLst>
                                  <p:childTnLst>
                                    <p:set>
                                      <p:cBhvr>
                                        <p:cTn id="23" dur="1" fill="hold">
                                          <p:stCondLst>
                                            <p:cond delay="0"/>
                                          </p:stCondLst>
                                        </p:cTn>
                                        <p:tgtEl>
                                          <p:spTgt spid="3">
                                            <p:txEl>
                                              <p:pRg st="4" end="4"/>
                                            </p:txEl>
                                          </p:spTgt>
                                        </p:tgtEl>
                                        <p:attrNameLst>
                                          <p:attrName>style.visibility</p:attrName>
                                        </p:attrNameLst>
                                      </p:cBhvr>
                                      <p:to>
                                        <p:strVal val="visible"/>
                                      </p:to>
                                    </p:set>
                                    <p:anim calcmode="lin" valueType="num">
                                      <p:cBhvr>
                                        <p:cTn id="24" dur="1000" fill="hold"/>
                                        <p:tgtEl>
                                          <p:spTgt spid="3">
                                            <p:txEl>
                                              <p:pRg st="4" end="4"/>
                                            </p:txEl>
                                          </p:spTgt>
                                        </p:tgtEl>
                                        <p:attrNameLst>
                                          <p:attrName>ppt_w</p:attrName>
                                        </p:attrNameLst>
                                      </p:cBhvr>
                                      <p:tavLst>
                                        <p:tav tm="0">
                                          <p:val>
                                            <p:fltVal val="0"/>
                                          </p:val>
                                        </p:tav>
                                        <p:tav tm="100000">
                                          <p:val>
                                            <p:strVal val="#ppt_w"/>
                                          </p:val>
                                        </p:tav>
                                      </p:tavLst>
                                    </p:anim>
                                    <p:anim calcmode="lin" valueType="num">
                                      <p:cBhvr>
                                        <p:cTn id="25" dur="1000" fill="hold"/>
                                        <p:tgtEl>
                                          <p:spTgt spid="3">
                                            <p:txEl>
                                              <p:pRg st="4" end="4"/>
                                            </p:txEl>
                                          </p:spTgt>
                                        </p:tgtEl>
                                        <p:attrNameLst>
                                          <p:attrName>ppt_h</p:attrName>
                                        </p:attrNameLst>
                                      </p:cBhvr>
                                      <p:tavLst>
                                        <p:tav tm="0">
                                          <p:val>
                                            <p:fltVal val="0"/>
                                          </p:val>
                                        </p:tav>
                                        <p:tav tm="100000">
                                          <p:val>
                                            <p:strVal val="#ppt_h"/>
                                          </p:val>
                                        </p:tav>
                                      </p:tavLst>
                                    </p:anim>
                                    <p:anim calcmode="lin" valueType="num">
                                      <p:cBhvr>
                                        <p:cTn id="26" dur="1000" fill="hold"/>
                                        <p:tgtEl>
                                          <p:spTgt spid="3">
                                            <p:txEl>
                                              <p:pRg st="4" end="4"/>
                                            </p:txEl>
                                          </p:spTgt>
                                        </p:tgtEl>
                                        <p:attrNameLst>
                                          <p:attrName>style.rotation</p:attrName>
                                        </p:attrNameLst>
                                      </p:cBhvr>
                                      <p:tavLst>
                                        <p:tav tm="0">
                                          <p:val>
                                            <p:fltVal val="90"/>
                                          </p:val>
                                        </p:tav>
                                        <p:tav tm="100000">
                                          <p:val>
                                            <p:fltVal val="0"/>
                                          </p:val>
                                        </p:tav>
                                      </p:tavLst>
                                    </p:anim>
                                    <p:animEffect transition="in" filter="fade">
                                      <p:cBhvr>
                                        <p:cTn id="27" dur="10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Picture 2" descr="E:\www.blogtinhoc.net - Vista Sidebar for XP v.2.2\Vista Sidebar for XP v.2.2\Vista 5744 Gadgets Pack 2\UltimateX Clocks.Gadget\images\cronometer.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592388" y="1333500"/>
            <a:ext cx="3743325" cy="361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Picture 3" descr="E:\www.blogtinhoc.net - Vista Sidebar for XP v.2.2\Vista Sidebar for XP v.2.2\Vista 5744 Gadgets Pack 2\UltimateX Clocks.Gadget\images\cronometer_m.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267200" y="1108075"/>
            <a:ext cx="322263" cy="3200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48" name="Picture 4" descr="E:\www.blogtinhoc.net - Vista Sidebar for XP v.2.2\Vista Sidebar for XP v.2.2\Vista 5744 Gadgets Pack 2\UltimateX Clocks.Gadget\images\cronometer_h.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267200" y="1333500"/>
            <a:ext cx="304800" cy="3017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 descr="E:\www.blogtinhoc.net - Vista Sidebar for XP v.2.2\Vista Sidebar for XP v.2.2\Vista 5744 Gadgets Pack 2\VistaOrbClock.Gadget\images\newv1_s.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267200" y="1373188"/>
            <a:ext cx="330200" cy="329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50" name="WordArt 13"/>
          <p:cNvSpPr>
            <a:spLocks noChangeArrowheads="1" noChangeShapeType="1" noTextEdit="1"/>
          </p:cNvSpPr>
          <p:nvPr>
            <p:custDataLst>
              <p:tags r:id="rId2"/>
            </p:custDataLst>
          </p:nvPr>
        </p:nvSpPr>
        <p:spPr bwMode="auto">
          <a:xfrm>
            <a:off x="1447800" y="0"/>
            <a:ext cx="6248400" cy="2205038"/>
          </a:xfrm>
          <a:prstGeom prst="rect">
            <a:avLst/>
          </a:prstGeom>
        </p:spPr>
        <p:txBody>
          <a:bodyPr wrap="none" fromWordArt="1">
            <a:prstTxWarp prst="textDeflate">
              <a:avLst>
                <a:gd name="adj" fmla="val 33667"/>
              </a:avLst>
            </a:prstTxWarp>
          </a:bodyPr>
          <a:lstStyle/>
          <a:p>
            <a:pPr algn="ctr"/>
            <a:r>
              <a:rPr lang="en-US" sz="3600" b="1" kern="10">
                <a:ln w="25400">
                  <a:solidFill>
                    <a:srgbClr val="0000FF"/>
                  </a:solidFill>
                  <a:round/>
                  <a:headEnd/>
                  <a:tailEnd/>
                </a:ln>
                <a:solidFill>
                  <a:srgbClr val="BBE0E3"/>
                </a:solidFill>
                <a:latin typeface=".VnTime"/>
              </a:rPr>
              <a:t>Thùc hµnh</a:t>
            </a:r>
          </a:p>
        </p:txBody>
      </p:sp>
      <p:pic>
        <p:nvPicPr>
          <p:cNvPr id="31751" name="Picture 2"/>
          <p:cNvPicPr>
            <a:picLocks noChangeAspect="1"/>
          </p:cNvPicPr>
          <p:nvPr/>
        </p:nvPicPr>
        <p:blipFill>
          <a:blip r:embed="rId9">
            <a:extLst>
              <a:ext uri="{28A0092B-C50C-407E-A947-70E740481C1C}">
                <a14:useLocalDpi xmlns:a14="http://schemas.microsoft.com/office/drawing/2010/main" val="0"/>
              </a:ext>
            </a:extLst>
          </a:blip>
          <a:srcRect/>
          <a:stretch>
            <a:fillRect/>
          </a:stretch>
        </p:blipFill>
        <p:spPr bwMode="auto">
          <a:xfrm>
            <a:off x="323850" y="4246563"/>
            <a:ext cx="1924050" cy="2381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52" name="Picture 3"/>
          <p:cNvPicPr>
            <a:picLocks noChangeAspect="1"/>
          </p:cNvPicPr>
          <p:nvPr/>
        </p:nvPicPr>
        <p:blipFill>
          <a:blip r:embed="rId10">
            <a:extLst>
              <a:ext uri="{28A0092B-C50C-407E-A947-70E740481C1C}">
                <a14:useLocalDpi xmlns:a14="http://schemas.microsoft.com/office/drawing/2010/main" val="0"/>
              </a:ext>
            </a:extLst>
          </a:blip>
          <a:srcRect/>
          <a:stretch>
            <a:fillRect/>
          </a:stretch>
        </p:blipFill>
        <p:spPr bwMode="auto">
          <a:xfrm>
            <a:off x="3455988" y="4953000"/>
            <a:ext cx="2282825" cy="184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53" name="Picture 4"/>
          <p:cNvPicPr>
            <a:picLocks noChangeAspect="1"/>
          </p:cNvPicPr>
          <p:nvPr/>
        </p:nvPicPr>
        <p:blipFill>
          <a:blip r:embed="rId11">
            <a:extLst>
              <a:ext uri="{28A0092B-C50C-407E-A947-70E740481C1C}">
                <a14:useLocalDpi xmlns:a14="http://schemas.microsoft.com/office/drawing/2010/main" val="0"/>
              </a:ext>
            </a:extLst>
          </a:blip>
          <a:srcRect/>
          <a:stretch>
            <a:fillRect/>
          </a:stretch>
        </p:blipFill>
        <p:spPr bwMode="auto">
          <a:xfrm>
            <a:off x="6288088" y="4295775"/>
            <a:ext cx="2190750" cy="2366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54" name="Picture 5"/>
          <p:cNvPicPr>
            <a:picLocks noChangeAspect="1"/>
          </p:cNvPicPr>
          <p:nvPr/>
        </p:nvPicPr>
        <p:blipFill>
          <a:blip r:embed="rId12">
            <a:extLst>
              <a:ext uri="{28A0092B-C50C-407E-A947-70E740481C1C}">
                <a14:useLocalDpi xmlns:a14="http://schemas.microsoft.com/office/drawing/2010/main" val="0"/>
              </a:ext>
            </a:extLst>
          </a:blip>
          <a:srcRect/>
          <a:stretch>
            <a:fillRect/>
          </a:stretch>
        </p:blipFill>
        <p:spPr bwMode="auto">
          <a:xfrm>
            <a:off x="6873875" y="1790700"/>
            <a:ext cx="2063750" cy="2455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55" name="Picture 6"/>
          <p:cNvPicPr>
            <a:picLocks noChangeAspect="1"/>
          </p:cNvPicPr>
          <p:nvPr/>
        </p:nvPicPr>
        <p:blipFill>
          <a:blip r:embed="rId13">
            <a:extLst>
              <a:ext uri="{28A0092B-C50C-407E-A947-70E740481C1C}">
                <a14:useLocalDpi xmlns:a14="http://schemas.microsoft.com/office/drawing/2010/main" val="0"/>
              </a:ext>
            </a:extLst>
          </a:blip>
          <a:srcRect/>
          <a:stretch>
            <a:fillRect/>
          </a:stretch>
        </p:blipFill>
        <p:spPr bwMode="auto">
          <a:xfrm>
            <a:off x="323850" y="1790700"/>
            <a:ext cx="1924050" cy="2105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The Best of Richard Clayderman1 - Part.mp3">
            <a:hlinkClick r:id="" action="ppaction://media"/>
          </p:cNvPr>
          <p:cNvPicPr>
            <a:picLocks noRot="1" noChangeAspect="1"/>
          </p:cNvPicPr>
          <p:nvPr>
            <a:audioFile r:link="rId3"/>
          </p:nvPr>
        </p:nvPicPr>
        <p:blipFill>
          <a:blip r:embed="rId14">
            <a:extLst>
              <a:ext uri="{28A0092B-C50C-407E-A947-70E740481C1C}">
                <a14:useLocalDpi xmlns:a14="http://schemas.microsoft.com/office/drawing/2010/main" val="0"/>
              </a:ext>
            </a:extLst>
          </a:blip>
          <a:srcRect/>
          <a:stretch>
            <a:fillRect/>
          </a:stretch>
        </p:blipFill>
        <p:spPr bwMode="auto">
          <a:xfrm>
            <a:off x="8839200" y="6361113"/>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extLst>
      <p:ext uri="{BB962C8B-B14F-4D97-AF65-F5344CB8AC3E}">
        <p14:creationId xmlns:p14="http://schemas.microsoft.com/office/powerpoint/2010/main" val="3354729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mediacall" presetSubtype="0" fill="hold" nodeType="clickEffect">
                                  <p:stCondLst>
                                    <p:cond delay="0"/>
                                  </p:stCondLst>
                                  <p:childTnLst>
                                    <p:cmd type="call" cmd="playFrom(0.0)">
                                      <p:cBhvr>
                                        <p:cTn id="6" dur="1197009" fill="hold"/>
                                        <p:tgtEl>
                                          <p:spTgt spid="3"/>
                                        </p:tgtEl>
                                      </p:cBhvr>
                                    </p:cmd>
                                  </p:childTnLst>
                                </p:cTn>
                              </p:par>
                              <p:par>
                                <p:cTn id="7" presetID="8" presetClass="emph" presetSubtype="0" repeatCount="indefinite" fill="hold" nodeType="withEffect">
                                  <p:stCondLst>
                                    <p:cond delay="0"/>
                                  </p:stCondLst>
                                  <p:endCondLst>
                                    <p:cond evt="onNext" delay="0">
                                      <p:tgtEl>
                                        <p:sldTgt/>
                                      </p:tgtEl>
                                    </p:cond>
                                  </p:endCondLst>
                                  <p:childTnLst>
                                    <p:animRot by="21600000">
                                      <p:cBhvr>
                                        <p:cTn id="8" dur="60000" fill="hold"/>
                                        <p:tgtEl>
                                          <p:spTgt spid="1030"/>
                                        </p:tgtEl>
                                        <p:attrNameLst>
                                          <p:attrName>r</p:attrName>
                                        </p:attrNameLst>
                                      </p:cBhvr>
                                    </p:animRot>
                                  </p:childTnLst>
                                </p:cTn>
                              </p:par>
                              <p:par>
                                <p:cTn id="9" presetID="8" presetClass="emph" presetSubtype="0" fill="hold" nodeType="withEffect">
                                  <p:stCondLst>
                                    <p:cond delay="0"/>
                                  </p:stCondLst>
                                  <p:childTnLst>
                                    <p:animRot by="21600000">
                                      <p:cBhvr>
                                        <p:cTn id="10" dur="3600000" fill="hold"/>
                                        <p:tgtEl>
                                          <p:spTgt spid="102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audio>
              <p:cMediaNode vol="80000">
                <p:cTn id="11" fill="hold" display="0">
                  <p:stCondLst>
                    <p:cond delay="indefinite"/>
                  </p:stCondLst>
                  <p:endCondLst>
                    <p:cond evt="onStopAudio" delay="0">
                      <p:tgtEl>
                        <p:sldTgt/>
                      </p:tgtEl>
                    </p:cond>
                  </p:endCondLst>
                </p:cTn>
                <p:tgtEl>
                  <p:spTgt spid="3"/>
                </p:tgtEl>
              </p:cMediaNode>
            </p:audi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1"/>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p:cNvSpPr txBox="1">
            <a:spLocks noChangeArrowheads="1"/>
          </p:cNvSpPr>
          <p:nvPr>
            <p:custDataLst>
              <p:tags r:id="rId2"/>
            </p:custDataLst>
          </p:nvPr>
        </p:nvSpPr>
        <p:spPr bwMode="auto">
          <a:xfrm>
            <a:off x="1403350" y="3141663"/>
            <a:ext cx="6624638" cy="230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sz="3600">
                <a:solidFill>
                  <a:srgbClr val="C00000"/>
                </a:solidFill>
                <a:latin typeface="Times New Roman" pitchFamily="18" charset="0"/>
                <a:cs typeface="Times New Roman" pitchFamily="18" charset="0"/>
              </a:rPr>
              <a:t>- Hãy giới thiệu, nêu cảm nhận về tranh của mình và các bạn, đồng thời chia sẻ cảm xúc của cá nhân mình khi vẽ tranh biểu cảm đồ vật.</a:t>
            </a:r>
          </a:p>
        </p:txBody>
      </p:sp>
      <p:sp>
        <p:nvSpPr>
          <p:cNvPr id="2" name="Rectangle 1"/>
          <p:cNvSpPr/>
          <p:nvPr>
            <p:custDataLst>
              <p:tags r:id="rId3"/>
            </p:custDataLst>
          </p:nvPr>
        </p:nvSpPr>
        <p:spPr>
          <a:xfrm>
            <a:off x="2504809" y="810885"/>
            <a:ext cx="5523179" cy="646331"/>
          </a:xfrm>
          <a:prstGeom prst="rect">
            <a:avLst/>
          </a:prstGeom>
        </p:spPr>
        <p:txBody>
          <a:bodyPr wrap="none">
            <a:spAutoFit/>
          </a:bodyPr>
          <a:lstStyle/>
          <a:p>
            <a:pPr lvl="0" algn="ctr"/>
            <a:r>
              <a:rPr lang="en-US" sz="3600" b="1" u="sng" dirty="0">
                <a:solidFill>
                  <a:srgbClr val="002060"/>
                </a:solidFill>
                <a:latin typeface="Times New Roman" pitchFamily="18" charset="0"/>
                <a:cs typeface="Times New Roman" pitchFamily="18" charset="0"/>
              </a:rPr>
              <a:t>TRƯNG BÀY SẢN PHẨM</a:t>
            </a:r>
          </a:p>
        </p:txBody>
      </p:sp>
    </p:spTree>
    <p:custDataLst>
      <p:tags r:id="rId1"/>
    </p:custDataLst>
    <p:extLst>
      <p:ext uri="{BB962C8B-B14F-4D97-AF65-F5344CB8AC3E}">
        <p14:creationId xmlns:p14="http://schemas.microsoft.com/office/powerpoint/2010/main" val="308174323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3" presetClass="entr" presetSubtype="16"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500" fill="hold"/>
                                        <p:tgtEl>
                                          <p:spTgt spid="4">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4">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8" name="Picture 2"/>
          <p:cNvPicPr>
            <a:picLocks noChangeAspect="1"/>
          </p:cNvPicPr>
          <p:nvPr>
            <p:custDataLst>
              <p:tags r:id="rId2"/>
            </p:custDataLst>
          </p:nvPr>
        </p:nvPicPr>
        <p:blipFill>
          <a:blip r:embed="rId15">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819" name="Picture 3" descr="Frames PPT 013"/>
          <p:cNvPicPr>
            <a:picLocks noChangeAspect="1" noChangeArrowheads="1"/>
          </p:cNvPicPr>
          <p:nvPr/>
        </p:nvPicPr>
        <p:blipFill>
          <a:blip r:embed="rId16">
            <a:lum bright="-20000"/>
            <a:extLst>
              <a:ext uri="{28A0092B-C50C-407E-A947-70E740481C1C}">
                <a14:useLocalDpi xmlns:a14="http://schemas.microsoft.com/office/drawing/2010/main" val="0"/>
              </a:ext>
            </a:extLst>
          </a:blip>
          <a:srcRect/>
          <a:stretch>
            <a:fillRect/>
          </a:stretch>
        </p:blipFill>
        <p:spPr bwMode="auto">
          <a:xfrm>
            <a:off x="0" y="28575"/>
            <a:ext cx="9310688" cy="693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820" name="Picture 4" descr="Bellcoll"/>
          <p:cNvPicPr>
            <a:picLocks noChangeAspect="1" noChangeArrowheads="1" noCrop="1"/>
          </p:cNvPicPr>
          <p:nvPr>
            <p:custDataLst>
              <p:tags r:id="rId3"/>
            </p:custDataLst>
          </p:nvPr>
        </p:nvPicPr>
        <p:blipFill>
          <a:blip r:embed="rId17">
            <a:extLst>
              <a:ext uri="{28A0092B-C50C-407E-A947-70E740481C1C}">
                <a14:useLocalDpi xmlns:a14="http://schemas.microsoft.com/office/drawing/2010/main" val="0"/>
              </a:ext>
            </a:extLst>
          </a:blip>
          <a:srcRect/>
          <a:stretch>
            <a:fillRect/>
          </a:stretch>
        </p:blipFill>
        <p:spPr bwMode="auto">
          <a:xfrm>
            <a:off x="1768475" y="96838"/>
            <a:ext cx="11430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821" name="Picture 5" descr="Bellcoll"/>
          <p:cNvPicPr>
            <a:picLocks noChangeAspect="1" noChangeArrowheads="1" noCrop="1"/>
          </p:cNvPicPr>
          <p:nvPr>
            <p:custDataLst>
              <p:tags r:id="rId4"/>
            </p:custDataLst>
          </p:nvPr>
        </p:nvPicPr>
        <p:blipFill>
          <a:blip r:embed="rId17">
            <a:extLst>
              <a:ext uri="{28A0092B-C50C-407E-A947-70E740481C1C}">
                <a14:useLocalDpi xmlns:a14="http://schemas.microsoft.com/office/drawing/2010/main" val="0"/>
              </a:ext>
            </a:extLst>
          </a:blip>
          <a:srcRect/>
          <a:stretch>
            <a:fillRect/>
          </a:stretch>
        </p:blipFill>
        <p:spPr bwMode="auto">
          <a:xfrm>
            <a:off x="5181600" y="96838"/>
            <a:ext cx="11430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822" name="Picture 6" descr="Bellcoll"/>
          <p:cNvPicPr>
            <a:picLocks noChangeAspect="1" noChangeArrowheads="1" noCrop="1"/>
          </p:cNvPicPr>
          <p:nvPr>
            <p:custDataLst>
              <p:tags r:id="rId5"/>
            </p:custDataLst>
          </p:nvPr>
        </p:nvPicPr>
        <p:blipFill>
          <a:blip r:embed="rId17">
            <a:extLst>
              <a:ext uri="{28A0092B-C50C-407E-A947-70E740481C1C}">
                <a14:useLocalDpi xmlns:a14="http://schemas.microsoft.com/office/drawing/2010/main" val="0"/>
              </a:ext>
            </a:extLst>
          </a:blip>
          <a:srcRect/>
          <a:stretch>
            <a:fillRect/>
          </a:stretch>
        </p:blipFill>
        <p:spPr bwMode="auto">
          <a:xfrm>
            <a:off x="6324600" y="96838"/>
            <a:ext cx="11430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823" name="Picture 7" descr="Bellcoll"/>
          <p:cNvPicPr>
            <a:picLocks noChangeAspect="1" noChangeArrowheads="1" noCrop="1"/>
          </p:cNvPicPr>
          <p:nvPr>
            <p:custDataLst>
              <p:tags r:id="rId6"/>
            </p:custDataLst>
          </p:nvPr>
        </p:nvPicPr>
        <p:blipFill>
          <a:blip r:embed="rId17">
            <a:extLst>
              <a:ext uri="{28A0092B-C50C-407E-A947-70E740481C1C}">
                <a14:useLocalDpi xmlns:a14="http://schemas.microsoft.com/office/drawing/2010/main" val="0"/>
              </a:ext>
            </a:extLst>
          </a:blip>
          <a:srcRect/>
          <a:stretch>
            <a:fillRect/>
          </a:stretch>
        </p:blipFill>
        <p:spPr bwMode="auto">
          <a:xfrm>
            <a:off x="2895600" y="96838"/>
            <a:ext cx="11430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824" name="Picture 8" descr="Bellcoll"/>
          <p:cNvPicPr>
            <a:picLocks noChangeAspect="1" noChangeArrowheads="1" noCrop="1"/>
          </p:cNvPicPr>
          <p:nvPr>
            <p:custDataLst>
              <p:tags r:id="rId7"/>
            </p:custDataLst>
          </p:nvPr>
        </p:nvPicPr>
        <p:blipFill>
          <a:blip r:embed="rId17">
            <a:extLst>
              <a:ext uri="{28A0092B-C50C-407E-A947-70E740481C1C}">
                <a14:useLocalDpi xmlns:a14="http://schemas.microsoft.com/office/drawing/2010/main" val="0"/>
              </a:ext>
            </a:extLst>
          </a:blip>
          <a:srcRect/>
          <a:stretch>
            <a:fillRect/>
          </a:stretch>
        </p:blipFill>
        <p:spPr bwMode="auto">
          <a:xfrm>
            <a:off x="4038600" y="96838"/>
            <a:ext cx="11430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825" name="Picture 9" descr="Bellcoll"/>
          <p:cNvPicPr>
            <a:picLocks noChangeAspect="1" noChangeArrowheads="1" noCrop="1"/>
          </p:cNvPicPr>
          <p:nvPr>
            <p:custDataLst>
              <p:tags r:id="rId8"/>
            </p:custDataLst>
          </p:nvPr>
        </p:nvPicPr>
        <p:blipFill>
          <a:blip r:embed="rId17">
            <a:extLst>
              <a:ext uri="{28A0092B-C50C-407E-A947-70E740481C1C}">
                <a14:useLocalDpi xmlns:a14="http://schemas.microsoft.com/office/drawing/2010/main" val="0"/>
              </a:ext>
            </a:extLst>
          </a:blip>
          <a:srcRect/>
          <a:stretch>
            <a:fillRect/>
          </a:stretch>
        </p:blipFill>
        <p:spPr bwMode="auto">
          <a:xfrm>
            <a:off x="7315200" y="96838"/>
            <a:ext cx="11430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826" name="Picture 10" descr="Bellcoll"/>
          <p:cNvPicPr>
            <a:picLocks noChangeAspect="1" noChangeArrowheads="1" noCrop="1"/>
          </p:cNvPicPr>
          <p:nvPr>
            <p:custDataLst>
              <p:tags r:id="rId9"/>
            </p:custDataLst>
          </p:nvPr>
        </p:nvPicPr>
        <p:blipFill>
          <a:blip r:embed="rId17">
            <a:extLst>
              <a:ext uri="{28A0092B-C50C-407E-A947-70E740481C1C}">
                <a14:useLocalDpi xmlns:a14="http://schemas.microsoft.com/office/drawing/2010/main" val="0"/>
              </a:ext>
            </a:extLst>
          </a:blip>
          <a:srcRect/>
          <a:stretch>
            <a:fillRect/>
          </a:stretch>
        </p:blipFill>
        <p:spPr bwMode="auto">
          <a:xfrm>
            <a:off x="625475" y="96838"/>
            <a:ext cx="11430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4827" name="Group 3"/>
          <p:cNvGrpSpPr>
            <a:grpSpLocks/>
          </p:cNvGrpSpPr>
          <p:nvPr>
            <p:custDataLst>
              <p:tags r:id="rId10"/>
            </p:custDataLst>
          </p:nvPr>
        </p:nvGrpSpPr>
        <p:grpSpPr bwMode="auto">
          <a:xfrm>
            <a:off x="625475" y="5576888"/>
            <a:ext cx="4241800" cy="998537"/>
            <a:chOff x="2766" y="13225"/>
            <a:chExt cx="7161" cy="2080"/>
          </a:xfrm>
        </p:grpSpPr>
        <p:pic>
          <p:nvPicPr>
            <p:cNvPr id="34836" name="Picture 4" descr="FLOWERS5"/>
            <p:cNvPicPr>
              <a:picLocks noChangeAspect="1" noChangeArrowheads="1"/>
            </p:cNvPicPr>
            <p:nvPr/>
          </p:nvPicPr>
          <p:blipFill>
            <a:blip r:embed="rId18" cstate="print">
              <a:extLst>
                <a:ext uri="{28A0092B-C50C-407E-A947-70E740481C1C}">
                  <a14:useLocalDpi xmlns:a14="http://schemas.microsoft.com/office/drawing/2010/main" val="0"/>
                </a:ext>
              </a:extLst>
            </a:blip>
            <a:srcRect/>
            <a:stretch>
              <a:fillRect/>
            </a:stretch>
          </p:blipFill>
          <p:spPr bwMode="auto">
            <a:xfrm>
              <a:off x="2766" y="13480"/>
              <a:ext cx="1176" cy="17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837" name="Picture 5" descr="FLOWERS5"/>
            <p:cNvPicPr>
              <a:picLocks noChangeAspect="1" noChangeArrowheads="1"/>
            </p:cNvPicPr>
            <p:nvPr/>
          </p:nvPicPr>
          <p:blipFill>
            <a:blip r:embed="rId18" cstate="print">
              <a:extLst>
                <a:ext uri="{28A0092B-C50C-407E-A947-70E740481C1C}">
                  <a14:useLocalDpi xmlns:a14="http://schemas.microsoft.com/office/drawing/2010/main" val="0"/>
                </a:ext>
              </a:extLst>
            </a:blip>
            <a:srcRect/>
            <a:stretch>
              <a:fillRect/>
            </a:stretch>
          </p:blipFill>
          <p:spPr bwMode="auto">
            <a:xfrm>
              <a:off x="5787" y="13480"/>
              <a:ext cx="1176" cy="17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838" name="Picture 6" descr="FLOWERS5"/>
            <p:cNvPicPr>
              <a:picLocks noChangeAspect="1" noChangeArrowheads="1"/>
            </p:cNvPicPr>
            <p:nvPr/>
          </p:nvPicPr>
          <p:blipFill>
            <a:blip r:embed="rId18" cstate="print">
              <a:extLst>
                <a:ext uri="{28A0092B-C50C-407E-A947-70E740481C1C}">
                  <a14:useLocalDpi xmlns:a14="http://schemas.microsoft.com/office/drawing/2010/main" val="0"/>
                </a:ext>
              </a:extLst>
            </a:blip>
            <a:srcRect/>
            <a:stretch>
              <a:fillRect/>
            </a:stretch>
          </p:blipFill>
          <p:spPr bwMode="auto">
            <a:xfrm>
              <a:off x="8751" y="13480"/>
              <a:ext cx="1176" cy="17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839" name="Picture 7" descr="FLOWERS"/>
            <p:cNvPicPr>
              <a:picLocks noChangeAspect="1" noChangeArrowheads="1"/>
            </p:cNvPicPr>
            <p:nvPr/>
          </p:nvPicPr>
          <p:blipFill>
            <a:blip r:embed="rId19" cstate="print">
              <a:extLst>
                <a:ext uri="{28A0092B-C50C-407E-A947-70E740481C1C}">
                  <a14:useLocalDpi xmlns:a14="http://schemas.microsoft.com/office/drawing/2010/main" val="0"/>
                </a:ext>
              </a:extLst>
            </a:blip>
            <a:srcRect t="-7216" r="-11760"/>
            <a:stretch>
              <a:fillRect/>
            </a:stretch>
          </p:blipFill>
          <p:spPr bwMode="auto">
            <a:xfrm>
              <a:off x="3849" y="13225"/>
              <a:ext cx="2414" cy="2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840" name="Picture 8" descr="FLOWERS"/>
            <p:cNvPicPr>
              <a:picLocks noChangeAspect="1" noChangeArrowheads="1"/>
            </p:cNvPicPr>
            <p:nvPr/>
          </p:nvPicPr>
          <p:blipFill>
            <a:blip r:embed="rId19" cstate="print">
              <a:extLst>
                <a:ext uri="{28A0092B-C50C-407E-A947-70E740481C1C}">
                  <a14:useLocalDpi xmlns:a14="http://schemas.microsoft.com/office/drawing/2010/main" val="0"/>
                </a:ext>
              </a:extLst>
            </a:blip>
            <a:srcRect/>
            <a:stretch>
              <a:fillRect/>
            </a:stretch>
          </p:blipFill>
          <p:spPr bwMode="auto">
            <a:xfrm>
              <a:off x="6853" y="13365"/>
              <a:ext cx="2160" cy="19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34828" name="Group 3"/>
          <p:cNvGrpSpPr>
            <a:grpSpLocks/>
          </p:cNvGrpSpPr>
          <p:nvPr>
            <p:custDataLst>
              <p:tags r:id="rId11"/>
            </p:custDataLst>
          </p:nvPr>
        </p:nvGrpSpPr>
        <p:grpSpPr bwMode="auto">
          <a:xfrm>
            <a:off x="5211763" y="5576888"/>
            <a:ext cx="3368675" cy="998537"/>
            <a:chOff x="2766" y="13225"/>
            <a:chExt cx="7161" cy="2080"/>
          </a:xfrm>
        </p:grpSpPr>
        <p:pic>
          <p:nvPicPr>
            <p:cNvPr id="34831" name="Picture 4" descr="FLOWERS5"/>
            <p:cNvPicPr>
              <a:picLocks noChangeAspect="1" noChangeArrowheads="1"/>
            </p:cNvPicPr>
            <p:nvPr/>
          </p:nvPicPr>
          <p:blipFill>
            <a:blip r:embed="rId18" cstate="print">
              <a:extLst>
                <a:ext uri="{28A0092B-C50C-407E-A947-70E740481C1C}">
                  <a14:useLocalDpi xmlns:a14="http://schemas.microsoft.com/office/drawing/2010/main" val="0"/>
                </a:ext>
              </a:extLst>
            </a:blip>
            <a:srcRect/>
            <a:stretch>
              <a:fillRect/>
            </a:stretch>
          </p:blipFill>
          <p:spPr bwMode="auto">
            <a:xfrm>
              <a:off x="2766" y="13480"/>
              <a:ext cx="1176" cy="17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832" name="Picture 5" descr="FLOWERS5"/>
            <p:cNvPicPr>
              <a:picLocks noChangeAspect="1" noChangeArrowheads="1"/>
            </p:cNvPicPr>
            <p:nvPr/>
          </p:nvPicPr>
          <p:blipFill>
            <a:blip r:embed="rId18" cstate="print">
              <a:extLst>
                <a:ext uri="{28A0092B-C50C-407E-A947-70E740481C1C}">
                  <a14:useLocalDpi xmlns:a14="http://schemas.microsoft.com/office/drawing/2010/main" val="0"/>
                </a:ext>
              </a:extLst>
            </a:blip>
            <a:srcRect/>
            <a:stretch>
              <a:fillRect/>
            </a:stretch>
          </p:blipFill>
          <p:spPr bwMode="auto">
            <a:xfrm>
              <a:off x="5787" y="13480"/>
              <a:ext cx="1176" cy="17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833" name="Picture 6" descr="FLOWERS5"/>
            <p:cNvPicPr>
              <a:picLocks noChangeAspect="1" noChangeArrowheads="1"/>
            </p:cNvPicPr>
            <p:nvPr/>
          </p:nvPicPr>
          <p:blipFill>
            <a:blip r:embed="rId18" cstate="print">
              <a:extLst>
                <a:ext uri="{28A0092B-C50C-407E-A947-70E740481C1C}">
                  <a14:useLocalDpi xmlns:a14="http://schemas.microsoft.com/office/drawing/2010/main" val="0"/>
                </a:ext>
              </a:extLst>
            </a:blip>
            <a:srcRect/>
            <a:stretch>
              <a:fillRect/>
            </a:stretch>
          </p:blipFill>
          <p:spPr bwMode="auto">
            <a:xfrm>
              <a:off x="8751" y="13480"/>
              <a:ext cx="1176" cy="17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834" name="Picture 7" descr="FLOWERS"/>
            <p:cNvPicPr>
              <a:picLocks noChangeAspect="1" noChangeArrowheads="1"/>
            </p:cNvPicPr>
            <p:nvPr/>
          </p:nvPicPr>
          <p:blipFill>
            <a:blip r:embed="rId19" cstate="print">
              <a:extLst>
                <a:ext uri="{28A0092B-C50C-407E-A947-70E740481C1C}">
                  <a14:useLocalDpi xmlns:a14="http://schemas.microsoft.com/office/drawing/2010/main" val="0"/>
                </a:ext>
              </a:extLst>
            </a:blip>
            <a:srcRect t="-7216" r="-11760"/>
            <a:stretch>
              <a:fillRect/>
            </a:stretch>
          </p:blipFill>
          <p:spPr bwMode="auto">
            <a:xfrm>
              <a:off x="3849" y="13225"/>
              <a:ext cx="2414" cy="2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835" name="Picture 8" descr="FLOWERS"/>
            <p:cNvPicPr>
              <a:picLocks noChangeAspect="1" noChangeArrowheads="1"/>
            </p:cNvPicPr>
            <p:nvPr/>
          </p:nvPicPr>
          <p:blipFill>
            <a:blip r:embed="rId19" cstate="print">
              <a:extLst>
                <a:ext uri="{28A0092B-C50C-407E-A947-70E740481C1C}">
                  <a14:useLocalDpi xmlns:a14="http://schemas.microsoft.com/office/drawing/2010/main" val="0"/>
                </a:ext>
              </a:extLst>
            </a:blip>
            <a:srcRect/>
            <a:stretch>
              <a:fillRect/>
            </a:stretch>
          </p:blipFill>
          <p:spPr bwMode="auto">
            <a:xfrm>
              <a:off x="6853" y="13365"/>
              <a:ext cx="2160" cy="19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4" name="TextBox 23"/>
          <p:cNvSpPr txBox="1"/>
          <p:nvPr>
            <p:custDataLst>
              <p:tags r:id="rId12"/>
            </p:custDataLst>
          </p:nvPr>
        </p:nvSpPr>
        <p:spPr>
          <a:xfrm>
            <a:off x="323528" y="1752600"/>
            <a:ext cx="8640960" cy="2123658"/>
          </a:xfrm>
          <a:prstGeom prst="rect">
            <a:avLst/>
          </a:prstGeom>
          <a:noFill/>
          <a:scene3d>
            <a:camera prst="perspectiveRelaxedModerately"/>
            <a:lightRig rig="threePt" dir="t"/>
          </a:scene3d>
        </p:spPr>
        <p:txBody>
          <a:bodyPr>
            <a:spAutoFit/>
          </a:bodyPr>
          <a:lstStyle/>
          <a:p>
            <a:pPr algn="ctr" fontAlgn="auto">
              <a:spcBef>
                <a:spcPts val="0"/>
              </a:spcBef>
              <a:spcAft>
                <a:spcPts val="0"/>
              </a:spcAft>
              <a:defRPr/>
            </a:pPr>
            <a:r>
              <a:rPr lang="en-US" sz="4400" b="1">
                <a:solidFill>
                  <a:srgbClr val="FF0000"/>
                </a:solidFill>
                <a:latin typeface="Times New Roman" pitchFamily="18" charset="0"/>
                <a:cs typeface="Times New Roman" pitchFamily="18" charset="0"/>
              </a:rPr>
              <a:t>Giờ học đến đây là kết thúc</a:t>
            </a:r>
          </a:p>
          <a:p>
            <a:pPr algn="ctr" fontAlgn="auto">
              <a:spcBef>
                <a:spcPts val="0"/>
              </a:spcBef>
              <a:spcAft>
                <a:spcPts val="0"/>
              </a:spcAft>
              <a:defRPr/>
            </a:pPr>
            <a:r>
              <a:rPr lang="en-US" sz="4400" b="1">
                <a:solidFill>
                  <a:srgbClr val="FF0000"/>
                </a:solidFill>
                <a:latin typeface="Times New Roman" pitchFamily="18" charset="0"/>
                <a:cs typeface="Times New Roman" pitchFamily="18" charset="0"/>
              </a:rPr>
              <a:t>Kính chúc quý thầy cô và các em sức khỏe</a:t>
            </a:r>
          </a:p>
        </p:txBody>
      </p:sp>
      <p:pic>
        <p:nvPicPr>
          <p:cNvPr id="2" name="Uoc Mo - Nhac Trung Hoa.mp3">
            <a:hlinkClick r:id="" action="ppaction://media"/>
          </p:cNvPr>
          <p:cNvPicPr>
            <a:picLocks noRot="1" noChangeAspect="1"/>
          </p:cNvPicPr>
          <p:nvPr>
            <a:audioFile r:link="rId13"/>
          </p:nvPr>
        </p:nvPicPr>
        <p:blipFill>
          <a:blip r:embed="rId20">
            <a:extLst>
              <a:ext uri="{28A0092B-C50C-407E-A947-70E740481C1C}">
                <a14:useLocalDpi xmlns:a14="http://schemas.microsoft.com/office/drawing/2010/main" val="0"/>
              </a:ext>
            </a:extLst>
          </a:blip>
          <a:srcRect/>
          <a:stretch>
            <a:fillRect/>
          </a:stretch>
        </p:blipFill>
        <p:spPr bwMode="auto">
          <a:xfrm>
            <a:off x="74613" y="6575425"/>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extLst>
      <p:ext uri="{BB962C8B-B14F-4D97-AF65-F5344CB8AC3E}">
        <p14:creationId xmlns:p14="http://schemas.microsoft.com/office/powerpoint/2010/main" val="56548844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mediacall" presetSubtype="0" fill="hold" nodeType="clickEffect">
                                  <p:stCondLst>
                                    <p:cond delay="0"/>
                                  </p:stCondLst>
                                  <p:childTnLst>
                                    <p:cmd type="call" cmd="playFrom(0.0)">
                                      <p:cBhvr>
                                        <p:cTn id="6" dur="64471" fill="hold"/>
                                        <p:tgtEl>
                                          <p:spTgt spid="2"/>
                                        </p:tgtEl>
                                      </p:cBhvr>
                                    </p:cmd>
                                  </p:childTnLst>
                                </p:cTn>
                              </p:par>
                            </p:childTnLst>
                          </p:cTn>
                        </p:par>
                      </p:childTnLst>
                    </p:cTn>
                  </p:par>
                  <p:par>
                    <p:cTn id="7" fill="hold" nodeType="clickPar">
                      <p:stCondLst>
                        <p:cond delay="indefinite"/>
                      </p:stCondLst>
                      <p:childTnLst>
                        <p:par>
                          <p:cTn id="8" fill="hold" nodeType="withGroup">
                            <p:stCondLst>
                              <p:cond delay="0"/>
                            </p:stCondLst>
                            <p:childTnLst>
                              <p:par>
                                <p:cTn id="9" presetID="2" presetClass="entr" presetSubtype="4" fill="hold" nodeType="clickEffect">
                                  <p:stCondLst>
                                    <p:cond delay="0"/>
                                  </p:stCondLst>
                                  <p:childTnLst>
                                    <p:set>
                                      <p:cBhvr>
                                        <p:cTn id="10" dur="1" fill="hold">
                                          <p:stCondLst>
                                            <p:cond delay="0"/>
                                          </p:stCondLst>
                                        </p:cTn>
                                        <p:tgtEl>
                                          <p:spTgt spid="24"/>
                                        </p:tgtEl>
                                        <p:attrNameLst>
                                          <p:attrName>style.visibility</p:attrName>
                                        </p:attrNameLst>
                                      </p:cBhvr>
                                      <p:to>
                                        <p:strVal val="visible"/>
                                      </p:to>
                                    </p:set>
                                    <p:anim calcmode="lin" valueType="num">
                                      <p:cBhvr additive="base">
                                        <p:cTn id="11" dur="500" fill="hold"/>
                                        <p:tgtEl>
                                          <p:spTgt spid="24"/>
                                        </p:tgtEl>
                                        <p:attrNameLst>
                                          <p:attrName>ppt_x</p:attrName>
                                        </p:attrNameLst>
                                      </p:cBhvr>
                                      <p:tavLst>
                                        <p:tav tm="0">
                                          <p:val>
                                            <p:strVal val="#ppt_x"/>
                                          </p:val>
                                        </p:tav>
                                        <p:tav tm="100000">
                                          <p:val>
                                            <p:strVal val="#ppt_x"/>
                                          </p:val>
                                        </p:tav>
                                      </p:tavLst>
                                    </p:anim>
                                    <p:anim calcmode="lin" valueType="num">
                                      <p:cBhvr additive="base">
                                        <p:cTn id="12"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p:cTn id="13" fill="hold" display="0">
                  <p:stCondLst>
                    <p:cond delay="indefinite"/>
                  </p:stCondLst>
                  <p:endCondLst>
                    <p:cond evt="onStopAudio" delay="0">
                      <p:tgtEl>
                        <p:sldTgt/>
                      </p:tgtEl>
                    </p:cond>
                  </p:endCondLst>
                </p:cTn>
                <p:tgtEl>
                  <p:spTgt spid="2"/>
                </p:tgtEl>
              </p:cMediaNode>
            </p:audio>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585913" y="0"/>
            <a:ext cx="6011862"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411" name="Picture 4"/>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19063" y="1268413"/>
            <a:ext cx="225425" cy="4492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412" name="Picture 5"/>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8820150" y="1090613"/>
            <a:ext cx="231775" cy="4638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413" name="Picture 6"/>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616075" y="6589713"/>
            <a:ext cx="5986463" cy="2682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414" name="Picture 7"/>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0" y="5919788"/>
            <a:ext cx="1616075" cy="9382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415" name="Picture 9"/>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0" y="-28575"/>
            <a:ext cx="1524000" cy="1042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416" name="Picture 10"/>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7735888" y="0"/>
            <a:ext cx="1408112" cy="8588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417" name="Picture 11"/>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7577138" y="5794375"/>
            <a:ext cx="1543050" cy="10906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ectangle 5"/>
          <p:cNvSpPr/>
          <p:nvPr>
            <p:custDataLst>
              <p:tags r:id="rId2"/>
            </p:custDataLst>
          </p:nvPr>
        </p:nvSpPr>
        <p:spPr>
          <a:xfrm>
            <a:off x="4579340" y="4365104"/>
            <a:ext cx="184730" cy="646331"/>
          </a:xfrm>
          <a:prstGeom prst="rect">
            <a:avLst/>
          </a:prstGeom>
          <a:noFill/>
        </p:spPr>
        <p:txBody>
          <a:bodyPr wrap="none">
            <a:spAutoFit/>
          </a:bodyPr>
          <a:lstStyle/>
          <a:p>
            <a:pPr algn="ctr">
              <a:defRPr/>
            </a:pPr>
            <a:endParaRPr lang="en-US" sz="3600" b="1" dirty="0">
              <a:ln w="31550" cmpd="sng">
                <a:gradFill>
                  <a:gsLst>
                    <a:gs pos="70000">
                      <a:srgbClr val="F79646">
                        <a:shade val="50000"/>
                        <a:satMod val="190000"/>
                      </a:srgbClr>
                    </a:gs>
                    <a:gs pos="0">
                      <a:srgbClr val="F79646">
                        <a:tint val="77000"/>
                        <a:satMod val="180000"/>
                      </a:srgbClr>
                    </a:gs>
                  </a:gsLst>
                  <a:lin ang="5400000"/>
                </a:gradFill>
                <a:prstDash val="solid"/>
              </a:ln>
              <a:solidFill>
                <a:srgbClr val="F79646">
                  <a:tint val="15000"/>
                  <a:satMod val="200000"/>
                </a:srgbClr>
              </a:solidFill>
              <a:effectLst>
                <a:outerShdw blurRad="50800" dist="40000" dir="5400000" algn="tl" rotWithShape="0">
                  <a:srgbClr val="000000">
                    <a:shade val="5000"/>
                    <a:satMod val="120000"/>
                    <a:alpha val="33000"/>
                  </a:srgbClr>
                </a:outerShdw>
              </a:effectLst>
            </a:endParaRPr>
          </a:p>
        </p:txBody>
      </p:sp>
      <p:pic>
        <p:nvPicPr>
          <p:cNvPr id="17425" name="Picture 17"/>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423863" y="5729288"/>
            <a:ext cx="3806825" cy="860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426" name="Picture 18"/>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4382861" y="5852774"/>
            <a:ext cx="4422775" cy="819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7427" name="TextBox 1"/>
          <p:cNvSpPr txBox="1">
            <a:spLocks noChangeArrowheads="1"/>
          </p:cNvSpPr>
          <p:nvPr>
            <p:custDataLst>
              <p:tags r:id="rId3"/>
            </p:custDataLst>
          </p:nvPr>
        </p:nvSpPr>
        <p:spPr bwMode="auto">
          <a:xfrm>
            <a:off x="775855" y="531958"/>
            <a:ext cx="729297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a:solidFill>
                <a:prstClr val="black"/>
              </a:solidFill>
            </a:endParaRPr>
          </a:p>
        </p:txBody>
      </p:sp>
      <p:sp>
        <p:nvSpPr>
          <p:cNvPr id="17428" name="WordArt 3"/>
          <p:cNvSpPr>
            <a:spLocks noChangeArrowheads="1" noChangeShapeType="1" noTextEdit="1"/>
          </p:cNvSpPr>
          <p:nvPr>
            <p:custDataLst>
              <p:tags r:id="rId4"/>
            </p:custDataLst>
          </p:nvPr>
        </p:nvSpPr>
        <p:spPr bwMode="auto">
          <a:xfrm>
            <a:off x="576263" y="1479550"/>
            <a:ext cx="8077200" cy="523875"/>
          </a:xfrm>
          <a:prstGeom prst="rect">
            <a:avLst/>
          </a:prstGeom>
        </p:spPr>
        <p:txBody>
          <a:bodyPr wrap="none" fromWordArt="1">
            <a:prstTxWarp prst="textPlain">
              <a:avLst>
                <a:gd name="adj" fmla="val 50000"/>
              </a:avLst>
            </a:prstTxWarp>
          </a:bodyPr>
          <a:lstStyle/>
          <a:p>
            <a:pPr algn="ctr"/>
            <a:endParaRPr lang="en-US" sz="3600" b="1" kern="10" dirty="0">
              <a:ln w="12700">
                <a:solidFill>
                  <a:srgbClr val="EAEAEA"/>
                </a:solid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79999"/>
                  </a:srgbClr>
                </a:outerShdw>
              </a:effectLst>
              <a:latin typeface="Times New Roman"/>
              <a:cs typeface="Times New Roman"/>
            </a:endParaRPr>
          </a:p>
        </p:txBody>
      </p:sp>
      <p:sp>
        <p:nvSpPr>
          <p:cNvPr id="7" name="Rectangle 6"/>
          <p:cNvSpPr/>
          <p:nvPr>
            <p:custDataLst>
              <p:tags r:id="rId5"/>
            </p:custDataLst>
          </p:nvPr>
        </p:nvSpPr>
        <p:spPr>
          <a:xfrm>
            <a:off x="423863" y="844927"/>
            <a:ext cx="8229600" cy="3539430"/>
          </a:xfrm>
          <a:prstGeom prst="rect">
            <a:avLst/>
          </a:prstGeom>
        </p:spPr>
        <p:txBody>
          <a:bodyPr wrap="square">
            <a:spAutoFit/>
          </a:bodyPr>
          <a:lstStyle/>
          <a:p>
            <a:pPr algn="ctr" fontAlgn="base">
              <a:spcBef>
                <a:spcPct val="50000"/>
              </a:spcBef>
              <a:spcAft>
                <a:spcPct val="0"/>
              </a:spcAft>
            </a:pPr>
            <a:r>
              <a:rPr lang="en-US" sz="3200" b="1" dirty="0" smtClean="0">
                <a:solidFill>
                  <a:srgbClr val="0033CC"/>
                </a:solidFill>
                <a:latin typeface="Times New Roman" pitchFamily="18" charset="0"/>
                <a:cs typeface="Times New Roman" pitchFamily="18" charset="0"/>
              </a:rPr>
              <a:t>TÀI LIỆU THAM KHẢO</a:t>
            </a:r>
          </a:p>
          <a:p>
            <a:pPr marL="514350" indent="-514350" algn="ctr" fontAlgn="base">
              <a:spcBef>
                <a:spcPct val="50000"/>
              </a:spcBef>
              <a:spcAft>
                <a:spcPct val="0"/>
              </a:spcAft>
              <a:buFontTx/>
              <a:buAutoNum type="arabicPeriod"/>
            </a:pPr>
            <a:r>
              <a:rPr lang="en-US" sz="3200" b="1" dirty="0" err="1" smtClean="0">
                <a:solidFill>
                  <a:srgbClr val="0033CC"/>
                </a:solidFill>
                <a:latin typeface="Times New Roman" pitchFamily="18" charset="0"/>
                <a:cs typeface="Times New Roman" pitchFamily="18" charset="0"/>
              </a:rPr>
              <a:t>Sách</a:t>
            </a:r>
            <a:r>
              <a:rPr lang="en-US" sz="3200" b="1" dirty="0" smtClean="0">
                <a:solidFill>
                  <a:srgbClr val="0033CC"/>
                </a:solidFill>
                <a:latin typeface="Times New Roman" pitchFamily="18" charset="0"/>
                <a:cs typeface="Times New Roman" pitchFamily="18" charset="0"/>
              </a:rPr>
              <a:t> </a:t>
            </a:r>
            <a:r>
              <a:rPr lang="en-US" sz="3200" b="1" dirty="0" err="1" smtClean="0">
                <a:solidFill>
                  <a:srgbClr val="0033CC"/>
                </a:solidFill>
                <a:latin typeface="Times New Roman" pitchFamily="18" charset="0"/>
                <a:cs typeface="Times New Roman" pitchFamily="18" charset="0"/>
              </a:rPr>
              <a:t>bài</a:t>
            </a:r>
            <a:r>
              <a:rPr lang="en-US" sz="3200" b="1" dirty="0" smtClean="0">
                <a:solidFill>
                  <a:srgbClr val="0033CC"/>
                </a:solidFill>
                <a:latin typeface="Times New Roman" pitchFamily="18" charset="0"/>
                <a:cs typeface="Times New Roman" pitchFamily="18" charset="0"/>
              </a:rPr>
              <a:t> </a:t>
            </a:r>
            <a:r>
              <a:rPr lang="en-US" sz="3200" b="1" dirty="0" err="1" smtClean="0">
                <a:solidFill>
                  <a:srgbClr val="0033CC"/>
                </a:solidFill>
                <a:latin typeface="Times New Roman" pitchFamily="18" charset="0"/>
                <a:cs typeface="Times New Roman" pitchFamily="18" charset="0"/>
              </a:rPr>
              <a:t>tập</a:t>
            </a:r>
            <a:r>
              <a:rPr lang="en-US" sz="3200" b="1" dirty="0" smtClean="0">
                <a:solidFill>
                  <a:srgbClr val="0033CC"/>
                </a:solidFill>
                <a:latin typeface="Times New Roman" pitchFamily="18" charset="0"/>
                <a:cs typeface="Times New Roman" pitchFamily="18" charset="0"/>
              </a:rPr>
              <a:t> </a:t>
            </a:r>
            <a:r>
              <a:rPr lang="en-US" sz="3200" b="1" dirty="0" err="1" smtClean="0">
                <a:solidFill>
                  <a:srgbClr val="0033CC"/>
                </a:solidFill>
                <a:latin typeface="Times New Roman" pitchFamily="18" charset="0"/>
                <a:cs typeface="Times New Roman" pitchFamily="18" charset="0"/>
              </a:rPr>
              <a:t>Mĩ</a:t>
            </a:r>
            <a:r>
              <a:rPr lang="en-US" sz="3200" b="1" dirty="0" smtClean="0">
                <a:solidFill>
                  <a:srgbClr val="0033CC"/>
                </a:solidFill>
                <a:latin typeface="Times New Roman" pitchFamily="18" charset="0"/>
                <a:cs typeface="Times New Roman" pitchFamily="18" charset="0"/>
              </a:rPr>
              <a:t> </a:t>
            </a:r>
            <a:r>
              <a:rPr lang="en-US" sz="3200" b="1" dirty="0" err="1" smtClean="0">
                <a:solidFill>
                  <a:srgbClr val="0033CC"/>
                </a:solidFill>
                <a:latin typeface="Times New Roman" pitchFamily="18" charset="0"/>
                <a:cs typeface="Times New Roman" pitchFamily="18" charset="0"/>
              </a:rPr>
              <a:t>thuật</a:t>
            </a:r>
            <a:r>
              <a:rPr lang="en-US" sz="3200" b="1" dirty="0" smtClean="0">
                <a:solidFill>
                  <a:srgbClr val="0033CC"/>
                </a:solidFill>
                <a:latin typeface="Times New Roman" pitchFamily="18" charset="0"/>
                <a:cs typeface="Times New Roman" pitchFamily="18" charset="0"/>
              </a:rPr>
              <a:t> </a:t>
            </a:r>
            <a:r>
              <a:rPr lang="en-US" sz="3200" b="1" dirty="0" err="1" smtClean="0">
                <a:solidFill>
                  <a:srgbClr val="0033CC"/>
                </a:solidFill>
                <a:latin typeface="Times New Roman" pitchFamily="18" charset="0"/>
                <a:cs typeface="Times New Roman" pitchFamily="18" charset="0"/>
              </a:rPr>
              <a:t>lớp</a:t>
            </a:r>
            <a:r>
              <a:rPr lang="en-US" sz="3200" b="1" dirty="0" smtClean="0">
                <a:solidFill>
                  <a:srgbClr val="0033CC"/>
                </a:solidFill>
                <a:latin typeface="Times New Roman" pitchFamily="18" charset="0"/>
                <a:cs typeface="Times New Roman" pitchFamily="18" charset="0"/>
              </a:rPr>
              <a:t> </a:t>
            </a:r>
            <a:r>
              <a:rPr lang="en-US" sz="3200" b="1" dirty="0" smtClean="0">
                <a:solidFill>
                  <a:srgbClr val="0033CC"/>
                </a:solidFill>
                <a:latin typeface="Times New Roman" pitchFamily="18" charset="0"/>
                <a:cs typeface="Times New Roman" pitchFamily="18" charset="0"/>
              </a:rPr>
              <a:t>3 </a:t>
            </a:r>
            <a:endParaRPr lang="en-US" sz="3200" b="1" dirty="0" smtClean="0">
              <a:solidFill>
                <a:srgbClr val="0033CC"/>
              </a:solidFill>
              <a:latin typeface="Times New Roman" pitchFamily="18" charset="0"/>
              <a:cs typeface="Times New Roman" pitchFamily="18" charset="0"/>
            </a:endParaRPr>
          </a:p>
          <a:p>
            <a:pPr marL="514350" indent="-514350" algn="ctr" fontAlgn="base">
              <a:spcBef>
                <a:spcPct val="50000"/>
              </a:spcBef>
              <a:spcAft>
                <a:spcPct val="0"/>
              </a:spcAft>
              <a:buFontTx/>
              <a:buAutoNum type="arabicPeriod"/>
            </a:pPr>
            <a:r>
              <a:rPr lang="en-US" sz="3200" b="1" dirty="0" err="1" smtClean="0">
                <a:solidFill>
                  <a:srgbClr val="0033CC"/>
                </a:solidFill>
                <a:latin typeface="Times New Roman" pitchFamily="18" charset="0"/>
                <a:cs typeface="Times New Roman" pitchFamily="18" charset="0"/>
              </a:rPr>
              <a:t>Mạng</a:t>
            </a:r>
            <a:r>
              <a:rPr lang="en-US" sz="3200" b="1" dirty="0" smtClean="0">
                <a:solidFill>
                  <a:srgbClr val="0033CC"/>
                </a:solidFill>
                <a:latin typeface="Times New Roman" pitchFamily="18" charset="0"/>
                <a:cs typeface="Times New Roman" pitchFamily="18" charset="0"/>
              </a:rPr>
              <a:t> Internet</a:t>
            </a:r>
          </a:p>
          <a:p>
            <a:pPr marL="514350" indent="-514350" algn="ctr" fontAlgn="base">
              <a:spcBef>
                <a:spcPct val="50000"/>
              </a:spcBef>
              <a:spcAft>
                <a:spcPct val="0"/>
              </a:spcAft>
              <a:buFontTx/>
              <a:buAutoNum type="arabicPeriod"/>
            </a:pPr>
            <a:r>
              <a:rPr lang="en-US" sz="3200" b="1" dirty="0" err="1" smtClean="0">
                <a:solidFill>
                  <a:srgbClr val="0033CC"/>
                </a:solidFill>
                <a:latin typeface="Times New Roman" pitchFamily="18" charset="0"/>
                <a:cs typeface="Times New Roman" pitchFamily="18" charset="0"/>
              </a:rPr>
              <a:t>Tài</a:t>
            </a:r>
            <a:r>
              <a:rPr lang="en-US" sz="3200" b="1" dirty="0" smtClean="0">
                <a:solidFill>
                  <a:srgbClr val="0033CC"/>
                </a:solidFill>
                <a:latin typeface="Times New Roman" pitchFamily="18" charset="0"/>
                <a:cs typeface="Times New Roman" pitchFamily="18" charset="0"/>
              </a:rPr>
              <a:t> </a:t>
            </a:r>
            <a:r>
              <a:rPr lang="en-US" sz="3200" b="1" dirty="0" err="1" smtClean="0">
                <a:solidFill>
                  <a:srgbClr val="0033CC"/>
                </a:solidFill>
                <a:latin typeface="Times New Roman" pitchFamily="18" charset="0"/>
                <a:cs typeface="Times New Roman" pitchFamily="18" charset="0"/>
              </a:rPr>
              <a:t>liệu</a:t>
            </a:r>
            <a:r>
              <a:rPr lang="en-US" sz="3200" b="1" dirty="0" smtClean="0">
                <a:solidFill>
                  <a:srgbClr val="0033CC"/>
                </a:solidFill>
                <a:latin typeface="Times New Roman" pitchFamily="18" charset="0"/>
                <a:cs typeface="Times New Roman" pitchFamily="18" charset="0"/>
              </a:rPr>
              <a:t> </a:t>
            </a:r>
            <a:r>
              <a:rPr lang="en-US" sz="3200" b="1" dirty="0" err="1" smtClean="0">
                <a:solidFill>
                  <a:srgbClr val="0033CC"/>
                </a:solidFill>
                <a:latin typeface="Times New Roman" pitchFamily="18" charset="0"/>
                <a:cs typeface="Times New Roman" pitchFamily="18" charset="0"/>
              </a:rPr>
              <a:t>mĩ</a:t>
            </a:r>
            <a:r>
              <a:rPr lang="en-US" sz="3200" b="1" dirty="0" smtClean="0">
                <a:solidFill>
                  <a:srgbClr val="0033CC"/>
                </a:solidFill>
                <a:latin typeface="Times New Roman" pitchFamily="18" charset="0"/>
                <a:cs typeface="Times New Roman" pitchFamily="18" charset="0"/>
              </a:rPr>
              <a:t> </a:t>
            </a:r>
            <a:r>
              <a:rPr lang="en-US" sz="3200" b="1" dirty="0" err="1" smtClean="0">
                <a:solidFill>
                  <a:srgbClr val="0033CC"/>
                </a:solidFill>
                <a:latin typeface="Times New Roman" pitchFamily="18" charset="0"/>
                <a:cs typeface="Times New Roman" pitchFamily="18" charset="0"/>
              </a:rPr>
              <a:t>thuật</a:t>
            </a:r>
            <a:r>
              <a:rPr lang="en-US" sz="3200" b="1" dirty="0" smtClean="0">
                <a:solidFill>
                  <a:srgbClr val="0033CC"/>
                </a:solidFill>
                <a:latin typeface="Times New Roman" pitchFamily="18" charset="0"/>
                <a:cs typeface="Times New Roman" pitchFamily="18" charset="0"/>
              </a:rPr>
              <a:t> </a:t>
            </a:r>
            <a:r>
              <a:rPr lang="en-US" sz="3200" b="1" dirty="0" err="1" smtClean="0">
                <a:solidFill>
                  <a:srgbClr val="0033CC"/>
                </a:solidFill>
                <a:latin typeface="Times New Roman" pitchFamily="18" charset="0"/>
                <a:cs typeface="Times New Roman" pitchFamily="18" charset="0"/>
              </a:rPr>
              <a:t>Đan</a:t>
            </a:r>
            <a:r>
              <a:rPr lang="en-US" sz="3200" b="1" dirty="0" smtClean="0">
                <a:solidFill>
                  <a:srgbClr val="0033CC"/>
                </a:solidFill>
                <a:latin typeface="Times New Roman" pitchFamily="18" charset="0"/>
                <a:cs typeface="Times New Roman" pitchFamily="18" charset="0"/>
              </a:rPr>
              <a:t> </a:t>
            </a:r>
            <a:r>
              <a:rPr lang="en-US" sz="3200" b="1" dirty="0" err="1" smtClean="0">
                <a:solidFill>
                  <a:srgbClr val="0033CC"/>
                </a:solidFill>
                <a:latin typeface="Times New Roman" pitchFamily="18" charset="0"/>
                <a:cs typeface="Times New Roman" pitchFamily="18" charset="0"/>
              </a:rPr>
              <a:t>Mạch</a:t>
            </a:r>
            <a:r>
              <a:rPr lang="en-US" sz="3200" b="1" dirty="0" smtClean="0">
                <a:solidFill>
                  <a:srgbClr val="0033CC"/>
                </a:solidFill>
                <a:latin typeface="Times New Roman" pitchFamily="18" charset="0"/>
                <a:cs typeface="Times New Roman" pitchFamily="18" charset="0"/>
              </a:rPr>
              <a:t>.</a:t>
            </a:r>
            <a:endParaRPr lang="en-US" sz="3200" b="1" dirty="0" smtClean="0">
              <a:solidFill>
                <a:srgbClr val="0033CC"/>
              </a:solidFill>
              <a:latin typeface="Times New Roman" pitchFamily="18" charset="0"/>
              <a:cs typeface="Times New Roman" pitchFamily="18" charset="0"/>
            </a:endParaRPr>
          </a:p>
          <a:p>
            <a:pPr marL="514350" indent="-514350" algn="ctr" fontAlgn="base">
              <a:spcBef>
                <a:spcPct val="50000"/>
              </a:spcBef>
              <a:spcAft>
                <a:spcPct val="0"/>
              </a:spcAft>
              <a:buFontTx/>
              <a:buAutoNum type="arabicPeriod"/>
            </a:pPr>
            <a:r>
              <a:rPr lang="en-US" sz="3200" b="1" dirty="0" err="1" smtClean="0">
                <a:solidFill>
                  <a:srgbClr val="0033CC"/>
                </a:solidFill>
                <a:latin typeface="Times New Roman" pitchFamily="18" charset="0"/>
                <a:cs typeface="Times New Roman" pitchFamily="18" charset="0"/>
              </a:rPr>
              <a:t>Thiết</a:t>
            </a:r>
            <a:r>
              <a:rPr lang="en-US" sz="3200" b="1" dirty="0" smtClean="0">
                <a:solidFill>
                  <a:srgbClr val="0033CC"/>
                </a:solidFill>
                <a:latin typeface="Times New Roman" pitchFamily="18" charset="0"/>
                <a:cs typeface="Times New Roman" pitchFamily="18" charset="0"/>
              </a:rPr>
              <a:t> </a:t>
            </a:r>
            <a:r>
              <a:rPr lang="en-US" sz="3200" b="1" dirty="0" err="1" smtClean="0">
                <a:solidFill>
                  <a:srgbClr val="0033CC"/>
                </a:solidFill>
                <a:latin typeface="Times New Roman" pitchFamily="18" charset="0"/>
                <a:cs typeface="Times New Roman" pitchFamily="18" charset="0"/>
              </a:rPr>
              <a:t>kế</a:t>
            </a:r>
            <a:r>
              <a:rPr lang="en-US" sz="3200" b="1" dirty="0" smtClean="0">
                <a:solidFill>
                  <a:srgbClr val="0033CC"/>
                </a:solidFill>
                <a:latin typeface="Times New Roman" pitchFamily="18" charset="0"/>
                <a:cs typeface="Times New Roman" pitchFamily="18" charset="0"/>
              </a:rPr>
              <a:t> </a:t>
            </a:r>
            <a:r>
              <a:rPr lang="en-US" sz="3200" b="1" dirty="0" err="1" smtClean="0">
                <a:solidFill>
                  <a:srgbClr val="0033CC"/>
                </a:solidFill>
                <a:latin typeface="Times New Roman" pitchFamily="18" charset="0"/>
                <a:cs typeface="Times New Roman" pitchFamily="18" charset="0"/>
              </a:rPr>
              <a:t>bài</a:t>
            </a:r>
            <a:r>
              <a:rPr lang="en-US" sz="3200" b="1" dirty="0" smtClean="0">
                <a:solidFill>
                  <a:srgbClr val="0033CC"/>
                </a:solidFill>
                <a:latin typeface="Times New Roman" pitchFamily="18" charset="0"/>
                <a:cs typeface="Times New Roman" pitchFamily="18" charset="0"/>
              </a:rPr>
              <a:t> </a:t>
            </a:r>
            <a:r>
              <a:rPr lang="en-US" sz="3200" b="1" dirty="0" err="1" smtClean="0">
                <a:solidFill>
                  <a:srgbClr val="0033CC"/>
                </a:solidFill>
                <a:latin typeface="Times New Roman" pitchFamily="18" charset="0"/>
                <a:cs typeface="Times New Roman" pitchFamily="18" charset="0"/>
              </a:rPr>
              <a:t>giảng</a:t>
            </a:r>
            <a:r>
              <a:rPr lang="en-US" sz="3200" b="1" dirty="0" smtClean="0">
                <a:solidFill>
                  <a:srgbClr val="0033CC"/>
                </a:solidFill>
                <a:latin typeface="Times New Roman" pitchFamily="18" charset="0"/>
                <a:cs typeface="Times New Roman" pitchFamily="18" charset="0"/>
              </a:rPr>
              <a:t> </a:t>
            </a:r>
            <a:r>
              <a:rPr lang="en-US" sz="3200" b="1" dirty="0" err="1" smtClean="0">
                <a:solidFill>
                  <a:srgbClr val="0033CC"/>
                </a:solidFill>
                <a:latin typeface="Times New Roman" pitchFamily="18" charset="0"/>
                <a:cs typeface="Times New Roman" pitchFamily="18" charset="0"/>
              </a:rPr>
              <a:t>lớp</a:t>
            </a:r>
            <a:r>
              <a:rPr lang="en-US" sz="3200" b="1" dirty="0" smtClean="0">
                <a:solidFill>
                  <a:srgbClr val="0033CC"/>
                </a:solidFill>
                <a:latin typeface="Times New Roman" pitchFamily="18" charset="0"/>
                <a:cs typeface="Times New Roman" pitchFamily="18" charset="0"/>
              </a:rPr>
              <a:t> </a:t>
            </a:r>
            <a:r>
              <a:rPr lang="en-US" sz="3200" b="1" dirty="0" smtClean="0">
                <a:solidFill>
                  <a:srgbClr val="0033CC"/>
                </a:solidFill>
                <a:latin typeface="Times New Roman" pitchFamily="18" charset="0"/>
                <a:cs typeface="Times New Roman" pitchFamily="18" charset="0"/>
              </a:rPr>
              <a:t>3</a:t>
            </a:r>
            <a:endParaRPr lang="en-US" sz="2800" b="1" dirty="0">
              <a:solidFill>
                <a:srgbClr val="0033CC"/>
              </a:solidFill>
              <a:latin typeface="Times New Roman" pitchFamily="18" charset="0"/>
              <a:cs typeface="Times New Roman" pitchFamily="18" charset="0"/>
            </a:endParaRPr>
          </a:p>
        </p:txBody>
      </p:sp>
    </p:spTree>
    <p:custDataLst>
      <p:tags r:id="rId1"/>
    </p:custDataLst>
    <p:extLst>
      <p:ext uri="{BB962C8B-B14F-4D97-AF65-F5344CB8AC3E}">
        <p14:creationId xmlns:p14="http://schemas.microsoft.com/office/powerpoint/2010/main" val="329519262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3" descr="POINSET3">
            <a:hlinkClick r:id="rId8" action="ppaction://hlinksldjump"/>
          </p:cNvPr>
          <p:cNvPicPr>
            <a:picLocks noChangeAspect="1" noChangeArrowheads="1"/>
          </p:cNvPicPr>
          <p:nvPr>
            <p:custDataLst>
              <p:tags r:id="rId2"/>
            </p:custDataLst>
          </p:nvPr>
        </p:nvPicPr>
        <p:blipFill>
          <a:blip r:embed="rId9" cstate="print">
            <a:lum bright="30000"/>
            <a:extLst>
              <a:ext uri="{28A0092B-C50C-407E-A947-70E740481C1C}">
                <a14:useLocalDpi xmlns:a14="http://schemas.microsoft.com/office/drawing/2010/main" val="0"/>
              </a:ext>
            </a:extLst>
          </a:blip>
          <a:srcRect/>
          <a:stretch>
            <a:fillRect/>
          </a:stretch>
        </p:blipFill>
        <p:spPr bwMode="auto">
          <a:xfrm rot="10800000">
            <a:off x="0" y="0"/>
            <a:ext cx="1371600" cy="1255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35" name="Picture 4" descr="POINSET3">
            <a:hlinkClick r:id="rId8" action="ppaction://hlinksldjump"/>
          </p:cNvPr>
          <p:cNvPicPr>
            <a:picLocks noChangeAspect="1" noChangeArrowheads="1"/>
          </p:cNvPicPr>
          <p:nvPr>
            <p:custDataLst>
              <p:tags r:id="rId3"/>
            </p:custDataLst>
          </p:nvPr>
        </p:nvPicPr>
        <p:blipFill>
          <a:blip r:embed="rId9" cstate="print">
            <a:lum bright="30000"/>
            <a:extLst>
              <a:ext uri="{28A0092B-C50C-407E-A947-70E740481C1C}">
                <a14:useLocalDpi xmlns:a14="http://schemas.microsoft.com/office/drawing/2010/main" val="0"/>
              </a:ext>
            </a:extLst>
          </a:blip>
          <a:srcRect/>
          <a:stretch>
            <a:fillRect/>
          </a:stretch>
        </p:blipFill>
        <p:spPr bwMode="auto">
          <a:xfrm rot="5400000">
            <a:off x="-793" y="5603081"/>
            <a:ext cx="1371600" cy="1255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36" name="Picture 5" descr="POINSET3">
            <a:hlinkClick r:id="rId8" action="ppaction://hlinksldjump"/>
          </p:cNvPr>
          <p:cNvPicPr>
            <a:picLocks noChangeAspect="1" noChangeArrowheads="1"/>
          </p:cNvPicPr>
          <p:nvPr>
            <p:custDataLst>
              <p:tags r:id="rId4"/>
            </p:custDataLst>
          </p:nvPr>
        </p:nvPicPr>
        <p:blipFill>
          <a:blip r:embed="rId9" cstate="print">
            <a:lum bright="30000"/>
            <a:extLst>
              <a:ext uri="{28A0092B-C50C-407E-A947-70E740481C1C}">
                <a14:useLocalDpi xmlns:a14="http://schemas.microsoft.com/office/drawing/2010/main" val="0"/>
              </a:ext>
            </a:extLst>
          </a:blip>
          <a:srcRect/>
          <a:stretch>
            <a:fillRect/>
          </a:stretch>
        </p:blipFill>
        <p:spPr bwMode="auto">
          <a:xfrm rot="-5400000">
            <a:off x="7830344" y="57944"/>
            <a:ext cx="1371600" cy="1255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37" name="Picture 6" descr="POINSET3">
            <a:hlinkClick r:id="rId8" action="ppaction://hlinksldjump"/>
          </p:cNvPr>
          <p:cNvPicPr>
            <a:picLocks noChangeAspect="1" noChangeArrowheads="1"/>
          </p:cNvPicPr>
          <p:nvPr>
            <p:custDataLst>
              <p:tags r:id="rId5"/>
            </p:custDataLst>
          </p:nvPr>
        </p:nvPicPr>
        <p:blipFill>
          <a:blip r:embed="rId9" cstate="print">
            <a:lum bright="30000"/>
            <a:extLst>
              <a:ext uri="{28A0092B-C50C-407E-A947-70E740481C1C}">
                <a14:useLocalDpi xmlns:a14="http://schemas.microsoft.com/office/drawing/2010/main" val="0"/>
              </a:ext>
            </a:extLst>
          </a:blip>
          <a:srcRect/>
          <a:stretch>
            <a:fillRect/>
          </a:stretch>
        </p:blipFill>
        <p:spPr bwMode="auto">
          <a:xfrm>
            <a:off x="7772400" y="5602288"/>
            <a:ext cx="1371600" cy="1255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38" name="Content Placeholder 2"/>
          <p:cNvPicPr>
            <a:picLocks noGrp="1" noChangeAspect="1"/>
          </p:cNvPicPr>
          <p:nvPr>
            <p:ph idx="1"/>
          </p:nvPr>
        </p:nvPicPr>
        <p:blipFill>
          <a:blip r:embed="rId10">
            <a:extLst>
              <a:ext uri="{28A0092B-C50C-407E-A947-70E740481C1C}">
                <a14:useLocalDpi xmlns:a14="http://schemas.microsoft.com/office/drawing/2010/main" val="0"/>
              </a:ext>
            </a:extLst>
          </a:blip>
          <a:srcRect/>
          <a:stretch>
            <a:fillRect/>
          </a:stretch>
        </p:blipFill>
        <p:spPr>
          <a:xfrm>
            <a:off x="0" y="0"/>
            <a:ext cx="9144000" cy="6858000"/>
          </a:xfrm>
        </p:spPr>
      </p:pic>
      <p:pic>
        <p:nvPicPr>
          <p:cNvPr id="3081" name="Picture 8"/>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57150" y="2224088"/>
            <a:ext cx="3578225" cy="2433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82" name="Picture 9"/>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957763" y="2224089"/>
            <a:ext cx="3692525" cy="24495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83" name="Picture 10"/>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0" y="4657725"/>
            <a:ext cx="3563938" cy="210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84" name="Picture 11"/>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5076825" y="4725988"/>
            <a:ext cx="3663950" cy="2017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tangle 1"/>
          <p:cNvSpPr/>
          <p:nvPr>
            <p:custDataLst>
              <p:tags r:id="rId6"/>
            </p:custDataLst>
          </p:nvPr>
        </p:nvSpPr>
        <p:spPr>
          <a:xfrm>
            <a:off x="2447940" y="810885"/>
            <a:ext cx="5545108" cy="646331"/>
          </a:xfrm>
          <a:prstGeom prst="rect">
            <a:avLst/>
          </a:prstGeom>
        </p:spPr>
        <p:txBody>
          <a:bodyPr wrap="none">
            <a:spAutoFit/>
          </a:bodyPr>
          <a:lstStyle/>
          <a:p>
            <a:pPr lvl="0"/>
            <a:r>
              <a:rPr lang="en-US" sz="3600" b="1" u="sng" dirty="0" err="1">
                <a:solidFill>
                  <a:srgbClr val="002060"/>
                </a:solidFill>
                <a:latin typeface="Times New Roman" pitchFamily="18" charset="0"/>
                <a:cs typeface="Times New Roman" pitchFamily="18" charset="0"/>
              </a:rPr>
              <a:t>I.Kiểm</a:t>
            </a:r>
            <a:r>
              <a:rPr lang="en-US" sz="3600" b="1" u="sng" dirty="0">
                <a:solidFill>
                  <a:srgbClr val="002060"/>
                </a:solidFill>
                <a:latin typeface="Times New Roman" pitchFamily="18" charset="0"/>
                <a:cs typeface="Times New Roman" pitchFamily="18" charset="0"/>
              </a:rPr>
              <a:t> </a:t>
            </a:r>
            <a:r>
              <a:rPr lang="en-US" sz="3600" b="1" u="sng" dirty="0" err="1">
                <a:solidFill>
                  <a:srgbClr val="002060"/>
                </a:solidFill>
                <a:latin typeface="Times New Roman" pitchFamily="18" charset="0"/>
                <a:cs typeface="Times New Roman" pitchFamily="18" charset="0"/>
              </a:rPr>
              <a:t>tra</a:t>
            </a:r>
            <a:r>
              <a:rPr lang="en-US" sz="3600" b="1" u="sng" dirty="0">
                <a:solidFill>
                  <a:srgbClr val="002060"/>
                </a:solidFill>
                <a:latin typeface="Times New Roman" pitchFamily="18" charset="0"/>
                <a:cs typeface="Times New Roman" pitchFamily="18" charset="0"/>
              </a:rPr>
              <a:t> </a:t>
            </a:r>
            <a:r>
              <a:rPr lang="en-US" sz="3600" b="1" u="sng" dirty="0" err="1">
                <a:solidFill>
                  <a:srgbClr val="002060"/>
                </a:solidFill>
                <a:latin typeface="Times New Roman" pitchFamily="18" charset="0"/>
                <a:cs typeface="Times New Roman" pitchFamily="18" charset="0"/>
              </a:rPr>
              <a:t>đồ</a:t>
            </a:r>
            <a:r>
              <a:rPr lang="en-US" sz="3600" b="1" u="sng" dirty="0">
                <a:solidFill>
                  <a:srgbClr val="002060"/>
                </a:solidFill>
                <a:latin typeface="Times New Roman" pitchFamily="18" charset="0"/>
                <a:cs typeface="Times New Roman" pitchFamily="18" charset="0"/>
              </a:rPr>
              <a:t> </a:t>
            </a:r>
            <a:r>
              <a:rPr lang="en-US" sz="3600" b="1" u="sng" dirty="0" err="1">
                <a:solidFill>
                  <a:srgbClr val="002060"/>
                </a:solidFill>
                <a:latin typeface="Times New Roman" pitchFamily="18" charset="0"/>
                <a:cs typeface="Times New Roman" pitchFamily="18" charset="0"/>
              </a:rPr>
              <a:t>dùng</a:t>
            </a:r>
            <a:r>
              <a:rPr lang="en-US" sz="3600" b="1" u="sng" dirty="0">
                <a:solidFill>
                  <a:srgbClr val="002060"/>
                </a:solidFill>
                <a:latin typeface="Times New Roman" pitchFamily="18" charset="0"/>
                <a:cs typeface="Times New Roman" pitchFamily="18" charset="0"/>
              </a:rPr>
              <a:t> </a:t>
            </a:r>
            <a:r>
              <a:rPr lang="en-US" sz="3600" b="1" u="sng" dirty="0" err="1">
                <a:solidFill>
                  <a:srgbClr val="002060"/>
                </a:solidFill>
                <a:latin typeface="Times New Roman" pitchFamily="18" charset="0"/>
                <a:cs typeface="Times New Roman" pitchFamily="18" charset="0"/>
              </a:rPr>
              <a:t>học</a:t>
            </a:r>
            <a:r>
              <a:rPr lang="en-US" sz="3600" b="1" u="sng" dirty="0">
                <a:solidFill>
                  <a:srgbClr val="002060"/>
                </a:solidFill>
                <a:latin typeface="Times New Roman" pitchFamily="18" charset="0"/>
                <a:cs typeface="Times New Roman" pitchFamily="18" charset="0"/>
              </a:rPr>
              <a:t> </a:t>
            </a:r>
            <a:r>
              <a:rPr lang="en-US" sz="3600" b="1" u="sng" dirty="0" err="1">
                <a:solidFill>
                  <a:srgbClr val="002060"/>
                </a:solidFill>
                <a:latin typeface="Times New Roman" pitchFamily="18" charset="0"/>
                <a:cs typeface="Times New Roman" pitchFamily="18" charset="0"/>
              </a:rPr>
              <a:t>tập</a:t>
            </a:r>
            <a:endParaRPr lang="en-US" sz="3600" b="1" u="sng" dirty="0">
              <a:solidFill>
                <a:srgbClr val="002060"/>
              </a:solidFill>
              <a:latin typeface="Times New Roman" pitchFamily="18" charset="0"/>
              <a:cs typeface="Times New Roman" pitchFamily="18" charset="0"/>
            </a:endParaRPr>
          </a:p>
        </p:txBody>
      </p:sp>
    </p:spTree>
    <p:custDataLst>
      <p:tags r:id="rId1"/>
    </p:custDataLst>
    <p:extLst>
      <p:ext uri="{BB962C8B-B14F-4D97-AF65-F5344CB8AC3E}">
        <p14:creationId xmlns:p14="http://schemas.microsoft.com/office/powerpoint/2010/main" val="350029704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ntr" presetSubtype="21" fill="hold" nodeType="clickEffect">
                                  <p:stCondLst>
                                    <p:cond delay="0"/>
                                  </p:stCondLst>
                                  <p:childTnLst>
                                    <p:set>
                                      <p:cBhvr>
                                        <p:cTn id="6" dur="1" fill="hold">
                                          <p:stCondLst>
                                            <p:cond delay="0"/>
                                          </p:stCondLst>
                                        </p:cTn>
                                        <p:tgtEl>
                                          <p:spTgt spid="3081"/>
                                        </p:tgtEl>
                                        <p:attrNameLst>
                                          <p:attrName>style.visibility</p:attrName>
                                        </p:attrNameLst>
                                      </p:cBhvr>
                                      <p:to>
                                        <p:strVal val="visible"/>
                                      </p:to>
                                    </p:set>
                                    <p:animEffect transition="in" filter="barn(inVertical)">
                                      <p:cBhvr>
                                        <p:cTn id="7" dur="500"/>
                                        <p:tgtEl>
                                          <p:spTgt spid="3081"/>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6" presetClass="entr" presetSubtype="16" fill="hold" nodeType="clickEffect">
                                  <p:stCondLst>
                                    <p:cond delay="0"/>
                                  </p:stCondLst>
                                  <p:childTnLst>
                                    <p:set>
                                      <p:cBhvr>
                                        <p:cTn id="11" dur="1" fill="hold">
                                          <p:stCondLst>
                                            <p:cond delay="0"/>
                                          </p:stCondLst>
                                        </p:cTn>
                                        <p:tgtEl>
                                          <p:spTgt spid="3082"/>
                                        </p:tgtEl>
                                        <p:attrNameLst>
                                          <p:attrName>style.visibility</p:attrName>
                                        </p:attrNameLst>
                                      </p:cBhvr>
                                      <p:to>
                                        <p:strVal val="visible"/>
                                      </p:to>
                                    </p:set>
                                    <p:animEffect transition="in" filter="circle(in)">
                                      <p:cBhvr>
                                        <p:cTn id="12" dur="2000"/>
                                        <p:tgtEl>
                                          <p:spTgt spid="3082"/>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4" fill="hold" nodeType="clickEffect">
                                  <p:stCondLst>
                                    <p:cond delay="0"/>
                                  </p:stCondLst>
                                  <p:childTnLst>
                                    <p:set>
                                      <p:cBhvr>
                                        <p:cTn id="16" dur="1" fill="hold">
                                          <p:stCondLst>
                                            <p:cond delay="0"/>
                                          </p:stCondLst>
                                        </p:cTn>
                                        <p:tgtEl>
                                          <p:spTgt spid="3083"/>
                                        </p:tgtEl>
                                        <p:attrNameLst>
                                          <p:attrName>style.visibility</p:attrName>
                                        </p:attrNameLst>
                                      </p:cBhvr>
                                      <p:to>
                                        <p:strVal val="visible"/>
                                      </p:to>
                                    </p:set>
                                    <p:anim calcmode="lin" valueType="num">
                                      <p:cBhvr additive="base">
                                        <p:cTn id="17" dur="500" fill="hold"/>
                                        <p:tgtEl>
                                          <p:spTgt spid="3083"/>
                                        </p:tgtEl>
                                        <p:attrNameLst>
                                          <p:attrName>ppt_x</p:attrName>
                                        </p:attrNameLst>
                                      </p:cBhvr>
                                      <p:tavLst>
                                        <p:tav tm="0">
                                          <p:val>
                                            <p:strVal val="#ppt_x"/>
                                          </p:val>
                                        </p:tav>
                                        <p:tav tm="100000">
                                          <p:val>
                                            <p:strVal val="#ppt_x"/>
                                          </p:val>
                                        </p:tav>
                                      </p:tavLst>
                                    </p:anim>
                                    <p:anim calcmode="lin" valueType="num">
                                      <p:cBhvr additive="base">
                                        <p:cTn id="18" dur="500" fill="hold"/>
                                        <p:tgtEl>
                                          <p:spTgt spid="3083"/>
                                        </p:tgtEl>
                                        <p:attrNameLst>
                                          <p:attrName>ppt_y</p:attrName>
                                        </p:attrNameLst>
                                      </p:cBhvr>
                                      <p:tavLst>
                                        <p:tav tm="0">
                                          <p:val>
                                            <p:strVal val="1+#ppt_h/2"/>
                                          </p:val>
                                        </p:tav>
                                        <p:tav tm="100000">
                                          <p:val>
                                            <p:strVal val="#ppt_y"/>
                                          </p:val>
                                        </p:tav>
                                      </p:tavLst>
                                    </p:anim>
                                  </p:childTnLst>
                                </p:cTn>
                              </p:par>
                            </p:childTnLst>
                          </p:cTn>
                        </p:par>
                      </p:childTnLst>
                    </p:cTn>
                  </p:par>
                  <p:par>
                    <p:cTn id="19" fill="hold" nodeType="clickPar">
                      <p:stCondLst>
                        <p:cond delay="indefinite"/>
                      </p:stCondLst>
                      <p:childTnLst>
                        <p:par>
                          <p:cTn id="20" fill="hold" nodeType="withGroup">
                            <p:stCondLst>
                              <p:cond delay="0"/>
                            </p:stCondLst>
                            <p:childTnLst>
                              <p:par>
                                <p:cTn id="21" presetID="53" presetClass="entr" presetSubtype="16" fill="hold" nodeType="clickEffect">
                                  <p:stCondLst>
                                    <p:cond delay="0"/>
                                  </p:stCondLst>
                                  <p:childTnLst>
                                    <p:set>
                                      <p:cBhvr>
                                        <p:cTn id="22" dur="1" fill="hold">
                                          <p:stCondLst>
                                            <p:cond delay="0"/>
                                          </p:stCondLst>
                                        </p:cTn>
                                        <p:tgtEl>
                                          <p:spTgt spid="3084"/>
                                        </p:tgtEl>
                                        <p:attrNameLst>
                                          <p:attrName>style.visibility</p:attrName>
                                        </p:attrNameLst>
                                      </p:cBhvr>
                                      <p:to>
                                        <p:strVal val="visible"/>
                                      </p:to>
                                    </p:set>
                                    <p:anim calcmode="lin" valueType="num">
                                      <p:cBhvr>
                                        <p:cTn id="23" dur="500" fill="hold"/>
                                        <p:tgtEl>
                                          <p:spTgt spid="3084"/>
                                        </p:tgtEl>
                                        <p:attrNameLst>
                                          <p:attrName>ppt_w</p:attrName>
                                        </p:attrNameLst>
                                      </p:cBhvr>
                                      <p:tavLst>
                                        <p:tav tm="0">
                                          <p:val>
                                            <p:fltVal val="0"/>
                                          </p:val>
                                        </p:tav>
                                        <p:tav tm="100000">
                                          <p:val>
                                            <p:strVal val="#ppt_w"/>
                                          </p:val>
                                        </p:tav>
                                      </p:tavLst>
                                    </p:anim>
                                    <p:anim calcmode="lin" valueType="num">
                                      <p:cBhvr>
                                        <p:cTn id="24" dur="500" fill="hold"/>
                                        <p:tgtEl>
                                          <p:spTgt spid="3084"/>
                                        </p:tgtEl>
                                        <p:attrNameLst>
                                          <p:attrName>ppt_h</p:attrName>
                                        </p:attrNameLst>
                                      </p:cBhvr>
                                      <p:tavLst>
                                        <p:tav tm="0">
                                          <p:val>
                                            <p:fltVal val="0"/>
                                          </p:val>
                                        </p:tav>
                                        <p:tav tm="100000">
                                          <p:val>
                                            <p:strVal val="#ppt_h"/>
                                          </p:val>
                                        </p:tav>
                                      </p:tavLst>
                                    </p:anim>
                                    <p:animEffect transition="in" filter="fade">
                                      <p:cBhvr>
                                        <p:cTn id="25" dur="500"/>
                                        <p:tgtEl>
                                          <p:spTgt spid="30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custDataLst>
              <p:tags r:id="rId2"/>
            </p:custDataLst>
          </p:nvPr>
        </p:nvSpPr>
        <p:spPr/>
        <p:txBody>
          <a:bodyPr/>
          <a:lstStyle/>
          <a:p>
            <a:pPr eaLnBrk="1" hangingPunct="1"/>
            <a:endParaRPr lang="en-US" smtClean="0"/>
          </a:p>
        </p:txBody>
      </p:sp>
      <p:pic>
        <p:nvPicPr>
          <p:cNvPr id="19459" name="Content Placeholder 3"/>
          <p:cNvPicPr>
            <a:picLocks noGrp="1" noChangeAspect="1"/>
          </p:cNvPicPr>
          <p:nvPr>
            <p:ph idx="1"/>
          </p:nvPr>
        </p:nvPicPr>
        <p:blipFill>
          <a:blip r:embed="rId6">
            <a:extLst>
              <a:ext uri="{28A0092B-C50C-407E-A947-70E740481C1C}">
                <a14:useLocalDpi xmlns:a14="http://schemas.microsoft.com/office/drawing/2010/main" val="0"/>
              </a:ext>
            </a:extLst>
          </a:blip>
          <a:srcRect/>
          <a:stretch>
            <a:fillRect/>
          </a:stretch>
        </p:blipFill>
        <p:spPr>
          <a:xfrm>
            <a:off x="-9525" y="0"/>
            <a:ext cx="9144000" cy="6858000"/>
          </a:xfrm>
        </p:spPr>
      </p:pic>
      <p:sp>
        <p:nvSpPr>
          <p:cNvPr id="4101" name="TextBox 6"/>
          <p:cNvSpPr txBox="1">
            <a:spLocks noChangeArrowheads="1"/>
          </p:cNvSpPr>
          <p:nvPr>
            <p:custDataLst>
              <p:tags r:id="rId3"/>
            </p:custDataLst>
          </p:nvPr>
        </p:nvSpPr>
        <p:spPr bwMode="auto">
          <a:xfrm>
            <a:off x="3058824" y="2636912"/>
            <a:ext cx="5475576" cy="37856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defRPr/>
            </a:pPr>
            <a:r>
              <a:rPr lang="en-US" sz="4000" b="1" dirty="0" err="1" smtClean="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Miệng</a:t>
            </a:r>
            <a:r>
              <a:rPr lang="en-US" sz="4000" b="1" dirty="0" smtClean="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 </a:t>
            </a:r>
            <a:r>
              <a:rPr lang="en-US" sz="4000" b="1" dirty="0" err="1" smtClean="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tròn</a:t>
            </a:r>
            <a:r>
              <a:rPr lang="en-US" sz="4000" b="1" dirty="0" smtClean="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 </a:t>
            </a:r>
            <a:r>
              <a:rPr lang="en-US" sz="4000" b="1" dirty="0" err="1" smtClean="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ngửa</a:t>
            </a:r>
            <a:r>
              <a:rPr lang="en-US" sz="4000" b="1" dirty="0" smtClean="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 </a:t>
            </a:r>
            <a:r>
              <a:rPr lang="en-US" sz="4000" b="1" dirty="0" err="1" smtClean="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uống</a:t>
            </a:r>
            <a:r>
              <a:rPr lang="en-US" sz="4000" b="1" dirty="0" smtClean="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 </a:t>
            </a:r>
            <a:r>
              <a:rPr lang="en-US" sz="4000" b="1" dirty="0" err="1" smtClean="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nước</a:t>
            </a:r>
            <a:r>
              <a:rPr lang="en-US" sz="4000" b="1" dirty="0" smtClean="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 </a:t>
            </a:r>
            <a:r>
              <a:rPr lang="en-US" sz="4000" b="1" dirty="0" err="1" smtClean="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vào</a:t>
            </a:r>
            <a:r>
              <a:rPr lang="en-US" sz="4000" b="1" dirty="0" smtClean="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a:t>
            </a:r>
          </a:p>
          <a:p>
            <a:pPr eaLnBrk="1" hangingPunct="1">
              <a:defRPr/>
            </a:pPr>
            <a:r>
              <a:rPr lang="en-US" sz="4000" b="1" dirty="0" err="1" smtClean="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Bụng</a:t>
            </a:r>
            <a:r>
              <a:rPr lang="en-US" sz="4000" b="1" dirty="0" smtClean="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 </a:t>
            </a:r>
            <a:r>
              <a:rPr lang="en-US" sz="4000" b="1" dirty="0" err="1" smtClean="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căng</a:t>
            </a:r>
            <a:r>
              <a:rPr lang="en-US" sz="4000" b="1" dirty="0" smtClean="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 </a:t>
            </a:r>
            <a:r>
              <a:rPr lang="en-US" sz="4000" b="1" dirty="0" err="1" smtClean="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nắp</a:t>
            </a:r>
            <a:r>
              <a:rPr lang="en-US" sz="4000" b="1" dirty="0" smtClean="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 </a:t>
            </a:r>
            <a:r>
              <a:rPr lang="en-US" sz="4000" b="1" dirty="0" err="1" smtClean="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lại</a:t>
            </a:r>
            <a:r>
              <a:rPr lang="en-US" sz="4000" b="1" dirty="0" smtClean="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 .</a:t>
            </a:r>
          </a:p>
          <a:p>
            <a:pPr eaLnBrk="1" hangingPunct="1">
              <a:defRPr/>
            </a:pPr>
            <a:r>
              <a:rPr lang="en-US" sz="4000" b="1" dirty="0" err="1" smtClean="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Tay</a:t>
            </a:r>
            <a:r>
              <a:rPr lang="en-US" sz="4000" b="1" dirty="0" smtClean="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 </a:t>
            </a:r>
            <a:r>
              <a:rPr lang="en-US" sz="4000" b="1" dirty="0" err="1" smtClean="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cầm</a:t>
            </a:r>
            <a:r>
              <a:rPr lang="en-US" sz="4000" b="1" dirty="0" smtClean="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 </a:t>
            </a:r>
            <a:r>
              <a:rPr lang="en-US" sz="4000" b="1" dirty="0" err="1" smtClean="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rót</a:t>
            </a:r>
            <a:r>
              <a:rPr lang="en-US" sz="4000" b="1" dirty="0" smtClean="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 </a:t>
            </a:r>
            <a:r>
              <a:rPr lang="en-US" sz="4000" b="1" dirty="0" err="1" smtClean="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ra.</a:t>
            </a:r>
            <a:endParaRPr lang="en-US" sz="4000" b="1" dirty="0" smtClean="0">
              <a:solidFill>
                <a:srgbClr val="C00000"/>
              </a:solidFill>
              <a:effectLst>
                <a:outerShdw blurRad="38100" dist="38100" dir="2700000" algn="tl">
                  <a:srgbClr val="000000">
                    <a:alpha val="43137"/>
                  </a:srgbClr>
                </a:outerShdw>
              </a:effectLst>
              <a:latin typeface="Times New Roman" pitchFamily="18" charset="0"/>
              <a:cs typeface="Times New Roman" pitchFamily="18" charset="0"/>
            </a:endParaRPr>
          </a:p>
          <a:p>
            <a:pPr eaLnBrk="1" hangingPunct="1">
              <a:defRPr/>
            </a:pPr>
            <a:r>
              <a:rPr lang="en-US" sz="4000" b="1" dirty="0" err="1" smtClean="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Đố</a:t>
            </a:r>
            <a:r>
              <a:rPr lang="en-US" sz="4000" b="1" dirty="0" smtClean="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 </a:t>
            </a:r>
            <a:r>
              <a:rPr lang="en-US" sz="4000" b="1" dirty="0" err="1" smtClean="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các</a:t>
            </a:r>
            <a:r>
              <a:rPr lang="en-US" sz="4000" b="1" dirty="0" smtClean="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 </a:t>
            </a:r>
            <a:r>
              <a:rPr lang="en-US" sz="4000" b="1" dirty="0" err="1" smtClean="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bạn</a:t>
            </a:r>
            <a:r>
              <a:rPr lang="en-US" sz="4000" b="1" dirty="0" smtClean="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 </a:t>
            </a:r>
            <a:r>
              <a:rPr lang="en-US" sz="4000" b="1" dirty="0" err="1" smtClean="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đó</a:t>
            </a:r>
            <a:r>
              <a:rPr lang="en-US" sz="4000" b="1" dirty="0" smtClean="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 </a:t>
            </a:r>
            <a:r>
              <a:rPr lang="en-US" sz="4000" b="1" dirty="0" err="1" smtClean="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là</a:t>
            </a:r>
            <a:r>
              <a:rPr lang="en-US" sz="4000" b="1" dirty="0" smtClean="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 </a:t>
            </a:r>
            <a:r>
              <a:rPr lang="en-US" sz="4000" b="1" dirty="0" err="1" smtClean="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đồ</a:t>
            </a:r>
            <a:r>
              <a:rPr lang="en-US" sz="4000" b="1" dirty="0" smtClean="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 </a:t>
            </a:r>
            <a:r>
              <a:rPr lang="en-US" sz="4000" b="1" dirty="0" err="1" smtClean="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vật</a:t>
            </a:r>
            <a:r>
              <a:rPr lang="en-US" sz="4000" b="1" dirty="0" smtClean="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 </a:t>
            </a:r>
            <a:r>
              <a:rPr lang="en-US" sz="4000" b="1" dirty="0" err="1" smtClean="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gì</a:t>
            </a:r>
            <a:r>
              <a:rPr lang="en-US" sz="4000" b="1" dirty="0" smtClean="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 ?</a:t>
            </a:r>
          </a:p>
        </p:txBody>
      </p:sp>
      <p:pic>
        <p:nvPicPr>
          <p:cNvPr id="4102" name="Picture 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65123" y="2657694"/>
            <a:ext cx="2663825" cy="2895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tangle 1"/>
          <p:cNvSpPr/>
          <p:nvPr>
            <p:custDataLst>
              <p:tags r:id="rId4"/>
            </p:custDataLst>
          </p:nvPr>
        </p:nvSpPr>
        <p:spPr>
          <a:xfrm>
            <a:off x="3276600" y="549275"/>
            <a:ext cx="4343400" cy="1200329"/>
          </a:xfrm>
          <a:prstGeom prst="rect">
            <a:avLst/>
          </a:prstGeom>
        </p:spPr>
        <p:txBody>
          <a:bodyPr wrap="square">
            <a:spAutoFit/>
          </a:bodyPr>
          <a:lstStyle/>
          <a:p>
            <a:pPr lvl="0" algn="ctr">
              <a:defRPr/>
            </a:pPr>
            <a:r>
              <a:rPr lang="en-US" sz="7200" b="1" dirty="0" err="1">
                <a:ln w="31550" cmpd="sng">
                  <a:gradFill>
                    <a:gsLst>
                      <a:gs pos="70000">
                        <a:srgbClr val="F79646">
                          <a:shade val="50000"/>
                          <a:satMod val="190000"/>
                        </a:srgbClr>
                      </a:gs>
                      <a:gs pos="0">
                        <a:srgbClr val="F79646">
                          <a:tint val="77000"/>
                          <a:satMod val="180000"/>
                        </a:srgbClr>
                      </a:gs>
                    </a:gsLst>
                    <a:lin ang="5400000"/>
                  </a:gradFill>
                  <a:prstDash val="solid"/>
                </a:ln>
                <a:solidFill>
                  <a:srgbClr val="F79646">
                    <a:tint val="15000"/>
                    <a:satMod val="200000"/>
                  </a:srgbClr>
                </a:solidFill>
                <a:effectLst>
                  <a:outerShdw blurRad="50800" dist="40000" dir="5400000" algn="tl" rotWithShape="0">
                    <a:srgbClr val="000000">
                      <a:shade val="5000"/>
                      <a:satMod val="120000"/>
                      <a:alpha val="33000"/>
                    </a:srgbClr>
                  </a:outerShdw>
                </a:effectLst>
              </a:rPr>
              <a:t>Khởi</a:t>
            </a:r>
            <a:r>
              <a:rPr lang="en-US" sz="7200" b="1" dirty="0">
                <a:ln w="31550" cmpd="sng">
                  <a:gradFill>
                    <a:gsLst>
                      <a:gs pos="70000">
                        <a:srgbClr val="F79646">
                          <a:shade val="50000"/>
                          <a:satMod val="190000"/>
                        </a:srgbClr>
                      </a:gs>
                      <a:gs pos="0">
                        <a:srgbClr val="F79646">
                          <a:tint val="77000"/>
                          <a:satMod val="180000"/>
                        </a:srgbClr>
                      </a:gs>
                    </a:gsLst>
                    <a:lin ang="5400000"/>
                  </a:gradFill>
                  <a:prstDash val="solid"/>
                </a:ln>
                <a:solidFill>
                  <a:srgbClr val="F79646">
                    <a:tint val="15000"/>
                    <a:satMod val="200000"/>
                  </a:srgbClr>
                </a:solidFill>
                <a:effectLst>
                  <a:outerShdw blurRad="50800" dist="40000" dir="5400000" algn="tl" rotWithShape="0">
                    <a:srgbClr val="000000">
                      <a:shade val="5000"/>
                      <a:satMod val="120000"/>
                      <a:alpha val="33000"/>
                    </a:srgbClr>
                  </a:outerShdw>
                </a:effectLst>
              </a:rPr>
              <a:t> </a:t>
            </a:r>
            <a:r>
              <a:rPr lang="en-US" sz="7200" b="1" dirty="0" err="1">
                <a:ln w="31550" cmpd="sng">
                  <a:gradFill>
                    <a:gsLst>
                      <a:gs pos="70000">
                        <a:srgbClr val="F79646">
                          <a:shade val="50000"/>
                          <a:satMod val="190000"/>
                        </a:srgbClr>
                      </a:gs>
                      <a:gs pos="0">
                        <a:srgbClr val="F79646">
                          <a:tint val="77000"/>
                          <a:satMod val="180000"/>
                        </a:srgbClr>
                      </a:gs>
                    </a:gsLst>
                    <a:lin ang="5400000"/>
                  </a:gradFill>
                  <a:prstDash val="solid"/>
                </a:ln>
                <a:solidFill>
                  <a:srgbClr val="F79646">
                    <a:tint val="15000"/>
                    <a:satMod val="200000"/>
                  </a:srgbClr>
                </a:solidFill>
                <a:effectLst>
                  <a:outerShdw blurRad="50800" dist="40000" dir="5400000" algn="tl" rotWithShape="0">
                    <a:srgbClr val="000000">
                      <a:shade val="5000"/>
                      <a:satMod val="120000"/>
                      <a:alpha val="33000"/>
                    </a:srgbClr>
                  </a:outerShdw>
                </a:effectLst>
              </a:rPr>
              <a:t>động</a:t>
            </a:r>
            <a:endParaRPr lang="en-US" sz="7200" b="1" dirty="0">
              <a:ln w="31550" cmpd="sng">
                <a:gradFill>
                  <a:gsLst>
                    <a:gs pos="70000">
                      <a:srgbClr val="F79646">
                        <a:shade val="50000"/>
                        <a:satMod val="190000"/>
                      </a:srgbClr>
                    </a:gs>
                    <a:gs pos="0">
                      <a:srgbClr val="F79646">
                        <a:tint val="77000"/>
                        <a:satMod val="180000"/>
                      </a:srgbClr>
                    </a:gs>
                  </a:gsLst>
                  <a:lin ang="5400000"/>
                </a:gradFill>
                <a:prstDash val="solid"/>
              </a:ln>
              <a:solidFill>
                <a:srgbClr val="F79646">
                  <a:tint val="15000"/>
                  <a:satMod val="200000"/>
                </a:srgbClr>
              </a:solidFill>
              <a:effectLst>
                <a:outerShdw blurRad="50800" dist="40000" dir="5400000" algn="tl" rotWithShape="0">
                  <a:srgbClr val="000000">
                    <a:shade val="5000"/>
                    <a:satMod val="120000"/>
                    <a:alpha val="33000"/>
                  </a:srgbClr>
                </a:outerShdw>
              </a:effectLst>
            </a:endParaRPr>
          </a:p>
        </p:txBody>
      </p:sp>
    </p:spTree>
    <p:custDataLst>
      <p:tags r:id="rId1"/>
    </p:custDataLst>
    <p:extLst>
      <p:ext uri="{BB962C8B-B14F-4D97-AF65-F5344CB8AC3E}">
        <p14:creationId xmlns:p14="http://schemas.microsoft.com/office/powerpoint/2010/main" val="235911538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3" presetClass="entr" presetSubtype="16" fill="hold" nodeType="clickEffect">
                                  <p:stCondLst>
                                    <p:cond delay="0"/>
                                  </p:stCondLst>
                                  <p:childTnLst>
                                    <p:set>
                                      <p:cBhvr>
                                        <p:cTn id="6" dur="1" fill="hold">
                                          <p:stCondLst>
                                            <p:cond delay="0"/>
                                          </p:stCondLst>
                                        </p:cTn>
                                        <p:tgtEl>
                                          <p:spTgt spid="4102"/>
                                        </p:tgtEl>
                                        <p:attrNameLst>
                                          <p:attrName>style.visibility</p:attrName>
                                        </p:attrNameLst>
                                      </p:cBhvr>
                                      <p:to>
                                        <p:strVal val="visible"/>
                                      </p:to>
                                    </p:set>
                                    <p:anim calcmode="lin" valueType="num">
                                      <p:cBhvr>
                                        <p:cTn id="7" dur="500" fill="hold"/>
                                        <p:tgtEl>
                                          <p:spTgt spid="4102"/>
                                        </p:tgtEl>
                                        <p:attrNameLst>
                                          <p:attrName>ppt_w</p:attrName>
                                        </p:attrNameLst>
                                      </p:cBhvr>
                                      <p:tavLst>
                                        <p:tav tm="0">
                                          <p:val>
                                            <p:fltVal val="0"/>
                                          </p:val>
                                        </p:tav>
                                        <p:tav tm="100000">
                                          <p:val>
                                            <p:strVal val="#ppt_w"/>
                                          </p:val>
                                        </p:tav>
                                      </p:tavLst>
                                    </p:anim>
                                    <p:anim calcmode="lin" valueType="num">
                                      <p:cBhvr>
                                        <p:cTn id="8" dur="500" fill="hold"/>
                                        <p:tgtEl>
                                          <p:spTgt spid="4102"/>
                                        </p:tgtEl>
                                        <p:attrNameLst>
                                          <p:attrName>ppt_h</p:attrName>
                                        </p:attrNameLst>
                                      </p:cBhvr>
                                      <p:tavLst>
                                        <p:tav tm="0">
                                          <p:val>
                                            <p:fltVal val="0"/>
                                          </p:val>
                                        </p:tav>
                                        <p:tav tm="100000">
                                          <p:val>
                                            <p:strVal val="#ppt_h"/>
                                          </p:val>
                                        </p:tav>
                                      </p:tavLst>
                                    </p:anim>
                                    <p:animEffect transition="in" filter="fade">
                                      <p:cBhvr>
                                        <p:cTn id="9" dur="500"/>
                                        <p:tgtEl>
                                          <p:spTgt spid="4102"/>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6" presetClass="entr" presetSubtype="16" fill="hold" grpId="0" nodeType="clickEffect">
                                  <p:stCondLst>
                                    <p:cond delay="0"/>
                                  </p:stCondLst>
                                  <p:childTnLst>
                                    <p:set>
                                      <p:cBhvr>
                                        <p:cTn id="13" dur="1" fill="hold">
                                          <p:stCondLst>
                                            <p:cond delay="0"/>
                                          </p:stCondLst>
                                        </p:cTn>
                                        <p:tgtEl>
                                          <p:spTgt spid="4101"/>
                                        </p:tgtEl>
                                        <p:attrNameLst>
                                          <p:attrName>style.visibility</p:attrName>
                                        </p:attrNameLst>
                                      </p:cBhvr>
                                      <p:to>
                                        <p:strVal val="visible"/>
                                      </p:to>
                                    </p:set>
                                    <p:animEffect transition="in" filter="circle(in)">
                                      <p:cBhvr>
                                        <p:cTn id="14" dur="2000"/>
                                        <p:tgtEl>
                                          <p:spTgt spid="41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01"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custDataLst>
              <p:tags r:id="rId2"/>
            </p:custDataLst>
          </p:nvPr>
        </p:nvSpPr>
        <p:spPr/>
        <p:txBody>
          <a:bodyPr/>
          <a:lstStyle/>
          <a:p>
            <a:pPr eaLnBrk="1" hangingPunct="1"/>
            <a:endParaRPr lang="en-US" smtClean="0"/>
          </a:p>
        </p:txBody>
      </p:sp>
      <p:pic>
        <p:nvPicPr>
          <p:cNvPr id="20483" name="Content Placeholder 3"/>
          <p:cNvPicPr>
            <a:picLocks noGrp="1" noChangeAspect="1"/>
          </p:cNvPicPr>
          <p:nvPr>
            <p:ph idx="1"/>
          </p:nvPr>
        </p:nvPicPr>
        <p:blipFill>
          <a:blip r:embed="rId8">
            <a:extLst>
              <a:ext uri="{28A0092B-C50C-407E-A947-70E740481C1C}">
                <a14:useLocalDpi xmlns:a14="http://schemas.microsoft.com/office/drawing/2010/main" val="0"/>
              </a:ext>
            </a:extLst>
          </a:blip>
          <a:srcRect/>
          <a:stretch>
            <a:fillRect/>
          </a:stretch>
        </p:blipFill>
        <p:spPr>
          <a:xfrm>
            <a:off x="46038" y="0"/>
            <a:ext cx="9144000" cy="6858000"/>
          </a:xfrm>
        </p:spPr>
      </p:pic>
      <p:sp>
        <p:nvSpPr>
          <p:cNvPr id="20484" name="TextBox 4"/>
          <p:cNvSpPr txBox="1">
            <a:spLocks noChangeArrowheads="1"/>
          </p:cNvSpPr>
          <p:nvPr>
            <p:custDataLst>
              <p:tags r:id="rId3"/>
            </p:custDataLst>
          </p:nvPr>
        </p:nvSpPr>
        <p:spPr bwMode="auto">
          <a:xfrm>
            <a:off x="2195512" y="304800"/>
            <a:ext cx="5976937" cy="13542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endParaRPr lang="en-US" sz="2800" dirty="0">
              <a:solidFill>
                <a:srgbClr val="1F497D"/>
              </a:solidFill>
              <a:latin typeface="Times New Roman" pitchFamily="18" charset="0"/>
              <a:cs typeface="Times New Roman" pitchFamily="18" charset="0"/>
            </a:endParaRPr>
          </a:p>
          <a:p>
            <a:pPr algn="ctr" eaLnBrk="1" hangingPunct="1"/>
            <a:r>
              <a:rPr lang="en-US" sz="5400" b="1" dirty="0" err="1">
                <a:solidFill>
                  <a:srgbClr val="FF0000"/>
                </a:solidFill>
                <a:latin typeface="Times New Roman" pitchFamily="18" charset="0"/>
                <a:cs typeface="Times New Roman" pitchFamily="18" charset="0"/>
              </a:rPr>
              <a:t>Môn</a:t>
            </a:r>
            <a:r>
              <a:rPr lang="en-US" sz="5400" b="1" dirty="0">
                <a:solidFill>
                  <a:srgbClr val="FF0000"/>
                </a:solidFill>
                <a:latin typeface="Times New Roman" pitchFamily="18" charset="0"/>
                <a:cs typeface="Times New Roman" pitchFamily="18" charset="0"/>
              </a:rPr>
              <a:t> : </a:t>
            </a:r>
            <a:r>
              <a:rPr lang="en-US" sz="5400" b="1" dirty="0" err="1">
                <a:solidFill>
                  <a:srgbClr val="FF0000"/>
                </a:solidFill>
                <a:latin typeface="Times New Roman" pitchFamily="18" charset="0"/>
                <a:cs typeface="Times New Roman" pitchFamily="18" charset="0"/>
              </a:rPr>
              <a:t>Mĩ</a:t>
            </a:r>
            <a:r>
              <a:rPr lang="en-US" sz="5400" b="1" dirty="0">
                <a:solidFill>
                  <a:srgbClr val="FF0000"/>
                </a:solidFill>
                <a:latin typeface="Times New Roman" pitchFamily="18" charset="0"/>
                <a:cs typeface="Times New Roman" pitchFamily="18" charset="0"/>
              </a:rPr>
              <a:t> </a:t>
            </a:r>
            <a:r>
              <a:rPr lang="en-US" sz="5400" b="1" dirty="0" err="1">
                <a:solidFill>
                  <a:srgbClr val="FF0000"/>
                </a:solidFill>
                <a:latin typeface="Times New Roman" pitchFamily="18" charset="0"/>
                <a:cs typeface="Times New Roman" pitchFamily="18" charset="0"/>
              </a:rPr>
              <a:t>thuật</a:t>
            </a:r>
            <a:endParaRPr lang="en-US" sz="5400" b="1" dirty="0">
              <a:solidFill>
                <a:srgbClr val="FF0000"/>
              </a:solidFill>
              <a:latin typeface="Times New Roman" pitchFamily="18" charset="0"/>
              <a:cs typeface="Times New Roman" pitchFamily="18" charset="0"/>
            </a:endParaRPr>
          </a:p>
        </p:txBody>
      </p:sp>
      <p:pic>
        <p:nvPicPr>
          <p:cNvPr id="20485" name="Picture 2"/>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23825" y="2781300"/>
            <a:ext cx="2576513" cy="2465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Cloud 6"/>
          <p:cNvSpPr/>
          <p:nvPr>
            <p:custDataLst>
              <p:tags r:id="rId4"/>
            </p:custDataLst>
          </p:nvPr>
        </p:nvSpPr>
        <p:spPr>
          <a:xfrm>
            <a:off x="2652713" y="2276475"/>
            <a:ext cx="2879725" cy="1446213"/>
          </a:xfrm>
          <a:prstGeom prst="cloud">
            <a:avLst/>
          </a:prstGeom>
          <a:solidFill>
            <a:srgbClr val="FFCC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00"/>
              </a:solidFill>
            </a:endParaRPr>
          </a:p>
        </p:txBody>
      </p:sp>
      <p:sp>
        <p:nvSpPr>
          <p:cNvPr id="8" name="TextBox 7"/>
          <p:cNvSpPr txBox="1"/>
          <p:nvPr>
            <p:custDataLst>
              <p:tags r:id="rId5"/>
            </p:custDataLst>
          </p:nvPr>
        </p:nvSpPr>
        <p:spPr>
          <a:xfrm>
            <a:off x="2976563" y="2646363"/>
            <a:ext cx="2232025" cy="708025"/>
          </a:xfrm>
          <a:prstGeom prst="rect">
            <a:avLst/>
          </a:prstGeom>
          <a:noFill/>
        </p:spPr>
        <p:txBody>
          <a:bodyPr>
            <a:spAutoFit/>
          </a:bodyPr>
          <a:lstStyle/>
          <a:p>
            <a:pPr algn="ctr">
              <a:defRPr/>
            </a:pPr>
            <a:r>
              <a:rPr lang="en-US" sz="4000" b="1">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ĐÁP ÁN</a:t>
            </a:r>
          </a:p>
        </p:txBody>
      </p:sp>
      <p:pic>
        <p:nvPicPr>
          <p:cNvPr id="5128" name="Picture 8"/>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532438" y="2379663"/>
            <a:ext cx="3432175" cy="3425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custDataLst>
              <p:tags r:id="rId6"/>
            </p:custDataLst>
          </p:nvPr>
        </p:nvSpPr>
        <p:spPr>
          <a:xfrm>
            <a:off x="2706688" y="5016500"/>
            <a:ext cx="3168650" cy="460375"/>
          </a:xfrm>
          <a:prstGeom prst="rect">
            <a:avLst/>
          </a:prstGeom>
          <a:noFill/>
        </p:spPr>
        <p:txBody>
          <a:bodyPr>
            <a:spAutoFit/>
          </a:bodyPr>
          <a:lstStyle/>
          <a:p>
            <a:pPr>
              <a:defRPr/>
            </a:pPr>
            <a:r>
              <a:rPr lang="en-US" sz="2400" b="1">
                <a:solidFill>
                  <a:srgbClr val="7030A0"/>
                </a:solidFill>
                <a:effectLst>
                  <a:outerShdw blurRad="38100" dist="38100" dir="2700000" algn="tl">
                    <a:srgbClr val="000000">
                      <a:alpha val="43137"/>
                    </a:srgbClr>
                  </a:outerShdw>
                </a:effectLst>
                <a:latin typeface="Times New Roman" pitchFamily="18" charset="0"/>
                <a:cs typeface="Times New Roman" pitchFamily="18" charset="0"/>
              </a:rPr>
              <a:t>BÌNH ĐỰNG NƯỚC</a:t>
            </a:r>
          </a:p>
        </p:txBody>
      </p:sp>
    </p:spTree>
    <p:custDataLst>
      <p:tags r:id="rId1"/>
    </p:custDataLst>
    <p:extLst>
      <p:ext uri="{BB962C8B-B14F-4D97-AF65-F5344CB8AC3E}">
        <p14:creationId xmlns:p14="http://schemas.microsoft.com/office/powerpoint/2010/main" val="87521075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80">
                                          <p:stCondLst>
                                            <p:cond delay="0"/>
                                          </p:stCondLst>
                                        </p:cTn>
                                        <p:tgtEl>
                                          <p:spTgt spid="8"/>
                                        </p:tgtEl>
                                      </p:cBhvr>
                                    </p:animEffect>
                                    <p:anim calcmode="lin" valueType="num">
                                      <p:cBhvr>
                                        <p:cTn id="8"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13" dur="26">
                                          <p:stCondLst>
                                            <p:cond delay="650"/>
                                          </p:stCondLst>
                                        </p:cTn>
                                        <p:tgtEl>
                                          <p:spTgt spid="8"/>
                                        </p:tgtEl>
                                      </p:cBhvr>
                                      <p:to x="100000" y="60000"/>
                                    </p:animScale>
                                    <p:animScale>
                                      <p:cBhvr>
                                        <p:cTn id="14" dur="166" decel="50000">
                                          <p:stCondLst>
                                            <p:cond delay="676"/>
                                          </p:stCondLst>
                                        </p:cTn>
                                        <p:tgtEl>
                                          <p:spTgt spid="8"/>
                                        </p:tgtEl>
                                      </p:cBhvr>
                                      <p:to x="100000" y="100000"/>
                                    </p:animScale>
                                    <p:animScale>
                                      <p:cBhvr>
                                        <p:cTn id="15" dur="26">
                                          <p:stCondLst>
                                            <p:cond delay="1312"/>
                                          </p:stCondLst>
                                        </p:cTn>
                                        <p:tgtEl>
                                          <p:spTgt spid="8"/>
                                        </p:tgtEl>
                                      </p:cBhvr>
                                      <p:to x="100000" y="80000"/>
                                    </p:animScale>
                                    <p:animScale>
                                      <p:cBhvr>
                                        <p:cTn id="16" dur="166" decel="50000">
                                          <p:stCondLst>
                                            <p:cond delay="1338"/>
                                          </p:stCondLst>
                                        </p:cTn>
                                        <p:tgtEl>
                                          <p:spTgt spid="8"/>
                                        </p:tgtEl>
                                      </p:cBhvr>
                                      <p:to x="100000" y="100000"/>
                                    </p:animScale>
                                    <p:animScale>
                                      <p:cBhvr>
                                        <p:cTn id="17" dur="26">
                                          <p:stCondLst>
                                            <p:cond delay="1642"/>
                                          </p:stCondLst>
                                        </p:cTn>
                                        <p:tgtEl>
                                          <p:spTgt spid="8"/>
                                        </p:tgtEl>
                                      </p:cBhvr>
                                      <p:to x="100000" y="90000"/>
                                    </p:animScale>
                                    <p:animScale>
                                      <p:cBhvr>
                                        <p:cTn id="18" dur="166" decel="50000">
                                          <p:stCondLst>
                                            <p:cond delay="1668"/>
                                          </p:stCondLst>
                                        </p:cTn>
                                        <p:tgtEl>
                                          <p:spTgt spid="8"/>
                                        </p:tgtEl>
                                      </p:cBhvr>
                                      <p:to x="100000" y="100000"/>
                                    </p:animScale>
                                    <p:animScale>
                                      <p:cBhvr>
                                        <p:cTn id="19" dur="26">
                                          <p:stCondLst>
                                            <p:cond delay="1808"/>
                                          </p:stCondLst>
                                        </p:cTn>
                                        <p:tgtEl>
                                          <p:spTgt spid="8"/>
                                        </p:tgtEl>
                                      </p:cBhvr>
                                      <p:to x="100000" y="95000"/>
                                    </p:animScale>
                                    <p:animScale>
                                      <p:cBhvr>
                                        <p:cTn id="20" dur="166" decel="50000">
                                          <p:stCondLst>
                                            <p:cond delay="1834"/>
                                          </p:stCondLst>
                                        </p:cTn>
                                        <p:tgtEl>
                                          <p:spTgt spid="8"/>
                                        </p:tgtEl>
                                      </p:cBhvr>
                                      <p:to x="100000" y="100000"/>
                                    </p:animScale>
                                  </p:childTnLst>
                                </p:cTn>
                              </p:par>
                            </p:childTnLst>
                          </p:cTn>
                        </p:par>
                      </p:childTnLst>
                    </p:cTn>
                  </p:par>
                  <p:par>
                    <p:cTn id="21" fill="hold" nodeType="clickPar">
                      <p:stCondLst>
                        <p:cond delay="indefinite"/>
                      </p:stCondLst>
                      <p:childTnLst>
                        <p:par>
                          <p:cTn id="22" fill="hold" nodeType="withGroup">
                            <p:stCondLst>
                              <p:cond delay="0"/>
                            </p:stCondLst>
                            <p:childTnLst>
                              <p:par>
                                <p:cTn id="23" presetID="53" presetClass="entr" presetSubtype="16" fill="hold" nodeType="clickEffect">
                                  <p:stCondLst>
                                    <p:cond delay="0"/>
                                  </p:stCondLst>
                                  <p:childTnLst>
                                    <p:set>
                                      <p:cBhvr>
                                        <p:cTn id="24" dur="1" fill="hold">
                                          <p:stCondLst>
                                            <p:cond delay="0"/>
                                          </p:stCondLst>
                                        </p:cTn>
                                        <p:tgtEl>
                                          <p:spTgt spid="5128"/>
                                        </p:tgtEl>
                                        <p:attrNameLst>
                                          <p:attrName>style.visibility</p:attrName>
                                        </p:attrNameLst>
                                      </p:cBhvr>
                                      <p:to>
                                        <p:strVal val="visible"/>
                                      </p:to>
                                    </p:set>
                                    <p:anim calcmode="lin" valueType="num">
                                      <p:cBhvr>
                                        <p:cTn id="25" dur="500" fill="hold"/>
                                        <p:tgtEl>
                                          <p:spTgt spid="5128"/>
                                        </p:tgtEl>
                                        <p:attrNameLst>
                                          <p:attrName>ppt_w</p:attrName>
                                        </p:attrNameLst>
                                      </p:cBhvr>
                                      <p:tavLst>
                                        <p:tav tm="0">
                                          <p:val>
                                            <p:fltVal val="0"/>
                                          </p:val>
                                        </p:tav>
                                        <p:tav tm="100000">
                                          <p:val>
                                            <p:strVal val="#ppt_w"/>
                                          </p:val>
                                        </p:tav>
                                      </p:tavLst>
                                    </p:anim>
                                    <p:anim calcmode="lin" valueType="num">
                                      <p:cBhvr>
                                        <p:cTn id="26" dur="500" fill="hold"/>
                                        <p:tgtEl>
                                          <p:spTgt spid="5128"/>
                                        </p:tgtEl>
                                        <p:attrNameLst>
                                          <p:attrName>ppt_h</p:attrName>
                                        </p:attrNameLst>
                                      </p:cBhvr>
                                      <p:tavLst>
                                        <p:tav tm="0">
                                          <p:val>
                                            <p:fltVal val="0"/>
                                          </p:val>
                                        </p:tav>
                                        <p:tav tm="100000">
                                          <p:val>
                                            <p:strVal val="#ppt_h"/>
                                          </p:val>
                                        </p:tav>
                                      </p:tavLst>
                                    </p:anim>
                                    <p:animEffect transition="in" filter="fade">
                                      <p:cBhvr>
                                        <p:cTn id="27" dur="500"/>
                                        <p:tgtEl>
                                          <p:spTgt spid="5128"/>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31" presetClass="entr" presetSubtype="0" fill="hold" grpId="0" nodeType="clickEffect">
                                  <p:stCondLst>
                                    <p:cond delay="0"/>
                                  </p:stCondLst>
                                  <p:childTnLst>
                                    <p:set>
                                      <p:cBhvr>
                                        <p:cTn id="31" dur="1" fill="hold">
                                          <p:stCondLst>
                                            <p:cond delay="0"/>
                                          </p:stCondLst>
                                        </p:cTn>
                                        <p:tgtEl>
                                          <p:spTgt spid="2"/>
                                        </p:tgtEl>
                                        <p:attrNameLst>
                                          <p:attrName>style.visibility</p:attrName>
                                        </p:attrNameLst>
                                      </p:cBhvr>
                                      <p:to>
                                        <p:strVal val="visible"/>
                                      </p:to>
                                    </p:set>
                                    <p:anim calcmode="lin" valueType="num">
                                      <p:cBhvr>
                                        <p:cTn id="32" dur="1000" fill="hold"/>
                                        <p:tgtEl>
                                          <p:spTgt spid="2"/>
                                        </p:tgtEl>
                                        <p:attrNameLst>
                                          <p:attrName>ppt_w</p:attrName>
                                        </p:attrNameLst>
                                      </p:cBhvr>
                                      <p:tavLst>
                                        <p:tav tm="0">
                                          <p:val>
                                            <p:fltVal val="0"/>
                                          </p:val>
                                        </p:tav>
                                        <p:tav tm="100000">
                                          <p:val>
                                            <p:strVal val="#ppt_w"/>
                                          </p:val>
                                        </p:tav>
                                      </p:tavLst>
                                    </p:anim>
                                    <p:anim calcmode="lin" valueType="num">
                                      <p:cBhvr>
                                        <p:cTn id="33" dur="1000" fill="hold"/>
                                        <p:tgtEl>
                                          <p:spTgt spid="2"/>
                                        </p:tgtEl>
                                        <p:attrNameLst>
                                          <p:attrName>ppt_h</p:attrName>
                                        </p:attrNameLst>
                                      </p:cBhvr>
                                      <p:tavLst>
                                        <p:tav tm="0">
                                          <p:val>
                                            <p:fltVal val="0"/>
                                          </p:val>
                                        </p:tav>
                                        <p:tav tm="100000">
                                          <p:val>
                                            <p:strVal val="#ppt_h"/>
                                          </p:val>
                                        </p:tav>
                                      </p:tavLst>
                                    </p:anim>
                                    <p:anim calcmode="lin" valueType="num">
                                      <p:cBhvr>
                                        <p:cTn id="34" dur="1000" fill="hold"/>
                                        <p:tgtEl>
                                          <p:spTgt spid="2"/>
                                        </p:tgtEl>
                                        <p:attrNameLst>
                                          <p:attrName>style.rotation</p:attrName>
                                        </p:attrNameLst>
                                      </p:cBhvr>
                                      <p:tavLst>
                                        <p:tav tm="0">
                                          <p:val>
                                            <p:fltVal val="90"/>
                                          </p:val>
                                        </p:tav>
                                        <p:tav tm="100000">
                                          <p:val>
                                            <p:fltVal val="0"/>
                                          </p:val>
                                        </p:tav>
                                      </p:tavLst>
                                    </p:anim>
                                    <p:animEffect transition="in" filter="fade">
                                      <p:cBhvr>
                                        <p:cTn id="35"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1"/>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07" name="TextBox 2"/>
          <p:cNvSpPr txBox="1">
            <a:spLocks noChangeArrowheads="1"/>
          </p:cNvSpPr>
          <p:nvPr>
            <p:custDataLst>
              <p:tags r:id="rId2"/>
            </p:custDataLst>
          </p:nvPr>
        </p:nvSpPr>
        <p:spPr bwMode="auto">
          <a:xfrm>
            <a:off x="1981199" y="-6781"/>
            <a:ext cx="6048375" cy="1877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endParaRPr lang="en-US" sz="2800" dirty="0">
              <a:solidFill>
                <a:srgbClr val="1F497D"/>
              </a:solidFill>
              <a:latin typeface="Times New Roman" pitchFamily="18" charset="0"/>
              <a:cs typeface="Times New Roman" pitchFamily="18" charset="0"/>
            </a:endParaRPr>
          </a:p>
          <a:p>
            <a:pPr algn="ctr" eaLnBrk="1" hangingPunct="1"/>
            <a:r>
              <a:rPr lang="en-US" sz="4400" b="1" dirty="0" err="1">
                <a:solidFill>
                  <a:srgbClr val="FF0000"/>
                </a:solidFill>
                <a:latin typeface="Times New Roman" pitchFamily="18" charset="0"/>
                <a:cs typeface="Times New Roman" pitchFamily="18" charset="0"/>
              </a:rPr>
              <a:t>Môn</a:t>
            </a:r>
            <a:r>
              <a:rPr lang="en-US" sz="4400" b="1" dirty="0">
                <a:solidFill>
                  <a:srgbClr val="FF0000"/>
                </a:solidFill>
                <a:latin typeface="Times New Roman" pitchFamily="18" charset="0"/>
                <a:cs typeface="Times New Roman" pitchFamily="18" charset="0"/>
              </a:rPr>
              <a:t> : </a:t>
            </a:r>
            <a:r>
              <a:rPr lang="en-US" sz="4400" b="1" dirty="0" err="1">
                <a:solidFill>
                  <a:srgbClr val="FF0000"/>
                </a:solidFill>
                <a:latin typeface="Times New Roman" pitchFamily="18" charset="0"/>
                <a:cs typeface="Times New Roman" pitchFamily="18" charset="0"/>
              </a:rPr>
              <a:t>Mĩ</a:t>
            </a:r>
            <a:r>
              <a:rPr lang="en-US" sz="4400" b="1" dirty="0">
                <a:solidFill>
                  <a:srgbClr val="FF0000"/>
                </a:solidFill>
                <a:latin typeface="Times New Roman" pitchFamily="18" charset="0"/>
                <a:cs typeface="Times New Roman" pitchFamily="18" charset="0"/>
              </a:rPr>
              <a:t> </a:t>
            </a:r>
            <a:r>
              <a:rPr lang="en-US" sz="4400" b="1" dirty="0" err="1">
                <a:solidFill>
                  <a:srgbClr val="FF0000"/>
                </a:solidFill>
                <a:latin typeface="Times New Roman" pitchFamily="18" charset="0"/>
                <a:cs typeface="Times New Roman" pitchFamily="18" charset="0"/>
              </a:rPr>
              <a:t>thuật</a:t>
            </a:r>
            <a:endParaRPr lang="en-US" sz="4400" b="1" dirty="0">
              <a:solidFill>
                <a:srgbClr val="FF0000"/>
              </a:solidFill>
              <a:latin typeface="Times New Roman" pitchFamily="18" charset="0"/>
              <a:cs typeface="Times New Roman" pitchFamily="18" charset="0"/>
            </a:endParaRPr>
          </a:p>
          <a:p>
            <a:pPr algn="ctr" eaLnBrk="1" hangingPunct="1"/>
            <a:r>
              <a:rPr lang="en-US" sz="4400" b="1" dirty="0" smtClean="0">
                <a:solidFill>
                  <a:srgbClr val="FF0000"/>
                </a:solidFill>
                <a:latin typeface="Times New Roman" pitchFamily="18" charset="0"/>
                <a:cs typeface="Times New Roman" pitchFamily="18" charset="0"/>
              </a:rPr>
              <a:t> </a:t>
            </a:r>
            <a:r>
              <a:rPr lang="en-US" sz="4400" b="1" dirty="0" err="1">
                <a:solidFill>
                  <a:srgbClr val="FF0000"/>
                </a:solidFill>
                <a:latin typeface="Times New Roman" pitchFamily="18" charset="0"/>
                <a:cs typeface="Times New Roman" pitchFamily="18" charset="0"/>
              </a:rPr>
              <a:t>Vẽ</a:t>
            </a:r>
            <a:r>
              <a:rPr lang="en-US" sz="4400" b="1" dirty="0">
                <a:solidFill>
                  <a:srgbClr val="FF0000"/>
                </a:solidFill>
                <a:latin typeface="Times New Roman" pitchFamily="18" charset="0"/>
                <a:cs typeface="Times New Roman" pitchFamily="18" charset="0"/>
              </a:rPr>
              <a:t> </a:t>
            </a:r>
            <a:r>
              <a:rPr lang="en-US" sz="4400" b="1" dirty="0" err="1">
                <a:solidFill>
                  <a:srgbClr val="FF0000"/>
                </a:solidFill>
                <a:latin typeface="Times New Roman" pitchFamily="18" charset="0"/>
                <a:cs typeface="Times New Roman" pitchFamily="18" charset="0"/>
              </a:rPr>
              <a:t>cái</a:t>
            </a:r>
            <a:r>
              <a:rPr lang="en-US" sz="4400" b="1" dirty="0">
                <a:solidFill>
                  <a:srgbClr val="FF0000"/>
                </a:solidFill>
                <a:latin typeface="Times New Roman" pitchFamily="18" charset="0"/>
                <a:cs typeface="Times New Roman" pitchFamily="18" charset="0"/>
              </a:rPr>
              <a:t> </a:t>
            </a:r>
            <a:r>
              <a:rPr lang="en-US" sz="4400" b="1" dirty="0" err="1">
                <a:solidFill>
                  <a:srgbClr val="FF0000"/>
                </a:solidFill>
                <a:latin typeface="Times New Roman" pitchFamily="18" charset="0"/>
                <a:cs typeface="Times New Roman" pitchFamily="18" charset="0"/>
              </a:rPr>
              <a:t>bình</a:t>
            </a:r>
            <a:r>
              <a:rPr lang="en-US" sz="4400" b="1" dirty="0">
                <a:solidFill>
                  <a:srgbClr val="FF0000"/>
                </a:solidFill>
                <a:latin typeface="Times New Roman" pitchFamily="18" charset="0"/>
                <a:cs typeface="Times New Roman" pitchFamily="18" charset="0"/>
              </a:rPr>
              <a:t> </a:t>
            </a:r>
            <a:r>
              <a:rPr lang="en-US" sz="4400" b="1" dirty="0" err="1">
                <a:solidFill>
                  <a:srgbClr val="FF0000"/>
                </a:solidFill>
                <a:latin typeface="Times New Roman" pitchFamily="18" charset="0"/>
                <a:cs typeface="Times New Roman" pitchFamily="18" charset="0"/>
              </a:rPr>
              <a:t>đựng</a:t>
            </a:r>
            <a:r>
              <a:rPr lang="en-US" sz="4400" b="1" dirty="0">
                <a:solidFill>
                  <a:srgbClr val="FF0000"/>
                </a:solidFill>
                <a:latin typeface="Times New Roman" pitchFamily="18" charset="0"/>
                <a:cs typeface="Times New Roman" pitchFamily="18" charset="0"/>
              </a:rPr>
              <a:t> </a:t>
            </a:r>
            <a:r>
              <a:rPr lang="en-US" sz="4400" b="1" dirty="0" err="1">
                <a:solidFill>
                  <a:srgbClr val="FF0000"/>
                </a:solidFill>
                <a:latin typeface="Times New Roman" pitchFamily="18" charset="0"/>
                <a:cs typeface="Times New Roman" pitchFamily="18" charset="0"/>
              </a:rPr>
              <a:t>nước</a:t>
            </a:r>
            <a:endParaRPr lang="en-US" sz="4400" b="1" dirty="0">
              <a:solidFill>
                <a:srgbClr val="FF0000"/>
              </a:solidFill>
              <a:latin typeface="Times New Roman" pitchFamily="18" charset="0"/>
              <a:cs typeface="Times New Roman" pitchFamily="18" charset="0"/>
            </a:endParaRPr>
          </a:p>
        </p:txBody>
      </p:sp>
      <p:sp>
        <p:nvSpPr>
          <p:cNvPr id="6148" name="TextBox 3"/>
          <p:cNvSpPr txBox="1">
            <a:spLocks noChangeArrowheads="1"/>
          </p:cNvSpPr>
          <p:nvPr>
            <p:custDataLst>
              <p:tags r:id="rId3"/>
            </p:custDataLst>
          </p:nvPr>
        </p:nvSpPr>
        <p:spPr bwMode="auto">
          <a:xfrm>
            <a:off x="539750" y="2239963"/>
            <a:ext cx="842486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defRPr/>
            </a:pPr>
            <a:r>
              <a:rPr lang="en-US" sz="2400" b="1" u="sng" smtClean="0">
                <a:solidFill>
                  <a:schemeClr val="accent2"/>
                </a:solidFill>
                <a:latin typeface="Times New Roman" pitchFamily="18" charset="0"/>
                <a:cs typeface="Times New Roman" pitchFamily="18" charset="0"/>
              </a:rPr>
              <a:t>QUY TRÌNH </a:t>
            </a:r>
            <a:r>
              <a:rPr lang="en-US" sz="2400" b="1" smtClean="0">
                <a:solidFill>
                  <a:schemeClr val="accent2"/>
                </a:solidFill>
                <a:effectLst>
                  <a:outerShdw blurRad="38100" dist="38100" dir="2700000" algn="tl">
                    <a:srgbClr val="000000">
                      <a:alpha val="43137"/>
                    </a:srgbClr>
                  </a:outerShdw>
                </a:effectLst>
                <a:latin typeface="Times New Roman" pitchFamily="18" charset="0"/>
                <a:cs typeface="Times New Roman" pitchFamily="18" charset="0"/>
              </a:rPr>
              <a:t>: TẠO HÌNH 3D – TIẾP CẬN CHỦ ĐỀ</a:t>
            </a:r>
          </a:p>
        </p:txBody>
      </p:sp>
      <p:sp>
        <p:nvSpPr>
          <p:cNvPr id="5" name="TextBox 4"/>
          <p:cNvSpPr txBox="1"/>
          <p:nvPr>
            <p:custDataLst>
              <p:tags r:id="rId4"/>
            </p:custDataLst>
          </p:nvPr>
        </p:nvSpPr>
        <p:spPr>
          <a:xfrm>
            <a:off x="179388" y="2762250"/>
            <a:ext cx="8785225" cy="3540125"/>
          </a:xfrm>
          <a:prstGeom prst="rect">
            <a:avLst/>
          </a:prstGeom>
          <a:noFill/>
        </p:spPr>
        <p:txBody>
          <a:bodyPr>
            <a:spAutoFit/>
          </a:bodyPr>
          <a:lstStyle/>
          <a:p>
            <a:pPr>
              <a:defRPr/>
            </a:pPr>
            <a:r>
              <a:rPr lang="en-US" sz="2800" b="1" u="sng" dirty="0">
                <a:solidFill>
                  <a:srgbClr val="C00000"/>
                </a:solidFill>
                <a:latin typeface="Times New Roman" pitchFamily="18" charset="0"/>
                <a:cs typeface="Times New Roman" pitchFamily="18" charset="0"/>
              </a:rPr>
              <a:t>MỤC TIÊU </a:t>
            </a:r>
            <a:r>
              <a:rPr lang="en-US" sz="2800" dirty="0">
                <a:latin typeface="Times New Roman" pitchFamily="18" charset="0"/>
                <a:cs typeface="Times New Roman" pitchFamily="18" charset="0"/>
              </a:rPr>
              <a:t>: </a:t>
            </a:r>
          </a:p>
          <a:p>
            <a:pPr marL="457200" indent="-457200">
              <a:buFont typeface="Arial" pitchFamily="34" charset="0"/>
              <a:buChar char="•"/>
              <a:defRPr/>
            </a:pPr>
            <a:r>
              <a:rPr lang="en-US" sz="2800" b="1" dirty="0" err="1">
                <a:solidFill>
                  <a:srgbClr val="C00000"/>
                </a:solidFill>
                <a:latin typeface="Times New Roman" pitchFamily="18" charset="0"/>
                <a:cs typeface="Times New Roman" pitchFamily="18" charset="0"/>
              </a:rPr>
              <a:t>Nêu</a:t>
            </a:r>
            <a:r>
              <a:rPr lang="en-US" sz="2800" b="1" dirty="0">
                <a:solidFill>
                  <a:srgbClr val="C00000"/>
                </a:solidFill>
                <a:latin typeface="Times New Roman" pitchFamily="18" charset="0"/>
                <a:cs typeface="Times New Roman" pitchFamily="18" charset="0"/>
              </a:rPr>
              <a:t> </a:t>
            </a:r>
            <a:r>
              <a:rPr lang="en-US" sz="2800" b="1" dirty="0" err="1">
                <a:solidFill>
                  <a:srgbClr val="C00000"/>
                </a:solidFill>
                <a:latin typeface="Times New Roman" pitchFamily="18" charset="0"/>
                <a:cs typeface="Times New Roman" pitchFamily="18" charset="0"/>
              </a:rPr>
              <a:t>được</a:t>
            </a:r>
            <a:r>
              <a:rPr lang="en-US" sz="2800" b="1" dirty="0">
                <a:solidFill>
                  <a:srgbClr val="C00000"/>
                </a:solidFill>
                <a:latin typeface="Times New Roman" pitchFamily="18" charset="0"/>
                <a:cs typeface="Times New Roman" pitchFamily="18" charset="0"/>
              </a:rPr>
              <a:t> </a:t>
            </a:r>
            <a:r>
              <a:rPr lang="en-US" sz="2800" b="1" dirty="0" err="1">
                <a:solidFill>
                  <a:srgbClr val="C00000"/>
                </a:solidFill>
                <a:latin typeface="Times New Roman" pitchFamily="18" charset="0"/>
                <a:cs typeface="Times New Roman" pitchFamily="18" charset="0"/>
              </a:rPr>
              <a:t>đặc</a:t>
            </a:r>
            <a:r>
              <a:rPr lang="en-US" sz="2800" b="1" dirty="0">
                <a:solidFill>
                  <a:srgbClr val="C00000"/>
                </a:solidFill>
                <a:latin typeface="Times New Roman" pitchFamily="18" charset="0"/>
                <a:cs typeface="Times New Roman" pitchFamily="18" charset="0"/>
              </a:rPr>
              <a:t> </a:t>
            </a:r>
            <a:r>
              <a:rPr lang="en-US" sz="2800" b="1" dirty="0" err="1">
                <a:solidFill>
                  <a:srgbClr val="C00000"/>
                </a:solidFill>
                <a:latin typeface="Times New Roman" pitchFamily="18" charset="0"/>
                <a:cs typeface="Times New Roman" pitchFamily="18" charset="0"/>
              </a:rPr>
              <a:t>điểm</a:t>
            </a:r>
            <a:r>
              <a:rPr lang="en-US" sz="2800" b="1" dirty="0">
                <a:solidFill>
                  <a:srgbClr val="C00000"/>
                </a:solidFill>
                <a:latin typeface="Times New Roman" pitchFamily="18" charset="0"/>
                <a:cs typeface="Times New Roman" pitchFamily="18" charset="0"/>
              </a:rPr>
              <a:t> </a:t>
            </a:r>
            <a:r>
              <a:rPr lang="en-US" sz="2800" b="1" dirty="0" err="1">
                <a:solidFill>
                  <a:srgbClr val="C00000"/>
                </a:solidFill>
                <a:latin typeface="Times New Roman" pitchFamily="18" charset="0"/>
                <a:cs typeface="Times New Roman" pitchFamily="18" charset="0"/>
              </a:rPr>
              <a:t>hình</a:t>
            </a:r>
            <a:r>
              <a:rPr lang="en-US" sz="2800" b="1" dirty="0">
                <a:solidFill>
                  <a:srgbClr val="C00000"/>
                </a:solidFill>
                <a:latin typeface="Times New Roman" pitchFamily="18" charset="0"/>
                <a:cs typeface="Times New Roman" pitchFamily="18" charset="0"/>
              </a:rPr>
              <a:t> </a:t>
            </a:r>
            <a:r>
              <a:rPr lang="en-US" sz="2800" b="1" dirty="0" err="1">
                <a:solidFill>
                  <a:srgbClr val="C00000"/>
                </a:solidFill>
                <a:latin typeface="Times New Roman" pitchFamily="18" charset="0"/>
                <a:cs typeface="Times New Roman" pitchFamily="18" charset="0"/>
              </a:rPr>
              <a:t>dáng</a:t>
            </a:r>
            <a:r>
              <a:rPr lang="en-US" sz="2800" b="1" dirty="0">
                <a:solidFill>
                  <a:srgbClr val="C00000"/>
                </a:solidFill>
                <a:latin typeface="Times New Roman" pitchFamily="18" charset="0"/>
                <a:cs typeface="Times New Roman" pitchFamily="18" charset="0"/>
              </a:rPr>
              <a:t>, </a:t>
            </a:r>
            <a:r>
              <a:rPr lang="en-US" sz="2800" b="1" dirty="0" err="1">
                <a:solidFill>
                  <a:srgbClr val="C00000"/>
                </a:solidFill>
                <a:latin typeface="Times New Roman" pitchFamily="18" charset="0"/>
                <a:cs typeface="Times New Roman" pitchFamily="18" charset="0"/>
              </a:rPr>
              <a:t>cách</a:t>
            </a:r>
            <a:r>
              <a:rPr lang="en-US" sz="2800" b="1" dirty="0">
                <a:solidFill>
                  <a:srgbClr val="C00000"/>
                </a:solidFill>
                <a:latin typeface="Times New Roman" pitchFamily="18" charset="0"/>
                <a:cs typeface="Times New Roman" pitchFamily="18" charset="0"/>
              </a:rPr>
              <a:t> </a:t>
            </a:r>
            <a:r>
              <a:rPr lang="en-US" sz="2800" b="1" dirty="0" err="1">
                <a:solidFill>
                  <a:srgbClr val="C00000"/>
                </a:solidFill>
                <a:latin typeface="Times New Roman" pitchFamily="18" charset="0"/>
                <a:cs typeface="Times New Roman" pitchFamily="18" charset="0"/>
              </a:rPr>
              <a:t>trang</a:t>
            </a:r>
            <a:r>
              <a:rPr lang="en-US" sz="2800" b="1" dirty="0">
                <a:solidFill>
                  <a:srgbClr val="C00000"/>
                </a:solidFill>
                <a:latin typeface="Times New Roman" pitchFamily="18" charset="0"/>
                <a:cs typeface="Times New Roman" pitchFamily="18" charset="0"/>
              </a:rPr>
              <a:t> </a:t>
            </a:r>
            <a:r>
              <a:rPr lang="en-US" sz="2800" b="1" dirty="0" err="1">
                <a:solidFill>
                  <a:srgbClr val="C00000"/>
                </a:solidFill>
                <a:latin typeface="Times New Roman" pitchFamily="18" charset="0"/>
                <a:cs typeface="Times New Roman" pitchFamily="18" charset="0"/>
              </a:rPr>
              <a:t>trí</a:t>
            </a:r>
            <a:r>
              <a:rPr lang="en-US" sz="2800" b="1" dirty="0">
                <a:solidFill>
                  <a:srgbClr val="C00000"/>
                </a:solidFill>
                <a:latin typeface="Times New Roman" pitchFamily="18" charset="0"/>
                <a:cs typeface="Times New Roman" pitchFamily="18" charset="0"/>
              </a:rPr>
              <a:t> </a:t>
            </a:r>
            <a:r>
              <a:rPr lang="en-US" sz="2800" b="1" dirty="0" err="1">
                <a:solidFill>
                  <a:srgbClr val="C00000"/>
                </a:solidFill>
                <a:latin typeface="Times New Roman" pitchFamily="18" charset="0"/>
                <a:cs typeface="Times New Roman" pitchFamily="18" charset="0"/>
              </a:rPr>
              <a:t>của</a:t>
            </a:r>
            <a:r>
              <a:rPr lang="en-US" sz="2800" b="1" dirty="0">
                <a:solidFill>
                  <a:srgbClr val="C00000"/>
                </a:solidFill>
                <a:latin typeface="Times New Roman" pitchFamily="18" charset="0"/>
                <a:cs typeface="Times New Roman" pitchFamily="18" charset="0"/>
              </a:rPr>
              <a:t> </a:t>
            </a:r>
            <a:r>
              <a:rPr lang="en-US" sz="2800" b="1" dirty="0" err="1">
                <a:solidFill>
                  <a:srgbClr val="C00000"/>
                </a:solidFill>
                <a:latin typeface="Times New Roman" pitchFamily="18" charset="0"/>
                <a:cs typeface="Times New Roman" pitchFamily="18" charset="0"/>
              </a:rPr>
              <a:t>một</a:t>
            </a:r>
            <a:r>
              <a:rPr lang="en-US" sz="2800" b="1" dirty="0">
                <a:solidFill>
                  <a:srgbClr val="C00000"/>
                </a:solidFill>
                <a:latin typeface="Times New Roman" pitchFamily="18" charset="0"/>
                <a:cs typeface="Times New Roman" pitchFamily="18" charset="0"/>
              </a:rPr>
              <a:t> </a:t>
            </a:r>
            <a:r>
              <a:rPr lang="en-US" sz="2800" b="1" dirty="0" err="1">
                <a:solidFill>
                  <a:srgbClr val="C00000"/>
                </a:solidFill>
                <a:latin typeface="Times New Roman" pitchFamily="18" charset="0"/>
                <a:cs typeface="Times New Roman" pitchFamily="18" charset="0"/>
              </a:rPr>
              <a:t>số</a:t>
            </a:r>
            <a:r>
              <a:rPr lang="en-US" sz="2800" b="1" dirty="0">
                <a:solidFill>
                  <a:srgbClr val="C00000"/>
                </a:solidFill>
                <a:latin typeface="Times New Roman" pitchFamily="18" charset="0"/>
                <a:cs typeface="Times New Roman" pitchFamily="18" charset="0"/>
              </a:rPr>
              <a:t> </a:t>
            </a:r>
            <a:r>
              <a:rPr lang="en-US" sz="2800" b="1" dirty="0" err="1">
                <a:solidFill>
                  <a:srgbClr val="C00000"/>
                </a:solidFill>
                <a:latin typeface="Times New Roman" pitchFamily="18" charset="0"/>
                <a:cs typeface="Times New Roman" pitchFamily="18" charset="0"/>
              </a:rPr>
              <a:t>đồ</a:t>
            </a:r>
            <a:r>
              <a:rPr lang="en-US" sz="2800" b="1" dirty="0">
                <a:solidFill>
                  <a:srgbClr val="C00000"/>
                </a:solidFill>
                <a:latin typeface="Times New Roman" pitchFamily="18" charset="0"/>
                <a:cs typeface="Times New Roman" pitchFamily="18" charset="0"/>
              </a:rPr>
              <a:t> </a:t>
            </a:r>
            <a:r>
              <a:rPr lang="en-US" sz="2800" b="1" dirty="0" err="1">
                <a:solidFill>
                  <a:srgbClr val="C00000"/>
                </a:solidFill>
                <a:latin typeface="Times New Roman" pitchFamily="18" charset="0"/>
                <a:cs typeface="Times New Roman" pitchFamily="18" charset="0"/>
              </a:rPr>
              <a:t>gốm</a:t>
            </a:r>
            <a:r>
              <a:rPr lang="en-US" sz="2800" b="1" dirty="0">
                <a:solidFill>
                  <a:srgbClr val="C00000"/>
                </a:solidFill>
                <a:latin typeface="Times New Roman" pitchFamily="18" charset="0"/>
                <a:cs typeface="Times New Roman" pitchFamily="18" charset="0"/>
              </a:rPr>
              <a:t> , </a:t>
            </a:r>
            <a:r>
              <a:rPr lang="en-US" sz="2800" b="1" dirty="0" err="1">
                <a:solidFill>
                  <a:srgbClr val="C00000"/>
                </a:solidFill>
                <a:latin typeface="Times New Roman" pitchFamily="18" charset="0"/>
                <a:cs typeface="Times New Roman" pitchFamily="18" charset="0"/>
              </a:rPr>
              <a:t>sứ</a:t>
            </a:r>
            <a:r>
              <a:rPr lang="en-US" sz="2800" b="1" dirty="0">
                <a:solidFill>
                  <a:srgbClr val="C00000"/>
                </a:solidFill>
                <a:latin typeface="Times New Roman" pitchFamily="18" charset="0"/>
                <a:cs typeface="Times New Roman" pitchFamily="18" charset="0"/>
              </a:rPr>
              <a:t> </a:t>
            </a:r>
            <a:r>
              <a:rPr lang="en-US" sz="2800" b="1" dirty="0" err="1">
                <a:solidFill>
                  <a:srgbClr val="C00000"/>
                </a:solidFill>
                <a:latin typeface="Times New Roman" pitchFamily="18" charset="0"/>
                <a:cs typeface="Times New Roman" pitchFamily="18" charset="0"/>
              </a:rPr>
              <a:t>như</a:t>
            </a:r>
            <a:r>
              <a:rPr lang="en-US" sz="2800" b="1" dirty="0">
                <a:solidFill>
                  <a:srgbClr val="C00000"/>
                </a:solidFill>
                <a:latin typeface="Times New Roman" pitchFamily="18" charset="0"/>
                <a:cs typeface="Times New Roman" pitchFamily="18" charset="0"/>
              </a:rPr>
              <a:t>: </a:t>
            </a:r>
            <a:r>
              <a:rPr lang="en-US" sz="2800" b="1" dirty="0" err="1">
                <a:solidFill>
                  <a:srgbClr val="C00000"/>
                </a:solidFill>
                <a:latin typeface="Times New Roman" pitchFamily="18" charset="0"/>
                <a:cs typeface="Times New Roman" pitchFamily="18" charset="0"/>
              </a:rPr>
              <a:t>lọ</a:t>
            </a:r>
            <a:r>
              <a:rPr lang="en-US" sz="2800" b="1" dirty="0">
                <a:solidFill>
                  <a:srgbClr val="C00000"/>
                </a:solidFill>
                <a:latin typeface="Times New Roman" pitchFamily="18" charset="0"/>
                <a:cs typeface="Times New Roman" pitchFamily="18" charset="0"/>
              </a:rPr>
              <a:t> </a:t>
            </a:r>
            <a:r>
              <a:rPr lang="en-US" sz="2800" b="1" dirty="0" err="1">
                <a:solidFill>
                  <a:srgbClr val="C00000"/>
                </a:solidFill>
                <a:latin typeface="Times New Roman" pitchFamily="18" charset="0"/>
                <a:cs typeface="Times New Roman" pitchFamily="18" charset="0"/>
              </a:rPr>
              <a:t>hoa</a:t>
            </a:r>
            <a:r>
              <a:rPr lang="en-US" sz="2800" b="1" dirty="0">
                <a:solidFill>
                  <a:srgbClr val="C00000"/>
                </a:solidFill>
                <a:latin typeface="Times New Roman" pitchFamily="18" charset="0"/>
                <a:cs typeface="Times New Roman" pitchFamily="18" charset="0"/>
              </a:rPr>
              <a:t>, </a:t>
            </a:r>
            <a:r>
              <a:rPr lang="en-US" sz="2800" b="1" dirty="0" err="1">
                <a:solidFill>
                  <a:srgbClr val="C00000"/>
                </a:solidFill>
                <a:latin typeface="Times New Roman" pitchFamily="18" charset="0"/>
                <a:cs typeface="Times New Roman" pitchFamily="18" charset="0"/>
              </a:rPr>
              <a:t>chậu</a:t>
            </a:r>
            <a:r>
              <a:rPr lang="en-US" sz="2800" b="1" dirty="0">
                <a:solidFill>
                  <a:srgbClr val="C00000"/>
                </a:solidFill>
                <a:latin typeface="Times New Roman" pitchFamily="18" charset="0"/>
                <a:cs typeface="Times New Roman" pitchFamily="18" charset="0"/>
              </a:rPr>
              <a:t> </a:t>
            </a:r>
            <a:r>
              <a:rPr lang="en-US" sz="2800" b="1" dirty="0" err="1">
                <a:solidFill>
                  <a:srgbClr val="C00000"/>
                </a:solidFill>
                <a:latin typeface="Times New Roman" pitchFamily="18" charset="0"/>
                <a:cs typeface="Times New Roman" pitchFamily="18" charset="0"/>
              </a:rPr>
              <a:t>cảnh</a:t>
            </a:r>
            <a:r>
              <a:rPr lang="en-US" sz="2800" b="1" dirty="0">
                <a:solidFill>
                  <a:srgbClr val="C00000"/>
                </a:solidFill>
                <a:latin typeface="Times New Roman" pitchFamily="18" charset="0"/>
                <a:cs typeface="Times New Roman" pitchFamily="18" charset="0"/>
              </a:rPr>
              <a:t>, </a:t>
            </a:r>
            <a:r>
              <a:rPr lang="en-US" sz="2800" b="1" dirty="0" err="1">
                <a:solidFill>
                  <a:srgbClr val="C00000"/>
                </a:solidFill>
                <a:latin typeface="Times New Roman" pitchFamily="18" charset="0"/>
                <a:cs typeface="Times New Roman" pitchFamily="18" charset="0"/>
              </a:rPr>
              <a:t>ấm</a:t>
            </a:r>
            <a:r>
              <a:rPr lang="en-US" sz="2800" b="1" dirty="0">
                <a:solidFill>
                  <a:srgbClr val="C00000"/>
                </a:solidFill>
                <a:latin typeface="Times New Roman" pitchFamily="18" charset="0"/>
                <a:cs typeface="Times New Roman" pitchFamily="18" charset="0"/>
              </a:rPr>
              <a:t> </a:t>
            </a:r>
            <a:r>
              <a:rPr lang="en-US" sz="2800" b="1" dirty="0" err="1">
                <a:solidFill>
                  <a:srgbClr val="C00000"/>
                </a:solidFill>
                <a:latin typeface="Times New Roman" pitchFamily="18" charset="0"/>
                <a:cs typeface="Times New Roman" pitchFamily="18" charset="0"/>
              </a:rPr>
              <a:t>chén</a:t>
            </a:r>
            <a:r>
              <a:rPr lang="en-US" sz="2800" b="1" dirty="0">
                <a:solidFill>
                  <a:srgbClr val="C00000"/>
                </a:solidFill>
                <a:latin typeface="Times New Roman" pitchFamily="18" charset="0"/>
                <a:cs typeface="Times New Roman" pitchFamily="18" charset="0"/>
              </a:rPr>
              <a:t>, </a:t>
            </a:r>
            <a:r>
              <a:rPr lang="en-US" sz="2800" b="1" dirty="0" err="1">
                <a:solidFill>
                  <a:srgbClr val="C00000"/>
                </a:solidFill>
                <a:latin typeface="Times New Roman" pitchFamily="18" charset="0"/>
                <a:cs typeface="Times New Roman" pitchFamily="18" charset="0"/>
              </a:rPr>
              <a:t>bát</a:t>
            </a:r>
            <a:r>
              <a:rPr lang="en-US" sz="2800" b="1" dirty="0">
                <a:solidFill>
                  <a:srgbClr val="C00000"/>
                </a:solidFill>
                <a:latin typeface="Times New Roman" pitchFamily="18" charset="0"/>
                <a:cs typeface="Times New Roman" pitchFamily="18" charset="0"/>
              </a:rPr>
              <a:t> </a:t>
            </a:r>
            <a:r>
              <a:rPr lang="en-US" sz="2800" b="1" dirty="0" err="1">
                <a:solidFill>
                  <a:srgbClr val="C00000"/>
                </a:solidFill>
                <a:latin typeface="Times New Roman" pitchFamily="18" charset="0"/>
                <a:cs typeface="Times New Roman" pitchFamily="18" charset="0"/>
              </a:rPr>
              <a:t>đĩa</a:t>
            </a:r>
            <a:r>
              <a:rPr lang="en-US" sz="2800" b="1" dirty="0">
                <a:solidFill>
                  <a:srgbClr val="C00000"/>
                </a:solidFill>
                <a:latin typeface="Times New Roman" pitchFamily="18" charset="0"/>
                <a:cs typeface="Times New Roman" pitchFamily="18" charset="0"/>
              </a:rPr>
              <a:t>,..</a:t>
            </a:r>
          </a:p>
          <a:p>
            <a:pPr marL="457200" indent="-457200">
              <a:buFont typeface="Arial" pitchFamily="34" charset="0"/>
              <a:buChar char="•"/>
              <a:defRPr/>
            </a:pPr>
            <a:r>
              <a:rPr lang="en-US" sz="2800" b="1" dirty="0" err="1">
                <a:solidFill>
                  <a:srgbClr val="C00000"/>
                </a:solidFill>
                <a:latin typeface="Times New Roman" pitchFamily="18" charset="0"/>
                <a:cs typeface="Times New Roman" pitchFamily="18" charset="0"/>
              </a:rPr>
              <a:t>Nặn</a:t>
            </a:r>
            <a:r>
              <a:rPr lang="en-US" sz="2800" b="1" dirty="0">
                <a:solidFill>
                  <a:srgbClr val="C00000"/>
                </a:solidFill>
                <a:latin typeface="Times New Roman" pitchFamily="18" charset="0"/>
                <a:cs typeface="Times New Roman" pitchFamily="18" charset="0"/>
              </a:rPr>
              <a:t> </a:t>
            </a:r>
            <a:r>
              <a:rPr lang="en-US" sz="2800" b="1" dirty="0" err="1">
                <a:solidFill>
                  <a:srgbClr val="C00000"/>
                </a:solidFill>
                <a:latin typeface="Times New Roman" pitchFamily="18" charset="0"/>
                <a:cs typeface="Times New Roman" pitchFamily="18" charset="0"/>
              </a:rPr>
              <a:t>và</a:t>
            </a:r>
            <a:r>
              <a:rPr lang="en-US" sz="2800" b="1" dirty="0">
                <a:solidFill>
                  <a:srgbClr val="C00000"/>
                </a:solidFill>
                <a:latin typeface="Times New Roman" pitchFamily="18" charset="0"/>
                <a:cs typeface="Times New Roman" pitchFamily="18" charset="0"/>
              </a:rPr>
              <a:t> </a:t>
            </a:r>
            <a:r>
              <a:rPr lang="en-US" sz="2800" b="1" dirty="0" err="1">
                <a:solidFill>
                  <a:srgbClr val="C00000"/>
                </a:solidFill>
                <a:latin typeface="Times New Roman" pitchFamily="18" charset="0"/>
                <a:cs typeface="Times New Roman" pitchFamily="18" charset="0"/>
              </a:rPr>
              <a:t>tạo</a:t>
            </a:r>
            <a:r>
              <a:rPr lang="en-US" sz="2800" b="1" dirty="0">
                <a:solidFill>
                  <a:srgbClr val="C00000"/>
                </a:solidFill>
                <a:latin typeface="Times New Roman" pitchFamily="18" charset="0"/>
                <a:cs typeface="Times New Roman" pitchFamily="18" charset="0"/>
              </a:rPr>
              <a:t> </a:t>
            </a:r>
            <a:r>
              <a:rPr lang="en-US" sz="2800" b="1" dirty="0" err="1">
                <a:solidFill>
                  <a:srgbClr val="C00000"/>
                </a:solidFill>
                <a:latin typeface="Times New Roman" pitchFamily="18" charset="0"/>
                <a:cs typeface="Times New Roman" pitchFamily="18" charset="0"/>
              </a:rPr>
              <a:t>dáng</a:t>
            </a:r>
            <a:r>
              <a:rPr lang="en-US" sz="2800" b="1" dirty="0">
                <a:solidFill>
                  <a:srgbClr val="C00000"/>
                </a:solidFill>
                <a:latin typeface="Times New Roman" pitchFamily="18" charset="0"/>
                <a:cs typeface="Times New Roman" pitchFamily="18" charset="0"/>
              </a:rPr>
              <a:t> </a:t>
            </a:r>
            <a:r>
              <a:rPr lang="en-US" sz="2800" b="1" dirty="0" err="1">
                <a:solidFill>
                  <a:srgbClr val="C00000"/>
                </a:solidFill>
                <a:latin typeface="Times New Roman" pitchFamily="18" charset="0"/>
                <a:cs typeface="Times New Roman" pitchFamily="18" charset="0"/>
              </a:rPr>
              <a:t>được</a:t>
            </a:r>
            <a:r>
              <a:rPr lang="en-US" sz="2800" b="1" dirty="0">
                <a:solidFill>
                  <a:srgbClr val="C00000"/>
                </a:solidFill>
                <a:latin typeface="Times New Roman" pitchFamily="18" charset="0"/>
                <a:cs typeface="Times New Roman" pitchFamily="18" charset="0"/>
              </a:rPr>
              <a:t> </a:t>
            </a:r>
            <a:r>
              <a:rPr lang="en-US" sz="2800" b="1" dirty="0" err="1">
                <a:solidFill>
                  <a:srgbClr val="C00000"/>
                </a:solidFill>
                <a:latin typeface="Times New Roman" pitchFamily="18" charset="0"/>
                <a:cs typeface="Times New Roman" pitchFamily="18" charset="0"/>
              </a:rPr>
              <a:t>một</a:t>
            </a:r>
            <a:r>
              <a:rPr lang="en-US" sz="2800" b="1" dirty="0">
                <a:solidFill>
                  <a:srgbClr val="C00000"/>
                </a:solidFill>
                <a:latin typeface="Times New Roman" pitchFamily="18" charset="0"/>
                <a:cs typeface="Times New Roman" pitchFamily="18" charset="0"/>
              </a:rPr>
              <a:t> </a:t>
            </a:r>
            <a:r>
              <a:rPr lang="en-US" sz="2800" b="1" dirty="0" err="1">
                <a:solidFill>
                  <a:srgbClr val="C00000"/>
                </a:solidFill>
                <a:latin typeface="Times New Roman" pitchFamily="18" charset="0"/>
                <a:cs typeface="Times New Roman" pitchFamily="18" charset="0"/>
              </a:rPr>
              <a:t>số</a:t>
            </a:r>
            <a:r>
              <a:rPr lang="en-US" sz="2800" b="1" dirty="0">
                <a:solidFill>
                  <a:srgbClr val="C00000"/>
                </a:solidFill>
                <a:latin typeface="Times New Roman" pitchFamily="18" charset="0"/>
                <a:cs typeface="Times New Roman" pitchFamily="18" charset="0"/>
              </a:rPr>
              <a:t> </a:t>
            </a:r>
            <a:r>
              <a:rPr lang="en-US" sz="2800" b="1" dirty="0" err="1">
                <a:solidFill>
                  <a:srgbClr val="C00000"/>
                </a:solidFill>
                <a:latin typeface="Times New Roman" pitchFamily="18" charset="0"/>
                <a:cs typeface="Times New Roman" pitchFamily="18" charset="0"/>
              </a:rPr>
              <a:t>sản</a:t>
            </a:r>
            <a:r>
              <a:rPr lang="en-US" sz="2800" b="1" dirty="0">
                <a:solidFill>
                  <a:srgbClr val="C00000"/>
                </a:solidFill>
                <a:latin typeface="Times New Roman" pitchFamily="18" charset="0"/>
                <a:cs typeface="Times New Roman" pitchFamily="18" charset="0"/>
              </a:rPr>
              <a:t> </a:t>
            </a:r>
            <a:r>
              <a:rPr lang="en-US" sz="2800" b="1" dirty="0" err="1">
                <a:solidFill>
                  <a:srgbClr val="C00000"/>
                </a:solidFill>
                <a:latin typeface="Times New Roman" pitchFamily="18" charset="0"/>
                <a:cs typeface="Times New Roman" pitchFamily="18" charset="0"/>
              </a:rPr>
              <a:t>phẩm</a:t>
            </a:r>
            <a:r>
              <a:rPr lang="en-US" sz="2800" b="1" dirty="0">
                <a:solidFill>
                  <a:srgbClr val="C00000"/>
                </a:solidFill>
                <a:latin typeface="Times New Roman" pitchFamily="18" charset="0"/>
                <a:cs typeface="Times New Roman" pitchFamily="18" charset="0"/>
              </a:rPr>
              <a:t> </a:t>
            </a:r>
            <a:r>
              <a:rPr lang="en-US" sz="2800" b="1" dirty="0" err="1">
                <a:solidFill>
                  <a:srgbClr val="C00000"/>
                </a:solidFill>
                <a:latin typeface="Times New Roman" pitchFamily="18" charset="0"/>
                <a:cs typeface="Times New Roman" pitchFamily="18" charset="0"/>
              </a:rPr>
              <a:t>như</a:t>
            </a:r>
            <a:r>
              <a:rPr lang="en-US" sz="2800" b="1" dirty="0">
                <a:solidFill>
                  <a:srgbClr val="C00000"/>
                </a:solidFill>
                <a:latin typeface="Times New Roman" pitchFamily="18" charset="0"/>
                <a:cs typeface="Times New Roman" pitchFamily="18" charset="0"/>
              </a:rPr>
              <a:t>: </a:t>
            </a:r>
            <a:r>
              <a:rPr lang="en-US" sz="2800" b="1" dirty="0" err="1">
                <a:solidFill>
                  <a:srgbClr val="C00000"/>
                </a:solidFill>
                <a:latin typeface="Times New Roman" pitchFamily="18" charset="0"/>
                <a:cs typeface="Times New Roman" pitchFamily="18" charset="0"/>
              </a:rPr>
              <a:t>lọ</a:t>
            </a:r>
            <a:r>
              <a:rPr lang="en-US" sz="2800" b="1" dirty="0">
                <a:solidFill>
                  <a:srgbClr val="C00000"/>
                </a:solidFill>
                <a:latin typeface="Times New Roman" pitchFamily="18" charset="0"/>
                <a:cs typeface="Times New Roman" pitchFamily="18" charset="0"/>
              </a:rPr>
              <a:t> </a:t>
            </a:r>
            <a:r>
              <a:rPr lang="en-US" sz="2800" b="1" dirty="0" err="1">
                <a:solidFill>
                  <a:srgbClr val="C00000"/>
                </a:solidFill>
                <a:latin typeface="Times New Roman" pitchFamily="18" charset="0"/>
                <a:cs typeface="Times New Roman" pitchFamily="18" charset="0"/>
              </a:rPr>
              <a:t>hoa,chậu</a:t>
            </a:r>
            <a:r>
              <a:rPr lang="en-US" sz="2800" b="1" dirty="0">
                <a:solidFill>
                  <a:srgbClr val="C00000"/>
                </a:solidFill>
                <a:latin typeface="Times New Roman" pitchFamily="18" charset="0"/>
                <a:cs typeface="Times New Roman" pitchFamily="18" charset="0"/>
              </a:rPr>
              <a:t> </a:t>
            </a:r>
            <a:r>
              <a:rPr lang="en-US" sz="2800" b="1" dirty="0" err="1">
                <a:solidFill>
                  <a:srgbClr val="C00000"/>
                </a:solidFill>
                <a:latin typeface="Times New Roman" pitchFamily="18" charset="0"/>
                <a:cs typeface="Times New Roman" pitchFamily="18" charset="0"/>
              </a:rPr>
              <a:t>cảnh,ấm</a:t>
            </a:r>
            <a:r>
              <a:rPr lang="en-US" sz="2800" b="1" dirty="0">
                <a:solidFill>
                  <a:srgbClr val="C00000"/>
                </a:solidFill>
                <a:latin typeface="Times New Roman" pitchFamily="18" charset="0"/>
                <a:cs typeface="Times New Roman" pitchFamily="18" charset="0"/>
              </a:rPr>
              <a:t> </a:t>
            </a:r>
            <a:r>
              <a:rPr lang="en-US" sz="2800" b="1" dirty="0" err="1">
                <a:solidFill>
                  <a:srgbClr val="C00000"/>
                </a:solidFill>
                <a:latin typeface="Times New Roman" pitchFamily="18" charset="0"/>
                <a:cs typeface="Times New Roman" pitchFamily="18" charset="0"/>
              </a:rPr>
              <a:t>chén,bát</a:t>
            </a:r>
            <a:r>
              <a:rPr lang="en-US" sz="2800" b="1" dirty="0">
                <a:solidFill>
                  <a:srgbClr val="C00000"/>
                </a:solidFill>
                <a:latin typeface="Times New Roman" pitchFamily="18" charset="0"/>
                <a:cs typeface="Times New Roman" pitchFamily="18" charset="0"/>
              </a:rPr>
              <a:t> </a:t>
            </a:r>
            <a:r>
              <a:rPr lang="en-US" sz="2800" b="1" dirty="0" err="1">
                <a:solidFill>
                  <a:srgbClr val="C00000"/>
                </a:solidFill>
                <a:latin typeface="Times New Roman" pitchFamily="18" charset="0"/>
                <a:cs typeface="Times New Roman" pitchFamily="18" charset="0"/>
              </a:rPr>
              <a:t>đĩa</a:t>
            </a:r>
            <a:r>
              <a:rPr lang="en-US" sz="2800" b="1" dirty="0">
                <a:solidFill>
                  <a:srgbClr val="C00000"/>
                </a:solidFill>
                <a:latin typeface="Times New Roman" pitchFamily="18" charset="0"/>
                <a:cs typeface="Times New Roman" pitchFamily="18" charset="0"/>
              </a:rPr>
              <a:t>,...</a:t>
            </a:r>
          </a:p>
          <a:p>
            <a:pPr marL="457200" indent="-457200">
              <a:buFont typeface="Arial" pitchFamily="34" charset="0"/>
              <a:buChar char="•"/>
              <a:defRPr/>
            </a:pPr>
            <a:r>
              <a:rPr lang="en-US" sz="2800" b="1" dirty="0" err="1">
                <a:solidFill>
                  <a:srgbClr val="C00000"/>
                </a:solidFill>
                <a:latin typeface="Times New Roman" pitchFamily="18" charset="0"/>
                <a:cs typeface="Times New Roman" pitchFamily="18" charset="0"/>
              </a:rPr>
              <a:t>Giới</a:t>
            </a:r>
            <a:r>
              <a:rPr lang="en-US" sz="2800" b="1" dirty="0">
                <a:solidFill>
                  <a:srgbClr val="C00000"/>
                </a:solidFill>
                <a:latin typeface="Times New Roman" pitchFamily="18" charset="0"/>
                <a:cs typeface="Times New Roman" pitchFamily="18" charset="0"/>
              </a:rPr>
              <a:t> </a:t>
            </a:r>
            <a:r>
              <a:rPr lang="en-US" sz="2800" b="1" dirty="0" err="1">
                <a:solidFill>
                  <a:srgbClr val="C00000"/>
                </a:solidFill>
                <a:latin typeface="Times New Roman" pitchFamily="18" charset="0"/>
                <a:cs typeface="Times New Roman" pitchFamily="18" charset="0"/>
              </a:rPr>
              <a:t>thiệu</a:t>
            </a:r>
            <a:r>
              <a:rPr lang="en-US" sz="2800" b="1" dirty="0">
                <a:solidFill>
                  <a:srgbClr val="C00000"/>
                </a:solidFill>
                <a:latin typeface="Times New Roman" pitchFamily="18" charset="0"/>
                <a:cs typeface="Times New Roman" pitchFamily="18" charset="0"/>
              </a:rPr>
              <a:t>, </a:t>
            </a:r>
            <a:r>
              <a:rPr lang="en-US" sz="2800" b="1" dirty="0" err="1">
                <a:solidFill>
                  <a:srgbClr val="C00000"/>
                </a:solidFill>
                <a:latin typeface="Times New Roman" pitchFamily="18" charset="0"/>
                <a:cs typeface="Times New Roman" pitchFamily="18" charset="0"/>
              </a:rPr>
              <a:t>nhận</a:t>
            </a:r>
            <a:r>
              <a:rPr lang="en-US" sz="2800" b="1" dirty="0">
                <a:solidFill>
                  <a:srgbClr val="C00000"/>
                </a:solidFill>
                <a:latin typeface="Times New Roman" pitchFamily="18" charset="0"/>
                <a:cs typeface="Times New Roman" pitchFamily="18" charset="0"/>
              </a:rPr>
              <a:t> </a:t>
            </a:r>
            <a:r>
              <a:rPr lang="en-US" sz="2800" b="1" dirty="0" err="1">
                <a:solidFill>
                  <a:srgbClr val="C00000"/>
                </a:solidFill>
                <a:latin typeface="Times New Roman" pitchFamily="18" charset="0"/>
                <a:cs typeface="Times New Roman" pitchFamily="18" charset="0"/>
              </a:rPr>
              <a:t>xét</a:t>
            </a:r>
            <a:r>
              <a:rPr lang="en-US" sz="2800" b="1" dirty="0">
                <a:solidFill>
                  <a:srgbClr val="C00000"/>
                </a:solidFill>
                <a:latin typeface="Times New Roman" pitchFamily="18" charset="0"/>
                <a:cs typeface="Times New Roman" pitchFamily="18" charset="0"/>
              </a:rPr>
              <a:t> </a:t>
            </a:r>
            <a:r>
              <a:rPr lang="en-US" sz="2800" b="1" dirty="0" err="1">
                <a:solidFill>
                  <a:srgbClr val="C00000"/>
                </a:solidFill>
                <a:latin typeface="Times New Roman" pitchFamily="18" charset="0"/>
                <a:cs typeface="Times New Roman" pitchFamily="18" charset="0"/>
              </a:rPr>
              <a:t>và</a:t>
            </a:r>
            <a:r>
              <a:rPr lang="en-US" sz="2800" b="1" dirty="0">
                <a:solidFill>
                  <a:srgbClr val="C00000"/>
                </a:solidFill>
                <a:latin typeface="Times New Roman" pitchFamily="18" charset="0"/>
                <a:cs typeface="Times New Roman" pitchFamily="18" charset="0"/>
              </a:rPr>
              <a:t> </a:t>
            </a:r>
            <a:r>
              <a:rPr lang="en-US" sz="2800" b="1" dirty="0" err="1">
                <a:solidFill>
                  <a:srgbClr val="C00000"/>
                </a:solidFill>
                <a:latin typeface="Times New Roman" pitchFamily="18" charset="0"/>
                <a:cs typeface="Times New Roman" pitchFamily="18" charset="0"/>
              </a:rPr>
              <a:t>nêu</a:t>
            </a:r>
            <a:r>
              <a:rPr lang="en-US" sz="2800" b="1" dirty="0">
                <a:solidFill>
                  <a:srgbClr val="C00000"/>
                </a:solidFill>
                <a:latin typeface="Times New Roman" pitchFamily="18" charset="0"/>
                <a:cs typeface="Times New Roman" pitchFamily="18" charset="0"/>
              </a:rPr>
              <a:t> </a:t>
            </a:r>
            <a:r>
              <a:rPr lang="en-US" sz="2800" b="1" dirty="0" err="1">
                <a:solidFill>
                  <a:srgbClr val="C00000"/>
                </a:solidFill>
                <a:latin typeface="Times New Roman" pitchFamily="18" charset="0"/>
                <a:cs typeface="Times New Roman" pitchFamily="18" charset="0"/>
              </a:rPr>
              <a:t>cảm</a:t>
            </a:r>
            <a:r>
              <a:rPr lang="en-US" sz="2800" b="1" dirty="0">
                <a:solidFill>
                  <a:srgbClr val="C00000"/>
                </a:solidFill>
                <a:latin typeface="Times New Roman" pitchFamily="18" charset="0"/>
                <a:cs typeface="Times New Roman" pitchFamily="18" charset="0"/>
              </a:rPr>
              <a:t> </a:t>
            </a:r>
            <a:r>
              <a:rPr lang="en-US" sz="2800" b="1" dirty="0" err="1">
                <a:solidFill>
                  <a:srgbClr val="C00000"/>
                </a:solidFill>
                <a:latin typeface="Times New Roman" pitchFamily="18" charset="0"/>
                <a:cs typeface="Times New Roman" pitchFamily="18" charset="0"/>
              </a:rPr>
              <a:t>nhận</a:t>
            </a:r>
            <a:r>
              <a:rPr lang="en-US" sz="2800" b="1" dirty="0">
                <a:solidFill>
                  <a:srgbClr val="C00000"/>
                </a:solidFill>
                <a:latin typeface="Times New Roman" pitchFamily="18" charset="0"/>
                <a:cs typeface="Times New Roman" pitchFamily="18" charset="0"/>
              </a:rPr>
              <a:t> </a:t>
            </a:r>
            <a:r>
              <a:rPr lang="en-US" sz="2800" b="1" dirty="0" err="1">
                <a:solidFill>
                  <a:srgbClr val="C00000"/>
                </a:solidFill>
                <a:latin typeface="Times New Roman" pitchFamily="18" charset="0"/>
                <a:cs typeface="Times New Roman" pitchFamily="18" charset="0"/>
              </a:rPr>
              <a:t>về</a:t>
            </a:r>
            <a:r>
              <a:rPr lang="en-US" sz="2800" b="1" dirty="0">
                <a:solidFill>
                  <a:srgbClr val="C00000"/>
                </a:solidFill>
                <a:latin typeface="Times New Roman" pitchFamily="18" charset="0"/>
                <a:cs typeface="Times New Roman" pitchFamily="18" charset="0"/>
              </a:rPr>
              <a:t> </a:t>
            </a:r>
            <a:r>
              <a:rPr lang="en-US" sz="2800" b="1" dirty="0" err="1">
                <a:solidFill>
                  <a:srgbClr val="C00000"/>
                </a:solidFill>
                <a:latin typeface="Times New Roman" pitchFamily="18" charset="0"/>
                <a:cs typeface="Times New Roman" pitchFamily="18" charset="0"/>
              </a:rPr>
              <a:t>sản</a:t>
            </a:r>
            <a:r>
              <a:rPr lang="en-US" sz="2800" b="1" dirty="0">
                <a:solidFill>
                  <a:srgbClr val="C00000"/>
                </a:solidFill>
                <a:latin typeface="Times New Roman" pitchFamily="18" charset="0"/>
                <a:cs typeface="Times New Roman" pitchFamily="18" charset="0"/>
              </a:rPr>
              <a:t> </a:t>
            </a:r>
            <a:r>
              <a:rPr lang="en-US" sz="2800" b="1" dirty="0" err="1">
                <a:solidFill>
                  <a:srgbClr val="C00000"/>
                </a:solidFill>
                <a:latin typeface="Times New Roman" pitchFamily="18" charset="0"/>
                <a:cs typeface="Times New Roman" pitchFamily="18" charset="0"/>
              </a:rPr>
              <a:t>phẩm</a:t>
            </a:r>
            <a:r>
              <a:rPr lang="en-US" sz="2800" b="1" dirty="0">
                <a:solidFill>
                  <a:srgbClr val="C00000"/>
                </a:solidFill>
                <a:latin typeface="Times New Roman" pitchFamily="18" charset="0"/>
                <a:cs typeface="Times New Roman" pitchFamily="18" charset="0"/>
              </a:rPr>
              <a:t> </a:t>
            </a:r>
            <a:r>
              <a:rPr lang="en-US" sz="2800" b="1" dirty="0" err="1">
                <a:solidFill>
                  <a:srgbClr val="C00000"/>
                </a:solidFill>
                <a:latin typeface="Times New Roman" pitchFamily="18" charset="0"/>
                <a:cs typeface="Times New Roman" pitchFamily="18" charset="0"/>
              </a:rPr>
              <a:t>của</a:t>
            </a:r>
            <a:r>
              <a:rPr lang="en-US" sz="2800" b="1" dirty="0">
                <a:solidFill>
                  <a:srgbClr val="C00000"/>
                </a:solidFill>
                <a:latin typeface="Times New Roman" pitchFamily="18" charset="0"/>
                <a:cs typeface="Times New Roman" pitchFamily="18" charset="0"/>
              </a:rPr>
              <a:t> </a:t>
            </a:r>
            <a:r>
              <a:rPr lang="en-US" sz="2800" b="1" dirty="0" err="1">
                <a:solidFill>
                  <a:srgbClr val="C00000"/>
                </a:solidFill>
                <a:latin typeface="Times New Roman" pitchFamily="18" charset="0"/>
                <a:cs typeface="Times New Roman" pitchFamily="18" charset="0"/>
              </a:rPr>
              <a:t>nhóm</a:t>
            </a:r>
            <a:r>
              <a:rPr lang="en-US" sz="2800" b="1" dirty="0">
                <a:solidFill>
                  <a:srgbClr val="C00000"/>
                </a:solidFill>
                <a:latin typeface="Times New Roman" pitchFamily="18" charset="0"/>
                <a:cs typeface="Times New Roman" pitchFamily="18" charset="0"/>
              </a:rPr>
              <a:t> </a:t>
            </a:r>
            <a:r>
              <a:rPr lang="en-US" sz="2800" b="1" dirty="0" err="1">
                <a:solidFill>
                  <a:srgbClr val="C00000"/>
                </a:solidFill>
                <a:latin typeface="Times New Roman" pitchFamily="18" charset="0"/>
                <a:cs typeface="Times New Roman" pitchFamily="18" charset="0"/>
              </a:rPr>
              <a:t>mình</a:t>
            </a:r>
            <a:r>
              <a:rPr lang="en-US" sz="2800" b="1" dirty="0">
                <a:solidFill>
                  <a:srgbClr val="C00000"/>
                </a:solidFill>
                <a:latin typeface="Times New Roman" pitchFamily="18" charset="0"/>
                <a:cs typeface="Times New Roman" pitchFamily="18" charset="0"/>
              </a:rPr>
              <a:t> </a:t>
            </a:r>
            <a:r>
              <a:rPr lang="en-US" sz="2800" b="1" dirty="0" err="1">
                <a:solidFill>
                  <a:srgbClr val="C00000"/>
                </a:solidFill>
                <a:latin typeface="Times New Roman" pitchFamily="18" charset="0"/>
                <a:cs typeface="Times New Roman" pitchFamily="18" charset="0"/>
              </a:rPr>
              <a:t>và</a:t>
            </a:r>
            <a:r>
              <a:rPr lang="en-US" sz="2800" b="1" dirty="0">
                <a:solidFill>
                  <a:srgbClr val="C00000"/>
                </a:solidFill>
                <a:latin typeface="Times New Roman" pitchFamily="18" charset="0"/>
                <a:cs typeface="Times New Roman" pitchFamily="18" charset="0"/>
              </a:rPr>
              <a:t> </a:t>
            </a:r>
            <a:r>
              <a:rPr lang="en-US" sz="2800" b="1" dirty="0" err="1">
                <a:solidFill>
                  <a:srgbClr val="C00000"/>
                </a:solidFill>
                <a:latin typeface="Times New Roman" pitchFamily="18" charset="0"/>
                <a:cs typeface="Times New Roman" pitchFamily="18" charset="0"/>
              </a:rPr>
              <a:t>nhóm</a:t>
            </a:r>
            <a:r>
              <a:rPr lang="en-US" sz="2800" b="1" dirty="0">
                <a:solidFill>
                  <a:srgbClr val="C00000"/>
                </a:solidFill>
                <a:latin typeface="Times New Roman" pitchFamily="18" charset="0"/>
                <a:cs typeface="Times New Roman" pitchFamily="18" charset="0"/>
              </a:rPr>
              <a:t> </a:t>
            </a:r>
            <a:r>
              <a:rPr lang="en-US" sz="2800" b="1" dirty="0" err="1">
                <a:solidFill>
                  <a:srgbClr val="C00000"/>
                </a:solidFill>
                <a:latin typeface="Times New Roman" pitchFamily="18" charset="0"/>
                <a:cs typeface="Times New Roman" pitchFamily="18" charset="0"/>
              </a:rPr>
              <a:t>bạn</a:t>
            </a:r>
            <a:endParaRPr lang="en-US" sz="2800" b="1" dirty="0">
              <a:solidFill>
                <a:srgbClr val="C00000"/>
              </a:solidFill>
              <a:latin typeface="Times New Roman" pitchFamily="18" charset="0"/>
              <a:cs typeface="Times New Roman" pitchFamily="18" charset="0"/>
            </a:endParaRPr>
          </a:p>
        </p:txBody>
      </p:sp>
    </p:spTree>
    <p:custDataLst>
      <p:tags r:id="rId1"/>
    </p:custDataLst>
    <p:extLst>
      <p:ext uri="{BB962C8B-B14F-4D97-AF65-F5344CB8AC3E}">
        <p14:creationId xmlns:p14="http://schemas.microsoft.com/office/powerpoint/2010/main" val="290148372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1"/>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p:cNvSpPr txBox="1"/>
          <p:nvPr>
            <p:custDataLst>
              <p:tags r:id="rId2"/>
            </p:custDataLst>
          </p:nvPr>
        </p:nvSpPr>
        <p:spPr>
          <a:xfrm>
            <a:off x="466725" y="19050"/>
            <a:ext cx="7921625" cy="1384300"/>
          </a:xfrm>
          <a:prstGeom prst="rect">
            <a:avLst/>
          </a:prstGeom>
          <a:noFill/>
        </p:spPr>
        <p:txBody>
          <a:bodyPr>
            <a:spAutoFit/>
          </a:bodyPr>
          <a:lstStyle/>
          <a:p>
            <a:pPr marL="400050" indent="-400050">
              <a:buFontTx/>
              <a:buAutoNum type="romanUcPeriod"/>
              <a:defRPr/>
            </a:pPr>
            <a:r>
              <a:rPr lang="en-US" sz="2800" b="1" u="sng">
                <a:solidFill>
                  <a:srgbClr val="002060"/>
                </a:solidFill>
                <a:effectLst>
                  <a:outerShdw blurRad="38100" dist="38100" dir="2700000" algn="tl">
                    <a:srgbClr val="000000">
                      <a:alpha val="43137"/>
                    </a:srgbClr>
                  </a:outerShdw>
                </a:effectLst>
                <a:latin typeface="Times New Roman" pitchFamily="18" charset="0"/>
                <a:cs typeface="Times New Roman" pitchFamily="18" charset="0"/>
              </a:rPr>
              <a:t>TÌM HIỂU</a:t>
            </a:r>
          </a:p>
          <a:p>
            <a:pPr algn="ctr">
              <a:defRPr/>
            </a:pPr>
            <a:r>
              <a:rPr lang="en-US"/>
              <a:t> </a:t>
            </a:r>
            <a:r>
              <a:rPr lang="en-US" sz="2800" b="1">
                <a:solidFill>
                  <a:srgbClr val="C00000"/>
                </a:solidFill>
                <a:latin typeface="Times New Roman" pitchFamily="18" charset="0"/>
                <a:cs typeface="Times New Roman" pitchFamily="18" charset="0"/>
              </a:rPr>
              <a:t>Hãy quan sát , thảo luận và cho biết :</a:t>
            </a:r>
          </a:p>
          <a:p>
            <a:pPr marL="400050" indent="-400050">
              <a:buFontTx/>
              <a:buAutoNum type="romanUcPeriod"/>
              <a:defRPr/>
            </a:pPr>
            <a:endParaRPr lang="en-US" sz="2800">
              <a:solidFill>
                <a:srgbClr val="C00000"/>
              </a:solidFill>
              <a:latin typeface="Times New Roman" pitchFamily="18" charset="0"/>
              <a:cs typeface="Times New Roman" pitchFamily="18" charset="0"/>
            </a:endParaRPr>
          </a:p>
        </p:txBody>
      </p:sp>
      <p:sp>
        <p:nvSpPr>
          <p:cNvPr id="4" name="TextBox 3"/>
          <p:cNvSpPr txBox="1">
            <a:spLocks noChangeArrowheads="1"/>
          </p:cNvSpPr>
          <p:nvPr>
            <p:custDataLst>
              <p:tags r:id="rId3"/>
            </p:custDataLst>
          </p:nvPr>
        </p:nvSpPr>
        <p:spPr bwMode="auto">
          <a:xfrm>
            <a:off x="539750" y="3848100"/>
            <a:ext cx="8064500" cy="3009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lnSpc>
                <a:spcPct val="80000"/>
              </a:lnSpc>
              <a:spcBef>
                <a:spcPct val="20000"/>
              </a:spcBef>
              <a:buFontTx/>
              <a:buChar char="-"/>
            </a:pPr>
            <a:r>
              <a:rPr lang="en-US" sz="2400" b="1">
                <a:solidFill>
                  <a:srgbClr val="C00000"/>
                </a:solidFill>
                <a:latin typeface="Times New Roman" pitchFamily="18" charset="0"/>
                <a:cs typeface="Times New Roman" pitchFamily="18" charset="0"/>
              </a:rPr>
              <a:t>Bình đựng nước có hình dáng là khối  gì?</a:t>
            </a:r>
          </a:p>
          <a:p>
            <a:pPr eaLnBrk="1" hangingPunct="1">
              <a:lnSpc>
                <a:spcPct val="80000"/>
              </a:lnSpc>
              <a:spcBef>
                <a:spcPct val="20000"/>
              </a:spcBef>
              <a:buFont typeface="Arial" charset="0"/>
              <a:buChar char="•"/>
            </a:pPr>
            <a:r>
              <a:rPr lang="en-US" sz="2400" b="1">
                <a:solidFill>
                  <a:srgbClr val="7030A0"/>
                </a:solidFill>
                <a:latin typeface="Times New Roman" pitchFamily="18" charset="0"/>
                <a:cs typeface="Times New Roman" pitchFamily="18" charset="0"/>
              </a:rPr>
              <a:t>Bình đựng nước thường có khối trụ.</a:t>
            </a:r>
          </a:p>
          <a:p>
            <a:pPr eaLnBrk="1" hangingPunct="1">
              <a:lnSpc>
                <a:spcPct val="80000"/>
              </a:lnSpc>
              <a:spcBef>
                <a:spcPct val="20000"/>
              </a:spcBef>
              <a:buFontTx/>
              <a:buChar char="-"/>
            </a:pPr>
            <a:r>
              <a:rPr lang="en-US" sz="2400" b="1">
                <a:solidFill>
                  <a:srgbClr val="C00000"/>
                </a:solidFill>
                <a:latin typeface="Times New Roman" pitchFamily="18" charset="0"/>
                <a:cs typeface="Times New Roman" pitchFamily="18" charset="0"/>
              </a:rPr>
              <a:t>Bình đựng nước thường làm bằng chất liệu gì?   </a:t>
            </a:r>
          </a:p>
          <a:p>
            <a:pPr eaLnBrk="1" hangingPunct="1">
              <a:lnSpc>
                <a:spcPct val="90000"/>
              </a:lnSpc>
              <a:spcBef>
                <a:spcPct val="20000"/>
              </a:spcBef>
              <a:buFontTx/>
              <a:buChar char="•"/>
            </a:pPr>
            <a:r>
              <a:rPr lang="en-US" sz="2400" b="1">
                <a:solidFill>
                  <a:srgbClr val="7030A0"/>
                </a:solidFill>
                <a:latin typeface="Times New Roman" pitchFamily="18" charset="0"/>
                <a:cs typeface="Times New Roman" pitchFamily="18" charset="0"/>
              </a:rPr>
              <a:t>Bình đựng nước làm bằng nhiều chất liệu như: thủy tinh, nhôm, gốm, sứ , nhựa...</a:t>
            </a:r>
          </a:p>
          <a:p>
            <a:pPr eaLnBrk="1" hangingPunct="1">
              <a:lnSpc>
                <a:spcPct val="90000"/>
              </a:lnSpc>
              <a:spcBef>
                <a:spcPct val="20000"/>
              </a:spcBef>
              <a:buFontTx/>
              <a:buChar char="-"/>
            </a:pPr>
            <a:r>
              <a:rPr lang="en-US" sz="2400" b="1">
                <a:solidFill>
                  <a:srgbClr val="C00000"/>
                </a:solidFill>
                <a:latin typeface="Times New Roman" pitchFamily="18" charset="0"/>
                <a:cs typeface="Times New Roman" pitchFamily="18" charset="0"/>
              </a:rPr>
              <a:t>Các loại bình đựng nước vừa xem có gì khác nhau?</a:t>
            </a:r>
          </a:p>
          <a:p>
            <a:pPr eaLnBrk="1" hangingPunct="1">
              <a:lnSpc>
                <a:spcPct val="90000"/>
              </a:lnSpc>
              <a:spcBef>
                <a:spcPct val="20000"/>
              </a:spcBef>
              <a:buFont typeface="Arial" charset="0"/>
              <a:buChar char="•"/>
            </a:pPr>
            <a:r>
              <a:rPr lang="en-US" sz="2400" b="1">
                <a:solidFill>
                  <a:srgbClr val="7030A0"/>
                </a:solidFill>
                <a:latin typeface="Times New Roman" pitchFamily="18" charset="0"/>
                <a:cs typeface="Times New Roman" pitchFamily="18" charset="0"/>
              </a:rPr>
              <a:t>Các loại bình khác nhau về: hình dáng, chất liệu, màu sắc, cách trang trí.    </a:t>
            </a:r>
          </a:p>
        </p:txBody>
      </p:sp>
      <p:pic>
        <p:nvPicPr>
          <p:cNvPr id="23557" name="Picture 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705100" y="936625"/>
            <a:ext cx="1974850" cy="2492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4"/>
          <p:cNvPicPr>
            <a:picLocks noChangeAspect="1"/>
          </p:cNvPicPr>
          <p:nvPr>
            <p:custDataLst>
              <p:tags r:id="rId4"/>
            </p:custDataLst>
          </p:nvPr>
        </p:nvPicPr>
        <p:blipFill>
          <a:blip r:embed="rId8"/>
          <a:stretch>
            <a:fillRect/>
          </a:stretch>
        </p:blipFill>
        <p:spPr>
          <a:xfrm>
            <a:off x="7019925" y="936625"/>
            <a:ext cx="2098675" cy="249237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23559" name="Picture 4"/>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776788" y="917575"/>
            <a:ext cx="2109787" cy="2511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3560" name="Picture 5"/>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61950" y="917575"/>
            <a:ext cx="2298700" cy="25130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ustDataLst>
      <p:tags r:id="rId1"/>
    </p:custDataLst>
    <p:extLst>
      <p:ext uri="{BB962C8B-B14F-4D97-AF65-F5344CB8AC3E}">
        <p14:creationId xmlns:p14="http://schemas.microsoft.com/office/powerpoint/2010/main" val="164148611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1000"/>
                                        <p:tgtEl>
                                          <p:spTgt spid="3">
                                            <p:txEl>
                                              <p:pRg st="1" end="1"/>
                                            </p:txEl>
                                          </p:spTgt>
                                        </p:tgtEl>
                                      </p:cBhvr>
                                    </p:animEffect>
                                    <p:anim calcmode="lin" valueType="num">
                                      <p:cBhvr>
                                        <p:cTn id="8"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0"/>
                            </p:stCondLst>
                            <p:childTnLst>
                              <p:par>
                                <p:cTn id="12" presetID="16" presetClass="entr" presetSubtype="21" fill="hold" nodeType="clickEffect">
                                  <p:stCondLst>
                                    <p:cond delay="0"/>
                                  </p:stCondLst>
                                  <p:childTnLst>
                                    <p:set>
                                      <p:cBhvr>
                                        <p:cTn id="13" dur="1" fill="hold">
                                          <p:stCondLst>
                                            <p:cond delay="0"/>
                                          </p:stCondLst>
                                        </p:cTn>
                                        <p:tgtEl>
                                          <p:spTgt spid="4">
                                            <p:txEl>
                                              <p:pRg st="0" end="0"/>
                                            </p:txEl>
                                          </p:spTgt>
                                        </p:tgtEl>
                                        <p:attrNameLst>
                                          <p:attrName>style.visibility</p:attrName>
                                        </p:attrNameLst>
                                      </p:cBhvr>
                                      <p:to>
                                        <p:strVal val="visible"/>
                                      </p:to>
                                    </p:set>
                                    <p:animEffect transition="in" filter="barn(inVertical)">
                                      <p:cBhvr>
                                        <p:cTn id="14" dur="500"/>
                                        <p:tgtEl>
                                          <p:spTgt spid="4">
                                            <p:txEl>
                                              <p:pRg st="0" end="0"/>
                                            </p:txEl>
                                          </p:spTgt>
                                        </p:tgtEl>
                                      </p:cBhvr>
                                    </p:animEffect>
                                  </p:childTnLst>
                                </p:cTn>
                              </p:par>
                            </p:childTnLst>
                          </p:cTn>
                        </p:par>
                      </p:childTnLst>
                    </p:cTn>
                  </p:par>
                  <p:par>
                    <p:cTn id="15" fill="hold" nodeType="clickPar">
                      <p:stCondLst>
                        <p:cond delay="indefinite"/>
                      </p:stCondLst>
                      <p:childTnLst>
                        <p:par>
                          <p:cTn id="16" fill="hold" nodeType="withGroup">
                            <p:stCondLst>
                              <p:cond delay="0"/>
                            </p:stCondLst>
                            <p:childTnLst>
                              <p:par>
                                <p:cTn id="17" presetID="21" presetClass="entr" presetSubtype="1" fill="hold" nodeType="clickEffect">
                                  <p:stCondLst>
                                    <p:cond delay="0"/>
                                  </p:stCondLst>
                                  <p:childTnLst>
                                    <p:set>
                                      <p:cBhvr>
                                        <p:cTn id="18" dur="1" fill="hold">
                                          <p:stCondLst>
                                            <p:cond delay="0"/>
                                          </p:stCondLst>
                                        </p:cTn>
                                        <p:tgtEl>
                                          <p:spTgt spid="4">
                                            <p:txEl>
                                              <p:pRg st="2" end="2"/>
                                            </p:txEl>
                                          </p:spTgt>
                                        </p:tgtEl>
                                        <p:attrNameLst>
                                          <p:attrName>style.visibility</p:attrName>
                                        </p:attrNameLst>
                                      </p:cBhvr>
                                      <p:to>
                                        <p:strVal val="visible"/>
                                      </p:to>
                                    </p:set>
                                    <p:animEffect transition="in" filter="wheel(1)">
                                      <p:cBhvr>
                                        <p:cTn id="19" dur="2000"/>
                                        <p:tgtEl>
                                          <p:spTgt spid="4">
                                            <p:txEl>
                                              <p:pRg st="2" end="2"/>
                                            </p:txEl>
                                          </p:spTgt>
                                        </p:tgtEl>
                                      </p:cBhvr>
                                    </p:animEffect>
                                  </p:childTnLst>
                                </p:cTn>
                              </p:par>
                            </p:childTnLst>
                          </p:cTn>
                        </p:par>
                      </p:childTnLst>
                    </p:cTn>
                  </p:par>
                  <p:par>
                    <p:cTn id="20" fill="hold" nodeType="clickPar">
                      <p:stCondLst>
                        <p:cond delay="indefinite"/>
                      </p:stCondLst>
                      <p:childTnLst>
                        <p:par>
                          <p:cTn id="21" fill="hold" nodeType="withGroup">
                            <p:stCondLst>
                              <p:cond delay="0"/>
                            </p:stCondLst>
                            <p:childTnLst>
                              <p:par>
                                <p:cTn id="22" presetID="2" presetClass="entr" presetSubtype="4" fill="hold" nodeType="clickEffect">
                                  <p:stCondLst>
                                    <p:cond delay="0"/>
                                  </p:stCondLst>
                                  <p:childTnLst>
                                    <p:set>
                                      <p:cBhvr>
                                        <p:cTn id="23" dur="1" fill="hold">
                                          <p:stCondLst>
                                            <p:cond delay="0"/>
                                          </p:stCondLst>
                                        </p:cTn>
                                        <p:tgtEl>
                                          <p:spTgt spid="4">
                                            <p:txEl>
                                              <p:pRg st="4" end="4"/>
                                            </p:txEl>
                                          </p:spTgt>
                                        </p:tgtEl>
                                        <p:attrNameLst>
                                          <p:attrName>style.visibility</p:attrName>
                                        </p:attrNameLst>
                                      </p:cBhvr>
                                      <p:to>
                                        <p:strVal val="visible"/>
                                      </p:to>
                                    </p:set>
                                    <p:anim calcmode="lin" valueType="num">
                                      <p:cBhvr additive="base">
                                        <p:cTn id="24" dur="500" fill="hold"/>
                                        <p:tgtEl>
                                          <p:spTgt spid="4">
                                            <p:txEl>
                                              <p:pRg st="4" end="4"/>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4">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6" fill="hold" nodeType="clickPar">
                      <p:stCondLst>
                        <p:cond delay="indefinite"/>
                      </p:stCondLst>
                      <p:childTnLst>
                        <p:par>
                          <p:cTn id="27" fill="hold" nodeType="withGroup">
                            <p:stCondLst>
                              <p:cond delay="0"/>
                            </p:stCondLst>
                            <p:childTnLst>
                              <p:par>
                                <p:cTn id="28" presetID="42" presetClass="entr" presetSubtype="0" fill="hold" nodeType="clickEffect">
                                  <p:stCondLst>
                                    <p:cond delay="0"/>
                                  </p:stCondLst>
                                  <p:childTnLst>
                                    <p:set>
                                      <p:cBhvr>
                                        <p:cTn id="29" dur="1" fill="hold">
                                          <p:stCondLst>
                                            <p:cond delay="0"/>
                                          </p:stCondLst>
                                        </p:cTn>
                                        <p:tgtEl>
                                          <p:spTgt spid="4">
                                            <p:txEl>
                                              <p:pRg st="1" end="1"/>
                                            </p:txEl>
                                          </p:spTgt>
                                        </p:tgtEl>
                                        <p:attrNameLst>
                                          <p:attrName>style.visibility</p:attrName>
                                        </p:attrNameLst>
                                      </p:cBhvr>
                                      <p:to>
                                        <p:strVal val="visible"/>
                                      </p:to>
                                    </p:set>
                                    <p:animEffect transition="in" filter="fade">
                                      <p:cBhvr>
                                        <p:cTn id="30" dur="1000"/>
                                        <p:tgtEl>
                                          <p:spTgt spid="4">
                                            <p:txEl>
                                              <p:pRg st="1" end="1"/>
                                            </p:txEl>
                                          </p:spTgt>
                                        </p:tgtEl>
                                      </p:cBhvr>
                                    </p:animEffect>
                                    <p:anim calcmode="lin" valueType="num">
                                      <p:cBhvr>
                                        <p:cTn id="31"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32" dur="1000" fill="hold"/>
                                        <p:tgtEl>
                                          <p:spTgt spid="4">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53" presetClass="entr" presetSubtype="16" fill="hold" nodeType="clickEffect">
                                  <p:stCondLst>
                                    <p:cond delay="0"/>
                                  </p:stCondLst>
                                  <p:childTnLst>
                                    <p:set>
                                      <p:cBhvr>
                                        <p:cTn id="36" dur="1" fill="hold">
                                          <p:stCondLst>
                                            <p:cond delay="0"/>
                                          </p:stCondLst>
                                        </p:cTn>
                                        <p:tgtEl>
                                          <p:spTgt spid="4">
                                            <p:txEl>
                                              <p:pRg st="3" end="3"/>
                                            </p:txEl>
                                          </p:spTgt>
                                        </p:tgtEl>
                                        <p:attrNameLst>
                                          <p:attrName>style.visibility</p:attrName>
                                        </p:attrNameLst>
                                      </p:cBhvr>
                                      <p:to>
                                        <p:strVal val="visible"/>
                                      </p:to>
                                    </p:set>
                                    <p:anim calcmode="lin" valueType="num">
                                      <p:cBhvr>
                                        <p:cTn id="37" dur="500" fill="hold"/>
                                        <p:tgtEl>
                                          <p:spTgt spid="4">
                                            <p:txEl>
                                              <p:pRg st="3" end="3"/>
                                            </p:txEl>
                                          </p:spTgt>
                                        </p:tgtEl>
                                        <p:attrNameLst>
                                          <p:attrName>ppt_w</p:attrName>
                                        </p:attrNameLst>
                                      </p:cBhvr>
                                      <p:tavLst>
                                        <p:tav tm="0">
                                          <p:val>
                                            <p:fltVal val="0"/>
                                          </p:val>
                                        </p:tav>
                                        <p:tav tm="100000">
                                          <p:val>
                                            <p:strVal val="#ppt_w"/>
                                          </p:val>
                                        </p:tav>
                                      </p:tavLst>
                                    </p:anim>
                                    <p:anim calcmode="lin" valueType="num">
                                      <p:cBhvr>
                                        <p:cTn id="38" dur="500" fill="hold"/>
                                        <p:tgtEl>
                                          <p:spTgt spid="4">
                                            <p:txEl>
                                              <p:pRg st="3" end="3"/>
                                            </p:txEl>
                                          </p:spTgt>
                                        </p:tgtEl>
                                        <p:attrNameLst>
                                          <p:attrName>ppt_h</p:attrName>
                                        </p:attrNameLst>
                                      </p:cBhvr>
                                      <p:tavLst>
                                        <p:tav tm="0">
                                          <p:val>
                                            <p:fltVal val="0"/>
                                          </p:val>
                                        </p:tav>
                                        <p:tav tm="100000">
                                          <p:val>
                                            <p:strVal val="#ppt_h"/>
                                          </p:val>
                                        </p:tav>
                                      </p:tavLst>
                                    </p:anim>
                                    <p:animEffect transition="in" filter="fade">
                                      <p:cBhvr>
                                        <p:cTn id="39" dur="500"/>
                                        <p:tgtEl>
                                          <p:spTgt spid="4">
                                            <p:txEl>
                                              <p:pRg st="3" end="3"/>
                                            </p:txEl>
                                          </p:spTgt>
                                        </p:tgtEl>
                                      </p:cBhvr>
                                    </p:animEffect>
                                  </p:childTnLst>
                                </p:cTn>
                              </p:par>
                            </p:childTnLst>
                          </p:cTn>
                        </p:par>
                      </p:childTnLst>
                    </p:cTn>
                  </p:par>
                  <p:par>
                    <p:cTn id="40" fill="hold" nodeType="clickPar">
                      <p:stCondLst>
                        <p:cond delay="indefinite"/>
                      </p:stCondLst>
                      <p:childTnLst>
                        <p:par>
                          <p:cTn id="41" fill="hold" nodeType="withGroup">
                            <p:stCondLst>
                              <p:cond delay="0"/>
                            </p:stCondLst>
                            <p:childTnLst>
                              <p:par>
                                <p:cTn id="42" presetID="6" presetClass="entr" presetSubtype="16" fill="hold" nodeType="clickEffect">
                                  <p:stCondLst>
                                    <p:cond delay="0"/>
                                  </p:stCondLst>
                                  <p:childTnLst>
                                    <p:set>
                                      <p:cBhvr>
                                        <p:cTn id="43" dur="1" fill="hold">
                                          <p:stCondLst>
                                            <p:cond delay="0"/>
                                          </p:stCondLst>
                                        </p:cTn>
                                        <p:tgtEl>
                                          <p:spTgt spid="4">
                                            <p:txEl>
                                              <p:pRg st="5" end="5"/>
                                            </p:txEl>
                                          </p:spTgt>
                                        </p:tgtEl>
                                        <p:attrNameLst>
                                          <p:attrName>style.visibility</p:attrName>
                                        </p:attrNameLst>
                                      </p:cBhvr>
                                      <p:to>
                                        <p:strVal val="visible"/>
                                      </p:to>
                                    </p:set>
                                    <p:animEffect transition="in" filter="circle(in)">
                                      <p:cBhvr>
                                        <p:cTn id="44" dur="2000"/>
                                        <p:tgtEl>
                                          <p:spTgt spid="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mprod_title"/>
          <p:cNvSpPr>
            <a:spLocks noGrp="1"/>
          </p:cNvSpPr>
          <p:nvPr>
            <p:ph type="title"/>
            <p:custDataLst>
              <p:tags r:id="rId2"/>
            </p:custDataLst>
          </p:nvPr>
        </p:nvSpPr>
        <p:spPr>
          <a:xfrm>
            <a:off x="457200" y="274638"/>
            <a:ext cx="8229600" cy="1143000"/>
          </a:xfrm>
          <a:effectLst/>
          <a:extLst>
            <a:ext uri="{AF507438-7753-43E0-B8FC-AC1667EBCBE1}">
              <a14:hiddenEffects xmlns:a14="http://schemas.microsoft.com/office/drawing/2010/main">
                <a:effectLst>
                  <a:outerShdw blurRad="63500" dist="37357" dir="2700000" rotWithShape="0">
                    <a:scrgbClr r="0" g="0" b="0"/>
                  </a:outerShdw>
                </a:effectLst>
              </a14:hiddenEffects>
            </a:ext>
            <a:ext uri="{53640926-AAD7-44D8-BBD7-CCE9431645EC}">
              <a14:shadowObscured xmlns:a14="http://schemas.microsoft.com/office/drawing/2010/main"/>
            </a:ext>
          </a:extLst>
        </p:spPr>
        <p:txBody>
          <a:bodyPr wrap="square" lIns="0" tIns="0" rIns="0" bIns="0" anchor="ctr">
            <a:noAutofit/>
          </a:bodyPr>
          <a:lstStyle/>
          <a:p>
            <a:r>
              <a:rPr lang="vi-VN" sz="3700" smtClean="0">
                <a:latin typeface="Calibri"/>
              </a:rPr>
              <a:t>Bình đựng nước có những bộ phận nào ?</a:t>
            </a:r>
            <a:br>
              <a:rPr lang="vi-VN" sz="3700" smtClean="0">
                <a:latin typeface="Calibri"/>
              </a:rPr>
            </a:br>
            <a:endParaRPr lang="en-US" sz="3700" dirty="0">
              <a:latin typeface="Calibri"/>
            </a:endParaRPr>
          </a:p>
        </p:txBody>
      </p:sp>
      <p:sp>
        <p:nvSpPr>
          <p:cNvPr id="33" name="mmprod_feedback_7000"/>
          <p:cNvSpPr/>
          <p:nvPr>
            <p:custDataLst>
              <p:tags r:id="rId3"/>
            </p:custDataLst>
          </p:nvPr>
        </p:nvSpPr>
        <p:spPr>
          <a:xfrm>
            <a:off x="5950250" y="5989015"/>
            <a:ext cx="3291840" cy="678894"/>
          </a:xfrm>
          <a:prstGeom prst="rect">
            <a:avLst/>
          </a:prstGeom>
          <a:ln w="12700"/>
          <a:effectLst>
            <a:outerShdw blurRad="63500" dist="71842" dir="2700013" rotWithShape="0">
              <a:scrgbClr r="0" g="0" b="0"/>
            </a:outerShdw>
          </a:effectLst>
          <a:extLst>
            <a:ext uri="{53640926-AAD7-44D8-BBD7-CCE9431645EC}">
              <a14:shadowObscured xmlns:a14="http://schemas.microsoft.com/office/drawing/2010/main"/>
            </a:ext>
          </a:ex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r>
              <a:rPr lang="vi-VN" smtClean="0">
                <a:latin typeface="Calibri"/>
              </a:rPr>
              <a:t>Bạn gtrar lời đúng rồi</a:t>
            </a:r>
            <a:endParaRPr lang="en-US">
              <a:latin typeface="Calibri"/>
            </a:endParaRPr>
          </a:p>
        </p:txBody>
      </p:sp>
      <p:sp>
        <p:nvSpPr>
          <p:cNvPr id="34" name="mmprod_feedback_7002"/>
          <p:cNvSpPr/>
          <p:nvPr>
            <p:custDataLst>
              <p:tags r:id="rId4"/>
            </p:custDataLst>
          </p:nvPr>
        </p:nvSpPr>
        <p:spPr>
          <a:xfrm>
            <a:off x="2324100" y="5334119"/>
            <a:ext cx="3291840" cy="678894"/>
          </a:xfrm>
          <a:prstGeom prst="rect">
            <a:avLst/>
          </a:prstGeom>
          <a:ln w="12700"/>
          <a:effectLst>
            <a:outerShdw blurRad="63500" dist="71842" dir="2700013" rotWithShape="0">
              <a:scrgbClr r="0" g="0" b="0"/>
            </a:outerShdw>
          </a:effectLst>
          <a:extLst>
            <a:ext uri="{53640926-AAD7-44D8-BBD7-CCE9431645EC}">
              <a14:shadowObscured xmlns:a14="http://schemas.microsoft.com/office/drawing/2010/main"/>
            </a:ext>
          </a:ex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r>
              <a:rPr lang="vi-VN" dirty="0" smtClean="0">
                <a:latin typeface="Calibri"/>
              </a:rPr>
              <a:t>Em chưa hoàn thành câu trả lời</a:t>
            </a:r>
            <a:endParaRPr lang="en-US" dirty="0">
              <a:latin typeface="Calibri"/>
            </a:endParaRPr>
          </a:p>
        </p:txBody>
      </p:sp>
      <p:sp>
        <p:nvSpPr>
          <p:cNvPr id="35" name="mmprod_feedback_7009"/>
          <p:cNvSpPr/>
          <p:nvPr>
            <p:custDataLst>
              <p:tags r:id="rId5"/>
            </p:custDataLst>
          </p:nvPr>
        </p:nvSpPr>
        <p:spPr>
          <a:xfrm>
            <a:off x="2514600" y="5334119"/>
            <a:ext cx="3291840" cy="678895"/>
          </a:xfrm>
          <a:prstGeom prst="rect">
            <a:avLst/>
          </a:prstGeom>
          <a:ln w="12700"/>
          <a:effectLst>
            <a:outerShdw blurRad="63500" dist="71842" dir="2700013" rotWithShape="0">
              <a:scrgbClr r="0" g="0" b="0"/>
            </a:outerShdw>
          </a:effectLst>
          <a:extLst>
            <a:ext uri="{53640926-AAD7-44D8-BBD7-CCE9431645EC}">
              <a14:shadowObscured xmlns:a14="http://schemas.microsoft.com/office/drawing/2010/main"/>
            </a:ext>
          </a:ex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r>
              <a:rPr lang="en-US" smtClean="0">
                <a:latin typeface="Calibri"/>
              </a:rPr>
              <a:t>You answered this correctly!</a:t>
            </a:r>
            <a:endParaRPr lang="en-US">
              <a:latin typeface="Calibri"/>
            </a:endParaRPr>
          </a:p>
        </p:txBody>
      </p:sp>
      <p:sp>
        <p:nvSpPr>
          <p:cNvPr id="36" name="mmprod_feedback_7006"/>
          <p:cNvSpPr/>
          <p:nvPr>
            <p:custDataLst>
              <p:tags r:id="rId6"/>
            </p:custDataLst>
          </p:nvPr>
        </p:nvSpPr>
        <p:spPr>
          <a:xfrm>
            <a:off x="1504373" y="5447268"/>
            <a:ext cx="6583680" cy="678895"/>
          </a:xfrm>
          <a:prstGeom prst="rect">
            <a:avLst/>
          </a:prstGeom>
          <a:ln w="12700"/>
          <a:effectLst>
            <a:outerShdw blurRad="63500" dist="71842" dir="2700013" rotWithShape="0">
              <a:scrgbClr r="0" g="0" b="0"/>
            </a:outerShdw>
          </a:effectLst>
          <a:extLst>
            <a:ext uri="{53640926-AAD7-44D8-BBD7-CCE9431645EC}">
              <a14:shadowObscured xmlns:a14="http://schemas.microsoft.com/office/drawing/2010/main"/>
            </a:ext>
          </a:ex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oAutofit/>
          </a:bodyPr>
          <a:lstStyle/>
          <a:p>
            <a:r>
              <a:rPr lang="en-US" smtClean="0">
                <a:latin typeface="Calibri"/>
              </a:rPr>
              <a:t>Your answer:</a:t>
            </a:r>
            <a:endParaRPr lang="en-US">
              <a:latin typeface="Calibri"/>
            </a:endParaRPr>
          </a:p>
        </p:txBody>
      </p:sp>
      <p:sp>
        <p:nvSpPr>
          <p:cNvPr id="37" name="mmprod_feedback_7010"/>
          <p:cNvSpPr/>
          <p:nvPr>
            <p:custDataLst>
              <p:tags r:id="rId7"/>
            </p:custDataLst>
          </p:nvPr>
        </p:nvSpPr>
        <p:spPr>
          <a:xfrm>
            <a:off x="2514600" y="5673566"/>
            <a:ext cx="6583680" cy="678895"/>
          </a:xfrm>
          <a:prstGeom prst="rect">
            <a:avLst/>
          </a:prstGeom>
          <a:ln w="12700"/>
          <a:effectLst>
            <a:outerShdw blurRad="63500" dist="71842" dir="2700013" rotWithShape="0">
              <a:scrgbClr r="0" g="0" b="0"/>
            </a:outerShdw>
          </a:effectLst>
          <a:extLst>
            <a:ext uri="{53640926-AAD7-44D8-BBD7-CCE9431645EC}">
              <a14:shadowObscured xmlns:a14="http://schemas.microsoft.com/office/drawing/2010/main"/>
            </a:ext>
          </a:ex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oAutofit/>
          </a:bodyPr>
          <a:lstStyle/>
          <a:p>
            <a:r>
              <a:rPr lang="en-US" smtClean="0">
                <a:latin typeface="Calibri"/>
              </a:rPr>
              <a:t>The correct answer is:</a:t>
            </a:r>
            <a:endParaRPr lang="en-US">
              <a:latin typeface="Calibri"/>
            </a:endParaRPr>
          </a:p>
        </p:txBody>
      </p:sp>
      <p:sp>
        <p:nvSpPr>
          <p:cNvPr id="38" name="mmprod_feedback_7011"/>
          <p:cNvSpPr/>
          <p:nvPr>
            <p:custDataLst>
              <p:tags r:id="rId8"/>
            </p:custDataLst>
          </p:nvPr>
        </p:nvSpPr>
        <p:spPr>
          <a:xfrm>
            <a:off x="2514600" y="5334119"/>
            <a:ext cx="3291840" cy="678895"/>
          </a:xfrm>
          <a:prstGeom prst="rect">
            <a:avLst/>
          </a:prstGeom>
          <a:ln w="12700"/>
          <a:effectLst>
            <a:outerShdw blurRad="63500" dist="71842" dir="2700013" rotWithShape="0">
              <a:scrgbClr r="0" g="0" b="0"/>
            </a:outerShdw>
          </a:effectLst>
          <a:extLst>
            <a:ext uri="{53640926-AAD7-44D8-BBD7-CCE9431645EC}">
              <a14:shadowObscured xmlns:a14="http://schemas.microsoft.com/office/drawing/2010/main"/>
            </a:ext>
          </a:ex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r>
              <a:rPr lang="en-US" smtClean="0">
                <a:latin typeface="Calibri"/>
              </a:rPr>
              <a:t>You did not answer this question completely</a:t>
            </a:r>
            <a:endParaRPr lang="en-US">
              <a:latin typeface="Calibri"/>
            </a:endParaRPr>
          </a:p>
        </p:txBody>
      </p:sp>
      <p:sp>
        <p:nvSpPr>
          <p:cNvPr id="39" name="mmprod_feedback_7007"/>
          <p:cNvSpPr/>
          <p:nvPr>
            <p:custDataLst>
              <p:tags r:id="rId9"/>
            </p:custDataLst>
          </p:nvPr>
        </p:nvSpPr>
        <p:spPr>
          <a:xfrm>
            <a:off x="2355850" y="5379379"/>
            <a:ext cx="3291840" cy="678894"/>
          </a:xfrm>
          <a:prstGeom prst="rect">
            <a:avLst/>
          </a:prstGeom>
          <a:ln w="12700"/>
          <a:effectLst>
            <a:outerShdw blurRad="63500" dist="71842" dir="2700013" rotWithShape="0">
              <a:scrgbClr r="0" g="0" b="0"/>
            </a:outerShdw>
          </a:effectLst>
          <a:extLst>
            <a:ext uri="{53640926-AAD7-44D8-BBD7-CCE9431645EC}">
              <a14:shadowObscured xmlns:a14="http://schemas.microsoft.com/office/drawing/2010/main"/>
            </a:ext>
          </a:ex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r>
              <a:rPr lang="pt-BR" dirty="0" smtClean="0">
                <a:latin typeface="Calibri"/>
              </a:rPr>
              <a:t>Em chưa đạt yêu cầu</a:t>
            </a:r>
            <a:endParaRPr lang="en-US" dirty="0">
              <a:latin typeface="Calibri"/>
            </a:endParaRPr>
          </a:p>
        </p:txBody>
      </p:sp>
      <p:grpSp>
        <p:nvGrpSpPr>
          <p:cNvPr id="42" name="mmprod_Button104"/>
          <p:cNvGrpSpPr/>
          <p:nvPr>
            <p:custDataLst>
              <p:tags r:id="rId10"/>
            </p:custDataLst>
          </p:nvPr>
        </p:nvGrpSpPr>
        <p:grpSpPr>
          <a:xfrm>
            <a:off x="6306820" y="5718826"/>
            <a:ext cx="1145540" cy="407337"/>
            <a:chOff x="6306820" y="5718826"/>
            <a:chExt cx="1145540" cy="407337"/>
          </a:xfrm>
        </p:grpSpPr>
        <p:sp>
          <p:nvSpPr>
            <p:cNvPr id="40" name="mmprod_ButtonShape104"/>
            <p:cNvSpPr/>
            <p:nvPr>
              <p:custDataLst>
                <p:tags r:id="rId38"/>
              </p:custDataLst>
            </p:nvPr>
          </p:nvSpPr>
          <p:spPr>
            <a:xfrm>
              <a:off x="6306820" y="5718826"/>
              <a:ext cx="1145540" cy="407337"/>
            </a:xfrm>
            <a:prstGeom prst="roundRect">
              <a:avLst/>
            </a:prstGeom>
            <a:solidFill>
              <a:schemeClr val="accent1"/>
            </a:solidFill>
            <a:ln w="15875" cap="flat" cmpd="sng" algn="ctr">
              <a:solidFill>
                <a:schemeClr val="accent1">
                  <a:shade val="50000"/>
                </a:schemeClr>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latin typeface="Calibri"/>
              </a:endParaRPr>
            </a:p>
          </p:txBody>
        </p:sp>
        <p:sp>
          <p:nvSpPr>
            <p:cNvPr id="41" name="mmprod_ButtonText105"/>
            <p:cNvSpPr/>
            <p:nvPr>
              <p:custDataLst>
                <p:tags r:id="rId39"/>
              </p:custDataLst>
            </p:nvPr>
          </p:nvSpPr>
          <p:spPr>
            <a:xfrm>
              <a:off x="6332220" y="5744226"/>
              <a:ext cx="1094740" cy="356537"/>
            </a:xfrm>
            <a:prstGeom prst="roundRect">
              <a:avLst/>
            </a:prstGeom>
            <a:solidFill>
              <a:schemeClr val="accent1"/>
            </a:solidFill>
            <a:ln w="15875" cap="flat" cmpd="sng" algn="ctr">
              <a:solidFill>
                <a:schemeClr val="accent1">
                  <a:shade val="50000"/>
                </a:schemeClr>
              </a:solidFill>
              <a:prstDash val="solid"/>
            </a:ln>
            <a:effectLst/>
            <a:extLst>
              <a:ext uri="{AF507438-7753-43E0-B8FC-AC1667EBCBE1}">
                <a14:hiddenEffects xmlns:a14="http://schemas.microsoft.com/office/drawing/2010/main">
                  <a:effectLst>
                    <a:outerShdw blurRad="63500" dist="37357" dir="2700000" rotWithShape="0">
                      <a:scrgbClr r="0" g="0" b="0"/>
                    </a:outerShdw>
                  </a:effectLst>
                </a14:hiddenEffects>
              </a:ext>
              <a:ext uri="{53640926-AAD7-44D8-BBD7-CCE9431645EC}">
                <a14:shadowObscured xmlns:a14="http://schemas.microsoft.com/office/drawing/2010/main"/>
              </a:ext>
            </a:ex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400" smtClean="0">
                  <a:solidFill>
                    <a:srgbClr val="2B333C"/>
                  </a:solidFill>
                  <a:latin typeface="Calibri"/>
                </a:rPr>
                <a:t>trả lời</a:t>
              </a:r>
              <a:endParaRPr lang="en-US" sz="1400">
                <a:solidFill>
                  <a:srgbClr val="2B333C"/>
                </a:solidFill>
                <a:latin typeface="Calibri"/>
              </a:endParaRPr>
            </a:p>
          </p:txBody>
        </p:sp>
      </p:grpSp>
      <p:grpSp>
        <p:nvGrpSpPr>
          <p:cNvPr id="45" name="mmprod_Button106"/>
          <p:cNvGrpSpPr/>
          <p:nvPr>
            <p:custDataLst>
              <p:tags r:id="rId11"/>
            </p:custDataLst>
          </p:nvPr>
        </p:nvGrpSpPr>
        <p:grpSpPr>
          <a:xfrm>
            <a:off x="7541260" y="5718826"/>
            <a:ext cx="1145540" cy="407337"/>
            <a:chOff x="7541260" y="5718826"/>
            <a:chExt cx="1145540" cy="407337"/>
          </a:xfrm>
        </p:grpSpPr>
        <p:sp>
          <p:nvSpPr>
            <p:cNvPr id="43" name="mmprod_ButtonShape106"/>
            <p:cNvSpPr/>
            <p:nvPr>
              <p:custDataLst>
                <p:tags r:id="rId36"/>
              </p:custDataLst>
            </p:nvPr>
          </p:nvSpPr>
          <p:spPr>
            <a:xfrm>
              <a:off x="7541260" y="5718826"/>
              <a:ext cx="1145540" cy="407337"/>
            </a:xfrm>
            <a:prstGeom prst="roundRect">
              <a:avLst/>
            </a:prstGeom>
            <a:solidFill>
              <a:schemeClr val="accent1"/>
            </a:solidFill>
            <a:ln w="15875" cap="flat" cmpd="sng" algn="ctr">
              <a:solidFill>
                <a:schemeClr val="accent1">
                  <a:shade val="50000"/>
                </a:schemeClr>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latin typeface="Calibri"/>
              </a:endParaRPr>
            </a:p>
          </p:txBody>
        </p:sp>
        <p:sp>
          <p:nvSpPr>
            <p:cNvPr id="44" name="mmprod_ButtonText107"/>
            <p:cNvSpPr/>
            <p:nvPr>
              <p:custDataLst>
                <p:tags r:id="rId37"/>
              </p:custDataLst>
            </p:nvPr>
          </p:nvSpPr>
          <p:spPr>
            <a:xfrm>
              <a:off x="7566660" y="5744226"/>
              <a:ext cx="1094740" cy="356537"/>
            </a:xfrm>
            <a:prstGeom prst="roundRect">
              <a:avLst/>
            </a:prstGeom>
            <a:solidFill>
              <a:schemeClr val="accent1"/>
            </a:solidFill>
            <a:ln w="15875" cap="flat" cmpd="sng" algn="ctr">
              <a:solidFill>
                <a:schemeClr val="accent1">
                  <a:shade val="50000"/>
                </a:schemeClr>
              </a:solidFill>
              <a:prstDash val="solid"/>
            </a:ln>
            <a:effectLst/>
            <a:extLst>
              <a:ext uri="{AF507438-7753-43E0-B8FC-AC1667EBCBE1}">
                <a14:hiddenEffects xmlns:a14="http://schemas.microsoft.com/office/drawing/2010/main">
                  <a:effectLst>
                    <a:outerShdw blurRad="63500" dist="37357" dir="2700000" rotWithShape="0">
                      <a:scrgbClr r="0" g="0" b="0"/>
                    </a:outerShdw>
                  </a:effectLst>
                </a14:hiddenEffects>
              </a:ext>
              <a:ext uri="{53640926-AAD7-44D8-BBD7-CCE9431645EC}">
                <a14:shadowObscured xmlns:a14="http://schemas.microsoft.com/office/drawing/2010/main"/>
              </a:ext>
            </a:ex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400" smtClean="0">
                  <a:solidFill>
                    <a:srgbClr val="2B333C"/>
                  </a:solidFill>
                  <a:latin typeface="Calibri"/>
                </a:rPr>
                <a:t>xóa</a:t>
              </a:r>
              <a:endParaRPr lang="en-US" sz="1400">
                <a:solidFill>
                  <a:srgbClr val="2B333C"/>
                </a:solidFill>
                <a:latin typeface="Calibri"/>
              </a:endParaRPr>
            </a:p>
          </p:txBody>
        </p:sp>
      </p:grpSp>
      <p:grpSp>
        <p:nvGrpSpPr>
          <p:cNvPr id="26" name="mmprod_answer10015"/>
          <p:cNvGrpSpPr/>
          <p:nvPr>
            <p:custDataLst>
              <p:tags r:id="rId12"/>
            </p:custDataLst>
          </p:nvPr>
        </p:nvGrpSpPr>
        <p:grpSpPr>
          <a:xfrm>
            <a:off x="669084" y="1645918"/>
            <a:ext cx="5759656" cy="396240"/>
            <a:chOff x="669084" y="1645918"/>
            <a:chExt cx="5759656" cy="396240"/>
          </a:xfrm>
        </p:grpSpPr>
        <p:sp>
          <p:nvSpPr>
            <p:cNvPr id="4" name="mmprod_s2_1041"/>
            <p:cNvSpPr txBox="1"/>
            <p:nvPr>
              <p:custDataLst>
                <p:tags r:id="rId33"/>
              </p:custDataLst>
            </p:nvPr>
          </p:nvSpPr>
          <p:spPr>
            <a:xfrm>
              <a:off x="1079500" y="1645918"/>
              <a:ext cx="476250" cy="396240"/>
            </a:xfrm>
            <a:prstGeom prst="rect">
              <a:avLst/>
            </a:prstGeom>
            <a:noFill/>
            <a:effectLst/>
            <a:extLst>
              <a:ext uri="{AF507438-7753-43E0-B8FC-AC1667EBCBE1}">
                <a14:hiddenEffects xmlns:a14="http://schemas.microsoft.com/office/drawing/2010/main">
                  <a:effectLst>
                    <a:outerShdw blurRad="63500" dist="37357" dir="27000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ctr">
              <a:noAutofit/>
            </a:bodyPr>
            <a:lstStyle/>
            <a:p>
              <a:r>
                <a:rPr lang="en-US" sz="2600" smtClean="0">
                  <a:latin typeface="Calibri"/>
                </a:rPr>
                <a:t>A) </a:t>
              </a:r>
              <a:endParaRPr lang="en-US" sz="2600">
                <a:latin typeface="Calibri"/>
              </a:endParaRPr>
            </a:p>
          </p:txBody>
        </p:sp>
        <p:sp>
          <p:nvSpPr>
            <p:cNvPr id="5" name="mmprod_s1_1021"/>
            <p:cNvSpPr txBox="1"/>
            <p:nvPr>
              <p:custDataLst>
                <p:tags r:id="rId34"/>
              </p:custDataLst>
            </p:nvPr>
          </p:nvSpPr>
          <p:spPr>
            <a:xfrm>
              <a:off x="1549400" y="1645918"/>
              <a:ext cx="4879340" cy="396240"/>
            </a:xfrm>
            <a:prstGeom prst="rect">
              <a:avLst/>
            </a:prstGeom>
            <a:noFill/>
            <a:effectLst/>
            <a:extLst>
              <a:ext uri="{AF507438-7753-43E0-B8FC-AC1667EBCBE1}">
                <a14:hiddenEffects xmlns:a14="http://schemas.microsoft.com/office/drawing/2010/main">
                  <a:effectLst>
                    <a:outerShdw blurRad="63500" dist="37357" dir="27000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ctr">
              <a:noAutofit/>
            </a:bodyPr>
            <a:lstStyle/>
            <a:p>
              <a:r>
                <a:rPr lang="en-US" sz="2600" smtClean="0">
                  <a:latin typeface="Calibri"/>
                </a:rPr>
                <a:t>nắp</a:t>
              </a:r>
              <a:endParaRPr lang="en-US" sz="2600">
                <a:latin typeface="Calibri"/>
              </a:endParaRPr>
            </a:p>
          </p:txBody>
        </p:sp>
        <p:pic>
          <p:nvPicPr>
            <p:cNvPr id="23" name="mmprod_answer_input10015"/>
            <p:cNvPicPr>
              <a:picLocks noChangeAspect="1"/>
            </p:cNvPicPr>
            <p:nvPr>
              <p:custDataLst>
                <p:tags r:id="rId35"/>
              </p:custDataLst>
            </p:nvPr>
          </p:nvPicPr>
          <p:blipFill>
            <a:blip r:embed="rId41" cstate="print">
              <a:extLst>
                <a:ext uri="{28A0092B-C50C-407E-A947-70E740481C1C}">
                  <a14:useLocalDpi xmlns:a14="http://schemas.microsoft.com/office/drawing/2010/main" val="0"/>
                </a:ext>
              </a:extLst>
            </a:blip>
            <a:stretch>
              <a:fillRect/>
            </a:stretch>
          </p:blipFill>
          <p:spPr>
            <a:xfrm>
              <a:off x="669084" y="1748684"/>
              <a:ext cx="205646" cy="204522"/>
            </a:xfrm>
            <a:prstGeom prst="rect">
              <a:avLst/>
            </a:prstGeom>
          </p:spPr>
        </p:pic>
      </p:grpSp>
      <p:grpSp>
        <p:nvGrpSpPr>
          <p:cNvPr id="28" name="mmprod_answer10017"/>
          <p:cNvGrpSpPr/>
          <p:nvPr>
            <p:custDataLst>
              <p:tags r:id="rId13"/>
            </p:custDataLst>
          </p:nvPr>
        </p:nvGrpSpPr>
        <p:grpSpPr>
          <a:xfrm>
            <a:off x="669084" y="2084065"/>
            <a:ext cx="5759656" cy="396240"/>
            <a:chOff x="669084" y="2084065"/>
            <a:chExt cx="5759656" cy="396240"/>
          </a:xfrm>
        </p:grpSpPr>
        <p:sp>
          <p:nvSpPr>
            <p:cNvPr id="9" name="mmprod_s2_1042"/>
            <p:cNvSpPr txBox="1"/>
            <p:nvPr>
              <p:custDataLst>
                <p:tags r:id="rId30"/>
              </p:custDataLst>
            </p:nvPr>
          </p:nvSpPr>
          <p:spPr>
            <a:xfrm>
              <a:off x="1079500" y="2084065"/>
              <a:ext cx="463550" cy="396240"/>
            </a:xfrm>
            <a:prstGeom prst="rect">
              <a:avLst/>
            </a:prstGeom>
            <a:noFill/>
            <a:effectLst/>
            <a:extLst>
              <a:ext uri="{AF507438-7753-43E0-B8FC-AC1667EBCBE1}">
                <a14:hiddenEffects xmlns:a14="http://schemas.microsoft.com/office/drawing/2010/main">
                  <a:effectLst>
                    <a:outerShdw blurRad="63500" dist="37357" dir="27000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ctr">
              <a:noAutofit/>
            </a:bodyPr>
            <a:lstStyle/>
            <a:p>
              <a:r>
                <a:rPr lang="en-US" sz="2600" smtClean="0">
                  <a:latin typeface="Calibri"/>
                </a:rPr>
                <a:t>B) </a:t>
              </a:r>
              <a:endParaRPr lang="en-US" sz="2600">
                <a:latin typeface="Calibri"/>
              </a:endParaRPr>
            </a:p>
          </p:txBody>
        </p:sp>
        <p:sp>
          <p:nvSpPr>
            <p:cNvPr id="10" name="mmprod_s1_1022"/>
            <p:cNvSpPr txBox="1"/>
            <p:nvPr>
              <p:custDataLst>
                <p:tags r:id="rId31"/>
              </p:custDataLst>
            </p:nvPr>
          </p:nvSpPr>
          <p:spPr>
            <a:xfrm>
              <a:off x="1549400" y="2084065"/>
              <a:ext cx="4879340" cy="396240"/>
            </a:xfrm>
            <a:prstGeom prst="rect">
              <a:avLst/>
            </a:prstGeom>
            <a:noFill/>
            <a:effectLst/>
            <a:extLst>
              <a:ext uri="{AF507438-7753-43E0-B8FC-AC1667EBCBE1}">
                <a14:hiddenEffects xmlns:a14="http://schemas.microsoft.com/office/drawing/2010/main">
                  <a:effectLst>
                    <a:outerShdw blurRad="63500" dist="37357" dir="27000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ctr">
              <a:noAutofit/>
            </a:bodyPr>
            <a:lstStyle/>
            <a:p>
              <a:r>
                <a:rPr lang="en-US" sz="2600" smtClean="0">
                  <a:latin typeface="Calibri"/>
                </a:rPr>
                <a:t>miệng</a:t>
              </a:r>
              <a:endParaRPr lang="en-US" sz="2600" dirty="0">
                <a:latin typeface="Calibri"/>
              </a:endParaRPr>
            </a:p>
          </p:txBody>
        </p:sp>
        <p:pic>
          <p:nvPicPr>
            <p:cNvPr id="27" name="mmprod_answer_input10017"/>
            <p:cNvPicPr>
              <a:picLocks noChangeAspect="1"/>
            </p:cNvPicPr>
            <p:nvPr>
              <p:custDataLst>
                <p:tags r:id="rId32"/>
              </p:custDataLst>
            </p:nvPr>
          </p:nvPicPr>
          <p:blipFill>
            <a:blip r:embed="rId41" cstate="print">
              <a:extLst>
                <a:ext uri="{28A0092B-C50C-407E-A947-70E740481C1C}">
                  <a14:useLocalDpi xmlns:a14="http://schemas.microsoft.com/office/drawing/2010/main" val="0"/>
                </a:ext>
              </a:extLst>
            </a:blip>
            <a:stretch>
              <a:fillRect/>
            </a:stretch>
          </p:blipFill>
          <p:spPr>
            <a:xfrm>
              <a:off x="669084" y="2186831"/>
              <a:ext cx="205646" cy="204522"/>
            </a:xfrm>
            <a:prstGeom prst="rect">
              <a:avLst/>
            </a:prstGeom>
          </p:spPr>
        </p:pic>
      </p:grpSp>
      <p:grpSp>
        <p:nvGrpSpPr>
          <p:cNvPr id="32" name="mmprod_answer10019"/>
          <p:cNvGrpSpPr/>
          <p:nvPr>
            <p:custDataLst>
              <p:tags r:id="rId14"/>
            </p:custDataLst>
          </p:nvPr>
        </p:nvGrpSpPr>
        <p:grpSpPr>
          <a:xfrm>
            <a:off x="669084" y="2522212"/>
            <a:ext cx="5759656" cy="396240"/>
            <a:chOff x="669084" y="2522212"/>
            <a:chExt cx="5759656" cy="396240"/>
          </a:xfrm>
        </p:grpSpPr>
        <p:sp>
          <p:nvSpPr>
            <p:cNvPr id="14" name="mmprod_s2_1043"/>
            <p:cNvSpPr txBox="1"/>
            <p:nvPr>
              <p:custDataLst>
                <p:tags r:id="rId27"/>
              </p:custDataLst>
            </p:nvPr>
          </p:nvSpPr>
          <p:spPr>
            <a:xfrm>
              <a:off x="1079500" y="2522212"/>
              <a:ext cx="458788" cy="396240"/>
            </a:xfrm>
            <a:prstGeom prst="rect">
              <a:avLst/>
            </a:prstGeom>
            <a:noFill/>
            <a:effectLst/>
            <a:extLst>
              <a:ext uri="{AF507438-7753-43E0-B8FC-AC1667EBCBE1}">
                <a14:hiddenEffects xmlns:a14="http://schemas.microsoft.com/office/drawing/2010/main">
                  <a:effectLst>
                    <a:outerShdw blurRad="63500" dist="37357" dir="27000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ctr">
              <a:noAutofit/>
            </a:bodyPr>
            <a:lstStyle/>
            <a:p>
              <a:r>
                <a:rPr lang="en-US" sz="2600" smtClean="0">
                  <a:latin typeface="Calibri"/>
                </a:rPr>
                <a:t>C) </a:t>
              </a:r>
              <a:endParaRPr lang="en-US" sz="2600">
                <a:latin typeface="Calibri"/>
              </a:endParaRPr>
            </a:p>
          </p:txBody>
        </p:sp>
        <p:sp>
          <p:nvSpPr>
            <p:cNvPr id="15" name="mmprod_s1_1023"/>
            <p:cNvSpPr txBox="1"/>
            <p:nvPr>
              <p:custDataLst>
                <p:tags r:id="rId28"/>
              </p:custDataLst>
            </p:nvPr>
          </p:nvSpPr>
          <p:spPr>
            <a:xfrm>
              <a:off x="1536700" y="2522212"/>
              <a:ext cx="4892040" cy="396240"/>
            </a:xfrm>
            <a:prstGeom prst="rect">
              <a:avLst/>
            </a:prstGeom>
            <a:noFill/>
            <a:effectLst/>
            <a:extLst>
              <a:ext uri="{AF507438-7753-43E0-B8FC-AC1667EBCBE1}">
                <a14:hiddenEffects xmlns:a14="http://schemas.microsoft.com/office/drawing/2010/main">
                  <a:effectLst>
                    <a:outerShdw blurRad="63500" dist="37357" dir="27000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ctr">
              <a:noAutofit/>
            </a:bodyPr>
            <a:lstStyle/>
            <a:p>
              <a:r>
                <a:rPr lang="en-US" sz="2600" smtClean="0">
                  <a:latin typeface="Calibri"/>
                </a:rPr>
                <a:t>thân</a:t>
              </a:r>
              <a:endParaRPr lang="en-US" sz="2600" dirty="0">
                <a:latin typeface="Calibri"/>
              </a:endParaRPr>
            </a:p>
          </p:txBody>
        </p:sp>
        <p:pic>
          <p:nvPicPr>
            <p:cNvPr id="31" name="mmprod_answer_input10019"/>
            <p:cNvPicPr>
              <a:picLocks noChangeAspect="1"/>
            </p:cNvPicPr>
            <p:nvPr>
              <p:custDataLst>
                <p:tags r:id="rId29"/>
              </p:custDataLst>
            </p:nvPr>
          </p:nvPicPr>
          <p:blipFill>
            <a:blip r:embed="rId41" cstate="print">
              <a:extLst>
                <a:ext uri="{28A0092B-C50C-407E-A947-70E740481C1C}">
                  <a14:useLocalDpi xmlns:a14="http://schemas.microsoft.com/office/drawing/2010/main" val="0"/>
                </a:ext>
              </a:extLst>
            </a:blip>
            <a:stretch>
              <a:fillRect/>
            </a:stretch>
          </p:blipFill>
          <p:spPr>
            <a:xfrm>
              <a:off x="669084" y="2624978"/>
              <a:ext cx="205646" cy="204522"/>
            </a:xfrm>
            <a:prstGeom prst="rect">
              <a:avLst/>
            </a:prstGeom>
          </p:spPr>
        </p:pic>
      </p:grpSp>
      <p:grpSp>
        <p:nvGrpSpPr>
          <p:cNvPr id="47" name="mmprod_answer10021"/>
          <p:cNvGrpSpPr/>
          <p:nvPr>
            <p:custDataLst>
              <p:tags r:id="rId15"/>
            </p:custDataLst>
          </p:nvPr>
        </p:nvGrpSpPr>
        <p:grpSpPr>
          <a:xfrm>
            <a:off x="669084" y="2960359"/>
            <a:ext cx="5759656" cy="396240"/>
            <a:chOff x="669084" y="2960359"/>
            <a:chExt cx="5759656" cy="396240"/>
          </a:xfrm>
        </p:grpSpPr>
        <p:sp>
          <p:nvSpPr>
            <p:cNvPr id="19" name="mmprod_s2_1044"/>
            <p:cNvSpPr txBox="1"/>
            <p:nvPr>
              <p:custDataLst>
                <p:tags r:id="rId24"/>
              </p:custDataLst>
            </p:nvPr>
          </p:nvSpPr>
          <p:spPr>
            <a:xfrm>
              <a:off x="1079500" y="2960359"/>
              <a:ext cx="488950" cy="396240"/>
            </a:xfrm>
            <a:prstGeom prst="rect">
              <a:avLst/>
            </a:prstGeom>
            <a:noFill/>
            <a:effectLst/>
            <a:extLst>
              <a:ext uri="{AF507438-7753-43E0-B8FC-AC1667EBCBE1}">
                <a14:hiddenEffects xmlns:a14="http://schemas.microsoft.com/office/drawing/2010/main">
                  <a:effectLst>
                    <a:outerShdw blurRad="63500" dist="37357" dir="27000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ctr">
              <a:noAutofit/>
            </a:bodyPr>
            <a:lstStyle/>
            <a:p>
              <a:r>
                <a:rPr lang="en-US" sz="2600" smtClean="0">
                  <a:latin typeface="Calibri"/>
                </a:rPr>
                <a:t>D) </a:t>
              </a:r>
              <a:endParaRPr lang="en-US" sz="2600">
                <a:latin typeface="Calibri"/>
              </a:endParaRPr>
            </a:p>
          </p:txBody>
        </p:sp>
        <p:sp>
          <p:nvSpPr>
            <p:cNvPr id="20" name="mmprod_s1_1024"/>
            <p:cNvSpPr txBox="1"/>
            <p:nvPr>
              <p:custDataLst>
                <p:tags r:id="rId25"/>
              </p:custDataLst>
            </p:nvPr>
          </p:nvSpPr>
          <p:spPr>
            <a:xfrm>
              <a:off x="1574800" y="2960359"/>
              <a:ext cx="4853940" cy="396240"/>
            </a:xfrm>
            <a:prstGeom prst="rect">
              <a:avLst/>
            </a:prstGeom>
            <a:noFill/>
            <a:effectLst/>
            <a:extLst>
              <a:ext uri="{AF507438-7753-43E0-B8FC-AC1667EBCBE1}">
                <a14:hiddenEffects xmlns:a14="http://schemas.microsoft.com/office/drawing/2010/main">
                  <a:effectLst>
                    <a:outerShdw blurRad="63500" dist="37357" dir="27000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ctr">
              <a:noAutofit/>
            </a:bodyPr>
            <a:lstStyle/>
            <a:p>
              <a:r>
                <a:rPr lang="vi-VN" sz="2600" smtClean="0">
                  <a:latin typeface="Calibri"/>
                </a:rPr>
                <a:t>đáy</a:t>
              </a:r>
              <a:endParaRPr lang="en-US" sz="2600" dirty="0">
                <a:latin typeface="Calibri"/>
              </a:endParaRPr>
            </a:p>
          </p:txBody>
        </p:sp>
        <p:pic>
          <p:nvPicPr>
            <p:cNvPr id="46" name="mmprod_answer_input10021"/>
            <p:cNvPicPr>
              <a:picLocks noChangeAspect="1"/>
            </p:cNvPicPr>
            <p:nvPr>
              <p:custDataLst>
                <p:tags r:id="rId26"/>
              </p:custDataLst>
            </p:nvPr>
          </p:nvPicPr>
          <p:blipFill>
            <a:blip r:embed="rId41" cstate="print">
              <a:extLst>
                <a:ext uri="{28A0092B-C50C-407E-A947-70E740481C1C}">
                  <a14:useLocalDpi xmlns:a14="http://schemas.microsoft.com/office/drawing/2010/main" val="0"/>
                </a:ext>
              </a:extLst>
            </a:blip>
            <a:stretch>
              <a:fillRect/>
            </a:stretch>
          </p:blipFill>
          <p:spPr>
            <a:xfrm>
              <a:off x="669084" y="3063125"/>
              <a:ext cx="205646" cy="204522"/>
            </a:xfrm>
            <a:prstGeom prst="rect">
              <a:avLst/>
            </a:prstGeom>
          </p:spPr>
        </p:pic>
      </p:grpSp>
      <p:grpSp>
        <p:nvGrpSpPr>
          <p:cNvPr id="49" name="mmprod_answer10023"/>
          <p:cNvGrpSpPr/>
          <p:nvPr>
            <p:custDataLst>
              <p:tags r:id="rId16"/>
            </p:custDataLst>
          </p:nvPr>
        </p:nvGrpSpPr>
        <p:grpSpPr>
          <a:xfrm>
            <a:off x="669084" y="3398506"/>
            <a:ext cx="5759656" cy="396240"/>
            <a:chOff x="669084" y="3398506"/>
            <a:chExt cx="5759656" cy="396240"/>
          </a:xfrm>
        </p:grpSpPr>
        <p:sp>
          <p:nvSpPr>
            <p:cNvPr id="24" name="mmprod_s2_1045"/>
            <p:cNvSpPr txBox="1"/>
            <p:nvPr>
              <p:custDataLst>
                <p:tags r:id="rId21"/>
              </p:custDataLst>
            </p:nvPr>
          </p:nvSpPr>
          <p:spPr>
            <a:xfrm>
              <a:off x="1079500" y="3398506"/>
              <a:ext cx="442913" cy="396240"/>
            </a:xfrm>
            <a:prstGeom prst="rect">
              <a:avLst/>
            </a:prstGeom>
            <a:noFill/>
            <a:effectLst/>
            <a:extLst>
              <a:ext uri="{AF507438-7753-43E0-B8FC-AC1667EBCBE1}">
                <a14:hiddenEffects xmlns:a14="http://schemas.microsoft.com/office/drawing/2010/main">
                  <a:effectLst>
                    <a:outerShdw blurRad="63500" dist="37357" dir="27000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ctr">
              <a:noAutofit/>
            </a:bodyPr>
            <a:lstStyle/>
            <a:p>
              <a:r>
                <a:rPr lang="en-US" sz="2600" smtClean="0">
                  <a:latin typeface="Calibri"/>
                </a:rPr>
                <a:t>E) </a:t>
              </a:r>
              <a:endParaRPr lang="en-US" sz="2600">
                <a:latin typeface="Calibri"/>
              </a:endParaRPr>
            </a:p>
          </p:txBody>
        </p:sp>
        <p:sp>
          <p:nvSpPr>
            <p:cNvPr id="25" name="mmprod_s1_1025"/>
            <p:cNvSpPr txBox="1"/>
            <p:nvPr>
              <p:custDataLst>
                <p:tags r:id="rId22"/>
              </p:custDataLst>
            </p:nvPr>
          </p:nvSpPr>
          <p:spPr>
            <a:xfrm>
              <a:off x="1524000" y="3398506"/>
              <a:ext cx="4904740" cy="396240"/>
            </a:xfrm>
            <a:prstGeom prst="rect">
              <a:avLst/>
            </a:prstGeom>
            <a:noFill/>
            <a:effectLst/>
            <a:extLst>
              <a:ext uri="{AF507438-7753-43E0-B8FC-AC1667EBCBE1}">
                <a14:hiddenEffects xmlns:a14="http://schemas.microsoft.com/office/drawing/2010/main">
                  <a:effectLst>
                    <a:outerShdw blurRad="63500" dist="37357" dir="27000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ctr">
              <a:noAutofit/>
            </a:bodyPr>
            <a:lstStyle/>
            <a:p>
              <a:r>
                <a:rPr lang="en-US" sz="2600" smtClean="0">
                  <a:latin typeface="Calibri"/>
                </a:rPr>
                <a:t>tay cầm</a:t>
              </a:r>
              <a:endParaRPr lang="en-US" sz="2600">
                <a:latin typeface="Calibri"/>
              </a:endParaRPr>
            </a:p>
          </p:txBody>
        </p:sp>
        <p:pic>
          <p:nvPicPr>
            <p:cNvPr id="48" name="mmprod_answer_input10023"/>
            <p:cNvPicPr>
              <a:picLocks noChangeAspect="1"/>
            </p:cNvPicPr>
            <p:nvPr>
              <p:custDataLst>
                <p:tags r:id="rId23"/>
              </p:custDataLst>
            </p:nvPr>
          </p:nvPicPr>
          <p:blipFill>
            <a:blip r:embed="rId41" cstate="print">
              <a:extLst>
                <a:ext uri="{28A0092B-C50C-407E-A947-70E740481C1C}">
                  <a14:useLocalDpi xmlns:a14="http://schemas.microsoft.com/office/drawing/2010/main" val="0"/>
                </a:ext>
              </a:extLst>
            </a:blip>
            <a:stretch>
              <a:fillRect/>
            </a:stretch>
          </p:blipFill>
          <p:spPr>
            <a:xfrm>
              <a:off x="669084" y="3501272"/>
              <a:ext cx="205646" cy="204522"/>
            </a:xfrm>
            <a:prstGeom prst="rect">
              <a:avLst/>
            </a:prstGeom>
          </p:spPr>
        </p:pic>
      </p:grpSp>
      <p:grpSp>
        <p:nvGrpSpPr>
          <p:cNvPr id="51" name="mmprod_answer10025"/>
          <p:cNvGrpSpPr/>
          <p:nvPr>
            <p:custDataLst>
              <p:tags r:id="rId17"/>
            </p:custDataLst>
          </p:nvPr>
        </p:nvGrpSpPr>
        <p:grpSpPr>
          <a:xfrm>
            <a:off x="669084" y="3836653"/>
            <a:ext cx="5759656" cy="396240"/>
            <a:chOff x="669084" y="3836653"/>
            <a:chExt cx="5759656" cy="396240"/>
          </a:xfrm>
        </p:grpSpPr>
        <p:sp>
          <p:nvSpPr>
            <p:cNvPr id="29" name="mmprod_s2_1046"/>
            <p:cNvSpPr txBox="1"/>
            <p:nvPr>
              <p:custDataLst>
                <p:tags r:id="rId18"/>
              </p:custDataLst>
            </p:nvPr>
          </p:nvSpPr>
          <p:spPr>
            <a:xfrm>
              <a:off x="1079500" y="3836653"/>
              <a:ext cx="433388" cy="396240"/>
            </a:xfrm>
            <a:prstGeom prst="rect">
              <a:avLst/>
            </a:prstGeom>
            <a:noFill/>
            <a:effectLst/>
            <a:extLst>
              <a:ext uri="{AF507438-7753-43E0-B8FC-AC1667EBCBE1}">
                <a14:hiddenEffects xmlns:a14="http://schemas.microsoft.com/office/drawing/2010/main">
                  <a:effectLst>
                    <a:outerShdw blurRad="63500" dist="37357" dir="27000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ctr">
              <a:noAutofit/>
            </a:bodyPr>
            <a:lstStyle/>
            <a:p>
              <a:r>
                <a:rPr lang="en-US" sz="2600" smtClean="0">
                  <a:latin typeface="Calibri"/>
                </a:rPr>
                <a:t>F) </a:t>
              </a:r>
              <a:endParaRPr lang="en-US" sz="2600">
                <a:latin typeface="Calibri"/>
              </a:endParaRPr>
            </a:p>
          </p:txBody>
        </p:sp>
        <p:sp>
          <p:nvSpPr>
            <p:cNvPr id="30" name="mmprod_s1_1026"/>
            <p:cNvSpPr txBox="1"/>
            <p:nvPr>
              <p:custDataLst>
                <p:tags r:id="rId19"/>
              </p:custDataLst>
            </p:nvPr>
          </p:nvSpPr>
          <p:spPr>
            <a:xfrm>
              <a:off x="1511300" y="3836653"/>
              <a:ext cx="4917440" cy="396240"/>
            </a:xfrm>
            <a:prstGeom prst="rect">
              <a:avLst/>
            </a:prstGeom>
            <a:noFill/>
            <a:effectLst/>
            <a:extLst>
              <a:ext uri="{AF507438-7753-43E0-B8FC-AC1667EBCBE1}">
                <a14:hiddenEffects xmlns:a14="http://schemas.microsoft.com/office/drawing/2010/main">
                  <a:effectLst>
                    <a:outerShdw blurRad="63500" dist="37357" dir="27000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ctr">
              <a:noAutofit/>
            </a:bodyPr>
            <a:lstStyle/>
            <a:p>
              <a:r>
                <a:rPr lang="vi-VN" sz="2600" smtClean="0">
                  <a:latin typeface="Calibri"/>
                </a:rPr>
                <a:t>tất cả những đáp án trên</a:t>
              </a:r>
              <a:endParaRPr lang="en-US" sz="2600" dirty="0">
                <a:latin typeface="Calibri"/>
              </a:endParaRPr>
            </a:p>
          </p:txBody>
        </p:sp>
        <p:pic>
          <p:nvPicPr>
            <p:cNvPr id="50" name="mmprod_answer_input10025"/>
            <p:cNvPicPr>
              <a:picLocks noChangeAspect="1"/>
            </p:cNvPicPr>
            <p:nvPr>
              <p:custDataLst>
                <p:tags r:id="rId20"/>
              </p:custDataLst>
            </p:nvPr>
          </p:nvPicPr>
          <p:blipFill>
            <a:blip r:embed="rId42" cstate="print">
              <a:extLst>
                <a:ext uri="{28A0092B-C50C-407E-A947-70E740481C1C}">
                  <a14:useLocalDpi xmlns:a14="http://schemas.microsoft.com/office/drawing/2010/main" val="0"/>
                </a:ext>
              </a:extLst>
            </a:blip>
            <a:stretch>
              <a:fillRect/>
            </a:stretch>
          </p:blipFill>
          <p:spPr>
            <a:xfrm>
              <a:off x="669084" y="3939419"/>
              <a:ext cx="205646" cy="204522"/>
            </a:xfrm>
            <a:prstGeom prst="rect">
              <a:avLst/>
            </a:prstGeom>
          </p:spPr>
        </p:pic>
      </p:grpSp>
    </p:spTree>
    <p:custDataLst>
      <p:tags r:id="rId1"/>
    </p:custDataLst>
    <p:extLst>
      <p:ext uri="{BB962C8B-B14F-4D97-AF65-F5344CB8AC3E}">
        <p14:creationId xmlns:p14="http://schemas.microsoft.com/office/powerpoint/2010/main" val="29153245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3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3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3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499"/>
                                          </p:stCondLst>
                                        </p:cTn>
                                        <p:tgtEl>
                                          <p:spTgt spid="3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499"/>
                                          </p:stCondLst>
                                        </p:cTn>
                                        <p:tgtEl>
                                          <p:spTgt spid="3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499"/>
                                          </p:stCondLst>
                                        </p:cTn>
                                        <p:tgtEl>
                                          <p:spTgt spid="39"/>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2"/>
                                        </p:tgtEl>
                                        <p:attrNameLst>
                                          <p:attrName>style.visibility</p:attrName>
                                        </p:attrNameLst>
                                      </p:cBhvr>
                                      <p:to>
                                        <p:strVal val="visible"/>
                                      </p:to>
                                    </p:set>
                                    <p:animEffect transition="in" filter="fade">
                                      <p:cBhvr>
                                        <p:cTn id="35" dur="1000"/>
                                        <p:tgtEl>
                                          <p:spTgt spid="2"/>
                                        </p:tgtEl>
                                      </p:cBhvr>
                                    </p:animEffect>
                                    <p:anim calcmode="lin" valueType="num">
                                      <p:cBhvr>
                                        <p:cTn id="36" dur="1000" fill="hold"/>
                                        <p:tgtEl>
                                          <p:spTgt spid="2"/>
                                        </p:tgtEl>
                                        <p:attrNameLst>
                                          <p:attrName>ppt_x</p:attrName>
                                        </p:attrNameLst>
                                      </p:cBhvr>
                                      <p:tavLst>
                                        <p:tav tm="0">
                                          <p:val>
                                            <p:strVal val="#ppt_x"/>
                                          </p:val>
                                        </p:tav>
                                        <p:tav tm="100000">
                                          <p:val>
                                            <p:strVal val="#ppt_x"/>
                                          </p:val>
                                        </p:tav>
                                      </p:tavLst>
                                    </p:anim>
                                    <p:anim calcmode="lin" valueType="num">
                                      <p:cBhvr>
                                        <p:cTn id="37"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3" grpId="0" animBg="1" autoUpdateAnimBg="0"/>
      <p:bldP spid="34" grpId="0" animBg="1" autoUpdateAnimBg="0"/>
      <p:bldP spid="35" grpId="0" animBg="1" autoUpdateAnimBg="0"/>
      <p:bldP spid="36" grpId="0" animBg="1" autoUpdateAnimBg="0"/>
      <p:bldP spid="37" grpId="0" animBg="1" autoUpdateAnimBg="0"/>
      <p:bldP spid="38" grpId="0" animBg="1" autoUpdateAnimBg="0"/>
      <p:bldP spid="39" grpId="0" animBg="1" autoUpdateAnimBg="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1"/>
          <p:cNvPicPr>
            <a:picLocks noChangeAspect="1"/>
          </p:cNvPicPr>
          <p:nvPr/>
        </p:nvPicPr>
        <p:blipFill>
          <a:blip r:embed="rId10">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579" name="TextBox 2"/>
          <p:cNvSpPr txBox="1">
            <a:spLocks noChangeArrowheads="1"/>
          </p:cNvSpPr>
          <p:nvPr>
            <p:custDataLst>
              <p:tags r:id="rId2"/>
            </p:custDataLst>
          </p:nvPr>
        </p:nvSpPr>
        <p:spPr bwMode="auto">
          <a:xfrm>
            <a:off x="1992313" y="107950"/>
            <a:ext cx="54006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r>
              <a:rPr lang="en-US" sz="2800" b="1" u="sng">
                <a:latin typeface="Times New Roman" pitchFamily="18" charset="0"/>
                <a:cs typeface="Times New Roman" pitchFamily="18" charset="0"/>
              </a:rPr>
              <a:t>I. TÌM HIỂU</a:t>
            </a:r>
          </a:p>
        </p:txBody>
      </p:sp>
      <p:pic>
        <p:nvPicPr>
          <p:cNvPr id="24580" name="Picture 2"/>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2627313" y="1484313"/>
            <a:ext cx="3889375" cy="43926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6627" name="Picture 3"/>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484438" y="1700213"/>
            <a:ext cx="1189037" cy="493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6628" name="Picture 4"/>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919288" y="4437063"/>
            <a:ext cx="1695450" cy="682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6629" name="Picture 5"/>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5907088" y="1609725"/>
            <a:ext cx="1427162" cy="493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6630" name="Picture 6"/>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6038850" y="3357563"/>
            <a:ext cx="1427163" cy="493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6631" name="Picture 7"/>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382713" y="2644775"/>
            <a:ext cx="1695450" cy="682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a:spLocks noChangeArrowheads="1"/>
          </p:cNvSpPr>
          <p:nvPr>
            <p:custDataLst>
              <p:tags r:id="rId3"/>
            </p:custDataLst>
          </p:nvPr>
        </p:nvSpPr>
        <p:spPr bwMode="auto">
          <a:xfrm>
            <a:off x="7466013" y="1341438"/>
            <a:ext cx="14986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t>Miệng</a:t>
            </a:r>
          </a:p>
        </p:txBody>
      </p:sp>
      <p:sp>
        <p:nvSpPr>
          <p:cNvPr id="5" name="TextBox 4"/>
          <p:cNvSpPr txBox="1">
            <a:spLocks noChangeArrowheads="1"/>
          </p:cNvSpPr>
          <p:nvPr>
            <p:custDataLst>
              <p:tags r:id="rId4"/>
            </p:custDataLst>
          </p:nvPr>
        </p:nvSpPr>
        <p:spPr bwMode="auto">
          <a:xfrm>
            <a:off x="7596188" y="3327400"/>
            <a:ext cx="1547812"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t>Thân</a:t>
            </a:r>
          </a:p>
        </p:txBody>
      </p:sp>
      <p:sp>
        <p:nvSpPr>
          <p:cNvPr id="6" name="TextBox 5"/>
          <p:cNvSpPr txBox="1">
            <a:spLocks noChangeArrowheads="1"/>
          </p:cNvSpPr>
          <p:nvPr>
            <p:custDataLst>
              <p:tags r:id="rId5"/>
            </p:custDataLst>
          </p:nvPr>
        </p:nvSpPr>
        <p:spPr bwMode="auto">
          <a:xfrm>
            <a:off x="1830388" y="1530350"/>
            <a:ext cx="80327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t>Nắp</a:t>
            </a:r>
          </a:p>
        </p:txBody>
      </p:sp>
      <p:sp>
        <p:nvSpPr>
          <p:cNvPr id="7" name="TextBox 6"/>
          <p:cNvSpPr txBox="1">
            <a:spLocks noChangeArrowheads="1"/>
          </p:cNvSpPr>
          <p:nvPr>
            <p:custDataLst>
              <p:tags r:id="rId6"/>
            </p:custDataLst>
          </p:nvPr>
        </p:nvSpPr>
        <p:spPr bwMode="auto">
          <a:xfrm>
            <a:off x="323850" y="2492375"/>
            <a:ext cx="1058863"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t>Tay cầm</a:t>
            </a:r>
          </a:p>
        </p:txBody>
      </p:sp>
      <p:sp>
        <p:nvSpPr>
          <p:cNvPr id="8" name="TextBox 7"/>
          <p:cNvSpPr txBox="1">
            <a:spLocks noChangeArrowheads="1"/>
          </p:cNvSpPr>
          <p:nvPr>
            <p:custDataLst>
              <p:tags r:id="rId7"/>
            </p:custDataLst>
          </p:nvPr>
        </p:nvSpPr>
        <p:spPr bwMode="auto">
          <a:xfrm>
            <a:off x="1160463" y="4386263"/>
            <a:ext cx="73818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t>Đáy</a:t>
            </a:r>
          </a:p>
        </p:txBody>
      </p:sp>
      <p:sp>
        <p:nvSpPr>
          <p:cNvPr id="24591" name="TextBox 8"/>
          <p:cNvSpPr txBox="1">
            <a:spLocks noChangeArrowheads="1"/>
          </p:cNvSpPr>
          <p:nvPr>
            <p:custDataLst>
              <p:tags r:id="rId8"/>
            </p:custDataLst>
          </p:nvPr>
        </p:nvSpPr>
        <p:spPr bwMode="auto">
          <a:xfrm>
            <a:off x="852488" y="630238"/>
            <a:ext cx="76803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r>
              <a:rPr lang="en-US" sz="3200" dirty="0" err="1">
                <a:solidFill>
                  <a:srgbClr val="C00000"/>
                </a:solidFill>
                <a:latin typeface="Times New Roman" pitchFamily="18" charset="0"/>
                <a:cs typeface="Times New Roman" pitchFamily="18" charset="0"/>
              </a:rPr>
              <a:t>Bình</a:t>
            </a:r>
            <a:r>
              <a:rPr lang="en-US" sz="3200" dirty="0">
                <a:solidFill>
                  <a:srgbClr val="C00000"/>
                </a:solidFill>
                <a:latin typeface="Times New Roman" pitchFamily="18" charset="0"/>
                <a:cs typeface="Times New Roman" pitchFamily="18" charset="0"/>
              </a:rPr>
              <a:t> </a:t>
            </a:r>
            <a:r>
              <a:rPr lang="en-US" sz="3200" dirty="0" err="1">
                <a:solidFill>
                  <a:srgbClr val="C00000"/>
                </a:solidFill>
                <a:latin typeface="Times New Roman" pitchFamily="18" charset="0"/>
                <a:cs typeface="Times New Roman" pitchFamily="18" charset="0"/>
              </a:rPr>
              <a:t>đựng</a:t>
            </a:r>
            <a:r>
              <a:rPr lang="en-US" sz="3200" dirty="0">
                <a:solidFill>
                  <a:srgbClr val="C00000"/>
                </a:solidFill>
                <a:latin typeface="Times New Roman" pitchFamily="18" charset="0"/>
                <a:cs typeface="Times New Roman" pitchFamily="18" charset="0"/>
              </a:rPr>
              <a:t> </a:t>
            </a:r>
            <a:r>
              <a:rPr lang="en-US" sz="3200" dirty="0" err="1">
                <a:solidFill>
                  <a:srgbClr val="C00000"/>
                </a:solidFill>
                <a:latin typeface="Times New Roman" pitchFamily="18" charset="0"/>
                <a:cs typeface="Times New Roman" pitchFamily="18" charset="0"/>
              </a:rPr>
              <a:t>nước</a:t>
            </a:r>
            <a:r>
              <a:rPr lang="en-US" sz="3200" dirty="0">
                <a:solidFill>
                  <a:srgbClr val="C00000"/>
                </a:solidFill>
                <a:latin typeface="Times New Roman" pitchFamily="18" charset="0"/>
                <a:cs typeface="Times New Roman" pitchFamily="18" charset="0"/>
              </a:rPr>
              <a:t> </a:t>
            </a:r>
            <a:r>
              <a:rPr lang="en-US" sz="3200" dirty="0" err="1">
                <a:solidFill>
                  <a:srgbClr val="C00000"/>
                </a:solidFill>
                <a:latin typeface="Times New Roman" pitchFamily="18" charset="0"/>
                <a:cs typeface="Times New Roman" pitchFamily="18" charset="0"/>
              </a:rPr>
              <a:t>có</a:t>
            </a:r>
            <a:r>
              <a:rPr lang="en-US" sz="3200" dirty="0">
                <a:solidFill>
                  <a:srgbClr val="C00000"/>
                </a:solidFill>
                <a:latin typeface="Times New Roman" pitchFamily="18" charset="0"/>
                <a:cs typeface="Times New Roman" pitchFamily="18" charset="0"/>
              </a:rPr>
              <a:t> </a:t>
            </a:r>
            <a:r>
              <a:rPr lang="en-US" sz="3200" dirty="0" err="1">
                <a:solidFill>
                  <a:srgbClr val="C00000"/>
                </a:solidFill>
                <a:latin typeface="Times New Roman" pitchFamily="18" charset="0"/>
                <a:cs typeface="Times New Roman" pitchFamily="18" charset="0"/>
              </a:rPr>
              <a:t>những</a:t>
            </a:r>
            <a:r>
              <a:rPr lang="en-US" sz="3200" dirty="0">
                <a:solidFill>
                  <a:srgbClr val="C00000"/>
                </a:solidFill>
                <a:latin typeface="Times New Roman" pitchFamily="18" charset="0"/>
                <a:cs typeface="Times New Roman" pitchFamily="18" charset="0"/>
              </a:rPr>
              <a:t> </a:t>
            </a:r>
            <a:r>
              <a:rPr lang="en-US" sz="3200" dirty="0" err="1">
                <a:solidFill>
                  <a:srgbClr val="C00000"/>
                </a:solidFill>
                <a:latin typeface="Times New Roman" pitchFamily="18" charset="0"/>
                <a:cs typeface="Times New Roman" pitchFamily="18" charset="0"/>
              </a:rPr>
              <a:t>bộ</a:t>
            </a:r>
            <a:r>
              <a:rPr lang="en-US" sz="3200" dirty="0">
                <a:solidFill>
                  <a:srgbClr val="C00000"/>
                </a:solidFill>
                <a:latin typeface="Times New Roman" pitchFamily="18" charset="0"/>
                <a:cs typeface="Times New Roman" pitchFamily="18" charset="0"/>
              </a:rPr>
              <a:t> </a:t>
            </a:r>
            <a:r>
              <a:rPr lang="en-US" sz="3200" dirty="0" err="1">
                <a:solidFill>
                  <a:srgbClr val="C00000"/>
                </a:solidFill>
                <a:latin typeface="Times New Roman" pitchFamily="18" charset="0"/>
                <a:cs typeface="Times New Roman" pitchFamily="18" charset="0"/>
              </a:rPr>
              <a:t>phận</a:t>
            </a:r>
            <a:r>
              <a:rPr lang="en-US" sz="3200" dirty="0">
                <a:solidFill>
                  <a:srgbClr val="C00000"/>
                </a:solidFill>
                <a:latin typeface="Times New Roman" pitchFamily="18" charset="0"/>
                <a:cs typeface="Times New Roman" pitchFamily="18" charset="0"/>
              </a:rPr>
              <a:t> </a:t>
            </a:r>
            <a:r>
              <a:rPr lang="en-US" sz="3200" dirty="0" err="1" smtClean="0">
                <a:solidFill>
                  <a:srgbClr val="C00000"/>
                </a:solidFill>
                <a:latin typeface="Times New Roman" pitchFamily="18" charset="0"/>
                <a:cs typeface="Times New Roman" pitchFamily="18" charset="0"/>
              </a:rPr>
              <a:t>sau</a:t>
            </a:r>
            <a:r>
              <a:rPr lang="en-US" sz="3200" dirty="0" smtClean="0">
                <a:solidFill>
                  <a:srgbClr val="C00000"/>
                </a:solidFill>
                <a:latin typeface="Times New Roman" pitchFamily="18" charset="0"/>
                <a:cs typeface="Times New Roman" pitchFamily="18" charset="0"/>
              </a:rPr>
              <a:t>:</a:t>
            </a:r>
            <a:endParaRPr lang="en-US" sz="3200" dirty="0">
              <a:solidFill>
                <a:srgbClr val="C00000"/>
              </a:solidFill>
              <a:latin typeface="Times New Roman" pitchFamily="18" charset="0"/>
              <a:cs typeface="Times New Roman" pitchFamily="18" charset="0"/>
            </a:endParaRPr>
          </a:p>
        </p:txBody>
      </p:sp>
    </p:spTree>
    <p:custDataLst>
      <p:tags r:id="rId1"/>
    </p:custDataLst>
    <p:extLst>
      <p:ext uri="{BB962C8B-B14F-4D97-AF65-F5344CB8AC3E}">
        <p14:creationId xmlns:p14="http://schemas.microsoft.com/office/powerpoint/2010/main" val="46911377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6" presetClass="entr" presetSubtype="16" fill="hold" nodeType="clickEffect">
                                  <p:stCondLst>
                                    <p:cond delay="0"/>
                                  </p:stCondLst>
                                  <p:childTnLst>
                                    <p:set>
                                      <p:cBhvr>
                                        <p:cTn id="11" dur="1" fill="hold">
                                          <p:stCondLst>
                                            <p:cond delay="0"/>
                                          </p:stCondLst>
                                        </p:cTn>
                                        <p:tgtEl>
                                          <p:spTgt spid="26629"/>
                                        </p:tgtEl>
                                        <p:attrNameLst>
                                          <p:attrName>style.visibility</p:attrName>
                                        </p:attrNameLst>
                                      </p:cBhvr>
                                      <p:to>
                                        <p:strVal val="visible"/>
                                      </p:to>
                                    </p:set>
                                    <p:animEffect transition="in" filter="circle(in)">
                                      <p:cBhvr>
                                        <p:cTn id="12" dur="2000"/>
                                        <p:tgtEl>
                                          <p:spTgt spid="26629"/>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ppt_x"/>
                                          </p:val>
                                        </p:tav>
                                        <p:tav tm="100000">
                                          <p:val>
                                            <p:strVal val="#ppt_x"/>
                                          </p:val>
                                        </p:tav>
                                      </p:tavLst>
                                    </p:anim>
                                    <p:anim calcmode="lin" valueType="num">
                                      <p:cBhvr additive="base">
                                        <p:cTn id="1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9" fill="hold" nodeType="clickPar">
                      <p:stCondLst>
                        <p:cond delay="indefinite"/>
                      </p:stCondLst>
                      <p:childTnLst>
                        <p:par>
                          <p:cTn id="20" fill="hold" nodeType="withGroup">
                            <p:stCondLst>
                              <p:cond delay="0"/>
                            </p:stCondLst>
                            <p:childTnLst>
                              <p:par>
                                <p:cTn id="21" presetID="16" presetClass="entr" presetSubtype="21" fill="hold" nodeType="clickEffect">
                                  <p:stCondLst>
                                    <p:cond delay="0"/>
                                  </p:stCondLst>
                                  <p:childTnLst>
                                    <p:set>
                                      <p:cBhvr>
                                        <p:cTn id="22" dur="1" fill="hold">
                                          <p:stCondLst>
                                            <p:cond delay="0"/>
                                          </p:stCondLst>
                                        </p:cTn>
                                        <p:tgtEl>
                                          <p:spTgt spid="26627"/>
                                        </p:tgtEl>
                                        <p:attrNameLst>
                                          <p:attrName>style.visibility</p:attrName>
                                        </p:attrNameLst>
                                      </p:cBhvr>
                                      <p:to>
                                        <p:strVal val="visible"/>
                                      </p:to>
                                    </p:set>
                                    <p:animEffect transition="in" filter="barn(inVertical)">
                                      <p:cBhvr>
                                        <p:cTn id="23" dur="500"/>
                                        <p:tgtEl>
                                          <p:spTgt spid="26627"/>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16" presetClass="entr" presetSubtype="21" fill="hold" grpId="0" nodeType="click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barn(inVertical)">
                                      <p:cBhvr>
                                        <p:cTn id="28" dur="500"/>
                                        <p:tgtEl>
                                          <p:spTgt spid="5"/>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16" presetClass="entr" presetSubtype="21" fill="hold" nodeType="clickEffect">
                                  <p:stCondLst>
                                    <p:cond delay="0"/>
                                  </p:stCondLst>
                                  <p:childTnLst>
                                    <p:set>
                                      <p:cBhvr>
                                        <p:cTn id="32" dur="1" fill="hold">
                                          <p:stCondLst>
                                            <p:cond delay="0"/>
                                          </p:stCondLst>
                                        </p:cTn>
                                        <p:tgtEl>
                                          <p:spTgt spid="26630"/>
                                        </p:tgtEl>
                                        <p:attrNameLst>
                                          <p:attrName>style.visibility</p:attrName>
                                        </p:attrNameLst>
                                      </p:cBhvr>
                                      <p:to>
                                        <p:strVal val="visible"/>
                                      </p:to>
                                    </p:set>
                                    <p:animEffect transition="in" filter="barn(inVertical)">
                                      <p:cBhvr>
                                        <p:cTn id="33" dur="500"/>
                                        <p:tgtEl>
                                          <p:spTgt spid="26630"/>
                                        </p:tgtEl>
                                      </p:cBhvr>
                                    </p:animEffect>
                                  </p:childTnLst>
                                </p:cTn>
                              </p:par>
                            </p:childTnLst>
                          </p:cTn>
                        </p:par>
                      </p:childTnLst>
                    </p:cTn>
                  </p:par>
                  <p:par>
                    <p:cTn id="34" fill="hold" nodeType="clickPar">
                      <p:stCondLst>
                        <p:cond delay="indefinite"/>
                      </p:stCondLst>
                      <p:childTnLst>
                        <p:par>
                          <p:cTn id="35" fill="hold" nodeType="withGroup">
                            <p:stCondLst>
                              <p:cond delay="0"/>
                            </p:stCondLst>
                            <p:childTnLst>
                              <p:par>
                                <p:cTn id="36" presetID="22" presetClass="entr" presetSubtype="4" fill="hold" grpId="0" nodeType="clickEffect">
                                  <p:stCondLst>
                                    <p:cond delay="0"/>
                                  </p:stCondLst>
                                  <p:childTnLst>
                                    <p:set>
                                      <p:cBhvr>
                                        <p:cTn id="37" dur="1" fill="hold">
                                          <p:stCondLst>
                                            <p:cond delay="0"/>
                                          </p:stCondLst>
                                        </p:cTn>
                                        <p:tgtEl>
                                          <p:spTgt spid="8"/>
                                        </p:tgtEl>
                                        <p:attrNameLst>
                                          <p:attrName>style.visibility</p:attrName>
                                        </p:attrNameLst>
                                      </p:cBhvr>
                                      <p:to>
                                        <p:strVal val="visible"/>
                                      </p:to>
                                    </p:set>
                                    <p:animEffect transition="in" filter="wipe(down)">
                                      <p:cBhvr>
                                        <p:cTn id="38" dur="500"/>
                                        <p:tgtEl>
                                          <p:spTgt spid="8"/>
                                        </p:tgtEl>
                                      </p:cBhvr>
                                    </p:animEffect>
                                  </p:childTnLst>
                                </p:cTn>
                              </p:par>
                            </p:childTnLst>
                          </p:cTn>
                        </p:par>
                      </p:childTnLst>
                    </p:cTn>
                  </p:par>
                  <p:par>
                    <p:cTn id="39" fill="hold" nodeType="clickPar">
                      <p:stCondLst>
                        <p:cond delay="indefinite"/>
                      </p:stCondLst>
                      <p:childTnLst>
                        <p:par>
                          <p:cTn id="40" fill="hold" nodeType="withGroup">
                            <p:stCondLst>
                              <p:cond delay="0"/>
                            </p:stCondLst>
                            <p:childTnLst>
                              <p:par>
                                <p:cTn id="41" presetID="16" presetClass="entr" presetSubtype="21" fill="hold" nodeType="clickEffect">
                                  <p:stCondLst>
                                    <p:cond delay="0"/>
                                  </p:stCondLst>
                                  <p:childTnLst>
                                    <p:set>
                                      <p:cBhvr>
                                        <p:cTn id="42" dur="1" fill="hold">
                                          <p:stCondLst>
                                            <p:cond delay="0"/>
                                          </p:stCondLst>
                                        </p:cTn>
                                        <p:tgtEl>
                                          <p:spTgt spid="26628"/>
                                        </p:tgtEl>
                                        <p:attrNameLst>
                                          <p:attrName>style.visibility</p:attrName>
                                        </p:attrNameLst>
                                      </p:cBhvr>
                                      <p:to>
                                        <p:strVal val="visible"/>
                                      </p:to>
                                    </p:set>
                                    <p:animEffect transition="in" filter="barn(inVertical)">
                                      <p:cBhvr>
                                        <p:cTn id="43" dur="500"/>
                                        <p:tgtEl>
                                          <p:spTgt spid="26628"/>
                                        </p:tgtEl>
                                      </p:cBhvr>
                                    </p:animEffect>
                                  </p:childTnLst>
                                </p:cTn>
                              </p:par>
                            </p:childTnLst>
                          </p:cTn>
                        </p:par>
                      </p:childTnLst>
                    </p:cTn>
                  </p:par>
                  <p:par>
                    <p:cTn id="44" fill="hold" nodeType="clickPar">
                      <p:stCondLst>
                        <p:cond delay="indefinite"/>
                      </p:stCondLst>
                      <p:childTnLst>
                        <p:par>
                          <p:cTn id="45" fill="hold" nodeType="withGroup">
                            <p:stCondLst>
                              <p:cond delay="0"/>
                            </p:stCondLst>
                            <p:childTnLst>
                              <p:par>
                                <p:cTn id="46" presetID="42" presetClass="entr" presetSubtype="0" fill="hold" grpId="0" nodeType="clickEffect">
                                  <p:stCondLst>
                                    <p:cond delay="0"/>
                                  </p:stCondLst>
                                  <p:childTnLst>
                                    <p:set>
                                      <p:cBhvr>
                                        <p:cTn id="47" dur="1" fill="hold">
                                          <p:stCondLst>
                                            <p:cond delay="0"/>
                                          </p:stCondLst>
                                        </p:cTn>
                                        <p:tgtEl>
                                          <p:spTgt spid="7"/>
                                        </p:tgtEl>
                                        <p:attrNameLst>
                                          <p:attrName>style.visibility</p:attrName>
                                        </p:attrNameLst>
                                      </p:cBhvr>
                                      <p:to>
                                        <p:strVal val="visible"/>
                                      </p:to>
                                    </p:set>
                                    <p:animEffect transition="in" filter="fade">
                                      <p:cBhvr>
                                        <p:cTn id="48" dur="1000"/>
                                        <p:tgtEl>
                                          <p:spTgt spid="7"/>
                                        </p:tgtEl>
                                      </p:cBhvr>
                                    </p:animEffect>
                                    <p:anim calcmode="lin" valueType="num">
                                      <p:cBhvr>
                                        <p:cTn id="49" dur="1000" fill="hold"/>
                                        <p:tgtEl>
                                          <p:spTgt spid="7"/>
                                        </p:tgtEl>
                                        <p:attrNameLst>
                                          <p:attrName>ppt_x</p:attrName>
                                        </p:attrNameLst>
                                      </p:cBhvr>
                                      <p:tavLst>
                                        <p:tav tm="0">
                                          <p:val>
                                            <p:strVal val="#ppt_x"/>
                                          </p:val>
                                        </p:tav>
                                        <p:tav tm="100000">
                                          <p:val>
                                            <p:strVal val="#ppt_x"/>
                                          </p:val>
                                        </p:tav>
                                      </p:tavLst>
                                    </p:anim>
                                    <p:anim calcmode="lin" valueType="num">
                                      <p:cBhvr>
                                        <p:cTn id="50"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51" fill="hold" nodeType="clickPar">
                      <p:stCondLst>
                        <p:cond delay="indefinite"/>
                      </p:stCondLst>
                      <p:childTnLst>
                        <p:par>
                          <p:cTn id="52" fill="hold" nodeType="withGroup">
                            <p:stCondLst>
                              <p:cond delay="0"/>
                            </p:stCondLst>
                            <p:childTnLst>
                              <p:par>
                                <p:cTn id="53" presetID="16" presetClass="entr" presetSubtype="21" fill="hold" nodeType="clickEffect">
                                  <p:stCondLst>
                                    <p:cond delay="0"/>
                                  </p:stCondLst>
                                  <p:childTnLst>
                                    <p:set>
                                      <p:cBhvr>
                                        <p:cTn id="54" dur="1" fill="hold">
                                          <p:stCondLst>
                                            <p:cond delay="0"/>
                                          </p:stCondLst>
                                        </p:cTn>
                                        <p:tgtEl>
                                          <p:spTgt spid="26631"/>
                                        </p:tgtEl>
                                        <p:attrNameLst>
                                          <p:attrName>style.visibility</p:attrName>
                                        </p:attrNameLst>
                                      </p:cBhvr>
                                      <p:to>
                                        <p:strVal val="visible"/>
                                      </p:to>
                                    </p:set>
                                    <p:animEffect transition="in" filter="barn(inVertical)">
                                      <p:cBhvr>
                                        <p:cTn id="55" dur="500"/>
                                        <p:tgtEl>
                                          <p:spTgt spid="266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1"/>
          <p:cNvPicPr>
            <a:picLocks noChangeAspect="1"/>
          </p:cNvPicPr>
          <p:nvPr/>
        </p:nvPicPr>
        <p:blipFill>
          <a:blip r:embed="rId13">
            <a:extLst>
              <a:ext uri="{28A0092B-C50C-407E-A947-70E740481C1C}">
                <a14:useLocalDpi xmlns:a14="http://schemas.microsoft.com/office/drawing/2010/main" val="0"/>
              </a:ext>
            </a:extLst>
          </a:blip>
          <a:srcRect/>
          <a:stretch>
            <a:fillRect/>
          </a:stretch>
        </p:blipFill>
        <p:spPr bwMode="auto">
          <a:xfrm>
            <a:off x="0" y="26988"/>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p:cNvSpPr txBox="1">
            <a:spLocks noChangeArrowheads="1"/>
          </p:cNvSpPr>
          <p:nvPr>
            <p:custDataLst>
              <p:tags r:id="rId2"/>
            </p:custDataLst>
          </p:nvPr>
        </p:nvSpPr>
        <p:spPr bwMode="auto">
          <a:xfrm>
            <a:off x="1331913" y="333375"/>
            <a:ext cx="7272337"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sz="2400" b="1">
                <a:solidFill>
                  <a:srgbClr val="C00000"/>
                </a:solidFill>
                <a:latin typeface="Times New Roman" pitchFamily="18" charset="0"/>
                <a:cs typeface="Times New Roman" pitchFamily="18" charset="0"/>
              </a:rPr>
              <a:t>Hãy quan sát và cho biết hình nào là tranh biểu cảm</a:t>
            </a:r>
          </a:p>
        </p:txBody>
      </p:sp>
      <p:pic>
        <p:nvPicPr>
          <p:cNvPr id="27650" name="Picture 2"/>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449263" y="923925"/>
            <a:ext cx="2054225" cy="2743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Picture 3"/>
          <p:cNvPicPr>
            <a:picLocks noChangeAspect="1"/>
          </p:cNvPicPr>
          <p:nvPr>
            <p:custDataLst>
              <p:tags r:id="rId3"/>
            </p:custDataLst>
          </p:nvPr>
        </p:nvPicPr>
        <p:blipFill>
          <a:blip r:embed="rId15"/>
          <a:stretch>
            <a:fillRect/>
          </a:stretch>
        </p:blipFill>
        <p:spPr>
          <a:xfrm>
            <a:off x="3563938" y="923925"/>
            <a:ext cx="2232025" cy="27432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5" name="Picture 4"/>
          <p:cNvPicPr>
            <a:picLocks noChangeAspect="1"/>
          </p:cNvPicPr>
          <p:nvPr>
            <p:custDataLst>
              <p:tags r:id="rId4"/>
            </p:custDataLst>
          </p:nvPr>
        </p:nvPicPr>
        <p:blipFill>
          <a:blip r:embed="rId16"/>
          <a:stretch>
            <a:fillRect/>
          </a:stretch>
        </p:blipFill>
        <p:spPr>
          <a:xfrm>
            <a:off x="449263" y="3860800"/>
            <a:ext cx="3598862" cy="244792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27653" name="Picture 5"/>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6372225" y="1027113"/>
            <a:ext cx="2160588" cy="26400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5"/>
          <p:cNvPicPr>
            <a:picLocks noChangeAspect="1"/>
          </p:cNvPicPr>
          <p:nvPr>
            <p:custDataLst>
              <p:tags r:id="rId5"/>
            </p:custDataLst>
          </p:nvPr>
        </p:nvPicPr>
        <p:blipFill>
          <a:blip r:embed="rId18"/>
          <a:stretch>
            <a:fillRect/>
          </a:stretch>
        </p:blipFill>
        <p:spPr>
          <a:xfrm>
            <a:off x="4879975" y="3833813"/>
            <a:ext cx="3363913" cy="247491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25609" name="TextBox 6"/>
          <p:cNvSpPr txBox="1">
            <a:spLocks noChangeArrowheads="1"/>
          </p:cNvSpPr>
          <p:nvPr>
            <p:custDataLst>
              <p:tags r:id="rId6"/>
            </p:custDataLst>
          </p:nvPr>
        </p:nvSpPr>
        <p:spPr bwMode="auto">
          <a:xfrm>
            <a:off x="1979613" y="1027113"/>
            <a:ext cx="26987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sz="2400" b="1"/>
              <a:t>A</a:t>
            </a:r>
          </a:p>
        </p:txBody>
      </p:sp>
      <p:sp>
        <p:nvSpPr>
          <p:cNvPr id="25610" name="TextBox 7"/>
          <p:cNvSpPr txBox="1">
            <a:spLocks noChangeArrowheads="1"/>
          </p:cNvSpPr>
          <p:nvPr>
            <p:custDataLst>
              <p:tags r:id="rId7"/>
            </p:custDataLst>
          </p:nvPr>
        </p:nvSpPr>
        <p:spPr bwMode="auto">
          <a:xfrm>
            <a:off x="5435600" y="1027113"/>
            <a:ext cx="2159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sz="2000" b="1"/>
              <a:t>B</a:t>
            </a:r>
          </a:p>
        </p:txBody>
      </p:sp>
      <p:sp>
        <p:nvSpPr>
          <p:cNvPr id="9" name="TextBox 8"/>
          <p:cNvSpPr txBox="1"/>
          <p:nvPr>
            <p:custDataLst>
              <p:tags r:id="rId8"/>
            </p:custDataLst>
          </p:nvPr>
        </p:nvSpPr>
        <p:spPr>
          <a:xfrm>
            <a:off x="8101013" y="1027113"/>
            <a:ext cx="431800" cy="400050"/>
          </a:xfrm>
          <a:prstGeom prst="rect">
            <a:avLst/>
          </a:prstGeom>
          <a:noFill/>
        </p:spPr>
        <p:txBody>
          <a:bodyPr>
            <a:spAutoFit/>
          </a:bodyPr>
          <a:lstStyle/>
          <a:p>
            <a:pPr>
              <a:defRPr/>
            </a:pPr>
            <a:r>
              <a:rPr lang="en-US" sz="2000" b="1">
                <a:effectLst>
                  <a:outerShdw blurRad="38100" dist="38100" dir="2700000" algn="tl">
                    <a:srgbClr val="000000">
                      <a:alpha val="43137"/>
                    </a:srgbClr>
                  </a:outerShdw>
                </a:effectLst>
              </a:rPr>
              <a:t>C</a:t>
            </a:r>
          </a:p>
        </p:txBody>
      </p:sp>
      <p:sp>
        <p:nvSpPr>
          <p:cNvPr id="10" name="TextBox 9"/>
          <p:cNvSpPr txBox="1"/>
          <p:nvPr>
            <p:custDataLst>
              <p:tags r:id="rId9"/>
            </p:custDataLst>
          </p:nvPr>
        </p:nvSpPr>
        <p:spPr>
          <a:xfrm>
            <a:off x="3563938" y="4005263"/>
            <a:ext cx="360362" cy="400050"/>
          </a:xfrm>
          <a:prstGeom prst="rect">
            <a:avLst/>
          </a:prstGeom>
          <a:noFill/>
        </p:spPr>
        <p:txBody>
          <a:bodyPr>
            <a:spAutoFit/>
          </a:bodyPr>
          <a:lstStyle/>
          <a:p>
            <a:pPr>
              <a:defRPr/>
            </a:pPr>
            <a:r>
              <a:rPr lang="en-US" sz="2000" b="1">
                <a:effectLst>
                  <a:outerShdw blurRad="38100" dist="38100" dir="2700000" algn="tl">
                    <a:srgbClr val="000000">
                      <a:alpha val="43137"/>
                    </a:srgbClr>
                  </a:outerShdw>
                </a:effectLst>
              </a:rPr>
              <a:t>D</a:t>
            </a:r>
          </a:p>
        </p:txBody>
      </p:sp>
      <p:sp>
        <p:nvSpPr>
          <p:cNvPr id="11" name="TextBox 10"/>
          <p:cNvSpPr txBox="1"/>
          <p:nvPr>
            <p:custDataLst>
              <p:tags r:id="rId10"/>
            </p:custDataLst>
          </p:nvPr>
        </p:nvSpPr>
        <p:spPr>
          <a:xfrm>
            <a:off x="7667625" y="3860800"/>
            <a:ext cx="576263" cy="400050"/>
          </a:xfrm>
          <a:prstGeom prst="rect">
            <a:avLst/>
          </a:prstGeom>
          <a:noFill/>
        </p:spPr>
        <p:txBody>
          <a:bodyPr>
            <a:spAutoFit/>
          </a:bodyPr>
          <a:lstStyle/>
          <a:p>
            <a:pPr>
              <a:defRPr/>
            </a:pPr>
            <a:r>
              <a:rPr lang="en-US" sz="2000" b="1">
                <a:effectLst>
                  <a:outerShdw blurRad="38100" dist="38100" dir="2700000" algn="tl">
                    <a:srgbClr val="000000">
                      <a:alpha val="43137"/>
                    </a:srgbClr>
                  </a:outerShdw>
                </a:effectLst>
              </a:rPr>
              <a:t>E</a:t>
            </a:r>
          </a:p>
        </p:txBody>
      </p:sp>
      <p:sp>
        <p:nvSpPr>
          <p:cNvPr id="10254" name="TextBox 11"/>
          <p:cNvSpPr txBox="1">
            <a:spLocks noChangeArrowheads="1"/>
          </p:cNvSpPr>
          <p:nvPr>
            <p:custDataLst>
              <p:tags r:id="rId11"/>
            </p:custDataLst>
          </p:nvPr>
        </p:nvSpPr>
        <p:spPr bwMode="auto">
          <a:xfrm>
            <a:off x="755650" y="6364288"/>
            <a:ext cx="7561263"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r>
              <a:rPr lang="en-US" sz="2800">
                <a:solidFill>
                  <a:srgbClr val="C00000"/>
                </a:solidFill>
                <a:latin typeface="Times New Roman" pitchFamily="18" charset="0"/>
                <a:cs typeface="Times New Roman" pitchFamily="18" charset="0"/>
              </a:rPr>
              <a:t>Tranh biểu cảm là tranh vẽ như thế nào?</a:t>
            </a:r>
          </a:p>
        </p:txBody>
      </p:sp>
    </p:spTree>
    <p:custDataLst>
      <p:tags r:id="rId1"/>
    </p:custDataLst>
    <p:extLst>
      <p:ext uri="{BB962C8B-B14F-4D97-AF65-F5344CB8AC3E}">
        <p14:creationId xmlns:p14="http://schemas.microsoft.com/office/powerpoint/2010/main" val="33926398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27650"/>
                                        </p:tgtEl>
                                        <p:attrNameLst>
                                          <p:attrName>style.visibility</p:attrName>
                                        </p:attrNameLst>
                                      </p:cBhvr>
                                      <p:to>
                                        <p:strVal val="visible"/>
                                      </p:to>
                                    </p:set>
                                    <p:anim calcmode="lin" valueType="num">
                                      <p:cBhvr additive="base">
                                        <p:cTn id="7" dur="500" fill="hold"/>
                                        <p:tgtEl>
                                          <p:spTgt spid="27650"/>
                                        </p:tgtEl>
                                        <p:attrNameLst>
                                          <p:attrName>ppt_x</p:attrName>
                                        </p:attrNameLst>
                                      </p:cBhvr>
                                      <p:tavLst>
                                        <p:tav tm="0">
                                          <p:val>
                                            <p:strVal val="#ppt_x"/>
                                          </p:val>
                                        </p:tav>
                                        <p:tav tm="100000">
                                          <p:val>
                                            <p:strVal val="#ppt_x"/>
                                          </p:val>
                                        </p:tav>
                                      </p:tavLst>
                                    </p:anim>
                                    <p:anim calcmode="lin" valueType="num">
                                      <p:cBhvr additive="base">
                                        <p:cTn id="8" dur="500" fill="hold"/>
                                        <p:tgtEl>
                                          <p:spTgt spid="27650"/>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6" presetClass="entr" presetSubtype="0"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80">
                                          <p:stCondLst>
                                            <p:cond delay="0"/>
                                          </p:stCondLst>
                                        </p:cTn>
                                        <p:tgtEl>
                                          <p:spTgt spid="4"/>
                                        </p:tgtEl>
                                      </p:cBhvr>
                                    </p:animEffect>
                                    <p:anim calcmode="lin" valueType="num">
                                      <p:cBhvr>
                                        <p:cTn id="14"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15"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16"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17"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18"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19" dur="26">
                                          <p:stCondLst>
                                            <p:cond delay="650"/>
                                          </p:stCondLst>
                                        </p:cTn>
                                        <p:tgtEl>
                                          <p:spTgt spid="4"/>
                                        </p:tgtEl>
                                      </p:cBhvr>
                                      <p:to x="100000" y="60000"/>
                                    </p:animScale>
                                    <p:animScale>
                                      <p:cBhvr>
                                        <p:cTn id="20" dur="166" decel="50000">
                                          <p:stCondLst>
                                            <p:cond delay="676"/>
                                          </p:stCondLst>
                                        </p:cTn>
                                        <p:tgtEl>
                                          <p:spTgt spid="4"/>
                                        </p:tgtEl>
                                      </p:cBhvr>
                                      <p:to x="100000" y="100000"/>
                                    </p:animScale>
                                    <p:animScale>
                                      <p:cBhvr>
                                        <p:cTn id="21" dur="26">
                                          <p:stCondLst>
                                            <p:cond delay="1312"/>
                                          </p:stCondLst>
                                        </p:cTn>
                                        <p:tgtEl>
                                          <p:spTgt spid="4"/>
                                        </p:tgtEl>
                                      </p:cBhvr>
                                      <p:to x="100000" y="80000"/>
                                    </p:animScale>
                                    <p:animScale>
                                      <p:cBhvr>
                                        <p:cTn id="22" dur="166" decel="50000">
                                          <p:stCondLst>
                                            <p:cond delay="1338"/>
                                          </p:stCondLst>
                                        </p:cTn>
                                        <p:tgtEl>
                                          <p:spTgt spid="4"/>
                                        </p:tgtEl>
                                      </p:cBhvr>
                                      <p:to x="100000" y="100000"/>
                                    </p:animScale>
                                    <p:animScale>
                                      <p:cBhvr>
                                        <p:cTn id="23" dur="26">
                                          <p:stCondLst>
                                            <p:cond delay="1642"/>
                                          </p:stCondLst>
                                        </p:cTn>
                                        <p:tgtEl>
                                          <p:spTgt spid="4"/>
                                        </p:tgtEl>
                                      </p:cBhvr>
                                      <p:to x="100000" y="90000"/>
                                    </p:animScale>
                                    <p:animScale>
                                      <p:cBhvr>
                                        <p:cTn id="24" dur="166" decel="50000">
                                          <p:stCondLst>
                                            <p:cond delay="1668"/>
                                          </p:stCondLst>
                                        </p:cTn>
                                        <p:tgtEl>
                                          <p:spTgt spid="4"/>
                                        </p:tgtEl>
                                      </p:cBhvr>
                                      <p:to x="100000" y="100000"/>
                                    </p:animScale>
                                    <p:animScale>
                                      <p:cBhvr>
                                        <p:cTn id="25" dur="26">
                                          <p:stCondLst>
                                            <p:cond delay="1808"/>
                                          </p:stCondLst>
                                        </p:cTn>
                                        <p:tgtEl>
                                          <p:spTgt spid="4"/>
                                        </p:tgtEl>
                                      </p:cBhvr>
                                      <p:to x="100000" y="95000"/>
                                    </p:animScale>
                                    <p:animScale>
                                      <p:cBhvr>
                                        <p:cTn id="26" dur="166" decel="50000">
                                          <p:stCondLst>
                                            <p:cond delay="1834"/>
                                          </p:stCondLst>
                                        </p:cTn>
                                        <p:tgtEl>
                                          <p:spTgt spid="4"/>
                                        </p:tgtEl>
                                      </p:cBhvr>
                                      <p:to x="100000" y="100000"/>
                                    </p:animScale>
                                  </p:childTnLst>
                                </p:cTn>
                              </p:par>
                            </p:childTnLst>
                          </p:cTn>
                        </p:par>
                      </p:childTnLst>
                    </p:cTn>
                  </p:par>
                  <p:par>
                    <p:cTn id="27" fill="hold" nodeType="clickPar">
                      <p:stCondLst>
                        <p:cond delay="indefinite"/>
                      </p:stCondLst>
                      <p:childTnLst>
                        <p:par>
                          <p:cTn id="28" fill="hold" nodeType="withGroup">
                            <p:stCondLst>
                              <p:cond delay="0"/>
                            </p:stCondLst>
                            <p:childTnLst>
                              <p:par>
                                <p:cTn id="29" presetID="6" presetClass="entr" presetSubtype="16" fill="hold" nodeType="clickEffect">
                                  <p:stCondLst>
                                    <p:cond delay="0"/>
                                  </p:stCondLst>
                                  <p:childTnLst>
                                    <p:set>
                                      <p:cBhvr>
                                        <p:cTn id="30" dur="1" fill="hold">
                                          <p:stCondLst>
                                            <p:cond delay="0"/>
                                          </p:stCondLst>
                                        </p:cTn>
                                        <p:tgtEl>
                                          <p:spTgt spid="27653"/>
                                        </p:tgtEl>
                                        <p:attrNameLst>
                                          <p:attrName>style.visibility</p:attrName>
                                        </p:attrNameLst>
                                      </p:cBhvr>
                                      <p:to>
                                        <p:strVal val="visible"/>
                                      </p:to>
                                    </p:set>
                                    <p:animEffect transition="in" filter="circle(in)">
                                      <p:cBhvr>
                                        <p:cTn id="31" dur="2000"/>
                                        <p:tgtEl>
                                          <p:spTgt spid="27653"/>
                                        </p:tgtEl>
                                      </p:cBhvr>
                                    </p:animEffect>
                                  </p:childTnLst>
                                </p:cTn>
                              </p:par>
                            </p:childTnLst>
                          </p:cTn>
                        </p:par>
                      </p:childTnLst>
                    </p:cTn>
                  </p:par>
                  <p:par>
                    <p:cTn id="32" fill="hold" nodeType="clickPar">
                      <p:stCondLst>
                        <p:cond delay="indefinite"/>
                      </p:stCondLst>
                      <p:childTnLst>
                        <p:par>
                          <p:cTn id="33" fill="hold" nodeType="withGroup">
                            <p:stCondLst>
                              <p:cond delay="0"/>
                            </p:stCondLst>
                            <p:childTnLst>
                              <p:par>
                                <p:cTn id="34" presetID="45" presetClass="entr" presetSubtype="0" fill="hold" nodeType="clickEffect">
                                  <p:stCondLst>
                                    <p:cond delay="0"/>
                                  </p:stCondLst>
                                  <p:childTnLst>
                                    <p:set>
                                      <p:cBhvr>
                                        <p:cTn id="35" dur="1" fill="hold">
                                          <p:stCondLst>
                                            <p:cond delay="0"/>
                                          </p:stCondLst>
                                        </p:cTn>
                                        <p:tgtEl>
                                          <p:spTgt spid="5"/>
                                        </p:tgtEl>
                                        <p:attrNameLst>
                                          <p:attrName>style.visibility</p:attrName>
                                        </p:attrNameLst>
                                      </p:cBhvr>
                                      <p:to>
                                        <p:strVal val="visible"/>
                                      </p:to>
                                    </p:set>
                                    <p:animEffect transition="in" filter="fade">
                                      <p:cBhvr>
                                        <p:cTn id="36" dur="2000"/>
                                        <p:tgtEl>
                                          <p:spTgt spid="5"/>
                                        </p:tgtEl>
                                      </p:cBhvr>
                                    </p:animEffect>
                                    <p:anim calcmode="lin" valueType="num">
                                      <p:cBhvr>
                                        <p:cTn id="37" dur="2000" fill="hold"/>
                                        <p:tgtEl>
                                          <p:spTgt spid="5"/>
                                        </p:tgtEl>
                                        <p:attrNameLst>
                                          <p:attrName>ppt_w</p:attrName>
                                        </p:attrNameLst>
                                      </p:cBhvr>
                                      <p:tavLst>
                                        <p:tav tm="0" fmla="#ppt_w*sin(2.5*pi*$)">
                                          <p:val>
                                            <p:fltVal val="0"/>
                                          </p:val>
                                        </p:tav>
                                        <p:tav tm="100000">
                                          <p:val>
                                            <p:fltVal val="1"/>
                                          </p:val>
                                        </p:tav>
                                      </p:tavLst>
                                    </p:anim>
                                    <p:anim calcmode="lin" valueType="num">
                                      <p:cBhvr>
                                        <p:cTn id="38" dur="2000" fill="hold"/>
                                        <p:tgtEl>
                                          <p:spTgt spid="5"/>
                                        </p:tgtEl>
                                        <p:attrNameLst>
                                          <p:attrName>ppt_h</p:attrName>
                                        </p:attrNameLst>
                                      </p:cBhvr>
                                      <p:tavLst>
                                        <p:tav tm="0">
                                          <p:val>
                                            <p:strVal val="#ppt_h"/>
                                          </p:val>
                                        </p:tav>
                                        <p:tav tm="100000">
                                          <p:val>
                                            <p:strVal val="#ppt_h"/>
                                          </p:val>
                                        </p:tav>
                                      </p:tavLst>
                                    </p:anim>
                                  </p:childTnLst>
                                </p:cTn>
                              </p:par>
                            </p:childTnLst>
                          </p:cTn>
                        </p:par>
                      </p:childTnLst>
                    </p:cTn>
                  </p:par>
                  <p:par>
                    <p:cTn id="39" fill="hold" nodeType="clickPar">
                      <p:stCondLst>
                        <p:cond delay="indefinite"/>
                      </p:stCondLst>
                      <p:childTnLst>
                        <p:par>
                          <p:cTn id="40" fill="hold" nodeType="withGroup">
                            <p:stCondLst>
                              <p:cond delay="0"/>
                            </p:stCondLst>
                            <p:childTnLst>
                              <p:par>
                                <p:cTn id="41" presetID="45" presetClass="entr" presetSubtype="0" fill="hold" nodeType="clickEffect">
                                  <p:stCondLst>
                                    <p:cond delay="0"/>
                                  </p:stCondLst>
                                  <p:childTnLst>
                                    <p:set>
                                      <p:cBhvr>
                                        <p:cTn id="42" dur="1" fill="hold">
                                          <p:stCondLst>
                                            <p:cond delay="0"/>
                                          </p:stCondLst>
                                        </p:cTn>
                                        <p:tgtEl>
                                          <p:spTgt spid="6"/>
                                        </p:tgtEl>
                                        <p:attrNameLst>
                                          <p:attrName>style.visibility</p:attrName>
                                        </p:attrNameLst>
                                      </p:cBhvr>
                                      <p:to>
                                        <p:strVal val="visible"/>
                                      </p:to>
                                    </p:set>
                                    <p:animEffect transition="in" filter="fade">
                                      <p:cBhvr>
                                        <p:cTn id="43" dur="2000"/>
                                        <p:tgtEl>
                                          <p:spTgt spid="6"/>
                                        </p:tgtEl>
                                      </p:cBhvr>
                                    </p:animEffect>
                                    <p:anim calcmode="lin" valueType="num">
                                      <p:cBhvr>
                                        <p:cTn id="44" dur="2000" fill="hold"/>
                                        <p:tgtEl>
                                          <p:spTgt spid="6"/>
                                        </p:tgtEl>
                                        <p:attrNameLst>
                                          <p:attrName>ppt_w</p:attrName>
                                        </p:attrNameLst>
                                      </p:cBhvr>
                                      <p:tavLst>
                                        <p:tav tm="0" fmla="#ppt_w*sin(2.5*pi*$)">
                                          <p:val>
                                            <p:fltVal val="0"/>
                                          </p:val>
                                        </p:tav>
                                        <p:tav tm="100000">
                                          <p:val>
                                            <p:fltVal val="1"/>
                                          </p:val>
                                        </p:tav>
                                      </p:tavLst>
                                    </p:anim>
                                    <p:anim calcmode="lin" valueType="num">
                                      <p:cBhvr>
                                        <p:cTn id="45" dur="2000" fill="hold"/>
                                        <p:tgtEl>
                                          <p:spTgt spid="6"/>
                                        </p:tgtEl>
                                        <p:attrNameLst>
                                          <p:attrName>ppt_h</p:attrName>
                                        </p:attrNameLst>
                                      </p:cBhvr>
                                      <p:tavLst>
                                        <p:tav tm="0">
                                          <p:val>
                                            <p:strVal val="#ppt_h"/>
                                          </p:val>
                                        </p:tav>
                                        <p:tav tm="100000">
                                          <p:val>
                                            <p:strVal val="#ppt_h"/>
                                          </p:val>
                                        </p:tav>
                                      </p:tavLst>
                                    </p:anim>
                                  </p:childTnLst>
                                </p:cTn>
                              </p:par>
                            </p:childTnLst>
                          </p:cTn>
                        </p:par>
                      </p:childTnLst>
                    </p:cTn>
                  </p:par>
                  <p:par>
                    <p:cTn id="46" fill="hold" nodeType="clickPar">
                      <p:stCondLst>
                        <p:cond delay="indefinite"/>
                      </p:stCondLst>
                      <p:childTnLst>
                        <p:par>
                          <p:cTn id="47" fill="hold" nodeType="withGroup">
                            <p:stCondLst>
                              <p:cond delay="0"/>
                            </p:stCondLst>
                            <p:childTnLst>
                              <p:par>
                                <p:cTn id="48" presetID="42" presetClass="entr" presetSubtype="0" fill="hold" nodeType="clickEffect">
                                  <p:stCondLst>
                                    <p:cond delay="0"/>
                                  </p:stCondLst>
                                  <p:childTnLst>
                                    <p:set>
                                      <p:cBhvr>
                                        <p:cTn id="49" dur="1" fill="hold">
                                          <p:stCondLst>
                                            <p:cond delay="0"/>
                                          </p:stCondLst>
                                        </p:cTn>
                                        <p:tgtEl>
                                          <p:spTgt spid="3">
                                            <p:txEl>
                                              <p:pRg st="0" end="0"/>
                                            </p:txEl>
                                          </p:spTgt>
                                        </p:tgtEl>
                                        <p:attrNameLst>
                                          <p:attrName>style.visibility</p:attrName>
                                        </p:attrNameLst>
                                      </p:cBhvr>
                                      <p:to>
                                        <p:strVal val="visible"/>
                                      </p:to>
                                    </p:set>
                                    <p:animEffect transition="in" filter="fade">
                                      <p:cBhvr>
                                        <p:cTn id="50" dur="1000"/>
                                        <p:tgtEl>
                                          <p:spTgt spid="3">
                                            <p:txEl>
                                              <p:pRg st="0" end="0"/>
                                            </p:txEl>
                                          </p:spTgt>
                                        </p:tgtEl>
                                      </p:cBhvr>
                                    </p:animEffect>
                                    <p:anim calcmode="lin" valueType="num">
                                      <p:cBhvr>
                                        <p:cTn id="51"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52"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53" fill="hold" nodeType="clickPar">
                      <p:stCondLst>
                        <p:cond delay="indefinite"/>
                      </p:stCondLst>
                      <p:childTnLst>
                        <p:par>
                          <p:cTn id="54" fill="hold" nodeType="withGroup">
                            <p:stCondLst>
                              <p:cond delay="0"/>
                            </p:stCondLst>
                            <p:childTnLst>
                              <p:par>
                                <p:cTn id="55" presetID="42" presetClass="entr" presetSubtype="0" fill="hold" nodeType="clickEffect">
                                  <p:stCondLst>
                                    <p:cond delay="0"/>
                                  </p:stCondLst>
                                  <p:childTnLst>
                                    <p:set>
                                      <p:cBhvr>
                                        <p:cTn id="56" dur="1" fill="hold">
                                          <p:stCondLst>
                                            <p:cond delay="0"/>
                                          </p:stCondLst>
                                        </p:cTn>
                                        <p:tgtEl>
                                          <p:spTgt spid="10254">
                                            <p:txEl>
                                              <p:pRg st="0" end="0"/>
                                            </p:txEl>
                                          </p:spTgt>
                                        </p:tgtEl>
                                        <p:attrNameLst>
                                          <p:attrName>style.visibility</p:attrName>
                                        </p:attrNameLst>
                                      </p:cBhvr>
                                      <p:to>
                                        <p:strVal val="visible"/>
                                      </p:to>
                                    </p:set>
                                    <p:animEffect transition="in" filter="fade">
                                      <p:cBhvr>
                                        <p:cTn id="57" dur="1000"/>
                                        <p:tgtEl>
                                          <p:spTgt spid="10254">
                                            <p:txEl>
                                              <p:pRg st="0" end="0"/>
                                            </p:txEl>
                                          </p:spTgt>
                                        </p:tgtEl>
                                      </p:cBhvr>
                                    </p:animEffect>
                                    <p:anim calcmode="lin" valueType="num">
                                      <p:cBhvr>
                                        <p:cTn id="58" dur="1000" fill="hold"/>
                                        <p:tgtEl>
                                          <p:spTgt spid="10254">
                                            <p:txEl>
                                              <p:pRg st="0" end="0"/>
                                            </p:txEl>
                                          </p:spTgt>
                                        </p:tgtEl>
                                        <p:attrNameLst>
                                          <p:attrName>ppt_x</p:attrName>
                                        </p:attrNameLst>
                                      </p:cBhvr>
                                      <p:tavLst>
                                        <p:tav tm="0">
                                          <p:val>
                                            <p:strVal val="#ppt_x"/>
                                          </p:val>
                                        </p:tav>
                                        <p:tav tm="100000">
                                          <p:val>
                                            <p:strVal val="#ppt_x"/>
                                          </p:val>
                                        </p:tav>
                                      </p:tavLst>
                                    </p:anim>
                                    <p:anim calcmode="lin" valueType="num">
                                      <p:cBhvr>
                                        <p:cTn id="59" dur="1000" fill="hold"/>
                                        <p:tgtEl>
                                          <p:spTgt spid="10254">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MMPROD_UIPERSISTENCEDATA" val="MMPROD_UIPERSISTENCEDATA"/>
  <p:tag name="MMPROD_NEXTUNIQUEID" val="10081"/>
  <p:tag name="MMPROD_DATA" val="&lt;object type=&quot;10002&quot; unique_id=&quot;901&quot;&gt;&lt;property id=&quot;10007&quot; value=&quot;Next&quot;/&gt;&lt;property id=&quot;10008&quot; value=&quot;Back&quot;/&gt;&lt;property id=&quot;10009&quot; value=&quot;trả lời&quot;/&gt;&lt;property id=&quot;10012&quot; value=&quot;0&quot;/&gt;&lt;property id=&quot;10022&quot; value=&quot;Làm lại&quot;/&gt;&lt;property id=&quot;10068&quot; value=&quot;Bạn gtrar lời đúng rồi&quot;/&gt;&lt;property id=&quot;10069&quot; value=&quot;Em chưa hoàn thành câu trả lời&quot;/&gt;&lt;property id=&quot;10124&quot; value=&quot;Click to continue&quot;/&gt;&lt;property id=&quot;10125&quot; value=&quot;Click to submit answer&quot;/&gt;&lt;property id=&quot;10126&quot; value=&quot;Click to go back&quot;/&gt;&lt;property id=&quot;10127&quot; value=&quot;xóa&quot;/&gt;&lt;property id=&quot;10128&quot; value=&quot;Click to clear&quot;/&gt;&lt;property id=&quot;10133&quot; value=&quot;0&quot;/&gt;&lt;property id=&quot;10134&quot; value=&quot;0&quot;/&gt;&lt;property id=&quot;10135&quot; value=&quot;,&quot;/&gt;&lt;property id=&quot;10136&quot; value=&quot;2&quot;/&gt;&lt;property id=&quot;10156&quot; value=&quot;1&quot;/&gt;&lt;property id=&quot;10157&quot; value=&quot;1&quot;/&gt;&lt;property id=&quot;10158&quot; value=&quot;1&quot;/&gt;&lt;property id=&quot;10177&quot; value=&quot;1&quot;/&gt;&lt;property id=&quot;10183&quot; value=&quot;Em chưa đạt yêu cầu&quot;/&gt;&lt;property id=&quot;10185&quot; value=&quot;1&quot;/&gt;&lt;property id=&quot;10188&quot; value=&quot;The time to answer this question has expired.&quot;/&gt;&lt;property id=&quot;10189&quot; value=&quot;1&quot;/&gt;&lt;property id=&quot;10192&quot; value=&quot;C:\Users\VIP DG\Desktop\bai giang mi thuat&quot;/&gt;&lt;property id=&quot;10194&quot; value=&quot;0&quot;/&gt;&lt;property id=&quot;10195&quot; value=&quot;1&quot;/&gt;&lt;property id=&quot;10196&quot; value=&quot;0&quot;/&gt;&lt;property id=&quot;10198&quot; value=&quot;100&quot;/&gt;&lt;property id=&quot;10200&quot; value=&quot;1&quot;/&gt;&lt;property id=&quot;10212&quot; value=&quot;1&quot;/&gt;&lt;property id=&quot;10213&quot; value=&quot;1&quot;/&gt;&lt;property id=&quot;10214&quot; value=&quot;0&quot;/&gt;&lt;property id=&quot;10215&quot; value=&quot;0&quot;/&gt;&lt;property id=&quot;10216&quot; value=&quot;0&quot;/&gt;&lt;property id=&quot;10217&quot; value=&quot;1&quot;/&gt;&lt;property id=&quot;10218&quot; value=&quot;0&quot;/&gt;&lt;property id=&quot;10219&quot; value=&quot;0&quot;/&gt;&lt;property id=&quot;10220&quot; value=&quot;&amp;lt;Format Name=&amp;quot;Current Profile&amp;quot;&amp;gt;&amp;lt;Question FontName=&amp;quot;Arial&amp;quot; IsBold=&amp;quot;0&amp;quot; IsItalic=&amp;quot;0&amp;quot; IsUnderline=&amp;quot;0&amp;quot; FontSize=&amp;quot;44&amp;quot; UseDefFont=&amp;quot;0&amp;quot;/&amp;gt;&amp;lt;Answer FontName=&amp;quot;Arial&amp;quot; IsBold=&amp;quot;0&amp;quot; IsItalic=&amp;quot;0&amp;quot; IsUnderline=&amp;quot;0&amp;quot; FontSize=&amp;quot;28&amp;quot;/&amp;gt;&amp;lt;Button FontName=&amp;quot;Arial&amp;quot; IsBold=&amp;quot;0&amp;quot; IsItalic=&amp;quot;0&amp;quot; IsUnderline=&amp;quot;0&amp;quot; FontSize=&amp;quot;14&amp;quot;/&amp;gt;&amp;lt;Message FontName=&amp;quot;Arial&amp;quot; IsBold=&amp;quot;0&amp;quot; IsItalic=&amp;quot;0&amp;quot; IsUnderline=&amp;quot;0&amp;quot; FontSize=&amp;quot;18&amp;quot;/&amp;gt;&amp;lt;ButtonPlacement Orientation=&amp;quot;Horizontal&amp;quot; Position=&amp;quot;0&amp;quot;/&amp;gt;&amp;lt;/Format&amp;gt;&quot;/&gt;&lt;property id=&quot;10221&quot; value=&quot;&amp;lt;Format Name=&amp;quot;Presentation Default&amp;quot;&amp;gt;&amp;lt;Question FontName=&amp;quot;Calibri&amp;quot; IsBold=&amp;quot;0&amp;quot; IsItalic=&amp;quot;0&amp;quot; IsUnderline=&amp;quot;0&amp;quot; FontSize=&amp;quot;44&amp;quot;/&amp;gt;&amp;lt;Answer FontName=&amp;quot;Calibri&amp;quot; IsBold=&amp;quot;0&amp;quot; IsItalic=&amp;quot;0&amp;quot; IsUnderline=&amp;quot;0&amp;quot; FontSize=&amp;quot;28&amp;quot;/&amp;gt;&amp;lt;Button FontName=&amp;quot;Calibri&amp;quot; IsBold=&amp;quot;0&amp;quot; IsItalic=&amp;quot;0&amp;quot; IsUnderline=&amp;quot;0&amp;quot; FontSize=&amp;quot;14&amp;quot;/&amp;gt;&amp;lt;Message FontName=&amp;quot;Calibri&amp;quot; IsBold=&amp;quot;0&amp;quot; IsItalic=&amp;quot;0&amp;quot; IsUnderline=&amp;quot;0&amp;quot; FontSize=&amp;quot;18&amp;quot;/&amp;gt;&amp;lt;ButtonPlacement Orientation=&amp;quot;Horizontal&amp;quot; Position=&amp;quot;0&amp;quot;/&amp;gt;&amp;lt;/Format&amp;gt; &quot;/&gt;&lt;property id=&quot;10227&quot; value=&quot;1&quot;/&gt;&lt;property id=&quot;10229&quot; value=&quot;0&quot;/&gt;&lt;property id=&quot;10235&quot; value=&quot;0&quot;/&gt;&lt;property id=&quot;10236&quot; value=&quot;0&quot;/&gt;&lt;property id=&quot;10237&quot; value=&quot;0&quot;/&gt;&lt;property id=&quot;10238&quot; value=&quot;-1&quot;/&gt;&lt;property id=&quot;10239&quot; value=&quot;-1&quot;/&gt;&lt;property id=&quot;10240&quot; value=&quot;-1&quot;/&gt;&lt;property id=&quot;10241&quot; value=&quot;-1&quot;/&gt;&lt;property id=&quot;10242&quot; value=&quot;-1&quot;/&gt;&lt;property id=&quot;10243&quot; value=&quot;-1&quot;/&gt;&lt;property id=&quot;10244&quot; value=&quot;1&quot;/&gt;&lt;property id=&quot;10245&quot; value=&quot;0&quot;/&gt;&lt;object type=&quot;10054&quot; unique_id=&quot;10002&quot;&gt;&lt;property id=&quot;10139&quot; value=&quot;1.0&quot;/&gt;&lt;property id=&quot;10141&quot; value=&quot;80&quot;/&gt;&lt;property id=&quot;10143&quot; value=&quot;0&quot;/&gt;&lt;property id=&quot;10144&quot; value=&quot;0&quot;/&gt;&lt;property id=&quot;10145&quot; value=&quot;0&quot;/&gt;&lt;property id=&quot;10146&quot; value=&quot;1&quot;/&gt;&lt;property id=&quot;10147&quot; value=&quot;0&quot;/&gt;&lt;property id=&quot;10148&quot; value=&quot;0&quot;/&gt;&lt;property id=&quot;10149&quot; value=&quot;0&quot;/&gt;&lt;property id=&quot;10150&quot; value=&quot;0&quot;/&gt;&lt;/object&gt;&lt;object type=&quot;10042&quot; unique_id=&quot;903&quot;&gt;&lt;object type=&quot;10003&quot; unique_id=&quot;10004&quot;&gt;&lt;property id=&quot;10002&quot; value=&quot;đúng sai&quot;/&gt;&lt;property id=&quot;10003&quot; value=&quot;0&quot;/&gt;&lt;property id=&quot;10004&quot; value=&quot;0&quot;/&gt;&lt;property id=&quot;10005&quot; value=&quot;0&quot;/&gt;&lt;property id=&quot;10006&quot; value=&quot;0&quot;/&gt;&lt;property id=&quot;10010&quot; value=&quot;1&quot;/&gt;&lt;property id=&quot;10014&quot; value=&quot;1&quot;/&gt;&lt;property id=&quot;10015&quot; value=&quot;1&quot;/&gt;&lt;property id=&quot;10016&quot; value=&quot;1&quot;/&gt;&lt;property id=&quot;10017&quot; value=&quot;1&quot;/&gt;&lt;property id=&quot;10018&quot; value=&quot;1&quot;/&gt;&lt;property id=&quot;10029&quot; value=&quot;2&quot;/&gt;&lt;property id=&quot;10072&quot; value=&quot;Quiz10004&quot;/&gt;&lt;property id=&quot;10123&quot; value=&quot;1&quot;/&gt;&lt;property id=&quot;10129&quot; value=&quot;0&quot;/&gt;&lt;property id=&quot;10130&quot; value=&quot;80&quot;/&gt;&lt;property id=&quot;10160&quot; value=&quot;1&quot;/&gt;&lt;property id=&quot;10161&quot; value=&quot;1&quot;/&gt;&lt;property id=&quot;10162&quot; value=&quot;1&quot;/&gt;&lt;property id=&quot;10163&quot; value=&quot;0&quot;/&gt;&lt;property id=&quot;10164&quot; value=&quot;0&quot;/&gt;&lt;property id=&quot;10165&quot; value=&quot;Passed&quot;/&gt;&lt;property id=&quot;10166&quot; value=&quot;Failed&quot;/&gt;&lt;property id=&quot;10167&quot; value=&quot;FFFFFFFF&quot;/&gt;&lt;property id=&quot;10169&quot; value=&quot;Question %d of %d&quot;/&gt;&lt;property id=&quot;10170&quot; value=&quot;Send E-mail&quot;/&gt;&lt;property id=&quot;10171&quot; value=&quot;You answered this correctly!&quot;/&gt;&lt;property id=&quot;10172&quot; value=&quot;You did not answer this question completely&quot;/&gt;&lt;property id=&quot;10173&quot; value=&quot;Your answer:&quot;/&gt;&lt;property id=&quot;10174&quot; value=&quot;The correct answer is:&quot;/&gt;&lt;property id=&quot;10208&quot; value=&quot;0&quot;/&gt;&lt;property id=&quot;10222&quot; value=&quot;0&quot;/&gt;&lt;property id=&quot;10223&quot; value=&quot;1&quot;/&gt;&lt;property id=&quot;10224&quot; value=&quot;1&quot;/&gt;&lt;property id=&quot;10225&quot; value=&quot;Instruction Slide Title&quot;/&gt;&lt;property id=&quot;10226&quot; value=&quot;Write instructions for quiz takers here...&quot;/&gt;&lt;property id=&quot;10228&quot; value=&quot;10&quot;/&gt;&lt;object type=&quot;10062&quot; unique_id=&quot;10006&quot;&gt;&lt;object type=&quot;10050&quot; unique_id=&quot;10007&quot;&gt;&lt;property id=&quot;10020&quot; value=&quot;2&quot;/&gt;&lt;property id=&quot;10102&quot; value=&quot;1&quot;/&gt;&lt;property id=&quot;10191&quot; value=&quot;-1&quot;/&gt;&lt;/object&gt;&lt;object type=&quot;10051&quot; unique_id=&quot;10008&quot;&gt;&lt;property id=&quot;10020&quot; value=&quot;2&quot;/&gt;&lt;property id=&quot;10102&quot; value=&quot;1&quot;/&gt;&lt;property id=&quot;10191&quot; value=&quot;-1&quot;/&gt;&lt;/object&gt;&lt;/object&gt;&lt;object type=&quot;10061&quot; unique_id=&quot;20000&quot;/&gt;&lt;/object&gt;&lt;object type=&quot;10003&quot; unique_id=&quot;10039&quot;&gt;&lt;property id=&quot;10002&quot; value=&quot;Quiz&quot;/&gt;&lt;property id=&quot;10003&quot; value=&quot;0&quot;/&gt;&lt;property id=&quot;10004&quot; value=&quot;0&quot;/&gt;&lt;property id=&quot;10005&quot; value=&quot;0&quot;/&gt;&lt;property id=&quot;10006&quot; value=&quot;0&quot;/&gt;&lt;property id=&quot;10010&quot; value=&quot;1&quot;/&gt;&lt;property id=&quot;10014&quot; value=&quot;1&quot;/&gt;&lt;property id=&quot;10015&quot; value=&quot;1&quot;/&gt;&lt;property id=&quot;10016&quot; value=&quot;1&quot;/&gt;&lt;property id=&quot;10017&quot; value=&quot;1&quot;/&gt;&lt;property id=&quot;10018&quot; value=&quot;1&quot;/&gt;&lt;property id=&quot;10029&quot; value=&quot;2&quot;/&gt;&lt;property id=&quot;10072&quot; value=&quot;Quiz10039&quot;/&gt;&lt;property id=&quot;10123&quot; value=&quot;1&quot;/&gt;&lt;property id=&quot;10129&quot; value=&quot;0&quot;/&gt;&lt;property id=&quot;10130&quot; value=&quot;80&quot;/&gt;&lt;property id=&quot;10160&quot; value=&quot;1&quot;/&gt;&lt;property id=&quot;10161&quot; value=&quot;1&quot;/&gt;&lt;property id=&quot;10162&quot; value=&quot;1&quot;/&gt;&lt;property id=&quot;10163&quot; value=&quot;0&quot;/&gt;&lt;property id=&quot;10164&quot; value=&quot;0&quot;/&gt;&lt;property id=&quot;10165&quot; value=&quot;Chúc mừng em đã trả lời đúng&quot;/&gt;&lt;property id=&quot;10166&quot; value=&quot;E chưa trả lời đúng đáp án&quot;/&gt;&lt;property id=&quot;10167&quot; value=&quot;FFFFFFFF&quot;/&gt;&lt;property id=&quot;10169&quot; value=&quot;Question %d of %d&quot;/&gt;&lt;property id=&quot;10170&quot; value=&quot;Send E-mail&quot;/&gt;&lt;property id=&quot;10171&quot; value=&quot;Em đã trả lời câu hỏi này&quot;/&gt;&lt;property id=&quot;10172&quot; value=&quot;Em chưa hoàn thành câu hỏi này&quot;/&gt;&lt;property id=&quot;10173&quot; value=&quot;Đáp án của em là&quot;/&gt;&lt;property id=&quot;10174&quot; value=&quot;Đáp án đúng của em là&quot;/&gt;&lt;property id=&quot;10208&quot; value=&quot;0&quot;/&gt;&lt;property id=&quot;10222&quot; value=&quot;0&quot;/&gt;&lt;property id=&quot;10223&quot; value=&quot;1&quot;/&gt;&lt;property id=&quot;10224&quot; value=&quot;1&quot;/&gt;&lt;property id=&quot;10225&quot; value=&quot;Instruction Slide Title&quot;/&gt;&lt;property id=&quot;10226&quot; value=&quot;Write instructions for quiz takers here...&quot;/&gt;&lt;property id=&quot;10228&quot; value=&quot;0&quot;/&gt;&lt;object type=&quot;10062&quot; unique_id=&quot;10041&quot;&gt;&lt;object type=&quot;10050&quot; unique_id=&quot;10042&quot;&gt;&lt;property id=&quot;10020&quot; value=&quot;2&quot;/&gt;&lt;property id=&quot;10102&quot; value=&quot;1&quot;/&gt;&lt;property id=&quot;10191&quot; value=&quot;-1&quot;/&gt;&lt;/object&gt;&lt;object type=&quot;10051&quot; unique_id=&quot;10043&quot;&gt;&lt;property id=&quot;10020&quot; value=&quot;2&quot;/&gt;&lt;property id=&quot;10102&quot; value=&quot;1&quot;/&gt;&lt;property id=&quot;10191&quot; value=&quot;-1&quot;/&gt;&lt;/object&gt;&lt;/object&gt;&lt;object type=&quot;10061&quot; unique_id=&quot;20000&quot;/&gt;&lt;/object&gt;&lt;object type=&quot;10003&quot; unique_id=&quot;10066&quot;&gt;&lt;property id=&quot;10002&quot; value=&quot;Quiz&quot;/&gt;&lt;property id=&quot;10003&quot; value=&quot;0&quot;/&gt;&lt;property id=&quot;10004&quot; value=&quot;0&quot;/&gt;&lt;property id=&quot;10005&quot; value=&quot;0&quot;/&gt;&lt;property id=&quot;10006&quot; value=&quot;0&quot;/&gt;&lt;property id=&quot;10010&quot; value=&quot;1&quot;/&gt;&lt;property id=&quot;10014&quot; value=&quot;1&quot;/&gt;&lt;property id=&quot;10015&quot; value=&quot;1&quot;/&gt;&lt;property id=&quot;10016&quot; value=&quot;1&quot;/&gt;&lt;property id=&quot;10017&quot; value=&quot;1&quot;/&gt;&lt;property id=&quot;10018&quot; value=&quot;1&quot;/&gt;&lt;property id=&quot;10029&quot; value=&quot;2&quot;/&gt;&lt;property id=&quot;10072&quot; value=&quot;Quiz10066&quot;/&gt;&lt;property id=&quot;10123&quot; value=&quot;1&quot;/&gt;&lt;property id=&quot;10129&quot; value=&quot;0&quot;/&gt;&lt;property id=&quot;10130&quot; value=&quot;80&quot;/&gt;&lt;property id=&quot;10160&quot; value=&quot;1&quot;/&gt;&lt;property id=&quot;10161&quot; value=&quot;1&quot;/&gt;&lt;property id=&quot;10162&quot; value=&quot;1&quot;/&gt;&lt;property id=&quot;10163&quot; value=&quot;0&quot;/&gt;&lt;property id=&quot;10164&quot; value=&quot;0&quot;/&gt;&lt;property id=&quot;10165&quot; value=&quot;Chúc mừng em đã trả lời đúng&quot;/&gt;&lt;property id=&quot;10166&quot; value=&quot;Em chưa có câu trả lời đúng&quot;/&gt;&lt;property id=&quot;10167&quot; value=&quot;FFFFFFFF&quot;/&gt;&lt;property id=&quot;10169&quot; value=&quot;Question %d of %d&quot;/&gt;&lt;property id=&quot;10170&quot; value=&quot;Send E-mail&quot;/&gt;&lt;property id=&quot;10171&quot; value=&quot;Em đã trả lời câu hỏi này&quot;/&gt;&lt;property id=&quot;10172&quot; value=&quot;Em chưa hoàn thành câu hỏi này&quot;/&gt;&lt;property id=&quot;10173&quot; value=&quot;Đáp án của em là&quot;/&gt;&lt;property id=&quot;10174&quot; value=&quot;Đáp án đúng của em là&quot;/&gt;&lt;property id=&quot;10208&quot; value=&quot;0&quot;/&gt;&lt;property id=&quot;10222&quot; value=&quot;0&quot;/&gt;&lt;property id=&quot;10223&quot; value=&quot;1&quot;/&gt;&lt;property id=&quot;10224&quot; value=&quot;1&quot;/&gt;&lt;property id=&quot;10225&quot; value=&quot;Instruction Slide Title&quot;/&gt;&lt;property id=&quot;10226&quot; value=&quot;Write instructions for quiz takers here...&quot;/&gt;&lt;property id=&quot;10228&quot; value=&quot;0&quot;/&gt;&lt;object type=&quot;10062&quot; unique_id=&quot;10068&quot;&gt;&lt;object type=&quot;10050&quot; unique_id=&quot;10069&quot;&gt;&lt;property id=&quot;10020&quot; value=&quot;2&quot;/&gt;&lt;property id=&quot;10102&quot; value=&quot;1&quot;/&gt;&lt;property id=&quot;10191&quot; value=&quot;-1&quot;/&gt;&lt;/object&gt;&lt;object type=&quot;10051&quot; unique_id=&quot;10070&quot;&gt;&lt;property id=&quot;10020&quot; value=&quot;2&quot;/&gt;&lt;property id=&quot;10102&quot; value=&quot;1&quot;/&gt;&lt;property id=&quot;10191&quot; value=&quot;-1&quot;/&gt;&lt;/object&gt;&lt;/object&gt;&lt;object type=&quot;10061&quot; unique_id=&quot;20000&quot;/&gt;&lt;/object&gt;&lt;object type=&quot;10003&quot; unique_id=&quot;10073&quot;&gt;&lt;property id=&quot;10002&quot; value=&quot;lựa chọn&quot;/&gt;&lt;property id=&quot;10003&quot; value=&quot;0&quot;/&gt;&lt;property id=&quot;10004&quot; value=&quot;0&quot;/&gt;&lt;property id=&quot;10005&quot; value=&quot;0&quot;/&gt;&lt;property id=&quot;10006&quot; value=&quot;0&quot;/&gt;&lt;property id=&quot;10010&quot; value=&quot;1&quot;/&gt;&lt;property id=&quot;10014&quot; value=&quot;1&quot;/&gt;&lt;property id=&quot;10015&quot; value=&quot;1&quot;/&gt;&lt;property id=&quot;10016&quot; value=&quot;1&quot;/&gt;&lt;property id=&quot;10017&quot; value=&quot;1&quot;/&gt;&lt;property id=&quot;10018&quot; value=&quot;1&quot;/&gt;&lt;property id=&quot;10029&quot; value=&quot;2&quot;/&gt;&lt;property id=&quot;10072&quot; value=&quot;Quiz10073&quot;/&gt;&lt;property id=&quot;10123&quot; value=&quot;1&quot;/&gt;&lt;property id=&quot;10129&quot; value=&quot;0&quot;/&gt;&lt;property id=&quot;10130&quot; value=&quot;80&quot;/&gt;&lt;property id=&quot;10160&quot; value=&quot;1&quot;/&gt;&lt;property id=&quot;10161&quot; value=&quot;1&quot;/&gt;&lt;property id=&quot;10162&quot; value=&quot;1&quot;/&gt;&lt;property id=&quot;10163&quot; value=&quot;0&quot;/&gt;&lt;property id=&quot;10164&quot; value=&quot;0&quot;/&gt;&lt;property id=&quot;10165&quot; value=&quot;Passed&quot;/&gt;&lt;property id=&quot;10166&quot; value=&quot;Failed&quot;/&gt;&lt;property id=&quot;10167&quot; value=&quot;FFFFFFFF&quot;/&gt;&lt;property id=&quot;10169&quot; value=&quot;Question %d of %d&quot;/&gt;&lt;property id=&quot;10170&quot; value=&quot;Send E-mail&quot;/&gt;&lt;property id=&quot;10171&quot; value=&quot;chúc mừng bạn đã trả lời đúng&quot;/&gt;&lt;property id=&quot;10172&quot; value=&quot;rất tiếc bạn đã trả lời sai&quot;/&gt;&lt;property id=&quot;10173&quot; value=&quot;câu trả lời &quot;/&gt;&lt;property id=&quot;10174&quot; value=&quot;câu trả lời của bạn là&quot;/&gt;&lt;property id=&quot;10208&quot; value=&quot;0&quot;/&gt;&lt;property id=&quot;10222&quot; value=&quot;0&quot;/&gt;&lt;property id=&quot;10223&quot; value=&quot;1&quot;/&gt;&lt;property id=&quot;10224&quot; value=&quot;1&quot;/&gt;&lt;property id=&quot;10225&quot; value=&quot;Instruction Slide Title&quot;/&gt;&lt;property id=&quot;10226&quot; value=&quot;Write instructions for quiz takers here...&quot;/&gt;&lt;property id=&quot;10228&quot; value=&quot;0&quot;/&gt;&lt;object type=&quot;10062&quot; unique_id=&quot;10075&quot;&gt;&lt;object type=&quot;10050&quot; unique_id=&quot;10076&quot;&gt;&lt;property id=&quot;10020&quot; value=&quot;2&quot;/&gt;&lt;property id=&quot;10102&quot; value=&quot;1&quot;/&gt;&lt;property id=&quot;10191&quot; value=&quot;-1&quot;/&gt;&lt;/object&gt;&lt;object type=&quot;10051&quot; unique_id=&quot;10077&quot;&gt;&lt;property id=&quot;10020&quot; value=&quot;2&quot;/&gt;&lt;property id=&quot;10102&quot; value=&quot;1&quot;/&gt;&lt;property id=&quot;10191&quot; value=&quot;-1&quot;/&gt;&lt;/object&gt;&lt;/object&gt;&lt;object type=&quot;10061&quot; unique_id=&quot;20000&quot;/&gt;&lt;/object&gt;&lt;/object&gt;&lt;/object&gt;&#10;"/>
  <p:tag name="MMPROD_THEME_BG_IMAGE" val=""/>
  <p:tag name="MMPROD_10738PHOTO" val="iVBORw0KGgoAAAANSUhEUgAAAeAAAAKACAYAAABEyKtSAAAABHNCSVQICAgIfAhkiAAF25dJREFUeJzcvdmSHLmOKAgwsuf/v/Le7qOSUspNqm4FMQ/YQdDdI1WnbWwoC2WEOwmCIIiNG/zr6zv9119v9OX5B/31/ELfvv1FX79+oa9fv9C3b3/RX399oy9fvtJfX57pX//1lV5+vNO3rz/o+fmZnp+f6cvzN/58+0pfnr/R16/P9O3bM/3nd/78n5dn+r8v3+m/vn2j//z6lb58/05fvn+nr399p29ff9BfX7/TX1+/05evP+hff32n//vXd/o/X57pX//iz5cvz/T12wv969t3+vL8g/7rr6/05ZvX+/XbM/319Zm+fPlKX78909dvz/T8/IOevz3Td8Hx+Vnw+fFM//n8g/7z+Qf9eH6nb19+0Jcfz/TXyzP99eMHfXl+pr+eX+jr9xf6/vxKP76/0ffnF3r5/kbfn3/Q68sbvfx4oZcfL/T68oNeX37Qy8sLvby80I8f/Hl+fqHnby/0/P2Znr8/07cfL/Ttxws9v7zR99cPen55p++vH/Tj5YW+v/ygHy8v9PL6YnAY1g+D9/3HC/14ebVPzffXy3f6+vrD4H1/+UEvry/0+vpOr6/v9PLyRi8vb/T8+krPr6/2m9+90o+XF8bh5YVeX1/p9VXqeHull7dX+hE+L+9v/PzV87+8vtPL6zu9vX/Qy+s7vUqe5x/fOZ/AeX1/489rbsPL6zu9vn3Qx9s7vb++0fvbC72/vdDLB3+s7pc3enl5pZfvL/Ty45Vx//FC7y8v9PZDaPj6Qj/e+aN1v7290fv7O72/f9D7+we9vX/Q+8dPen9/p7e3N/r+/kI/Pl64be9v9Pb2QW9vH/Qqn++vL/T88kLPb/z5/sqf11eGre1SeO/v7/Tx8WF/3z7e6e3j3dtf6PD28kHvrz/px9s7vbx/0PvrB729vDMOQlv+fNDb+y/6/vGTfvz8m95ef9Lry4fR9uXXB738+qDXD/58vMvngz/vgsvH+096e3mnj9df9P7y0+jy8f6TPx/80f58E5ppO94+3un9w+t5/3jjz/s7vb+/08vPD/588PePj5/069ff9vfl44M+/v6bXt+4H17e3+glwFZ8lYaRpvHz8+dP+vnzJ3385LZp/fZePr8+fvL3nz8Z5q+fjPevn/T+66fBMXgBfqpT6vn4mT9v8vn4+EUfP/+mjw/+/Pr5P/Tx8bfD+fkunw/6+PWTPz+Z7j8/ftGvj7/p1wfTSfn07f2DXj9+0uvHT3r7+YtePxjnt5/ejo+PX/Tx8ZNefv6kl48P+i6fl4935ueP94SntvtV8mg9Lx+/6OXjF729/6J3wePj46fhq3RUvlJ+cxr9DJ9f9PPn38Jb3C/vwoPaHv28fPxNrz//Zvx/+vOPn3/T+8dPpuf73+GvwBYedfzf/fP+Znzz9sI8//7O49r5nWWOfV4+6OfrB729/qLXl5/0/P5B394+6PvPN3r+eKXX9xd6+3h1+fzyTt9/vNG/3j7oX28f9Pz6St9eXujbyxt9e3mjv76/0tcfb/T8/E7Pz+/07fs7fX1+oy/PL/Tl+Qd9+fJCX7680BMRASICAgIiAAICEUGXEBEAEXCg/wYARACaXDYXAIGLMLRsKBPhkpRGL5q+oJQdYxjcgpzBBlRYyHkRAVHapLhPfZ4qASAweoDBQEDa4E2BNgAwEGHCtIwxv9Jan8c26HPNQwUPA0T3VGYM6bdAfxwDkPj5NLwZ0UEY6gh0CV3O/eE4xfoHCn/MjKf3UWhP6m99ATlpGfIygWKpPFEuj1IQEQK9KcDFlU8Kva0f9LfWTP4OEYAK+h3cMUb6TUTOq0u7BYcZ8DE0nG8neYHYH4a/1lnYxMePj2fjj0hT6Ma68BRmOmW6aCM1T5AFzDzSr1ghWz6m7eDvDRo65uuz+O5OE6CRV6mtFAmDMEbgR6VNpFOp0+teCRF6RMRHwI8CnY2xvB06xozHyOHESqvc8PaTwLMB5PxJTHqTXwCLXMfAU7Ff9G1CWPMglXxr/mXMh9eRYod6RvEDBLIxnWFioE2SGoE/My4BNyDrKyBq2uP9jZIn8gcBwMAR+KhtSpuIyOjwNOkOT+MGN20yDkAkb5gqBqUA8KBXYThwOrLgg3aoABEFMW43gzCJgJCF+ZiMiiroCcJUkwI8AECCMRAmCem08VOxm85sCKKAuCfGGHAjYmGDwxDFMUzp6wC5abebQpzM6MLM3GweUAs7IwIMhDHBBo7TbdPDNpCz4cO0H6sirPnABbwbAc4YGLAcxqjyFBEGDlMUGTV0oRQUmeoHQDUWRigDgDAAgGDgXIUnIBC/doEbB5VbMyAth9kNZnDa619VflM1mrZB6BUVB6b3NwBEuEXBKANS+yDWNCTPsH5wwwDxBiQGUhTo2nZrMIATwMYYhX4UYgKpvQgUFBkiAA4Seg1AQJhFYGp9U8YnmDK4wYS7GdEBwUAZFc6hfxUO8vg1/qKxCJ8kdzfKbOAw4WaGG5Ep9DoWMvxi2GG2zFTp6nh0I2Edu51R09VJgU91TCjFEi7KfqrkhX46DidSgj0UpuIUFCoCCptwXxAQDBhJsSrzYcDH6qOizBMN5W9xLBZDSGiNMt6pABiqC5QuMLjeQcKzme8HZ4Rp8mWPH4F3FC78HfBT+oS8iq+OYzLlm+EoDIJhj3l8a7aVF1WBDkS4qfy0Vkp/N/JPKyAiQCnzRHMCDelUIuBxMUSQRA8xW8smoKTzKSlitPdDPU4lnA06Id4Q4g5pmAkzbSzDHWOwwpzkneKSlOEWz9yUsTLQdBygWE46kAaOpGwqwyVSJuZHG/gQOrz3MBRkL2ioDKpYffQ4o5EUBYG3KFiZi4IF8P5tkdvjLYrCLULH35TIGEGZRQUu77t6UiO9LgIfSDDVKKjNWoV0/Lsb6MYj+jsILR1k6tGppZw9ydBGoeniaaRmRWEAyuighsjQcSb1NuIi81vTT8aH9TlkmkDolwXh0KYY5Vn5NSuUBZ3gwUfetaY3/bbzjBLuDb7x/U7xd/A8IhRklHzmnP5MxxSUusD7YVHiBQ+E0OYkYAo+4H20Y95z+bLm32V0g8oRjZ73vo7YiKxQOw/YoyNu6FZ4yfj/RMKGrlk+0F4eFFxsrFL2XHf5zzxhdQY0PQFNAJowJ7GSk0GnHoX+njTkb/Aw7B+k3lYLgr0EV2bSdhCH0hBWlx4AAAeHs9mwZktBwwWICDcViGIdkiofusHAGwDcFQlwfYjsUVPDlOzTmMWDQCYMhWLClQQwSE3hJWQLxIqbBgFMF7RrJzHICeB1dvDAhV/WUavyBXCaeuYamShCkom2MJT1l+AzrIeDskUEmGL9JlpmHlBlu9AAwgA0QaNmtOZi6tzQgiGQvB0TEOxJTbOA3WPleoZFMTphYnRbMIQgmAj0fwQAHAhIQ/AHGOIEuo+snSZ+aRkDCAgxpo3okRfCaXTh/pf+FkQH8HhwRSNCLYQ7LT8ADyT5TQA2fixfbnEgASZvqPMYc3YVmCPlZ6/Jywxg3knGb1EynVJUDzToB/6rRk3h85hPy00grh9ynx8pmQovtxVCP7kiPjQg6ngrVbNoW/EhIgAi61eUzBby1u5Glb9R461JPW9vWG+o79KUCCMBTwmyfA09TYIBTjMkET1So/LxDuIpCk+M0HG9IlUlRqFv2NvOnBbkaJHFqhMqj0Epi6IXmPbDjFLGQfp8EtCcAXKAASF8LnjiJLiR6BkAeOqYbwyE+12FJOYONSJA6SwXCGfGJyKYh7QzwDU0MkYDEIOXohaTdLKxJ2r5PC+3Yhx/Y1K+GBWxVd2Ia9No0rGiJDzKWEJmEIgXnkeGiDjEerGEPDq8CFyx+fNchiQUEq3fLp29U2HunjbKQAzKGBpPO4bHhNkttBfKq2BrDQhAmwNF9JYD6IAPGKA+XWkRAbuXE4wNCOGsgAMiz9HyVNzq9UahrI0xWhVUtpZ1NAQ3KfHpI14Doo2zlCxeH2m+V7y5qPNBF7pTwlBTNvLBbtzt6HTV47X8FzXNUbuNrxEbA/oIZt9Nu2Jq/h3hxzDX+dcjbmBZdTb2xQAK0QEzipZIT353xXuOcqrKvApzl4h4SpOj7sdeaizTtWGPK8Bl60TrqDK3qetpIE+T3Dg4DzB54A2bI+Lv91kFNQJbuxIiViSl3ADxOOcq5KMFvoZ+xLObUwhLoPNPXI6SgqZJgLeRaOOWGRpjil8imIsER4Qb+dxWJBQOFUJsVZI6vwH3VB+BC5iQboDm5SMikzdU6IwnL2YJ6SWKM5ct70PHrl63/p7iBTjjT14516Z1AAeNQV4LiaAmACDp+zuRrCloBB0dGESIQDSMFJwGt0k8TiI2qgYSzDlNkGs/MxzhjySMXJFCEGhD35B94+fWXGYAgnsrUAiBpz7ua1ir8yq9nYHnwcPsa0jSYfG4oOSZOiyNeGQDzcmAJqgIEe5Zv3qDhf9SdCb5Fj51U9cAcB27ua8JHhlYDcSqYOuCqJ1A3wn5uVNYENBoYO0XBvkwQ0CmtvKphhUrTdOEqvLg3CjfKB97A5vjC2UKJuKFCCD0j2HuI4Mdg8u500W2mFDGUbTNyMJT+kfXvkyII4BhR68tG2cGFxxObFt0KiL+hqPgwEZFAI/MC8Gkt8gV5GycZByY/CI1sgPPOyTACRLtZSgxPhzljPEz5SE+RlQA1pqoEP3xal1FItp/GVaT4qBqXprCjh8OA6wDMza31pHKdvXsCjf5+nByI5DzJAhEbsVMTADgxSgjPHe8D3Dq6rqYouV+FB2w/MWTdTj6wYdwrolEof9TyRQWRn6N7w88/qi4olDb5AlQl3ePemRnxKtjz9G5QrvVJ7iC32meQq8rc7dqrEbcjgbgYX8dpNriz/DmI+ms/X2Zx/LvvfGDMlCdH8rvAFtaRSV7hMNnZNDVBXa75O/PdcCfJgKwkLc9c6tgX67xsE1OhnxPHAoOynYJNfBfFtYOTIW3+Q2lsbewqkwd65h4qw5BmFJmy3sM9mzM4mVPB3WRVm0gEEyacDNLXHIMEutP2kY8/8Wr9ACA7ryau+jhbLOyR04kiylpAuBI/oDSaZqdJYuPxGOqxoOuqE6eI4jhlVYtFk8gk89gTzXnG89cU7L/lK7q5YQGrx4NZ0CjTFhpaIouhp0AiO7Za8fyxeqTMmbZZ0s6hfSAPTlAFE9ToiDDB+sE66TUHp8bFfxK61b9mhuor21mmYD91aH9wrTBAcB78VAWAxLAIJhEqTyvlAaAOWGMm1LVVzsP8YjvU7bcZYJ0RpC+HYhAc8o41nfTWjGQxx3eAplJppwCsbW81+NzrJUfERHm1MU0QgvpUx2/YzDWumZg3IZHegzuKogZ+7BNEvK0BU1axoXSMy6MI7HxRjN9Uw30IwXQ2exa9ObLZlMOl2PKTzpHnlfrL7I87EQBIJ8qqP2AOZpi9ajs404PHVZkXBgyiD5eHK91m49GKhkR3XJZVsuncU4mW4gm72aZeXFmHW/G74gwYMAklrBITl8UuWdhDS1J2k59KXosIyb08m18CK5sBwRemeSKuOInOklppQgMGcNTdIVGhsZtwP23byUd0SMKmEGXqjXVJUOiyXfVIoke1VULuBtY299HFmO0FrMUegifa5bc8e+rcM5g2jxkhWV01kEb2h6sPh/YIlSOTL8Hk9azM6SjUKmW6CPWuL2qEZSdqb9J26zkg++SV3DZyu9/L/nPa7R8VZgelY6id4k+4RpdqsK6trOGnruqa/Tr6nxth7Oi4J+e32PdD9V1mB3L38/VVfHt8Y51Rsvs2ljtUYmGz/W+cDrnvvyj1BgBEXF7J9bWp4JqBc/k9W6KREfwMBWvWet5Gjr+bLVknsPJ9pzbE550lZvswxSr9mkyYLX0dEtYnePR7UuE6gPN1HFsOXA+3QcnLYA652pzI4g2B6SrmnWSwIwlW9zlFn20+LKlBAAwChMNeZ4VghqQw6x22fesc2Nihdtct5u0cJ76PNWAit9nKaV5q+WfaolTEIDLvIXCZXjXki9yXkv6jJGvzlRrFEJuAmBPE30N+XZcY+azmtSj1jk1iq5Azin1rQTGMBqoIOPbF9zT57+6Hx1sbQGEdptfhJkPpwjVG+me5joytc8EM3QPS+d+xbfmMuZhteRJilrNrsTr5jIoSXwbIaJGm/icAIOD6mkjrKve/Sfvfgj8hwDLntZNvyrJz5TFZxVCCNi5QgQfID4Hru9uGUDsJ1oVE4Gvy0hyuNgr/o4plvorkpdcOTA/Rt7l8ohBCsq40GhjqkbhK+enPhA9YLKb7DlXKx4oWe409babDFO5vywXh9DXyk9H00OGDQRljmn1eDSe41+z3YXfzekGHyfq02qcWPl4Ki8brDtvvZ38ULXIat0eJK88Wzc2DxIJsYFXLe/q2eiWqCEWQrTAohVt+C6hR8fDw1Febo+Xfz+e09q+cgF9kGeB/UmBsAiZpm3RA9jWX+FK/yzRkU2q3qnWeymRK6zIf1e8wCvPdnmOPIpt+QrbpeXCi7uIkY8XSvx8hvMGhZTO7bhaONNhrTcLpIhD72mGcd3AM17cKEdbnV+xTLzbtCrxDRzy7R97Y/8YjOZZpeklj3OfJ9Jz6UOINLvWnsf5MsiR4nxdSUkvdYJMKsZkLRwiJFgViwbAw8wW+g9ZumFxQLJJ03C3rbtNu58STMpzrFQqqSvRGDtMLv+UnaPt/rYAzoQQcFlCEqu9CkWxplBPOlK66txsbzupB3wzATN55SwA6DltHi43B9msPieVeFrUiK7Wy1KLtDK3GxBsB4GVbZnaCNYLRPul/GhTL7oeD9Q8FDgzPAc3TmCtPymmzk4gtBXPNO8h+kpwi3YVYtjEuzbR28P9rqcBdbxNMC3CUSjAXgfwoNKTsDBEGtiL5X18JCezVX5cG1kfKb861gQHljvELgxKzuaWNgZv8QyntnHz3v0Msr7N9sIm0iFjXfcVD10QQNlz56zOR3a4kRpNRdG5x0TQzGyGueTYZgHZKtb1WYIXv53pENbMOSJEK43SuL6ilwq98rsL5ZcilyqVv5ECea0He1y0vENEn1M2JtUdLUFhB77zNRAiuXSw4gBdN6Krn80jjSl6mgjQsMZhIj5rNzi6U/RGONkQeT8w46KPuW+WyEUQSxTa5WtApukJwxvWZnXOHBHJgVHEBxmQ7z4xWSk8F5YORHJHYMeEaffp1tRa1qvw2W8ByNZt/O5hqqtzs7vnvRI6zles7gPYUTDp351l6mXyp4fd4S5VXOLy6nGgfYpD95jVf4r70pFS17kX7cqs56mdoQSI2z7aVgbRfo/WBae0E8CEX8EH13JmkNUjIQusI0n1kOd+IV3Jrrx87sQ8MA9H5/DCsDlPZ/3cFnmsQOLTByccj8Zl5+jtFfL6nC7QPRqA+ZnicE6LLmJq04YX5M6Z7P9c9BET3boya72Q+i9HdHscumhfBeqLFf00tQhTjaNxTogJS0JhCuLVXjrvAwC8MtWWdOYyWeZKQxGSWRHPabV5iFImEQlBtnASRESMGXCm84H1nboLd5BN3BDmZREdHK1WT6AO8OxcXMqtdUDihB1TZ91XQrAHDLUkvEHyxwqTEA2YdSn6hZTW/Z2Grf3LeXiXrW1EmS+3sk7wWPYOZCvpNY6A+465aJRFfqqNgDCntZbzTAhACHqiWt1PnMvE0+WqEdEIxfR7JkZc2zWAbE4RxSvxPtADVod9/HAdmzoKcC3iQ0cKICgLoAA/KidvVsK5JVMwSs0OzP0RK277pva5hVTis8eUzS4t020AwHwdP6WMEONO69s4naGfqoSJf0AknkXWFuM1y5KmBcuTKFcnNM0jAJjsud0WeQVgHEDxKRo8fUahRIZ/bI3JcDtN3dRkTBNlZ07hBRq+w4EfZgWga2qQyKN7UP82eMQ2kLu7wyouxVX4zLknhlfif5Mwq/mCQAgP45/9fEUDtLO+7GMey5+l45W1PY7r3NhO+e49/qM5rG36hOVf660Cz8NYRxaz9/0OgW4Fc1TS8QxuwyXipsNbD/F/kKZn6focWF/W23KssCIcxNUburyqssHnvA0XmSPBvFbkaurGfnygtByVF3f02PF8fXjiQn+Wb/7xdELw+vrMyLwaGfy3tr+O5Ys4fbIyUMaKIfgz3KIRqnCOcCQpdOypH7cbAeCJIJ/JS7o/73aD+7zDfSDguPF+Jxww6A5AAGPc5CSim13kwHB+s9sNHIq40c0saXZ3VJTrnGR8BhLjn3CHm+wX+w0AwDcMAQDpPls5M/d294bxnE0YaCgeCZHvJ9QzS8vZuWY82JyJgPH+5Pboau9JcLuJP4EgcwkThq7WJN0PrCt27zDnhPF047ND8SbCWivSGm9WL3fylPayEiQSwyLcbzanzyVMmYO53wCI/Jafp7o9T9o8peTAsEoRmRt0lTmv2tX6tRsZQfVK61GlbjSGvlE46PtEzSiT3IPyqtEZ8InzNvbebEn13Nj7M+9N6x5u2KlH2NEDwhxtNKLthjAawAdfqacgoSRrh+4JZnh34Yxtkuv0/lvbrzjqa6MLtt7oXbzepzmDw6gmk40qAOD9uHbLmHpiVq8wnMqCge5tiVFBavVjiPkIHWYYJwDhHADBR2+14pOTEG5S7n4TOSC3CjodUeSIjmdVyNHbINkHz+85cjWkjkJz86y8UzENQE0DMvX1FD49Ma9eOSmPDY5sstYT35aT9khq4a9x9WwFyrfOuUGW+953E8zJMT4cQ/aBe7vGlPnZfKlXmjiJKXvlZIEKnxtlA3hI9DN2D99yJ7gTAOINgO4AYa6TVxJPpxep5GS5pavnde3DjeSsdwvp8hv3XlWP+Dw0/+b+nUCyC+VmpEVEuIGsXRFa6W6IYWdci1TRs+RDNxIi+CVgd3nKg/6up/PdbtxnNOE/9MCjyaeRE/DZFSyHSkJAsypZsQ17Hq17/Z6WuMeui+HPWsnF9JnVcuWheV67uL15bpvUtcs8w2sTUhmWlvtk2yLNtzg+QPHj+eVjK7WuLr9QW7KGL0coLtDqKq/8E5Y3maUCEC3uPXw8eFdg29Bfn29L7Ph6Q9/sNcvv9Czgq5mx45VidIV/n0lH5IlRoXNHvxrX+wJbvrniPV1JD471mLeO+/J6yQOgffQ4mlt0wOeUVebVqGhGIeiDS+2+kCfOmz5ITsalBRd+72X5WQTUPefQVzFyY2JiZdw5JzypBalnNgcbEQB4kdXQ01QEEAag65wxCDLZhifxDJNNTmQXDfk1GMEmEIMXg0dme6qK4rRFfeJ9UOk0xUVL2OC06xJjpZK3WMjHCxXQPEL1RBCCBxboQ3MC3G7t3LKvip7pt94LmopUFDQKEQXPhn8c/Xx7jXlRtVzYJ07akIPkqwbJGFSnOj6btD1XYbR9FEqb8XhJYeg0TeXt47I3kUPRs1APly1wOp3TikaulnOPxAjd95sordVT09/dGC4nTPWA9wmdonEcWn8ED5poPUU34rGQtwr2QDzDmwh0ktn3Q69EzjsQ+vXsXtX5sa1Nad+1keoKuzm0Xyp+JufE5LZ88FBXAIDLsUC3cG3xgnP6JX2A8TWxP+7BhGn9ENcDOcLCs+LHJ9iF+Stf6zkRU+rbLftY+Ix8zHRKNBsVoIG/jIPh2NYIKoxSbAL9LGwiSDTv8B3uHeaXJAJ/J2DUle8Gr44bV20hpNmkzlI9suKuejtKvNqKK3PF9b0u6lHcHvH8qBH6V5MtithJ0K6+A4uuGmJddCAyZ4f3bj4+fiL8rj3nbahfujyd57evO5UtfbJbe7DgcwAvwulgPbKe4GqqxS7Rt6ORypPVPdg2PkaPujFUPQOv6zpdtoSn2GfX+OUzaZ2j76uIz90JqXniGLpQd8l/XOYCnocAcl+tvzfpxLvc1kY+Xrqxl/XROayj30dRATVmFyfpwTq3wMvvGv18UkATQpxeM5v3CoDm+TgCUTn4AFTLBbK16iZCi2urhCHAXygoNtzgmPqy71icP78ScKlR2rp2fjUEeiGXH05wY85XcEpkIZYlbtdoRZaU1+LBwFnCzDg3Qm9VsKH2Be/d/jYXnrkORJ2j1v2AsW/ClMQCS5Kc38v9I7RPbm1PlVHxQ153W1fpPxJiJqJwu0z0amMev0UoPTdsH/QON3icOeHmWZD3oq95OPLOjJtihd3XY7xKPl/ErCcdhQyIQDxJZ2PXFBmtfI1VTmikI3oxC3brs72uPjb8Q05GIMqC6LEBtWsHMoRg0PS1QsxgOATlfY2FMxySR8uBUHjMnTXu0I1fA2VyT3lKo4S+59scMOnzs6YMndMtZItYxPEZ30fpRGmHBwLgHfYplSxv9OStevKhvifBO5ygB2Bt1hJ+T6CujRqmfFmPcs7gAWeTw0/yCO9KniNrv/OIWs8Jcmdjebb3wc+TjuVoqe/SmdVzybEArix5YZ3oOAN24o1tiwWDaVt2Y0r3OF20gjOkPX6PeD4G7nrvJ0Mg8PVnvMsuHHWQe3my1tsZeo53Z3hmfKoh9IihwfXXSFeX/ok58si/kRdNeFLPV1h485Qmi3FYYH0GdahyLPSTxvR23lTjhXYpKfWGPz/jxO/aezQ/eXVsVxyj49VHzniRqvf/AvFSXZFfkxPWEkjaaTrL5aDDOdZXHS4ZVVf/nRg13HfjjFZt8KSrgwFYY4+RLX5ueLSs1HqYUUqZJWCIBYtArYOauol6PTlWZybjGahsOftvAIBZjH/1rvT84jjvhCAvYT2py+onOSY6rCtmVAYA7W4ZTY2yeiPr38rgZVxCQ0oiEKtvdt6/5XAAlaEOUQzeAzl9+LfNziX8TLVJl+lqdNATZOT/xacohqYOJFTBfMP0/KrwMdrKKnfYzPXZKlkpJcPT+sMBymrzJBzjbTwMm4ASf/uY1HaUdaQUBXPT4Zhv+Vrm0A5SF4nZhtDnBBg3zk/ZUgfIZ3sv92Ft+LSrysfnBo8CyiNU+0YzX6z9G8nfmepd9CrCjPUn46BBZYdercOdlfNOzEoht8tWnZ+mGLdE0HXVKqn8bRiIYTU8hNLJTFL5bVMMhp3haJBTh6ouIdlZUXvctfQRhXLUk2EQxduQ9BY/WRRGOsMcXbcLBjTyf/HoCpNDROBXSeVl5DaHK3znRmYc690ASRW7B8yPnODVI/Yim2Thoty2vRV4DO9o4KTBSn5YRyZ9KlShS9H1aE0eUEo8Eo+2x8NRyCsmdx5w9Hi65AOS4oO17tIO2P7ep24O2/t8S3z7c2WF6Vn9NW09gU/UUfm3DpAuehPnZ6qhd4xCLlPnzjsvJ60xuNS8PlO74jJ9ZyXNLD1XGl9V4CWi0K3W7oseqcim3s+4f1uYF/I0vH4otKvrs5EPfVG0KFlA4JFhu6RO7uza1LdLTdKjPFletAYH1GhBfH/AY7uIXMHxtC+DQQCFT+PztuiJXL5q5GaYTC+900ChVBrLQRzDMpNghOai8YouR5CtAl+ZC05EFSqIQIg2L0rI+xixWnwESwesc5aZMJVGLdGQLRbEWygwQPfecj13YDvtDjqPFZPhMREAbub5RMtP25IYnwhI7jOOnk2XAomNN+7ysRAKuBCPiWkbfRU2JgYM2zOq8618d7M2fCTr3PrLwi1COw2nL2YNW4c0+b7aKDjjoFMaSPhjUfh1Xh8FF8JpKx/tOSOaeKWOATuJqoT3Yv0xRbEwxuB9r6iU9fltxcG2cy6GxzoYs7AKPFKUfjXcMlyFrv0KvmPAumrN2/6WKNbsBEfc6A4kd+aG12qIlLoQMh9V2M6vami4t2l8b+9lrG7msuNRfjApkdxY1vw3N6ZU4HUpOh2UuKHgv1EQA24w4JbwUX7TRT/syfIJZTzudG+wh0Q7PmAwO4NEzzJz/rI2z8n1TWzKhbbNcEdaaDr3k56TttKrTmFU4y/YrwDiRfLqZdn7Cr4mQOmkhZN8QAC4DVknovI395ApssknTgDpjhrlJxmnE/1ILxReJ+Bb9SYu/O0HKvJvP9MsnCdNwL/igNRmS3uUZ4nI5KTJOALQfvSjKFvtHwZPRPIoHrNJi1XWeDt7nimDH9dndY7iM55ZMWwB1MpvjIIOQ4x4HDfoEIYpdn1RBnhMV6yx1Rts3jdgPPAKgTjxgIoVlzN8PtsvaxAjj/ikEGlV8FZGYZbfNncjIJZ3Ryl0y87TrWhX2Nl0yM+vpG41vy0Q03F7HHO6UEfD56muo5KwbUyKQPx/JC28s1HEmsi1WCqfFhqCSpSsXP90fcrKc8fvL6eTcp33G9VJjJSlNtf+ToK3ryvzXC5vUYWmrNfRwHT9v7RnwatJbigFWZEMqZ5+kVZPSOFq3FooWCoolkO3GMTnjLPVe4C6339amVD2I1txWXUbjaOIom9PXvcwLwsOiMBml89kqjUlCsIEHZwR/A1WBFOpjE9FIf7e79MLeRHKXM5mTW7wRvQ3n8YllrIZw85M6s/qCVB2VFE4OQvJ92UrLDdARkCSBwcRgN3KpONCPeeFXzIFUKuQ5uxWb5vyBel/adIu1Mp38lIF4eMBdJqCP3rfq85JIuU+1TOY+zPU0do1afD++qJogxkBu/lIpk7EuXK+d63yaTSemUf95tJYj2Jdb7ENkLdvHBvyVeuYW4ZmEEi7pWptD2GggPbfrp7S7LOI01rex293/jjLvNnwZkTgtBIBhqU/5bmcOKb7guM1zzE7OwKNmSMn49U58ip/w607LY20v/w+umH5YyqBnKBg1QD3YjnqoxjYjdBWXvstcfShDEUYpB6mFhBeQY+ERcOOMtuFeqBEh7LERbyBRlPAZEFQsih9EwcuUFhb4N49mfz08iM29ooH44iVlZsnFuIJMKtfU7VKVryypeFzfOcWX/YIj1GjRnhrwX/WYFchf5Z6bI5y14UBJF4izDhgeqhLKCxasLu8j6Q/4ZstSCwKpw5fToe8UtyOPD+8a+fah61nSNWij7nX/FvqNHj0uCHoEYKYJcU/mrpu/Ew0qmtDnH8uL3oYS+TqD9IatmBjs9Aw8Rat8qH1qiPGtFldu5E/8X0yw0PEY6U9mVHqzdnQtsD0MdVgY+3NwKP5VYsl3BT+QdTqNJWyqSjtx3A3t71LZJr8jKev6dIBk0wQu6UQV4EplhMAG6teGhBmFfo8CWWeDx6wEryGWd1g5Dknf52VtuULG3IjZDvTVKSfOwf0KSVsbGZz27md+tEZmzVliii8eCcuwdrNOh/hgyzOxa3zSXpbVaqH1lmvFc+ao6YJQHdXYqaUpdU6p7qMf54LIxiQztXdCmm9Nal/b2OWyK4qYe/X7ylty4G3t64xiFUN8h3bpB4/gXvuAV6H4dxEOkjvG9XyFGb2mgtQDoc8+aKovSDVFiP4nalU3md+bCRmhlbotlbZ1aMpc9wjhv9RejScvShJaTSvBAhK1PodhDgy93iOcPppdyR9wuikJBkyzhyJCccGW7RL2lSNCOEHJF43Yk+1jajo9wtzSdpQseG5Ugq/9XOHCXd7gyKXIpxYrmWnzTMMeN4A2Zuf1EbHpCHA4wAARriVoOkTxU9r0zVNnlXp6i2bcSzFS7EKHYmCB3xonBnS+q4/9chJElv7ueTW1D9f7nyeMn9S2cXerO8DnMte7aPJDYzqMak50q5mT/lcYDvUE1w3MI31eiksZY5BR/j50d6DWhXOatUe1lUjOBf6a6vgpGg7bmo47RQ1TH8vpcVjt2+b7LsIzklHJdwO8Os8r03q3qgjkEFies9l19KPxYjO0xnvXlL2lW+OytR2R8NoCc2eGKa1Lgo83HiBBfhS73FT97x2lto+C4blpfySagRsh1O3hqXCqbX6O/uW8I3vCIqMKuOTF2ghX/11A/4bhXoXEPPrEScQHZ02khFe3tC659MIh2xmzKnnanZpAMANBsqOXfFEK757D3SquwF21+rB/bLcmsYzIacTAs+lnIB5KIU1uV4nVM/3EYs/zOknmB2zKUNxn8T5HiWX0jctiFiRLTCjQAgc17RBPY664KNpWLJE07REER4amuOV/HwzbsY1VLDRMUuEKOK8jsn8IwoIcG+SaQAtH3eD2EJhwdOPi15awUXepyUC2rfxrIHda5Ufqd/XXKW20k/5Pt29IC2/UTyppcr+fl5EghrZSwovADoK06ocOKLN3oP1HFKR4BbzxAhg5uslM8ThsHICga4YLgoB1ote8jhKWILOaZJd0surqE02UZW8meGWdRJNiLiblgTiW8mi/Ityvhv71Vws4mJJud5ucNxAPeJ8zXpYLU4ANPlQKw0psSh1J9XuA8bRH72VlOIDyZHG8ol51nI4RpKBu4UVaP/KU7zgyS3AzvOTEFD/1rZsQ6QVzuHbtbOp/P0n0p/65YvQu+QhUBpgqmwg/u3KAi0VmPLcasdjfLh+Kf/vCFBAww+XPBc8ZEWbXthFNUy/74Es6zYSgH3dqZKgxPf1lDZSeWng1LDgTJ9aR8BA13pK2oFu590PIi+7vEf5t7bMCY4cCYhAHqNPMiAuInXaB9F+TmN6lXaB20B31HTp8jCk4/nqbJR4GfvdW+/BMD2v//B1yUKmfHs8n26IgIPvmyUigBvA3XwujWYTKAFB9woL0GkKaQLR5AvTieRs2GHuoBqZwwqLlTx93iISAGWCYADKflZZfya3vvh5TTcglFttkRiPeQedV9BBMSbPfU1hCrO98Abm0hkMv5tlavPMS2I7UU5EzidxiVYhIphyUsuQ+y5/g96f6SOKacur7Pg2G9mVGDwgP3t2BH3Fq0zRMTSYmivt0QYwz5d7EwHxBjDvMEDPlOa9erZWEbW/pAyqHU3cN3BjeHIP7RR66+rZOzFcW5wYbtsio5/PT2v5Qaoc7SRViOcd8z5VCmd9D+EL7QSKVGEqI3r7iSMf03hwgnJ4KpKEHZko0VXTN2AECNholHtvmL9J+AIRbnfBR2/dml4OEI1/hhkp6HQn51+dNySL3Hg55reg9AgAhU6ml3RcyXid0g6+fzmc5as01t+TAAcC3gUWAcsLIODYjNyPLRS3E4VIhb9WLNAtNMh4D8GDx5UauASEA+6hqTu5OGAA0o3na4FlAwHAkwpb5a9gbKH1b1QRYXUqIsAA2VfLMiOenMa8dINJ070urPBknAonoxOF+Q/51MEa3vJVyN5w7jICGgCoXrCOc1AeCYYt5HlYbu8UuYIwCHk2FhFuY8J9ThjaQkIYOBjveQ8Qg+xCBMA76JqIiCtYfzKOvjyF95cPuAGQ3waGU+/tBZsTjvpSeVHvT9Y+NXlE2ntsCExb/yMnFyLz6wTWTU/A9wNP4KjTnRSk4EGqHN3Zirse/F50tJ9ILufGBBhT5BMx3aa1l4DGze5EBiLeB3zVY7yyUm6JU1xM7Qq7C2iZhResHSKSzebb2rK1umnXWRPSnBSsIb+dN+vvQqgElL4nlV5IHdnWOZG1ojzXFLoyWJ2noZkCq857rYvZ6BSWht06/js3WI94tqNB/LBgMwftBM+WYxoEEw2s/7N3u0A6aSiKwumDVWvhyx4e9m1+fJ611NVEttIYugz+oA1NGPO4yWsIdgv6Qj6fyjtE7/D5Z/bNG5AlcpR/CHd7Efsbw8NqGJZxfMUTjEAPUY0yZVOEyt+YP2rti8kMuyPyPjgIs3znJ3EtjsqxkIEXMu7YZLc8m8MOCEC+Kkyrt1Vwy3jbdZp1VVvXYfib2BO0c1usrJlifxDSOsazR0fpMsz2z6cL++rKhG6oIf+m9rs/2eATtcgO72DsI7BFLs6Z5Y5k1xk0Cv9SleTeVY9T99yVz34K3hryUDpUvDpqdbR3+R6tkvxLODMHkkYkfUdh3Kz1d1gn+kSBlcjTml7X0Md+Te9ykMJa0r8dDA83aAywlcdIhyToT5AGYM9QT7OD5HODLoBxHK53aoTRKXICiFOQoZxEE2RuWSM4aVEkAVBigFwj55NfNVvMTfWJrCZu+XnTdoky2JgXuNH4vpKiN2rPSBR5HYudo3FogDv9LVSc5A0mQlm90NGpgw8FR+7FWerM7c1tNomuuKLEC0e8+zrIHUmXbplGjRccKjQM+fvONmXavN/CTfNFgSDNoGi09/LzqkVpBD5JLjvCQA/2QC/bI6OsGSwMX0yjTvFp1x/t0evSWdsWOEEzG/5VCVuh6m1LmW7ub4PTTlhW76C24hEhq1Zqa0EHYy4thgmeI2rg9gFD7xGHZoG4K/sJL6nFt1sDUivF7rlPm7TG+q6OB/DeRWGk+hXvOvYP+OKK7Pkn07YdnkPyReVTYWR4JrE6r7eEFdXoPt610EcQKcgbD32LboDSR9Hrs/aaFbniezCEziJvyVnpFLyBb/IRyEIp/x0VK3/yRltVvtEmjtHMFf+Mu9L+ieSkF7Q5J/GIJPPYQZSU7TYFvLL7AD0ZyS0YgHibUTD5MNz/WpxbI36YRxWzTyy5IXcx3gFkPloQMA8Vcb0NKbLG0bAbBIHxbOupM7NXZ5CJMABl+ujKuSebzMwKVGvo9GBNpogCXvvEA+tuA9HxjiUVJZ/lst1yoV2KKTNku5iFZF7ONv2tKlPL53auA45pzHNZgHq+apwN879+8kyASPEYzQXVUJ/SPxoEFevmphdSI2mTZIomTE2udaPUTzwY5U9IIzB9DSMSn1mNmJ7F9prRYZo0I4NS1tcMCN3Jaaq1Rp6JcoBgY9mHhgzIAh7hOPxb+5NKzb1IzouAAEK/W/H4wJkjer7HiljlUBG+jXFJcYMtARCirI0w1pD5QQoEjQLBy2OBXvnQV8YfTcUxJDMkEwB5u40+VskP3maRCzq3T3qCl+BfTARwaecpnF4fwK/nAUS+IOgUr+qbKdO3w/cfd/BLSZ/K5P4L+w3AxkDoK9LxA+eU53YS+cH5/1hSooYnxfHdRpZXSWfpMo7Iq7r5q89xL1sv/jeSKp2NdneeLZYZrPShYI+dVnuSpbJ8yr6ZevDXO+/0H+AhOlRhh+UsNXTL9D0GkZt3gota/DXfVa+qhKXq2oQEKndSi8tR3QSxqis8tKdpD39T7wleXocLhUs88CC/rV50pXlj9MF+jYwbr5/ne/OkCo2MZwt/SMVt20oT1M29jstBO6LUsdArQaBlRL/KqBze7RTrZ4b8gmMcQwd7Qdd1N05zw7fKYwJZN8WLuFRGq9L3ukNFMQKIeWxrVOCJf7jFjeqBmvW4+rLR4FJPWQ3paONeSib1tFQmBqrFT8HTi20UGGadq5I1C1AtYbWU9H3EIeKBlj+9DzgmT8qy9NSyTBjzXkvmaTRldB756YGQ6xH8mmxVp57KlK/DLCeaQvHUVHGQMegw+gSf9VA4yGpnDYUkJsdl4DPs8F1e2WpQWa9gP42/emPDPFGFF/rbPEJIAJOi57LBIl9cb1/vqpEE3RaVndLMPOjNSe2wOk7voQ0A0m0uiksQ5JjhH/GLv1f65Hw6pnBmft5iqxGAMBaTF2x/+zO3k77q5rdLFCKLA2pfqtCFSOZwpjZT4HcesfGe6gBzAFjULic9q17ODJf543Wdi/7UGFwjb6ljB+V7SH1kEceieJzmNhJCvRGqliu+K2moeu77OsDV9fdkAqUqcsmtq/xnVumuBzi/76bg9pKNU5dH/F5X8+sY7nl42hnwso+j6gYZM7peBmRMp/FLBDB5dfTaaxhsvkVARg2+Cq1/Z7LQbJiDq+/HWJ/HCfw21ceLNQTe2NDm4zmcg3pKkT4K8JhSpaYzeg+iKKyzephrPfp1hofahJQV0RWPa7cXs63nUcZ7lE9j6HWHU2Of2e/queqPBm8VCMdpkbor3E/OrTK4Bi9Qfr9iLLkKOpKyyasIxkpM2Ai+9N4FQXyY67konOq6iXY9SdeeGipJns5OdvY87jDBbaP/BcG6kw6Xaz6kcf+8kawbHE5k9h+ko3Un9Xcy+IMcdCUehHqFmwy4VWcR8ZWFA8eNrQkog2zIfl4gAVB8HsxEyg05j34f0VYtPgp3bU4iWehW5/YyPD77WK2a3OAIP62mU7cjAgtKF0D8E1o7x2BSvkUzhlx0XtsdjSiIvG710jkrldWMO6b2wDTjy/WN4gUYLuG7heGCJ6Qrodl/8zrU+tT5Qb2F5WqKSvi0HMU2Cd4larHcohVxNcRFiZwI/kVWdsyJBQ1Z5TpR7F2MGUu4IFSU5FbwNrW9k7p5rCZJgWlli1KQVM8CdxwzDrpaNaJdlbDzGosjgjCOwhDiZwN0d3HoeoOzXWRX+qptNh4bbFcFdzSUDpWPkZZlIuLgKa6kpM/rPjO0bGwB+4tTeUnXiQBa9MUxNqHChi/KPKR66UQiR33s6UmG+xZnOdYdKjMxb2FWt81GF+X7wWPZDEsRdRkYbxibU+nhnnGkU4SfIyRRDJB5/Ct/2SkXpYnEOhAAcAyWpwuVViNw3uP2Lf1LiR5zip9NAGNRPgIaKF5A7MrkqsitnmfyGI2IpdaNd7skHe2LVRG+N7jUPBvEDzI1HnYj0BnFC+2ovAhOKwxZLNtFy/6a+PE6O5D9SkIXxBVnR+9AANGeXh1mj7Tk0/slofDNrsoyni5i1c7pZrCFpi3sa5GAa3RdPXh/hSXnhX2xPqQfxuURA+4YhyxrHi4eBLrNEe/6oyj5PH/Z12927gPt9dPeKqzPtbEAZ1iJ9/aGz06B8lReUNbgijiV333fOBgLL1WxR6GfGnq0Uw5HacFDnQzKfXDggOl7dwBOjC2B/6Rx9oU1iHhxFo48gbyBq+U9Jq73NWLKwR41RMNN3mKBjR6OOhKuyPezxgM5bc6ixXUCUeMV6IBCLl9XYQOIzo8/OnQM3uqJcO2lWj2JqtCD3zUPQX2sTFf/Pq3+EwxTPeqVjMo8VMvlWQtdJU1rASlmblH847kD3S+lJl9WvmxNO+3CHGLkQcNfn2cBsFIPZeBHfkOwXX6hqxidEb5fUUgERBPqWoJzoa0nI4HPvQahofStc/YrFIB8ftgj0Q0y7x4UD1NqMRogJ3lB240BmRDuIIA81sj+j6PDzwEuI6IqzICzhhbZO0FrB1j/oY9PQYOmGP5BK7C4UfgbY8nsnhA12DYfbSY1yQsi8MPRq5Lzcc+/3YAgyZ8iFIoPZYzrnGauW2Fv8Ibiheoz/Ua8dgUB7cQ897BHaF9fCZ/gRwChj0mQZvTCDWyqZuyBzgUPo9ai/inuodZ2TIjS9oba3+v98xNYb5gSRuJTshZSkp2XMRZXXs01I054p6j9gbfRpg28oQupuh4/swRbA2VvNVXLNuEV5gTXE6UeQKBJUdBVb/IMzrIC8TG7bw/3sNaY7zzXZ3ll7aNscEQFU72RFIauxeFMuagFfM5ia8lqfJT3lL+HsZ6Mg8/247JAiQFCR46MJtYH+7zR49kQ6J+au0tj42DMXimfU5Bv0Ix7r1RyOz8cnvd8ED45XYuiOGPg78P2xVHqsI/G7lmEKiDRlgX6pyRMhR2Nmb6GzqddIkBBFqwOJbiWNZghV5WlpivY6La+JzUqsORzXjlqZ5XZT1qAHUiu8Cbh3THKXaiIYFe1TM7vu8328zotRWqYQK2Wsr/sCsPoQEKUs6mDq2pW+QIrmEoBJ/dg5VEwiuM2Pk1sqfqgOcU27uuTAm5Bu3L3CQCvMO15a5hvLxxi3urBej3qB6f8UUkgws1eBS/lQkrep81jsUVrEYsmKV8tBnktEY+ESt2sZ40TVOu8YqitT813w59zPbxADsCGLIJ5zKYrQfs7NCzQvGkpZ0MzsvNzUF7X3wnYmtHas1GmUrQRfwYVrZ5z5RzROebZ2JZwlq4WHiortINE/si+U1gMhb6dxEcGg0dBCGzNBhcG9Xi1n9yzR77XOcq+Oi5h8MrZILzt72L3oNHbn2W5ghu6Km18/7if/d6l0YBxnBYm7O/25opb+BrVq2e08zM/LTHO95oBUfiCghCnuJUBAHRTr8eOpMwSsc3Iq5owtIQfu9VLRAA3updADAvueDc7Uy0b0AgANIUnKU/rcaSjM/yEqeuc7BWL9x/1jo9ANavK2vqbOZutcIjt7dpRvN8Ozpm9UPnYprJ38sp4LypntcZWZUzh/wqndn54m75/1oHJvCLMuBugDX3PPdNH8fsEL2774Xo7yFE9RaU9wSx8p2C1mzzFzMfLOO2rOkyHp9f1bw6gnTDzI0kF5FHR8pINnUPhsWlXHp21yiPZcdnr7xRf6NesRXajOZXeV0WPRVPW9hYcT6i61FlFTBgXS/Suoe3yzGwCzLB6RPZMczSWO7Ff25Jghb7vdCmHDmDOO9CcvABLyYPYbR4rFVu0nE8DNjcaIU9DbIS7Cgelv5ZbQm2GVG0f3zfpYQqEbs8bAvL8zDYxBklYrRy24J9+NwwCc+3o2r/UbArXqRy7pVSrwD6/t0DaGr0B/S30ocsTqoZN/oV+v6bTq1tV3YHS2SsJ38jjumoyjsddymYBLtZpL56aPmq+X0kqdOIZsyuSCN0w8gV1BS0asN6TGurUvjCjrLWQPQ0WGgh7o2YrNgm2Z3CX61bhqMecLDGPrt4tynFTnyvNvddW6zTyKEyNhJk8zIapjxetkwnXez1RNl3hG5WPUD611vCDwpiWcTbgxjcGhRtuc1m22HNvhAVbW0Nq80o6pGvhmt/zafv0DPk+hb7csSCGvfrxeQxdYnhWZS0yXo4huPcLAEGSrW0RIhpIlCjVyKUTcFDDQM/5Vhhk+W+OMGgYm9kj6hvOfKiAq+z4t6SdpbIb7+XZmcetq7wjA+68erww+K8K8aNsPYzYaSuAupBot2L8cSVzbeX5slq3gxPwy2Wb/EeKoeZD/w7hd4el/y3WdcD/uleQvaHPjQP32PuISeC/1M4GB8ptWQxFyNy7j0Bem7MK2QMBNlJhsYMC/Ed40gbqAW/Q8iVXccbPZ84vrrTtvLOKz0NDb4NifRxQuhTP2ea7vHblFBJUuqsxVCVW/b+CO54ScvjxLyu8R42jgF3gyxhwjvIVy5hb8en1R3UZ8pjhj3rECuvpt8CaNOF24ztiCQYgDrmj8QY58ZAdxP7MlNNcfhMA3lit3++/AW9PANpEIp5XprK3NYRRh5jb0/ak6o2xciIM3IEIYPDhXYCyqm8gwF32VdkcMAAMcbfmjaHIoV9Agz0xNOKp2ohnp2bLfU65tzRZWtzWKQx9k/suNccwwaPziqF9anEG629Is6eFV26hP+XUFLkbk1lEIhPkpwUNGDDpLovXsqCcwKt3dc73Jvfo3s0bU6hqsasFyiZeXBMqNjtDv001O22RAlNK/d0b4ACYk0800zPHxwC+b1ToNwykW/1EVj3TUbplEsCTtU8NCDlMnXe+whSvMHme6DsVNUrA031hBlPziRv1W9tBTAu9p1f7XaMXT3JCHIIKOaG7DkAxdCZN1jFG3uH4A1j0YwpCyp236BEA+BnbRar5PdeQxlc5hljaGpWkFlNB5fQhkPu0gVd1IiDMQX6YVkzb6Avl1zPOUXr7IQgoRLSDpmLUEaTPOC/zy40PwTZv7C6rl/2mY5SWioDVxR33u3gsQnflR6UTDacbgQUv7GZrWRMTD+TSWqKhZIpU+kSFf1z1rvPQKHSO9KpkzqYhhH7hE6IGRXkG4QQyNeD0IpEMx/lJFfbMSocAiBBw3E0KAQDcjdeUfnlN0F1OtotUmnOmk/wQRfoGxXznU+vhP1BPCNN7fBWWniindCSg+2+YqHKuGFLIcp/l3DA9BjCEJW4cJh5S/q50ubEMNW5SnhlAiPBEBHMS/I+Q/QayohqRQ8/ODYYIaxBFzNzlI3NuN7iw/XrqjbWe757VOphLHaspdprUqzhewVbyP2jVX97jvMGfBzGuz9KjY5yOcEbABd4yHbCLVHTwztq7xcWfu1DKRbpIhpdJNvcpHlf9gQa9a89jFlV4QfL5qteubw/w7p2Ktr7PpO0BJ38A8yhdEgU1XfbmrMClCj4hQq6lArRG4ro1zI/gstuhcTUq9UdpmWs5LXCp+9RRusJ2exkuxtoit3ebxrxY+zg09VprRZKhfvf0BBkf0DkUUzJmOuuI90sOUmOK4CYioElwq8dD6k8ztAlwkF+LlA19PpkpNFQ7hPf/jnMKTPE+crULSjTVzJa/wXuIyewuIcnBmd8CXD2l0LArc7Th0F+zttxQ32DVDbRoYfpqWz+rVOmjAV6up95V4wojKhC/HQflmWOCCbOMq5+Yk+0HfbK8SQMrhaW7UYy2njTVSrQOeuMLWTlLqOvAdyHyaAGrJ9lkO03VeELZM7jeElQwDS+PDJxQJAxfCI84m3gqFH434de0WnUrmY6V/tmq5y5ZQKxDPsK2jjiHn+VaAIoIgzat2469kMWIem54qvePNJ2fU93UN+dEE6XFmkTpdL4NQlaqVV2U5TwC5GiEpRB1o56PuqTcPsCHPwUNl+oxER0scYvQksEBKAu8gAADfqrQsUzA2slhnZOnBrHKEJI+RJFlM/Uc1HU4aaU0uec7MkNIFkHibGVkLBOLX0pWr3tfj6a6EjS8aeuqZQGiAAYnYnW1etRPU/Yml5F0iVbtPG8p2Fq4j3rp8IjtunneeUhLRARD3it16aA5pntta+dRRng1mWHnFbs9jVWd73HvDY7NnOuW54PACwO3mxtNZAxK9AjHXVpoE39GG7xEGa7A3W2fWyvafd8/ZjnoiwUjjmeYtU9V/tUXByBRNRPm9SYnVaVXicfJ6ZaikxfGzdHuA52DPFvRfXmtCwSEY2Og4acjOCZ6mzJBWNjrduysxEn4FRniNBXfubsVcBt51E5WuBXvdQx36QnmtLMu4+rB7a5eBCDkubZYEYoFigAw4GYx+qgg62KYgejnusrfIWWwElo86btMtjyZgVhNew1XVPNRb7HQOUa0p4yzNmc94UShEUFawNrOgdVUAJGUs314xUOPZRDRPA/3KLOHZCuoA/+nVYVmaORbrKjkIZiJp7WZd7VkyfsIQGdau/tq19RHrmkj0CrBhF+wfStZOuWb5+F2Sdce6LqABRszNoE72+bcZ6LnXYzIWxyMXRjXvms5Trq/mvkp31dtq9BDCw3C7Ota2hH1fvF3XGHHEF4XEPV6HtTthd/APVatGleezW3S7zJi08l3++ab0hIFqWPDV7bgKioALniOXeWFSYPRFcdvNBS4al2TYELPv20tv+zxcBSDYMi++vP+OVLQ+98ZgigvjPiAsWcyYuKcSbFByfghdL1+Ly53Nf1Q8ag4m76REoYP03YgAE2dc9b3DGtSdiitF0mjRY6srZGI+q3YJDpGzZACstvsRjx66zNpnSvK747nlCuw9VFdju7VYYJ5aLE1IbUuqcBRb6jNJ9uODudTzQqOQqLm39A7Kt9YvgqwgsM1i9/LF4TXLIEh3Xvr8O3rfcT6vYRil6frh09EUi4jscli4+1A8DEdnabL+w1PHXojSWF6ankhIKoiu8I6T6o0Huxbcn5aXtXn2UXZAvT5vprnE3xXbfitNj+o5fEQIP+vBkJAxr3gYlh2ax6qnDAh31Cm5a8e6yv7vzO8jRyI3nv7flPNFpdgEDcylXXvXgbEiNpaD1g/RmXJ5aS0esvb8QrmrMEBf2r5J/dQ+fWQOcfGKLQKOO90gUNy5iWRFVKLwOaXKjAxJAgA7uhnL0cvPM/k9QyeYv1UZ+5W5d8SDUy/G3Q7u5nUABPCoQpalHylWTIg2EeiYGkXQ2dz5ukQBtJ7lrs9civ2Aa6kKVEFbbvNOehq7Igzef/7gLwL1CfgaMUQa7AIhUPM8lmouko6/W1jDQy51hTtXurugW3qN4MKKFVV1/bX1O1t1HnuMxVvLSACnxvL44xpA8FS3/G1cKIZotwiJLs5NeCW6wdILODPsDw78HoofgkDpOO6OMXQZcjz9sWA3CgCb4S+X41pPU1tJ3ijV49h9o2BxuXLFy0uxcng6ItoTYS9pwWs08nxIpFA6JlC3qhUbpxf76UtU29ReafV9RTzuEd+xyhZJbJ1xYhNeqI9KFL+FsESc1BoHwTZedGo1tFtXJd4QEc900RXxEfzE4EjfIR8NjV3yzRmNPgi72nGM8d19OkYVN88xg5VBkQFqHvFOd+oFpQSAtITb3Kf1GrYvD5IW0PhD1Nn/WlIRLuBSv7VTmBJlY3yc0SNmTaiOj3dzjO75eUdvakPrw2aq/PsjyjZLYzFaz6G4h6NPznKm/OlDnJYR0K9SVv6PORVV+Gxgskru8l4rPMSo1d9RB2ClaePEuPSGUD/cIpGmwjCbfAn8PFuRe8ufWYNiZRMvz4thqwfg3f0SIcURyjis4DoFHqof5Jed7fisI/+XUbUjXQRmAvlHyDiGQcez2WnB6Dztd3OCa+v72+Lp8h/Fl5PjXWjgfzHoX5Y0Ix5iGAMRIApyokA/OxcQXgJrbjFGMPDbIFGRNea47wKb1WdYjHkPWI+X1IUgQzQMYIlE0IGEcsrTNA45StDGHyxUGkwzp20DCmFL0rbki9H/Wko0RJUOFMMCLXQEFFOmKJUzhsnrQk00rl6LsLvjfGgobn0m1mq5N5jpzD1ZJxRlhiqfW97Ikfcn5mhTBUcAMCH/g7jkzXtTpYiANRdoNP6dQcFAMxAS8wj7uJwMl5IOi7Q5nQH6bw/QlrrF/qYgCMmuie8GsNd9QN2Zl7kiU6wT7b2jSp7Cq3Kfg2/dSOBrIcx51AhpkZxCaEq7ydv6CgkSnz62+4EuO2CPMo4uReTwW9q5b9D11aoHPN2cDriuFW+UvrmXI88MJRpwMZu6Yd0EhMAuMshpVBPr9cxtVe+RyFrxt39zMoBKmZaAKq0CNJJWATezSqrBtwA7u5lm3Et8/l35mTZZ8tj3T7o9LynPO6EocgIvp1oGuwObxOp+gf17G4yueXGv65o4jGFy2Q+1zhywHZVKqce34kiOkxWNaU/ndetHs0xPtK5GepR7o1/70yL9W0KDpyJPhc0+W0WjjHFTfuc22mzGyhmsKR6ApSL3XOtG3eZ6raaCns3Z6LX0wVF89B8WleuqV8/gV2jl/xvSSG81s6zX1Bk0SCklItCo7rKP+cRdtGUbl9pvzo/oxP7dOiBIxpyJ891Ne26ig7frtXksC6lZ4/gQrGcGhWQx9GZZ5lav+BwjpPTcq1pKy/+wXUSV6h2FA2ohlYySgM9lhaq+32SsvGZpXkaV1E4dN51j36bksNV5XsZO8N+zLtbxUjmyRBOufEjIxQZD8UzHHJ6E+/dU8+ktwCxfBTcHaTe2mBVQDSAaABH7deZvFnZTnogbkPpQqxq+1dFoh1FGiYUy8XzK0lI6vc9tlXApn6dWfgvnnd8Q06pINJboYGEEmngPHcgmc8sFjOqteg/T1d0h7qtTctbt7aNySnP3FEq6HNlPqsU7ti9mJJQuRq2SghxuoOuTOZTb4b8RUKbzybws60r3Yp5FUYgc0yJaK3tsPZkvMyo9MPU+wZI1xNQOorZOAKZf/vKMX1lDyccCr2lX29cMWaKgNNC+cJMXBoeYdoofzbUQvTNxnGUQ12bCGCQRXJcGslIogFoE/7HDLdtYVAYboTsYB17xFEBKXynmqb1iT+VWijfeHRBlQOIrND1Jxm2Um+VVFvDSKMcAX6LrfbxrHxZDT/Vk5OjSCVCWBMCn2w2EQCGr4DXd+7/7QZjb2QChl0KKVpnGayWCWC3P/klXV5gPGoNHa7KhHPr6mi+8hErdGE+DQ38gXVn3Rnl2aPwjOmyJWVfCx+uxtY2INRzOjkDZuPiAe1VUg2Tdzm8/hqIFsG2mQNf+7gxIlKch7ZNj+i0fLWZBviT1IVzrbodllt+D1kqzWnPe9T9stDeOm+1rTxa+zbnum8f1xaUzT9E06jAAKDnvehFmc49Y4y+ngTztFDzrEMvfKlK+KyWZEwsim/XGWiOQZc/jgfFRR2Cs76LfBxD6uppm/FSPZULyeVg6HMEV8ItXt4Clc9R5jns1bnitBoMlapnc83xzh316Cn+S2GPMkLLUIvpyQ10/jIhWohxjkGtE2UUtSLYGsfhBNyxjA6viEm8SYYf87yU7qvkcoy9Lhyp8DmEET0NAJ/fWhm0dhIB2ME40mqgNAfrUDAKxsAIPB9ArjT0u4W75Ovhcs/rieQsbG1u9bT1xin97e2vgBAAdZYU4BZWiVbq8b7klnrL4T9D+mo/zo2i8qvfeR4HCxHIHBZAvltphTutL3L7lYtvqvAsupO9khH5YWUj7mFUfuDV5X1Tzc8Dgnh/tr7lOcTuXtCjlb0bMSI8hkqslAPVcd50SmO/LFXEdRzUZVihhrw6Z+3GhsvjPPfrLdKYFtqvWM5xL52tBkUz3lO+qsBKkyz654dAlzTAVho39XT38CQ0yvcQg3BjdpMDIEYI+qMdZ4GRR91jKfa3e3IuY65shUwOoMgpfXGFm7SulYdjO3c8shYjOTNcY1usNTo5pPwiejLqxTTOOMo1S5RJcbZxL6QbjBgL4bigox+jePDugSTW2TVP+Eis7S2X0xS1qnmsAPaHnLEO0yUP+XM4PnxsXxqqf9ZJXaje63kwHbtUe/LsjcolU7XqbcqACqAVObjaorPuOPPctKb4uZLOjZiViF2RrZGOPq631nrjGnfh4nW+eE2IUJQs4286sXg1n/ZU2/efUT37epaIVdB01L3vQJIXjLmrkVLf9+hdG/ePyJZM/sxrC883/YUHr8/xCAubtMZNEYbtYW9Xw26UpXHX8Nt25wpGAztHEbo+rhEH1TG+/oDz2XThwCGmPEB/Q2a2w3pZ01seMTsi79sb4CtEY4FpVm7paAof0D1dfdhCPWV5CUC05OnSkdJZ2yNW/Gm4rzy3ud8JepcIrc2V59QQU+IONtAxYBNW3pULm3UOrG/HsG/LoiCUvXKBebrhheBMSmC3oy45eZXvBePmYFxqXQnPrbe9q6SUR5LTmMhXLAr9df/vLuUIg/AlxZdJ20EdSxTeHMGOD3e8arBUGVKeUll+H6WDccMzgoG/sP+ewWXpm5VwoXBb92oELAs2QnmQaBymYVSEp3zWPel6D7rDAhXsJrirod4dLuwC2tiIAsySJviuBveAs6zTiAA1c8locnWFG2+iI4mQAJhEWQuF9sUaOk5FW6rtPWknuFHTXBqgO27MUAmZVtPDEGoVsGLlIfY70LwH8Vxh6S6A3HZrXYko2nfIKygGdreB92nO6e2T8TkUgSOP9NBKwT7fFQPrT+Zrr+59PZrvyPOlicqw+ZHghh+HeZvC21d1FfQp3JgZj1cixzqOIB/PDz2QwmDa7i0P4zkrlEbYdrCSojtOfkLZiod5pZ1heQhT83TKMIn93DrMnuDSIxHRjWNtkKm13w4T7hoLWVE+EmGqnm2uzN9Vg+UwdJndJX8M0XDZt6N6HH+WiuJOUZZA/yQajulX57/jvOIxJjmdBZm8P6O4Oj5UpqJ+ZZfBo0mnHSjJ0Gq4o7/yxT49kuCPifjKw6kTuMSGy4p77tMzp8qdyYILdEVXGKq7EPU2pCTPWBTdxIrnFckTpszxjnBtJ5/YRLync6B0KAuOIZb/HZW4XOmNL+iF37aXlezeRCCCJ7oBAfGZzzj4Xs/bDcb9P4Ame1A45SxPyl4Wgd+qQWpUkDZvSmfrjbZT5sTcykTwuUzd+zpB5qaQAHDafbBO5Xsgc9Im/Ee2X5hVKnOuhDfBl08U+y3C6xbOqibg+4OJiO+1xGwyxC+/h55NjKEegSf4t+yEFBiQMrOD2NnGHysD1zOmbebqzu903mWI3Xg37537+WZQ/V5i7qBsnT6FGoHAShLeZY4WHT8C8KtO+NlNz262p3fpF4av9+3qgthp9/LKmeXAg1NPeNORomsP6o5aCN3AeZWg3J9Tl6hOOYNbhYP015Aj2PRe29/SnKdJAHpyHAH4XD0lr4YoGKgEfD+q1INDI0jGJiYAh4woC5HJfkYb70KXJxxwl3tOucvkGEAiOf3HKQ2UfTXGV+/7FnWDBAR3GPMGhML9FO7nxRvQnDCkHbpmYeiKFbybYGMvcQgryPYnufcVbfwL39IUyyHsiSUAW2vgFxgLXeV+XDkK4An4RLJJQ8ascrScqERcRs+g98EkfACjaE/+rv3udMvnL1g/yIleNodubdB9tKoMhimloXvwEeKo494Qo0J3ogAOE2s0J9xQ5+ml/zTKICc8KV53Y3d+qzxuZ8tbe54Apo873StP0i6mpo5dtLsAjMemyNeBMOkO0nmA0yS60BlSGFnveX6Sscy8i/BbVmOQ3JEwZfwymzPeBAQ35LMrCPkeYR4HZHKIdyBMeCIEmgR3jRcpOSfDGPuVYzk9YAjv00UzVJV4/+4fr84EiP7tLGrdw3iGwxLCtZDIkhFimA21bLCwgVZ4+4rL3wdwfCxtLM4N3F1Vl3BIHSga58Q6PQWTsSh/96kLZVVPblsIYBljf9YHyWJe0FfresGl4c1L+NR3bT/nEOKjqYtondKoyb8s4jqIgCmMP9s5oXOOuo7knxCU+3QtSumRhuzQkT3XtJ3KiI+aOq+sgu+ihOtOhUMQKy4F/lEEqgW/jF+NYvQ8DQDswJyjmb34Kt9RD5DKuDwR6R5HqUsqVEA6SWyeZBr7OhsRG6YVa+MWzcNWmFjM1XEB/e3YRL+ySY7rNhQFHKvvVgyqp8mnJqFZYss8yjL3NAsji1WmFqJaYlpfRdcDGUYrRLakEgk2rV1bmL+TCuE0Bpr5E+vAvqZ4gos7WGuhfNuOp3V+RDWGz1F6L4vnkBqP5S9U6dA1H9ybt45O79VjXXeSZ8qj9U8VXBU/SPQm8wzrakgtKZGOqtsiuiT9mDgiDBirlDNHI7G2yNkuGJEE7HmWMWrh6fR8QlxTYJEjdK8JceWM9tQpUF5UXFbBlML3jZMQb7qNMkvzueeXkx/6IPl03lIVVRn/OxONrK5iBChd1qq9IBZhzRJqV6Jtww3y2ftQatXIjI5f3o/q2Sjxk9KLRw2BjPWAkq71tr6eJBFQPZO6N3R3ilE96Hug/6a1IicCzKhEpT9tHBNHNjSqgxJp07sLJhZ94ht6uZ0CuttjgYAwB3u0eqqWRm+wNoFiH6ANJx29FnGiTrpsrCLHJFM7rQajAwZUC7VUp6uwO+sOF0GQoXsZTCGGa0kO8sbs9ca5rPN9zQcvW9Mtey+epS6WOay2z0i0ZVSAg7Yc1HXB+bmcSIwM26u45FgFsY2WxnDOwvGBxUWQ+43i/3/Qvi5diS7FeqO3wmOl67OOcr2XknJf8fRkbO+UeYWdnx2BzQbwDkZXD6lGOEQ7CDs49mqzh+wflU91bjfybIffWWqNXnvZIVKzd7TuTYOlqg16ZoOQGpl0uV9syoo2Y+6Cd/zZFD1K/gIiR/f15UVWfT9uIwsLAvUnlW7r+0qnYf0Zf54IUbwBkj2eBHEhUN0Xt4Z9mNl1hV1xNJZ9gwP0PlVMGes+UiXIwLF0stEexRIOFiVC2E8I0QPRCvQWFK9H9H/2cMTl57nk3DICgDEGzBnmy/6U32ROoobQwi5pSB1o7QpmKmI6Fxoi2h2CVO1u9PuFS7qB0j14buhznmoNxn100UNYhAiS7KPtBYnzSLbUV1hZceqcveGAxb9YFDlLIV15T1ooZI1YBNsbamJ7wc9ic6+wv5s4OjB64hSR3xerqyRtaimmML/rTUPQlahEMi5GeJcqHw1GazJl1hhi8fHZ7VI1rf2bhSiWvH5vss/V6hqUgf3tvRxRysCM3uYJl3op4IUeQ1lcgCQTzlO9z9plVN8LaBSN4zzmy7ccIdxEXu1T9L6IJPaHqkTKNYgxOkErXA/PxmcQcHS80yheDF8wT57nam/uSBHvj6+GaF6EqfxeGfRgcR9GLHku9yYGmJa4wQBZhiQndBW9J40xu8kiSS5R1/B4XsMjKxVcQ5/NBlO0NPr4TmlnY5V3zNbSyTkWw+csxfmv1Xs7s6L7cm0d4CvZtDMuIXih/Vetx3+XlflPpcPVrZt0xoWn81W7cpQ/tVyaiz+p/1NrJkp0oqY5ew+E5fwBHS1CcJHW1bW7mrZzj6v30AnrK/OFSb7U97DBOXit/1SyujYwo/Ktc9dHIff6/LF57/y89dg2RZe5WPmQ/Q464EKkAaHuJgikarx47zs1AFY9YvRRZSr6aNq1ozF66mX9u9fVGzSt5m/b2D2NEYdtD7XGAFp7O9ra4lKU1Y6IdxFCbv0hhHOwzKL331EArNsqsgfq3pE+ldV+weugMqh5cUNkuM7UWxm0X2SSB0DGFWQvKACZW1zrAfOYAUBuR/JVmUtGXXVJ3uJskYv1bqvCL84FLWEBXZ6ug5rfT7130mtvk/eSWMJIpURDCALgfd0qdPJNLADihQQLNhjXoHMyHp6hdDdxqp2OFWN1MWpOb5/fM83rD1Ye0VXPAMmehW7Or55s5dlVoGhp7RNdtQpWF0CgCfJH9gdybcEyr71hHpSucg4tRvRV6NJAfx0EHnvaOvsnQOzsvXAzUWqfnABUzqWm8qXO5XaJtN+h5TLQUIHPNvHtUkh9CQoum4csV7CIyHOZgHbPd8IJ0Hhz5zj4nvGghAGA9ExB231wc483RLmQCDBPrwNQWG1f8D4YjdbeXu4pzoONPZGpLKKmK6hUNtRk+Ha+YG90cNL91JsYyVmDINuuuraiKl7/7rf5xdFKFkHgArqaehm4yoc6Nz3RZFKY9QVlMR1FegXkik9oZpDLOi7NA45/I10eTft5x2PLKpWBOGDyAQvrQMjM1i406uo4ynTgrXyWLrG7IjDzIC570BHkqhBqOgTbGdFB2NeqOo8xg9vjciG+cvBul9j6O3MQAY5J27dFsTrHK7bbdV2xeLs6LvT3Fap0c555bcQFII9iUMKCsZJzbzQruuj9nKWlLRcb547fVW985dfqvXYDKHtaq2zazbMeecz9fPvF8ZKMitKbAacWHmW8O0e6r7OVdjXLYV/o1NBjvHT4eoFt6vOEJ6LDwE5umQTriorxYnykkQMIMgkQnqLAaBdBCTC19H8LQrubc1YLyYVBnIhWRMgmdLMl6Vb3hDEA8K42qe7zEy9Xt/GphYOVIMd3m6oTFHaIuYtL3v5Ynj3ePDdR57O015IVRq5wibRTxBIHajsSpUHaeR6JQNuj6tWieVRRjbbbqqpVj/u8KcNcV9vm8K0n77GsoFS0Ke1jGesPhJCHrEW5XV4WB2Ziy49lTj1EPToejvPHDN/2AQBAPKXIsWhNEcz0R9k3CsrXMtdrN9ag83VnWI0GVwBIjn9asJj6x+tAqvyu5XU2X+cWi4IJq0XVG552n3eALx5lWiQDUWFk5euS4A463+iuQVi9Oyfg01PiNfPQxTvJ8stjE2qUYxjMSNn1cbhoHpaHFL0pU6vVm3uE5rfIH4gcyQoDus5SqwzQu6H56Hpy74O8JOM3rRwAhP3opQ1iQJtHr/ubzcgJRiJ4D/v+6ej5G6W5fmMv8qYLbItgSHfWCCTAHfQMBCYkRfAuG4M8DVJC3gsu09l7kbtWIqFv490u9jL5PSQS5uuGlDhxlQRNOUei1DVkPP8tJQeBX+ZGYCF01RWTiPdTS0SgjXe2QtgI25WAdj5DXlihaDWuZFvTJSvvwAA+8jC2VmUX2ngUtzQnZOyaaRfj2Ce4bqs5+LWDaUxcGygj85+aS0vzQ7CPSuy9nmv0wPD/WZEutO3vnH/zu8/RIxtmx8kG+T9E+wo9JYx8qMJVeZ78sytfoavCtN+99xgQkP97unRyJCl0wY+NCBGI/xa6Hacl0rdm6CMrpW1bD3Ch6fr86n7nXraoHDh7mr2PeN0rLV8K/kFZL+8OUuQddVhsbA6Eo1k6M9i7KiodkKOrowHYUazFO/bBWiD/bJB6MguatNIbsFVZXRO3gA1BRKCJACPbd0R8ygeAewzmEcrqNF1dnCzak9TRXQ1GhZ2sM6sa0zmo/FDWvdoyUSUA70PFMGejr719ADR8zjVhs7NBYJ3TYcHCZw/fgXghdCdPEP0ELozM6fafW4y1sAtDnRuO+af1s0OKkYrdAHrEYDAaIkCMNFDJExX1Cj2ebAWgM5YDUVZS7006ApmBis0CSIqorjHFpf3ZI6ivbTW3WvFibkc+NHyED8zjBbD7Qpmd7JRwuE1YjLW2jWUDe9zH2k/LZHo6oGyE6PigXchLrHI9OW6ZwKCOj6KXIyB2+2CDR68eaYRhJ5DREGGq/FGU2IavSjBxHT1bXaGWtTsVZ8lXt7NHqeIgci4S2s1a0dtUXFRmxm1XVw23pX8Q7Vx2h9WWXPs14MtjudwalW7P86G3jIUZ+7N6mMFY3LaxPtcTyG6JVRQ/Xa2snMRjdQDBb8PCJKZ2kBI+tYuTnhip0cyhMnX6rQYAHsEyQ0ku6zauZ8OyCpucWi83hEuuGqKrfrnGwP2cjC8F9+dZ+fbAOlgQDIULjTlDe1FU5+2Mq7i9DPa0B6GJCZfNe8jv+wMQcnt3mCY8Lurginb1mip+FbAaGrjgvKmvo8PGKLbasNNza/jc8LnAsykKoG0OzFnn33bzilz3xqvs+DTUM6eHwKgMlMoPC/5QePGCdvpEIOdyyjKq9yj+PVGEa3Wc8ecl3A48WXldarwuP71YzR88zIW3o4mQjRVonu5HGXi0gmjPzxkriOMhbz/a1KEDPRYl5xX9P6n5NF2U/zJMaBlb7aMMu8cpBVdt3McjdiVNxf5RPr7zMacIPueQ5qRGf+aQnkRjZ9MWC5eocSFALN9EEwql4lP36BDcAtK8Z6x7/B7tjNdlnyaAWO0z/IxnkfqxsMnhVC8wk6Hpj5HfYRXSc6FptGOTv5h+xNbl9i8rYeEC/caQfXQ1ZYPHreM/leDNEErWWaoWjNglwmOjKz9NvwnE2CYCPVvcV5NqZKW5FxRW2k7NZ2cQxzKrB5vOzo3vVcYlz2ltBwryt2WsR/oxbSzCBABg9x4XdZMdq1TeS68jzug39ifZSSPy/csCqeOsmORI7d40FY9Q5dQVkee3sUFyPtpQh6FOZox7dMkWBSTYVTEgZQ8Xhxr1wTAMIepD3M25ADvjWKWytmvWARKExNHI7Dxk63npO4VT81hrqIvL9AIwiczwdqI/SXSLeQOoCTKPK5nI+tdvw0JFDsj+2HQ9iedLfjYWAAANgnkH9oIxrOFQEDJO/XwCdE/jLO3mMY6Y4Mrqw03Bz7xaw/1HVXTlD1H6Eys7Hm3oZlELEc/YflcwvC6CPIrDtsqL3h2jd2Tt7/Ow/Fj93auO9W6l6VFq57wTTnsBwtVcWyl5/UWu+4iWu/5I/Vm8aX1m38u/P0qksPu65EEy/How7pUfzRtbvvp804yVDk6rT8uhkIx/41ixsGYDu9Td4bA4DlF5hLo62Wvtq30fqjgc09EDjPOtpUjTA3uY0I9j4xryfrkCA4tB8BkzvVsvkBZWdahQ+NLKan9Wi+cIWOx74NA7SQjaiB5KTKRgTRSctHNnbUyff5sudIACrqtpN9nEMhWLzN2cJKjA8pDd5nIIF1DuP5WCgHLf7fUUabMMBhNmq8AaEPbWolrOGN6T3N9hwPx/qs/VUNoJxrQWfPF+e2XaCIUHBDxTNe62hUW4xTmbw3RkkHWdrKYo9Hx4yRzFCTjUUl49PPaEMXyYc3DHdxXEIHVXM9hg9B6YcAUXApqybmMS0HTF3FVPwHtUUZciB0FvRmSA4GNMWTrANjpUnDQ/SrRLAe3mIxtlUwRrNGxdrE0gunu+qXvO49iCZVwXsbiVcapgjQAtnm5MWBROu7e0D+QWnX1ydV8NRUf2oHiucDEOKh+sRkPH6wQg45nXaKgid/mNBhFcASUDTBZGxdx/ZDDF8R14ImA/7Y52L3FUo/PT5NXt5KUGhZ0Ny5iFhdZxD8GZ23eA0GfskQj6unV7tXxMqlbOQJ4LYWcouALxAW9SpVY3Z7vg8xC5c2gvKd+NAfQn7L7C8vmPYPuAOBEH6czYeoC2JxCNBH8w0D9rhByvihUhtIs4mXDxWh9KQahWfLW/+ISu8LDiYbaj8G9V0vJJHln4G714a/XBnHRFI/KV4aRVLPi6EMz15Xp2fee6+oDvqkFndCgGQ8yT6g65TrrzqmI6iqAEs8AUbQf7tK7Z81FTqwJs+6jiGw2bGiVpoy5t9QuHJcuqnyK7kK6Fi5Mj4Rjxdz8JC9jYviPvFRwi6E3V0GDreQygGVcHs50zRKBz21jEEsg9njYI+T3jcZc5EZ3zknt1x5DOQb4JZur6WPc/pWIAAlt9yn8QlNgDs5V+t3WlapExvJtZ2jpnh2mAeJdXaj8Bgt6P6vWi7DtUs3bKGa1+li0Eyw+gTnH/lnqeBKpax3fpRL0/WE/eIruPWPHTe1ZRfjHhp3VmlIKKO+PHc2torWULLdqsflOT+crxihXFGfy8b7rPQB2wuSbNqasTb2ad6lm/IO9J5v78Blg0T1KQNs2O1kQfxCV/MMZs+hfAYdgqzmxkxV85nFkEXMCHwPdHqqF8Hwp/qJYAAIBJCIgD7vAbBiL8x7zxlgvkueX/lnz/z+8JA9Hu01bOmnRL1RPepU7hc5JTuvUAIEF53Afcxg3u8xfcnp7g99T7cwlo8joCvilnyp5GERx3BvB73GGMYfeEy2O+X5km3PW62/kfIoz+5jEmk7N6n+/vyYSiIatQ6CZjWzh7kPA6z4kO4nuqyU5iy5rYZ6rFs516+w7v55yDlc3TlPE/7pAN4Jv1Nxt7+TYd9XyI/kfy/4eMe+YLTAaHKx2dlKYbCp8O3hs6uB+ffvNe5/+5AeCQu3yIbLuKnb2PU+bPdSdEUE1ExrDxzAEihhnHtY5zXeU+8WYe4px+a535r16JyUoi4vt454Qb8T26SLoGCDO/AQDNeOsbj09dCzQVtOgDGLw6WWJGgHOY5MqWU1TMygPIZzoTASHvbiGYEBUizv+Ru+WfBAoZ11AYn75anOl3F/7BqVIJAPR8bSAJXBErVSIgeGJ5MAluk89rmDTXRVgiUZbH9q5dbeQpruKt1mkkzqbwIez/X6dE97oSWpglCXpYDbvTOkLZCyktojus1BX5cfV+DCQAmMC6hEuB82j6X+Os4kGsUw/H9MwrPc/pE9kmFQ1G5OoBhXAiIdzvdzOcLdQo7+ecvIXvpoOaNa1fQA9wn5ND1cMXYJrXMqdcqejCXv+qPEkegjGHGLK3PQGiR0QQFzkB6PWitd2x7KPJVuPXPgI+cKF686m7g2eOQY4mPALdvH36N2yMM8+14BefavcGg9PKRoNVhm72LI+osKa8H3kHgOy9Yh/PJGg4lDOJRvbohVYaMxM4hVwWOe0CXZ2IVnwSLQdlUjwopDRnHcfudHSJSn2xzJOeXELkXhp5G9ZCpA2OfkxELCKqSrgjsbfPkEwv1GN5soqTPBJXJ9LVGbM7najHkeAulpz8Jskz7ZRmuQvTcqTSl5NkXe8wItBTZo4MELNUY52JD4IlBnEeq4FJUteiYFOGVFJvzBpIyZGmQpd0UhXCsv+a6et2ZlUQFIQDY6+eb+SUM3V6rV8SPwXPt6pIxWdZ5LKtPZyVropYntxAxxdb4svtVVrONBZ/udkRPnfPgLKPU0miVjcRDJmImtZQNOGX2ige2bzd4L/vE+i3jOx557mx2xOfPCQnVeHv30BAMOgJENFvJ0Jg6x7BQnq8roQrRVHy9xufUa18dxc2tECSbSdVXwITxgPynv4UYWgE15A2K93ZM4u5dGBqJC/0AZHQnXjTQYiw+A4Db790q9YMABwnmzQB74zABPFgQ6DFYBKfm2DjiwimjAM7gVCVCVrx2Iqsl+T0JpVvlT7KXkxObqd6nvPK/cQBDzuxjPLzJKDDz4hDVGh2L7HyquGmDF5RiHs9HLjCAeMfya/wEx2iII3yC+FOv6Uchvd+srSf+T5VSAMR7wFWC4IjNnG3DFn+J184whxAGMKMlI5nL2Q7F3OqfI+86mzbaQM6Qpf8rUWheVeF79bWBtEGv9p256/CyIW50sq6pRFHStbNmcgSdEC/w3ZdSJ13VBMZX+BKlC1c+dtYhtqcQ0/2sB4K/b9hFMsZLoKIirHyXaj2KNVyZ3O/Ln90oMbnK5+zkMWQRw71jyqDCOYEGEFG1rm7Orc77TlkRUByRN7kRSVINwAkmHc2TOddFP7vOwuS+29tKAwcZkCMMeA3/V4CZHrNI0yGd8fph6IAe9iqWJy/fHzvDDQLq0Im4W6orHOaZdyiyg33pNM4V+/WlMWFQQA+J+7b1bTdQjcEuVR+8p5tmQuyCReT+zodkPtXjdimwZYvyxK/eMGmYMy4jDk3yVSFCbutvNZQ/HYxowuCQOYw7WfP+YuNmZDWiyh17HRyDKx/lT6rD6K0idvtVnEzN/PGHZ8lnCk+B3giIBhDV6yRfyb6lSxcpTVZnxJ0BNCGOjGVuXkgzZCvqMkwKvwynimWvuPfCe7q8aXFGCEZP5tFwhbKzeYeackfrSfHV2cx0F4udhQFeAY24zVkkp5P1ppQbw0xy2rHxiLxzPPVueLPauQ4sCBbqASdBy/1JnZdE8oAmgqPMCjpAR5/2ZQvHqhvmlRvut77rL8C1uTyXfez2il0hV7xMijm3bFY2F57qTHwtUeBCnbI3590TpYAxkCYMgdr44U3KsqtQ2TPiQDukyyEZWf/SkU3FTAmqOVM5Kn3n3Kf4iD4f2l7sybJkSTP76dmANwjMrOqa3p7hjKkUEiurAi///fgG58oK9zdmZ3ts/IKD3cAZqbKBzXD4UdkVO8SUlkR4Q4Y7FTVv54lZ4JGrHre5lIIaSbGSJgCIQQkFkouJJ18J3ZP3q+2n7saB1kZiypIELftArEoIQiYosEI1Vi82DZRTwnYXEKqdBGrSaudiqamzrs6x3IVkCE0DU+5yjkcbXPPQtRZoiGap0jjCy2PgLT6sksmpXau63lr427NN0isimjd+FUdj8iSAz801bVkX7vi2CoEv68x4BwqrahIPNdc4guda2epdiviwpWPq661hOX+sLkX1vO19bhpc73QgEbqZD0uS7nAysjdVk9l0o4CrXpFt2lvGpKVf9ja4DKOlma0rafrIdt6N5+e99SO25q9oPGdul52TVm1+idszBvm/gbuLd02aKPji2izjMivsvLALd3yphF1gbbbZwHZTDJW1UIbieCepNUm7EpKtdpJu57ZO9fe/nDFAB8h55VXv+t61H8JLFq9e89I2wCNwSwv3fb5HfLwolLdP773jFsZcFu8nXR//fxvGP/fc90ISCw87x3PLjSw7lVBbuxyP5C4745xFXjec20P3zUz3Pbzt16Ppv+RavqeLfbRvtmiPIHq9FgJvyohhKUQvaoRwvWYzB17MGzZ3OrnsYVcNMajxQliPR8lGzlnulJIKfHcfSKESC4T8zyRdUbV6DrheDwyz6mqZiOGUcpaKD52kSJeqk2TEWLErLhz0SJoNMFCoWMpb7jVxAGbVJhS/9t7wV+f7xV52PqByA2d2q7ALQKG1X5Y1+TK21eWdboDAev9ao5sTRUNbjtfVMsl+3pJrutbUyhGcQ1DO0NENOiq+ZD1vY/O5Bbp+f6rP2tynJ0zUgMCNwjO9u1dfbfMw7UdePN7E2baB20GF03mRhXhTNfXRVgFlQUeNrpyf8i7vu61JdvXbLnSG4f/HaRp1fBZ3ccsAHS391o/NnTfzFYnLK3eYaEuWuB6wl0yu+7u6g1b25Gq+7Zwd5ZuDsrSzv7n8nmrJnEnR4rP6yMZaEVw61m8M9nSYeQrbCOLV5u3tH1L3XCNoF5R4nVT76vEPFrMNV5Z3b9lEbCuDsLt8LY/FijXvPV+k2O9sVML3nv/o426yn+hvnf9RExufGhuxbF3Rdt6e0KVqt9xAq/et/vsas22jHCLUNdfrqkINBvsmrX5/nsbgUZWou2f+wuad6hbhdwCKCI1M+3qHR6sqS39n1bjZzZFVNDQ9qq1l1aCXlGzFfdSzX6+xZqg58rOMCdUlSeL5KR0cyanRP42klV5+tDxU9/zdXolAB8+PTOghJzpuo6gyjzNjCW5py0DIRhdcFuyqN9HcAYgutpCVZUcXVAIXdWw1VR3jQBb2dAjYbERB6s0ZROZgYHFVf27MBig1H0aqrG28fVW/rXFpWKCWPPR9z3QVMnAYgNcNIBLedl6X3aNQJgKaFUvGxWCC93UkPMMQKne1E0DEi0gosQOQgyMXR1/9Hmh8/2nba23hHMDmrbkuW37ID7eYNTVXzP2LQy18RQ213JujJb3aZ9pzGPMm9Zz6cOda23XUe2iUrewgg+plLe+1xE8y1ogm0yDsq5Lu+QO3RVW0qEbRryIBdr63L5pttwmMFI1MqthS5bzvba1xAssGihhRfDrVHbXEk6Tkn50PbKh3eja3kko/97ripbevbZd2Jzhu+jnHlL573v7phOw22zLV3sR8WGbLaD9Peuze+9btz/47qHG4+bx+/ugkixHOLtPb3/9bVeV1NsheRcTXp31tj9F3tjHP2rzjX2ytP1I6GqH8s7zq9S+Nub9DzSb2tbm1tR0a8bTDRmoyNKRbUZLQWvUTKg13XJO9W/jcDgwHA68nk58//wZLUo3DqgZr5eJLkbKMZHmxLdvE8/PT0gXOT49EUvg8nrmUhLD4YDEaiOW7Iy/hQuZQSlYMZZwIFVS5/3pxDHBDvc0TZR5m82ccW/6l3VpAsg71ms/9+sG8ZN4/zxuIcSW0StuP5dS535ujLV5j9dwMfXPQvGwLCVXJi1VU+DrPYjfr7GNSbEYPWzNxNHsZpwr77tFqyKw1QL8QMRfrn1c7pVKlcY3NveoIVGWc9WEn+1TiwbjHtC47oqs365CWGv//bTwWvC+d209s7eXap2/LafdSfEse6Y9f0M/2/cLn4WubSD/3haJQti4qC+bvcU1bhy+68a+ngb9wYKunfNNv+YMdnFKbH/AZMnhfF235u3LWAWL7VhdEnR5yGNP9/7Dj9ZqJdZhg5xuFe0i7tiCiBvEQlzRECuBvk8Ubse3C9XYdNDuHrer0Wy/tKuf965mD5LqwXmPUSzt+24I0mICG9lc4xM3ARTEBSk3WbTVs9lf27jB5Z1mLHHCreoP7GxZqxtquLuGbSgqocq1ZSd0trjUvWotbM5Fi7Ne40YX79hdXzeSbggLAZYNOg1BlrhZL6BS1bTaPGENSvVPSOr2xGqzjTEiUuiKoVrcZtjmQtwGHMwocybnzKBKSokhCbkU+nggp0xfnPAfQ8/h0xPzf/w3yuXMRzOsKCWX1iBmiWGceW5IYBwJIkQZCQGe1MAmuu7CsftEfzhQQiHnTLIMnNEu03c9FiIhCHPMvoOecY/qXIgxEmOHqjIfosc9Y4QQa85dlvrPSrPP1nUtHpe8uk7U/SfNL6IRgJ0HG454V9rS9o6qEkKtEIfHDauu8ZsaxFXLFErxcCwrhX72ccfJdRkhOwEf2r4efYeN4wsA0zzzNPTEGIhd5xYDNaQXuucncjI3PfSGzQmR3veRqKv6i5smbCmWG3bjiCHUuYlrfK9a9QIzrM7HUkXrofC9nmUfCO5EVj+ThUlW4UDd+72dyhhkU0p5z6SXpdj0QaoA5uPY+iq17iwrv+tdY1x7gLnwyUqXqDV/6zs3Qto2h3/r3+rQ5u5w63zYZt69nxH3GSk0izqIdGClCtLVS/6RJLmdlEfXshS1EVcFLX26auc90uedexbFfZuEddDLs/fae+cY3mtzfvjswsQfQsmlQ60e9f37tqP6bZLd/5/X3kfg77vaZv+7nl3Q5O183Eev7Yjcb+fROx6/f4OK7rb8o2e3H1TJuM6HNgK4ude9kVdCGCSQc4bsjNwdnZSCex6nVBMVtCgIdUJtmtCiWBGKKuVyIaVEkAPj+UKSQuwi6TICMI6vhK/f6S6ZkgtzTmhW8pQ9NGmY0ayEoTjctuIEvY/L2EIUUqdMM5yBGF+hU0qxJcGGdc5w43Cg73smyfR9jx6io/Ts/e8HJ55JlBCDp1wNBhII4sK6mrkQLayOPdbmZ5W0RTzhh+0IbD1pG/T6CN21VcPa+niVKQOqyZushVIysZYxnaeZooUy+s9YlZZPv/tEvlz4+vUrORdinAAoWsgpYVY8rjpEhtjRHSIHVcbn3gWVoxBjR5mTJ0DpAiUXtDKgUgpdF9eohTYnjUVeq4Des2+5TxdXYLM+t33UHrzjLdu9f7Y9k1v0vbmH+m67/vbRmO4PV+9oRtb+3NLhxd67e4/s6Hzr34ZB7n9u2uwo5o5Ii/AXXKd/1f6NDex6gNVbWaGioc1Ei4tASx8r0l4Hvl3Fqma9kmi29U3vvn/b3Tpvrf1t19c3NpuObGohs3iTbjD+40G/6/qx8OHfxrvv24dEbPv/Trf8Rth/OIzHN7QVefxck0wFHka23rts1QrsDt16tcw48XoeTXgk83Cnv4+Y74Lg3+jj9mre5bp4xa79WX42VdN2zzap27SJ4BCMrrCOqyKx5XtASkFygRQBJcvs+7oUTISQMmB0DdHNmX4YsDQxTzNDjoQY4OuZnDIyvfKzRNRmppx5ztFDlFLm5Y9fIPc8/XQkfXtBzOiSMxQ9zHQCpiPSdUTcdmkqpNeR/OVCfD4Qf/L44DCf6Z4OcBRCDNhz9FClwRGepkTfKb2AWaIvR54+9FwuFxDh6adIKRn7EBERcidIB4ijvpabvXR+ZhaNmypFXOhwr1wXVK7rm7dzUpZlcsK6LONCNN3RLVbkYqlmesruBBei+bxqwVLiWDUK3bdEmmaiGeM00SvEEMl/+ldmVY5lwIoxlYnhOFQBXkjjTOg6lEwcwFKhvM700xOBQHoSwtCjKRBiQIaOEAIdglmhiwFypvTVStk1etZ8ROoE7BjGepa0Wnd3ebLbFrd74mc9/1fM9/r79rJFA7n04+qcIjvhwQOofcW2jmTemkDLbPUjIbrRF2uUanGjr9Mhy/i97Q373bW/51mx9kOq79Cqwo4uqLZMhXX7uSlljcvu2peorbkI7hDjtQ/etS1Da55gN/bk5p55JSmtr3hbavnvvZrE+5bu/y563jywRVh74zw/XPhlMd4BaH3jvX3Pj6673pjb9ndqiTt9kuV/D697ts2GDv6eq+2prVrocR9sr7bfdeb+XmprdA9FvyVWvLv/i2AkN59tPticD3N7EhBUb9OMVHQlagshTCkh2dsskh35zjWFZ86UUoghoqXQ1Za+//oZgDC5WvZjUaaUkMlq7G9FTrlHUyafRkrKyKR8/fKdPoLmAjVFn1hBU0JiAlMyB9wpRkinC3qeUC0sROR08bP3BN3TAT12dEMHz4H++cA8GKMISCH0ge+/vhK/fmU4Hum6yPmvI30/cAm9q16H6Opgw8OjqvoyY8QYN9tgRaeAq3G3KKse7e2uce9UXYlk2ysbpqKLM5thOZMndyrT4l7jc8nM88zPhw+oKiVlzucz8+VSCW0VsD/P6Jw4DB+9vWdjPF08TjoKlAHGBEOHFUV7IcfA+HKi7/uaqtaYxbUjQ3iiUBz0mGHJvc8tiDvDVcnbgidA0RoHfO0Bvdu7OwHy9ixufRC2n73LZ2T7vk07+35sG79CoI02XzHOawT63mvrM7C+8b+XKtQuXaP3O/PTRVhjBRcv3C11DjT1cuvclmS0fDXLi2QV4te76ndXhNBgsV1hNSJsG25Q+3FPPb16xK2xYf75dgKuiOHV+D0fZ7MBtz6uR3Pr3+rREZvqFbbOR5OBdv2rm2Tr9bZ7v11vs6svd2O9lcDaiJuNt3k/33PwubHR//8g79xawZsTS/t0Mw+sknizgbbnd5aX23PuLZpgYZXsDavewkLLsbyzEdcD9j7Hsv1arqMKN0Lm/jHbP7ATofGAQzNE29gdSS0W60bAtK5lMawUTBMyz6BGzoUgnrP5cFa37dYwlpCEDz9/gnPicvrCh3limmZ6G8i5QLUDdymicyYVQ3Jm/o9/AlXicyACpUS6acbKiI4TjHUAz+5MJL/vfTjpFTOjvE6ebnLssdwTThWxnAN5mhlfv3H49Imnf/oDMvTIv3tCuxkJs6Pg598TQuDjpwEJBTu8QheRIdINyvOUOByO5CdFJJP6wDAMjnlVsc6IXWWOwRODBPOczUHEw2oXn1238Te7PjTat+aKL8sa+l7pkuesj1NGzeiLq3ltcsHh0AXypfA8zeSc0f/8Ry7zSJcjXcnEUpHnlLh8PtEln2edX8kpkeSFeBwo0yvxcCCmge75wFQTnnSfnnj69ER4PhBSoU/QnS/EIboAwATIUjEtixG6CM3v4GlY99/GbGlydbJuBPItcl0Z7FZ1D3gd5w1Nvz7n61X9HmzlN1o1kE2Ttzf3NHrmNF2WnPdu8ljilO/QssV2DJW2r75N19d1bxvy38aVrwBjOyd1wrRRncaFVnu4PyfskJXbPJY/u9UIvmdeVyPa2BFWArsyvSvv6TeQ4V0Ctrn/2ih/72pesEJNUMBt369lqTcre20koEXl2/rw4LmdFMe6UXZj+K2c7sGG+q3Xm3bs97RfBZ7Fc5LNNPwG4fAtL8XFPHCNzN/xnjcZ4fW9y33vUENs2vdnWSX06/Y2aGl915ZQbYhR+6zaLRuBUG3JXFbkoepOPWRnsCmNpHlGTN2mq9WWm6p3bMmEGOmt49c//YX8OlFyBp297eptW1KhpIKOM5gxvo6k04UhKZpq0oBS0NK5Gne6oDlhl4qc9ESIHfI6E/oBvcxIF8kXR75BwaZCKVU1/RIoKbs6tWTGr9/pn45Ylwh9Rw5ue9Z0wtQY+EDoelShP/YkzWhRLpdE7M7kAT58fEaej4swFbsOwxF+UzlrO8pR0ODCmJptwvPaDXuB1Wqq20UFrV58IjQEWTUNwQLzNGGzMY4TPz0fOL28cP71MyLCcYRUMunl4k5OaqTzRJfVbega3S78KlCUcpzJ40TsjWn8Tlc++HgihKEnv5y5GO4wd+xIB+i7DiuREBI6ZIbDQMoukJQAx6cn5vOF4TC4Y5gINZOED646a22RcLuasC531HHOUDY0nmvkurbBFmhdId3ts28d43b+Fia8+X2957dEraz0/Wpg179svvoxzTA1F/ivNXIb3sBmLrZctFsQAramPfOusqXWlT5cMbo7nQv7TxfPscYobUUkgKtKWCdmaX6lePd5xiKRNNfuRtiuI3b3PGfLJEVaf7Z91o0w4jLz/moNbFpvKsb69q1zUNsgy/h+AwPbvXVhWG1O94JQE4DuHoblvtuX3+SO3jCOe9cSGF+Z8/VBvd6wN5qBxr+uJuJ+HqvfcFncHfKlSlbY2vNv+3Xdv3sEYbUh2dKME6mNc0sTJGo2Ka3OUFBDUGqqR2p4itSD2BhCME/YEFIPqoQxkaeJcDkzmNIXY5omxM6QZp71iaLKoMW9mq0nJCVMRpkNLUZJM6SJPGbSl+/ORHINhzkI9jqSsyOk/HrGzIjp6PNyvhDMvXtRI0qhjCPdqUPLd2yIWIJBO7QU8uhIuMxn91Cee8jV110UeTFMC0VH6DuwV8LQE+v7OWXC04B96rAuEg8D3dH4uY90B0FLoLtMzE+F4+GAfIyEUCjHUtNgQuw65oowdIiuYYiCBCPEFvbiSGqN/23hUDVRSdvfWQmqdNmZVX/JzHMiKnC+YMk4vZ5I2Z/7g3ZMUyL99ZXODJ3cZkxS+qKUaQIzphYvfBYsZSwqOicYvEPp1+/ITx/IvTF8OJJTgakwnwpTUT79n/+ESIaPHUPfc+4Kn54/8fmvf2MYelQUy6CfDliIFKFmMqte/zGAWs1IV6n8lq43bWejJztifsN/K3NZT9GtGtnYqvLbebpXB3l7AHdYbiMJ3zLfxtTeCgu09dklG9jbQv8OXdvKB5ySyEpOG0hZBLwrGiYGFEy6lb+Z4RkeayYst9cuT9CI+joDeiU13EcTW6+4JtHfMoxNE3f+sOuv7lw7KermuzeQ/NrRVVHwGyQo35dvqzFXLcDy1L5vP3rB8syd+V1u20gMmwavEftDL8R7qPNOx65t3u2znT3tasGu275nM0buj7Ctyltz1ISbm2leb7j52+4UtH/8gvtztnrKrn9fS7yNQat6OrtWCKFsGXBuydmrylNt+VvVkNmRjIwTl8tIN14ceeVESok+zqSUmEtH1oIlj++dvpz48p/+G8/RGWixiXQeiTbQf3wivLzSPR2Zv37z0KSjO2fZ7KrwrG6rLGNBYkfI2b8vCqZoyoQ+oPMMMTjTAKSAZv++pITOE3GIkMLqB1Kvch6xwxMlZZBCuRREJ4iB8n1CpwGVA9q7vbfMMyDEvoOfOoaPR6apME0z5TIyDD32pPSHAelcNV6ombfEx4V0NVFC7Q+umm25mBeVY1VjF3ENhGRHwV2JzPNMPk9M44QSGMeJjsg8zYRipMtEGOH1z184WAQz8tlVyPnlzPkvn3n+x98Rus490ueCjJEQI/nlldB3lCn5e0tHer1QDjAVRbObGE7/9oUP//wH/vYf/5Wnnz4y/rnw+//tn/jGxPly5uPhmW8vL/RPB0SEafJxJemIMYI6BY50eJSW0/1Q0UYV4x8Sz7uKyze0SiuNuBeRcG3mWUHWfQXpvT7tGfU9AflRg3dp0qPr6sYlxpx1jP6jCRkP6MymnR0C1mh1YdpH7sAQagC45+SMoEao6ea8ibI0hoFpi3UKCw2zohvIU6pktc8mHGt8XA5Vma6+CVou23b36laxRZYb5KzNs9GD2ZfcxDXeM1bm54nPa31dgRZfbAHXU2tckDG0ai1CV4e95KCtxtdWd1UsVPTYUlnl1dZkBhZ2WNoltnVBttVHpP3bbLzQUHX16LqOs17i7DafbRlyqMSn+Sg3b8PQ6nVuGbePzMdfP2mMNaos/W0YrkXT+b5ZVSDt9c1+bkat+7la7UNlXLolAnVEUv/eYP/FVtdShO70ExumrOgSK4qxCgXNSai+JtaMbaWOtKHWWMNNSqzajVo3tlUbapmkYuic2UpjuglDkTwAipVq800TsYtMyRlXf/bwk07cC1kusztfzdEJ4umVwzwz5OyORK8HsIF+mhm/z4B72OqfX9BpJoQDHz8rxF8xVZ4IHEuhSKKzTJ468jiTz69YKXR2IAwRZKJcZkLCUZIY6ITOGYsRs1cPbRoCOvschh6M3m2utYiAvp4wLXQHActEcdUw+XeEeEAuM2EYyPN3kEgXhZITNr8S+ohmo/QzfP7uWcDkSPj4DL8c0S4ifwP5nfL8FDn+dOTlCHEqpMsFiyNdd6TYK/2Hwdfh04AZ6MeBGDskuyo2itQSi4AZsYXqD67if5LBU3Gm5GUaL0anSvdasGmmO8NHhZT/xi9zxlJg/m9fuPyXb56oZBjcXt+dKCljY0KGBN9eUQmUqC6o2AGyQPhOpCNqcUes8gvlMjGPI/3TEdUzwc6ErsPGkS4pQuGpD4RfE7986ol9ZB7OHEJAU2Y4dszlxKBgJXqYV1XRh8ORrjdeevdOHyS4E1//7DbuVj5Dkp9PHQghMjKDQCx+Itv5EnG6HZtgU3NWY7mquaNn3lKngy3Dm5FBQEusZ87j6jX4WQ3a1OPV5ivFHciqBmOW6B7upfl2VL5R72/Cr1YjrVSVe9NUhZoitVXba97fLeqiAceFbFQ+EVoeCk/KvdbIrjyvUAXTqpUMJSAMWDC0VI2SgBRvuHNCeYWoZBPislFNcA/JLsTvAfS8/ryJH3Z92z7LyXtElKWP7e/NRFxfsvn/W9eWKT6QBXctvufaqta3CNk1K/v2dij35s1t/q8lz/chvLfsGTfvsx+3/2Zw0mYe33uJyFpj4epN15dt/78zXdiiPmpCxns6sjcbsPu5bbdlolpS9+Wa+AGjlIJWAhFUPS+yCWme6UVdFazF76vxt9Psf38IvROSpEyXiYMp5/OZko35MnI4GWmaeZYLqTJvTQUZJ8o4E1o4bk17aC1psBbyOFPS6oQisRKpuSDd+jlUoRncXmhOksw8IceSBCULxOLhwBWhhT5g83r4lgiEbdtqWCpYZxSDMs0EzWjJKF5a0WqqLgsROFNI9B+fKNOETonh90e3DX8c6J96Up7qmAoxBPqKfOvHWHIBPUpHKYWh75nGETPxRCi53l8TaTwfD+51XZQ0zaSXyffTy0xOiQ+nDi3K+W9/YjpfkDK4AFQ8LlrqPKd4caZXXGDTOWGm5AF0zpRaB1lkhNLXeTZCTlhWNM4kVczGOnufSJcJFPLrhfDhwHg6U3Kg/3Sk1ILz2oMelGn05+bc0/euHQgh0FUBs4S9R7ToGkfsmoO2WbxetEVb0hQj4qFd7B0bdyYXqUlztOHbBoiaOL/P1SyPCPdyfG0927C8uzbQOCYrEm201u41d/uapqbe3nPnZtsRB7v/3e532c3R0nD9c3HC2hKgpX1AlgDepp64HdBiVjY3Rnv4RFyf2+jwrxHISjC3maVg0bmvBTbfVP3ue2ZLPG/cGSs2VwtPuMcp6kZrb242CJeI6nxdCSb3roe2hm037ozj+pPmdNRsM/7pflEfxbGuVYreIXy0frMy5Dav7nXo30r9wocum+dlsZQ8zoS2n++dTd7WPGd6hYfXq4ZzLBoSP3Bx02zr/1tez0tmcVn/FljqXRdxrYhWL01Rt9Oa+Nhaeb8nBU0ZyHRmWGkJJUYwo58KNs8c1QnZc5o4fPrI9CUzTiNPVsipEHSgpEInTwyq5NOF53Ohl5Fumpj/668EEc5/+68cf/8PzN9nV10msJQpodRsHAkxo1wK8elYCf9Mnh3hUnLd9wamKI5UQo1+0ApRZAnLcQYkeXbvZDqwiOUDiDuWYYZ0NfeYrDVo6QUJqc5sATwLkyRHG6QMMWGpIDYgQ8DmQogRJPv3zFgpSCroZeb8b3/m+PvfMfwf/0g4zehHT9TRYYRoSJqQIOjryKHvsIu6k9pT7+OJI+l8xrqO49ORXMA0cZxnzJR5OjmjvShSCp1Ub+JZOf3lG6//NhGGSGeFmALn8eR7NI9ompewqNInLBffUJLJVlzQmATNyZl1jJieiUPvdMgMvXhmrGwZQiB2iWIFuiMlTYh1FDWkM9J3JXBAuo5wSsjQ0fWJaImnWJDzhX/60NEPxilNdH3HOcHT7wZ31AMikWEYmA6eJavETNBAqPG3UrKfleI0tQRHjF0uNQta746FLVd30Nr/zvdF1YxaLLXyW21X3TSg4s5usVZHC7Hhs5XR+vmsZ27hS9chi4+ZYWtn9fwODevWTH+tTfFzb9c16dgxmLco+nVvbujXVRvdHvlcc/db5rUN73jrunERv4dKN8jbrDqtXD+3be+t91HJ9WLvu2/b3Taza3OLvpcF2TCjTT9v2r2yvf6PvZrkeCUoPFqAOwLBNubPZMPWbBFol6bfg+tbO28FLq+x4XvB9i1HsSVciKbCeWNerwSr7VpubdcPvazfcTWbb3Maab9jNZZXhJScoal6sQPLFTFko2hBp8Q0TqTL7AgkT7x8+4ZMMKfMESNnZbDA5dsr5fRKnhJhdi/jNH9356azexcHYP7+guZIHi8Yjm6sOf3ITBg6LBd0mj2ZRVE0CUHjIho50czIwcfTStVZddKyVOsD93YbQnDnjEqIuBqxQOg23zgD8yIHilkh9D3kuipFXVVtBSmOmBr18zAsQae0FEawkpm+fEe/PNF/OJCDM+yiRtcL9IE4RFKpKTsFuqGv4TLC+XTyTF/A+fUViJRcOGphzjM5Q8lK0I48Z6ZcSK8jXQ6k08QQAzoXKDPzyysqrkqP59FNFlaw2GGSPY6amnqwiMdZ925X15whZ2TIZFUvuwjY6KrNUpF8CEq6TMjhgmWj75/dOS91SAyUOTK9nBxxTgGGgfHLCf55oOsCv6avqMJUZp4/PkH3M6UoUx7JudT4ZNA+IrU0q0TxNJqdC5Ox6zboswq+qjX+ummEGkDx9QjIrtjBsk/ugLi62jSQswM8G0a8wzPXpOeBym1Fsw3o3adZj8Ontt3bAsr3X/d4V3tfd0MQbTPGhca9w1Fpa9vdwvQdrGrtrshEl4H7AWtxwde03aqK4WbeN83vP1n7vn5/y2IabWnmwuXb6/fXf9VEXQnKWwT+cW4lV821DC93XiTrnD9a6rcW1Z0q7otrwe7v1UWNJLd7+0EPNm+VxSt6lVBdFtrGVbbnmv3e/1ylHbNVqd3GviBUaw3t11A3Y7nep3eFtjavdbuWGpAcVKrNeKswg1bWJGTfoyk4843Z7+qqW2vQ7PG2yaBkbFZ0mjm+KJIzfVJSmemmRCyK5EJ4HclfLx52Yj29gpwSkvyePM1o+pvHz16+VSY5U0ZF5RnNBSnPPp6aqMNi8ooyOkFRbHQEG+zo9utQ3KYcqmOYViu/dq6+zlWFXuoaMjtyDq7XkDqHmCChA+YqqJwxZteWiGJdQEKHyAUkUgjE4FoOMgRzb4ScXz1hRPbsWFKL0lurVkQGy9gUoSt0EiEV8n/9M/rpA93vBkLXIZYIQ+do6uMHnp47Qi8wjsBI6Y0+RDqb6IPQtbhfeSLUeOqhFDKBkpX4l1ePi54TnCeszMh5JJ9cFW/ljM0zzAkphcyrb5eS0SKLT0xu5zwboGgOaEmY9r4/59ltqS2uecRVwH0BFYr5+zS9IF2HSQTpKKcTgSf33n4aYE6EriNooh86wueRfJ7RVyUeBp7/8MRTHwmnQtQXfjIhz4nzIfPh+YnXeSZ2ETRjuRDDwRk+HZaMoURijCSpua29viKSIh0QqtCVg+9Fk9KgLABRPXMXzXckWKWfjU3IQjM8rGc5sFVj47RAKnOWmjcC2yLbdnDvMf6IKWg977G9V67pRONZ9ee1inILRhXcdOA7dX2gFQypWiTT5bGmNWzZvrpmN+U9THY3ou2At/27Iy3vJmKv+7++Fsaz+bm+SDY/920uz96091DouX8t6vKGyu7dsvbBFoZxKxi9pQJ9c67fFLDeYLxrB9/kou/x4n7PXnA7zANBY/OK1ey/t4Xff4dw7wDdHbf4qWwq+v3nd7q0HPhN+9sDtSEYfiTUD0uN11X1RHVmipont4/ZUw9qmTA1yphJKRGLo4hcjDzP6OxOWunX71y+fKcXTykYqnNMehnRopTTjBVl/PqNeBiwdCGW7H3QTBQPW1FJgKMpqypAxJ0CVQuhqNePLdltxdVLuDm9SRtfbqnyxIsvpIRIQJoquq+ItBYUgepcFQxTT4NpOWMprRqDUhAVEMVQd1BUW+JQzdxefrs+t/vDwMfT9TBniibik3t6p5dXwmBImAkM5DGiJaFzhvRE/zRgQyAEIZfMjJBkRgRUqs2+or6+GKVkclLmywTfXDNwOZ29P3ni8uUrcY6EvoP0Sr5cCIOHUWn1RicGJDgjdicdn0hLlWGFmmLTOjQVILvA0ZwLc4EOSirEPmIlEWLveaZF0FiIFskpIZeA9h3zeKJbfA8i3dMRQynjRLCDO9ddZqZwZrKZr9++Q3Av7DkraU5Y31FyoSxlad2XoFTE4YzEFmWfmnpSE9xuXIp5asxdLOutMNw0SCx0xssuNm2cPkiYsb2W473hle+OZlkYtF19vDfB3gNWK93YoNS9uL67WvY0W35f+y81Rr2T6qvhtltuzLyNu68D1FuCz/qM1DcYyvaNt0HfjcHdxojtDuI1o69eq4+QcMvxmlk5r0ktw7m5GtvIdcyl9rOrRPgagbeMUzv+33Qiiwp17WegQermFd2m4pEKZL+Mb/JgnIDA6r0uC0K8are+T2sHW3xsm6ftE9uerQTw7Z4sttS1Z0trVt8jtQrFto+23OXzFMR2278lTihs0LCtGojruqxcCXae37sJcWt/dfOHYWwM/d7fWtVETNCGKosSUiAYixf2YSwehjJNWFHi7EgwppnejOFsfH85oa8d9v2CWWJ8OdONRncxQrj4oQwfSaczESWfR6KcKNOI5BnNIDajOWLyDYBcVYYlO/UJWZzhSajJaRSbPYuVlILNZzDFUk2+cGCDGsw9bwHNlXEmc1VkCYQQsZR8EYLi2cAiWMDy4Kp3+4bm7PG/USAESoFYzFcvKIoSS4d1jlwoGZKX4TOtdEfTorkx89rIQgCJde0j9K6JKNMZhpqM42813KjP1XnInd3iKcHPz9BFNATCk3v9huD1aVxJGtFJ3Dv8y2eki4gWDkHIXyYsFYbJhZI5jMjpROh6ysu8Cj6ni4+5O0HwNJmIEGrGrMbgQypYUWToa6IU3H4+t30+ggjRPrkvhBYkgfXqi6PixKobvcThDClPKJ6aNHdAEOTXTPwZ9NsL8dDXstUBOwta4EmfiUMgFi/k8JIL6V++8OE/PKElEzsl9j3nr9+92EPsnT5+83V5+mmgOx5pdgIrE1oKIz729Hzw8SzOffWnDVgRN0+YEaq3sC5Yp5pAao2AhfJI4wlbbaAs53WXEaGZKe4J39r41zVTrQlcWhWhhQnWN92AqCY8tJDbqrVbMriElR+0t2mjRysdbtfWWFNV3Hsot6oL3wkjm0bxDfVpG8f2/vqy5Z3vft/y6I9Y1v1L7rz/TuNXfy//23x3p7+yFTrWhWxOKos0+AZT3r7SBRPfsY9w4tplTxb/Hvvnoy5sPba3EqE0e9WbSHvDDB+MrzHKxy34PrjWbKzzsL/ekoBvl3ADdWX9e0GHiDNIPI5Xi3+XKQjuPTvPM+nscbokd6wp49m9mvOA5sL5LyfKnNHxlTIl8rlAVkpwp5357KrLMI9IH0Fm0jjRx1httxkpWlMOAtIvBe+dOVYv5FbOMxfoIlaKF2ygYLkggxN8m5vkEpb1tab2zYUmUrmXd00ob27jFt3kC6hzo+rIz0rGyYliWYn01QlJoAdVQcxDtsBRdOgq+WmlHkNcwkxc3e59MDPKlHzfmSPLECJ5nJAwIn2H1UL28tR5GNBlQrpAqR7fZOHwfGCaX1EFPV/IlxlJz8TjAKeL57KO4uP5OkHokFFRLZQ+E/qB9HomxOAIF2pcYlkoaZ5TPffOaLR47uyS6tlR9bWpsdUe34g7x8VqAy1VAOl9DnKqGod2a8muUUiJEoTQd0TztTp0B8qUIBY0BWSA9Dq6NiQXrItMJyXmka4fyP8onE4nps9f6LpIjF6+8nS6uG38+MTh6YhcIpfXC/PniePTE6Fr/VCv//zhmePx6FoAcT8I2dC/xYu55dSWlS40dN2QsZlBvNWs7YAZV6DlDcDQQOGPri29af2lAsdHZKrRiiYoLHbiRfB4i8CZ24Cv+Z1nS1kJ3druSvaCrDVON8O8USE3b+OGdJYJWmYv1LbNvRdzXpErbBaQKrnfmbZ7Y2xSSNX53yS9b79XROWZi2Q1Cm9XdyMFSWiOAuzaq91b/96oYnwe91hxZW7r3EhrpC0o63yFBbPu51kWie1KaAq+GXXTxiNP6GYH2any2+FZ1LK2q7QkixrT710R/3aUbf3MvYlhTRrfqpiorXNQH3cc5620vaQ0IXO/WZtmxXTfb2s5oWsSmZ30vEwUEBypxBhrQXRDc6aPB/f8VM9fq7lgpgyVkD6dMnw9o2lkTjMfrec0TnTJuHw7M/76mfn0Sjh7kYQ8vzijyR3z5YJOX4jDQL54v7s+o6MSDi8IM5QDlAIWya+vyDAiElApEAStKQY1J09p2JdaDzZRLmdCZWRWLv5zulSUrEjonNmAq5oNqIyCFjcfe5CyWceAinhqRjUofmbyPPo8NTV1zR1fKm2IliAV6Hs8CrTVU1Ysz26vNsXS5Px+LMQPnr5SAJ1HpBNIkdBFTAtxqKp5CvHVPa3LoYbGaIYQiV2PfnlF4uA1A48w84rEGcYJzhN9iISpoCkzzS81raeXFbTDEcvGYRaoKna/RkpSpP5ZNBKGjhxmT9wxDGiaCEUqk271XzeaBoySXPCyuXM1bJhc0DH3LJe+FmcQde2DGhLxTGIiSDEPGXsNWAjozwc/J1mc5qmnL81ZPNf0y0TQI/NfvrlgczoSf/7IIR/5+IeBl//3j2SBYw13+AeLmAgXuZCAoB/p1Hg+BIYpkcpMLkrWAodMOGaGj0r4R2rVq8obhqdFc+VHr9Z/tvov+PmiyKKCdmfcmjfC1rreLQxqMXVs8O/CwCtQqKxz+b1V6GvHXhvBrWamm+uKqZjUuI6ah8EafbbKgHeI8hpA3gJKq4xnh4CXFy8q1coY3kJHV9fCTEIl4O8BstYYG3vm+55HHwPIpUdwq0q4UhK8R0D6YT+Wtn/Q1iJhtb8XScD/eOwpyP3Pr9ZCdptt8x5ubeT3ri0jfs/1W6dOFinxRw+/nXVs195G83L/fft5l8Vr0wlGq/MKrqbO1bZbqqpRSj34qbjANjrB/f79uz9TZkounP/82Zn265l0npBXIZ1HtHzDshFKdMeeckHnjNqw7k01T4BRashKKUhTdSb3qNXOCBbRGi8Uq+1VTNGuAxKmZXGm2tOBOkbTRdC0sJHU35jrRtraPKpWBNe8pothlMUBWnNz1gkVHZozWJ/wGqN8hRKaEFiq55sIZgWdjaAHNDcbdqvJmykpELqITjPWR4gdEq2GMStUZyDJdXwyUUrCZldZl9PsKnSbPJtXLJVxunFDc6TMM0UmQnRHNTOtKs3g8yyC9lXgyZ7DOmDVbo6j/pp4wVXSleibLgzGuU9do42o6/cqVowQK/LF21PN5HH0sKfJNQCqBUmCBA8xo/M9VbqCvpzhyxmJEZkMgjD+y3de/9tnxv/1mcPHI1NlkHEWJAbOOpMuIzG9okk5/u7I8NMTIXj4l4oxnb2ak5khnwIxRsZSOBwGtMaVhxgwNbJmuhid5gl1Pl3oKDVRRYsn3u2/m725pXCy++Rm3zY+dn3PRpUs9gA9ywZwmV21sGnxXvvewJvnqqPq1285bdi0uP38mji/QUErI7nnFHOjLrD9c14fc+9c49O1z6T1iNmF+o5NFHG9dwtdW5jMhhHXaVh8lNv8vsVVNwRkWfB3X9vN1nK1vHFtpv0t1tSkv/DmTbepNPaz+9a1Qfhsx7wnpi2oKDRNRb1vyQt2hWrvoXQ/Yq1e8h7pN+TdJNL29NKbFu+NrUSuPtuk5iCBVNWgIZt7FGuBlOmSO1PZ7CrQ4whffv2VePZMSU8nF5he/u//h3gYGMxIpzOmJ+QykcePzK8vhHNNxOCQl3A4kWcFGQhdj2kP5g5WJU2uqswFm58dPgyV6QRFJWKpzld227P0EEpE44xhdEvVleoEVH9KqY5NZV0vK0rUmvChBVRnXzcLBoNhXcbtsTMWFZtSLVfoDN0JqlAq428+F6aD78WhoAimrsIXdcGhWHHEFxWzma4PuKjhNmAprruynJAQsagLQw2TZ4QzVdAZNCBSGaJU5y17QrPSDf5u4kgUIUvBklKyoaX4vAYQEkZBzFNzTsXI06ubwQ8DhQuoErLHv6qBae8+GaaU3FOKZ4iyYphVIaV53eeyCFstmUuQmmEwSI1LNbBcz0J1dKv+1FJ8nUQ9sxKTwtChr0rXDV6MQgohzAQClgOBDgmGpkK5fCf0kTBmyvSKfMuE40A4KeV4wF6VeBzQpMihZ5SqOTl9o//4TPnbFy7A8D999PHFge7pwOH3R0iG2Feef/oJOSiQSU+RbuiYe/cHCF0hBEHVndW6XDUpk2vV3OGvbaCN5tCayaTG79bd23xFGqG+q+3b8LAFHduejjRfEds+I7eM31oLtnnfdfYgW7gTYDXr4orctyrnHQLeocmKytxc+dswzhKI/8a1qDyr3narApUfSA1Xb3vzHYue+aaP7aZHDz9q7/1z8S4EedXmb53r+tA6X1fPv+WJXe/g3mCX5zbztNhg3tHHXTjQlSAlD965vX97354pX6ty7tuD7eqA+R7TNaS1eWuIE3s1c0SUs2ewyl7koIxuY+2yq8RKUsbLSHfOnP/2Qvl25vLrN4bLi1f+UUeXmi6OnC6RMk3Y1LyNnRFqzePcjKpecSgjZUJzRpMTWGm2xqZ6K7iKsQoPTZVs2Zbi61ZLHzoCvJ0XKYo1E8niRb0SFImuRrboDE0k1GpDVZW6oJa8MJGVsDSUXNXZVjNqacGK1Pq0bq+24l7SFIUIOiWU6Ex0qMkSGkouikmobakztToHVorvi01VmiLOWEvyeQsafa66hHSCUjzPco61SIRWu3Z2gcIimjOheG1fleAe4c04slV55uJah1Kw7IlDyiKAuA25pUi0umYt3KbZ1CWG3ZnxUCdzW2gzJyxjpebgzpDwWOS5ntnQQQIL7i6oWh30qolg1V4UNE/QKXmemVRJf/2Vozzx/Y9/pJNIPByQ//3foXNikF9If/sCZaIbjry+fiYOPfQfiEPP65eJ4y8f6f75wOUy8k1Gjocj8ovx9PyMfjjQdV6QYJ5n+m5AVEgpkeaZNAld1+0yYDTSaMu+uoOCbwCpP3SPLiz6rxt6KD9EqsvztjoJr3vg7s1L21LBn27vrz+6PfEHL7Qqy99LmMnuRfdeukdyqFY7ZPuoHZjVS6wNoCXQuDeWPfPYoy6uvllsoqwMXYtnwrErhH/DgGVL+B+9Ydsf/1ux3XsfXWtF0vZ03VDSHFH2/d6OsylsbdvxJvEJ+21W+9fUvMZ1OBd3n3vsnf2Y2d5T699h5Q+f3/WnHph1BRpDqPVUpXaajeDGeqgKshvTtZd3WVR8+J6rNuNQVWQxCKKFOGV3Xrq4dN199zqvsdaFTX898Twq87/+yvlf/sghCsM4o9/+RrE6ij6Sw1fS+YxM/wA5rTZEc2cqK57xSOKETB3YwbNPTTUkI02O2ErnSS5yXYsAltRRcQFa6kap9sOktOLy/rMi4BbeYZFWEcZt8FWDEKtNsSZH1q6vTNjz8DYbO6SK4JKnjZS2fgFMWSocqzPg5nhVLBFywfrqxGbujOQxFRHCTLYZs65mwjoQooeA+UsSqDpiDoLEXLN51XGk5EsbPBSmgCcVyZ7oQ22o/SxYhhJzjb+u86yew5mWUWyc3fZbClEyRu/pJiOeIKOjeskn1NSzn82ZUqrzXNfm3b3kg8aqiWk28GZ8900b2invp8oMfNwmxVXJnBFdPfqtjGAZtU+g6gKbRMqQCRKRkKvWo0cto8k1FjIUzBKleC7kOPve6eYLYZpRHTkicJgo83fs20gYevT1UoWfAT0U5llBJsr8wtPvfqJ7PXH+HAhfPnD46QMf//AL/aTky2dkOPH8737hw6ePXA6ee/r4c2C8jMjriI0XjIH+OZIPoY7T6fV1UNKCDx9oYG2J0rkCADSSsadQS3pVa3n8dgxhAYctDwUVkzT/p3b3wl+u6Oyq0bRVONjEOddc0G/hke3ojPuc5gGRbdLCzpmHRXJcu76VJDZSRnME4poR17c+AlK2sfXd66rtflna379rz7Af2ry3jEv2LvFb1Ub7Ysv4HzI9kd063hcF3r5unnmEhDeMbfvZb80gJXd+g8fzdu+63hVwOxfXc+ZzfPve696Z1fSHFclTvTFb7ltVRwaUwjzPSHLpPFy8Cs7PT098/vVXPsyBr//yF7qv38GM6duJMs5weQUJqAkyCWWYyJcRmb1ebqxIdckA0lK8FnUCOVYBsqpwVYsLj6UKrt2VN3mx/fkCVwm2AN6raV+cCHFmbG1TLv3xDEi28R+QKpRqLmhz58vN+7fsX7I4u90SRtPsiTY6w0pCrCO0+cCWdZfQwawQ3dzQcgojdbxe68gZSUgVCYuHHxXzf90aurS+39EwgDSNgdTEF6Wq0dUFkMXLe+F0BjF6kZF4Sw/MKoOfM1pmLLk3slh0lXlVtS+23i25COKe38FDl7aaQzUlWEP8VYOwsVNGy5XGqMdhb7JVSReWak9BCzorJXroVBBB51Kzj5kXwZgmwk+rV3wIHcUmiOKFI0rGRvdDUD2gpXB5TcShJ0+lFuEIHqL1+h0tyvBP/0j/fOTjv/9nBJi/n/j69RuXg/Hh40fic2SaRsrLiVQyGoCnJ0KIe3604Qt3ry3R2K7NIy3donVdtWv3aZR/b9t9YCtQbH4j7N614Sd3Efu2G/7e7hETWNB9jZO6RmatcaHbawE2t6yqgzvB1S3Tzdb43Wa+QfWqO9+OrR3XdluL9bxGaottcPfOqyHum15useubqk3pbiPttmU+tij79sDuHILubB6Pm328dPuaSeu71+5db9jHAszOi/BmD9lCgK/ftx3Hzkv9ravl0K4i5La/23eYVa/4JRzmUXu2e2/7eW3D3tnCzfmNqrna0IwuFUSUopU4XyZkThz0yPx9pD8bZVTOX7+Q/vSN1/9yIowzefxMUMPyn8kvXyE8gxiSD5Q5Uz4YZpEwfXY7lXyta/4PiAhBvfhCkYSYQpwRgnsNS0DjBYJR7AgSarx3YOEQ2kbXmKrbTFsqSSy4WvtmvqoGqsxYDFCqBmYJ+2hZvCtxqjbjEgxKIaa53tYY7lyXt6IHS1hD2CiqjoxVZsQ6GGaQjC1lcZzxSBD6Dx1ED09y26oitEQFrn73an8Fy+4IFS/uTGUOVdACIsaS2KL0kFPNlW2E2DJTeZiWo1x3hqobxss/hlI/T64+DNEZ8QRYJhVcVZ8SVmZUJ0pKYE+IRK86ZgaSG2Sq9KjSu+AmD5FE7ACpSZC5IJHKfGe0OmCpXarQfqzzlpaKOqqeS9yyImFGckSDl3JMs9uM7VDtzZoo+YKMOFLn7AVGJq8Hn+WIRaVMF6TvKJeTaxJrcQfLM3HIMF4QPdLNB8r4Dfv5X+k/PFPKL4TY0b/+z8hFuXz9Txz//f9C/P3Moe+QywH5fuLblxP9MGDZ03vmXoiz8wPRQMaLP6ht6bttzjWVPzSGeodE3FClDZ+5Al+tgbD75vaqrklL0ZU3rzuAUwRf+8qgb72gN51f/Dje8Y4377Erx6IG56ua9BrAvCWR3Jvpd9lmG8NgPy8PH/sNyG33jh88tjC8Owrbt2zfdzUAD5S+22ce8693Zo5hi1FYJPX2yW+dpXsqdhYpdN0nf0/b2/5uEV9777YPXpLOiBUFF/PYRR0niiofjwNpTqTTxHwaSX/9AiLkry9OuDVRxhmryfMBtCRkrjbFeURTIdQYWjerbtFltY82FVdWYt9Uw8tNK8PdzdftKVjjZm1377Xw3JjrIsbWxCPLvVeC2BJqaKXGAtc+qqe0bF5+bc4X58lFN92QpiJS0OKM2V9b58MMCZH4fEDMM3GV2Z2kTNTVjRqc0RZFg4B5WBjJE0cY4hoApaL4qiJMFSmmWiGqyy6YWM3dXe6AA1jildt+cf8BZwAll43ioKru6z3bfRtjVUCKeF3TnRAu7o28oN4qmF5VAWjvbpfeObfNlFdmR5K+/zKhCxsvY2cYZfYiES2RiHQRzRNCQKeR8PEXpsuZcOjJ48WTqBwPlJSIvdtwS411LnPCko8hpwKvZ0r/AbMR9Bv905HhA1y+vqCz0A895+cPPH08MpVM14/0ndBZ505wtU5zqL/7ZF2dietryzw2uO0Bq7ia3JVJ7yilrZ89bOIakF3xr1VRvLh9LcDD++gPdLoIfoFiQsQD74VGtMLS+n4S9gxt+apultZuqHVyFV24v6pVbc52iJUALy8JoCvBanJ5Uy7Jouuvk1XjxrTGMTYboFJrSLadrTXvcw0s1SqN6MKgHTMtW75NVO1IqQHxq42x1oWt58tEl2d8IfYUrdWdjAvCW5m2VG/SZVNsBJdWBKNYi69sqxCW73eCjrVZ9E9yg9XS1qW2hzvaBWsEsd4XHLmI6dLmNnC+LVNhTUnXpNKtREnNlRqWdcNteZUhtflp3ueeA1jIbX+F4u+zigGr5FmdgBfnlmZZazwoB4dYfXEiFENwb2YCRY3DXAnzVAhmfHCAwfj9QhpHTq8j3Zzo/joipzN2TpTLRP7+mRA7sD9TxjOhFIIVSvnqm8pGhJaByuOfEVCTqlI9eZiF9hv0qgT6OigDK3Tm/dbwjdgdSB2usuy7SgAjZspQIHSBufdcyhFPQJH7qvqsyEpK/bsmtnDnK/HMXwb0H90RqcaBmkwUc7OoawsEs0i2CyFEgnzGyITZMx+l48kHk8UzVpbB90Irr2Rn0IhyBAJdvLgXsZzqOj2TLyBdrSKUmrNTqPunr5oMhVnJQ/XqtiMlB2I3OalL5sk0ojOKUD76LpyzFy9Qc41H+O7oVAcIgTx4OFkoM2CYTzi5r8lEsqLTGbUZW2Ksk5vigzDNikhPi5/oNGIq9DwBMEcvOBFqZe8oniLTOtzTPNW6tCHW3Am1HnXqnMaskhtmUGREQ6KoI05NRug7dDpROqX05nbe4HHD3TS7kKaCmaDxta6LIF0Hmgh9j01/opeZ85whtjCwicgR5kwfgDSR4gcsKwGvF92PF1Q7pHwjxsg8/V+YHOnKf2AqCfnln8jMfPhZ6C8F+70QrdZeR+nkF2SMTHOi73vPmkUgMCIhEDm6gNzXGPZmu611iUNx7NooUa7pLRs3bsrYRve0srWoTu8afQ2VD1W3vq0+07Ujlb6EWjygsddQ64NnJlRc++V+Ge79jQZPjKQgxFrzehsHvOnEDUr5AVq6ksfqM+uG2XzM7a3yUFJZkdc9VcL9h5o9sKUcfCfI2zEZWxbuwb0/gGeP7Kfv7cvfc107QzVGuFu7/5Hv3yzBwrR3tpArZm3Xj1sV+vfC3Tp36/NvduMK2WLbca/fe15bR16l1m41czXXPM98/PAzr99fmKeZy2WknI3zry8MXybm04XL6avH5U4zIgnsXJFPqZqG5mRY0KyUqsIM6iJjaJl/rjbBtY17mYwqEAXp356AZexVRL1nElgEK6223HrHFgFo8YQa1cN6YTLZv7PGuK35aJRFk+BCREak81zAO9S+SIpXeYLZIfaSM9EUk+LCdDGQQEl4isuizkCoXr3bJEBmaIvTNkVK8MLnZjUUyNdJTCmzI2AGj9eVZu5qiLdU27Ppoo60vCJcSkvIYDcaptXkttmXy1QIlLhqI5d1b/u8qjSraWGZ62YDZ90/O22YuVe14eYbtUJJM0pNzVnZiPdUXT7YInFr56aZFHTRzLT5UwqxAatawKNo3vXbrMaw24yWSFaqSv4z+Y8J+/iKDB1/+Pf/jHQBL/4hWDY0BI+f1sI01fhsrSlGUa9wuPgCOzN90z/lnkr6we3rVO4I2s0j+/PEEgdOg9002vXociIold9ZfXfXoPKyzpuOb4mDsSQt+iED+tElgm+0Db1uh3NF3n4p+EBr3UbbOAxt8fPSVBvPonqLV8LDfmXCRkraOn21TFarKuqemLF94e5TlvIdV+9dPfL2Qs1NHO1m/MjqnX/dmx+HGT2+FqcZubN1rtSZjxtZN4QtHWzS6fagr7/rRur09V0ZcdkyCO+kP3c18ICvjW59Ccy9mzFbELdV25saoELSQjFjqgUOnr8onRa+/eu/ch5HQh45pIz+p5H8n/9MrxmZZ5j/5LqgcsLMyJzcW/fiWF2sqvVUsJJAZt/LOXs+XUBkRTJSkZJET52oAtKJx5DGNY4wNNtk8UmwBFh0huhDInZeqcazgrVaftmZj5dbIcZQC8R7Jq3m+GgthWWpmobK2LQYotmJumot+K4EqVqlqicymZa95JpVw2q6SCdp1WYZPWNTU8+JBUeVXWVkOlMStBRTMUWPXe0TUoRA5yhc3LappFqj1m3mZm6LVvNvrTgjR2dnUlJ8z6nfX+ZS1bKuhSkt7zcJteLl9OpYDHOnJAGJrcyg50koNP8Q1zS0qIhQ/cdMaopMKxgJkQEnxDVKoyYkaZq0YLaka9zu+4bYllAiqnBR58vrLEMRdUZIIURz34YgBDz0zE0Hc20sYKUKVniObJVMJpOrAJirQNZVMwFl8iIS0QUtqzmdZ3M1dpy9QEVMAikxXv7s49Ce7vhE+s9/dIfH4cjhl0+cLUGMle4HL2oRExqKOzQGz8BmVvzMZ1yOaARxZ6GRK5K7AZEr6agfbLjg9l69T4d3b1no1a0YsKWkTQ5ombZkeWUVIuyODfi32AaXZ7gPru4l4Pj/SHu3JUmSHEvsAGruHplV1dNDGVIoy7f9Af7/J/CF5Bu5u7IyJHfn1nXLS0S4m6kC4AMAVTVzj8isGqvujAh3MzW94o6DqaejR3/kOSAqSaS0klLnUbMYc/v2mJL5/LvkiQetGh7Bm9lbE/XgvreW4FsM963m39TKe8eG4PP++t9r03eattnuIKTUN8Yw1sQZwVEzmnpKj/N853v9l5Tk4/3+SwecEDM0aWhNHbu5NUeu+tU120sF6lZBreL1l8+gX4BWBdvrM2TdUMmDUBapXm5tEa/jGkFPGoASUIaKOsIUEdyjY+Cl9METcR+TpURLBBUnw5mTS2UBWoyLgI4AZW7OJCqubC7sAqOO+U+QDLUCEoGam6y9wsOCLIfpcpbX3SWzEI78PlUd65D5vpN24dCW+Xs6bpygd203bmBmYOEuMg8XqjmzzDKmlP0yGJbQsCJHGgu0RAtd4w3Nrufnxv85fPw9+jyhIP1eXQKxyryIhZUQDk0gtcFowXIKPHAVaAuRKDR/VwgCJjGF9RxT6ptmrjnSyAF2Jk5hirQpmC3WLXzSJh7N/EgLMxWo1WDciay1wEwhplg0fajuWiN1zZiUABtrqipAQIEighIFdaw7ueSvLfK9FQ7mIRuMLz6nFKhgEcwICPg0CJhEvez2uoKIcfsC/NjEKy+1BmWDVPHqSyIQEazrOjSO4ubepgG1SmGhOGBFd8QqDFUnvhmyPPAu+Z2/f0Qv3cU3MfWJ1iQ7Tm6EQzs9aj7/M7cmjHrA6bucNEh/YN9lxfBr7jXhPFLTd29cOwI/BaI8IvyplRqi2osZXOzZR6Hl4NEJO3BkEjuNc3wBUHhSzXq6xdQBdFPQ9GTX7t7Ajhp1bMd2CHp8Pwd3Y57/8EXMY8P5fWeaumsvZyX3b36eGlVqmEPQGxsDIPBh073F8L9TlrjfBzGf42OFEUHA0RVn3hoSOB9fFF1hhFY7m2hsIsrBrIo6Q2BR2G3DsjagVVw+bai14uNmaE3RfhOcmgKvK/D//o7yrysu6wo8/wyqguUU2L01GMTyHJrbOX5W74s6GAPchRgdcy3K16I4o6LiBLxFwEYwHi1hOm8LLNbD3SkFJoCSRy4nyrcwYNQc0WldoXaNKapecEGcyBddY7a9dq7C06/S1InwOUOr9zUEW48tkLH/4/wZzJXAc4tN7fm+BIPVDXZZYsP74tXi1Xc8SEtgXGCRVhS7wN+bwQ0axJ3ghN1uIMt8fkZLs3J46zgx39nPhFr4hBMAI9KzJKEgSWHFANncZxzY4UANLXzxvO4IPquxNzkpDTlanylgSv5eMRAHY2bPd/aN7DWhyQCOtn0qDWqnSIUqu/PigCAE0DnOTd/ksWZLaOdX9BMxoS0JFo8/sAanaitGpquPXyNdyrRBySFMpSiEaigQBRWeb60tqlXJ1X30/BqvdYuP6CuYF7AtsA1gugBEOJ38uTNdQduKM/8F/PkZ5787YykN5SfHuDuRgW8VP5wAoGFjAiqAk9N98AZeFjQ6g8CgJeltCJoxRx7qMoRE13QtdK0RPDpJ+HEuk7kOOmu7+2z6Oe5LLtD5z52SQ701p00U+eyeananAe/MsPOG+KY2+SevP9MUxT877XcMvEsb76mS2dRRA35Pu6Q7Q+37fTzw8d71P3nlIvcCBO/09bvM0rtb6O2vvvH4yPO2rs3NBpouIc6M90/uodmycbw0pHQEA1azOJ+O/rRtG/S2Yb3doC8r1rrhx6Zom6B+vUJrw/avf8P25QX6srnPd6uuKZwwmFWOP3KHtdVRxzSAMToW+rwvkeeLnRQW94HNs5krbNF3TDOZ9XuH5gdIC1hIE7TawAnMwYKyeKuOqJWMTV0ZLOYBb5LCqrl/s2ND6+gPUbdapGnZ+jo7YpVl2zxFXRPFPLDXpKUhmDp2dH/NGL94PvKYYxfQSJ2tqDi5EwkTv3mZxNmKo80xhQGMusMRlJcui24hgAfwjLBLQ5qSWcQRsySjnicdxwALl4JZVBoSAZU0lzOwjCjvXGW1sHIEhU90JMqV5jBZa8xR4vSkYrHTpI7nfNpDmu4FR9vKHqiES0a9z8U00pFa14DTkmSQ8KGHZm7m6G0AegxAauyT8KtNQKWC+ARt4sFhtaKcLx5YKA3SNmzPjPa0xH7aYKa4lYqyFNSNAzmLAkgpLCdRx3gX2T9ppumHd2NDCpdjDl0hPjLT+TdMvwUjV3tIuO/IkI0VeHR3mp5HP/FOHvAdQQ7CkN0nAEygCAvrQzq210dG0/9DNVd9PLDJVjsfZm9/IkkUH8Cl8pkxPdTadgvln+1rFD24csNPzLevKUU0Mr3BEO+Y8MBFyWjwHsUc+dZ5H+Dmr5HWMRjcjolF+1m35g5+7VsCU/bxkG99vNK3NRqeNmlvaJLWZmIxHQLNfvfgg/165NWrK/X52Vs2XJvIfHAL7c0COncQA1r9u1NrsN9fcHpe0W43PN2A0ho+1AWf//l32MsN17/9Bv39b7DnF8jXS4xuAyAgXZ355UHaPK1F8ApB6/m0RgJaitfSNYvuO4YzL+xWuwVo5qY50wKAYfG3Z/wylKpro6cztBl0AawBzYLBRvk9yAay5hYE0TADAkoNZAISipKGPh6VDWU5QVhAxu5jDgQoDyRLBrwnJQNyMv2/T2GCrQAZikUOtzrz0JgHcugoVGooNDQ/6YwshZoWjGoDGtx0TgVNVnDxvcVgwBZ3ASgAYoitgaXs0cqtbW6FCJ9wAi30NJye5jOIsS0usCEZEQEFDaKGqgqodMtSt0QRABMIXCs3JYgCjOqaOy6xrgpo2rA0tPoQSEWh+AjAwOHT95zw4uetAGwNBkBI4DkqxUE64LTE4K4Pr687zKbK5vNQWggEcQYFjoEtAa7Cntnh+cYVrSOZBc0t43yZChSOPY7mlGaVrzidL55LrO57NiOYLL4vsILRYNJwoh9hN4K8fgH9+gT6kXCGgc+K848reBE8maAs/r4PHz7AzoxSGBUrFlWgnFBOxesfk8E4/amZfZI0J8jLYR/3PRe7w4PXfHdR51OAS0CTtG8RsBcWleR6w/45TMte1WqyCHdFcVwdiGP+4GjffsRL/73Xe6bmP9JG91d2E0IyL/909mceGaN1gabLnX+63/P3+w96l77v/rfuGw98z11vv+uwvrtr+ngnVSazn+f3nbfNGu7sP0nBZ5cHO0me3xzHO8NLiVfN6/aSjgOp4hGUrTVg2/Dy/ILzteF2W/HUGHVr+OU//wvq6w31+RXr8wvOW/Pozeo1Z7OcXM/1JPTKSb63MoCJe1eJF3iaUJTWZOpzmDVfvcavP3AXjEdjj3ewBZmq6GBodkUVVqszAlOUssEQjEJivVQhUl0rCoAO4+ED9uC1YFJ5bnq1JO9XTyv0xUPKyMSu1iZ9nyOdLXyJRHBUKMv7LZCdwvAc/tTUrtOCkSA90qJ/E0qVC17q2mQycXMO43MTQW5mHuSWPuKCsW65XgokMpoGjCenOddaaDapgkS7IRiqWvpCYgwzwZ+1w/G7BAOFhc8dEcCmBjSDETk7Lhw+6+gLNZicY/wTDQxNNy8vaWhuXSlj3lQVVC18yOF7zuVS94lrL97hyFqicBO1uLvC4DEITWoIkMMFpqrdVaGqYGsgugBmXkkqQEVe/uVnQBnLpye8XhQf/v4v0H/4C/i0oBXFh58+Yt02lKWAyxlAQw3YUzpVr8KkHOU3Y35BmAss5DZCqqU0hLHU3Tqvxbctmw9jaMzXfNb+c6+QHdt0lwVSCQv6sfTwd+KdT3conSU2iIbMWlJ2xajUmKPxTrizPGaAfWF4KgAOILTfIWGkj6wzuilK+p6BTn9zzm9s6HcY1aPgLp5MbQlE8LCJ1OqyX33Y1AlCBhXNGrzmHOVmoP1Cpgw1V/Xx101pFvl+ABboRhOZy45Mf82ADykRDstF30wHfjxYNHXlep4Km8Z5vI5R3DK3T9wJXNd4/cj0KklGQ2KkSWOmeK+G5YOzH1lOEI4ty+qRrNwcWGMRRa0VtLopEV9fsTxvWNYNl9sG+a3h9vtn0N9W6G3D7fUTZFtRti+OFsTup3TEGwM1AQGQc4OZDMhIjEh1IgadJCKDHemKl5iHDKiJtFgvbkCuOTM5cTWPyrdmIGluSi03EBO20wLbGkTCmy8BilCdMKnbyNEiKraagUvB0gAQYbEQJqigmZ9jouIaF+D1d4vXsCXiybQYmjYlnUgrhKNyUUtBYfE10AqUBU1uoOUCwTp8zQRkoQgtAq0VHhlMbiYVhVl1wItWgOKWg+iIv8e8DB8iPUtpjf65Bt1gAAmstdiT4eO1DUSEJuKWiNxgBq+4FAxkReAJeHWDSVnyKGeTYcqmEKw0aB6F6ENBbC1N5pTRueYbQBVSYnwl0Lja5tHKzRGphAKwJNZBirl53hICdIGBwbRAWkUp5nNHHsHe2OKsO6NtocGyLDAtjkNAgFiDkqIxoGSQEKI5gheJK5gYIiuYPXhPdUMFUEoB2gbGk1ukggaLRD1tLEBxCliWG2AVhoK23SD/doJcFpz+/gfU358h/yz4+A9/Rak/4WQnfLSGJ1Tw+QOWsmDbnj0IzARKAj4DBQNyc4JT8H7HOPJsJumhTnvQpcjh9jmSREIB9RKSuQ+HP5Gg8V8JKSf5T4hIEw4EwsLFXnuEvDCMY0FzRGWGxvNQ0wtG8y099U5KeNTekdPHk4ex//nrPUfh4eoWBny/b3svKOw1vdRevlOxfqM/R0mrv7hvlrd7+p1jeCTRPXj+0TC6FPnGfNn9To7PH3fvgVz0uE2gCzgp+YpM+YmTplFrRa0VtnlEqL28om4NVAXbdQNvDe26wl5eIesKaRtaE5ykQjePDtW9pLO7vMoMhfZrIdF6/5g4gEwInePCQGGC9Wo4ufHcnGoZRFRD42pRE7ghCCVgrUKbpy1RzTzXDGKKfpGAC8c+1KAXGYFd0ENNzH3BvRsRUASEVpTgNaqRPpSC6nAJoGuwNmTMPloEYpibYE0q0nwXcrn7hcNHn7m36RO1XtloCKL+zsw7nSoEmXVGo5GPTblPMNpzYb1B1c2jlpMLnyNtFVYEQHHEqWnfKYYAYGqg0oBox11Qi/NoVFApfX+mJpPz3NvF/m9otBvPkakHqkUbin0cRe+XdmP+EJCR6x4KgYhr8qKwCErUHh1Ok3XFehvctfNpTSNglpnBYAdkOZ1QSgkoUu0D8zE0qMDLbUZ/fM0VKhXbawWfyfPl2wt4KeCPnnp0i2pOmwnOlzPsFGZzaSjNQU64TK7GP2BBnaN+HlvixqV2IAL5nnmcByJxdKGOxu/fsmQndqajaCADL5xfcpDsNCuFHBHUcxcg8ID59SjHFEd63u/jYKIZoGH2645S1SnLvM04j5/PJtLpQwBhWpPRr/G9/2CepjlVSetP9hvfMi1nAEoXN3LfTAKAt+pzpHFTN4/wwKhzOdvvLr2hh69987K7Dfg2C5wJRl/jLtFj+hs7gSSfJlBH+NpVaKYRra14Zw9ZrnVg8ps/MWvCWaYN1XNA6bqhNAH9tgGi4C+v+EsD5Odn0O0G/vmK8tvv2L7WYHqCYgBtFajVCb0Bxu5LLOpmPjkzFIZCrxAzFDmDzMDCoO6LHLu0UDIo19i6b9t8XhrxBM2GAAsxNwmag4cAwI28slGmKC2wUTsWjpBGBIduROLEMRaGg+ovaZHhADgQQFtfd4WXRnTGpr4x2XqEbvbDolh6EWfmA5zCn/MywhyMTlDJ80MtEbfMTaiteJASWjKUQ2lDMFQskOoA0+bzy+mFTZ+711keeQJRdCNNqeo7TNijwBsC3S0YPxuFEONBSHVxm0bBxTWWyXRsUl1bNnNBpJBHUxNGWUECkNqrJUBGCuSO0EUsqEghNTUlPyts6mUGl+Y5u9214T56ggbTTkzvIPZSYVg8shsMUq8KpeL7TVsBUFDENfma+fNoUAhkslBZChmmOGlEdrOb9Yki0IxPIGZclg/gwqhhUUFYBkjPQGPYcoWSeZINDEo30IldwDAFAjFO2i9ofAOzoTUCnwiFTsDpBCNFIUdPbCIQaeCaFh3titCwYLrF1id4Lxkm6U7ylXbdsFuMXJaDDsEpSOmewealcc7Vl3kgbmVzQ9OLR/2sLZ3B3l1O3P7YNZjU0FiGZPZHL2f0Q90/0Pxx3zSGh0z27t73pZ4/IEz9oes9vXW+3tIgH9y5//VP9Ds14e/tW2eSsykmu3A393u/8zEqeDyHYTk43mHJetOqoV2qdIJd3AQ9PVKrM9Ft3VA2gzQFrxUvv3+F/evPqK9X6P/zC8rHJ8jmBzoRoKQ5QEcXjDrs3WGsx0Fw+DAJ4HATGMLvRuRmUzigzFGLGY16IIxXv5k0ktB0VSQg+gCN9B7r1h6LH7abRyU3x3WrUBfgQ0tMYI6IIDdY96MjtKugOtHF0CTTPGDStVVCWgaiD+LmUv8+1y0gJDEgTtW0a6yzINt9jKmBS8zzZL3xICS4Bi86/MQAPN85pzYIokmSZRc2dKpZHP0HABLtYC/OSMMsL9l/L5aA5dItOD0WhQgDfHXaLwQgSiV63nZUaRINKNghCFtr4S8/7febHVudaJlaBE2p75P0/bbW83EZkR7mExB7SsMnb9H94WYgNoA9J9oZTLhWqLjZnQzEy7CyTOPu9CD3LxFAIw+ZuKDeru5HxQUbXyH6yTX+HxfQUtAuBYXZ16P4GWitQVdFKT88IkP7uTlorH1rpGLziAtQ/PNIMXwQU9Stib4Joslcm4cMq3/6ThS0v99o6Eq9WUIf2Fs8ui9C/pbSVXxXOkEIUvUGN+x5rG8w8R3o9QPtqfu4+zXX08jwf9pl/9o0d0PrjTt3GmC2M/8c8ZL5vm4tmN5xr/k/noD50+PiP3oiWanGxJT+wvHmvQ86t8rjhZxNPEQUAvc9480W+/E6FBy+37i5VjlPieAUuy2j2w/Mqu9GcU1RpAIGsBJutw0fmqJeV9jnG/T6ig8vZ7TWsP3Xf4P8889YXj7jbApbb2ifP4PoA6g2lOUakv+L10ltxZlnifgHL4MTGqgB+gFuMtXQeJ8c55e23cpIreBlgWdvNBT1mAr0+ahwZJ/q2g0yYCiQicyjTlUWSHOzpzGjTPWgVcPUSgTO+SID0CDhq7Ul6hHrBiPgoygg5hohGBro2wpHSTLzPOXkVhnExC4DAeJY7ZXDFE6++pXchyzwogqM5iZ59bVmO8HM0Mx9v0vfP+rmajjD1R79H90O33bfUvrBGUgJ7OYwh6su7p4mAiBek1w9vSZ3nUkbzCmCrDQiK64RdHemBuIFT+JVlCQEJ+4mYdfokx6Qwtss5CARUdNWp/rnxIRWABC5pYABWytY1cdL5NHksfrEBEdFZwj5xFPEChRz1LMRPe9CjGoGO55BdnLktFa8BCQxiDxWQGmbTmwN3zmwRJCel3UkoGzgE7yzqigS/ZQQSs3NwYXh5yD5gnn6mW0pwF5BOKFFXjPVV4+SZwEXwPACyA318xkbv2L5sUC1YH264PL0BCihGMcaN9hWwE/B5BWZRt2rFY3N4tRN4/ckXXwknn0PD6Jl018UOAW0+y59/Ukjk8qPKOhk9Pl/1uHqgQEL8R5AAkhiefw0NhodNJkHUsIsyX5LLevaVJceJuI0EfoZZenPXA8Dh6Z/U4L17tjbksVdA3tJaSfzHJybtlvSITG/ZbZ+xOhGW29dx7ccn98zxqFJ7BPR37reBOZ4x42wf7b/se/DwWIyP9l9vq6jxKELvyEYogJKMHZmrOuK9vqKum3YNsL6coN8SVNXhaybRw+HxqvSIOZBPOnTTUjGfumkjaqbS4fvN4heRjv38xH+t1IiuImmyGCvvkSSeb01zIBTKpBOeZbs0ae7SE+ahKnJUgRCdxHs9iKmbW3pL580SIMDdBB7ugqAXgqwP+fpXtY87ceKa4VJAAd2cezvef/3+Utt1StFWSA6IUzBZAwYPzyzPdo35wXuZx40zdN1zAwzxGN/flrPnAcAw5eedXJhbgKWEVuQqUxzW6bmwPwxV8L7U2T5DooAnc6gYn+k8Go2cQ/zvQS3pgCO5FZGd+OciHsvDhYzi/XynzTWojAo876zD7nX+v4p4YZjOLb36sJ3KXFPBLclBG1qtrynOT43CjY3EzPBI7oXn9OiCkfhir0Az/c2FdTbDe2rn6uXv1zw8a8/gE9Rrcws8tWBdV1REvAFeKxwWvD/N8maP2RAuBaG8H9Um4im/Zdr2S1Qud8tjuCDyOqkY6Z9fRbODaEpHQxElk707DEDu7+sRz8nE0jJfNebicnSYeOMP3lP7Psc72d5bKbAdY3/JhC9YRp6YxV8//gL1PbE/5GTPiv3uOSM3SJkV+/5zFs7IOfgPUb8xqP3TfU0ADrsE+/LLFjNstzDpvZ/2xu+9veb+e5r9pW4r9/6fnDNzHoEbfp81QxWFYUIvG14/e13lJeK9vyCp9eKsgrobzd8+T/+C/5yvkG/vkKun2CtoTYFSED6CWQN5eo+xXoKpkTVtSe6Jdv3Q6MLtBEs4Lo8mtT9a4jgK6/yE0LdiWAkqEFwlz7OBkVzhC41NAtM5bCgMBxMIom+2eKoRSUKlofJrxVHZi7q65v8r9ctDQznLXyVrn8HMpgqasnZHcAVxE56vKSBL7CYeNvq4BOteW/NbmG+9GjsbVkAuHmboFiwwcAgWVDEIDEDagWkFAwPfcMqnECVWHcxAali6YqCm4tbCL4cJmELaDQ1tyBkXiZF3rR64jika6wWZmAApqjNNcKbJ5KDNMoiJoPWSO9BpJ6gAARwqL7JP91sLb2aTobnegzIKBJTg9EWEISABXFfPxAt0MIiuhYC8LDfpYXLinYMchR24YXI16mFV9POIeB4vw0KDYzrghqaNjmuQ3+fufl5gTNHbA6pmvKlOpKasmv2S3V63c7WnzczlCqOmc5u0dns1TVoXcHiJRt5Ich6BZSB+g+Q14rypYHOH1G/Xj1fPf5TWECMkoN8iMObZgbYkQwlGF3nZ928ub8mkfkdBSZ/TpgE+UXHZEUXsM282MtecRquIoJhYeaIJM1GBqHdMcdvUdjRu+mZ+4EcGeq/77prfffZ9/hSuzndBsH/5lunSR7STy7wneKanUHXPv+dzOqty6VpGu/7LqFpev7bq/yH2xtXBtLll0Nq7BvaDHdCSH5mqfEOzVNFoBp+wubRzs/Pz7i+XLFswPZ6BX5u4GXB9uUZbVsjMjeic21Ef3aNcIquhcIDkbT10VgvDi9jfjlD59DrmGaeJak5I5MW5tAKFSds2hqoFYhUiKzRVgqn6ZNzwUM5tS8X6VNr2sm1+VNTA1IwFR8vAHCBofWiCH0dZiJh7n/Otnef26g6xC1NulvU6PXoWLcCFI9sJY+wZSCioQOEglx4sUkzcUHfTbHpnsnzldpCP2STIJamPhN06wIwR/YCbjL2AM6+z3yRunsjo+jT4oCIEj/GFI74h0kpmdwoaT2xiaZAAaPwI6dARYjGy+hP9sVFrxCWpndPiExpxqS+D8ZZ7yQmBIbxUzt8q/FwWwDwTBgiMCK9K4FiLFYnNDcNpoLJcmpzP6dxa5TA7Ghc6uAfROQ1le3mKTl6RltXlMXN01oFFvvr/MMHF9LgFbOAU6wXodaKYstYk1jr3LPp+ntIBXd0JulyX4X4dGjHh4f9GbP+PU1j94CtDDieXzOErGx1QZoPZGiCBERYOfpkepDFODG5wBSMRWhszJkRZCf8GFKXSKSDayMwZHOaCmAEKxIQdBQSXUhp0T71bNg0RbmulINTGEopsZXJNdxMCkMGB5FHfxpcqjU4AZmkJD2Mt0zLouryqZsm/H6O2p0SJhmmJMo58xn16hteTHzejYZpB1G/d7oy2lm6oMXjAMXm63Nos0E51mEsj8/a7EaYt9ZB0833xQSgyyv5bNCeUSfZor+5GsFkQyLWg6mqGeDZdnlxH6+fq2CwqigwVAVEDWULKL2qaCIorw386QUfvgroauB/fEH5/AL5teL0ssHsFXp7BvENbb2hWAGagGQDNYVkrID85MMtjkBkdIXoBm4LaFmg8uLAFmeDyoaGH8C84CdzTF6KqFsKqMSXBTBt4BImtKw6tzmBueLmkIXPX7BcnnAVApfF609TwdI8f9VI4kzyEAQALOo+wY39/Wt5AjHjSQUEBtsKSMNVTiAynIrBzidsy8TIMugKQIsDaqUCqGgRdFPgOcPUnJBflwYTdfxsM7TiKT1GT4ABlxY5zeUVioLCP8GMXKMmAPoBJEAtK8iAIjT2gQHg1THCg2G/shPuxYqjjWF1BksCFcWKM+i04Lw6NjXBYLViW06AeHRziEhQERQ7oxdCUEBwg5mCrgVlWYASMJPiPkxVf58EFvFCT3EsXFdXXgEIvKQTcIqoeQpVuMHXbmvqqThhwqf2AcaElljgi1tSpBDAho81XCMR3Z33ceR9L9UxmVf+gLJcwOY+cabq+7T84NNZzbG4mxcVwZNjULcl6cMFBHKN3gRcVgCrI3S15oKrmQsRRr3+NsGAuoHpDIDBenO6xg0EdwgIFCd9ive45lzLC6AG1p+gdYUsgtauIPoVdD6BXhfwprjg73DSj9DthuVS0JqiFHIhRwQtnelFcCJnxpy1zEEQDvHAStDviBXoGOFO807hX+68NcZnVoI5r26Rwcn5yUT+zAcGmHqlXwNAJ4g69wETWBKoxDMMNOj8stNKpmtW1dNEuvsuaf3bMgaQjz1Sqw4vHUT/e7W2t+/rCE5x3xu85tvNT88Maff+1kfzN767/5Le+W5/459Ul+ndFcm3737MijOwZ8Lfc701lC5B979t1z/av3hnzXdJVzzIKLQUUXGBpjW01tA2r9ojL68wM9yuK9ZPL3j5L/8fYApeL2ivV4BW9/2eBVqbp3tEBKhqhVmA3mdifwpe7IhaJs1BIOJwOlb9KC+Ykr56OIsDMDAPDS217Egz0l5PVbvQ5aZcBM4ypjnLQ57SF6fw3T/bzW+meOQ4eo6neEk6Ecyxid33le0HOlOuk5ty3fcrLSAjs+B59iv+n4Kqj0cjiFMiiNJ29CIF5TmRbxYALZ/JiOvJ553QqH2vwDxALj5IS4SndEkH/lGEZpz523GPivT3qmrXALUL++NK/zKIIhWM+7yTZlBXwm5qRJPHhBcLPG8Ji0TSgenMpVVGFWbOTHJfJuTsmLORqtiP4KQFDs2+DcJDFCZ7D+SaFY75rGbd5eG71w6qoqHVppaRLGGMJ7fnhBDX5wOAZbS/V0mSCJhjHnOtzfHMpbnFSgJxjujka6iGulUULgHQov19HdsiBP9jEOd89VgFP2TTTE7c+C1y+C0a/tYVPHUZmJVzo+Mmi43Rj0x8R7lJPI5x9+ycw+t2cM6VQX7hliT39c1QkqN/FJvuwPjne4i6JPHW5XmX9/fMC3HHCCfms0tZCjrzPmMc3723NEco5QMfvG91Np09av1gDn/75W+8wfbf6xsNfFvgSuKJfih3X1vfe35fHLgijmqjEXyyEWDUa9l4vmPWrVUFrQ26rrh83UDEWH59xaU1tJ9X2N+eIZ9/BRGjtYZ6vaHwM7St4CaulVgFmaGRp+oIOQDAKCcVB9yzJGFwKb8ag0rxrCMwSBcY8Yh9T0sFAx3f2BQSpfuKmlePMfcCilZ/byGPim1hDiUBlVEv2WeCHf0HwFYUbIZL8wAWt3BEDiyN9SN1CIfBXAJMIpZXeik9hVHxKE1zwAaYRVWn4v0wgTFcIIF5fnF6tdOUaScA5GZ7ZhhXx4YuCQHmGntaCoQENaEoDY5hnFvZzKOUYwsYM5gd2pAsmHBoGLscYi/+7Ch8weSbSddakiCruJqu1tzSAoJZA5SgOIHLAtWGUhb3pSdYiQmkvUStWk/D8TQpJ9ZmiRcIiG2ACIRvID51S4uo55Zq5IMLe1R4z2aO+dlAWIyh+upzFNHgwDlSwvKJ9MO78OYIbuJR4dOYDYigsQXEBkZ1S15aPKW6lcvggkDxfGaIp41lWpjjcjsAiUFQbAEZ0CRpZrwXa3/Och0xuZLE+lkjJqA8A7wB9PcQazhdGNo2SFtgfAJIwGVBayuIFW1lXC6XoEtBL4JGd2EgTfDT1enYJMD53tDBj2apAhP7mtrpVuFuhfSrI2JZpPtNX1I8ZwYs7ld4zKDmFJ9u26fv11H9Ze/fbWYBDDA0zJ3v2dJPMzr/5rtS8jtowH/4ConQ3/3g+dkCYI+0xT0HPPq93xOoHlkM5sCzu2e/KYHlWB488s7UvCv0zR3sYz9scBt+3Tmm4DFqzOjTvSyUDN0l4CauAVutWNcb5PmG23rDx683bGvD6dMzPv/jP+Ekivr6AgEgW4XxDaYKRY1KOOnDTLShXaeQRdET4KNrCpTMMvrl/oeO6JRHfWhqErmfGsXWo+pM2KJVGphObhxVT2l6a75HAQMnYglKuL/ZtabE6O0TX0p3F80m51R+nHHJBIVq3lYTj4DNz5jBKA5cEJoDTcTOYgy7/cMPzkMCjySAyozNnETT3PWVw9Yo7TfvjVl565HF+T1Tj2Ie786cVzdX0uQn3k3jJOwaURDMNEcLSMUDbII4DW06YgsQ6TyhXVuJ6HFOi0j+MwKWEKsMQ4dmLWHR9O/d4OnCg1tLVBRcBhZ0mlGtw5xZF8CceWLssRLKic4Ru25J6OUnRbq2CQBaXKjbra2k8DflbSPpdjDXGZJxWiVfvkDROlzaGkDul5cGlEVxOp2RdZgBoNbt7rncfHke58/2t+0/HGvwgEa9x0YOh9C3tyFhht+jpUtKAoOJ6ESgJ2IQH3bTh90TivkKQ0DfENmFI8HwyErD5F5+fL2lMb5hKu2RyshN6ZvRE8b79uj3Hye/m+ajDY86fCSo7Lu3+86wO/z9QwzGlAhZZR5XaGVpF7iX3u6mo1/p8tgJcOaWgN1GihfdAZh3oXBvTnwsh0xS5I4I3vGzo9g4fj28n2PO+vk3x7EtVWBbxXl1hCh7qcDXG85fVrTPr7B//gL57SvKL1/BP/8C0A1UN7SzQLmCbI1yhQ0qG4QdQ7jZGSjAtvhMn5uzOeENKopmW8BEnpygw2MXpBRAPFUFcHwGM0ENS7aoa4kbS0fZMWt4sgbThmoVoAItFUQRLEUExE9lABQRDIVR7Iwi6KbIbdFgQEm4JFbMTXzSd4avubGj+LhAYGhZ09sWX2vyesYGdcKsC2DiGprB/b+AYzOTIcN8W7nspCeK4AeiEwjFfcNEKJQ+xAY1QWmOH6zsglCLTSFGUCKcY4+0JYMMGpgLttCcLnQ5bEaEVux/aHFhKbMxvQ5zQkSWSfBTt2boEkJLBXhByTQoDvhEvHgP25PLExSVfzgELlvcItJBPdzkL+Tm+goF2CCUNh2GGqNFFaNOk5JRBUDIhiloiwCV6mcEiey1gozDwkI9OpojShstqLAlrSR3/cf7znIGm3p8gRlInOFplG8Ei1st8rwKR9BhzGoDVBkWGOVMBIjBUKMcoo8j66JrMO9uJeXq8Q2dLj7D7ALTj7Dthq//+DP++r/8A+Tpo1sFDFiKp0qpbBD1fUAUAg/v6f1QPO0hJ5ygo2K8eXdYCwzdxJ57/NgCyPN7u6JjFkJVNptCuZ9LnVjPMho99uxtlj+YQrb0J7RMHJjTe8x36s8cqewSeaf89+1/o+G553sYxG9351vXNxXTP9zekZF///u/z5WcjDYY6rzhUoNNgepRf/7IlZvyYEkYWkdooLDu27Hw+aJWD2a63XC73bCsDevzFXi+4vrbJ2z/9AsAQNYNKptXhIk2VBW2RbpPCn1zt0QhzX17XuYsIq/TFxrPqEbqR2vgKBKvNsYApDYbpiiJ8ntSYbKELysYGbufm+DaEkX+Tfpuh00roqqzcHv4abumSqmFpM8y1qdQh/Xow03fok8Edr7VALEQdlCIFMJnv553YAiLgziJ+0DJc6K7LGhu1ob6WFkRvzcfh6kzHIbXw+2abwhz6V9W1yz7PpkY/654CVOMdupz32cKVfGxTU1QWQA0gAt4KQ7YVRjMS2h0S58rMINIPQYgBAu3Hjjh6HnNQM/nnedx9nFnArMVRYfshAtznPjQQPdhu1VGu4VDVUIgCPAOsyFsAz3N65TzFntM1MAl1z330ZjPjDz2mIYUDnxvmXII9ilo6Ohn9p8wUYvcarM1YhLUsx31dCoOrHSVBt0atAm2reHpI+F0Wvqe4MIo6fOloUTSji/ZtP5DcKC73mFYcmA97oS7jxx93w1x6ahVpDA2z+f+bamU5ZNLvtDNFH1esscRWzEWNP0o7+u/eMzAp4jd2VcIHNJ/+ozNHRqM4DHpp9GvGDsbQtoYT1hWOzHqm2jXSvCEnvSx+35Er41Ps59+HQ0pR/Pzfl5igeIcEh01wkkS6Hlm+w2c2vTddN31741Z64RpVktx2AeEN10JfT0P/ewHjGMY+3nomnIGH4dvjNS3KrUw/xpgtw3luoFuN5y/bKhbhTzf8PS6gn99Af/8G+z3V+hvvwPy2YNxTjc0uXqakhlKa0DboO0KKgVb8fctdIIBaBCIbc6omNF4g2gLhCIA5FjLxc6wzavVOGyy+w7F3LS8xTi8rir3qjpiBmsVtQUSFCuYCZWdYXXfZihBEom8Bc74l/DJZmkHZGpGMv5OKBsM5PeZgZOHF4GwCwId0QxwDd5cEzXmHlhDal47N3KcFRXGhqKOCa/cQAQoPMe02BbpUq+xnz940Fb2N6LX1LxG4oIVno9aYaLuWwejUVZSg89f9NfTwcwZPKY0L+zPY0btrxE1zVZcaAo/eRLWnfpAhAKGFcaJBcwFRGcQSsfIFw4kLABUONJwDEItChcUz5uNcUqJfjHD2NDYLQ2iNHzqIADXeMcJka/kaxam8RaIVRL1n4tozO8LANfrTQVGDTCGQdAIWHCJ6knNhQP+4BYMddS4sxaoERYlQMnrHiPTsYbJuR9nhu/3oDXp6vMsBY59ZJ6LTAQEFnNwDT8PrD1bZEHmEa9ePEQWz0c2wKqA6AbbTqDfX1D+7i+gH05gUSzCKFSiwIPhcrpEjBJ71Sb4OX2EdOUusLSAyhjYbgdNf3XiSDsFsAvk+YzNzxE09i2mfmS0tcBpAYflZJl0js6nKZlx3yT310PfJ6WUhC6t3V2pYe3n5uFtjz6YhYH3FLvBd4dUN/f9W1r70bU5FMF7qSnv/6ZSmD6z3o99N2YLcb7p3V7a8OXNmupuDBZ93FkbrN9wRLaaI1TfaHbc36W59+fy4bMYkqAf+tx77s/S1rqmWWuFbhu2bYNeb9i2DXbbULeG+vPv+PovP6P+p/+Oy08/wLaKcj6hbevwEWLaOxjSsgE9Slk1fMOtAXaCskYULwD1wBxaTtFxL3dnoXlZjiFKvpkamkgQ2gqQR0Nrc/NzSsmqcHMvhcZmbSAXxfpYmOy6phsg/Eff+WGS+8/x637eNQhmseJoRovAloJlWmzm4pr9VCdYIyg39ctpK/j3HaFKo5qTC7zO/NTRvIicWSTKlCYYR9APQ/dBeoyKoZezzOjmlLIp78Fuo3Ytc3e+9s/m1nD66ilQtBQoc4BB+WBlOvMWAoEygdUiMEo7o96dJYpkyfjO6+1KBDwFUEMgQmlowCRDezJTZ+qh1fp+CNp3WE8PhAJ6DIJOc5WaL6NrZ0N7tUhHC6YbfxsJvLhI0AQqQMBg5t6c131ofGGlmNZg9HP6g/mOsJh6QByXAmoCaQ3b9YpWa/TN7yuFfZ1UcTlfInp6KEJDkXx4OB589sbH5G6bR+ziqD3P7ex9y+P34ZM25HQtpuT5uIowl1Dvu0909GXQbOTHhMwNHt9zfKlxmDLDcxCW9AsfJI4DQ8/grCwMnrEXe+Ybg3vAiXPYBPQIvPdxr63/dInKJykJDWnyzxRYfDLS12xTxHZKYLNZZEiSI2T/eM0Mc0TjYUdI6ThPQ4zvbQzBw33MEv67sXjU56aDEfSvA+c2J7nPZ06wC2eqj0FLkmHTIZiom8TMa0Nnvc4kBgSGiYHV6/mWTdBuN1w2A9cK/XpDfb2ivN5QbivOXxX2t894/r//C+zLJ5zVQF9fQGWF1FeAwsxbz94nIcchXgLVh4OZag2iVSDthmtRlEVgdg3kIU/foFKwyYYfbHEGyxno5HNVYTACtub+rFYA0w0t4qoSirLVG/jyhKYblqcn3M6+R05VIOcBm0jkEvuP6wkEAisBtHjglXpEr8cPxHlgDyjazH2YAgDWuhnZYQHdN8qZ894azLJqkAsQjTzqF8wQVSgvQTgUxAULNKoUrhFcxEBtIPW2TLz4+tauWJYPEBC0NRQqLqxQ1NllA04WAkWYeS3gNomB5ibeLH/r+1phKDAmSM3grcAaNlc+1TySXoK5LEaeCuWb1pleWbxYgQisiBcTyHkvFxCAwlH/1wxsGPm3AYbNGr683MMYggAV9jQmENQ+hJDgx6mVxddEN1ApaOzaY1iiQeZ9YXMhRaPKlIrvDcYG5uIaLwBA3OJzfvL5p+YVntjBLEgvfvaKBF12zZQNKCCw8UMpbhRXGKTVzfQDKcs/NI9ivm3g0xI42AIr4YePnGcHY3ECQcSgwD1QqzAt0Ob1q1W8nGZdbzh9/AH8ukJ/e8HyH/6Kp1hnBkHLGeXEQDmhhHXBadOevu7p0Kiml5ZKOjCObsGc6HYm8QDofez9h1uwKDAmKIPS+huH2duT0TwFjMzFugfFGCaOjZQWh2Z0LyoQrINizM3Y7p6Jfr953WnVd1rrsZfH6ZvaeeO5hyrdoys4mU393iuRA2rk2009kBAe6Le5cdKk/N165eFG7/q3n57nKd8/hb73tkKs6xLCne+ejvd/+7KUFJMxS5Tek6hmdFtxW1e0lwA2APDy4hCTrQq+/qf/jtuXrw5F2IUnBxEYwPxuxpsjgu+lcme/XeOGQoVg3AAqKS52gBGNqjE6B9vA36Gi0EV370/8ZqkVxMWDe9J8l/0hgoTpLgVao7G3O3Ffkpi4qZG5IKsLGU12CFMIwRktQrsJUg6E+RYlJHxvRwGvggSFkiADlbovUNXbo6lP+X36p2lsWrcEiPvUkWkxcEYODmGWQvucznFGCocm1hNzsloVrNfMRSKXkQVISQQ36hBM0i86FQfaX1Gson9Lsa6UYwwJalqz3GsW+4EepXJOeyvnK59TjeBHEQcamua5WOYG+zraoe20XnS+QuQCEZwpFnPBwNcyUo500PJZA07lxGs+u6DCIGeaXWEITbUvfFpfnAFRVAujxasjKbs1C5xWJvZVmIprJ5Pq+8gHFpHdApXYe7VCF0G9rW4JIgIvBUtZPBqb4G6TOEOP5n82Hc8K5bhp3HvHC13Wusti3eNMjEbyTByaHn1BktDRpwW7K6npRFXHzgnNyXVCB0xH37c7lfyetwxTpzlUV2LMdnNaClTA8cHkDPvP9m/EEJNzBDp/EzJAn+3jKP/01aP3QjOco5ABjLzXY53huNIn1z0ROm+EB4w7wyEfiR42fPnJN//oAFPgevylTb1yuD2P5LYj3+7XWPdJaw/zGsx6nV0VA0RRVkVbK+jLhnLbwNcNKg23lxdcNsH5S8Xv/+f/hcvXBv70BYRn8HYF6Tnm7RZjrw6mX55gBFRzQqTnPPmXiMj04uAqBtEV6xkACxatAGsXick0/IfJgIOBhsnwGti6EjmTlWgAx0N76oaCo7Z0CcANX6wMWqKeZpNwkafdemzFQGpRj5ddC5vMgZ3JUrgjo3oNItJUg3I3AGBDER2odyqorGAQWML3GOtWyVGERrT+Bq+ltIFIet6qwTGrYQJqBqEVyoyTxX7hM8wEwufhn+ZIXyGb0nQcQjMtjzkvlr71CDRzF4LB1LVqCSCUFqapk05sdyLURO6bpaxfGwelhFBfYr9zWjlmgdhcc2cQFDf31ya15gIlOEY4RjR6AwDiHuVvmW7kUW9Qurm2HfezfAD4hA233IDxQ0DIADkapnIGoAotaSrcQBTeSM660RrDV0Cr+3XNx0dZBSn3wlSEQ5lwihgEK4tH/5trw5rpUucSedEACkPZRT7HnBYwO8UvOMMKPAaHCSRLyFrmrh5+hfIKtR9QtcLkFba94qMtWG5+Hl17X5B2vAL3rRsA6huUPKAr+VOyh2AGFjW7k0/M6uUcr0LsCFbEKXgMsdgw6F6vo0FBn3uWwYB9pVgz1690z4DT/Li7Jlo8jri/gGjSDvePDC3ueO146L2P2E22uG83GOubz9uQYP69TLX34eF3GILC96p6f+jl+f58kT2YjEOHZgHJf8FuBo6WiPea6q9Mae0NNfwo5dm09/K5o9wwb9wQ8TUInJpB1NBaAzfFtq3AbfVqRrerM7Ftw+3lCvn5s5t4X14hrYLJKxNRSPXoKQ2jA5q5jOaRlXmoXOqukCYQZai2YCQ6ZjEGpQFQ4dpHwCxoRlcLqCXecmoYrtXTbi7JtdZd1aTjPO3nODUwF61iPISpOEHMOVMEuAzthTj8rH2NJyFoGpsrW9aJvKqCIxqcEjKLLIyh04qGhndvVXCEsYYbhMUjVRNFKcGVp+4rbBQwT9fGtJ8707KM3h75lX0OQ7indKlQRGM7tY9c7IgEz7ni4lHosc1nITIZ576W0rQ+CSzBGu0/uM9sN2M+0hxHYGSbCxRDMx1+WzfluvA3p4Qmk6A4Rx1RK/aIC8XkTFTDP5qCGiPcgS60HAi8rzlRrFVgc4flY1Q0pc7Q8nlm3vcxBGxViVx6Fxy4jHM1a65M8PMU/n4QvHqSGVpzWM3X1xtO7YKzXVC4uKlaHB1POlSxhoY64jxGn+YjNwXipdJmjz27R6vs3amdyLS3OZ8z2/3r1p/MizYs/upuz8B9HG82mAEHg0OmeTL14nGcQ/N7aHrto+qbxceVB2mGnXj7OjLvgWE9EKPGnqKHzxwZhW+I44586/0JXXcsd3YflPQ46IsOPxGMzPrGVjPXOHYE7v2Z2YGn3Pe6+0CO186fNR+uWO9eXQnJ6ELomTeb7bs6z2/3rQfHdtpk0OqHVZtC1gb+KuDXCn5pXmBhU9TbinMVvPz8Bcs//4rT1yuwvaJsVwhVBw5IRhEmWeEGY0WjZ0gRWHXdwn1rBRtXZ8zwwI+mJygW9+mAHAghKhuZGUqk/VwZ4MUi0jECagi9WAJHsFA1B9Uv6vtkUTcJoxRAFaW4BeksBBBDw8e46LwfIh2CNHKJLbQ2QhVnlEsQmgLf+9rLAnpeaFopuipAkcIS0rgQAG2ObISTY0GruY+SGWqOTbzx4hjTAXygZYUGZoASQUvxClUo8CClG6BuDWhLwRKESyK4jah6X0Xj7FYYyKPD1aD81M28CSBhBo9yBY8odiugCG4CAI6ykjXys096djN784lJU+0SwSrKgRFNq0dcB6JTwk8SJxCLr4uQ5+FyaNbCG8AA4SOcjhYk9hFgfV1XqihgCDkjWkIAbBAPbCOP8E6diJt5/eCzw6YWPe/Oa9I5DUbOKdQWDTIv0MBMJhhgFbAQzrJAx1HbmekhuQBXzP3EPifJ0IZwOOqOGzxv3P8Wc8YrEdilqCAq4ObtkI5YG18og2qFkAf+SREIVnxEg66vwL99wul/AsqnBUUIoJ9wvix4QWjy6QaexuPsKblS8qWDKmmPuV7+rZ2zZpEWdIUjlQ9M8heHhbgF/STzMUrP5864EQPRwQTtRBKPr66ZoTNP7FhlRrHePTi9YP/nH7pys8wiy+HKuRqIWMN3c+jJtzn8N7szM55pYIcx7hjyjhGP31Mj3E3+oX+PLAbxzf3Nf/a6a+rtBdtLln3iYw3unxtCkP+deblkBBGFNEFrDdvWsK4rllpRtw3YGqQpXj49oz1fQa+vqC9XFKmQrUJP4pHF2gv9+b8edgshj8ZlWfyslNAs2JGNVGqgawWGs9mO0Fig7nQNJaogacFAVNI28oW75I8gkO5yIfbUFUKksLBBU0K3kbdrNq21BlxiCslmg5madXPcDBu6g07Nv48aamjzmHMcp+9VNUznPkYqu4ejv9IBHOzR3iTqkbhlzmHN/NX0ear1HGaAg3nDo86jHZ+XOYd08ukzBz1LxCb/jiMYDrbtxzcB6ljkPPc56uhR03CnY414UiaN/dHVhVjVXjSDAQhNvnKznuueCKgaJuqppf6ePnae8on7+7RbInpmQfhgiWIMOcYeDQWk1eAgNXtvKZWuySIXKFdT91zwzfW3ZDDwiP8Z5YwQGQAx7hh/zinYGX2z6stQ3LrU1g3L5Qm//ed/wuXjE77+ywvOv10gP33Ejz/9BPqf/4pFl84U8x/XHca4HtHPWU0bFsBBy95c3/xvtzbzRkk+OQsDDzgj0WDAY2McEtjjt2NUa+xedEicd5nAZBo5MM/UMHY6nsX7JrGE8p8Ya5/Mg+iyc6abzSlcewnvje4Oy5f1iG4AHmVK5HmqDw4fxw6YjGPR73y5+7iCmsOsgI7oWpZy88hn7l2fhIvenhlwdOPnIN7YP8MPvt+geblPEeB31nS4CsI8iBj3dJiP7oEd4cEo/yYGVGngtYFuFfZagavANoFVBa8N289fsbxeQV9vkK+foesz+HUD6dYB+BMKkpckSDcoe4AM2QaWvzjjVAKoQHGDasOVgWYbYE8ACCyuEZXFtUTlECzJtewVAsICkwSEX6AiEPMgkxI0zQoAZvdVMXvKCjPAZxicGMMMT9UZ8brkmXOtsohHKrcMj0UD0xJVxxRQh4OEuhbeU3piHbIGWF+zTEkJgAvrwPWugZMxCAuqRtoUgtkUZ4hSilsEqIBQ0KiCTCEoocFyWAwS8UqjsJm/o+ApUqrc5Kv6OjYcl47QZZA432fAXJPo+fwxP84ExkmzjEWTEVug5MFhvejFKeuLK6C+HgICL0kv1P3Kec5yD5cjU05hKaKBg6mWMH2TFEd4DIN3I42av9uk8WkX6hzb2cJXSL36G1NU8yGfD2phu2I/74IrjBkfpADqkbUuMGmHDgUxGme9pnhvzCMnU8wx0+IkXeHvR4Gag3yYKLgFwwlMaJnWmYi6i8ZiXyt8n47gPqeFipQfgybw5mlofEGDoOEpaMUKQ4NsN2i94NL+Ffj5I/j8P+D81wuMC54KY20KWwQWecSRw9b5YJa/HD7aWMY7Gm6xngcmfaCTM9O14BGZBZcKrJ9BSrG5q2Ae6kfICCTCXRT0Pur34fWGFuZNPvpudHhOy7lrp3/8BvOYJ2Z+NIj+Y+3wUTvOBP6sD/et9xxY6eGV98yMvvVQ3mTzn9MHdpiPYzvzZ0dT03uv3LXzvvabPuL0Zwzmm120Xf/TZ5ib1xGu3PdLtaLWCt4qattgTVC3Cvv0Cm0N118/YXt5xak2aFWYNiA0HtUIckoCC4+63dVPjY75u5sDZ0ShAtds4/nQiuwwZ6ldaWsozMEoraMSqXr6jMUkuuZBwJLhmtm//XxI9iuxdiMNJ+cIQK/sg5S6Lfx3ahBRcAEy57NrtAHUv18463OQ9xEv7oDTvaZMJU3WfC98A/HZlCoXflbXfKfIYCIPBpsiPxkESVN2gPa7Of8gvEGjQMb9OOZAmd34prlKH/3xrCcpKdP27BYO7P2t0dLuYn18lrracvhaHtLF8d4UvIFgoEf/Pg2fLDAfa3Y/9qM2Z6Yx05E+PW5xOGrAnQnHexPwxKPLJ5hiGLLalb8zrA8ZAxFpd4DDsjI0tPDp+VwvG35xQ8RpRB1pYrgL6ukJv//jf8PLtoL+43/AUj5guwQqno54ktla012RRwvQRBsfRj8/mM/OtoKdvsdv0uBwf8ugj6mMLDkvXjVoVF/Zu0LDl8D+pZqFZJtVFUeKg8u7Wfc328u8Wi/SnbTaNV+Xn0eZLf9+CclvTEKZ+jPvce5/E/I9Bg7cV5iMCGSiHhSTSCiU0abkOkPW6aVd1MFYxDSNsPU6PaOP0T/D7JP2RctD26H0coFSgJhakT6qWExg5Hv2/pd+/26eJivBNF39t/4eigCaw/eTiAjAPdwenzOed0k8NRAPEOqaQKa3RD8T8m/t3wtUBUsVL67wTDjTAn2+YtkEaK79LleCfhHol1esv3wC/+2/YbndUG2FlhViq49BvKqRLIEMtIiXiAtFJSVf5dU1O/LAKz2d0GSD4oLaGoAGXs4RjWxuLmSOwCbCome3ppQrDAVck0HeoG2FFq93ygLQsoCtwkrBYicYEW7nCiLgg766AKj+Oeni+1I2z8c3jbPh81YLeT5sWQA2UEsoxVcPbDKCVQOdnHGUKLNnVAFaPIrZAGM3waN52snziUHU8CN+ADhM6ub5yzCgSkZLn+IsCIgUiKA3wQVKi/fTAFoszpqDkdyygEOp4MsFbQOgDKIVaA2SzurQqJ8YiJwAgAjXzL9GhZKbsU0Nwq7qCaVP7goiRokCFK24iVz0B7hPMn3BLvzfFgIx8CRwqmOZvtQAGJYGGGmggE2ad56nYJgtsZLtDAJQ7AYQ4eUU76sAzHBp7vdvS+RBwwMAJQS9D0IhSJ7B6rECzsO9/Uvz9lu6LtLhQBbhBG6FYmpg8/u1MLSk3uspWEvxetGJnexmA4Bw7ueEFKiLBTY9wYzBUFBTbKExk2bpRa93DUHgjEc2Axm0VXywjwCA57LCTECq4FKwPlVsRXF5AYgM24V8X4jBmqItz6CFUe0ZBSfI+hmFGraz4fblGT+df8Dp9AkX/Qk/nn/Cl9cbzuWE16cTWhM8BVRllYpSSuwpc3ptHh1PjCGAwnO4pOTnPj0MGoGJBpidYHD6lXQe8Dnr8s1Ex5eQcdPtwMqe4QbfZw1eaOJggs4/MEkOTsE86m6Uy7qXC6ND76p0GAwnpfDj7QfJpEso36GwOkPvcmhIdjSkvEkkGZr4oW8pNe2klUMXZ1P2w+vPadejD/+O56fXp5SFmL4H03B4N4CDWXyvseFufXavfTAvwz/sv4uqp46IhPTKWG8reNvcD7xuaLViuypePz2Dvr5i/foMfn6G1Oal/KoXwdOAz4M2ZHm2ubymqaHXDJm1GvL8UxV1U1rsk25eKqUDyeQYXFYagVncpfahqR4mA0QEiTxFnt5vOX/Ts7NlYNceDwHTNQXxer5wLGqj0+7gj/b86pq5ucai5rV5tUvB2nOXqC9yarjeELHnHU+mj25p6POTf/e8ofne6BN5sE4nYAZQYdf45r10mM+jRujr6lYDj2qezsxxDxK5lqUCC23R1BDQF24inK0N2bUjnUq6ohra/XRGwsTalcvpoJglMP9ei88IXWPqqWHzd4cP4Ehp2i0LGQtAsZdnhenuXB7mb9eH7oqAn5U0k5tr+hLMKk37iCpSOS9qIQTmmuUezhx8lt2+VnGMa9USQGPTGbMRTOmChX/X6g36HALpbcX1l9/x+Svj4z/8HX795RNKKZAfHLBGWuvz4OlDgbK365+ft0EfB62/u96glTMdTRP3w1ttHhvuWMOSg+8doJkBDZ+kw21MKEkd42q2b3znlRv6zjQwNvq+X2/fPz7Kfk3M2oapatbrHpocpg3sizL1Y2f69blhGtHW+4viEDwcud9BmfOJ3eIn7aBppbKv97Hp33nNZsWZRh07npKfxR93/c/0rP2DFmGELmEGGTIgkiw8r9JGKglVuJ+rGbQKllcBqmJ7qTBp0HoFa8Pp3yrKv7ygXX8Gf3mG1VcvObQxSkDWiQqUI5IZHikrMTCOtRF22syh2RoYRidUc+a7AZCl4Gwul7Kl/zsYPFcHvEf6ggustonheBRvS4IapySzAk4x6Q3O1Fp8x+G71jBB2RIRl9NZJCJYSQSpBMBvICiMJBiPurn4UDTBb3ZtUJMYqaGROowHOciF6hrElUFcXJgJQAUihskGo8VtXeYmY/fUpq/W+7DF+xdXsFFP3oXMp20xD2RAIXKwh7CqKalHjSLzd70d31/+U0C+vrGKItaLMhkAjv6EYRVFw7yKArPWgUS8Owq2M5QZZpFnK2nhCR9dauiJ9BcuBxICzKPk3ezq31bCDjEpr0p7WtKPVdAR7X0SKAwXYgAyBU4JhDyOtkc7k9vXXFZe9hOVn7uHOyxoBs4Us96Ga3JKXljCUvBOi4Z5njnSJJ8+X2qDFFqWrxSAiv+NZDjoTHsug6lVgOLlOA0AVc+xbaQD/ESaZyQIYdMVp9MFJbIbrs+f0doN/MMZpwX4cSMsn68gesL5ckb7qbklKU3zi/OIGYbTLb4xNzvr4/11dEXNa/iY/1n8zyPCj/+N2+K8zJrM+4rd/TfD13DsRDBvszelrz917aQV2/188+rzl5L9d2iXb9zyQIA5MLOJw31LKJkftMMC7jTQd3wUfcEOG+SbPo3590PQGoDvmaJvX0Oi6dqdumQsoo7YowoS4OvXryi14Xa9Arcb1usK+mXF+uUZ65ffobWhSINsDVQPaV+BQGVwbGYOAbKD7uvQuDIExn1XgiYNgupBK5rEZmg9pOIm3NYAVVhT2Kkg8Zn7lVoIkZeuI3To1f2876NPTZ19EA90rFyTffOj/qlHCTM6drGQF6onnc7ErI3aSEURAbFCpvdopAoBQ6PPgC0A4JIEHn1bpq8u1xfmjgiNudMszQZnkEWCKxN1wQhckGmNc5rgOBKHfW8GR8minQaWa43ZRUUcbqes4ZzMdVw9dFS/IdpOz88HZ5evi8OZIfd796L2u0InSSOSsT/wJ0b+bs6f98HN4XPZ0rtSoubzw459CpT7sc3auXeHsNvM0xrs+hzQnCHtDMSX+xfcf7azJglUAJNQ5Qr2a9SrKnl8g1aBcEUDUE4L2uaxA8ul4bf/+m+o//GM23lFfX11Rr41nM4niCoKl7dIeXZsbOt5nd8aRzwTN0zDy/ENnpR/5l3zvp6bHibo0G6083XvmkNrp5Qg+838XZT6sAlo/vE+k9pFTQdn6JjTMehvaoZ2382HTC3e0aUb23/uSrHdNzh1z+Xn8DNTPzfTexEg50EcDiqpj3dPhPsBfUBEgDShTe/YEYLxqx4/e3hQ4usUIOztfZi++vSRkSaCUJiaIhpCTHsNUDTzrBB3JQLVsKxAuSmwrqDbhqdfKvDrM+jrDfz1C+jLLyjwqEtpCrbn6P6HbkqCmfuYYSjmVVZK6Glzkg7xAhhD6w0rCJsRriAUFCzmGMVFAQsQCmhBLRWAoEjzdKZyOaDhcqAZWi9wTlzwQSvU1MuNESHSUBOKwZmcAo1dIlcwOP3p5gvZ/4v1cI0lJPpMjwJ6fABy7fq6eG0k10B9L22UkJdB5ODjg7oGnIiBHm0tkDPBakVThxtciaFgbOUGmGFRr0Er0S8l8/rKxYWQU+hgWzDasyfNQotr5Qvl+eGhWQMASUSRh6lYaNC4cIWlVc4AqDWAGKx+X4m0NIrSgbqsAKSXjZR4Y4/lMA8aqgEJWlIl1xPAhGLi0e7h9DPz8oSnOCCtlC6I5XthihtZ1BvOIhTwMz5bKnZnMNguhU/fFFADT3nmKH7+2PzcpQmUw0qFyBpnMJij3nDGkIT2qYEl7VjnjGM2BYcFwee9gEk9Wj2FOiruUujlYB0SlI3CKuDvK6CeS+u+UAPCDkRKXuULTltZN9g5MmPUtWvBNcqKXnDGCYYrgAa8/o5/+t/+d/yPf/+/4nx5wnICfmDCp0vkp5dLpADGSU2hLXSWYkiiDiMKS92gZ4lRkryPIjshLaQRbTTPWMyBjz2FI07Nt9NdF/Qz4HA5Mv6xEcaHgRzbJ/EYOf2WykgUATx/VKOaVfGJ+Y7v33psem5qanfFgGcG9y0zRH/uW13+ZiPfvkZO4r106zc8fuZOin5rzufb3uv04eP33v/w8cmUCnNfUaJPpealKthWwbZVYF3RasX11y+4/vYZ8usr1q8v0YYMjTbXTRxC0uBBSR5pq2A0mBHYHH826/r2dkwgraKBoaJo4QNOrGZeOLSWcWgVQBb00NpCyxpzR0weyDRpEz26eZhgev9Jbb9eNvzB+TnH+0c03pj4LvzSQHdSTZWk9D511Ck1FxAeL5TfZwpS6lHD6SOV2w1WK4QNxS6uvUzaXwqmaeVwv532fvT7QgMW5B7nrOi3m5vZskWxft1CF2eXQ/D6/0m7muVIctz8AWSWpO6dddiOsW8++Oib/f4P4QewL961PTs7f93TUlVlEoAPAEhmVkmtGWdER0uqLCYTJPGPD4Z8duw3k6k5xZTGSNHhqPMuDUH4hoaZY5LTTwOCVMaoETt9zRREAPkP6+jIxo5X8qGZeo7xbc5Ipzlx2dOXiHd8eh4Tfa7zB77P+8X0Ku9xeyEzpvN+gFEg3fFAMGm4uah4eGBaZ8CVL+YQWkDwA+1tYvNegwHRUattAjPv512aASfg+cdPqEsF8Uf88eM3MDNcLxfUpxO4uPI1aOAIjj7fMIgm+WTT+3US9Juw+2C4lKccB/NP7hAhv4xjJUR1d1kolhZF5kxTQbj/kC4bhKU8kp1eczHvTfXkWTfzm19+/vNs/RLGZjmWCETO/A0Wcads3n9IgrDp/98kPLPgDt2l6c/Lqd5x4eT3YIB5fecgMO0P5YQZ7QrFPaLdud55GzBvtKhbu8sUkl6825iJcDZmb/2+WTp35jz1XzUApNHsfPPYb3t+Bl2uWL4wrt894+m/v4d9/hXnTw3aFNo+w8ywcmQ5p4eAN0cV2ppjPlcXJI0UUEJNGDt2pqxqMFEIKzYVXMz39BpM9XFbUWpFxQOo+PRMDEISQBuR76/eCBxw5sjsFm/V6r4iW8Myyiz7EDbkdGhhqdTAps4kMdZc6ohBRsPeRBHUmzVyfF+2BlVCEYMV9r62AIiab9W52w5T4EgxhL12U/Ih8Fjs6PoW5/7qdN+koskFpSyg4vWliAQcEMCiobj47DbyuDvE6/lFXUkp6vTQBQAxaJ2UKhsY8UYCKowiI4zlyF7F18RcSbnG+X+I8Tk3s4pjDU+Yxg0G5QJT6lnUFJZvbmNhF5rsmgIAjqoHF1hbeuQtkbeWoBZNDJ07trcUPyMPq8IKg2kIbHflc6xzUJ2jntiygtRj/iVoVIJhk1bMW8I9Ih6KoYCF9JKiFIoJzCEAA1tghHvXLQNFTNibQYSXBYDagiz3I6puCVvkXpChUuZ4eBJUo2gXqCVQulydkN6wwxG+jFNp9vVZQJ6E+eDnrOgW+yH4rRrqaUFtJxADIs9Ylm9gLxesvzzj4bSB/lZxuZzx8PAAM2BrzT0uscd3AjZyylIS76pMwpOR8hA0XP8c/YSzZjw9Wl3FsoMsyoECgY+oeW21UUcxG5rPnStrd/fi9Hdc+YwQqK9qgt1N85UnzRoKhqb3rmvWtr/2NVezb+YzBNDXHvW65TEk9X6U/G0sC/W/H5X2u8O/ManXY+fvoPdvEPAOsOI4z471LGEFeyZ0y36fq3c3atcV188vuH7+gu18hawNsl07YMdcQ64qkK05zmx0J7KoBTRtO4Hf31fD6paRKDKsRoT2PUSPf+44s1CNOmFGxwDOc8EFUgs062bNHEUq6pOzR7DHux1msS8aT/t2sraThp70o8OCfMVi4/h8xp2e/1m+/yvLqmrDwyDawXGQtOLoTtMEaJt/plmOF1bvDqnq/p7IvrO+HqE4i5eokOreIhtfjIzaPLM63jms5O4tiByDeID/18k76pKHVXq44sAZ4Awb/fjfzG2mb9Ix943NxkLgeOcefe91PKdGBCm043M3tkzPdr//HNvdO1mFd+uOqfeqdm8FjcQwLp7kdCe/x2VJARUG1xLgGDEeXLnJe+aw2kDH2nsUmni3LpENIAq8dkXbHGlrezljO19w/nzBT9/9hJ9//hnXiBOXUnZelYm4ffnv8fVjLkLyk3nP3PBRe189cadR/N77b2exv2fy7QVTprqb2U4Qu9GV2aWh7b+HkSNcM5O12DdzBKHy9x7Bs+MYt8/ZgXwciNH7W6Zl0olAx1v98/TxT5/dix0POuyn2XnsHsfvOOH+d0rFJL7Lb/QNPl43ioQNi4lzgpg3TUSJiMARu9vTd9poNDGhOIBehoPQfP2+7nINi5okEqAk3C7BsBdlyHVFeb4A1wvKVaA/vqD86Qc8/vVHyMsV+nJ2Rt8aBM/+TBQQVwg+QayB9cmxH1RgukHItV4HvBilD9QaqFY0XQFirGqQsmClzXGPjaCiqBwYwGqRlBWZzGrQdYNIxALrA9LuNwAoDygW3W9ac3ewyGAkxbsZlebM0TOWASTcH21deKfHwywZgScvEQDlzfvAFmfwUa7rsVqEht4SiCA8WFSQmFbNGCQAKgfd/CFCBKsFvCEgAMXrFdkzbS2ElQYjvag5upg2B2nocq04w95Sa0wQjajXVYoEquohzocC3RokFZuggcrmdMgG9/38uBsyFTKlArQG0xW2VIhUUI24uAKEM4AKbOHWLY5Rjc0t6lbclZlFXktkefcsfirunWhRd7xtwGnxTj6iKHVxYT96PPq6FKeFkEenKZR3i6zzgamuI7rGDNoUXAJJWA0wgSmjkNO+NO+/xOaeAg3ADke0mg9/NiNJnIJM8gtLMlzaDoKoQPEWgGQlDCNf78LVlchSOxAKZ6hFvCuWcgFLenqKK6Nm3nZT3SJf6AQlgdbF8w2kgeoSWOu+J1QU1lYUZrAIKmgAfJQNG68o9Ii2Xbybkq2odkaTCt0uaNcz5OdnXGtF+ZY9h8MMsgmsKah63940NDOnRuN/OfLZVxivxbrdE+gg6oqiOxf9hGZVBk1hG+eHntV+px9wXGmsdk0p/oihDbh27dOaPtkPc0+4UZbhuNTZZRISYdTg3iHEUeLlOO9VLt+Ke+YjvqZDWAbh7ww/TbPfey9G+87rLQN6B9/xTmF9dyz8f74bB+UAdQiEi8UiKzZq/tQU1+sVWK84n88oF8Xl8zPo50/YXi7Ar89YLy+Q5uvk9Z7uQnX3kGM7w7J/qFunLpjcJURNxrwAR68yL5NQVQeJPxwk34+jTKXvZTOAC7g4g0mLQMrwSvht3uh+tymO4QQcNO5gCG65aGd+O/qaO43z5xzLLF2+t/WM48tT1jWRN2gng5XSz8FRK3/16tZOWirZXSra+aWSh1QihzXa3zmEFBFDxXMAWBO+MJHIpKM7mX19Z5oKqFFUT9FoPmHm3gqbyrNyDaIeuvONw/nsVk9gWSe6Vk8AzW5W07sd63yTFgjAorsX8Y0VaWrdWsz19aVuID753sMEoNPnobv9ezOP+ZnwNYMysv9xfHhnjgQUz7o3DFxzM+89bCKd+ZgIOMrmqDjACi9e6dBDWezIaqNZjyfUKhEk8g+81/Z4frfo43yZGUQadG2QywXr8wtYN1w/B9iIbNjWDfVUXQAjIUcZHfkOYWT1ffH7uaCFIbnn8V1Fv71/OnM1KsqiTjGXoTtB0a0zeLxA+9Qxsbi3rnFwc8i0kvIJOI6227PT5pgF7YHp9CQDcnVgJiWlWZnzMUNimI4nHJMU9q92I0i/sl5jSXPO+aaTmmLjnW8F9+tjz18fqzEJQxvPkPz8oKO8BpjSNfSD1Rx+iUngZFZqJFEYe220ENQYhcjdRs0FsrUGUkV9blheLig//orHbQX9sGL5849o3/8AvVwB/QTTCwwnSGuokVkoWAFxZCiTAmyru6JthVqDasTizBuEq1EkebggaIiYMHmDBonswNICk9Wijy0Aa9HkHXDmUxi8BOAFKcAGjqzRCnctUzRlQHgWUNzCNZTORAHq/VMzw1lDeFUrHvOa3IcU9ZczprP4lwNzOrSusSieiEl0iEOZW4dXA50KSrSXYwqkLYz9JkzRncf75ZbmNKz5ORpIDCxON2nNm6SH9S4E9xSQVwMMVLfISg7BqApACddooP0YWfRc0hUkEbN25cQsFffYT/G/v3PDZkBFjf64QMEG4uZZzHDLBSggCSzlxS2wIoHTmzpCQoJqtLls/ruEO7lxYHXDbgAwAKCqC5iVFQbtJVjco+801hEAB4IXR8y6igbaVPE8APa2iqxeO87Ru1gtkbhmxcj3rVt32O2Bnfcuy78YoKik5sQ0jOx3wBHaSvA8otizVIKfumAs8LwB1Ae3pE8EyIYadFc4IpsRgQqiq5h76Lgrnxu4nLC1FX9sDKjhyyPC0yFh8T4AJlhhYCgWXSF6ga0Nly/PYPmEclJAPoIUUBNsV0FhRMMSRq11KGSxZp0DG0DkCZL3rkz8w6wcADCksl+64jeSs46j0E5PJqJbII7XFWG689PxjuMn0+9m+5/f0LiJgBurcYpZDMZzkJLxSAJ2uBw31mEI8tmlfm+ax+ueC/qt687s3h5zJ32pW9r93tfG6CJ8eqLtP/9NMfJpbndXu//ZJpeKen3qZFVpxE7Toji/vOCn//kB27bhj+czLi9n1J8uaNcr9HyBXC8gceALs4nBGjrCjZlA1N2kKq1btaotrMkxd9Xo1qOesCSivW3gqHm1jh+bDN6iBSB6MgtjzupVooFbrFFyMFunhb3KrFaYsMc5Cff3c6AZ3Riv5mUfDtM64RnnmsyISONLngxF1N2GpoBumyephTsS+Z7AsMBiGAfgoJv9Mu9TX09XdAad8/fxTvkeilHHnPNO6xfFGa5Nz0Fan0YARua8BXMji7rjoB9238XO4NzFN3NPqcGqdbhSH5siloyIb8ceivcmpn0mPxxrnCOpLB42Yse5Pmlt0WD8lv2Dw9PSccAjPyDDPn2Nec8DSOFZeyh9HwOhcOaVezjxns1gUQKW58S/Fjwj15ym9+lEpO6VoDCEzMhd6qcTigikPMCKoJwMbQXYqren5FA7iBwzpPk6MFlkXjtkMNdINGOC6oZSGK25UpJKJSbPlImgrZsj6j2/gPUFp6cTtmfGh48fsF5WLA+LK/5EAHnd+X5vD87Zt8e8l3bXkJHdarZplPh55vlJWveOHbOl/RpAHLOLhgYaULpo0orknrW3P6ACd8ElgW6zkvcHPTVahKa222Rx9u4JnGGBjqSKd135vTdc7rOx7VB942s2rdKueD1W8N6o98SX0fzF8aNb5Fka4BrVcYLvKJZ69Uot9ihTcz6vUbEnlWbIMmowe5s0jlhKJNF4Mg0AEljbUDdFaw2PqFifVyznhutlxYdnxeU//oIv//5fIAANf4GWDXz1GI7gCxQbyuYaZsY6r+UMIwPjDxAQVloh2LAJQLX0bEX0mCPgOEleSrJBYIVAqzOlRYDKnv3JVmC2uVstsl2920/sXXXGj2AqALBEwpXvgZgnA1QqmAtaWAprBUgUDQYjwgdDMISIr6U7LN2D4oKeFCjGaOSuvhZ7oCpAVKARYxyISv5eacmhqTc+KG5ZuSvQFRlH2Brra8QoXiAJVwAVRh9Civt7KTuSETe3kBQt1t6ZmxTBxgAFuL67S3XCEnePgMCgzNhIgQI8KIfQkni2286KTD5zfiFkMEbHVk9PRB6rKwRWKp7MraxKOa7TtsZwW1gjmSOcMXVqoSBEfiuFqXQt3D0SKiHY4BWtcxVBVQEguJCAmVGvUW7DFLkBfh9pnslQsmnxGGgcOiUa+RdhKQLx3qHMRcdNkMZ+pDJi554C38/tOM8eYzeindMvhW+yQQvtxKLumcsy3ONEKK3ASLCUk8OblhOwEJpdsZwKKDwBpwpI0KtS9CM3g5TI4mbueSK1FDxtwLYC10dFVYUUbzZSJPZUZKmLNmzbivXLJzx+/AO+nH/AIz3A2ge0VbHWM5Zrw8mh7VDrCWaOGd59EARIKAdZz80B3qKHEAOA0VHJ/Kz7WSsYIaLwFqvH/C08rSD3EHqoxcdiY7CxC+CxCPj6lcLm98iCnbKegvpG9QdwsH7fGGf+2mvz74SxHH/6DJOVec9kndWjm5d4j437/ssP1W8Z750i+RVDdkevLp1v5+T/p9Z8j0CzdhgZxfD+viyGtjXvaHQ+49QE15cL1v/8M3797q+QT5+xPD5BZYO0Br36M9y1HFnEsN5WTgOUf0aVSiuMG6Ak0eaWo8wnknCySQEACyuxZ6zemJ+6I5mZhVs633XSZpN2MYYGX+tKrQx6pQVnuEdHdEsr60uJCdZsdBaKubknTHse13G9emea2WLdIjtcPRPdpkbzngQVVn32Gk5Nv6+/9QJVj9Wyz7UUZDcoLqVbeNmehdWgvJ+fx2b17t5N6D8191pkzK4I3LMw78GJ7kGUng1ugYK0i4dGeZCbzpk0Ex+9lqEcSlEqR1kzbbbvWmS5NoTIfHekp7Tc5zrefT7AyPAfqk9cpUBJolSFd1aXP04cMEMVXqmh+/UKi5FKvbVqO02m7Ob530S3TIqj2aoiVwBhAFcPXZS6QM2zlUlKwEAaajVolHFBiisfy+aGlxG4Crg1gB4AaSjFTeW5hrnwlKgIQJtCWNA294AtH054/OYD5OnkWfyiMB4Z/aOj2Ly2M7F3K7lfJ4xzMOZw2C8U3oF+vrEbvHtwrN8OM5uAOIZjulummP6c7lrKe26e/15LdMzrXW7RfM4sYXfckfsvZncszk643IDpuhtai98yj7/faLvxKIV2fuf1qd/MZRZWXebbXcH/NmXGp8cp6xs6wdecAHe/87W/0VgOM3WBo4YWTRPaxZsrPJ0J5csVj6ti+3xB+/5n0P9+DyoCac+gdgZtDa26RlpfvMxgrWFBYg2LyxnVxg1GhqbqOLKIlQ0+lUhQydQkgTQ0m9w7Ss6iwCLBCKhAqcFokmxWd9vByLXaKq4lF90AAI1PodF7mRVHdnWWfW5igGxogRDlhqYOV3FaOOl2SaZtGokuNZhq7GNpLqyiq1VawARnyIrBQLhUbAS3jlrzxDhTKBG0CqgUMKrTDQ3IrFhINL2aGEkgO1V7dKGxGLg1FHUO0OJ8WIDpKxDt7TyBprk51bNSG/tZFCmhjDs9s+tQQl9IWHxNDWyKLbKuT7r4fdkdCYh6YQoGV3wv6AVEBqXFk7V4gWnrXdg6f04XOVJh8g83877LAq9FLi7zoquRrxWRx2pJDVI9+eeUIZIwXAa2tcflqXndbFF/KEf33i6YUUCow2pFZKaTZ9KSVF9vciy1FgqKRXWDQaHkfhwAHWaUO/JViQqHSZE5Mv+8yJGrdFJWKsgVG3h2e6luQdZSMQNfZPXdIp6AhYWB5vuUyyOWlxVoDYUMVh6wcHN+SZH0tniMtbbie7MKTk9POD8twMcH/OO//jM+/v3f4PNSAF5w1g2KgqW4cumhF/RscKNsD5oeYHaavxI4zPsYIWeyrhjUPZc+XvpUAqWcbJJLQ3CZx08G/pgrPnuLKpN3xsLcXjbfu1urSXs43hwvEF/cD93d3RiMaNoIx9jwbaxqDNvHPgqcWYsOIIHubjpomW+amLMx/IaL2KMl4/12A/8GaXgTsf7aV2faBh1efVwqIpPm9645Te5OjaxRU3c7t7ZBr1dIa1i2gpfnFzxuipcff4H98gnb+YJCiyNaRay4rRuIGVVkWMAW/T4nK8HfL7Ppub8cTf1r3botsCiJSqtXWvidgddrM2NsjozPvDQQpiyQfHbZs7Mlo+YAGOI0hYgjBXF1huJawahb5eM+DsspBHRmG9+jf/+ZufdynS8u0XqOGdDmZR/FLThNr4tZxN69zjItto5ZnMljEbdjLl4Gw8uwLmJ+bLY79yPrNIk4k9m7IVnx5L0833N/ZMAVJMeCTgs+9mla7Cx9b+z6CqtFIw505uBhW+5WsN+Mm8PREb/U67EVgJUx9t3M6VCgLNZN4B2gEgFsn8PC4x06P4D/rpHklfcQgQo7xHPxeKYFOldC5GbDDVLtsXyDBqiHIjoSxOu+cs5T8bF97f3Mh5m7KdY9PETktfInhq7NPSXMKMsJwARkERCfZSFY8Rp74gVVPBxQenbaGcxAqYRSGNw8qavyyTOpUfD4zUfQP3yLf/q3f8Hp27/Dw4cntA8eOnl4eMTT0yOWBai1oNTS13znJeiu4k6AOzTZ/zqTLSt5Xvu22f6PR+/H/wEAAP//pL3rs23ZVR/2G2Oufc7tboFKMbawpO6mX2qp1S31S7QkwBgwGCIqLlNJOSEJcdmpSipf8xfkgysfiKFAoDcISehhDBg7QGLKICSTSuwymBiCeKj1aD0QSOrb95x7HnuvOccvH8YYc839OLcvZnWdPvfsvdZcc4455xjjN14Tf/q16/zTr13nl59/nn92/Tr//Mbz/MrJdT5/44TXT0751ZOb/OqNU37t5MR/Tm/wazdv8PrJydbP8ycnvH56yhdu3uQLN2/y9OY5T05u8uTkNH77z41T/+l/3zzn9ZMzPn96xus3z/nCyRlfODlbnjmNn5ObPDk9482b5zw9PfM2bp7xhfNTXj874cnJefws7zm5ecaTkwv/OfXvb5ye8IXTk+jXKW+c3OSNk5s8uXGTpyfnPD29ydPT6PfpTV4/PfP+ndzk8yfx9+kZT07Oepunp5c8Ob3gyekFXzg93/o5jZ+b8XN684KnNy94cn7Bk7MLp9PpGU9Oz3iav4fP8rlsf+/npv+cnfqPf37O58/Pef38nM+fnvL62RlfuHmTJ+fnfKH/XPCF8wveODvnyfkFr5+d8frNm7xxdsYb50s/cxzXT/znhfg5uXHGk5NzXj+5ya9cv8Hn//Q6v/KFr/Jrz32VX372T/nlP/o0P/n//Da/+H/8O37+l/8Nv/SR3+Kn3v1r/Nz/8iH+zg/+I/7Wd/1P/MS3/Q/8v974g/zXT/09/vpTb+W/fPS7+K8e+F7+2jd9N//P+7+dv3z3m/kr9z7FX77nSf7CNz3NX7zvGf78Q2/kP33waf7iq9/CX3jozfz5+x/hz937Gn7kvtfzow88wY888Dp+9NWv5y/d+xT/2T1P8p888Aw/cvcT/LlXPc1/8sqn+I4HX8e3veI+vu0VD/Jtr3iQb/+6h/nev/Y4f/blj/Jnv/ENfP89r+X7734N33nfq/mu+1/DH3/gEb7twdfxPfc9yvfc9yjfe98jfO99j/B9976W77v3tfzwK9/ID7/ym/mhe5/ih+9/Iz983xP82Xtezw/c/Sg/8KrX8f0vf4I/81cf57u/4XG+66+8gW//xtfwHXc/yg/99Sf4oZc/zrff8yjfef/j/MDdj/H997yB7733cf7U3Y/xXa98jO+6+3F+6OWP82f/6mP8wCsf4wfvfpxvv+8x/uS9j/LH7n2SP3bvk/zJhx7jT7769fzgPY/w/fe+ju++//V85ytfw/fc8yh/6u5H+VN3P+btveJxvvOvPcZ//MqH+Y9f+TB/4uWv5U9+4yP8kbuf4I/e9zR/7L7H+GN3P8IfvudB/vA9D/LHX/Vq/vjdr+G7XvUGvvMVj/JH7nmEP3L3a/nDDz7G/+2hN/DHH3gLf+z+N/Md97+B77jndXz7Kx/l21/1GH/knjfwR+57gj/6qsf4o696jG97xcP8iXtex3ff8y18173fwvfd8ya+7+5n+J57v5Xvufdb+Y4Hv5XvfOhv8GceeBPfd/8zfNcDT/Md9z3Jn7j/Uf7EvY/w7a94Ld/xykf4j+5/hP/rQ4/xJ+55gj9+31N8591v4Dvue5IfvOeN/ODdT/Hd9zzFd73qCf7kvY/xHQ+/ke9/4Am+/4En+KG7n+SH7n6SH7j3Cb7//qf4gQee5gcfeobvee1b+J5Xv4nvu+9J/tT9T/GnH3g93/fg43zPA4/xvQ89znc/+BTf9cCT/NAr38ifffkTfPe9b+C773ucP/ng6/n2Vz/B9z7oPz/94FP86Qef4gfue5wfuO9xfuT+J/jhe1/Pdzz0GN/x0GP84P2v5/sfeJzvffgJvveRp/j+h5/izzz0BN//2if4/kee5M+89k38mde9hR9+5E382YffyI+8+gl+9OEn+dFXfzs/+tC38eceeoo/99BT/Kevfpo///Ab+fOv/Rb+/CPfyl963bfyl179Jv7CfW/iL3zTM/yle76dv3Tv3+SHX/1GfuThZ/jRh7+dH3342/kLr/02/uITf4u/8obv5q88+b38F098D//FU9/HX3virfy1J7+fH3vqe/ixp76HH3/qP+PHv/nv8jee/jv8jaf/Dn/9qe/lbzzz/fzEG7+fn3j6rfzNb/5e/uYz38ePveVv89ef+R5+7Jkf4Mee+QF+/Jt/gJ9483/Bf/30f8XfeuMP8jff/F/yN575e/z4W/4BP/Et/4C/+R0/xI9/13/Hj333P+S/+o6/z9/4zv+WH/uuH+Jv/qd/nx/72z/Ef/md/zV/7Tv/G378zf85P/H03+XH3/BWfvzR7+OvPvm3+Cuv/5v8Z294C//5k3+Dv/rEW/mrT7yV//zpf8hfecv/yF/+jv+Z/+a//wn+32/7RX7+f/+3/Mxv/SE/9Yk/4L//rX/H3/+3/y8/+clP8fd+74/4yT/4E/7JH3+Gn3n2OT732S/y0889x08/9xw/89nP87Of+wI/89nP83Of+wKfe+5LfO5zX/Sf577EZz//RX76C1/iZ577Ej/9uS/y2c9+gZ/+3Bf5uc9+gZ/9zOf5uU9/np999vP8zLPP8TPPPsdnn/00P/Xsp/mpP36Wf/JHn+Kzf/gsP/XJT/H/+4M/5u/9/h/yd3//D/nvf+8P+B/+wyf5u7/7B/yd3/4kf+e3/5ATbnGRBET8B/QPRfzX8glk+IuM3+Bwx4tfEu32f3PnWQFALu+M+7l33/IsSajI/j30PmdrAgGEwO5rGe/dvTiOPOlBcOfmkWzZVO8LDzWczXOLvn+Za6Trrd7X/42dfl7dcH82aWBmsGporQGtYbNeY702CAS2nnFxcoGTP/wMLm/cgG0aWttAaWAzUBrMDErCaKDR59sMIGEARAhSFrrE2pSiEGiMVceBgVa3+tsAQBWqK7BVaCkQEZgZAH8XRKBanBZ9/e/SM9aYGSDqdBhpRm4tpv6cytK3fIb0NUnzdWQGQiHD+Mkcjz9HEBJrW7TAon1rBrYG1Wm7L0M/GO9k9qM2gBU2zwAvIapAOYapwFpz+gQdnCcAZi2oEDTDNo1EfB5EtfdBhg1mIEQPr81OKxIwxj7VvibVuNwn6vRXA4rGn/5OMwO5rAcyaWagKSTWw7Lebbk3PrPWvD1WwBQovZPLHA7rg8z5WSgyjocjPxCBaFk+ACBFve0mECnQWM/cW0vLuiGtz6nPq0EQ6xIAmqGZd9371cAW78p1DELMsNXBYZxL/3fW+B7TjK/MaWBzhZQCmwba9jW38DpfMwJdrYAJ0CMByoSj1REwV6gpSjmC3nUXju96CV720P146Sv+Cu58+H689D95GW5MglYbWpJTFMfHE1QAVYXKsg5kh08Tvg9zbAJnz+NdIrtPXX2x02Ug5CEakZhkkSU7X27xnRA1AqNBZGRzA2O7uktb9+4KWBEZ5lvyHwAAowEC6F4Hd/rdH5O+pLba7+/T7e8QDHagT29j0CH8vuV1BJx5hmKw9f6tTbn0Zm8KZHkcB773tnYXwsG53HlWIBYPxsLuSonvy+0Hc8Xtin0u87w3v9leqwCBCjp/okKo0HWDXszQdcO8mXH02TOUP/8anv/qF13QzpfedggViAHNIG0GWoVphbUKqG9cF5CArCanpZgLM1sBMAgLBApa9d90YcxGGOkbULKNFSasYFRMqxW06Mh7YUURrCvkJbtAyclgEbAZqmwgWkAQFEBDODbxGZfiqpnFXDLWx8y2TcdUMGsINhpEBJUEaBATUKyv4ynmV0368mUoKv7b3zmFsKpCYIr10AdqsPkUUgo2k0KOJshm5Y01QaEBNgGl4MgAasGlbVwgw3+zAgJd9isaCgSmgNIACeWAur201Gk5lwqoYKpBXBIC+rQbgRbMr7kiBzNAFYBCZIKFAFN1YSyyKIRq7HpuA5324nRtqIDAGaAANPF1AwMorgSRmGtFOVphdomJJgk32BmtAF0BUsIVcRooggagpMC0QQBLgUBwJAqaoYXQ9mUrXfCarCAkpC0LVERh0mBgF77CmA8zV5SEzqcNYG3QBjQCpgJFgVlzTigAtISy14ASvMJcCUAxEA2M9UpZ+SDhvATxnEBBEVh+hurrcK4Qa2jBE0VdQTQoSANMOxBi9E0AHOsxsKpYrwy6OoK2uyCrgmtHL8HLvukefMM3fSNe9sq/jtNpQmsNGwBaFMd3HoME5lVBKROKhEwxAqqu+IkAYltsP9ScYYH6X1NwgrYlcBblN2elIZWJBoOvVUrQMZQMcPm3isu2ribvanJLf3Yk8d61LWh8gcSAdxn6bjNXCBPZeexKJDq+D6lF+c0HEVwKo2jTUbD0f/tQJRbyIdSw9EN6R8fPiHysa9vbw70tVPtimtZVQvjFrq6ZbX32Is9c8fcWajZzbddci26tYl6v0YywVrE+PYd97QWcf+V5tFbBuTr61AJr5kgFBtJgTIQSwiYEL9SZPId+jCuvqzniwiu19WSUxuqCg4y2CsQMZVWCcXv7VQGVEGojceTAOtcBwQCO5GHbSBiJaiYIrbdD+ABMBEUEDezgKpEFm93eRBMQi/dqCWTjysDWJhMFNZBkaN5be6cohFMwEu003FLgagVVYc1ccTlw+bonTBSWLGrU6HetV2Ht6J+xz2a3YHXUTgNSPaIBKAsS1lBy2j4cMJXteR3Xb3+3uTCwBlIdaZOwaiFZGcPYRry7Sk32V5CP7czhMH6aW3ss+mzAYhUZUDZyHoxgsWXt5zrfQ8jLpcG61IgKgqLQ4JG01vkbY29YMyAQMZUpaZd53CPuoL32vgzzRYGpdeRuraF1a9Oyk0WlWwZQCNgKWipKmaA8QikFq2vHOHrJCne99OtBM1hrbqWYJkzTBJtyvgtUfV4SPOX7EtSMVtC0WXQ67jDhELsLHXYu9hYSYO7wSC5KcjZOElO2p4LQgryz2vsR/4VGrx1a71zDRt76bMtksT+wxSyUhEjUl5pKaBo7jKC/gur9YwrFfHUuKuuv9kWcT2pHLdvKzbYiIrvjSgJ29Uk6M7v68qnu/QCA0JIO4M6dJ7evzsc0R7GtiWU3S7ysSWpmcX+s+Rb0zXWZJk1Q+hCJK4ZGNxM7rzI0M6gJ2BqmtUEaUc82uLMC8pVz6Fevg89/BfOXn4PhpFPEzCDtwjVvGBiMj9bQtC5mSllM/RCLfs1gW3h3qYBOBeAUTNR/OBFoDTMbdJpQTEARFBOoFRQpC+GKoijBxgUB78xNrtMS/dmUthAWQGm+sqou1gsT8dlmQSsuACnqDCII3KTA2Py+ohDLd+XMBtJL03SsDZ29kzUMjCIK6IQ59vNR9jPWS+EEpTnQAVGmGUDDpSpEiSOdvM8o0OZqgVGwij25NgPmCtLQTP29Aqy4Y2KEuenWvN8070ctvngbXCGaOftvOYrp3fg4pYFSobgDxobCFkqxuwqEE9gExQBOuf8nzLIGaI5IVDDRLQEojtCgcIEXwKIlXTaOWicCoooQQeBqQm0VmzK5iZsEUdBYARhMCkSWfTp3dVAdSJo42g8obgpXFASAGWRTARqsJB90+mlNJKtbsz81AgpsjgjT5igLgKBCZOqKqljKthSe07hMHZHCYCaAASUEpphAGsHiijWs9vGABMPGa7luu8AKPstUMN1ymRZG4cb3POGI2tKSoBAJuhggYiAEpQXPWh0BRmhRrK7dgTtfcifcmi1o6xmtrboymIBHi0LDDUHXaBb+ZmEZYKBQYGDAi3xYlLLkA9ucuHWRG/eP/+9C1hE9YDBWZ1QGAOZ8hRVX+oCz6T1kPGqye3fvfpbi5dYvSb/S3tfx+UH7u+zchwWljshnX4ANmiIGhHpLhJ3P7ioYwxgOWALG9y/a0fZdhxTKbT3lxfBw9on939yaoxdTDhAM5GpkLDtfmBnE/HdtDWYNbQZqrY56zXB5cYGL83Ocf/5PMV+cQ7/2VXCusGJoc0NZh2JjBraKBttb9G6yCl9iIFRKzm9q/wvicJOWz7219HG6qceaQUpxwVwE2gbFbBgjjVAzzCH8Oa5RwM3kg+9SVDuKIYnJUtPdpzMF0FKcwYav76CPXtV/al3u0VQE00wabc4VsjowpwOKBMLXKYJJfPuna7SJhNncxzKtYv20nT3fGxb3FUIAsy3GdMjqpCpozf38TgOXDJSYD+Y8WW+j+913+c7eGN0Xrc0FayIPJFq2QMgqS5sYfLSp4Ju5u4NhvpbFpI6jFeSyuXl0fH7oL8zdJwAGBDzsxXFcw3jYDNyE6bizSkYzrtiJpq89lI9QevseKSVQpvqUxDopg6VFABf62Q+4kmhba3tB2jADisCsBQ29kRFpL+wlnhGE1Up931goYCJ9v9DcHkJrQMRYpKJP2+fVUlxx0iJQWflYiqCtK9YXlyjTBNo1tEDxqv7uogV1aKdjpkO8NEFddqZTjV0Z2rqYboRR/OZLbufKteH3T12254JBBnzE7alh9b+3et9v7CYNDAvtik5tIbLYNC1NFsCyIAHXWrH4IgU7RLFkYjHJgybeH8A4nu2ubW2M+My6VidLzAz6/u0CK015oyDXoMlWL8bmrxCMu77jHog13H4o0CuvvE+QjIj9g/FviX2cBJWkRZCwC6Tl8eG+0JJBWPqzaGi14eimAWZYnTbUWnF8YWiXwObmTbQXTnD5wpcd2c2XQJ2BzRFIovEyEKG33WQGS7xcBSolrB+hsjZCSZQCtDZsMzNHREihHIgLFZiASjqiooF0HyoB962pQoWAtTCHA8XM32UFIyUYWmzSybDxcUgDBKiBqDkGzwTNUqgIXL5ZZ7jmaB/uR5eS+DpZZUyI+K+whjqJmmv8m2IQ83YY60/FkWtfH8PSKYGpimQP1GWgASrFXbbTBAlJPYWVaZICmqG6Cj/spxQUANDc+SiE1YJiAusssQJwk7vRIGyx/x15qzACYJwJNbawthgECmAT9DJHF7wGUNzvVgBp6OM3ALMMSAcI6hBVCFH3i0IFk6ycvgYICjbSUEoEeHFC05X7m23tKCoFa3N5raMFAG7fAoEqbqGz+KIQgBGG6mbn5haZzeRBV0nQO6ubh7mawGYouoaVCaUBKwHm2B9WCpTFaS4AyoL8uoXL2BUlAX1vk8HbxJ/vfEY8AGzy9eQKUyoIAuT6Tv4RBqBqzX275bjzRjFbLEOhcJhsgkKufEkg0o1uoABWFvtdDYICNgJHR5hYoBTgcg1ujnF2/Qxf99Kv8/1qdBDQBI0hU0JxYCqSYqACSremaWypHXTRfzm/Z+fshwDW1tV5rG3dQ3EZ5jEkdITP1lfJ1N+/w9cX+f7iCCz1rD07+l/iSmG0BGUhhNDy/V/o6oxiX/C96HO38aptnUN2NMRBgB9oL00ni7l76fABq/vWdSgK83D/9sfZ/VcERlvzIYMEhy9TM8zAKDPD5eUa8zxj/cIF1us1jjYz5osZ89kFLk9OkJGPrSXjaWjzBjolEh2joNp2MDMQgTeLFn4QYdJZb9fUI8Cl+9wGWlgwzL7BDlh2aAaqeBAMPBJY6ayfcKZLiWCSA8vIkWQipRkyrUbNzyO+wxyl5sijN6UCsMBtrNsTwoxujTGR1iNYx/m3HSIl8uvXFWs//axaCtCchpLj1GBumozYEX2RQcQl+lR1P/QBFCHm/v4MsgOsjysVass5GJ5PFhciB4kVRl9oNxtycSUE7Fi+z48TqaU/O9aFqrgiRAGOjmJc7nt1JW15h0c3WW9/e6xu5u0KW1psxCDNPIitqAfZBT39sQaQsNoCVTcPJFy67gAh6C/BYDxTgEnReGmL4LPcQ7YQURSgdYWx0yqJHTzY6by9R9jvpWsizQV2xkWkdaBbOqzFBKbC3Vvx5W4AW0P6bIkQYDbDmmG6a4XNxQWO+HU4feEE1+44xma9xtHxkWdgRODitkszeeIS6bzlYuxya/l7tEQspBiE87ged9jGCOzy98jP0f/tiuCeCTqVguyY+3yXxQtRX5RkmMM8kN9oUNFl0rdaw1b6xVVXmvPSv5pBM3tCWJbgKe2vIcBFYHff7u7rcixX9gI7U3Lwht42U3huv8RpNNy/H7iRf+TY/I19qAO5uom9o7AcNOBpOY6cgNF3H5OPSMXKv7dSP/b/bWYoRcHKbnITuJkyrVGttc7sBQXWiDvPDbicoTNQ10T583NcaxWXN09h63MUbmCtoZgL4jJvINZQsYFIAWWGSfNxT87TPJUmvJvCCA4JH4/NkNZAndwkh+Im0VoBLZilAWgQazFu95FS3GyqDYDGKm/zPkXoaGgyDc7gaLFqAQiswkRYZAOQWJOQ1eT+cC0QJTDPLmREYE2gK4XMM3SaIHNz5rZyOs7dQiGo55coKwWmFSwjTrfWjwEyhWAsgExosvGoZhOYKErz6GxL1jkgtB7RHesHMb8wQ6tAmQoYSJWYwSLAxs3nhuJKSzkCaUjyoDh/0ElhpAfviEU7Hg0NVdSA7xtx0yuqgrXC7gBam3EcUci5vqvUmBQD2hz7xJm30tDsCCYVEEWr1dsvgjZvIhq1eJAbl6AipsAxgurvmq7d6QhungFZQcQjdMNTgiqh6NB3hJqnJx2bC0g3ZxBNXeBYxC5ctAZFg1pEZVtGLTsfqmGSmj1EHases0YXjFzB7esVpELMBZSGGbeVFcAGbjLISYN3eJi5xf4HHcW6pRJgYUftTRWrIegObICuXEZncI04hjY3PSFtChrrdkMDWcF2BLQKDWgnFcGXKxSCubmPnzW4mRGiinpMGBuOm3pwJhuA0uO/FAV26bEBdnkJHAnaZUVdV7C6okJRVPe1DMF/TleyoXWbu8DEgr/5/T3oNvhwic8cAAX/3VUmmal1I/fYB0MMRSbfJRC05tHSewJ4myXvRPGOmtAtrsXkeagzB6Kttx++8qv9vnD/i0MP7VoPbgnxbqkjbF+7VoNBMB68qc/BYRH/YmD88MUuxFMZvS2jxa1ajIW225TrRWFeis9UJCI4iXmeUWpFXc/A6Rm+9Ht/gGubS9jGhWWbNzC2vhZkF8lhoZ5I6Rp2fm40oJSO+siIHg1fsUUEtmJ7nUn6odKnPCLinOzBz2riaSAsGcXJSGNwhmO5vgctiXBzmiYK2/GEbE2u2dY89Y3dzAPLrEGkdJ+WhGKb0eKAC2T3j7fwry7Rxl28ZsRwW9CPMpW1srfQM5aAMVZHarJ/jzo9ZYnb7lff5+Zz1YBlPtIkSS5zEilMaUp0lLWshHJ05IqXLEpSour0TyaqTWBwyAq0IOPBhxsBh6IKmUq4SDwIzjpgMPfHRnqOteGdrcHqsveEi6LTNg0o6mlgjSEUAAm3iYhG0CEgpmBrbnqnR48j8+MjWDMe6nTxd0agkxSItL7GAbjlZrS9h/ujCVFEIfDUp8yPTdehqIIlgrmsLWADwFb+om3TOFOSUkvP9PuJCqsVRUMVTEsJfey0CCJtSxwFI7qStQEmoEZmRGsgmvOX1lDnhs3lpcee1IqpFLSkdeK+AQknMcwMovEuRyoLUiWA9PVIWJHo9NmN6WHw3gXUXi04tr4KQOYxGcFHjI4y8v278mHXB+yaVbbs9u1c4Idg3FWmUeu370sNRy7BqbiXCYwl3Wl4ZmhKuu0dC+Ma2u5tjITpJnTdoUEy88Pj4O693Yl6WBpKII+RVNs6y4tI0YyqBJdn4+Nxn7qCzT7pHD6XoZ3lgQXRd31ChihuusaXZjihz0GdDa0Sq0sCN9a4OPkaNucvoFy+ALM10NZoVvvmMlRHtWIQoedBCpZCB4aDa6ZEdGlCfitBbnMTlzPrCErRAg1/covAJoUtU2OEWvU8XnU6NkkhrI6ODJ6q4YAEBRYMLPpjcPRTliAWR1hOQ4t8Za2EWkMR180lkF6nvvlzBqftip6VSgGo5nwtg1zC1NiVgFQSaMN8Ov3mzEdOxNIskE8S2n9PTaFUTBGt2QLhQzzNh4WguLVLIo3Ln65AcV+0L5XJxx/pTiksmwz7b1jaFKCFJcJSmWwxr0VBKe6fz40SYatmnj88qysXMxwBpg+8RXtFgEZzXy8ShSKDet0BYMB63oBmWLUG0RWqAaqKZgYz9iBBmisCFrnCNjuCY5h+N5HPzkB2G1XA3G4gql2YTvT7ZnEMlD7xGQqwwejBdsb8fgJEUdV5UJNUXoKHraTT36dtFaj10vPuIaAqihCqLhgZ6e8iCmFxGpcVbAVoqR4NHevIxjlLPk+Gr5toqCCq75NG2CoCo+iWBlj1Nsrax9OugWYoLIAQtc4xzpVb9dTtr2y+BqxZ0HkNm8+gm4Y2z1ivFTZXYNOimA8gtaJNTuuuQFpGmbvgq+KWAckiJsjtFP8O62uJ8V4lWtPiqIl+OwpKmZxBbG1LgKfcmRJe92dHST7y5pzoEacMvdqPMLs9GLYrnzwycXhF10y6Gna4odHku4suxi5d1UyOb5fpX63ULObuTq5honbaYporZPh+fA2X3/9xSPg/8jrwrm4gSNPLQISuUwVSqsGgLHIZ68UalzfOcPalP4OWgrreoM3u87V5hkUQQma9jooQkZHOiXIdFfQV16NTB7pGPwVwgbtaQUXQWgjOQMymwQB33Q+RPyqqaKLoWUldsbvFAgAi7YNLFC5c6267k6gLetC+YKSjnnGdOpJBFO9gpCT5fe5nk8F3GvNkXOgTZq4tX9Xo0/DFDjaDqsFEe99BT/lbfPL7KHfPAgD0ADkf1qC89oVtSH/jFpIS6fnEWnRR9OmCVUtBDX9yBnm6kgOguaiFGMjiAWM7ZCfNncW9IteCYMXcemKtolYncpkR7zLMAiAibM21zs6wrTrE6+EKgZhVNKLuG8TMrRjEYLHIbsQ4cv7NA9CWoJ+ItRhybPfrNFinvUT6qARNM91FRCDTBNIDylTpvm1zE3uvINeniVAtAGpP2YJ5MQ4Abn7uyl4I2/Axj/1SM5gu7huiQUU8WIsEakunF9AETdPHnU5MnwMzutLECtAL3tT1BlNraLWhzhXzPGPezL5WZoBFQZl6HnAPaOWuUr8PDFMIc6DHVde2zOPCN7Hb5tUAdMrKIGlwzAXQsETO+ZwekgpbkO2KT/Y7dKsrkRmH37fKs5UwlcVK7og6U9WnZGKynZ4z6B2H2w0+n9G0i+DcHdmipaSgyGIgzgwzICie3a1x1hlVvmcU2sm/Xlwid9/vcKuIhFluaT412WLjmARZeWn3WhbvonTlXWYGWc9oF2vYXGFzA75yDnz5BPX8q6jrMxQ7g3CG0U3E6Z9qZWeRdm3eQG0Qm2C2vCzvbrIKy8jsDES9aEcD3UwoRz0OUSO62USgJRlkXdYL3KcEAZpmBK5/LmHVGe0BkulBAEr15+wohEcI8jRzkRZVhvzxEmGXmW+p4r7kyRxxVtPY/BOgHvVNBIIG0JjVuTzfmgRQ1PMwGfMvgjmUDGlhZhQARbyiT5pITdBKBZSoYYG4VkusecFEwSY0keaDcaEk6V90BgvA50oEatkXR2CG9db8GhvAKOso3l8x4MbkbU+YIaXgaI55qcWjfCEQmTCpC6M0GbYQCBr0rDFXNaKxV+o5tMLSmaiZBysJEWZNtyBxNszVU26UE8Sqm1BV0eYZerSCcQZrhaqbntfNoKVAp0SUzltEC9QUQHWEzEDIUYWJk0NvEV+v1ygpo5xnNS4Cv6DnT2/ULTVNFSpAhecAl9agELSs8KWOZMVCsMZvYWqWWTfBQhlqQbmv3xIoxtmFKiNUPAu3oQZf9E7XUAwrGhROXw/+CxtEIuswOc9tBklMPb3J568YQTXMkVVSsjJZVZgqmvl7FBuPpp4NbW0oFwa5OUOnNUoT6LFAy+T52LH/E52qisdkUJH5AqledmNSKvxMwYktpprcoAv0UFKSV6dBComae3ZAKENJd3PrwJYP+PaRlzMkDuLn4DVq4OC2xnAIbW715eqWt00CKXm2BdchBLwbIXeFtrD3risFU7cfZze20dlf5HoRctz2tQtMtvoILN0TwTh4f/fhDoxRx6mZAyGAzVBb9Z/asDlf4+xrL6A2D7pi9Uo1qSAYG8YgoP6O4UfC7JnpaF2BylxGAFn/N3NwRRWcCqT6AlcFZFLIFBhOncDbFpFQPJJOqsiCAlB1lCAIf6d/nwUIEIhGQrAvroklatn7nJUesoCB9PZB9/cpWx+TxOcQF3IUR2rK7drOJD2FarD8iGYupEZxE3UUDUelzJyZmFMYIdN+LnJXQkS2EICE7Xb03ceLe66Pz8Xy/FXXgrgdEXvw3wGfctZ9zkILMfapBONL4droua/KsCyEAmzJq3LMUbWteTtts4k3hfUF8GC26ikj1ipQFSgtfLaLL9CjpF1p6+6HgV5ZJzyX+7iPJIS1a0gJgpb7Fpd++O/DRdH52o7/2zVjH7P0tamQLI7cYg3sWQgO1HlA7O34NweLCDN+AXCUnwVgMsDMGkYrg+fDhb+edF/FyIMllFXS04yCgfXytPEemkUak0CkQTYVbdPQNhXnZ2fAHYppNWHeADhagLpKC8tXINRQIntu8sAv0xCQQI30uAstU197nVLc+Y0UysMHVzD0UexMvdFEhpq9yEYTsd1KOrgwdhPCLtzemfEMFEjNYjvR9crXjCh2NJtfdd+iqmxHr3XR3U0mZftZ7jOkPpIDi7ePZb8nhwcSlw4JySKjK3v7JbcjmMkl8GY7Wpa9IpaNiywRE8KHgwxC0K1+J1Ic0y7M0tcZvsr1DFxscHShmE4q8OUbwFduYLU+wUSCbQOZ15DNnVGFKsyTmqbo6BexzJNIZ27+Re3vZ6yTKgKvmoXol3nEpTli0qLgtIKoI94SGngbivNDNaJJ/d/u/siwXgG0eMaNpN9YO4JWKW4iRRZ5GA59GCcsg3eCYaZFRhVgW4pO9DVXUl93HC/hi810RpPYozE/Fsg8Cy9IccSh0S4FEPV+umnaGWjOe1a4WzlfxAyFlKmb4tN3VjMNKdeGeQUrNPcviymmyEMWIiH/QurQH6jFlZIg0aVUeKWiGZMI7qweba0sQMvdKbBIPDJMMf+bQBWOuGiG1sInDOkpWA68DWYaVvtA2M2FaQsTLNU8NoFunqUJZFIAxQOBAqkRjvjlaOXILGuVj3nfIlCZfC+SUGrkggpmuDldS/hqxQtNsMScRZGNhhkCCWRvqDCPSA4f8Bpu4blWAVpDAff5E+jm6a6IjF/meEIpmQ2clgplCXJScab4HrMMIqMXtTHxWs8WBVZUAaNCEHETvYEawnl2hSuQbq6X0grEBLVEcJL5gSI056+mwLzZoIivq1YvUS9W0PO7UHmJcjRBMIHHgNDnSyZH1X5Ah/uQRYlJBXXRZPre2wNuLsExisyOfEPJdlfCgGug6Er4cGnsO4kQFY//CAQs8T/pJtPhyf45eqMC2Zlsjrff8trVuHb/TsV1V5GQrfvjjUGXQ212heKQ9NqFiVddh27JzuWcbDV/hcazp2UOn2Mc66gb7b/ydq6unFylfXHnvp3Xje8a2+oMjaMw9jKUtVZUK7i8cYb6pT8DqqFt1o5qQvi4MPWoXY1Sf34FIgnFqlNAHM1hiJpO/19HOAPVYCHM6ea+Pv8dafngE6Ew/Z6BfFUlmKRtka7fA4AaNaPhm9k0tOkUdgxPmcT+EImqQIlAD5v5bay81IMGPe9YEKfYxL+R9afNg4CYk5ZRu4mA+ntuvXD2TiTS5fmrrT/W6xVLYCPriDz8tVHAoUcFSownavTS6IdumAXSNs95rcuBEgBcCNqACLY7svPnkJsegmxq6ocRTOlfXMbE1oA0kcbYkebD9LUPaC0FqqPLKZBmRkYv4KCjW3pcRE+ljHWb0e00i8po4SsO/juCBcsqT+YV51wnDctPIEUBkKd+ES0+d/9unEbQ29ulF0KwanOBianB1NNLpZQlD7svpwW4jCd5JdgBFFrc9aG+sZe1mbPYFV2GpSYEdexRrydvwOQR/iRhKwNqg02TA4L1jHq+QV2v3Pd7ucY0Tbi8SyL4LfPUK0opHcFvVW7Dwn8XPrxNI9ldA/n/Q9tq97O9e6L62CDpp3yJm8YEajlZnlfVC7p3jJXmJ/cbx6FtjoFTIA0bY3DNgwIUxiLPk2kiHLGIAA3g5IyUJcwYLXwYGeaeMaRsC9LFoJlk7+jEtkAmWVuoL5T0kTCIjOyPf7bl+iVDsxlGpOOEYN9NPaBjDa1tnJA0R7XdCR8e3/r8oExdoltrbLKJ2++xYeG4Ruv3OXMXNKnBIBz9apY2djULGwgMCuUGEEFZEwWKM9l4XuFskHXF6rSCX34BdvME8/kZuFmBNoPTNbjaPsfgZhiAFe6EsWGWGQKgqrc/zSvP3qSAOnk07lSAWp1xcwYwmkaLa7hzA4Sw4ztgAI7CrCnYgNawKatYH8eACo4kTY8rABOqrCGimLgCTWAWZtWiMJtxjes4pekIKhOqXDoTnYA2z7Di9ZHvtBVohsuVb24VP9HpuLLPhyAQ7aQQWUGsosCCQUdpQgDgkido0wwaMdk1r/yDFUSIYzTAgHklgBmmGTBrqOWaM6ppDYI4rlH8BHcCIjiul4AINm3BmK6hZ5T1EQTE+mgNEcG19RqEYeYqFLIw0clgm6gbyCTgXD3neTXhUgRSJtzZVpi0gLgEmmFDD1Ky2VdmZUVRwaYadCpYtRki6vtDA7EaoeFTm5XwslfOE5QFxrReeLQ3zHChvpcnhK9VMyjIhcc8uRI6gQCzIpng+hFRJmLFrMLspxeZVMi0wkr9EJGzApg4AmWtWMk1n69V5J+uBM0MXz8TUgSblbsILBU0eGlTHt3hCoFMKG12Ra4oWjt3s2lrwFyxOQKA5usdgnXx6OE7SaBWiIkXUJFLsBra9BIAwB2hCE1rR/ZrBSgNTbIK1rnHi8yAlAkrnRzl6goQYl02IARTrJe127RxbLMrZLgz+FSYyWX25IA5+D2OPaCNG5AFTWYovHKciGBqoQjPHiTWyirqvM9QUdR6BgGw4dejQVEuT1C1opwLtFVgdYSjleLO5zc4vliDL7sLq1lQj9aYVitX0FWxOZ5AAlMti8K2FfuBsJhlFJEXKtqIK1FTXRAvQ455+FGc0obLQdFZAEwbPpMCaKugHMgD7hrcoDVlROUhbVjG31egyquDuLduWhhPb/PWBTP6fVeA2VuhxlvmIt/OtScRr3jZHkqOu5lqy+Hvrnztorcd6JIsmsNumwffM2i2e+24eWrJzdtG64xV2Mww14qLFy4wn12gbjaYL87Bto7+Vlg1FHjRiKzp2hXpcR40fXe60CAsOj0rbAf9AnDGXFax8SM9adBkErHZaGMK1Om6kSPbrWhQEqxevm7PipIoU/34w9SQs96x+5wsIrAH9IT9tWrWXMkVzz+VMFlLzEM3mCsgaL3PIo6c0pMikidSWfhqsYVkk04Ox8syz8iDNQYUnqimWz1y7y+5xK2b3sOknhHxrYKtoYmju3IgipqBclibC0Q4grNZwEYv9BJBOV3R0hxnOlTH+dDo7uL+WsYcCGqeewBd5huP64nBaMG0gIQCtuRdhsBMpAs3yYtGNSpApgmgwDQ+m+jrywyYg/7J1kue6BSWjFq7xYkqQGuhX0RgUzOouLDD5MJj0jJ48HzsvcKbOqJtc3VWZZFOxogx2J3boMOW3YSDz3NQCjFEzWdmwa6FG8N6t1tYMHpUu0WVMQpEPZ0w6brEYgbwWs9g2Xjmwo0ztGsV5c6X4vT5G7gUV0DWmw1aM4heQ1VFgc+rf9a6KyhpPkafY5klyMBr0/UWXb/1NfCRA8Pu302Q8JckYtt+vj9hgl4ZaexoTlRaM5fnDps9dntCDIJ3mMScMsnaox0xx0aDT07pxImndmVTL1qahL2CISTv2V1IA7HGNKKehrlzu2ZfrjhsfMskMF6hEV+FqBfBN3QKQEaxS5o9x/biVpFdomBZcL1IcG6YcRLYo9KV+XfcR3oAygZoG4Cna9gLJ5ByCtbngSnyJWucpsICxeQHZtNPB2HBsO4YmijgKQvehca556cTcF9c3E4StGAohbBSegUckwnpw6Y54mBzpulnrcbxb1ogKQSSNiH4OM/AKqpEuaMYHnO10FLnOJyBdIGSpfe8IRxVoB+ZByBPt+nCzCr60Z1aIBOdYbfmTHrQFxjPC0LrhnqBAyOEBkXQtXlVOlUFw1rQTbrhnzLJHHuno/bB+9+lZsEIn5+aGSVmnnsDeq6vLizK02wMgOcru/DIs2LDN6vm+eDN0OqchyWhGUFpnmudqSrm868lgt8Kom16CpIn+QLkcnZEk0GRJ1p1S1mtG5Rr15ZgixRUUSYxp7SbsDUD4iZX3or75EnPr/WIal9JIuKuFlGPMdIQrlqgE2AVsJ2ofweKggZFaw3COdZHcTpEup7pKgTjygOLMLtfHg1VBUVWbsmI+a02h2cxom7rBhTpBSpYjnz9MKL/LQPKXGldtQL3WHrglcCS6QIkNsFnul4SpNNgfNprfvv6rhOBzQY9rQkFQAEZ5wXTTflOdsKTwAVW4O/vpys5j6rYADRIvQmZZ1zeuESrd+COr70Um7OK6Y4JRSccFeDoaAWTgqMmsGNBKYK5VDDWcyyEPhDnoekCasu6BgaJ69HzGRxaevV//0lDbeaFJ6e1bD/fGu1NKQSX7riguSryd0/iDCbO20KVHUa9mApxewhVJIXj1cJ+K7/3qmb791e/lyF0bnkPUqHYp1UX4i92MSP2ZKtrt7oOdknG7xdk1ck/COYF/HDrvVm7dqd7jiBIrNdrzJs1aMT69AKrrBTUzAVIaLlb5Q9TIPT30EsZ6nA4dx5YvzvI4Zl+7u8wAFH16MwwIXmecvP0g9Cyx/F4gMrie16QPr0ubbHFB1m26ePvk/AXcnn/7mTkxia3FbOodtQtDjuIQ1T7vEgwuO426XKEyNN+bMi/9XzVhV4y1lQe9rHRlnrNuU8iqGaJVE5LiOFQXnAiICnFfZqRKtP7hwW5juc80/ys3VQQZbRQRH8Y7z7w2uU+oEfs7m0va8C0OpjPmQxXBB7sZmHFyCA3wMsiWusWkvH0LaHXPdbiub+lFKDGmorI+aTjVt5GWgBin5sZeumoYQAdZRYP2IFENa0Yt/vPMz8oFaw46AF5zm98Xd13bSWQsKaP3i0ijfSYiwEEkJ7v7PfvKBC7vGWPtjtzlNPaWij0Guc2uy/bFR8vc+rlQl1J6bGq2RQ8VkBQ0S6BtW18fa3OsKoVq/kurC/XuJjCpTPPKKXAprCMGdHMT3PTPCABC0/Yze3dfvewPg9cHNo5DPi57OFob0oCedJCRtNaF8Rp3slHEsAtzuzFN7owtkOddObQa0Unkor352bLqxOib+RBs5WRKPn7FsIXwFbyPxYGdoU+sd1tDl/QfS/dlHPVfPTPA9ll/m+H2G72WqKx95/3M0MPf90tuOHd7vxlBzo7olxmcGEtyfRCox3u968MbrqVLQ1QLASZCbgmNucb2MZQv3wden6J0r6Ko9U55togMFTxqEe1axAqmtTAnu5zNdss5SEjwMkrQqVZsQ69V0Am5O4kzX1IKsCc669B2XydiSJcPFGxS9wna5nOYciYArWxWD0BKoTa05pEvJ1eYxYeQCJRUxhHCtEVbA7zbqDg41y36r42ExfYbg1WRPFl16QJr/AEeAWvDGQC/HzWZMKjoEV14VCIUgSyIbJAOkHMYl6la01fu6HYtdIgYlHkgJ0OIMDasArLyiaQ1CzNj4VrHpE6JQookeZkHrnuFaxKKFAViuLyTJrn9YYZPJWnTG0q4iZgTsXPT47lkD7gVHCYJmBE5O2WUrFsxlkUSsNMYioFMhmaKo6iVnCmHS37SR2dFUOZVkAIKg9YlX6eMKO0Z6t+5nAxQcloeKYFIPeilzS1sFj4/okDIsSFsLVAzZ0pz6GouTLnJxWpn6okgllWUWJSMWnB0ew0WPcDbmd3T2RQojWQhrkdQUTj1ELBKnz+jP3Doltm5JmASEGjec46GFXL4KdOpeiIICqvMOqpWyKClhpTBFHOuun09FrSbhlrPIYgAsZiRZNeb15L8fVhLpQFgsJlH9Sm8Fr0hvbVG5i+/i6svqI4uguQQlzTghkrrJpiliNMq4LNymuLt0m8WB6Wfd8vhpuvI9ZFOU3549ObhT525e2+LCqRh58CP5fsdCsZ4l8sKsiooO7ft40srrz627c/TmQxmrZvFy0i7u1PpkTphDrwvp3u7Eviocty9divimwdbBfdFPGX9jvvXKN/78WuLXQFLGM5MO4ebXygDcapI7XOmOc56rA2nHzpywC8oH6ZJk+jEAXMc1K3hBsQG3NRB9ykEwF2oaFmOThHItKRJRGooS3+TC+3xwgYc7RmGoeE+Iv7OCwEfbiWt2lKr+qlTN/oi8xZtKuTmwIlagOnv9H1Cu3WAEe20tdGf+/O2kh/3Ohr27NECFyoJToTCdOyp8+MlZd25zPv7xassO501SyjmcMnSmUcEysoZYLR02YW8tArHyEiegMxcwoFyeCIN8zruwJTikLUq1mNPmuZpG/gjPr2tCKLClLpQ0b4xregWaeBhECVPPUoc6RDAVBx32spBXq0wqrXQ/aiFpl+BMgWK5G2lN1sURSjz9/ufmf6julKW9Kif80YJ72fZYIHCQLI9KWIV7C0JAQap6W5NsqV9mhwRGqTK7LlaOVlX4dTWwh3LybAWQSELWujDxihKMe6HKL7xyXW101dcqdJdgW2k4YO68gANfksGEFpIfgy3xseeNpsg6kUbM43rkBszlGOV9icnDl92oR5rphLQ5kqWi0RDV2i7riXD7WwvPS+h8WuI+JhDpf4ggXPLc/1/zlt+mlPw1oZLRJBj6n1hZVIKZtI8RfRYKpI0+PCBrcng1u92UbIvWVGUJfE4GyJhk5tYjctafxsV+gsRbeHN0voGbIHCMco/51rCO5I9DmMYndYi0wX7Ij/7Nk2GXoHtm5apmyc6HzsSo3nQO8PKBjjk3IlDRNbBrKIoKMSPsIt+jFMOM1g6wauG3TTIBcN7WsnKNYgdgZYnsDUsCqGanMPDGoJWmhgm+H1Y716EMVgVuDWwApR6acB9dG4Ky7O4HJk2xowxekwfj5vA+wYElWwAI2CNNJNmV4S0y0TaR72g+410jJidrOIcPhmVYNWAkgRcA5GVzwvsmLbRH1s/t7NaEIVwRw5kyUqYlG8yIC2sBhMmeK0IzgBPwYxEGsR90G3ON2lwJk0o0a3NEcQ2osd+EEPTV2UULLgiKPKrFw0EYARq0iDOZfY+3QkU3AEAP20IAvEYNIcZVHgQXcApPl5zDSvnKQFog0sgmOZAtk5x1FdAUa0YOoqK3hV7Nnn0cJfaB7VjEEA+yHv4sF85ucwlWsRlXwEiDS0KMJfODmHy0IdEQnrfSte7zuKpAC9EGO/FAUUrxoG8yAfbYa5eMWyPGlH4mcjHkuQZUe1pQ/U53dFWcqMxhrJEqmgxalJrfO3po4mr0Xe+sZ1XVyrzZWCtBhEcYsa+3oT83eEyQ8ymcIHKx4Ho5hSIkc3gi825/tR8dK3kfi691zddDNV59f0yOMqBor/9omI/GdexHtdyKppWPEINHMfsEjYCSPbg3CNgoqGDawC1Ia6XkPnbwDPj2AnDdAJq4sJx9MKhGEqwLp6cJwX8IqIeMCLhCTi7YJYPMbFO7olMJbSuK50FWQ4X8503IfFjuzrJaVp9sHhwl4U9MFrRwvY1ew6Ur1NNOZNpsY1DO6K50W2urB9cefGA/D/tq4djXy/Dy+ONond/Ojbu/boOSCTv8y1Z914EYG+Ox/bj2Y+r6dVtNowbzae8rKecXy0wnxRUYqiNj8eziOFj4B5g+X0otpRjCPb0IzNhT+i6k2oxv7u/IkBdb9gaKvjYehifmqKhDYnvdjHoghuVRQatfto1/2BEbzUT29J5XNgkMNl1SsliU1AFBPwcdx6QXRkq0sASH4uRXt9ZYQpbsmp3po4ZFS2o7wC1nzsoLbX15yWCXWeY4Ds31+1kMcoY7csLPepFiCDicgl35Xs0d4dP4oCSsTZAW4wEHFX0wgEdOmrV1PSBUFu9cuPHhx97CICvXYNltWuMkUpnpcpTKtpGkz+kVHhA9lcNvBAkCb7fLBVz3G35ik8JEYXUzJlYY/BXvLSg/49EjnHKEsebo9El8glDksORPrpTVsgKHlW1FdO3zPgrpCteJZhzvcimveGbGDWkIav1b5O8x5zRaC3ne/ve3oZt/TvMkBwQeKJoCVM52buQ7aI8aBV1I0fbrG5uES5aCirCeVshen42NMEW0OrFVYmL8gSPua0HmzN8y7fzXtkjH4f5s9RaTy7kHOffY+xNextTdrNVD7kRW+LqK0FugKdaHnXYkeQ3sKLXUPmMId608EUanSeAzIHEMUMHNJytAHsXFspVFnGLsaxjGDJZkYfb7wnBuJn0y52AG7fBvSKWcOGB4fCD7mgF/PMorwswiXjb/s+yDUbNMEtJ3XRu7amCa4NiwB7sUz9VJqgjWWJIvYx9PZEUNSjNCFhzm0KqwbMDfVig9VZhV6/QAFQI5DF0XR0oPp5v7VuPK/RiDpfepwm3WdEiqOX2kBOrqHSIFTUYCx+Ln0KtCVaYRZnqEXdrDkBfpwc0ndmkHmGaAQSwQNnuumyoOeGQgsaCNaKIx4H7TNIyje7HIXJbVotpjIQYEVdX6LKXdBWYbMLH424pcoGqPsDwQZTQWPFneHja616jd+JEDVMUSkpKzSBCrYaNXQFta2hq0i9gnmBOYTlwmaACjXz04CaR1oLCSkriAClOD1UEDWNPWJdZYIH/Ph6ODLx6lyBSAvNYwCSJq1F1G/490T95Jpk5jWFtStVph5BPB1NsMvaK3iVzDzPtQBDKx45b5WARuUlU0zlCLLJ/b+9wAuB8Vg+UUU5PkatN2HzjBUizWcmMCmmOgME2uQKg6nAqkfKqnj1LJLddF1NI4As6QKgEnXyIKwWG7bNsyPpRFhHBTZHIYZeNyv3qUBmC7TrwqcJoazdF8oj9UIlWcqVU2zZsCwlP5SooxCVloQGKFANgEwg3TVUY90WHkMpaMi8bremmRRkbIBkoRgSmsgYzv+rZolVF5YeK0j0IEoDUI5QMQNsnpZmrddCh3pxEcMUKNTbtizjGevMmrsJLO5JIdbqBabVCnU+heqMenENm1Iwna/QXnIMThWYCmojZjNMEIgxQhKy3tzA//wPNAFKVoXMPe4Sf1Dgpe//IWEwdJlBWIR1IHmO+8g953y7FvQV/77qcsbjNomuXONqFPUije29lCGotscyavRJlAPNDRIpD63fyuka0czutUtA9PW3oI3ULse+QYa/t60GA+Q6/M7bvoYxjOjtxZ66DVS9+60gUtRSOWoNWr3yVWuGea7AZsbFjTPcdUXb1ua+GdkMDWtYm3sx/RhInAcaJlByXzs1F7ktBWkgj15TSzJAKem85KxaIubwI2ui89iAztC8hq1FAQezFhtnULCKI6Zdi5DSfXBKeF3nZuFjK90XPI61R4HHGA+BzV72sdc6HnyFQStMk1sAdlBf9st5hy2nL+X3/WxkLApjKRElHpHBubK6j3mY35Em6owlDw1YTJ/csxq1eH9WfcoobxXth06Ml9LTiIBIjEm0mX0QCfO59IpeY2UvkmiXl9DV1Nd+zhe6gMEWv8pTsEwaZBYv7oFh69h+P9N36uIKvY+S65rsSG73Gpn/3ne5dklwSG0bLz+2fngmkG0PrMt1FioSm3l1TYPXGp/Y14r0Nnfzf0e6L646DhYBDj+3c43814FVHhbicQauW4z+8RZ71Q8rIVIRau62sobWKubLNaQU1BsF053HkLLB0bUjtNZ6/EGJFNb+7h2a+xfoKHmfl+fni++YKahfhAAJxPLdk9fJzCxHxxaJqnRLuoXgSbQ2ysFEU8udey8ehgBgLOyhB4Wo833XlksZmYoLPdmb7iUumAeJtlPUox9d5p82hHkkFsKCOofUj3wOEr6AcVQS/dpOQVrybK+4Mk1hJ94+Tag+nqsf780c+MwtCTLQd/BV9weWuXO83kczUDiElZn7amvDat2gZ5c4ujHj+GSGYo0ia1AFlkeUNYJxzuemzLBmqLZGC/soUzgIPKq6Sg+08fmwNAJA6efMeqRnmNFil7SwRFDEq7cVxQxPc9iEvGyhxBcVLx9I9BOSGgwwzxuumAFUrGwCRLqlxFGv1yMWdQ0WIDbqvs1CPwINuWkH5ShNf27hyQzLRcEEzc+8hZ/bCkNAFkTJTPWqYiQgdCTe5jgxpoFWHJlCoeGbWhGA0Ss8Na8EhaDa1g6lOAIqnscqcQpRIqq0AZUo5HCU+bOxwDZtMadZ7BuSWJl2xXe8CpZUMxF1TzLRBV3m8RpW/pbZo6ereT1uaZ57fC2+nzOdRqz7DAF4oBEJzhdQTpjpZugjLZiNKFL6/u3RziRKbLbS3IRa6D7hGmvFj6EWWPEdYhHBr0XQNNYS4BH38FN+RAQXEscrRgUxFl/reU6yMmIB+rwwBHqFQLEJJXYSiTnLPG/1d0alploUaA1TIPcwPmMT+dxe4SnpSRQzz+XuWSYM4bM9b4zKgyXnP4Y5ryJIjDEPgRAzX0ZC2lOSb9aId3C1ocoGqsXPDabBsIpxe6aARozGNBREMYMjWwWogmYNgguQM9gm2OUGdqOiHK8wyctwx13HsE2BrAitDRMEzSZoIzi53Bstna6E+l+Z77vwQg6AczFFj9JlFLKaz3GcXPjZUTogYEkfwC6331PPDwuT20Vif6GLaXO/RTz0VcLpL400s5kugnY+i78Pofar2jiAqq+KjF4UseVdtwFib+vaRe5XXY5WxE3Q+RzpCHiesVlvcLQx2GaG1RY1cSMKNzZomq/RIuhKEHVyLZSsUKVSax9oNTLUXMTWLPxYKaC20Z+W8I2lhk7rqChr+24HowGJRBMdmciCXLNIhwS6sAb1hOCI6m2BgOH5hnBzrpt51fNCc/Ol1mwWAUTev0UZjHEEqkyGSLatie9ulnheVlhWiYozx47kloMZonGYRDmabCcQpMAZ2pYlAdrfme2JyFb2nB9x6Ee/bSGEvfWefu6oJ94L3R+4MuqdFlbmPNA8Ta2y/HbNaqFXWkianxfbNhtseAk9vhYpUk43Zt1wADIOSDL/2NAaUVbwlDEfGPL83S0LzYCwAV82BsM0z5AywbRFZaflGRtMklhaR577DBU/ThPWD+6glj2aMRDU+KkrfRFXYUwpg+4rT0uMNVj1oDJPuYw+pQWG6IzHUWnObwa/5X3cWqP5mVlzi5JW9Fz44dpDoFnjuiu+QNixkf5swfYhLLlVrRnqZgYbsX6h4fiOOzHrTbzk5S9DrR45z9Y8Gnpv7pbKWEWzatgAQUYaLMPrvFQA7CotGD9j/9/WNXn+mn/XGRP6fN3CpBCmmQRu+extCYjtxSqynF5y1b1JkP1Aofx3oFTdD5aSnd/e3u30M33FxF7CShceA4Fl/L1voh5fPoiNeGgYx9Z7AlVcITHd5zI0vdNOFoJfEE963UOoxhcZbFzC7JzCPoOJLKoT6dyAdcXRecUda2B1fcbxSYW1F2C28Wh5Sw8HwdkLRcyFaIyaqAIUrRH1uRRK99KKk9df1qgdLbYlZEsDaLIolIWBVKXTyI+HU69XLF53uUn1yOwpfIBNYXDUArPOP2bJNZQvjBxJqG9MemDWDPcFNwoagVI9TUSkANOEIu6ra5F44W4jc6SZpqrY8FszGxWAuoFuZOwM7KxhRUbtbah5VLUzaYTP1A85FyXUS5DBIqjpKNpt8Odd4EZwDQQWPs/jilCWJhfcIYDVeSEKGyZaWCMMJRj0qhaoKtYrdkbGQFwA0NgwgX7mz9Y+ce7TdFvBsqjMVWSK9/jn6zj/lpq+T28lkZ/FcWAbeG1nmTwy2+Q4lJgZu1dGGpAGaYCoeeq4COawpPh+Cb83oxJX/DYajgjAtKfSXAoxiUAbPa6C1Q0dUQvZ4nStihmMrGSxCDaaSii3ACdElLZ/V9lQVqs43MFzo1ncgNIDnECsIz2tkH76UviGjzlDEbETBmyiMpVaiwpvjtxNsuKbK4MWx1tplCAja7A9r+IFWaOJodgK1iqaZD68m8UrXHGaC6DmiB2i3RLRJDIp6P7ihgq3eU1QGFpI4Mvwp8vq1FcP7wBshl4QvLiEyilWFxuUY4XWBmwEqhHYVg2c3Pc+Ro3n2eTGiJuQTFezsEYRmY6xbUn0z12Qh7xKi+yOwKd6tsXiA+6A7rayb7euhOyHNIBbPpf2xXEMsZB3Feht32/cl6bhW2sKB3t8+N8vcuv48Vbnxt+LNgXcLk1uNYDcRvsK5ov5dSVpdPC7q6O6t+YlrRCJqMzcHxmRheuTm+A8+iebRx22KEVpzTeSZeJQNB2oxV+xmHLGzlvx9A4g0h8ClcBi4YcU1p1xSGj3ad7OxdTnLCOMs8/pk7UoAVgUWQmCxc8DnQSBfJYEwDyj1AVj8xohQuhUILIE3ClTUeIQZb2j0BV1oTmiodD4g7A+Bw2BHHVZbgPNcv6Y7+Nyqo/TcUDEwVwcPSIY7QiW4x9G2IFzg/Pq+dnN6ZdFSAhAM4gPgDYPIjKRhd8cWMMZMQ/AEeqBKlY5B5AlAjg73i0fJPLov6LsVcuWewYf/w7CSQsMgCV/GQCLDGdA784V0TLegQCj5CbElVfT4ql6ZanFnaxsGU/8jh1hzRXHTBdVau87w6fJaRr6w2U8O3ucA80SQIh5mhBEYaTXTIbCGJYe9cwHwv38mc62FEa5Ym5G2kSVqxzX1vyFG4mBbPN+i7xnQbizpECkdIHW40rC9WLNoJ2f+NjapkKPKuaLDdrXrdBa9ZxuRq5/WGz8zN+M6l7WUPI+kHFaU9IWnX6H+O9oIeXy4fb34rSb0JVPF73doT+gYSC0ws6Yx6CmkeY7iDBa9T8PT5S7SLldsUl8wjMcnnnf0J9lo2y1tvQl2nLlQLAXQ9I12O0FqrtMJumQfPD/J+5NliRJkiyxxyyi5hGZVYVe0DREgxv+/2NwwQ0Eop5pqilUV+USi7ubqggzDo9ZRFTdPCIKc4AmRbq7maqorMz8eI05mBbny3iABbUAM/yFG0YWMf3k4DOIXqpik0DnOkxG/PZ6y8CzPQ+b1fACHweHj/l1QmGcO08ixbYyQT6ODu0O2RtKA9p//B3l0x3dXuFh4TRrkGIhvdKrdtfCGFHw0HQ5Qq1bYJ7ez4icwTk/ii7nNU4Caqm2iVSM5EsCibgWU0UXImAbe2weDEuk7gWZNEAM8NXXRYg2IAIvwQyrwKzBO6XilORrN0in3U+2EiE6iqiEjtKSqNrJkUjTi1SJGHNfDCTnvK9F/VqHMPJEGTfcqqIUQV20HCJKJO+OrS+MXmT4euQ5Z0y+4lCqK0ucmXsgvRpwextxsYLV47OGgHAAGL4TEo40ScCMTAhu2A7GOR+Vn2uo20uEEBl4xkbGMcuc1NPGCPg4VS0ddFUQRZaDEQZhU2VWqyc6YrXm4UewEBdgODvpYASxNtI4SzaJe+9RNUkVRyBLB9Cto0W/03t6E0Dc0JznQt2hNTCnAtLD6xlEfJ2a4DH+zi2O3hlephEv3Iw27cMa0BWetvMg0QSUDImCAndVSFXozuxRTYj8Suz1Ejb2pgzhK8794OaAOKuWiaIakRsK57PmMqkH3WaDrLjbAL0B8KFVaGAc8oEb92s3mEeCjtAoaSmhJTK4HFAw3lq1oAtRaVdWUQuKgoYXVKmAs8JY7YA87yi4w375gu2fb9D7DtsB2TbAWPPazcIGTfqRVeVScOkexSz8QdxM0lRkVcCVyfbYp5k/IwT9EBYzfqIOj14sjOlH9bPrNSj+e4jsMcqbMP3xa6dX5/k14zsLSf3Ba1P1+hghf3uM8t3xLP2X77f36K1TUroyT5mCsDzSSLzVOHwL0b7T88cfXWwIZuFgE9mHMgNPbw3H847901dKlkcLe+8iKZqzNNp5cBiK/VCpnkGcXO6NbmlK/uHZOXTvDg8banoDJ9J8POwUjmzm/c3+eng0K0ODmMVpPuetQW4YqHdcKiMa5odWIGKYEUhweAYPKXzprjmkyMx8lGMwJ0HVWdh9PRzDZmUZzheZoAIZrftFHh0QY4anDEsRzbKFOtDVNRJQhOhwFCMIpOG9Q4uPNZewacKn3Z8Eq7yZv7SFxwvw7XOWqG+uj7kD7YBv08br7rDWB2Javhj9SxFFM0lLeFt7OFV1c9Qs2IC55062y4h197TBmi/jibKB6d0e6FtEYCWc6syBYTelAOhRISmL5bkZpDVqbQpRYsYe2jpva4z5quHK8bmf9vQYT2pR0vHRLLyPpyYBwFRe4mJWWfalh/C0aiowngM1KM40mlDuEdewCYuPrHhrjXBqJhp6ONltMKTHfr/vaLXh9fcvOI4/YWsN1gsscg14cMYVHK50f2jmXJbx5v+Ws7b8PsykJ82DPya37qhp6xVkkLYusEgGYmIA+Yz/Uw//LkncGpL8xVaaYSJJZoeElCqxcB5QYvKhXoEWVpCI91Yxvo4FnBAF0eagx4aM9wQaTzVa6tpLvMeC8FnGCiOJ0oC6MQVl/unLtA9GRSLKjYeHE41lfGMOLmpwv37q0xt9vAfTCYUC/lyf+XPdDBhMdQj8Q5OQjibBvGFTrAOYErB3uHdK7qD6zr4c2EwhTXB7New//zvsyzO8PrMu6p0IZGsbugn67WBR8nJDNyGicYOA4Tq9fAw1kMBHbKBSsnZB8xvsvkOtoyfjAuAtvC/lBdACEcAkapOIoCkzDbVSaaOVFyByAUuECNHjmhWESjCBBhLg7l+h5QNYsMnR+gFRRd0Fig1f/OD+2p5gx4EuFUDBExrEDliJkJ5EJuUGdENBhZvC9T7ild0NN7QomcidWtpU9Xk7oNjgcBzuQCn42KnAuoVXqwTB75ExqJePtO/ulQJCoUrvphJzdYOj44h9s3V6oe/yAlGlDbN3bIEM4DukKDqe4N1QUYDe8DEzKsXWudcnmNMmDQB/+ELC+PVD7F6ZZxIAnu4KWMWLvkCkwJxrqYcPVaSLRiYow8/CNJiOe+zXJwCCVjrgDU0qsD3hdpDIvtY7tG7o4cR0t8wIdsBQBx2q9gQAuOtnAE76YYY+jHQt6NMT3IGPnVWa0ulrr4W0LLyL7zggm0Kc8e0NdNzqfqD7gX8tAtgBicxruwg1DeFt3OoNvR1oVeFHw+YFYgrtT0AtMP8KiDBnswHbUVCsAppVlTaoOz5FPHn1BrROBtV37DehBgKFea53xq0znv7AH5x51DsEOBztYwjSZYeLoR4/UfMU7yupoFBGKxyoYee8w7RFvWXHC+00OOQ1SOcT4I6mZOpPVhg9Baf3uRCBFrlDRfGBRmK8FDBkLDK9uXa47eioFO97I4I/7uhfv+Cn14KPtwr7oniC4vmnhk1udB6MsofuHmVTM986I3VdgM1IoysAd8FdjhOp9/Du1+EsRv44Yh5ChWqdwrKEzXwUYxgiTJL7B3CUtPxyY363SHbfvB61u8DfK6o7IQ15+9z3cOfJzvPOd/7OmHjTg8+ut37j8e839x2E/c4rv9XMmxZP372dj9UetkqDaR+h1NvRWoO0hk+/f8L2yxf8+f/8v/AHMyLfzqTvZi2QQDutZUqv7hPxir4NJsvPZieCEWVcrlJC7q0xWXuh88o0CpyldyA2vEy76IyTpI1NWgcy/jiSdSBs3RN9ZdsZhmHB8CLLksycx3ynDISb70V43iKIbVrOiV79nIYQ5/ctEzR/FTqpyLCvzckcQf+ZYUucNuzrWVieGyaH5Tymg6SOfnFMqdo1tRHGsSZ9yf3UWkOtFVYK1bsDaZ3P+Ql5dB+qZ/Pwcg2VkIN1pVenzPHc0Ij4QOlcY6phGWs+qxnBnTV8Q4DgHolAwjEHs10gigQE6jUzrOVNPdChJV3SYMBqp3vayytaTa3O07lO9brU79AtcbbjRUfYlJoxdnkg8Ciw45FZapmrgcrB/bV6dHuWgnQ62rUAFuPcAGPuvIdJZKEb72nh8tPhVIcwzmVbwLDYZDuCxRcg/w1kKqe2LbKQJQKftKuj7x3+0vD0oaHfqE3qzUbt5NGm57yfPf/PI8CZRr79+l1+MudmflcRCQrifI6XUjAm9RBVdFp58EghGq2fMFx6wRbkQT73c51YIFRFqwAw+np5EJM4/NDljyfkxOjx400+mMPT5wNhxt9L8ELMbSLscnrujWr9wkbHvIFaAQt8XNb+xEBSFfSm72+7Tck0v3SHhqTWAXSx8H9R4NngXxra0fH6+RXll1f4L1/h7Q7HHp7EeQg7vSSFNtgmgPsRiK6HzYd22OJz8EMDsRRuKKEC7xHi1AXoHvZlVfitQKpQdSXpTR+KbaEHNIpkNBG9ot1QgxEqoySYoUkAuAFBkCQqyjDMgwwHTehM1AXoQFMWnkchWr3FvJYweh0lci0HwevSoZH3eax3qMGLR0ajcfZ8MtQktJB0wJxZ5HhDvCOSEqBRjQd6eBalk5eOGsCzT1x+eo1bmoNwXhcF8zKndqo4YErVuQGM0xQ6pbOYRYzNgVIqmNFZUIPC7jGwKvQTt8L43tr3IO42egYFbY/uaIXOM/DKheuMY70K7laZM7pBqKEoAu8dzQrcHJsZpHfI0w3ewUQgqqilsARfMKxD5eStmqkc7xCg9SEPWXfADA2ss1sU0E1gR1ZtIqMyoWbpxQCtGt69GNVnNXIyd8wKSla415gvxgmjLD3/WUmowcOJMOY1pq/HWh3KEL0Wu0ajTOQojhC0XWLtumWiFjLhFCrMNSLDYr5DSE3bJlxJC7LvWK5FWJJowTCFhvUySEQ7xLwB8X5uiSxzidivDaktBUt8amMMuT3TSe33L/BN4R8Vdn+FtBu0OaMgxMGUnxqWh4VSrsDQfYyrhAYxi0gmve2ZJSvPsPBsJXBNdTS1VkIb8PcuvzDHb9yYb37IAB7ev75/5RDfssFe+vOweyfk/O3OP7SBvWnv219/7xq2N3zfVvsesk/59d2nl/n7zit+7IpG9n1He37GcRzoX77i/vKK/b/9Zdglpx3PFySViHqOyVPSza5GtZk3nfXFWaEv6GEJ8C+1QG43yBYp/EZ8oi/Svc+2F/uw9I5ReUULsjD9OuaMs6VwSkZ27uJiz4vDpYFsPZlhebsY6bE9YkJ99RCdbcvye17XsyqqEAu7cU+VbdjFAo5mqUcv9Eh28RnjCcx509Q4zXeuyPTqLYzLd+m6NPob39dtg24bSok81jXJpsFbi/vOKPF6nUIUA9mkcOK9ASaMs63hMLfSFREiYC9oLc0fc/2Y3tEnwluFkmX/roR4PGuGEolADB4xrLSZqjisK6A3iGaGMRnzZwfLDppsYEUhDe/+3LuX9Rc6y2U/KXAlW0L028M5ERQiijJcDGCpRGp3iZrHWfSxJ4dPhgOPyq1O6r7sEadDpHpIHSmIJxiQ90mnZ7z++tkYb74x+8Wf1nP9Yn0udGa2k5oSpnltX55x++kDxD4Or/zWGrCVQMsM4xtemEnPLuPH0r3lZJ77frm4daZvQjocuzsqpREZAGpt0uO/8V0QeM7t9HIUWSUdG+18M6BpZIiSMcE58JVhPlYCANnvIWktC+fuJ+T5cFLGN7LEek0J5wq0l9TOfCq+70ljR5bxOABIm3K2Y5f5mETu0cK9N+7znSvRzrPt790cWrlsmTaK7HaPusBZDs7E+O+gKtZ+3xn/2xvkt8/Qv/4Vf2odvjeoOSzjA20PQsRRmHJzd2CoMjPEI0NicsYciLSHnFcVZsIpiVC94C4eYUQbrCjoHYuwEfoog8dctxZIWKDhDdyQBcFjwkqFgbY0xVzfVBNndcE8IRpUSIRZiAyAW2edWS1oSi1CpdYTTRymRIYw/q3qUQWG7mguEVfaycbEWA/Z4nzZIiCmwlOR9cOi8pEnT4p4x0CarTBVpQrXdJZg68gq4Bw2CXzG8RqERDvTdsIpsbtHSewpDAHAkwvMBR9CYCpxvOt2g9QNH7zDHKjCuW/COfVwpivhZbxFMYcWqp2bSwgpFCS6HBAzNKuAOesUK3OMowOmnFeTG2U7UXQnwmxQGGoQbaq35dihkbxkJEiJzNQOwCo1A8MUHOflVcOs0neI6FBnahyoplxbFSJ0C2AkSt+FvQT9MoNUxQfv9EIOeruD3shikStceVYO5RnfPLQS7qEZoMBYnKaMBnqrZ9a5Jowt3oX5wtW4/2kqKsja08WZ872phR5J4c5qVjl8A3CLxCg1NE/dBdIdXjLaIwTM0CwkXT40fYJy30Xlb+/xVx97edXAIJivxfy4EENr8EirG7xsUaI0qzsb0HfgKCifX1B+ukOeBdvTBrw4ai3oHzJMMLTAjnB+m8I7BerQEiSIgiCrXqWGNU0YE2j4aCajMSTyMBTjB3VKudPWMZjCCr8vvFQSTv9PXt9Dg+O+h59d2ZG/be8h+vXx7I9GPY9mBgLwUI88uPGEWvLnj70HwFjQ0caP3P/jzS/vwOjvVDhwbpL480Pg+fkZL88v+GPv2D8948kd7X6H9GM44Vzn3hFe1MvfUdYkEMESizskCIuYvxnAvtZ9BcBsRhG+oivKBYaUCUHU/cQbb90TQh9OOZhSTPxzUeiq3jQnSknpvxSMakmXHMFTHR8II1DbNWY5keI1pnTs5ZTMr+dv3U+rc1pK2evZkMW49uDy6N+6ftlPCUEkXC5P716rSr25ckzzIWipbDdiW10LE4N0v5yZBS0iklmscqV1eJ+0ycxgRzCa6FAddXQjFhkzM5kv/fLW0AvVtNSeNGQ9ZR39UKz2yLWfCO9wdD9pP1wQToxJSyPGWxSlKEp66va5T2SxSSZCRezTUU97nNfFf8L60NBYID/E3jbMTHDW+9hXGXfrTq2JWKS2TFISaHzsp9REZZa2VGEbfRBkoO/wFi/RUHiKd3kbr59XhhCOsXN2xziR48x9fbr3YhYVOTn59eNg+NLLHX1v8Jcd9X/9E6yH78qS6U0Ssfu0I3NbBNvPPYP36O3aLxkoemgJlyv/ruOLMdhAtUOXGW3l4NbXPVDdStyH62bNuNYhWXybY6RWkKqBlYLOZ1ch4Oo8NO5xjM0qyFyt8/uJlBPtz+fGbR6/Lpshe28jwHZuDLYr5xvfG2e0NzSBnu+bEufaz7EyD+b40XVSCQK4Bv52ibZ6Hr5wnnLG5Uk3oEXs72Eof/kNT7/+hvr7XyD9wEtvg0lKEp4iU+Ub3syD6S3hMBr2Nc48ieTTsnHFDJsJzBQt9kATaj3qGD8jW3tI5NQIlrFfXReECdpY2RfaYJoZ1AX7qnrUQCYCtKqUqmMwzfPIV0AcBQcJtdKzu5DG4mYAuuNVAFdgCxVhGyrGsJ3BkD5SAIZNWqSiONCUzLHCgVpIxIqGxO5hvnK4b6lPIpoIuzLr3Frs0VQvhsClCukZhpLhLrFuMmvaQgTeuV6OHg5kQYRjvxawdu6t517LGHyqwzdjeJIghSJ+n2JB6WQyIjugBVvkALbQEPRkSpG5qrlOASr2tQM4+gFRQdOOboamgG032jqLoreyOILRFq0mqJbtY4x/Pbo96Jdph4ijQSOHchtCynoNbbMt50+jnjEKjsLvWM+5orQGMUePkJcuM/GGqMKccdj0aVAcvoUz4QGJ/OAqAjUBVLGrAr3TW1jAOtAgUoVHXveC0HgYNQiRAa6DudOTJsIznxvQzGDeYRH2Iz3rCZPeZdw6UGIr9UhfepoeoutBvwxdGkQ6EIJTd56yUiIla09TAQU58ax+tkEceA6NAfF50C13CO4UhH7/G+wPBbX9M0o7UFqFv3ZoY/3sEqYcl4vAPmgbJlgBNVoe/GcIQicA6OO/RO3AQrajnQs2wNLUm48ud4WEfP0i1QY/jCy/fd+wM/1AW4/Y0bvt+5tf+NcPInIyV3/80v+fL587AsB5Dq7S2Nv5idjNJWYxUeKxH/jl//7v+Pr332DW0PYDvTdmqgnV74r81vc4MEK+HBOPpTSOQLNrO8y6ZQNVJPqcHtE6Bpz2PGmdyQe+M0Ea/VOf6RhXj+PMiZw21PmoDeKd8bukZFmfFfMMLLGS6SH7qC+4zNV62QNBy0KFv85t9lVGn8/9nnPtQ9o7eRBjIhRbqkWt/TL7xmZP7/ZgRjlva5zsRLWBOE5VnHTMf95npTAlZgq+ifSXPZZ/W2eeX+8NdhxorcPDvjsSnFzjfpd5GbnMfe6x6d8w102WMY05khQeYqzGKj1ZrWfsV1nnpYyMWKf1iYQYD/fE8ncpCo/9l/Ngy17y8OL3rMZkud/n7yO9pZ0jAzTOv8QZTHu3Z/yvxVxnhMKyJtd+jvXMvbGOdTlz694Y92A682rGlsfnnmr/AFfMV9AH3XBv6P3A8fI6fFX2ry+4f3nB8+cXHPv+EJme+7aCuvjfenuCJb8M2ydbnt89RsE1ByDzWUhkDHKE3prLAsSESCg8hLpELmzcn4RRPLn+GQYOJJzQchlLLoKH9COCaXN9C7bPgxn//Nr0CRHPd6eQ4CEZLnKMY3hvv2ns3MSCMKdXHi6qN5wW0k/PD/XhtaTcIklRXlzm7Y04tezdN+Ne2lxvcBkAksJvIKZw5pHGPLhlN8gLUUdvDbe//RVPv/2GfvwO9x04iIBNGDMMDwZeiEK7SKizKe9Zb4BWFKlMKiAK34+oR0rv5KxPwDFQh5xelwYyIDFDrZX1Yx2wyNDToIBucG8opYb3PqBWoEVhUQgiJfYDDu2dErcIpDhEGHuaeZNlq9h75gym2rWnNFxpi/xgAtRCu1NrTJDRGm2IcCJZx/B6XZ1HpnYAQ3hwFa6FIDxceV8RjfTXEmkOiXunD4MC2425kxdVnVt4ax+sLysSKfgMgFRmWrIKVaW2oyrjLE+aBsAirrmXg2qFQM7h146KAhMd3tYKVh0qwCjQ7mVj2UahmhfW8aE7IAWtcvwbwHSnsR69kBiUvjMDlcY8KtMQQiKmv5AZep/exdYM/Ylq9B7nswj3ahMA3vEx9vcOQ5UNpqFbaVNVC4De2r2jFtqSmRELyHKMGrk800HIQtMxUJxm9APXd3NlrHjuLue4mx+oo9KQwzw1BqSv3QBIwWs19KPjg8S9dP3GKzpMHC8RJvZTFLRhnVt6OQcDiMxSQr8AU3QIaj8AL+hbhyjTUEJYr13KFsiYZ9MiWYyLIqt3QQ4KGhb2E6GndO9H0PkC9IMrUjfgvocgRYGibQ6RgmodUpwWHDhEI1c17ijq0E4BoqhAmgH+CvEbYDtUFS2y77Xnv8B+NsinT2i/P6H8y4bSGtwq3FjNTJCaFtCTOrSGnufNHabBmxxI36lCvVDshx6a1PNl4R2/sAuIY8kFPV50eTJ4l18J/XJJMt/LDY86cpaq3zK395DA6Js/6EC+9x1pJpns2S725pc5mpWBXto6IUaP/30Lxa/S+jvXI7SRR9Ix46u/1cajtRtEeenHQ1lC4t7BnEmcmTuVXtCvL3dYNxyvd7T9jqoCe2EyCvYrssuEPdiC6LuQqUznBDutk/U+UzOu3XMs/aHqFCLw8OnQRd2TVV2GoHUccDvQtgovTGbPUAkdGYkAMoRRTzjnYvVexlzz0/osCFRUwgyxoqSJzL97RTtX+5i/s296CGplILt53yq4ZX5k2hbPtqhk9hnju2Z+utaXhfvJ7v2oT3yhD1UsVcfhlDTO0wUVRWELpl/0wbDHJh6xmIh42hTME0HKUO/mmZyZ0KYmZvWit8VWfv2ZAEAggUyn9kKivYHS1vh1TeS20pb59wzrXA5oIEZzxgynNibv8xz/su8y1/FAYkkPVM42bWf4XHePcCCDFcB9ov+1MDyGEMdrjRuG9RDSwrQUY2D3IwjukZMFlv14uU7+A0AIkQ0sB2pnWpDzEuM92b2B4aWef1tvTNspB3qgYS0MDFQtDEO7UyXdjzb2/9pfv/w9NseyrDRPXM9A9FWS700n5bc8Zs5FXQ/wKjGXIPoYMHph3bn4AiKQqzra12n53uVzYAuzHM1crkfBCux2ILj4rCz3s9WR9mD0LXudh+/RZKWWOU0AA3HG51g+w/L4nAtcPrhc8f1MdBAfJ+FPRH1V6kvUym2zmZNcE8OcKCvHc5nUCMvQqDbCgwfoXeB3Q3ntaL9+wR+aYP/cUHtDsY6uO3AD5HC47yH52TiozYP5egTDY4NDWVatgLZZAPdEFtxOuIGehHdOCBmkR7yd+7CRt8JcsCwd6DRadWN93m7o+858xOFlG6F+KGFXzLEewTxZAUrRlTahQ8EqQoLI6MM5flFK8qXlJLMyjTpDQooospQezW3BjBSA2fCaH9OvIBG37GeGQSA+a0MHAhiqUWbegCiyQAIlUR93qhLPavhiGqiMq00nGhkEXUP1r8b9Uq0zRMsB8ciYFPsutVRDpekRT2mLT0OMsyZzjN3LcyTI7LEaPgFVIiwHLK6goCq0I7zIjQxWnfffCx2zFDe4GFTTJlgD2cWmb5FMpdMYOrz8k/ljElpRakiaVkCM/Qgfhz0YQJMOqKMEEKjBfLpGCA5AG30459Wglcc4W0IJskcFq0wFibBBOtFhLYW7PwSNNOMXi+o94Q19COBFRkZLVmUy3J1n7w6DiuDnq4CnQSYOCpENXLs9QBO9/z1yS3vYoOnpzoW0QT9Z5To8nXOdhVW11ABHVBFLb3buyHDmKpBGjYUAaMayhUfv9DmQBreCBF7idPiSkjZU4xnoJCA7GIHw1DtTuKrD73dsH39Gf92hnxTl2FD2Jzz1P+Cr37k/HSFEXs5nMuTkexdZK6vH+eV+jLkhB/LcjwkS4lRnItnRavLh1SEpG16dkFbV62jzf/JKxOzws8QY79RHSHB992n23qLr+cD5Ig+9SOgPBhQyx9vmJAWVFfHL8v91vn5goiRRcWzok4R7av677VyHe13XxyjN0XvHvu/QvePYD8jR8Pv/+Bv+JQiah/emedrK7M3MOoh+u9mMM716PoedDh4BCcu6jwxWw5bKsAhRMnKTBi315CVr3QZxYAWmSJFqBpV+FuDivRjtp6Qd3GTcd0HJYW+kKpDVnkyWEgWBXIaH7OVKjQaA+Zz5kBo1Jedkpom83rTDfk7B9fuXJpoN9HgKv10E58xfLG6AlHcRzTc1O1qwnoPTvVm3WHWgcQem2h9kLCKGIoIjHJiGJbBWJtLwxR6+IMz0HTA0aK0DSQ0tgBmsFHr15qMi0Fp4/0ixMMcpwGWvkGnDfRzRQSMlhCE5UxIPZDrOnerbM6i65CDnMx6aIo8+mJ3Xg3Gv6Qntp/Gm0D0Eet4UbflgLkygEkzCJjI++WuMREJzvlMVP0L7rmu9XCuqlNwDy+elVEhRxvmLIMscruM0y77Moh+yvLeHzVqE9mM6qREI2P2Ovhv60XAcB1pruNkNphkm+oYDn/ufmtSkx28J7DLWt9yGUzT7Wy/fX535hkQ7VSkL4ly669m5bxzI2cGFTZ3A4xqdm4M0vJmUyyVOj0QigbOK+6ocSXqzehUDmCpFobA1qh99YzgSD0z0/P4DU6X8zjUKK8/xkq8/dhz57rXKKMFY0rbu6w09Q2BSPayAK7RV2Ivj9X/8gu3Ljtuf7/jDv3/C/f4J5gcRGBzdD5g3qmFFIGFTbiGhNw+riAIGZ0zvoJNGROkA7bzAR0aAsMqNAl+LQF1Y3zSFLVV0DftbCIuZmeZuB9NVbkCTji4K8azJO2OxiR6BIwg141JZ3cVLZKQCcGOB3uF1+6oNchhuh0GrwBSwrSJVEV3Te7oQ8YeKcIchoDIgzC0LCDM0FbJP90nwetiaPQndexuRJV3iWRnxqKt/fwqIxOu0scvQGPGEuye6oUrRFwTtAAq2qSEKIjL3FhmnBxOTOD96PeeeSILe3uxlxJsqkeZmhd7FUV2HTkaGDRlSk+FFNsaWiBru2FBDxOS+E2cVL+9bjKWHNKBQV0ReEByVRLGrworgqQdyzfGBwprudwoWsR/SvT4UMNjAuNjqB9wxUkWOql7BFLecSikwN7xo1N+FAlK4Z82Q/oR6MJxoq7MNiSxkLsAesm3t3Ed9ca03ofnFhdobz00G0KYpsySKM1kx25PwhhaBR9WwKLBMb3RVQDt6UQq3khqpPrUrAPeTc6/WnE/nrpIo85fl/lTW1LJCZqUGWGZNprOVHETIIlRbj4yAoHMYog4z03MKjvYCaYIPu0O+djzdC/SlsbKVOawxXj6T8syMWnEGYs8nntWgO+4zdIu9Tj7JB2etl0ytGgAo5Jz6I4hs3JGozMMBOwjiG9iORVK4sOjvsOc316mFlF4HC1mIwEnyeCB6/H+4rnbZ9+55dF01Bte7HiGKM4L+NvP/0WvYUd7rI1Y7cbzUiYCP44C2A8f9wMt//BXPnz/jQ1CEjL282gYFgXwiDIK2LENWinGkZH6Oq1yl7EzbZr1j6+FJGqpDEQCFat0SjjDD9htIIdvJsQCB/MpkZO7ge8Lbe7X7jst8FBD31gFVJh0xozMZAFLEBfnAwwM2CMbFfjpCVhzMY2209U35jU5hBocuKETk22dHPUq+GasY5Ziz7LABKFpCmFa4LQgv59CYNGLdljNS8h+7Unshp/M/x5jILtXZY10SAacXevHYHDwvNkISA4nKcgav5371ak/CHwxm9nMRdlVXinne251Vebr1yFZojEdf9l8mlRn0J1TNq/d4nnsb9/ns+9p1d6ZfbcFILBKIpOe0WcTkXjz+A/2jluhCCArRJTcf3uervTP/WQ/7Ot6uzeh//jSDr57cKRgYw/9yfGfV85x31wIu7twlIhukVrgeIQFQspAS4lxPwTHJVfqanFEwPaKz1Kijtw7rpGX9dcdxb2hRwa33BvP6kG8kqB9zle0H6FqUz8v/148EkwO8PcFvEHCiWwmunshwxAQ6p0sH0jwfsPUVK6CPZGxvOgBcVZfnv/JdzI06J2h1qiLR8zeb+L2eXL8Zb/SpoPXBkQZGHgTFPZPTzwM1M6Lw0qGTSi1COpXkgQ0imb0KopSSo58WbR7Ub4GhR9fs01UMyFFxC3R0OuBYoVT46ujPjm03yNeG23/7BX/82yvaR8YB6n6nLThU0Bm36OL0rC6OBhYo76Wjx70l4lKrR52QAubRjbUzF4gJjhACzA2Z2QriqNZZBGEz4CYQ6/RYjTnblXNcBtGj8cxiv5RQc3c0wBvRuFJiXT30XZlrWJyEr3sDuuEOB4qgCr17W+ytRON53cM2lQyVSEKH004BEeKq30k1PplvEMXQETODjo79ZkoPcBkqJGbpcvcZW71oPrKOb9oc13hwN2McdWhBvHCfq8zTMc9I7NuggD32PTVQgmFsN4dHKsTchx6pE8VteK8CAiaSOGBFscmN+6j0cKqqcHR6TUOwqsNtJbhDhIts3Mb85BKCVfE4ON3oBgyqXDNPQFOgVIm4dSKo4sAeqjBXDi+KSo33pqq71wIT4BYoU6N+LazH/bHSwaTTW3rPxBVRiZmnkdm7DAKkDGbC1JJHCBACoPFs0buf2ovhmjCWS6Ci2AXY3NDdIC7YlpA+UUELYaWjIBMuh1kbgJDvAdDIfOXegO4QzTrVFYChe4dIQUK8bYTeBVKTGgSMWLLaWkjEB+JHnXzBgbFORbYQrHZuMy1wF2gTlFIBjfhk3ONUPsOQtaCfUO7/Am8f4Pcb1Bz7vuF2u2GrKRSEXX4BkO4LYHIKVCVpv58dwd7S2bx0AatC5zgP6vuYN+e0yWxvtWd4eh2+lXDXjpwE0kVeeMuM3+s4J0be836O1h7ZjfOdvINs8LEQsD5AJkykdvGc/uZjF5TzyFvsnb6/P/uzT6cnHmgdzvfjvam8tBNMLysAuTMqKmworTUc9wPWGp7/+nd4VERKqdjazkQPRqbqvhAnTIaC+D0vps8LVDwyTS2HMG1cLUrAtU5UJ+GQ0jus+HDwkaUe77BB9c4QoWUOU3uSP0cKUsxQiSFohdruPE/DYDWRBXBqL248vQ8IZpPVFiPdpgN4t0JRJEIZf7+zdvme7suz63cGZFhhnt9FtlwQjj/YZ+e9KZEFKb/Ldtb+E+Er4BFDjhTgMdcv58PpsVv69DJOT+PxM4KHsu2MexXRSMFSeNRCMBhe0l5Re5+67jE9HgxGuD8NEccd/Tan6nEQqkBcRsTLwZRxvlf0uM6BhLCV1bvO9lqnM6IKzFtojPh9dwCdaWDd+kSb4V3e2w6tNcbo3GuX+GbP9QmNJUSYrMWMCH5BrQ6Epmf2LUXzFDB4Fgxrnuwxlx7apVHkw4GIeyaCXjQVeHCpYGzemGdRG2Ow7lCdey7Htc51UhazTpX0WjEs61iLkH7dd7R9x/F8Z9jZ7sxxj9hb3cNBdOaEjtnIiQ0asqBlf8slVgD33uWeuaCDCHHTkUrw0ZRYI5wgJXbRodoqwVYlfiMTzGoZCyfIMmyYeNRBmxTf5DHMq8JLRmYgLMgw7UsZH+rj4FFkHDl/53BHe3y6xSeJT1NYCOk17p7HdwoaZ/6aITL8S40zhfStIMWdmZhi5BKqTdZZWQldEKjwNp1EUU+jGJqrpVD9WsoviSXfK+hiWAWQHptZWoOADhTdHC4f8Hzf8aF3tNdX/PFvB375P/4dh/2ZCPT4CO8HvlbOvO4CqOA4uI8+fXwGiuLDcQPc8KJPrIx0V6gIPj19hYjiD0bCZKCt9Evl4GRjjG4LJrQXgd0EtbNu5xHT9QTB3ho+hE3qxR1eN3TZYPuBn8OM9FkArQW9NAAde+FBrTvgKDgKBYgmgGyK6oatKHaEzc06vDXsT09or69QfQJah20tbE9PcO84CiCFXr+r13QimVYpsFZjXGurJGwfdtah3TXEVWlw31GsMERDmQtYpEHQ0Qvr5d4aT0IrBSoVe9iY9so9yQB+xa3RcxiBdFOQEVRYa7h7A8RxjyxVf9w7FIr29JGbXEP4CZpass5yMCvbiHa7HYAoNnwM1GZxJshI73KHtw61CnTDFgSqhSqf4XYOqE0GRu4ABVCcyLbhFVoUH6zCYKjeGCYUjlash2wQq7DmACLuuRtqqUBz1KcnVHsOBhHlCI3qXA9o3wP5KugEWEolHSwfQ8VKr3SXg0NslR7w9gzRDfuNzE+Lwo8OeMSbCuCt4egKsaiOpcAdilIqtD8zYUh/gcOwb8x49aE79nbHT8eGYhWffs66fQo/HH0jXf5a+tQUamF+cRFoFRz3F/wzfgKa4OXDHQKgBPP72Cis3oNGH9sdtRb8dDxBAHxVQEqhWcQRYk9H5tY+SmQokw1uhg/yFOQxqKreg+AXuDWIByWUFwANB34G0NHLMwSCD8cNogWbb7EPeR7uledOUeE2NRBeX8H87CQQHU9w3KBG8NZvYOrT+ozPz3/F0/2/oraCn351/GzA/Z+fYX3Dhg8sXBJ00iSdRElnjkWwzB1imHnRM1pgpKgNglxEwxGURyJyvoS3PpZrcG5ZhOmFQbxBV3JiH4/vOV+PvvZs6R/VscbT4/nRq3P/Hl2y3HF95Y+ASH/npm+i0+Xh1ea7vv/h6N+bl6GV+JGXPr6maiWRm6E12oBff/uMl98/EW1sFX1/Hc80M4gW9HYg7TxmFpL9RAYDdWgihg5kwfn83gMxRxm01D1cbVDrxSw/cQ8KCZg4i3MfKZHn9yEFj+w9y1xftSZLLHBm/znZ0VMSzzZ5IxDFuGeptPj+inJFF9UxBpHyUM2NZ5VM9LxOOYeBLDJjBDCyHInK9Gb1mIQBimMu/CLqnqT481jzubdA3ZeygQ+uRI7ySJPk8c6UJB9oAYCT5uQcp0sE7E7nIqhHuBSLJ4g6pBqY3pC2UHPDdrvNtXTaBrUQsZs7+jUeeXn34yGGGO9hg1/22lRzLJdNJLnawCUyV0noYCX6MPaXyMl2e7JPy5nG5Zl548OihRoR97Hew7Z52p5TM7aO0TNDzlUFN85wFPwwg+e8RxsZvx6TQ/NLaMLUpwZu9t9GMhN+Tlsxug0zDhTXAIXZpesHy/uP+yv0dcf+dcfxBOz3O9qRJsaOKoKetcBPgQzhYLhodq/+Navv0/CJWTRr690iyYBjIxDOJw6MRcQC4YNwcXNMCkbcaqd4qNNMPGJS42NZbsxmzyx9WmavTSf6XtpJ9ZVjYVrZ3mzjRxxLrpN1+s6BB6M9XXxmxjmfr/Qv/46wkQQwVEkPswFeGUhA7zdqnwcEIe1oPBAA2gE7GuTLge3Vcf/7b2ifv+ADJHLVUtI1eFQsohfgs9Lm+eqGAqK0Dhsp8YpROswN+xwIqcfh/az8WZTxml9Kh6nArMHF8V/ugJjh15D0DxEUBVqY1r4okYRB0Lqjh3PTU2es3l42iAi+hnrrZ8n9xj3yqoIKQYEymD/OxIHQA/UOBfB8E3gX/PQaEFskiIxDO7044RaajjhPdNEd54yni/Peov5ojb8PdaAM59qTkChQek3nORTmX2awpqFF29JTmAqhQGK/5/nM55czku9hxZbIkqUpKFDAWfdLxoemE5AHJuhRWLxGqMiRtDqM7T3ORI11V2N2KIm9nb4n6WwzVdn8fHjJallokWArChigkUnpUMDVoIU1jGup6K1BnyoT9FtqiBgnm1WFpIChRRqGKME50YXmWQyhxJMpkgmLCdCFBYBSvRqxyx7nJvNbA1jWg3HJR+ybKhsgQEElfQ3fCpbuiXjyC/F3N/bPALUox2c25qgUZUigO5otwuNydR1bFA76cagskQuxDi4KL3WuS/DJAmrFrVz7ludtmlUK2E9zg0S9eYTXuo05o3d8D69zbc5QseLw3lCcNuQefTOh/02vDteDFdWkAFbDofJAe/mM29f/xP3vju2P/wa87vC7QFBg0iClRF4AwEKTKYuzBvkdQdu1HvDga7F9Bz9N7e+FR9ZcOBrOU9KdZHuVfCkhZCiLn178XVvpd2Dh+zh1ShPvXQ95/DoG+DdaH25X0Y937nNkVa0hdb3X56k5+MevFVX52tAY/5WJzj8E6d5/bRDf7dBAo91wHAf89RXWDe3zF6By/u1ojL91Q9NIKRdrY95p7/IoG2ZE0Qbm53ULt4sFMXQgHJ1IyM19FD5gaksfXs1ppyKQJtpO9JXv7H4wkUNrYUuims+ECVS1nB0+VnTNfBY+0K71KEYwnFXiXX1FZDM/rS6SkQdncPehCVi3yhs0lWq6iMlMFJUlGwEw1V6WRUpNRYbihMBFm6gPxjWaXxhYjltinK4yPl/7ryM+dN0k07Y9xmIW7U/0IpbMyQApp3Z9bWPdq8s+T6Y0+lpmAY+BZOT8UzKeNzkFwk5cFL310TZNM7HONlNDziF6boYhHidNXDUpWP9O5p19so7egFIrbYo+kb4InanEdWgrxs+8L/YLPX8Z3ySxd1U1UomGkc9nfeNsvwNANxRRpM8DlYvkChkTqzn2lcYYIu3nMidpEogr07i6OaxqINhlKXXG5g4NiD/Y92D42qNCXQ5EXPF5TazRhr1qz96n2R5AqcM6hZkeWbD251fsn76itX9Faw29K1rvKK3Dbx61nt/m6p5T5cveuL558pPc4ieYuZyh2iNYWZPFi4DltxZpGZjIEik6+9uGT52dDgB56WBZK/Jbfz6EihjsXQRXmvA20jc+Hx6t1wxYsvzNxQkZ7vK2q9osnrVsKbyfExmMe1NUWoWYbzP27E7OF+d9euSeGvDzc2nzfvQCH8wX7y+U0LlIhkeqoe0HPrw26C87nr98IWO3ThVZ3WH7zixXwDh8z1sJezTjEL9qxyEdve1orePmHYo6wmSG30UnUnuNedzDq/A14oOPAogWfI5QlM+F++p/SRNj5yA+VbB/jV88VwAF+K+NXpIvlekM74isOsUBc9yDT2lLBqYQo7eDwLGH9G8RJ/vqjeejU+DI3XWoMiuSRlyhU4WXGaTnLqcHpYx9AyCd1QKJW1Xc4oHiQQBNUaDYRelBGfulxX0tEFELW1SXhbgqwOqo6XgUAokkEp+bwkIQgTcwfWH4HiyoiNVwInbUjAUTwOe6dKAoSrPol9KBKLZXEweniRtS0wEOguqR9zoZdc6ZRT8jDIzm5w4I48ohQoc8EZQUAAF4ZEUqBhzWUBzo/QXQDt2ZeatoHdoGFQGKwfyANTDMR7inLc5mHrVxbIOYlu70uB5xXwr3CBNyDFWmRXWubg5HR9cbXHLeKPBpJV1RUWb6irjaIgpUwIS5mymU0nvaezD3GmvljFagqYHaq9RwuhlrJ3v40DhrkVFjEb4hUVGsZzGNIBYW+yx95t0P9BBAuE/ozGGd6zzii5kNPNbbmBsdFJhcBJs3JDXmxQIvVg76yzSurzRH2RSQPgTClfSlEPOqd4gIqpIulQNQVMCegU3gn/4M/dlQP/9v+HATfL1T49EKQ5MMwmyQkUN7lJoMwcJ88gnOjESvw2Esz1GMfsqa6WTKmcno5iGduKeQmarcM8X+HrJbWdy373ukVr7ach8x4/XOB5+PmDMPtd2wJr7Txvq9XL67tj3kmtm9RTuw/hyahCEpZStTOvzu9c497pdZvopZlzaGJ/v1ubjMPUraOXp37Pcd9+cdX/7+CX40+NHRw/vZjs4Y2EoiOCV8DGmUyI+EvjXG2blvfC5VlhmP6RQArM344jPamMSdByDCiA4S+q3HFi6OfjTokiGIfQlp/egsxBBoHlnVJe1cHXDtA9kQIeh4b+4H6x2iHlJ5pCtc7QKW3uQGtLbESca8Z5zpA63E1bYH4JRz+ptXEsDT3kxvYp1bNjQDiPlP1Wte6/69onoiqQ7tBmuBoq790Ldj4lAVI4tS9NeT2IgMJOhKL1bGMHNuDR2WNl+1YGzTIz37faoOZM5xZ7xwILF+HLOKlsh5DXLsPVKTug85eGS1Wu5fbfLD9pvjQB9xutQ01G8Tz3z3Op7RxwhhKTMlI+BxbyKtue6rjfu0DiKjMhDRbqcgYzbj8MN7VGIsj9Bp1rcesfy598LPI8/QNyNORuWwiG4QHepyVzqzct6nlutEMwmpx75m2drIlCeT4bXeUd1hJlG0o8HMcLy8Yn95hX95Qf/TR/rhpfbr6vMR6zHiufPMxPx7ht/Nzj1YlzlHa9uVicVlrGvw3sU+lJ/nRNuFPXp0IkM2Jp1fu5SoMe/PCMhEsCMe9iGjDIbteOdbGb86ci7y80isngTpzbbwy8/rt4lo0/6d6rzL5npPVkjGl3O5Qt5kjNmExzyvzb67h1MmlWXM37lW4hELNOrJGtCbwV53HF+e0f7+Fft//g71O7q/TIaKr+i+wxsrlLRusX+4orVzhpsrDlM0UOJ/rlzD0nm4e+TE/aUC1gx7JEn+EgyL4Q+KHiEI//GRm7fHgfzQAOmGF1AVTm9jRwfjEH+tgKoPL+l/ulM1uofa/A4iuGdtUC34lxY27kq12c+tAFrQlPmJdyETtkab4XNl/zcw2YUq0U2JsnotEi71EGS7LEU1RLGtPpROpAZz3IVObCWgbUUkThALb8usdcz5zER9Du6xwRI94wrW/cWqWlyhAvcslWe0NXok7gjGJ3BmkmJzEWsaNXoNKA0jEYaCBPKITF/kw/QTMCW6NfhA7FsQCo2cwU0qVBd1XhAR09UjOukLbdsxDfxpgHjEQhtAVZXhgwHWPKotAfdOX4GnmKddyTQOIw10IMwGDfCCLpEBysvp/Fh0poMOXqezpQI3esIfuVjhFXuURkagtAZ3ubGdmDMvFV4r7lF84qeo35sTYBpOdkqHRwtE1ch6oM2johb7W3qnFbk3QGrIv4oWmRk66JzGeryCw2nGuIU+KMefGRDFAWk9cqMImngUcAB8od5NHEXBus6QyZyvaV1V4SVykwvPqCAcF83pH7De7xvEK6uYRQ51j75YT6rKDHWsyMcay3TYMzh29OMrnnSHfenov//vKP/2J8ih0M0Z147QzBhGQhHW1aZgx7+5v5E/5ynjHop/Gox7OrJ5CC7cFiMOOFHHld6LpFTsp1eMaLEHbmjJa85PLZ/5ab/ymYFE317ZzsXS8Kbl1R4ty21rwYh1DI/f9K0rWe9iU/veFTM9JEL5diTy2c70uIuCiRBPo/AY+4+g67h6n3VP29Fwf3nF6+srti8v2F/uqPsdbT9QzdCOO6wcZITtINPtEzUm8VL38FC2KRSJUF2ZOW0j76yFUxFCbdhPCDjsR4FUvbNAgLujt2RgkS/6NlGNW4c1hxeF98L4zU61KVVkoVKPsJOVoCea4eunHXS1Oc37WPjb4oDyc5vr987aJqJe0WbukdSYvLu73nP7vLwjL5NUpa1NBBFY0NBjjU9K0kRLisLKOutNOhHbQ0Q5jGZ8XyYuSHS+ao5Cmzye1dUGdyUa6zinaio0JgtsE3I2CQdA1QJVRQ1vaFVQegL3J4LeJTBg+kUfKuQxv5LDH7+81dp0G+vldUVA1NK9jZ+e8c9jklNLc9FSSBSs6FGoXgIqWOY2T0A0MoflHsbp73VOp++Cwd9uhzfCHIDhbf/2fOC0n90B7YHaV9qW+6DoeD+nV6JQCW37mlnKZgemRmJ5rwimzXhdKABmDdANbd+Bpw3t9RXHywusPUa963zpmpz7hC7nHKbAO2zTcj2u53kSEdRUSY38sJILsahpkBBf5qLJOZxjgNATwJM3CTSGcT7Y6kTTj5lvKpJXsjTvlUimMI+cXgiXqpwyLeVEvY0jBkJmQcY785PYaJiodyKQ5cqNE161vmwwrlE8a8vNyy1zfkLtKTHyeNkgKYPQyOnvdFIoWZ1lqRU733MRpNxDcgx0eN8hn3bcXh3H3/8G/fo7+vGMbl/hYFmzV38FlBJud9qu6u2Ge8SdAorWHYIKO3aIVCgcn7kYpGVF8Glj538tNJu1BqB37JWH6ikY5as4mjm+bKwA8xQmtd+8oWiB6QFVxVcv9B6GMnFI4Vj/Ioy9K5pelSyb+LkITAt2aZACPLWGUgRSb4wLfXqCquAeC2SdqK9t9ET+5YkI478cnOOm9DAtWiFVILvD68bCDQo0s/D25X59IrXkDrMD2ivbj2V7jXlQM5ZSA9WuPQhRRrHfFfCiaI2IHJ1xuxLOazWowjgXmjtdYf2g7VgFODpQCnqhunMzUG1rwjq+8gQ414qaOAUKY57JEJzIeaU43Wh/7p221ONAKzfaOg86Fs2yiQeyGhUA+MbsRSP5hypQC3q/45RoQRTuHTAitQaDV4X4Ae9EwFBF2QOBKuvVbmE/7AJ43+F6g4nDZIffBL6TGYgyC7V0hDOUsy+ejIS0pYhQdY1g1qXAGvOLlaKMJwXQ9YBWRTNwT6VqNc5zL4EIY70NtLmn0JKHPguS0OnemZUKpIMZgw533ESB/aDduTU0qQGCuA9exKBVoREv3IOxGwAxQ7dG5ncc0FowQu2qxvls0K3Qw1gA6wfDEEudTNB9OGB6k8jcxXrVCjBZRgjm6cg5k5fEWlcKBlU+cO98YMaumYFOkcVaXJg7EaJ0UxZaXEotABpVxv0rCoD96yuwN9hRoEbPjxQK3DODXAg6gXgdPkKkdHCkRLUW8kWALhX04fAyj4aGj8ubesDc1ZgS5yIlnQSEx/zyfKUEnb//A8hsduTSJPzd767PPkIhP/DUg0/OVum3ePr6iKxn5STRnpN7v310RUnMA6f/8LSdD+vbtimJ5c/4Z47WGvbnZxx7R3m+4/78jHIc6K0BdoSnMd1beiSwMDfmWYUhUy+y6Wl7czcwITu5QW8dHl6c3QttxI32KXPmgE1nosN6IN/KnK09BRlHswZXg4mG6jlCPcyGarb1HdoL7GBYjRVjKssIIHDJLEzBoJf8y2nLzvfB+8zFG4s4bGDukWkovG8NY37cNNRXnRm+QDWkFGXu3W4k3taJ1EVHFq5v7VhHREcu8ZoCzIxc673haZvZvDIO2AMxuVPlRxvsOfRQcj9dUJhhQb54d0OPikG2ZmwSCgwsZv+2v2uIDFHcA2dLWeO607t67nPJMo8idJByOjhBC1Nb9mRZS58u/bvafT00PKlRRaDRrOqkQ8MSgnsCGPfx+0TRVK+z7N7cS977iCTIlOOYri1R8YsqaJfMlQ4ybe+zfUx6BQA5o9fZHg5HmJAo28j9QkfNWIOisDCpaApMCxLOvp7HeTauZb/Sdi/hXBgBkQMpW563RPaYSHPY4B+MyWPutYS28hSHjCjAQP+Uvh/oPcFnCCJmqLWOdseeCr4iGeMZ2pd539xGc4wLTpJYiZirypnS8zlPeH+F5GtnRE4Lfb0esc6hjsA8To+3BAbqnR2fatwrWl75/Ju3+lAMxCdpUziz0fzs6jvtb261ZYZ94ajZyHmhh4oFcxHfm7ahSUuJLs3PuPwMIvNGwDhB6fNXUzNg4wZ3p0clHHIA+/OB291R/vYC+/p34OVXWPsM6a+0+6Hj042daDC4GqpvMLcRv7hHYoTaorxgI3p5jv59qTwQfw3kdOuFaeBQ0b3h1TkRXwvHuINItTlR23NBZNSiSrltHNMexP3WC0wouQLA39AhcBxbRymV3rIFeIn+3Iz2xf/8sEFLwZOlRE7pu0fY0R/i/B9PN3hn5isA+KesxxwGxArasnpWjcnMcm7cXT2q8wRMecaBXgw10m928xDcfeYTB9CCgeSyfg2V5j2EPaNzNp27BXiKGwsAa2TqsCjwAGow4J0/Y/OKCuOSC/ChzxNqkb5HU0cshQrPQTxDXbiq+5Y6h9xnIBJN1W4hUiXjYPEJSQ2UyHByGelCxv4/UzcP5KPGn730eebdxzzcooFXoRe+OGvUViHz3oGpBgaiMs6ZcZD+MMK7i8IkbXiCTQEXwSE0b8AKhdWRDjXC7MSGvwRKaA4E4X7OPUCBKITMePkRucCLcV60NVSj7TZD+twNzYJqikK1Qpze3soBwJaqPApEyUdByxdVevKWzjlo3WN+IyOakl7sKqHB2NjuyBjFdroxA1kydAUrPDWxEBIVIgVWdiZISUEl9peCpq0qGvOmgBhUohJRSc0In9us0qxUOLbijHrYgj5LQaBTh6ihN0PvG8regZcD2p4oqAfXSd8YAjms0XTLtajck64GfZ7hgPz2pMVdNJEzEUcgtQHcMrwFU/KdgJiNrV7SQzP9j4Lctdfj99MQIbKgQF+96/zEiOTUDiYae/OOf6BnKQF/Q9j43vPrtUroubjvP5z3CpYhn1HyO5LHQwb94B6AdiPpjq9fn7GZ48tvX1C+vjAhhx08TD2dB+aGy3f0KH7tAFGqKKT1qBoUWVWzEHrYnHtxlFLRjeivd5YGQ1TpaeE9egRDPnoQcpABl0aClokpWnrFxs9UhZYOEgpbzCcAXCMcIAlGemE3h25A36fXKEDvZ35PG7hCRkypJBILxAuhU5WoDiTUYVD1oSUwY4pFc0Bag5kS6ZPywk1m7uFcKw+b4ps9FWuSqOuyV9WnM1USSQHnHds0NYkSqddSIFIDDdh4zPT9/eQhOEw5NdaDMHvQk4GuS9grw+tW+zmc6WTTS8G726xaNc7D2Sb+EBQEwqJK+ezmeY0tHjbTks+RqPmas/ida7VpA0w/eKrytQru8b718+E9vdwynH4Yu8TP3UdN3BVXrpqE8S7JQjEW6z6vlO+LyAASqa1Ai4Ca7hAvIRzYKA4y5zWEJTP0bqjWZ/nDJXPW0M6ctAwYTENEQvUejBhlVMRK2U5KhZY6UPd6vbsyUhAxWmNeVOmAaL3BraPvO89v73AnPVPZ0K2P/TpNoOsMChCqZx+q8MzhgPHcIzqdLKWuX9CckZOQhvgLIZdz3Osa8rFC7fxshh7IqROGtO6GSiwk3YW1vplWWV4gIRi8z2RSFfre0uR7V0R9wtwPn6L0xn31j7Bkv/yT0zfvv8/XaVtfOJjJg14kwXKnyU/Oa5yvSynbu6PvDcfLDvnd4X95xnH8FR2/Q9tXWHvF0ZlR6PON69A9K+4AHYp7YZD7swKADe9XUUcpwLMKujn+Wjmgr1DUUvDHe2F2HiGTei0k1q9VYUZvy25GFRGAXg7AAZMdECJD6wbHFgSQA7wFAn7emKv+1+IAOp6MGYFKp3fiz6aopeL36ijF8bMLtlrw8kpv51YVMMNn7NBS8ffjBbUWbNgg4vhFWR3mKaom3ZxG6jRc7LE+ah4e0Zy/1zhnn6TDKyjpKyJMS4mknO6ELkRcJL5s97mQoD4HMaoSewICWXLO5n7IZb9n/VrrQAUOcYZ9iKIUgW2KowqsUwNTMgGCJJItcPFIxsAMeO6IFPI+YmozzjMZCr1CKYydC3MwopT1nW1q3Yag59MssO7joAXiBd4dt2Aw+xZCJZjrWGWDCdBrHwegCNcCYvhoAreCXpVznfMZppYCZXavIHBUlS79sJjmDH+Lr1KY6GH7ZQ7wmTnJeuRuLwdcCjRiho/R8M7qR8FUbxktEudejSGDHuNK04xJODSBSVxK7JfUeAwNYLST5/QpCiN7LbDe6XsAYI/7N+Tz4QwVvo0FkewDjm4NpQuRc4xbjOenlGSASjQsPbzHaccuTSFWUFMIwx0CQXHmlNbISaeBYk9Uzx3FWvhIgDWWY7tYYTwxYp6KKCAdfgirbz03yK/PeMK/QY6ghUcfPDsLDsWOYeatXCLHQMyZT2Kymwz8xvTU5lNIniriqMMpajAzD7UQ3uMJpyu9w1ZUmkj0wj7jx/QiPnPsR1zm+9e3welkqKvksjLA952/VvoVaon4xFNlJ/KNd+M0lG+p6/k9fw4P4AvxHO9e1DxJcE+NyHLf0saJ5Xt6JtpAeMdxoPWGz//PZ+wvr5C2h03T0PsRYbMeUiGFlt4bjv1OVbBS9dZbZOhZHEF6tGOW9iqHSUVrwHH0UPMKem/Yoz97IB5Tos8+itX3oaYDgHYk6mSxh5ED3WV4jxJxTvtULQWbFzTreGpE5rs11FrxFKrXYzc6bdQC6y2cMIDmO4AbChQSKHrMcSLUeP91E2TShlxj2pjbiA3MfmpmYrLpnc2mGAOb7Q4/gWV9V7vn9WIyeB/ZtUa/QtPFYur65lDl/j/Z+ZDevNm16/72k91tovQeWg+wUMHy3BqTTPQdtKV3qnLd52eqrJJlnSpYP79nMMKhIk+79iWwNUwhKhqhRdF+aCqkKNTD013PYxzvWudFA8SkwOBLcYTTwxax5zqeXTV2Iuc5HXHzoTG4hrbkgLUotFRI1LcVyJv3v+lK0o2VRnnu7VlTVzrLVrKaksx9EBEPmTcdzrlKj28y/Iv9f70SBZfFMzzKKJ7v01Fe8tp/wXWvzTOWvh1ZuIZJXNLZy7A/v0AVaK2hNeDp6Qm9NWy37ay5yHc9OFtvNZ0X5LvM7bxXUNNLeUWyeS35sGbDwYqY6eod1PYeE30z8Ri7ITOsPHze/SR1rgNKlD4HGgRwGeQVd77bv9MYyBTeY5yrGjkPjqwo308/xrzOfZ4KIDkv1OzAlIL8x8WSHG2KRcOmfSVQ+bsxCUe/H0Bz2KcD/uXAcfyGF3vGJncc2ocqdU91nnU0M+ixAyK4dzLSl4g/fd4KHR0iD3IXhvx8SRXT3eFi+E/JEB6HqeN5a2OiTA3iG6AVqTyjg4ZjizG8SnhWd4WoooWX5hHIUWGAdbw88bB97LSDfox5eFFBUcWLddy84Fdv2Fzxr6JQOKw2dDH0pwYRIrQiDR/BtIBFGcf5T2EvanGejtQkiQRCzlnfIW54Ceb0mzukCP5Ywp7qG8SVRMKFDMEFTSkYl1A9vqgDMNyTSIdmqhQiya1N3wQSWEZJH2B6xhbC4z322M3oqOQb32k7BYruRrQGSvytMMOSoQDZz7HzgPTXtyV8C2COYSvALeK3uwPSI/azKEwkcin38Xvk6wqiTsLHYROdmpHIiztukVmrRTiJlKiqVCgw9hJrEc5x9L4FnqJ/LU5KihSbONpS7F4A2gQT2Axyk/2a43VnFTIZJ3ChlbkPooHDDhRxiG3hBZz1qokQOyVl3FHi1exniSpQLRicRO5lLwVeFRqCpPmZsqRc2KLa2sgDEBoOj7CmVBkfCIE/nAgBoBaFFwHQwjfC4ZHDGZne09LWTuYuEYlyM4E3J4ruGEJNASNjJITPwPDcIyoh2AikI8owUpDX3AO9Be0LDW30v7uhqKIr99qtZ53vG8QL6t4gz3fgTmR97Dvs44cRokcnygv9TRDkoAokQV7sA1/+zUUPkBusiIJ01gNeVJkETmP3hLfXN2HmN64HjOXNN1OK/BYa/ZFXMXTnvae/B+cXaeDdnr79fjp5ZRznO299r/nvXUN+WBfz/Wt8+45wNIUmEnQz1gjtnfV/AaDtO/b7jn40FGsRIxeM0zrRQes4ekM9BFoLjoNI9wAD+g060q0R8cYchlNTN3p67n1Kla11tNyoEdajENRwZHkTN2qrlxqWA8PN381Qox6shS+MdTKUJlHT1x29NdyPO8d+b3iyjqPdUL2i7T3G39HtwNNNmU9WQkUcRKnH+tT0SA4CZ3AihkSLETdsgfDeFQY9EEQm4c+Pw5s542qtJ+EVrOE5fiX47lHeELDMMhS2wYeCdHoXm0U2Ih/7W83RNL2og/jgsj8FJMijTiwG0omF4DqvNZuNZ0nhwy6bqHv0MRlsMAw9Ebq3F0OkFCNxR5hIxGae7cyVnd0ev7uNrFgzZtoWsXadrrPAMT5PBI4MmVzihWNN0pP51Od3TWs5jxksNDUYVxpNgu/v0gL2OwBLeKObznj4nBB6W/flXXNdvC9ob9FyuOn8TB7kTfDLzl/Gc/rYHW6AhrPYGveba+L2ftwyaUkg4FHIpI/O9NZh+wF7bqhlQ2vM3lfiO9Ry0nzMtftBgu4++nH+OOhFgc+sV0gmM7PCiE5V0BhMLOwIRYCMBQq9I9xLfBMqLfGYYA+EFmnVUkJCIreUSFMyyvbSkM/PjyBiFTTGRtjnkIBW25NkPzBp2TXDWtqqcwvoyXY9WxoHeajfaCu0VHsUhOPRWaOwHnAVgYR3rIURaV0ex/TVTvRr6X19MhdgJJ9nlrDI0KIy6nx6bP5quflSbc7sNsWA1h24F2z2ER/KZ/RffgXaHdLvwViBXm70yix03Re74WiCTz/TU3hHD+b7BAfwGR1Q4LnwfQaqhO+4obUD6FRFNidC2NWA24y/u8MgVXCIoZWOzQARxWEdW63o9QOO40BRhdmBXoDDOw4aNGHYgQLcIZFUPcrNVdaVPQ7FVjaY7lGIW3BvDfu+449PN/z5Q6fTVD9QSp0pL+8UCD5tglIrbjsRljWmGvzZCuOktwZ4x6etQ6VhiwP3s4dd6f9l7d2WZcmRK7HlDkTmPqdu3WxRNI0k45ikN5npH/Qi/bne9Saz0YtGNhxKZJPdXVX7EgG462G5A4jI3KebpKLs1N47My4AAoD78styUjfB21e4A7+vVH5u7QMKRbcNpVQc2wt2N2gEufTK/FLTG8waOnbADL+oQ0rF/TDUUtC2mBfvNN3+XAXeOrZIB9NSg9Ob6OcDhiIeyM1wlA/AHV8a1+Yes7c1BXzDm76hlIJ7bIZfwVzRVpnOtScRRGfe7S0Frh+QQvpD+nbXdCsBNJSt5pBaUCKvMn2nPXyCHvSJJZiiRl5/IaPbrdOcWcMkb7XDjgN3ZbRsUxJxtMp5uYGK5pceUcFe0SHosnONBtfyTW6AC35VluU8bIdA8EPU063KMPJDbJi/AQDFwzLDvOJb+LW/i/x38TuAgj0rhoWJWiI/9xcxbPc7dAe0Ku6Ncx/2hfs0t1tUO6DdcPR3lLqh2QaYo8gNIo6PSuY400K3SkR6NxxAFXw9+J42u8PMGN1twMctEeEdxQQ4PlBqxRcomnWUEOS9AWWrYHRA7Lml4F1u/FIbfdRRe0BDM1ZnLd+X4M5ukUXQZYeooEb93yYfgDrEWGjFQWWdweECkQYVRbc7vCiqHbBmKPKO4gWtMB6+4YOArb7j8A0v/9crvv/br/j9b2/wjw33Q1FM8acbdcHbyH7h/mTJwBcm/i0tCOB8HZanBG+R7lg0KTHJWHbKAwaGPOQiWFSWofksf1/1Kk/hezoxofrl3AfB/+3jmZY7NL+/EFoO3/On31/bGO18EKNXcSnnP5c/PNs5gf5fdPyrDA7fvN/nN7TeUYqSiEMF729vpEhs9qDrp4kNTn9d7+EnxmTUAoBkl+2RJtJjQnbQt3Sqm3q6d3z+57iP49rus1ydB2oEMExWRWYpuPW6kZMZCZ3ptythAjwOEnxUSfL0iE6VEr5xASJ6WUTQGzeW3h0wgdc+tHMTGT5kEgdc5uyK4sbvHGeLRFCOb+RUI1FGj/mJYYp1nxaFHFMEUux82TTNdYfvO7qyag/J71kvFpm32zvgZayDbN9AOqu5bX1n4c+jSTIUb5nrdaJSzJ8XlLZaOq5+afrKV987W4iLhURU578yyUnGHCgl3KoWweXZNppHBdk/ljVkJaL6sJYslCMZPN9yeg6wEAJdPk8XxUolu87XRLCaYyaAL4Bo6OnyJG3UOjx9wWNdxVgoy4GMdRum5t5Y/i+tJLl/cczJHS3HAfGObiwTONZcvneNf+z4bJAq3NvJlL90eu6T+Q5EyDanCeZmW4aFaKT/zNz1fIc5Pu4kkUqfeFqDXLnH9dbR9gPH64Fj72jBe5/Ta4zxsk5zPcw88YsF5PIuRqZE7oNh6q8GD0T2/Mj5REbc0y0v5y2Zvbk44k+e+igApjhL8/P1KZ+0apnkmvfJfn9j3/5LhG94bJYaSstiOntT4ioF8XIgIWF/bLkfNaZzI8ZGcWn354JSAg3nBY9989iAH7WdZRblu4gh3O43vO8fwC879I+Gf/w//k/0j5/htkNcsBdHV+DXyuT0fhiOzto6Jsyn7RJBU6qwQJotbBmHCloHdrJCs3IKjK7NmCol8gvXUn82kBHNh90brRxhfqPJjNVVHILmNnJ2R/qCFkYP53iHYFKRUQOrawxtIbOV1Y4DDjFjvdISZtoQnG1Y+yig/ilNrFuFKnArIfw2ary90IJ0b+PFo0BwN4VqQQV9aMOSYWmvERQD5HCY6sjf7JkWFSUXLXzB6hvEJhNVCV/na/gG7x0wL9iFTGDdyUFdGlBAn6n2DnQJ3xl9rC02rFkPlmGdEvOqg5tcBxbykOv0C8uVSMSV0EohGvnI4Py3OpFMokcDaBYVchanq9FBZJYynsVyFE0AK0JGLZGIhtepSMbfuU5q55o5CqN1KzJIlHEuJdZ4lgHc0tqVwDaClCwsZF2y/TO4CsgtMf3czNeO6XA6TBbFYjm0RKsKrSeh1rCACC/kmATBTdZ0TgUz10DxgoqKQwpcOxxvS7AiBRLc0EwnK5WwXy70CbfeUAtJY7xzhFx8CD8IU4qggr06gDb2K5PI+Y483RMFLKblr5WM+k4FOpSSSD8xFFq6WtSt1lzbGopgTI7gEyhaFr+8MJjUGpr/EeXYcXt9h7/vKO0OPQzt6CGsK7CY93MnZ1UvGSQ4uSfM2Ki09lI4r0G0qTy6G6OgMwou8eR1ZuTgXE2l4/sQnnnuX3Jk0+YTV3T5TIpePz9HvrHJoYlcZrX/2Xs/tu3bvZgjJZefjxd+8ky/jJdcv/sz7RwTIi9/fv7o+YKKHg9qi8fbgV//33/kJyKMfhb6iI+2o7eOvR5hurKhWNBHlEgoonmdCkmLKiNZF/faHhX6LlXPqO0cmZ/XTAEtEoT0iaycgrdoQS0VLcZnVMe59vjJWIgIaqmjXVq46dNt6CMH1XwqC0dwUlunr3dwU+MY46G6cM0GtWLrPQJ7w+S41DaWRHSBOlQELZUTa+TDTjS35sFeEdCCVgFGyKbzxZPQ4bpWoi3WOqQ3uJWoBBTUgGtk7iKIsr6sGWlVYNTyBXp6RmKFFLAS+eS5/5wU1EVpGnWVAUhSEOZmFn71fE5ey6pPuS7n+I7+I5Q103l+CHKFDxaqooqM4vUxryh4VQuaO2tNa1TikfT7nhFR+pJP4/cQKT7RrzljGsRnRLAvYCn3u4x5SD7l1SpBpIjTc/JZrD51+SzaaN0iMtwjj9iBCCzsZtCs220YnN2j3ZrjKTzPqchp1PEdQHd5D/A5VhKkG/GCppzI+Tz2zDmfU/iOvuQv6/6xPJMIuKDZTlfPxwfa+wH3G6wbjmNHWZjb5h6yWC6WfXpFx9dxHhJyLGvuCyKCitGfJY9tbISz6SaL3/GEaNOW0MdNT81YtA5qU+cGWjZeMBZbisB12Xo8l2Tu8wmMKltMT9lwSU02SlyFwLbYATJKUx8g86PwW03IDwO8tF8C/UJlxtyMs0brZr9DceHYTDZrXrHmR8+xWBSupRG+vLMcw0cBMzZMJ2xgeqOiasVLE+gfDrx//D9A/QUfv9DH9VGA3Qx/9I7DD+wNMFe8lw4Txy8i9BHHi36vNLX9Gi6TPYTNewhK+np8TBvVEiinxtxpky5xGXcLxcrF4JX8ymE/hJigdiF60MpUjAgCEa1g3VRqtIYCF0XNEISwWrSoM6w3hanQzKf0OQ/LKtKzNbnC32MhHtVoeYt+3QKZVDiKCG63hM6kHnzxgiIVPzWmZ/0SM+VLzIDC4G28ekOtBa+awWvEAmItor6Zl3qDwqXi0MYKf53Vdl7p8sZPHxyv9/AVaiBAtco8xdJhyc3shncEQlG+gy5Mg0mkrlZgImhCKbUFqcaoweSMNk9UPGejnqwRXSKQTYIcAUkMET53SUUCsTRZmL4af5L5aW7OSeDVhftziXib1hTqrIkMxYgSLoGA9zhxcwqZtK7cIqVrD8XyFooLi90LqjrUK3BjDEASVXiMmy7uFvY+otXFI4eU3zccABxH5JlWazzTGL2rkOGy81iXANCUBVHMOG5VeU3LVxfjLCmEHeSQ7gBMSFIDQ3Uqjypky2oKCILNDk4lQ8lKZRG0yUBIFrQQE3gpMK2AFKbSWcdrcUjvqE4UvVdO8A2MDSmpV8b+VYzjr7HoRuxKWLVWIa+i0OBwH+mw7kB31DKTRk9H5xhk8Cn8DzAc8Pd32NsbbvtP2HZBf+9Q0psBrpCGMG0vihsXJMcUS/qop1ziKRS47O+oMhZfDyYs7nXPhNH5oFB7Fm28oMFVAPjU1LjBTo1wlHRan/hNpPavOyb+9U8F6fMrgAdhfPp26FSL9vY5yvz8aWu7rg189veqhHzjvimYY8N7fC7gZvj1119RzPD2pzeoFuwfOxQkIN+PA0fbsR/M0z00qOyW6NBmfSgM1mmiyqjgo3dGWRclklhHJJSk9W+KHxvmLLfHa67Xq+rcHBbn0vXc8+9zPGxF45+O5jwX1mGKMCcBLALAJP1UHkrJsCE+J/OYrTu8sKyhm+M4PNIouMGNPOtEIsYKUuSSJq80fK6/QXEZz0nTOGO8fK6nmAvuj2tXOChEdSosXYfxgNPv5gwiRGy8fjR4LWROyuc4y0aO8KpU7NdnxmfDZJltyPm6vDMRQeqnrF0dm16mutjoRd78ZE2hhjGR7wgkPc0JPVlYtBSyq4V5dvqqiZw0JIe4UWGw9EGeI4Ilfj/VXNZMkQvTfSiap1qxy/uy3qFle0BYHlHjZh2t+cLLbNCIfVgV84CrE5UtqG3dv0QLFS33SDvmd8xq4DXtOILLvMBUs0gmkvN9jsEFeYtEAGtYCBZ5gKUNo8rWBMin94vKogu1V/q1HyyptPgMJrclSv1UBSzTjdqB4/WDAM+59z2rkLQ04vSsp+j3+veT8a6nswWBiiKYA5hhwx6DlWggzn8mMB0RTTlQ6SowuFnYSBmKSRRnlMd3NroL94dOWagbecmscnS5drTj8XCfDHdTwE3xuioWY1ye3mdZZKeeOx6jDi7X4mm3R4unuM07rykn84wMpniG4j2QL09kekk1RXv9gP1TB/7Y8d7+AV5+wcd7g/WGX/ydUc62oRsGA9ovSirIX6SyAkvn5virUxSnybTFI3cVFJVAEFREy0rXJLy3qaJ7hSDTdNh2UxnWRCCi1UWgmVBfonh7IjRfCmgDrMYTEZ2OyEsVALF1eHBiO2hyqyUKQmgwFGuSBOR85ViT+UtxOKOm1cllpC1I3YVVaPZQEloVqAIv8f56Crsbqfe+GBm9vu4kyJfiqNrxfmeFq7sVuDl+CKTUwmtpwqCalsUA0AABXmGkRKxAqQo0mlqLOQCFhdC10iEazFhFYLcNpsBhwfUbClYJWdpBBrDSO6RWeEQjS4/cb6enmIyOUTPGDcFqCBbrKoBHUQw1DDapPFRYMEFYTajDoSaBShYrSRHUECobCtdAIlFnVRzrnVzXKFBRbKZEUVEuh7uSohpNp10URYDvnQE5PwtN7Fv4dr9mnq3wecnAJoUk/7sHwcegB0WYchViik1itmWdYHW491GdbcOTwzpaEM4c4vRvHgC8kGrUBaUrtJaIXXAg0vmYtZKCiulxLgiK1ul7PYKC08c+GvMUDNY07XABykH+AGuNY+BAkUIbyELBuYsDVXHfWVGqBVKtwV0uUcRCwpk/g6V41Fi0e3xQghpQUVC0oJQwQYMyKRkDGnwooKWU4YpIhUgqeZ9FfyHT3P6K9vpHlA/F7buK1htpOA/HtpB/TEtllLcUCbeChmywFFZ874gMkJirqgLvDhPOq0s1pEBMichW7SmEc5py44t5LR4FCBuYJqjnpB6nQvLL79Mjnc/7TOyF8jQ0sEfEev5gQYNn5T4ufY6BHgOwnrfnUbOWMZx/7vhMCJ/PWcb/E2R7PT67p7ujtY79Y4f/4R3/9I//jNIPtLbjOJh4sveGZMLp1qIaEkbAkyFQWpiaOxgZ3UKwlG1q7gPVup/9giKn6pelaLpEH1AKLtdp0cHjrIU0d4x6LKz/iUAcn/Sfhc37UCbzn2Qh9uVc9ncqREQEiyCIo5uNKkqlKFrvDOpSRZOC4g7rzGPej2PMka0CrTGa1pKPBA3SaH3oR2Nqhxng5Go2pSm2ZNRn5pNme1sDSsHN+EydEz0mPWIn7Mi6y3xuzt3U2CONIpVTD5KFxaeZSjK1MSEHaIx/Kn7j/us6DZ7myPU5uR7SOgfnhp+oRWTOpyipxAtUIj3lfGRhhflBpKflHLnuG3FvqRvQ+I5k4armORRoZ7R9PnKe60DQEYUc0fsZHqai6F5iSS/3L6ALxR3WDaXWM5qWqEhUMKw4WipKDZRvZaZ8xfuh8rggsgWhl7H1n/sKUACnhcYWH7B1VkPTcCUMLvJv7E+0xMgEVaksJ2MVvr0XJrq3WlF6P2+euc9gApin1yOBSUM7Duyvb8DbB6y/RFNmyd2Br8cekZaEsODY+fsSZQxtPG8uOxEZrtSK/EIWs0y+hFVyuI9w+dVD60ua0ToG5gizzbJhOv+3Bm/4+rLEH1aOIMkKUjG4CvHLT/cTUh8vZIYZAyBCyvtKmkWWDmhojg4fPpzV6T7jpbOVyQqa5/lyHrBWLOb/qWD08ffa3KhxuuDoOR7x97JheGi3q2Ig0e/8xJeXn2GkNL107O/v6L9/h702FLzD/Ve4Ugs8tFKwdk7GI4QeQMHyptTwDuPi/DmCkhIxmgNSK9GkKDbySwE1iDY0kKpRgBoaSmEEpjmrA/F+RIalBrKBRJQmN5wOH2keuXmWomiRJmHiNIFX+pwlC0v0eJMxUIKc42FqV27ebZhUgroyigukL4wCuUFaZ21YQ5CCdIgqjltBqcDhjCJuHqazOxGNqUDFUZUC508KAA0Qw3aLqOytwnb2vYhAtOKXmDg/dAe6k3NXFH/1HhtkAax1/LEWiAJfo77vBgq9vRSm42xAE8Eeda3cN3QvZIgSTGVmSSsTUdy1EmxuW9BoKvyImsQeAqYLTDpNliC5Bd+foPSYpyHkElFQOAlr9Padvkh3IGghU4AhLGDFGqQU3HpE8QKRK9wZEBsYT7TAupPbuB84Ikq2BvHBKqhFBS+7A3qDVe4pNYLgvnqBQCINh1HQBh8KRkVEsocpNX2camTzKlBYbzBlsBNKoDMBBIbqgFjUF1agWAfgOPpOi0Os5wr6zkvwSddSoSjoErY3oWWqOWMXbmDg2kfE9Bwx59XD5x4Iro2AQ+4XtCAo0GhR+E7vaK1hUzK3SVCL4lZhUiCd3OkZJNkkkHf60F2B3aA3iSjsVFAomGsGwIXioLHDCuq8vgE3dHhvkNsLfN9RWfkFvR2otZKNzzsivo7zBo4u6RJ9g8NxtD8yYv7d6EO2Am1KnTDcRpwT3CjkoNLkacULTou0hEzlPRVIRdYOZjQ63WcPecC8JPHkuvWfdZJpu8+Pp74xP1q07eVIE8N4iix6isxfPg1+enLP09dXtO2zR1NgP974s8f5UDnW++bPK7Kfz+FG5k+f9UnHPuvScsbz8bze4zniW9tHIXwcB47WcPzygWNvwDHo4Il4wWCFSTlI/2/TTnQsOuj/Hp83FaFsIxEnuIgKifQzoEG1oCA31pzQcrr+Lz0ohAOhFHnIN53+mIu1AkGUku1WtkuWPp58ObQ+zdlwaafRoUT3m4eZymzkD9O/mykkjL5VAC0kfimG3hoUB9O8jMbJkZc8GMoURVi8QmUKAo+6rRk1nWa5YQRKfulANrkSzaI6jMlDnzJnWpb3k6ksWMbo+sbc7LQW1khkMaHfL+bG+r17RAOHEFoagm8eV0tUPtcNuMYKrGhtQhUqRqojb8hGVO7SL/fp2UkFf5nvDAYMQT0sKec1kwiVCun0XV7b7S4o1mFiQ8ktpaJ47KOBoNvOMoT98LGO0vqU+c3AutfH/fEkBkcjoLUzNS2LdNXCFB0tFWXh2KbvdTJhLdtOoEmy1Eln7vnDMaxQZ4vFeE9DmfETcqHLqk8Q2EmbmtHXqgU5w6cRKNsYlr2jh9CeDc5tbLWQzb0Ay88FKD4ccvou+7YI4Cm95zhMc2e6zRM50p+BEb2cnRqQO4XvmGRn5MsmzQaNYHPHDCf3mec76jQuLyTvN4OYplCcR/hqLoMzqzGdA4EyD3kaavKMpTQcclyeBUNdxvDhu2dtPB8iGZ0tT849398mJsZ0Icwo3fE+EEqacRwNQINh3w+4GT7ePmDW4Ydh0worBb47dgEOAfZAnh2CrKDkzSMYSUghKfRxuvuoRnTgrNUkU1duBqbcdJi/2qlRqgCNm9gkroh+BMexbKCpsWb0I2dIssZZmuYiOMXCN6qZqiHh200u37HpWlhEU/BjmPnMDA0FHZEfG+OhovDw/fZADruHKS0a1CQQMQRQwA4KvD9tHItb5DvusQYtqtPYBtTi+Okg+sux/DXIMt4jGrwbRcqfCp/7/XsgDxcIlPWbraNXonNpHj5Rjt2tI6ox8f75OI2AGfW0OCwv0xyQGxwKsQ++T2F7uF4WOsI4OlIv19P6G8US8j1nubEcN0tuaAakKeiLpLlTw2Lh2Fh4mA8xG8FRnr7F7ijm4QOnz1NUUD0vcYgCm1dY79iM3u/kjE5gcd8Zo3DUQisIYr90CgALTuNb7BGH8d7FDQ6FOpXaU1aDs6qVi+MeiPA1TMsmCjs64I1KWy2AAMXJ7S0GiCo2dKA7XsUhnfWBmTfvsKrM33dGOsOB5GIyj4BH5czuEd1eMYlHRIig4R13bEwzkgqtG0orYYXrEIkie25wq7H+kkFwBxwoPQPccsele8nQ4Y6xjl1KMC2wtrAJ/fW3Hgqg0spWHGSkUgUsinNkcKisLq5YtxFMqh1o7nD8ApM77Nd3bAY0U8AL0G24PoD08Ewkuwpi/h37xokJgp+4Y7pRGIbONCRIXnyW30yPueRi4vFI6e/RNh9aTwqE9dwnPtJF43zQLkNwr0QVa8efHc98zdQC5z2uD+J316f/y1DX+Rq//Lx+rpe/l9b62eg8TfCYSk2McaoIU9SPTj5FCA76krJ6Se8N3Trefn2PyxrMHfuxzxy96z2ejN9pBMKU8JkF47PoZICIcdB4ytIvpeC3gdT0wbcrOqNlR1vNR5WV69xTWWc7hUKufIlgl9VKUwpN3mZTaUvfHODDfDk2rKV9jL6cLopM49XKM+hbI1OQm8OthImL0cUWZtlESocxz7iFpahRwkMQ+bidOapwwNXpAsBwy8a7neqt9Q51SmAPgoE1+lVDsBIRGOB6GvvhSxyD+fz9Th/7/B0h9MZKiXnjwUEt6zyUVH312dR6OJ7uE+7Biz3n2anYS/Yxfn92yEBNOmhoT/N6pCJOEDL9iXbut/fBbsVradoUp28/57sWlgrM4EQ4kZrmNYly4z7my86x+q9z/XaDl8inTp9ui3zvkkDEh9IuKpBKwhr1qLoEuosGZvLIedfw1XOAYcKlNd5HtiOU4WExEUS0dqxHnyBivCvwswKl4sYcIWgpQazjEBR4bxfEWuZ6BOYW1qcdoB8H3UcR1+KjzWcoNd4nPpEdY63M1NpkAEyZBgDVWZKCdvy8FkAYKp7usxKoJrU2xICkD2MAUpnIM/2o9Jw6g0mQkzCeJTpl8bLBuU+hmhroSbhI+O2iLYmcsl0OXxM1MESXOEi1dxWWc6Lo5VEZc1eWc4FAdstiux45llcVI6OZVyE75ugJMZ/vP/DxsDSM0Rljsh42XhhOpAYQbiRH+8DhO+R+x/7xjm473DsOE5hrps+hC9OOPiAwKTgCeR4lKBrDFFUC0WS6nG5BXpDCdWiQOa40Mxq4OZalfVI0BxgWfkV3haAuglWzl3weyOY0CqzjIgwKEa1ElRyUGfixnldzrg+TIpGqeSfRxNB3BDBWLYIAVm8QEVSkQCaV5OHCn1kQId7hQKiR3pXmXQFQ0FEDEX/EAz8iCKRrY7WXiK5uW+Qjvwh0U+jBmZTBUm/Z3gJAfUQPf3XmU3cJv1f0qSM2PBeUssHQ4B1g2QzF4QVqGBaB5EhPywFXip6msbrBIyr1I9G1pDGuDFO0I6tCsQ805YYtTCzSUAwCgRWHV0dywUtwx7twPGsTIIk5gi8cIHJiXVf65pNzXhvpOy0W2ohyDtNw9cp9rgHqBYem8hjjG5lPah2KiBlA6HfuIDGoQ2MeFGOU9i3Myi9hAcuodhGmRuWEKyHAXR2HGO4RdV2iwIdJhRXAW5iDY3anoOuCgQHcbJRLa7HDZb5ylsaEANCCunH+346NSlBlHW+1RsYsN2gzWKXgVtwBVeyxDovnnt4BN3SXaekCRh1lbqeFtZif7KkagVqbK4YhVyIavhuaBq3q0Oq4BlfnpwMoQg5utTeIvUOOA3o0dCvormjScWDmcm8xr03KULyQLV72CSzrF8BSPjL2vIimr3ly/higQM7IakVwz8Rymj+fy5+LsDqpH58fiVzHTR+uWW3xn+nDy+cxkU4+53Gc0dCfP/416DiuFBkC5frU6Wt+dkwVgtc+aYPI+G71Xc/PsIwZlZWyaN8pYFSmRn+NSgXSv+KB5mxsdKOlMQGTJafoFRmfz+29j6pH7j4Q4cjZvIzf+u8UNZqm7WibaiDZQNBP38V1lAPdDDL50/NoaksqQSuJZiR82R5Vlmb0//qcNbL6Op7ZbzODgqa7EeSVpukQpC360r3BTNBbgYmhSYfWit7pA8+0rORBTgKa1hDjPbSyQCpRbSiVvcyPjbzSsXZyjNLikFG231gW4j5CKkf5vkAGBWdfoAcKzfJ407CTiCIQnzIPlYxbepoP7JYPek4AgRKf5I16+s05T6YCKKfnjujgy/sDYp6AUfVDgX+20zyxDIme50m29XIhhbAnT3fM8TH/5z3KFoK7L/cbY861YuIRn2DwLN7iESw3mMMiJ18FtRSobgQ8XYP3Wag4WkfRwupRQNTclWDIs7E+iJD72P/mXkRrwvCC6oDU87xlrGk5VdAlcQYeJO2I3+OzdQyuUzT93taoJPejobVt5uG7QcxGJPvjIdMlu4iqNdYiUyKv82aqV8/ve4Lqs/8OepyugnVI7oGOfZngeaVIGL9W1Ba8nYIws50SscPefxk2wINEfQoymXc8HbYoFPnYh6WxdPZTef7J/R++9OfifHXt5kb3PEhLlvZysxsCNLVZTLO6gUrVaV/JjUt4gktcqUQBDBBybFqw3e5QUbwK8AFg2za04yDXbT61W/h8De9C31xu8CzPB4p7yahehdeEwAXdnRyqAkZ5ikBkGxuWu08moQCmuSA7HFCgGn1eqhtAMcW8Q8mgFiIZDbNikSXYJpFVbo46a161aGbN6WpEKeSVnsJHI+qxjqXDaPB8PyYKkYIihTSWofnWrBYjgYBrIgJKsL1G9RdnNPeX8KkZGpobfgnfOnMXBe0IRN6ZO/kPlb7fXh1FOz6+OrYN+OufFRDFbQgOppe5MmjrS069LiglONAdmHkVNEnuwqA8REGIPfrLcoBEyhA5BeM4AO899sIY88j39BLzKDLLfKx3iiyNqGtvERRYyiqHKQRUmBtcGAuRPOw0m5KR7dZZnaiGT7qY0loRJepuFlHCwRgmEUVbD27KrxorLRXKmDEfSt9o7QKgjqIGdGvQIiciYz4xszYtNfMYsS9Ga80R52/xIl4rx0mdwmnNhecZFKAkw5huFtECDV5yVwZ1uTvfhyg0crVI5dkHtapL5PfqdPVpLajbDeV2Q+kFMObWiipMMYQ1wOIOAkeL4D91mrfFS9iSWeM389SpOHF9Z+4/14UDUcjkMmBURNKW6h7COlQqYUChqsCDdU10BrUBHE/X8NvbDdCKYh1uH1Az2PuB1l/IMd4NZo5qToa5mKerYKdCdc5CmS7GSO3zgrTkrEcVPEY5csJc0VnC52uUXArdM6pZens6M2E2UYYvX8xbPbv2W8f1tCsavgq5p1g3r3mCts8CUi5jcj5WE8TlNs/b/s3vnrsA5neJUp7fxX1qd9c2ZrAAwKC3rz+84Ha/ox80B97qDe/6xsIFiXStBzEQ391hdvJd5b3znqt/n/y6ETK2IMocoUTByU0riNxJP7/PVRCuc7Ek4YCC0UTqKNAgAjkjhDkGn4/++C6inK99VCGxBtRRisOWk0bQVss8Qp+I4vocWzY+kcEWlshl+KID9ThYkGDkSUdwUg9h2KXDC9MsAKD3CoiN4MJMJzKjAGnpW0amVBCxrEQvg4e4daTPm+kzDNxx6RNZBPKIQRwobQSljGjpCMJRjDGijzusWumTPJhelHmuMShznmjOsdnegTyWnGiD0dSNpX2nF/H40eVFAYjKSiILsrxC2YmS82887Jnr1zGPB9EL5piFsuY5Xp9cb8rCHhDm56aFjUxhW1hQJoGqBZNbKoe9d/QeKDA4v0/t1QLdNpRti3SgNlAPq16FmTuUIqzr2zysGFQKwsEKM5nMXeswL5aHdV6cYoVwAYY6gyhNntoFh2j0EfT1eJgZvBlsj0C3BAVj/1jaKOc95Pw7nsynuOZCfVwR9WibzAlA2zUh4jChjP7L7IjIuGENkf0BaoEEMh7R0xMRQxARjbyfBRSuInOSiyDiJYmInBqESLhwgBGYsWx7o9dp4lz7mgnvE8QndEzTQpoMw4cVXmMLdE2NVqPfOhhr+hBw8WwjJNdIO/DIcx1pMNGdZGzpo0UcqZpwNaZJC3NVTqBs5QiEuixstWTjrYFIw68l1HwrmAerm2N/a2hF4FtB/e8U73//K+wP3LT+sDd8SEV60WENAoMZowa7NEAesXvXylSKHBdlAJFaIxOU8i1U20DLbUMXgwSXbonF5kJKS0H4vnYiIY+c39odpRaYNPpx2wtghjveYYHQAIcF01LpG83SklSPjYIy0qAMrJjiTrJ5mFHL7wy+osWHyJ6LsgEw1K3SHzx8dQ4tiuoH3A80OmHRlP2wPczi8X57+cpNpjI1o+7AJgUNjq1WQB3NgR0KlIId9F3f6o50+4iQtdfcce/KKFgAtSr+vjhuW2HUswjDqgF8vDfcbhvafnBubl8hovjqd3hE9UotEN8z1Ahujl/gwd5EM+5NK1wr3uQVoorfvX+BlIKPYiDv9geAjp8LyQ1ukTebJmuTe7TrgCvQI5pc/J080kE+8V4c2Cq+vHbIVoC+wwv5r919WCR2YXT00RuVGtabwgaHWcOXXuFFOS+EOemagTwAVDb0jw98lApxD0QnKL0EnzJYvtOIukrkybaitBZ45ZIUWvG2vdG3G9zLrxrczyoMdHLje81652Gy3S3QoMd8CReFy417cQZXRLBej3v9pnNv/j3eiKhDEatRbxhyg7vhQ9/J/vYW3Ovh0+zlBt1uMHkHasEdBaUI6u1HeGvQ/jMVsizzqRWlABIWAZFGRqpegKLYpUEB1P5KpUBjbwZpY7cwPfRCJaNYgdaCBs7L0gxQhdlL7Hzcm1sEp2nUaUahoFcwCpq+dkFRh0ZNaVWJ6HpjFL0Z9k1RquH28ScUP9D77+H7Bm0/BC91h4qh4k5+eeH+XhBlGJWphSQAAloY3ErwCKTVirRlnVlE7qx/DqCetFVZ4PUTrW34hpa/4Q8yYNzjqiOGLHk88fIMmhXSfn7Gm9nMZ+BlmGxPtqpAgQlwxU+fP+vX2rB5r4miz75VX4cu+jk19eXHv+k4oXj/8zc9o7toY7yV1CZFBXWrKEXxm7/5Lf2uygL37zujorudfbs9EFDPvMiVP1flRCWXvL4eP/ViCgKo1IhQ+LH6y1SimLcXk9gm+Xspi386n5c5kcPknHmy63yaURlJIq9lnp/+2dW3fJ0XJ5+fTk1/vo7zxFSR0Sei3efvLX3W1zWX/e49kHQSO5iNc9f5nu3r5lDtMBPqLkenQhH1/FrrqJFaJe6T+9AWq8s6h+IdODwq5Qgd++aQGuMfPkEqUIviHYe4n6oBPZqu5vsqcX65bedAuqx2IRIK03o7v8x7zE3HPaLoI6J7AakW3NKiMnzx+hf4tMf9I77BRJDhwKOZKoAWzvuYJ3M/1LE2MuPEIwbAw2XUbXXXLY/NtK1aHvabgRzjIr18n+fQhTTzkWmBOaPNUsppbjGrANMyJQIvBVIrAwt8uvjI2EYzsjUqvF7LUou7YxAz+Zx3p/1bZtzK0ziKRLyfRa0XPY3LaT9Z+uROfnbrDW1v432MZ1wQeI5XIvWnh5/B2UCxy/l1bjbnayWi+kaJr6GzX54ha5gPkJGESK/HKjBPQup5g4nefCyaZw993uEH497Ta+bkX+Jxfal3+snzhlKyKiADl37esRHNPT4/C8Y/v8KfH7Myylw8Q31axsf9cbzynZdS0G4VfrsDPwr+hHf8UF/QtaPFQjkaNbg33dDd8OE7ujBYp7uP/L5rvq4KCQJ6MhY9TN4IssmmeeRu4mz6odDtI93i8d3T54oSUeYtIoi9wGHYJAJKjOlVabGo+vm4rzSZFlYXCetMPp5RmLQeqcpiOZHYe3JDiJXji/IDDA5giXxeTd+1lmDuwojAhcReFiYQj36wrvGyyCVfPzeVo1HjljAplxxmAbQIPgR4v5PZrN2DGGSfZjQRx9fOHh3KZ/KdG6yy6tQBQ7k7fhsc1rkiSCxl+LnSB9kKyEC1sSN7jG8ZZQ6DaSmjhaPfulXmwEqYvItOgbAIFo882xxXdca8JucxvbfGPFZlxDyQvn9aW7Sw+pWAAlhEsMU+1ItO1JnzxOnT9ZjPIo4bzoLAikaeO9eIxhgh8nYbuB5r5NL3uLbHO43qucOXnHMoHWFaKpWj+LYD8G5oN5plS2OVK2iHiqJVwJtDuwCuw8eauMSCszzNuqn8JJFLBsf19N07Q+Y/alCjyhbn0X3UI0hHLC1OAIpCvDJauaS9LndD/t3FoeKjLvAWCujYqDXeqxbAOixstQ6i3V7AwK9UiGIpMcqdrpN0JUjso90NaAZ7fYMGY1yForqiRG3oFpbhzOLoglNwpzxR2kfgYrxRx3RN1Qe0hsuxLOp4/aevPebzWUPJ+bcImBNCWO9x/nsI34Eynx/P8eq/Wpx943Mf2tDY6BZkzsVHpeOpr/Xf2p5F4DxEbo7PPu/12qTVYJwBIyqK+/2Gwz4AAEU3aC348vIFR9vp6/pMw0No8U/8UyJRT7fTfIkFxTw7rhHU7obeDVutjErVjHAlc9MzpSL7tKYC60IekalJ6/k9NPM1CJeo/LFPzJ2eG3FyU5eiqKkJf9Ku8fvSx+xP/n091kj0vD5/JgsSN0EK3zXq0p0Rys0BsaDFUL3MASpRmTI28h6jyg4RIdFoXzaNbIMsbZQQZDCn6dcx0aDP3PPcHDKveI4DTYhbKJbrxJWl7wPN6KLVx88RWR3PKDm++X3J6PRz9LwmuncHdgtkT9PwaEMiwwGK5ro4v6Oc55PXmmOlIEmFPIzhw5H9XxTRBYZOA5hc1v5iYRhjGhWQKKQj+VMJjtQQue2OYjThdxVAZ/yGg8LZWpvvJPzz3RgdnHNnjD3mXuOtAbowUensfypbNOX68jwPek+MwDLrFsGj2dUI7BoxAKGse2YNyBCS2VYVKuaZEpRgj2Pc4d5oHTraQMnzlcy198xSlX2ymHfP9sx1/uQxSUXFIKsfeIDPTEPIiZ2LbZqaDAtqiLky6+2mkFjNb6sBd16U0yzNV+zYcoU/CrR5pwxyCaTuc74kxbR79EtSQ58T5VGgTyRAc86Tk5Y2Spwg+YHHgD/KzNP95/EvVB2emhDCYysYTDJz4rBZg7E6/Beohvql4E+l48t/+zuUv/svIf0LRP8ZQMWGDnGG+UAMhyIW78ZEfn2kocwF4OPZyuAgd2Tw16waMs20XBQZzh+at5H4oso5uIXpJQ5SYilEIl2lM8paLaIOi8A6IFF9priebDkjSAqA1jKqNEkNCsE2BRxAJCxGgQsAR5jiC0ooB0mXGMT6mGgSEOavgvVai1JZEGEEKwK5AoDUyFWtitbo25JFufBS0M2xZXoSuMFmMFhUkB0xGQwTY5ZnKRXHnQgDCry8FLQwR76Xit47vovoaoS/9ucXbva/eXUAil0FUhTHJiib48sHn9P40lC6QVHw851jllSmBiK0nvnX4KLMNI3qDoGia/jYnCZjVvcxtBKMZsj4iQkM+pMl0UHEPOX3+aTBRwCQe7k3lHILl0UDUGYkbrxQUR11kcfcN0Nx4B5CpfZQ7MDodDKvEFGZO7qT+MRSyLuiKnDIzCLgNlJgziwQl7RDcl9hFDifUw8Kn0M2oBjHwmlVgRk6WjBSMYCtutIlHI/fon72sQm0AEmwkTEs/Tiw3e/otaAfDW/R91sg47fYH26xbkkQo/ioRKRbI+nIiPpmVB2OCPwri4XLzXHUCQjpYuIa7EMAh4k9kHZQ0qCJQys5xNctdcQkGcca2IKFrMJaWJLg2I4d8nGgukCaoxgzDdAArYpeFqpcNoTKLjJ9b8rNcZzYgaZS4xZ5+Ne93Ne2r1pl3HxVyJ5LmCX3dNz8cXWctu2hOS2nL0gzzSx/CdJdUcZy69OjfPn+/6/j5IsLpOyX7/+FYvZ8CNMbqKCkIHvWhyUKMQPHcI4E99BQVBW3bUOpBf/+v/9b/PF//494e3vF8QurIK3m2JOvKOjt1jGUiAzOd25mg8EqF1bqlJal50KwKgwtcu5IcEETuWBGOIpyAyK/LvXjE5pIk1nvw99nkvnIGiafoMwzbogSflD6xDzSNxRqCNYtPfWdmjzGs6m0ZlWcMgQ6QUcW1Xg8PkO82c9SKoYfXKi8XitIAT7aXWSJPOcUGBaBfF5vHU2mFs+skBkJa73Dlrqz7gwMA4DWJlJO3zeAKGLiHE+lEiJGc69IH+XfPPMFLZEwBlkGisbsFLZHg/7PbEahx3sdlg4tCx+2w/u0cEikjkgpYxtZx2UdQ2YdJdpvA4Tk+upjHZ33s7GWc/4N68eTfS7n/wNqMkDqDGlHIGgJ07bP/uWzR18yTbYHYk9LQERNM25g1r1FIMqRyyoyikAAgJYNgKPWGGungFxNz8BEzBJ1qXuwTZVlPg8Ob7WBfqWUqCbF9S4uQC2T4a6ThrZE23LtpYnfB2tYNNmSdOf0QrnPPUGa63tY38IVsfcoJtOj8hMwo7FtsS5cr78KmdV6+2AZxQRmD8UYrvtCVonJN56O9wFoY1Ay7QGIiigj3Ptk25sTdmlcbgbuYVFYGjrvuqLQtUPJtVXHmdmPibC52GWcjRFOPSguZb2ai+OaszdOuKyxBzDqicNJ0h5bZbz8FITXl3I2Dz470hT14GNYWj5NXDbo/RKJC2KA451qUWhpKBXYvt7w03/9E/pf/Xv88x8E5oJuJJwoBuwKasNBr6hWoh0N12NlNHOhwpl+FgCR3M6IZ/bLWFNUsqJRYftPJj+HWwM0fUyJWpgaUiP/lN3zwVRUQKTvhebVltzA0c4MllGlgOlxbwcQpNCcM9EO+nPBwgrmsCqhGMQJPZSKQUq9DWR8IgqhTSH8WDObQJSpSLaVoaxkbikbnnWAW9AFcgHmnFDE5utOc1porS025SNKo7Ywo9ct/KsAXBy/1g5UoHUqLD8DgBtebwJVx61F+kgA9B3kN/610DJ2u/Fdfd0ZjZyEISl00Q+ixS6AGPqmMGOJRoGjmFBxQWMWQWQcpBDUjWbxDiLgmyvToka1pgiwMabmZBaDpSBVIt5knn4TPteF+cFrwFea0CUsCOvyHAjMFsXbgTs6ugjuoW+8lfMeUtyGsiHOvPOe00tonXEp6FUAw8MhDog56/YCKNghKJBOKpP3DCQLvnZEsFHXA26CajdoKfEOFbcoVFJCeUxnc+2RSncQYYsLCxXcN6AW7J2K35d3VrEis5agyQ4UoPtXjnupfB/1HpkvCtSK1mbFY43xc8sYDeBI+VIj2jn5BJyKRAv5cm86AylFh6trN0cVoHQ+k2PRkSZQR6REOQP5ehVoVRQ/UMThLXchjchlA1JhzDnhTmgtNix6fLqFVTQ82mFp8uiTzxCEx3rAaXKFnP0kKTsdCD7L9QP+Puq1rpr6+QGPM2r9+kEwPT8/LVfXq5czAoHKUAy/iZifaUvuazfmZ9+40zniLfviJ7T9TMh+657na8bS/eb5w0Ti07+2BtpxYjCZvdaKWiu++/47/PMf/hnfff/9QIz7sX9+fwGJz9d2+qoh+vl8ILiaQ5vsPqKkeW3kwZazf/eKFGmqDBKI5MwVGT660hVWKurGoKAeTFWpRec9VwVLS0FVooMevmfYcwXsGXI9+wNz054MQgmC18X7qLXxc03UqyU0cCpK1hAIfa7JogVFALGOdFlLIFxVCRaiVHg5XrXw/hqc2m4dR2toRygH7QBCGLWjQYwIZz8ctVa4JwKKzSfntXETcqtjQ+ytwZpDCqlDvUekuU+TsyughePtq6KxjLeGRYf5LoW5z0YXhAepv3eLqlKx0XYwMG+847AOHBfEJAiEHhG+Y3xl7IFJlfv0yGjahcjitP8tyPkZkrbMi473JhooLsLyBgS5rglb9hRjXMRQ7rqhNSowvTVW0apRPQmZDcBxKZXpf1o2smstRCrr2oRo1JZ2aCloH0yD68fB96sR5lfAHeo6v1VHgR4thXq7O4PnQNeDC9GwwMlRHe9mavNOhJ9t6hZswmUAjeQxV7eYxzMHnfvAEnuxouEAdp7Mc/aocNGYsO7vy/dxC1pnNDWq5ZtlWDHHtV7HyYP55nRBTh7MRphcgpMk8qFElgjdKfyW4LWxIWqgC1GBHeFzmg059XPdDN3n9zSlLl2khnA6N5WKwAsAEL63nPDnoWSKRwam+LJw/HTew5D6/JzPvZ7/XHB+S6j69Zx1Qp6+O3uzx8YbSoOFgjRdAyVMtAbdKuoPBfJVcPt3v8HxHzZ8VGA3BRrR0iECSMGeSfg3w9HaeLGuLEuWPMbl9CodqqyQUrLeb3PMGqCcsLoEA/XUwPvOcmI98oC9AyioweVcxVHF4b2h1Mr8agV905tgdxaccCWxfetpDlUcreFLTU08hFWY3Hp31Mqo2FstYHq3QNBD6PHlJFsWOW5nFHNuCEWIlMXICLVaXJgsECa2ws0HpdDvCxtxCjQxl8jFPisBq0l02zZubCoAyC1twaCl2MjNq4KjHZCXl8jPJqf1z+mDNSoif4g86Y97+DRF0Avwn++GUgT/lZWIcGWu9R6m/n/UhlqA31RCwNdg/KqN4qT0g/SREuPVC+zwmOkOdEUpikNAX2saFo4D5XbD8dEGkvUuqCF89+7QIrCdSHhzQHtHF0AzkG+rqMI8XoaEO1zDGNZ35pKmsj4UKSp8aMZ6t8qUGsbGsM4uQLlVtg0FB90kiPsXHSZmFQnFIdapcz9kwSIL7gDuhygKt77sC2lB4/qi5TnM1E73A3rHr6Kw2uGtobUWk9TxgYZab/h6MLBylxsVMgjKdkMxgywuJ95vCn+JqPDjMPQeCDRAiooA3lgGs/YxHhJIU2uFd+711RvsmFzgYkLrQ6bbKQVyA5mzVKloNeO+syvZ5Q6wjjWODhwAbjzfqgPoaBuVyy/c6WH9CEpaxiOI3OHe0byilg0db9hU4K3h5cfv8bYfEDcU31h7+MSkRYUkg+i4L9OLrEKomxY/Q7oNGNhpPpkfFFcE/EQQrAs8ps20sV9lhszzz/d99hcDclax8Rn+zY5OsL1uQJhVP2S5MJXpFOCXr54hkMe2Pj88beV/DtH7gl4/eR7bJsvPiZxzNxjm69y8x5idBXI+zx/u+Thu/IxCrpSCl5cXfPnyBfWHL/jux+/w9oc7jqPhox+xeaU2GXmtnzDzJCE9+V91VFUZdVDNGTUc+Ysu3HDWoOOB4NxnVOGCGKafNSOBw18sgloq0kfo7ihIn2N/ygW9ptpdj/SBm1m4OJn3mopLniNJSpCvOqg+OTcpoDUQyvBcZboHMlrVIw/aIF0e/IXfOlI57tYh3aFhphahObv1NtqllQi1hE+81ILeJndxi+Ch6vT3delBRMLcYeuKogWttdh4gxkrGbVchk9dAI752C9yTvJ3Sf9V/rtYznxscCBCTgIMEXQh8kWiYMfp/Xp+XkuUsFv2jAjhApj7iQgyXdt5VbfP8yLQd6bYIfzvGgruxcLxLEsAcrUeBRMcAt1mWpvO8pnpmx7QI8bMeh+czuZ8Ty2isK13KivPzXysrtT6KQthjN+CELMednMGc6Fz7ZiRChQio641hzLGQHMu+7ivGLMJgLRlYQC2jKpeEf1D2xMQ2nlfPLV9WIQIDrHe69k9l8NaG2N5v7/QSmEWrlUf7+QvOZ49c/27Tm9+RDrHkOR/EOWmhyWwZzGZrIIip+1AqDFIjOrL3iECiUJUePrbYnEuUvgqKAUp89ZpuERG+4IwsgfjhgMKR+L8ihf/5cd1gY6NIv9e5HP6ArB8NnzR0eaz4rNsJEPzvT4xKxojxnAsy/jsvAnQUJDpELNdKh1uB273DT/+9B32vwW+/s3v4P9RULcNH++vEAVucBxuuBVg7x3egeoy8jPTYkB/CBECmxaCN5GlC4CCEr6xXoiIMjrSLaKHJTiAlYtYPMxTYT5yqxCpI0ZBjcQMteYksAiaKIAZWmcVJ87bmc+bhQbStzssOoiKS6JwYxoO92fFYUCRRmHfKURF08IQG3MMRzuS9S0Ytfo08aljRO728BF1cRg6I19FTooO22UQMRSXILEj5aZJpPocRrW6MNhMKxl4tqy7Avr80mdHFE8UmL6+1sMM3w3vheUhb8El/Me6YavAyy6odcMPMY6l0X3QlbDuF+XGuMe+UYIDHAqYGF6FzGJbdxTv9AFLMqhNi1kvMmuOt4bmtziP496dHOO7OwoKTIJByWOFeMSFh3WtwUYOKYUe0+/yPZRgsLJcPhF9y+Z6oBsGZ2m6AIR0kK5R+Qms+gNhLIWjjGA1xQETQ40c3C2UzI8QcBqKXUZe15jfFut8RgaQFjYtTYc3dGt45cwfa+XwPsp7ng9yY0szQBp6dUghAnV3vDjROrMcOqqVUYKxA4jipWgbUG6KOxq0OHog4K0prTlhxonMNnjGGyeXqHMe7Jq9yrYmw5QiaTVFw4MgwH7jBe/HAQgtUHCgOSuUuYZy1OjOkUKUnT7mbp1Bfk6Lj0RRCZEd/fUN8mGQ1hnZH4qRxZzRmC/JC7/+K2FBCccEsgqdocPi3XUYkvegDkm+gq/lSGEa+uwDQv7m4X4CiZT8l5sv0PQkLxJxP33cFcnhMzpkXDv0gPKXPvOZgbDwmOu13utbGlAKS3kQrEsr/GwtePAxXc2Ml3F73r5zl3wd32sbh0YIlKLQQHG3Lzd89+N345ytbNh9H4IvlbBsL5P15emYuNsokmNB+WlmUZnnrAis8QZFFR4mvlqj5GBSjyYDkE6NVoTUgrdSaIIWQXvvzPsDq7iUEMhp5nPg7PJ40n5W6Xmu7SY6l/LJOzA/XaeJeIfkD4YxCSXg5J9OpFHWVNTZ78VN5w8COtfZQmyvZQTZpMm0L7mc2T4RBpykf3akhvmSJ1voHthb+IRxnsciMv2a4B6niy96oqq54LO9S9HvuFn8cB9RrxLRsERRNmIKBtK47l8Xq4cE/eTqAxxn2PSNrr7fE3KBj6A5L4XFJUQY/1MrpB/IiO9BcnFdv5gCNr9391ErlqPzfH8RP/OvDy5xN1jrpxz4VCY5957fzwMpePR97PepENmsujTaYLGPf8NK49HW1Bcy1RfrPBCJ2IEJiMZ8ivN6t2ENY0aVzb0irBylfAMlK4tGlFrRD7oHaNEiFaUGIdCaLbC/v6M3lul9fX2jy8wxMjQAAPWyMJHxBE/GYmmbD20kbjMm12VDXxczJ0NwCmficwCNkVNpDEAzG3cbOgBA0xRi/NeGJsMRViR7aj1/5F6Z9XjnC0ukHqd6ot28+CTVnz2Bp+VidAZ99NgTclNYDUYDYWLa8K8MWrktjieOSUVNad4jJ3NuzOcbDYc9fFmUgomIz8JrdjVN0b5c8bhgRBylKrSTU/ajAre//h63L7/Fx88/o9zeIRB8KQI0IiM5Ot4s2L9Lpim02PDT1BopD2mOXOZW7x0dBXXbABxjYzPrcKnITNoxz9xhEUldAhm6aES47kxvaAW37QuqvWKrFf3jZ3R0mChQAbMCiUK3BkeXSmFux3k8bATKsl9ljp4DtJ5o+tTjA2RVIK4TbvJ9KAfsdFQ87UbfVWEwUY8ZYYqhGMSAjk0Gkb7VEfmMDmxm0MLqUO42GJU0LQuRP2sg2t3Sad0oHJocKEVhotCtQA8qR00c2MqoVrV5R+kejEVAlp77VRVeHC/WISisAqUSXN/Aq3t4afgOO18kPpymvCYGKQVd6MsrbYcW4GtngOBHuCYqaJ5X4zswL3AvYfZWHCCSfFeDVtabllLoyy6KDkMvxuhjYR1XB/CuBlgf+5IhYwMcUMH2ZDdKFJYTRVSgMZ4uigIyVyHRkmCgzwIZmR4F5IJ3ALsJzIA9q3mN6PkQnnGNB9LugRxz+5co1P1rNTSbCpajxnuusFJR/IBKpYVFhL7J2Hq6h4/XHX2jonbL9DNvMHO84M6/04KSiq4ovCjurcKt4EO5I35xJeNW7NjvkYcPPwAIutL4mnJHaqY10QLbOl1MW2Pcgin35+474MC7cYy2rUIUqDk+AKOxEXXDReFlg3uHtxlYRcWNe4x3haJQyFpDP97gxw60jj/8w+/x408/Qr9uUABFZlUqWlhyD+ZCplVKhm4yTdBD7eS7jHbUZ6g3L1w1kYfPn/xNX8VztPCgMYV5ej47A7wuEXRDQcjLrmk8q1haBJ6n2XyKIZlfPdcwl48Ggkzhbud+P1x3AtWLtrhoa59ekEL44bv5+xm5+8M90gd5jdc8vZ+cMIvAFhH0xnzNulXYVvFXf/NX+PHH3+Aff/8PeNkqSq/YquND9xOaeXZc/amlFPQe5cEWVNh6CwGckxQDaQ1EIDJQ6/U4zUFzLozQelWVgR+hTFkigQucHK4B4Jt9Wo/kkL62Y45zKGyRL5kpIfP86dvK8ogU0n2Mg2Z5tU/mG+skezyHbGPwHijWBzpXLEg3cmjNjRvTMkuKMvApx15VUSLto6jHuHVWavJEISUsHIYaDEenww10nXHjPAI51CWXVzLgiL2NfFCDxmYrAP18lj5eCjeBDMUufXXD2hTjq5Fekyb8cnnHkgpqtoUDe9qjqBBNX2x+xnlAdFfCvzgDVZ8f617qeJzPs1rRE0XabFHQL8FAAKPLM999KRRf6gYFawPX2L9aPJ1gJZUqHymLtCo8kutc5QAtBNO4be7Q4LFG3sezEAHN4lhy/CnwZRDgCMJN1XmFCYBKsh+rlTHhEjV7jSUyYJHvrZ2R0HWDBVGGBEK1oC7dBBFrkq4dLNHK2cdQ2vYD3hzt/UA/snoYgzlHemEI1qSavr76R9/08/2lclMOIeOOIhaMU6khhdlswNYp5oaAWn4fRTriAdwAw185zA/jLSbICUQYQTeuEylfjokfrwLt+v+4q5/NG3k8WGTG33rCmqdT/LkQ/kSHGe0gLsq7/6UX++XnJ+25XDyVER+kHXkuECY8AZJT2HRjrVUDpCr6i0N/J/jxv/kb+N//39R2WyPKlA8ARHVaOPln9JQgiTi0lGCWmwKxCXDYwferOogfvHLTYX1xopBuDrdOn2IuWJEwNTvqQvbhKjjcUOsLaRdjQ9025oaqbSwEL4Kqig2K5g7E85olH+5zwgwgUkVUziZZF5J6xICvAkhFyDFcFbYfIWhDMGgg3hTKvpB4gO9FqqIs8ZG8dwfchtAuo5wbEcIWedkzKCja7h2lVlhrM8o87qNaUPeOKkArCpeCm3Ocs8RgBVBDeaoh5FQVL7cNWoC3TaFVsbVZz9jN8RIDkyrPawnifzRUAbpvMA/ErcBLtPsdhoqOI7jaN1AIDneJk30NJhAvaMI+vhUG7hUpKHWjz74UMkIGpSbAOrXuhiMYycY+EBYWklPouG6aC8NsHStZM8gHKTwF6MzvdswkIjFWHypuUGe1JgAoNt+FBYnJeqw58t4OmISJO+eEdVqMcAMceKs7U3A6ySwOKZBbZfR+qeSthgRyQwCUyAbRsEiIonUG831JRUOf70AtxlsjUvre2f7XyBbIkZoIeCeWkSjKEFXIbp5j72gRKCkAq7qJMZoagEe1quZHoFTupK84gOZ46XdUregO+nuTG1qygrNCpLI+uQG6R2aBbxBXSD84GpvB/CBP9euB8tcFgWzCosH+7e4BKnLNhdI4iTOmwTPwV8ZwhFACoNCscLL6OXwgrDPamb6W8fXQBPL79XiA4k/OGfdOdPQXIpFP5SeWW4xn/rmbPbZ7/P5MOD694RPB/LQ78niuj/99cr/n9+bPb3fuqcJwtWqAEZilVHz58gX3+wv+h//pf8T//L/+L7jd7hDRsSEMhCSP5PRpAtXl3PXovc1grKUKiy9zyAI19t4Gelu/z/tmEFcKleFfDtRctw2l1sEhraWglIJSKmop47pn95/PmYFkDxG2SRn5CfJJhaHUEsXLz1ajKwc0/b0aubp1oH5Zx315TkaAW39UHFTL8Ol6KDzrvdZ7aCnnZ2ihz7xW5ogufcw2qSpu9ztEOZ7bVoOxSydC9FnZKo+srJUIHZ7F2omOzPpATkPwBcrtrdPH2Rq8Z8WgfAd6aqfH2PPDRVnLBbnuWRZFHkRY0adWRjNf31fkHYv1xd3weDyLgxhjvyLlZ+vySd75eGc++3pKyexEhpnihFiDfHdxrT7OUc/qHuEPhftwL7BcZKeJ3s7jtXRs7Omn92zL+83+2xPlNtsTP1Mh5zhMZXf0vfeoK7zsAxrwc2mLZxtGG20qWZIWkvO/Idf63I+sd/S9Paz92X3D4xS4vlN/OCeFdT6nWhglim+Rw3RQE/JI0HaSMXSpzLPz8JF1ChIL35J6hGeHZlgLtbtjhKHzgVlFI8PNJXLAqCYIzNuJu3mY9EYQDu/f5FxYOc1IPUzGGtqHBmrN+6kIEu9QH7FUsRDAkP3NActkTORzaa6JYL/BOZqUdhlNmRNQPVBK9iNeVBvVmEI/G77rs+DV0Jg4z8KPiDSfBjJbjFo1nucCQOUB1/VRfYY+Fy+NtIEK6CaQ7wzf4QX/8PrvUH77E/6L/+0/wOwL/tP7f8Zdf8BH/zu8qMPsC4o57BYl3jYy3VTZQottw06hClgDVDe89E5+1S8bmjpujhC4scn3HlGGNYIumFWp0gAFmlRANkgR6Eahu9WC7g0v9YZyONQFuxTU+sJcVbAO7QHDzSsOAz7KBwyOzTuOo8G3L5xvJSj7SizwBtRgY+JmV3A0Q68NUNZXToWE86EP358IyUq4kZCb2gqRSzNDLQrXnXOzFxQNoSc6LQheWM2psFZujXVzkw29ddxwgzfHxxYmukKhz2o+wIsKFA2W6FeivXVnNHBtNNtZKDW9oGw3fBfMUr9uDW6O251KwQ8O3O53NAO27QVoO1AELdwJrTA46mv9Hvv7O15FUBRQFJTqeJOKN4Cc3cVRHGit4cU2iBn+6e6o1cjFbYYXdLgCt5j3dzjasaOVAtkqWkQxVxg2cbzXirJVvIcQ/qEB3ZR1r93xp0rC/dLp7GdQfsGLb3CpUN2pKNpPUGc9YC0VgiPqSTvUG47KdbZFEYO7O6Ttk/nKHRBFh8Ks46eDedlv2wZXRYl6xLlh3iLs+63e4O74zc73//MN0NsNhg2wzvQrUTSPSPDCAMmjfWDbNugh2OoN9/t32D8+4NrR+4GPQjPql6BQ/SjMa35pEV8Qe+PWHNYc71HfutdgspId4o5f7ncAju/eGRxZhPWOX0sQfbQXIurII2+ptMUm2nBH1YLfHjukVrwKg/RexYFbwW9aiWhkhZrj10CUP8Q+fuAGiOEI1jDUF/hN0eUDqu+cZ1qgRqVk6xEL4Y1rOlwnN9wAAyo+IrbgewCKth+4vzj63hlsdt/QVHBDQdEbTecQ9NtBhB71mItQ6fCl+Is7sDktyUeC2cRfnf2pqRVaUkfK6lfJaF1Mky5yfj3mX83PQ0hczs/P0iec2sDI413OnUrL+BSr+Run3xBCOxvr50viF/qJcLp+msXDHO5nM3P6Xj1Fn1+w6mz043ffGKd573/D4Yii4589gJvA6QLku5DRhgTgWgpevpCg4eXLC3rv+Om3v8Pf/d1/Ik1bKbi3DR/HEfVgmVqjIuiaAii0fKwIM6rseJpplvF9ol1+2l0/I2Iz+mAAPFQO8lAIU2ErEbxipiimUC/Dr5/XZdrFmfTFxzid/g5/ZUMQYAyFPnyPlv5sBWAPrhmayml9WhFo9jPzncvSlkTUAFCkQDdFdQkfe6BiSCBe5voKuBH1MhVAmp9pqdBCykYB0fdNN9xuN9yMqD15qQ/9AETwpTHYqXTWka4gk1o1bsgWpubSBCVMpjOYqIyxpd86qyQ53DXySjtaA8rweZ7NSMNfG4gt34Xq8m6cCq+DSK+oTsLUHr72YLDK9Y8x9hPt5piPZywKdr7nDOLS656VczHRn/t4lojC06esGmF850DK6XbJucL+tIzcHfOGz0nrSTJbXS0sFn32KOzQuwHCVCYFmHqG4N7w5/uSXf7mPk71X3L8ZbXwhIJzmefrtZApsKARRBfz0Zf38tnB+sQxn0tarBhRb3x0ZEJlLYHLGIfbxoKcB8scKi8b6o08+dkOzfkQ14+YitMcBf7sxh6yr4rJEDDr4OQmPTfrcKcHhc+Mbo5r4BkCHWgzNpWwC/hyb2ARzvm9+5hwJ3PHqNYUTwmkmAs7nfwjoDgF6LjHjHab98kBBGxEHZ/DnNYjBSUnxCx3dbIvJFBeNuxvBWWcXhjW4KXrNYmTz37pkn3wQLvX68Znvn4w8h9zM6iNtS5bBdAa5H4nevr+C97ffkH/6+/+P8berUeWJLnz+5m5R0Rm1bl39zTJGewOKSwpgNJiVw9607sAfSl9JwEC9EDoeRcLaLGiJFBcLTm8znAufTnnVGVGuLvpwcw9IquqZxiDnjqVFRnh4eFu17/9jU+vJpY2cd1WLGW3GLdoZ6i6c7xynP8eAoy6xvHeFSFxZAm7DeMGzl1ybGj3+lsTjweo3QBqoux0hEdtgCT8urN4jWYP4bYQdylMUcNBSLX5dUqzUcPbx+MGYhfUs/8wvKsPRKN7f4aKDWuffu0Kmm6BLVM0LuilH60VEO9Y20Ei/oDV50qEnLwsDEKRijLV6NusTpCQRi446Dqjq9M0QYlmC/7iw4NxX51EY06JE4lTziydVjZXpnlGS0VT4pxD2IWBNa1CShMak5ZSRrU5OtaMNRp2ZEtYb7pgxtrLn6TSrJHNc4prMlJm1HEKBJgrFGsIean+Ti7JBqdAolFJIMpFDNHGNdloGiJEN9YIeYN49yVrlEkDpNPGGCFysc33WbPm/ZUlRZhamUmxYrsS6cC+FuQVeiMHTN2IkjA8pojYLXg059QEMTghHm0xVygVoVa4SlQE4Dn90tdJDWMK7z28bU7OMbj1W4Naqa0DAN2w2UKububP6NcTcnCXV4I/mR5148ZwKeasdy2AXK3vQzG8TWsof4IlTjxquPnq9G5VBkU9FRKpXWbrm9DXydZTCdL7zXsdeOvvKKmnEUyc/jTkdLGQF7GWhpQVf4+0O0SUJgWRTCquUGt7JC+GsAFecWGqTtnZGqklVDJm215KxUHB2zHCuitBZ/JrQx9leOKlhcu7q6Pnceyb3J0cPhs6blfou4H5vFTmeEi4p7aP7UYQ3Sh62P9/rO1bAwIOyXG5JeuIQd48783zjZ87QO13HU8M9d9x7lE5HxXxy6bTnpePoQvDc/Rp7399/t2X5t2O0yY7OnnKmTQ7avnDh/d8//133N3fc3++49PDbzjNC99fep9Vb86uIqAaTQw8lJySOqeqvjx3e04xhJvu3YrcMNJndbTE9UdnGTt8FvM5vOLkm1pVaereScrBjGXqJAp4YwkCUayio+fosX75+fwf1r65l1tKIWvnX25h1PmYUiCvG0EkEnSVWZRSIjwfwriW6oI1pYHqBgvOa7e+R0ci62UqXfHtBuyUE7W6gjB15GnOThM6RahYJlcoGc+DTaYsy8LCwrIszOIbMS2OkM6LklSZV8+Zdqt/wj3llJ1LOCWN9nmCTpkk4RE3gpHK8/sjxx0c0bU0Bz+lfc77oSI3887h/Xv6ZAghfy/V835Dabc61olFuY17zXYrkGPttWSjU1NnvOrtFI/55t7eryu4HnUBvNzrxiuKXG2vYxenkRTxeuFmOpChFh606O1zH2XsuOZhTlprpPjZDsknnxPPsQYpGtU693Z/D9HZaLC6hU7ohq7u9eFme8R0OFRm7m0eIvAe++nGdxtr1feT+JzJC46KWShTe8ZUd+PImXlmZziJO6K9WQ1a2Bb9j5/cR9KzqFnKafSWaWZoUrZtY1mWca5zB/QnO8gGM8/hGzcC9gd1XneAvGtR5ANj00n3eM3GC9qP2+TzqKMLS6oD0wfX5zg5rntEJMevxzt46LJ7l8eJv71et2asKxgLg+GgkL3eSl4OCXTF2zfQjX3UrbyXIyB7hOC5/j441LGQiRNkCIh+Db+RcJAvhzEcz5Mn45AgUrHg1iba7u3zM+Y0QledhcVDZxbcxgQaUb1PrTh94ul04vR7Z/7+n37O8l//AevfvePjf/5rkiYkzaxl4663GZNKEqHi3qUL1+kwk9rf1DCazPy90GQ0UegCKYmGsNSxuM3aAIE19bVWA5ncQYUW5AC122zNUbBLbwxAotRYu7pzHm99QxkxFnV6vgbHdne90bd0kIN6Ts00hFmxaAzhHnBNgiQlF/f2V1sjG2DQjBzUVxWf856tl0CEameOyjYMwazKFOOe2xYglEqexOs0rY2Qcopc/7wI69ZYUGZRWvL53iZfIf28O1PmJXPSiXlWJp18XZxc6OTszS3kcwge8dzjJK983BOIFvqCvKpgTbnI6jzA1UkXUniMa6xF2xqbCboVVOBilSlWS8qJOfSIr9nGGjtjCUG5npzjG1Va7h1ujAd8bak0sEou274PBH82BBUn7i8h9ZKApYQEatprhS2+5/uwiaDmCmWP/JSbCN6mzSNJFhJRDJL3fXbYjHurYhVFWPxWvIp1PpOQJpybYLVxsUquxscTw3D1UHsaJClmxlRc+F+Tcyc38zp3bQVaYe2GaxXQqIfGGeoaSqspgHlOZSlh6LWobe/l5ASncVHHHeTqEYUtBGKXpjWiuhrKtvOxXUQHoMeN+ISp9w+21hAvbEdMKSjXjlK3nlxwuX9tlWyeL1YVEq60p6aINtZaSAJZnFc7mVe5JKsg2fEe4ghp1YksE1lm8nxGlgVsi8hbpUqUPykk8y5gtfVWD/6O3fkUvKxwqDtX2db886HNGtnrGn3yWgMk2ILigkdv7Zi7fcFx9DGE52lHF+KFE2/zXjcaaPz2sj+4n7RbQ0cR/9SzlJvf/plO6n6MiIB/+WY+XhzXbo3/9ms+/ejpZ0/G/2S+n6YNPMLxPHdzUHvjex3AZeEljnBbSiNcknPifD5R3r3mp//VH/Lxb/5vHh4fHbihM5fSqK3u1qn5RuqeeW2VRNqjIsPafGKAjOdvT37fLf5je0PoCNt2iAIEj+4T48Y9khTejYe0E4LlTG6JbbPhoVoJtGPq935hLMf3Yr0/qAQNZD2ETBuQdmJ7VW+bKBJkDdXb5SX1Bj/iG7YLguN76nPXOwINj0M6KtqNBg0SlKze37ma1+3OJ3uSo50iZ+/PPsX8zKTwfCemZWFWJecJO7kHvCy9UYYTp5TmecfZ5mjq4GNqQZZv5nzNkxpNKskC+GgRKrUIHWbBbEKjfrN0VHciohaxfsZ7f+IRxlwcF4grJoIj2lG+ddsiZ1uRFxDwdriRhPdpde8B29/7kd2qn/fSMd6d6ti8/b4WXt2L3lGkS6SKG5ijp+/tdTs6ua/FPQLk67DiIXUlokLh9femB6Ou2QzP0aYbmd2C+7i15nuk7894B6OMTmVHrpv5ugsEdt9HZjYwER1Gak3GvLRMZ0L299sO+f3hIHEzNjvsh7oVmpUoB7OBavfS44pVoeFYgD3ksfOliyopufOWsud9l7szOiXcVDzcV/duR7UeowyERO7GwVFX2FFsHM4xctlqNP/upmYfYI2Tu0KNBRFfHx09uoAdt/cXMQrYw7uW4SnfhgIE7wsr/XovKM7jKxghINtj/P3BGKPbn+Mm3BuT1D1Kied7qujdJ5KRV/br7PltOHi6/eU82Uu/Lf/7xOUd84Adxj9OfbpJ+8K7vczgNLnR/xYgrf0wbssGKg5i6JSLOtwA47yc+M1d4qs//Sn/6tt/zX/49/+e++Ud33z3Laf5zKfHB471s5oUad22M/doRy4nlNHTeWlh7EX9n2iLf7shMFbDTVlIY6NQbBvo2FKLG2VZo5bchc8s7jEYijalmiK1uCUsgqkOweMeU1AI9lDaE1KCIfSbb9ytVZLuwm+g7hVQIYfH1UFQKQxd5xyGRWYqhRJ1jvlARCMIJTykZN4zd9qMSZRJNSg7XYFOKe9gqpRYqI6KnS60lEjNPejWon+qVVfWywIivMFYTjOLnZjyDHMi5wl9BdM0kcXLu7h3lO5jcaODefaesTn2RPOWdGuC1oSqxTtbSRCGtCBISd2oNXRO0T9X+LwVJCUK3smoBlBuFaWoDXBWDlYzE8eBOLlpI1UDhXXy1f6pVUwbd9SIDvnaKqGzMx4yb7iAbdqQlDnzJG5jYeyYeIejvi57N7DwfOuoAybWs+/FKWWadj6siLYUR3g3M68MMEgl1iGuQJbgkm7h2fUuWtI9+Qj5ZPXQkPS0hjS0KWij1c2fT43VQJIwR0cqjdD8Jh6ZSG1CUDaMlI8Mb0QkKBT5HmLDWqWEYi2tRSrnoOABrIDJUGcZV9wnw0PN4riF61j7Lt/P4W0HZY/7j8XnWZNiERnZilceN2ueYx/7wyMdRZSKsBC5Xwqi2fWcGCoLgqDTHZLOpLf3kR93fm8hKlGkBttZN/Qyio6IgYut7vruQGaGPOv6yUAauWtx94QAKeSco10fowPE7ondooGHaJJdgXRVvKOHuzJ9bvG5Ef8Dyqq/u3Dtj2CdZ3bREwXcRzwWDxKGQb9dd6HDGvGHG0xRdEvt6Go/G/x+6z4nP3j8Fo/4dznLx3v9rmM40nL8YAfa3eYyby34nuNotVJK4Xw+8ebtG8zgj/7kj2m18Zf/1//Bq7vX1MeVeZ4GM4w0R9/uNaihiA9MVhr51m4VtjHY3VDqNI7DgJE+Lt1ZdsyVe20tGqnvnkr36NU8X5pStC0z9ywz3k4uk2i1otYCOGLjPjfdmbqn8wPz7QxAkQ+OBgZH5i4XwgnpIcpRF6okdQWimtDISSXys2hAbyOpsrN65ZRH6M4VfiZPGZXJnxljWRYvO5sXchMvH6oT0zRh5eqKenHRdhJYTmdO3JFSxiZHvVcuHqrfPJR5mhf3dLeNdV2ZbHL2qsQgJXBClniv8T763PYcdin73syqzLPnxs9a3FMt6/CIevqBiHz40Qv6GEqhMdKoN3XEFmxk0vOFAX4bR3hvGus1hRcGjBDsKEvk5W0+cpIwPEIXbe7xN7z3rhyoT61UbHpe+zuOUMR9tHu5prHD6iMfeYxSHlZrjU5V5eDdymE+x7gPC7xHnnTIdIbH3fWFtYPsMKODdH2/B7iwGW3IhzZ4x8HTOz0n3yjUiI2nnLwGsPna6ZNdo0+v8zGXqIIVauTREzuDnrPPFTc8dXccXf7H+zdv96h5Z9CTKNETFfISRDiiocwjwtN6SWhgTKIct//3u7BOx0NEcB6i1tguD05UEKw3qMXCyeENeq5l6w2LQ6FBdK8Zis9fxOCIHku2DiUlxg6Sta7ownPo4d7bodL9uKFAegkJx7XjYxogAjq4bDcVjgCtY8j6plgbwvOPbWpHP+8wOuuLJK7vGn8IHIMfDFGNqYlbjrZtP6TFYyPsIfs2wjb+PH3+/Tp9W2uEQ9oLnjTdSDIHpFgzNnULu2wraVHefvUFTJn58nu8//Y70v/5X5jaBtNnZiZUC7UUNM1c10JnjIJd+Xo5TtQVEjV+4SPsylP28SIj7Nyad3OxcU33njQlXzMqlFqY1BUPM1irzGYeLTFHK7biJT1zcpl1lgSrM/rQmnt9wMYWSuLQgCDGJSKjRSr4WsrZQUi9Kl3i/ZdaMYnuKM2YOzVe9X21tOjmow5omsjBvHSoLDDbQUnVjY05C1mNlCRq2nWQeCTdiT9SmlB1zyulhBYjpRNW3VNus7Asi1P0ifAq8rxv0tnHuSyUslFTZq0tGLKc6nDbCvens/e5vXperhVv0J4CG9C8LgpJ7pWs2YFuEoxJNaIsfd1LU0qtzPM9rRROU6KUDc0zkpSrQNlgDe8jHfcORjFDzD1aWkOmRNs2ihg14TlEHOEq5iF7QYYcqubrVZJgDbboP4309ayIJKwGx3W0ptTqIfkqgDVKdUrQYi16UDvIbVB7xlquDadaxDz5GxG9ZG4st+QN7MU6n7SB6ogAjDC6OL+1UobcrVuF7PW0LXLPQz5HTbuXEys5DEMHpSlUQTQjaaLVjukR7+XT6gCd1aiD7v3dUzdYcmeeanjnpCCzSI436KCqEmcsVZAmzFVBhc+2kbKXBBnGXRNa2UgyIRitFSbxvsAmJUqWjKpe8pYMjz+EYdHLIsHR+u1amGdPm+Q80cTBWmKCaqYuGc4z28kR/MxQtdGhlA1xpd4yhjCl3hf4UAJ1FPmhGroc3j93DZl/9rO/4fXr12A+sNMye54gex5iSR7mbZJZ13VY97U2R7t2hXYQShZMGt3TuQnh8Tw8O3IcT6yw3xbGfXaN26/75u4hAf8CnZtRInT11PWU/pnsTnn3Jnvqn4OxMXKpfQAcDJGn4+/XHh72C8/zwpieH4e8yj7CF64Xt4u5+MEow+E5xh2sI3iVZZ758ssvKHXju1//hmV2aj2tM9u6BdJ4B1M4YnSfn3/u8dK5zz3B5zk3D2fqzd88pbJ3bgKvcbbmZSRTnkjNQ7TZoBQZ1+j9cAcyG3V2oGFYdRRsI6fMpjtQS/rzRx9a2G3jvm+SZKR6aL6WyBsnOZTDhccbRmQ3/Hrf5lkyyzwxdflLDsWbmeYJTZOXCWlBUyZlD9XNsxsYrWSmaaLKxHI6BRm8e8BJlVmddP8aVJW+DjLUNRSHUzK6Eyas6zryhSK7STu69EQ5Ue7MZWGkZuuGvj9nShH90BrRNzd+EjEXEqHZm7rog7dxiKRYa1DDuDNPaRz3i3f12uG6R2wC4ZHR1GWcWpSZeDhx9zSjOc0hfWGydx2S8LT7uxxQzw4cpOeTX9jvT432UHraZQQHiXtwGPqcjPuP7ytJnzOTPQOEvnB0xqyGM1G1qB83iZrYJ3u0y7jBtPXserZbT+z7ppmHzE29V3C16u0Ni9FKKP7hHP7gcPfrPv3d7EaejCjdQUZ43/MJXebYQ4eoaxiqt9gl4t+3N9zBo4fqoh848j/8w9/z+vVrpqnw5s0blvQFOiWu18/M80IpDtboudsWqGLFO5JEnIXufXYiD7FDWPvJxNiIizNeYE8x956L45KRG+w9c8VuFVvs52AOepnRt3ujN56i7YrzqZ588uX9n0fFYq5s1XYQk/FE8XYjgOfGAboLkNsAp7/NW+jH+DgUpe05+K7wdVw2XkUXBPJ8NR6G0QXQQDfG0TB0yrDAerly+uIt7c0d/8P/+D/xv/0v/ytS6kAM1qdGVjMGPLmHZjTKFqru15cdtJWHh15HHnivkw3ktMios6x4Psjfh59TS6UlI6fELNOIkAwhq+r9VafEtFVa8vhOUn+3qkK2RGlR4yyCOB88Wy3UZmigTzMS+dxDKQgeDpUWeWwDbcKcJ694FGE2wTQ58FoNop8y5qHg3IMB2UtnKtnpM9WYpsTcICdDsp8/4WmDJTmFJJPXQGaFlCWINJRT1C+KLi58ThN5mtDqnk1WGc/hIVdHdZvNtObIcE2JjPMF26VyvVZqCUpMjxqSCmCB0m+NLVC4Jeg4x/u3rmB9XNtUHfEqQPIqz4RRmhOmrKlSs4wwcm8DubTub7kBUMyvrdXXQ+11JdHXd7EuD3SkZUCoNZJnItCMR/F8cKZCEtSEKo5+7RGxZg4qQoRNY1VG7sIjkzq4g3cPIUXapnFo++Vj7GDDwSdsg55S1D2mu1hn26h79z2fijzZg7viANhST9XEGo3952UDRu1MVuLP4X16lFY29/jF94FZoyUn2OhniYBEBM1i7JWIUO0j6g9LM6MMbJqTqEzBiW4pURXncddMFDdQzT1l1IlG0OLpm3jkMiS8Z30X8/XXzNn1+jRL9EFW9TltXJC0YMyIzlxenzm/fcWavRGJpITmhAbz4sDk9BxV71sQjlF70R6xXd/0z8WR5fnx8ZFSCim5Jfvw/QP3d3dM58w8T7w5vyPnzLauHuLTPRSn2i2IHg7+7eq+D2J4ZhysMJ4bTEKAi+KyzdpOQHG4Xr/O8OSeONS3COOnZUkWnz3xWJ+51Nwsp/2z3+6xjuu+4G0L4ZX323ks+rde76lGHtYbvW7v9nTf+wcrryuyw9h7HuiYPxoe15LYSuFuuuPHP/kxn9dv+L3f+32+/flf83hhKLkjN3L/+UMW9vHzI5L1KcK3z4QrNX649675RrtcLpyXeb9G1CNbKFfAu+S07jGrlyhM0zCkhpVr4TWXSk4OWKEUagcTWgv2o0PK4+Ad7W0IfCwp7p9VqWagKXJlMdb4OU89pxtoY0nM88RkXsObw1vv/M6KhqfrzFcdRdst/Clnf77wJKe0UGvl7v6Obdvi3DTmp5XoiDTlm85mvZNUDR7mUq7seBD39nokq5USILyDKSkVp5p1z0lFPaAXRmOSBDRyVGB0BzWtRpM91ClBqqFhwO5ld/29uBRsmzcVaBEJgX0795z68f140pGBOrbADIxOQa0LX/9eItr4ib4oATqe4ohl6J93wz8+GP9J1KWjGh50nNS968SOuUg6mNzGdc1LCtWe70Wv441a5Li/ny9eg/3S0Z0jiyYTcf5e+dB2uYXQuVt8SezjHwYI/XF+h1t4nMcDKtzLJblxim7SfTFWsVsHr7OIdfnmz7HznO9zpJBn0pyRKNfrjHG799uVqd2MwcZ89eZFh79ZT7M9Xym5bI+U7ZH7xfjNP124W+5o2yte28Kir3j4xnj89hum9+95++UXfPPdt878IxNN3EpAoJFjkJGkHjfv9ZN60Jz0gC49yObvS0coTugT3c8L66lfom+8gzLH9qJt5WBIPlWkB8Hfryz9ZYQQsdFKyG5euBwvtzt4e1ecUQkdm1Z9XDd+7hNjxQWOGw/D8+2hmefO8fiWh+aOjDH7i7+h5nzhEAiAh8T43Cqb8CjHmoRMYquFaU7oklknwV7f8Yf//b/ll/+xcv3/CqRHpCWkmG/kw+166BCOYKz9hfg7uI0n9brmJErr3VWt0wrsF6/x19a72jTlernC2xNm7rFo1DYOFEs8c5bkiGCiT24SNm2s24oEr6s0Q2pBrJLDY72aN+n2RgLVyztivRcKCXUBrkIGVBILwgScDoKiAVsSUhMecBpJqTOK8Cq5gKqSnWJympinmalWcsqcbHXwls6ew6vKlCeWJHixhedhNYGq56iTCpmJhrcOVMQ7YJXoAIPRmEk5UTdfm5sZpVQ+G0xT4qTemepaLg7suXij9K13rKJBgqU6YKlErre//y08BsU98olQxGREjarOODRCX+p50yKVWr3+t02ZSTZaM88Fi1BiZTRJUbftJvpUPG1Q1MPjqzqGZameu2tBOLHZitDYencikQB+1fCY3NGY6cT9/l63Xj/bXTBpXo523GOqpPFn2Rc4UFWoClpdLprieJKoA7fWgmc/FkwYn3cR4vscQrZFqWi2FuQYGuHqSCPF/bsHqB5LdYpT877YLXgA3GsvoB7xNBHOEZmpgboOS/Gwb6PNJBnYWcRGRmXkrEOBKSBKUX/PZfIUlm7dKXAjxHJCcmJrPvCe5gqLL+S713CLwao5Ss80jGQbkbNRz1/F6439JXpUNbtT3fI97XTHp3cz6d2CJUOykLSRks9b8Li5AXjgA3BVEvSx4el35kIX/wd13WHsDpsn/9mf/Rnv37/nX/zBW7788iushKX9WPn22284yWu+/Oor1s+feHx84HQ+8/nzZ969ekcphXnxiU0SlqXYsL57eK5bZ0fQU2u3noPREY46zvHQIc+OG893fPaCrrnx+W9PGN7W+ESG1XbMidoIex+99APQqns+sp/38hg6AvslhXiwImKKxkwNS/mFr/0zLMkXnO/4/Pa7x1NUJfIx3vDa812Vu7s7ltcTX/74Sz7/51ecTgu2ep2p1PLM0wVG3qZbgW489XVxW495/CnqqOoe0tnDOMPSAToK2eERrTXvMxw0i8drt6Cd6imNJLsJlHIiVReGDfc0OKzd43HMb/fxKI6JcMu3OiL8kNNNEoA+jVr7MBTzNLGog6/smtGUmLV7zNGucU7knJm0n+/r2FJC84SuMOXJCSfYLfmcnCTCMYJOalFKxQKFflmvMc/qc9OfL4TV5dJYrytldq93Kytl25BSSKG8rTVKCTxIR6E2rxEdTT9i/ruXJcnzvF2ID9R6cjANol4rGjno4QRC1BBH1Uba868vHof15CDA27Uph59Hj0WO3+/RncO69j25I9kFDmmmXfA/tZsHKruXolo/T8Y+llgnzx/FgsPaFX4KpK4Pw57tu5HT7jLPbs/p3lyXR5qUHfb/8tHX+8hD2/450RihEdc5eL/HvOtxlB2v0XEGYemM1Byqow/1CMOHAh/1/3GtHr158bhRfrfz1FpzcFdEgfI8kZfZCT1SIk8JMi5PtIZt+DLKef/Ixu83Eb4nz9+fJ3/8/te0uvLzv/1z/uDHP+b99IY//bf/HZeHxjzPSDP+8eET9vqVAzk08+VXX/H48RNI56aNjjyqkTeyEcIc7vfTwtkni6LSBsuJiK9XEzmgavsi7Q926OpzM6sWdIIv66ddkO87zicnirv7gu65DEs7n2pMsFlHR+853jG47oXua//2zzHxhyfyu3cD+fAaXRDFyzx4tk+f5/iHvZ66CwTPrQ9u+/h8hHxFHdofg5sJgEXqudrGpBmhcnd34vrFHV+/vuPy3c/5y1/9HY//5ZHz+ewsWVIiXPckJxxroGMCtIf8YIQW65P+sX2ejiGtWivt0O4QQmFoGuUp28OFV+d75uT1plsrYFDN60sFA2vMyT2QhKNal5TRbFxqcYpN7YQaLdZvw2sCuvEV66hGTasE7tM60tafbcK9oNk8XOxOsnFVb3tXNRpbtIWUEu+iHt8SkBOfZCGJMqULU07cRehs08gXTtlD0oM0p4YBHPJMb5mS2Nxz3FbverbkyPeKcF0LbXOv+dOnRwA+FQ8518+fkZTI28XXyeYe5se+BmVFUuLd6vt1k2gFWX0OOyey4iHCHC1wVZysJam4YkuK4rW79FVSesmHA9/QRqZQ214eVBDnMe7gtM3XUxM3fZs41/VggCPQxhGa7eu1KlhSrjUAaOKeX47ysqPf5zXjNd6HIa1i1glhLMKhPdw9LMkbQ1IPyuQoK1JraK2sJk4mEcLkZIIYFDyE3zBKLcwNLOpsh7cJjnkwuBzKqvzwaNQaSqVJsL1l51unc14PubuXTw0F2z1h44Yysj+f9xkO8GFnFAvjJCVXfG6Y2VizW/O9lUy8y1dEqz55Zokctz3VFIb0rW/Seoi8d8+LvLVXMbjRFKGAeI4TqgtlOsPymsc3M7IY97mQFshzY54rNfVSL+/bnSJFIXZ7/6eqdgCy+rzFvFvI6fzdd59Y18r7N5l/+sXP+eX1H/nbv/s7/vTf/JQkyo+//GNOd2cu64XT6cz967f88p9+ySyZ9x8+MM9OeZZjo3cEX1e+QCzcHkKQmwUoh//vC3coh+5dHo7xQNaX7e3ffug4KuQdobbf99h8ZUS+hwuq9Gm0cV4fp58jPah+Y1o/H8Pxbb082l4+c7RYu5B7blHsedMffPQXjyOi7+kFvOZUQY085ch3Kufzmft8xz/+w885v7rjv/k3/5r//f/5d0yTK4kk4uQ9wwo0OmVetwiFblDtLRS9sN/Gv4EXkY5mNlCUoyvJE8/58fGRD7LXDfe0QmsHJhzpeU9FzKnvOleyBJOQJqGVCG82D+953vLJWGIue54oBTHGXvssw8vI0zQ8gpQyU0rRDA1knskpMQVoqIYFd15Ofr4V8jQzi9cvN7w9qIWi6J5JF0DDs4ljXTesVaoVmjmoCWCyxLpeoSrr9QKfjTzNfPr0iWWZ+X598Of//Jl5nqmfv+Pz4yPv88L5fOY6XFRHj1+DTd8moZrtrQo65W0jvK0QzDFPQoXwOqrI7pG1RgsgmapTHlrzELaUneM5iVJ7TeZTj/D4b9kljs+beo/hzncQEYLWOkHRXhb5bIsFdalZ89ac3as1N/JE0s0mf+pJ21OBcDhPDuu6y8Xx92PtvmpwR8czvRgqe+GQXmHsKQus3Py5j2zIieTplRZUn73Bqg151XjSxcRv85LH2L1o2R2BY451f+7mqUuRweAFEYWK/DPJcfy7UW4MitrD/O0KkIGkblYdJJdmUnIGOJ084iRJmaaJlIunhJ4808uRzC6rj3+zeCS7/SzeU/r6w/l/nmd4XH0gd9dPtPWBX/3659Rt4+O3G6f7O7a1Qm08fvqO7fKIPVQevv/Ex4/fc3144FN5QJMyZcFawShApckGUtHiQBCseK1xL6Q3fJMlt5Q9d1G924QZTSZ/IAFwDlbXkgXEkGBa6ktUxeP1FjF+Sw4YS2GpeMo6rKHuZYfC2YEDgYaU6IIx1oWXT2TpIRsvk0g4td9x3jvrTn2yfY8bWvG+wN0u6i+wKyeJD1yPDVcdUZxhKp4rI1Tt9ZG9XtMvEKDUYe50D5gB4NhQMVLLJFOm8FBL8uiDRv2fSqJW43w68/D4iZoyv3m88OMP/4q/+atf8VG+oyWwdkGlInaiNaHhglmLQrXg0IVsza3XasMy9uCB1wquUU9nbcZMyXi96TZdQQpVJ1Dl1DJmTqWopjQ27u7u+FLuYK2s8hGksFEQbV7WQiOTmCWRauEEPMrKNMHHqxNBaMzPuV2grFSZKaVyEqFcH5mWe88Vqoc3T6eJtl25O99528YpMalyv65MSXhtZ+7Twn1O3OeJU06cxFCtnLRxtolFGvdMLDJh54mUJ+Z5IqvwClhS4s4KuRkPk+elTzhLlaYrqk7CP03Jm0MAcz7RilFKAsnUtlLqxiobZb1QrpVajcuj8XDZeODC5+2RjxfhYS18+/iRddu4NPjm4YHHKnx3rawYH2ujSebz9UJZK60JF4SLCJqKh5qtUUyo4ly/xRKmE0stHjqsXrec7REoWPLf15QoAomCZqVE2HO2CdVM0ZWWBMRb2D0m2JIxhYIvBps4lqAanHRm1ompuWf2/VR5TJVShUvsVJL4T3MvuErjrlkArhImwqZCm2dUTjRLFJ3YdELr6qLDZtQmcptIdkI1IiTVvftramy1uEyrzuFl6l2ZOkWn5zQLRRppy2gTri0hktBUEYVXTThtjc/Ro/1kzeufk/M6flLn1K+m1JAVQmJuyb3LkA/IhlFYLIUXbSgNS0tIikLNLixrbWzMqEycaiGZByCbNcoEFwpNFjRNUB+ZUgK9eD69umFoKKpOGCOaKSJcDV61jJVKU3OgYnjFi2VUnA9a0sTKRsvKVB7RSR2dnJ29TmpFphNW4SwT4F2npDnn9YYxp5naCpmFJDNJPqByonz4fdKre777yYl0t8DdzPndK+aTR3VbVjdaCo6I1+wo7KFSnZugDl21G04W8g5rbBKxVnOjNH96eOB6XdkQvvrqS94IrNtG/VRZyz9weXXi4fGBu3cfOJ1OfP0HX1PKBknI1xXdrjx8/gzXGWvGlN77xjIP7eTZ64exmUkmUPEXaV5H7MDCY0ixgzV6WGa3iH7I6vhtx20o9InXKUeL+NZS66GSp65lT1cMy7UbMz/k3T71XPvvZvR39TT81JHFz++5e5E3z/gDz34c3vH+vaTrJve1x8cPP9wIUfWw1zTP1LVyPp/5PiXevnvL8icLf/6f3vHNd/84Ug+1VLayRcjZPYHuHTR2ZqOjB9A9mWG6Hj3yJ5by8Wi1kqPDT39/l8dH7HQPeCjd2n7P/k4lCZjXzlrL5LaOUKSH0z0smsWvvQVXrhXzVIx4PXHO/rloYp7ncb9+qApTdlrHeT6Tl57D9K5TSx/P6vW30/Cgd+/Ow2nd2+44Czcate4ITREZCNju/V+vVw/dV4ITOEKm28a2XqmWSCKsj1dqKWyy8vjwyOftxFYKj+IN6iVltrJBcYNs3YzrupInz/nORA01ypSTG3M5Q9RJV/W2l2IGzaMOHmGoWIrezCpQg+gvR6PzlKOJA7QEOXkbR5XsCGeDtTZEIZNIyT2QnpnSZp5PPNYP93Vg5rWtzXPY3dLexeYudzqiuZnjCTRlL1Hp6ZZhvD8pN2ktUM0Na7JHen4gWvcUleuI+O40uDK42QGi47z+X+rfO0aH3OXexzXk22Gsx3H3vda9vR75a42tencoJ8MRJGXsiQed8u2eFPP1d9zXez32becmIiJmQ2aAaKIF3SyAHCKso6tS/3egX8f3qwPaBGi1OLZC2gBkdQ6A85vXTNmZ4tz7Te48igwO8Gfv6ol+efp31zm31To9IgiQzYy1bDyuhe+//57T5H9JGFzgu/Ubtm3lV99/ZE6Zn/3tX/L1j37EV69+n/cfPpDuZpbzma0K0iqfvvs1AK/e3HN//4q7u1MwjUys1wvnV4vnA/MSEyPBvuUhvq50x1K23m0zPNMRA5446I8fPiLa0aKT9qgj1n2h77N3G6pgLOJeT+oX2wPOdhgb+3jGoIZ6HR9ajOElpT3e5+Fzu7nOQTlbMItFePwYGgVoh7ENr3uPzHAM79+UCeyZAl880khToq3VQUQiLOcz929f8/tT4h/+8h949+4D6eOJUq/MmjCrA1zTsGD6SWCei0spQXXlie2oca8fd6asntspyRdsFSeC0NKCVL8hJtTmtZkeWq3kXLg8fKTpGw9TBahIxdzz7WT0YjRtME2YGV/VxHq98pAmclIeqoeeJm1MS+JKRrKQV0cja/P86pYdBUxSppQ8PKjuuSWMu9OJu7s7Xk0n5jkzTSE4pLmHUJdgTpq8i0vMxqzq7zYCPpN5J5kkDVFjCXq9phHGjXfcNJqLl+rGrriga10+WijQslK2wqVdPcS8+jxctgufHy48YJSyYZNQmvckXssaXYJg7bnLaEJRaFAr2Rx1vcUanjBqNbJX6tKalyhtdSWTMJ2hwERFgy3NhX9fh+K5Z8NDz8nnqaQLWmOR1GCNSkLObvh3oiiNvoSmwoaxibO+rV3RmpfYTBhiNcBkziulIqQpu2HWGKFfw9iCzpDAu5oW/Ep6ELxRmWDtsM39O5hFhG/fcL6342fKSDNawJi1tcjpx3pGMRoTiYpEis8osQ6c270hzbx+vYc8Y6OX1Lv13BoEpj5eoyCSAuVdUJxVq5j3b17FPNqJpxidIUyiLakxTSfKtpHMc/f9yUsN1r1DiklVvN1jgD3F3LNUvF+utEbK2dnOkoYTkaI8yo2o0UaxN4OJsPhw5JpXfGxbBTPWVFBdEFaQMzZl9O3MNDujnmTzGvJe+hTGcLetJToad9DB7mfVZ4p4nIAbhx5BD/T6um4jfv74eOFhbcxTxgQeLhfa9MhaN2RZWPLC1IS/+qu/5m+vf8+7N+/4o//2T7h/9Yp2N/P48Mj93cI8zTxeH/j8+QFV+Oqrr7if3MK/XAKgNeqwkltGYx0Gg00Iyg6N8tTOy1bjrSf1zGndz+OJJ/1bPOqhiEc4YTci968drbn42cPEfVwv3eOY6xj/2m9n2It9iAUJph05fOvJuF3Dv2AMHB5MuqHxwt/jIj18oqqUUsKyThRzxfThw3tXoMBPfvIT/vwX/4nLeqHUwlY2JC3UQN12pd8Rk/s07LWM3RL2/IzX0R4FUs9Y7STvDuxpzS3crRbnOG5ePrM9XtCcI/fwvB7TzEORVB9X96JfNS9jeVivA/G8zDOTOWjkrBM5ZaR6/+S6eB/cLcrtrsVR2MqFKWfe3r/jfD5z4ux9fpODUaYQrNsm0f5t8rKjpu7NqaPKC474TS2F97vz0jqh/064IHgtZm3Vc9kWFIK10mrPzxl1XXk053i+Xq7O6Zxes60rHx8/RVMC358dPFebl2lNIXCu68r5fL6JSLTYt2swpGlKzJOQDqnBY74foLaCbbZTAvbuUK1Fl5oU9f/qDQaijWMiRX9hpc6N3HpHKlcIkiJiYjtHwVCfgzDC11FfD74mfVw9jz7NM9u6Onirr+HwnDFzxRx7Zvz9cGgwQontFK2HDeCGUxjVktJIfXu7xDZq3xU3RAYT2zPhEMa0ClaP87ujkI8sXEPhxh7uZvDL4sCGgOueuQpoytRaXvhGnCf6zHMcHmALF0F3eTD8RHsimGqjSkE1UWxzQ7737q6OqG+td7lqwXq3I9EdlAajA1WMQUVIeUZEmE8L02lmmnJ4v/nlcR+F9WGUrrMOz7DPBE9l9Z6XNnJZV1JOTCmzPn7meyrzPDNtiZyVx8t35Dev+Xy9wJvX2IMwn040Cp8fv+M//od/xxdffMHbrz7w7v0H5N0r6ukOezS26yO5GXd5Qk4TKSnXTbm/f0Upn1mWE9e6oSlxQmhtYxMHXFTz9mw9F1fipXYyeukxprAuj2hkf0D/vUc9uvJFnk2HT9NBE4aOiuuy//04408u4Qw4Mro+2Qh0HTbA4Su9f7JGrqBD7XtXo6cKct9w/bq3T3EEkfUvd17to9c7HjCu3bu87CGm2JgHsvSUAvhjvrgrK6bC2iqaZ6bl3nND82uWrVJbHXWffltn3kmqbEkoAjMeHpbqTFAZImzkfVDHOs/eP8WJhtwLdOvRfX8F97DZhV9SZXu8cL67w8THnKqPI/e60Tj/HPV4JGXOMz8+zZStcBfe2OOSWZbMa0u0KryN6+hd9p7ESwK8BlU1sdWJ8/kMMpPmmVfpRJ5nlubplxStPyXqKVO8960JBeFEj1Y4kYSi3qgh4V6zJJrBuTmg6drXX/R/VXPC+C3C1tca1JHVFTG1UMrK59aYl5PXnubEtVQ+X6983rxJQwvjca0rOeXId3tesTX3ohcBUUeJ99ft/SgaVDdSTkuimnFvIBirVaa+R8wxEtUKWzKa1SBcEERmF5CqXl9tgdNIgpmiaXIPMRspL8xlYy0Nx5Z1jwo3sMJ4c4PG5/cyyraimqKfLl0v+jiqKE0TRYSkGQtu48e6oaZc6I6CN7jX5CJ4KSDWHFJnRjINVjrfeBr/Fg1laxzq5BkMUKOBBArJx+RpOkflT9XL8HpES5s/7+TkkWOuk0XusmNvegvN7tW3iHCFLKhhUJg0qjWKk1JTvV+nc5gngZao1T1xzDEnO8OdkAtoEx9/czyOmLjBZIZNHe1u2GDictR0EjzvYNC2gk6ZGmBKl1vKRqyRFn2456jEqYZowszLKJ0zSse+rzSawsaFKZ1Ir87UWL+iCZ1T1GG34FoI5T3AOiWMnv2d+TlD6g3552d1K7QbLP69nLJTSholOGzjtLLRmrct++bb77FlQj4qdp65XK7c6ZnH1ijmAvIX3/6aN6/f8PUffMX9/SvefPWedV15d/+Kf/rFz/lV+8Tbd2/J9wuPj4989dXXtFbZanEavZy5XC+UaohMkbvZLXA79AYc+Ysnx+4h7/Hd7h3f5IK5rdU7Kuyb6TtaPP0aL1h0435yfBW31/LK4oMaPeZoDuralflTS+qFUPHvOG7vdvia9WC+8Nxa2/MuPQfjOd0S/04eDWFvE5dz5vHyiGaF1fEDOjjC46phjXquZf+8c0cTYbukCfLOJd0tzhEq1x1lPULttVLFW+317wCs1wun83lYu70UpD+TE8YoKUMrLogEz/lKSrx+8xoRJQczVUt3JFVeOzMA0/mObVup8+KWfi2AsBqc5hOSZkQTCxOaE6l6viz7XiZ4H8g4r3KxxNQ02sOxo7jVu7EoDgJR9bUqwkjb3KzIMJpa5MJq8U5AdYPrdoW6ecRAhZy8bOx8OvHdtxtbKaScxxo4VgkkVdLpRN2iDjiQ4yPPdmBl6ofXInunGo0Q4fEcv66Xu2ju77uQcCBRmhY0DKYpJF9uUUWRsgvmVklJIStcYJo816jNc9JolAuZ0ephzVCjXHEvn/E1qTd7vGxbpDHyiGp5RCE8YaseSQlClh65E9v3PYCEx+cOWDB7SZT8yc4udWNat13+NBHyU9lzrH/tIWxVByMFI1ZnMEu9rn3IEoJlKhR3v6tEiPywl7zg+LBvNc7p8djWhmLqMrKUejOvN+NuvWWPr+Fa204AeGAW83yw53Nbc5BZq4W0LC9ed0yF9r7PgjRvstBlbAs8SK2VWjdygvl+gfteD+zVCjlFOmTIxONU78xax3TJy4MBbFSIH67hayHX4l6QhmDcFLayMmEkrWAzOSlpVh4fPlI3byS+StQD5gTlyjRnvn/4yPff/4r3797y+pu3fPHFl9jdPW/evGM5zXz69ltk9RzYr3/xS969e8erH71jyiFct0prldos+HmMbA5gIGp7a8+RjBDAbeikP2I7POyNIA9GLuci3iflh8LbnXqr360Lpq7g/GttKE+fWBuUaV3RdR73Y3XNuI7IfiPZPffd+92VZn/mPaB2+0Lpivfm2rtyZ3jYu4LuHqrnOPbN1/Njol6n3ax5k4GWWLcLMmeqKb/57oHT/J7Lw29COTiAxkbbK/NQXGmd8hgzJ3EgqXdKqV7M33vrXsSV/hTdgzRF15lg3MkFtPjDtKjRtGiLJ8Fv3Mq2BxHUoBkq/l+jhyszOinRrIalFFRgmmZEhV/OJ1dS0bzgfr2S88S2LLQ2hUfQoLlxUJi8pEk8JD6XycOqwUKVIqR4EgNrtOzoUskePm+2QqskhaYr2iayRv9UMVfcokxhSPUXW2tFUoJaoFbWotTSuDZjWzdKg7J5ns3RqBPIHHvP13CvyS21jHWQRT3HNsoyIgQZIboSxlnrYcragUMZss9ta41zacPjU4EUQDIjk6aZpJ4fTpbIaUKYWZhR9XrkHDtHlwzNKMmFqpogpaE5MSVhoUUExtdHrZUa+7SF51MwtkD2F/FolCbfHLOAJGGL3XWpWyhIqOaAra1WrkgA+woqytU8WpG81xBNHKhXg9Wq4O/b6gTmLG9eadGQnEjNOYpb87oJU/Oysdjfc+ROCa+MBqlB1kZqwRQnzsNnMTZJiSnyrznqVkvqUS7vR9T0NndqojF+w7ShzWLeemlkRcQzyWtz0J2Ie/wAMnWPO+qsm5fmdUmm4s+ZQrFuLWqZCe6BHFE3zCNbLePtSSekCpYmDGXLMwnI2edLLIGkQc7SwlDXaQkP2VHIUp1jugpsGCoX0I0CbCGTU0pULc4FICnYDKOkTEMWdzIWMwTtkCJGKVW3Z6wTnnCYl91rzt1i6wIXJOL6xnVtiM6YZa4PLuQePq+cTifW9TNvX91j5pbmvHrt1JKVx8uF628q33//HXcIr9+85c3bn/Ivf/qHXIJT+jzd8fHjRy6pcF2vcHoF5oXhRQs5dcVhTpvXmbOexWd3D/cIhgox3yXUfhxMzP6dfw66+qlHIKG8eyMAV/D7HB7vHxmerv9e9N5vvNXusYU3/PR8i//9UM2fDOV/86Un/4jrYzfv/6lBclTKsOdRUkpeW2rGw8NnUlY0CfM8c7leh+XYj96kwIkQ+v0qSbNbpcTiF73JlUmw0qRQVIb/vZ+hER4HRiej2rz94U0MQQRS8nBmSmjUe6bow7upWzAz3ic0RZ3waQHNCZg5nc6c55l5OfGpFVK6oyHu/QbL15SWQE028jSTVn8LkzlhhmoboSyL74gWWkmQEqW50WDJmFqiod7yMEKEKg68UpIbEeZRBAlQlnsUhVoStTRKbVwuFyz2SNYDYjor57sT63rldFq4XC97Gz76e3JQUo1UhEgi5wTFPeYxt0ReLs7rx5QzWym7p9U8j62iaE6ILkxzYhKjmTLL7Ll88TKsFIZXkuw7qUaITjd6/rZqYTL3fOZm1LIhpiQV1tU/b61Rq5Bj/SgpENX783re97B7Qyl1fmFao1bHKRh4yYw4fsHtu1AcI2ITTE5j67mRMqSWyM0a7fvtKI+kPY9TvXSI6gDE9Wsr3VslmMNcAonuhj6HvdSe5Of7ePrcBPHWzd/ULEhCbpm0jgBPV/BPqhvMgEYLNJao7JEE1Sh/9JvVUpB5hpSYpnRzL1Gls6uI3JKq0Bo6Tx4FqIIF3kNSGuBMgO26wtaGjtFg5JqmaazboVjH+J/Mv4DL1JD5hwgn8SeJyNX4z4Ss/SXExtm24soED/te15XWjEuFKSW0VT59+uxsOZcH0hXSlLiXiSkn1lqwUjjd37PiOfZcKp+/Mx6//4av//hfsiwLcxM+rRe2T43P9/f88lo5nU58+IOfcDqdvBeogeYFSsUCndiSDFCIuokCuDVdBxHIHjLoHnNfRB2g0MsDvOuGYtZDmOx5EYBArfWY0lFBqXaPWMEc/eZyfEDHkODKzZLG93ooxNvdxSIL9Sydq84Ms4ZaGp5OB6P4s/Qwr4fQJMIcGkP1r8j+i+2K3ZXuriBHeUWgkH1h73/3Mh5nxbniCEaJjigrjUdrsLyCacUef8mcF9br1R8jDLzRqrAdQlgQnLAwlUrKCdui2TyFaZ6YZPX8pyrFzDlwUZbo7jO4Jpqx5AlonqtLEwUZOZ+EC0rJHfznfXQVSFPmVfNrSKpIVq8XTZkPp3s0JYosIJDnikrhPguId2SRLEzRfaZE2BUvMGJOjmuej6FXVYyCqNF0Q82YNHwubWzXK9UaTMCmVKkeaTILZid/tykl4mtcy+Y5r9qYUD5uDoarUQ74eN24O58cLAbcv37N6zevuDufSNcrj4/fe+ojwt5t25mfukFS1o2cktNPllu05xQ189XCG5eEyuReWp7Q4jGtOQybeb4DgpBEJ6Z4kSdZyPMcz6eUAFOdw9NvU98zLp+qGTlPMW7zetrsc143oamHHB9KgySUa4VZHcQFpMVTcEl1lMrhzlmgbHFPNoS8YQMFnMUNITWhxP7uqYGtFuaUqOog017vjx3wDYCJ146qTNStYDINOVZbvI+kCJU0LXjfXt8+pjIYsB5b9aiEGJL2zGQvN1wkeRe6gYGotLbR9OQGcAqvXKNkUAKFH+utz0MeSkadT33txt8xthfPZwaWXbElHc0gjpHEYr62rskrE/qGTgUUN3gALHuaJ92/oqwrTRuSEqU1SIm5xP6dfS040M7XY9s27ucT1RgMa5aUa1mZckaSsV2iDWmUl+UpwvlJB1dESsmxSaojzeORVAf2aVR3qMpId0CPvNrQFXJoPXcD9eoeUPcwzIxSG+AhLGtGtuqKulZYVzaMXBNZGjVPVKuOmLTKlJQ5Z0pZediu/PXPfsaPvv85b9685l98/VNOd/fYXeJyeeRNOlFL4T3Gr379K96+/z2m6c4tZVWu7YokR7jmnL1xtMiwknrdwVMP00Y44Oi9/vC/f8gb7gCuXQlbICN3S+95GFtuhFTP/+yAsdtc25M7vvhbV2g2xnH7XeH2o5ci6z0jcRzDS+M8PrtZgILUkZh7qBpev3vDr7/5PM7f6m5d9nKkfh0O8+WhSqV0xqnqtJdmzsDlHMjhoQfT0qwTRQu67SXwN/N0MCqe/jwiqrsRkdTLDno+TQNtPAXgjKmNkKoAWVwxtaQRBZEg6+/Lozcl8e/NMmNAqt0DcWSrl08YpBodiMKwUsdDtOrpGM3d4OqdhHokJQCJYTCFtQM4d3NtlVIrJSIOqq5oVqt8+PCOH/3kx6RpilCwIuljcC8f0KNh7Di9YqM1CcpSDye32na2MWTkVOd5DgMn0g8ipKnjbBMqiTRHlxnUQaCT57InXZjmHNdTyAtYI0sG8+YBAJoWF4IIpRQ3pJMyG7RSyKaU7HNdSyNZA3+d1No8pA/AGvLEsQctFEIt3SQmhKeP1eqtpwfhIYeiGnIEz0+3IJpx52kHkd6s2vAQjxGoAwm6n5LccGmSArn8fGP3VFJ/dz+YVnsydmAorU4pWdllzXEc/dpjjQzay0PEDMY4ngqgfr3WnPCDIPLoJZ5Pz+9A0Lq5o7ReLiB7Z6fWOud44ihH9yqJBrVxLQ++zsEjBVEOaFZpW6WubsmqqvMdSGH0cu5CVfbU33iWm+H2OTi+jziX55gbB4VGG7amzmFb4qVohE0V2EqlhMApcbGNytqMuTVKrQiV89zY2sy2XTDzesk8K6fTwmoZY+Mv/vzPSTnxt+//ij/6oz/k9376E5bTmS1Vakr87V/8v0zLwqePjzy+/8CSz5RSeP/VB2SaqGwef29gVVD1pKKjDDkYD7K/T7FQ1F4Xdgy9+q97jvjoJQI70fpx7qx/y98L4ghDO7yEoWIPyseMnflLzWlk5KDcb45uGPhvx8iQ2fFVxv0O15C49O0G7OLkyY0MLIBAffNYeOL+u0EsxP0qRsrq4dIpsby+o/wmUauSJSOJaHRfSJLdm8P3V2ot8uGBAMW905RdAedQOJImsiYW8TBnr4ct6veo2rBWEMnRJcgZybIkcsokmYJXOEXeqSvyRBNFkq/PCQdwtWBUq1qQpOTmnnFVF0i9DCll3/BZNQSiK88l5rqX6WgSr1lkAnO8AS04vyVQsOLvCYEpwF2bVUgNlRbdipZ4/3W0qBshTAjQViNLMDgVoV4K0iq5NbYGmhXZjPPdK7SufPjiR7x+9drnNSubwTSdMBTJaXiwtVYIDuDafaqoh6zVUfKzOUo7ez0XqxjLaWFCOeWZZFeWNHGKeUwRfm7R7i3XmSkvLEFQssjkTSYUV57TjFllri4wU4DSNpldyEojZYMiTsqyeOccS5VUKjUJ7XrFQtG3WmgCkj2nmTefze3RAVt18/RXi/d4ISJRBLscvs/qpJju4KYa8qP2kC1KbXAd8iC8qKg66PqmaEOkBaa570NizeyMdCnub15k7lHBMMAEi9xkRWxyDz7ZYMMTPPdo7OVGZ6s0Gt+FsdzHvZWoeiD6VA9x0Q3eStcLgo4yotrLC20HcgKjDMmrJxPKFH+/Rg9m3w9FvVa/RIQmdyM+rlXWlfl04nL9TF4WjwgYzBGx6Ye0hmm0/LSejjDkceW0LEFH4GHuhjcZ2S6P2GaIJSR5ZKzS3NkYQtUjAiqenq3xHj1Y2TsJhHR8we555po1n5PhAe+TFoCKJ3L66CnWqKNrrfhtrXrTci1sokgTRBvTVNFr5fHxkTZDK/5Sl9PC5fLIz372M/7ul//I119/zU+//DHn+zvWGv1Z7xqfP31mzme+/OILvvnmN7x//wGZXEle15VpmthqEBFolFvIkQVmhy/5xEgo2vHQ4zmPOfChuF52hm8n9uDBej1mXOPGy92VPN0LNGiHEqUbp/TZy7PD32Qf//Hdwc3nRyssLvLkNh7yaVHv0Kkgnz5zO1jBqoptPk/TNPHw+Iiqc0T35z9uPt/INuqgJPJlx/lqZgPd3OcsqdL7qE3T5GUHeHrEw/4envQ0gHeG0ZrISdHk+emcvBlA64QrEKGyKGfRjv48eMhBkarqDThUdeSK1TwclXKgYUUHAYYmGaUgCc9xytTbL04e4hTB5MDkY3386VkURNVz02aZ1IJ/uuF55rS/0+Oras0VhTW9yW91Zq4pJe7OZ7589xXvv/zKIwwpU8Tn6+7VPfwClmnmc3gLpWwMwyWU7k2Obay1PV835YkpT8zThGryNMI8s5jnnCcNT1ad5EKvJ/LkBCXux3QiBM/vazCVzUm9v6+6d02yUVPcSsKSe+MTQbDSzD0bVsC4m8WJPop5jlwqW6kseWKLBhzgKP450hTuiLQbr+xppGwY2Oyeb19PWDTn0Kh3127cHl5eV1ShcCTqhodsCFYrDX74Hm14JgT65bpCivs/9ba1R69EArQXCqQ6u5eX0zkYjCPb1Ev3sjbax3bmQPf4276mYx/36E2fs/GfiKe7WqGKhOKTPQKAjuu35iVR2tog96i1PX8frUWKz9zbxUvjPG0ZyPdwCtZ143q5MMXz3DQQ+i3HHhk4zscPzVPXAf6F7hmbGVmMCIUlWvPQnInQREe4y4VMMILERq8xAc16kj2xbc6IIyJeXrFWWnMhzeICDi3InLnWgq0r6eE13/3iL3j8/V/z7v173r99xxc/+pparszzQpoav/mnjVf391y/+Z7733/P6XTi1Xzm4eGBNJ2parHR8E0mXpfnCtEXYzcuAv/cHVee1uvaWLQy8if/P2Pv8ivJkqT3/czcPSIyz6Oq7qO7p4fUUD0zGG0EiOROO0H/mP4ZaaeN9oI2EiCCIjiCIHEhQCLUM+KoH/dVdc7JjHB308LMI/KcqttkNm5XVZ48GZke7vb47LPPxoIbo3+X/fVDkvwt5DP+ZiOktdszZ5h0j5/2gblHNj4g5h2uvb3P4kf49faM39t7kG9+YUTtx9Vf/f/OFt//kFevlr127cBSxw9vbRtrXempUB4WlvM70vxMf/I6itZGq04c8ujbL5Aj+NDkxmoerSG5kScl9Y1lmmkIyzyznH3tS++saSNtxtpW1mSYKqu4wzp3b9NIRZiSm3Ir2TsFDW+DMS+O9XHXRTy1RlBrMUghegbxvsIhU1csISrMWnzVNHvNWkaN2w+6Uhx+TbGfouaZzbCaWaMGpW1zOT/1bGNuTkYryUciujEQanf989xGAHeUHwywtDlcrXGOA7JzA+Vr23rjbnnH+XTHr371j3woRBKfFSzCmgv3pzuWMrO2Shaldg8m1ij5qI3aoSsbSWZXNEMhWSflxHw+s5wKD8s9d8vEYzGmpbjudVIW7+TmJbnM5EkyKRdkdmwtWwxdUCXliUt24QXtirTEljLcSIR2rVjxz9S3ldxzOJSO5spyWsjrBWKKU7JK3wqWKpeXC1ScMzA7BC0t07JwqRuGsUYWWFrUfJM7DcseQHebPDhh1E2jVpwK1huDh69WoTsJzLMsv4NNDA1ms29HDx4S5hyV2IuCgTUkBmYbIN1II2MOgxAGnRxnNamTF7U5q3posc8SLXnJ6/liLWxZpltz+VGVo9VoRwJbQNT+/GQlkB2JTND1Arp/8H0+Q+7dZ/qaod1coS12qPUewm3+TbtFwLvboJEsbJQEUldMKt3UOT4I2n02d+8WhDHX2d4CmbgLfoSIByFrWx2RYaFulZmENECSS21GqaLhnKOa3S6km5KP+70RhI3+7Ej2bqzuwRs6enNChJX8albrwNZ3w308xtSP4eZHQ3Trfe/3672zjbmfFrRyOn3bWOsz7x7uaFtlvV64Xhu2nGnXn7yF6eMnXp5fWJ+e+eG775i++SU5Z/78F7+hzBNJlRd74fv2TM6JRQsfPrwn6QSt7co1gwnYd8hxRFMOoQ0G8+tUmFigL6SANz/bIeov/d4egflfj2wwXjPW8dXvfBYIv4LBj890G1q9TX/fPHXz7y/zJ1/3pI37NmqQI5i4vWbvnTy+T/zvul65O524PjUe7s78l//Ff85//d/8t6+CELnpKdzfK2DEoV+rHDXiUgqzKXOZkJy5f7hHiwdWpXttsV8qrVa0myvx4AIR2ZRlXpDisnVjzucggN3C6PtSHTDBK9RDhOi79fVRVTcImhCNdpOcSDEaT0TII4CyHCzKwa6NcXvdMGneJhL3N5Fp0slkRJPLTJo3bbRe6T2mMnUlJaM1ZVe8GFsueoNVhM0Msc66VrbxdVRYlpn78wPL/Z0TSWqlzEuwyzPLsnAplfvzme8+PnlP/lNAzy1IJ0GC3LkAI0FrkNUZ3ud5Znp4ZJkX7s93zMvCaUqUaWZSRwZy3O9SvNY+yeJyj1F6yDb6MQta0s6ozl3p0uhpkBJHfS6Mm0IVIZtrRfdm9J6DVJM5Tf58IdFro9mLQ+1PzdGA7t0fky1xH9tnQfXYPUfPrp+lpPpqnO7gG1jsLT9DQ6nJvI6cOeyPeZte16PGPLKk/TMESz9O0RHYc/T/jn1x+/g5XstxNlytarClgaipu4yrBQv4M7MzPkuPzzb6wIOVPMxQb939wE7A8t8byEzb75UnfhaOd+8hvv2crUNRemukyG7h6EVvrXsCeaMJMD6mhvN3eYnOtjWfPjYPELjvM71rrY7ShAP2+4f3lN8gIKPdc+yO11yXL6yXfW6T81uyzX5BC9JHZLgeXAc0Jl7P7epth9hBtm/VjWzu3jPaQ3pPFT4+PXGejOvLM+TCy/aEyiOsnef14pvtH35CJdG/+z3ffPMt9eOVf/QXfwHXCzlnnj8Jy7Jw1QmqcXm+ekb87itEoiVqmtCSqNWhpZQSMljHFpFI9GF+5r9soDcjRxw/7V/cyENIqo+c5Ab6Poz6EUnuNeW3zoDP9vh+Y/39Xl/fbn48WrNu7/seXe6A883bjS964/Tlxqj4n+pqQrgjFSNaXjxYu24b58cHvv/hJ5b7Mz/9dGGeTnysGyJR60tCsDn2T5xx2Hcc+GnUoBYjTcZJCqfTQpkyp/NCi1rhqXlGnSyz9M4P1QfK9wopC+eWOKVCn72+I7Fv9+tJ9L96CEzuhtBYs7MSH1ryLEF4Ve9fLKOmGBlF2SYPNgs5+gV9wyQd1bUl1rM6LBtSd6lXevP5sr2PbANEJhCjVJe0PEnDulLVSGki4S0ZY6qsiDNHRbyv0cRlHH0eccOqOqQaUpBGZznf8fhwz935HOpHSsYoCkhmThPnaebrD1+R08bHnz5RXz6F4phQUCdz6UCFQJp5a5QIS8k85sTd6YwsE+e7mbupcDpNnLJDzWglpUwOYkzJBZXknRUKPdZVW/HRjeKImWTvv9RwuC0kMgeOK9mw7nrgoOSeMBMf8GDGmr000Vc3sNPiBvwOyALbFWrvFARtQiLaqUpi3XziWg794SqNHOdtnKt6c3YUfE3V0OZwadshYCPRyW/KB5UKvWENlMy1b5FZbaC2q2QlcEnG5KU2/19lGm088YbFHOIXmms73ChhuesZ55AoowDJz2XvzSU8o1TYW8fEdc6HmrVKD5/7BqLds+UGcrRn1t6iX3pk8WEwVf3zjYRyd/RRIorgd7jHWxnN24DZ8Ky3x3V8EEOOm3QwjyPfcVTCjJ4aqE8Ly1rQLZF73rkNakKvnSYa5tudc7YKEidSPIwe6z9Qyz3J47XDfet8RcIB9zdOePzpWL5fYNR+hOgjazhrLiKftW8Bp8m+8BLTP1o36raRS+G6bqTUsWY+IFsrSZWnT0/Mc+FKZ55cl/rv/u7vuHz6Lb/97W/59Ydf8uf/8T+hvzs7y1OrR+c//MCHr77idP+OlN3pTtO0axjbaDvpNyLpN5FIN3ZxhLFIQxXrNrP9U49Rgz2iUr6YXb92up874P3ZATHx+vVmrx33f8BH+w96HM7X/3/UsvxPiyy5Ra3WD3xtLsCQU+K0TLQ+sZxOvJSJ3qrvnShXjGuMzPp2YLiI13OX80JOyv18zzTPTPNCzpk0QdLE0jrbtpGSZ0+9TmzrxvW6kUtmYea0LKxzA1FSy1/8nmOdHbL3YGwYi2MNRthz+7lv+mc1ef9wSqj4VK/UPFs1ckTvPk4TyeGAvazT2RwhscFutnAwN8Ynu3ShmaE9uVBJiKEgXk/WAMlJfTdMbQvx/eZj6aac6KkwT4Xlztt+tlrJKe1IVw4VutP5xOO7B5aTIPI71hWu1yuVRlKlBkt2KA6IuIb13enEw909X03F9QFOM/ePjywo82nxIQKpkFJIgpq4syyzQ/XV71NKzg8oqXhAE2udsite5eaEN6+Nm9dG1e2HlxUIpGHULRNm0AYyRiOZUQJCr+YIyl264+P3P7AkqM2nPW1UljRzWbeQMBzOR26Qopt9pQLVdlTLdSSjTJduz5OLADnjOd53lPJqlCNq9T5VHx+0t+WIukM4poZ9IWAP5nkPnWoYdvyw73pzBnzdFbNMUqNfrxxtMv64bX309+uv1uAg7L5+7CQss12Gw8zhdVEPWH2gSmTE8R4NvFfdxtl7s857Jj3sbnd7bQeB1AP+oxfdk4bo+8fRCJNjHYdamEXb016zNS/nWHRyjBLf7fveWGN31N344uMzZMJ/J01z+q9cZeqKaGerCUzJLdObQmo08UMuZrTsI7Zz8CKle5N9Z8JEWdOVKpXZ8MiTTDdFdMX6ytp8ok5ipnfnXasa1Gf6ekUUVipruiK5cWozbb3w99/9ntZXvn9+pswTU1G6VbQr2/XKH3/6v7muP7BuhVYb1/rk14/GSe2+mN7OAK27IYUePbQjcime/aXtgPtu8mAvYYrfQNyQCkITh2s0sr0kIBZ1j/idLsdG60EI2nt2ZcyWdKWYCHUowZbrYjsRYz96OwIyIGvbh3ObHMQsv9c2vPsRZEkEJuFcEAnSUbQGCLG5vd5lApWN1laKLPz4/U/8eL2i2TkAv/1//l8+fv8P1K4Iz5i6ElPDmLZGEeVFjTQVHq0htSLW+fD4wIfzxof7mem8sSzG6e6BVOCxTMyi6HTCJDFrYs4TRRPnnFEtPJ7uuJshzcqSCyfNFM14P30h6UwXQ7RwapXJOuadLuTIMUU2RH0uctZCTT5BR8XrZJM9UnQGuXAqJ7aU0DIxpU5RoUgjJc+8JNkujZnTnWspp833SM8giS5Xf3+bUMnkFoIuckEENsl+HzBQ47RJzLY1z5CDk5HEoFV0EtbLytp8AEbSiSUXpmnm/d0DU7mSUmPWE1mEqpXTafGafN2wNlG0sJZPbPWZr5pxTsaLuOGcthcmukPbZix395xPd3w7TzyeFh7Pyvlu5v1ZeFjgoSQmNtI8k5KikyIp85DwckbayLmTdSFNGdMVSXAniUkdqdCs9OzEmMWy9yLnhOSMleppXfKe2YLXs2cWRLMT6ZKwZQ8akrpKWuknNM30sqJJmG3GWuM+F2yt/DgZdc7I6sHlJgoaJK8iXFuDKfEsXsfU7oMfyrYh3ViLshpYdwKg6SiHKaZKjiyzp0w1R0qkdbRWal9peJ9zlYlOoWh1VyI+j3jnumxef78mZRNhVmUSBWl0q6zB49a6kekUu4Ju1LxhslKTAZ1LTr7Hew+tfg8uR4b4rhamnrlMPeq5PvUp7RDbTFelpZWqztRXfBZzpdMtYZLIsoAVt9lJmXQlq2HJz1dlwnJBSZgpU3Z0p8lMTQmfzmTelUAPhFZcWz4nHuuGWKPq4siKNqLb2aVKW7DjJVFNSLNyWhbORTjfzcj8F3z1Zx94+urEVCby5OdNZnfWKWkgTgqSSXGniARVzUVJ1tR9YE2ck2xhes3nliNexm2R3N2woIm+vgMeVBn1wQO7HxBkD+c0aoMyfnYTbfV+O4aLaFDfPJ3PDuH1PiKfNeZYGnIVKsrWGnbxGtWyTHz3wx/58Y/f8bvf/57f/PrX/OXf/A3resWsU+0T27Zy/+6RZVlI4tkwOe+16ZQzW4/pT0mp1RD1XrQc/afWHWIxtWAD/nv6g2PxvlxvvYUm2B3n6z7cLz+GlMfbzPlwvw7n7NcVdtmzWx/9px4CO9QzokrF9l5F//xeZzPVvRcvZ4d4WuuUnDktC/3yzLTMXj+8XMia2LbV66SAS9g58ceHMAinZSGTON/dcXeXmZYTeXYt1mX2STvnlGm10pKzY3NxglFLCn2hn/wzTvWCivqkIvHpQT0YpUS9ZmjD8mo/9wiiRtTu/wk3RK19gYmWppENjYxYw4nLTW171J00IHFnTdvIaFqOKDvOWgJM/VibaxlLyqTuKkwu1eitRvsnEq+hqypboC/exjUhUUudlplc3Jmr+UAGVWXbNl5eXiA7nyPnTEuZQmE+nZkflJwSH6aZj09P9O6GP1M4TxPL/T3LPPOhFMqycJ6M5XxiWpz5nGUKOcSMpGCKi5NrECMlSHkidbcD6OSfsfl6Jcm7Choyarse1AtCHcIlAY6qZmcck11n2ZwlnXKPe+/s52lxMYvNJrr6LOm7+weWa6NtGydR6rrBxK55vYVzBbxH2yyC85t9M0pMrUeQFMhPzsdeEHEpTpVDujNKCUOyddRUx7jNcZ+BeM8hYZlfndHPD/dNa454r/p+6G+ej7/s/fp5mvw7D1TmSw+R3XxZOJ7PJj3F60SIfm1HpjCv3fbop2coHt7UoL98yYFCwKCemrXPXjOQpOO5gW5FlhwlyWnKx1nVFAIyRwZ8a6tf2//X3/Owz4d/fPsYzPcbjvz+k0z0nu3Tf27ewGsR498uhND3TjICjgylkjfXbWYBL4SjNidvbLXTu4IlevMMWbohUplShjjoDaFNjVIL23phfjjRt0TTzAsb/9vf/lva+gO//MWfMS8n8t2EbY3L09/xw+/+Ab03cs58/avfcH93x5Iy15crKneQEhQfG1d9h0B3SNUVn4wUbR86vq8dggPDSO8L/oWN+vZGvH3Ffgvs1Ym4ec8Bh4+d/tklPq8by+sbISODvbHax/UCxhqba/dLISJgMYQ8BOHHRkyhHatRW73PiZIzzznxuLhh/uHTT5RNOKUzbX1BgWbVW1CSoFlINO5PC4+nmbv7zDIr87Kgc6HMM+f5kZQTmY26Jc9CLJOaB4DTtGDm2r3rtpKvUWKIr9ct02ul1BhlaK6329UHEHSCqxCQlXc3jtp9jyla4SwRkm4oDaSjeBYjGkdLEyresnM4YF+v3nw9VRIkIZlrams43k7AkupD5GvcGp+d66xuMcMmoa8Na05cyT2GG0yuojT1KzmDrdl7grPLguacWUQpPSNNUbxWVsjYS+elvGBmnCh0a5x7Qqcz0ynxAqxp4u50ov3kxJmTZe7vzuR0YjnNXkvNhceTMZ9OpJMb89m8ncsYhjHaqwbOEy1dWo1UOCQQ1e+BDnJbCmQmRMRzHjW3OXZxBDDx5yReAqmh9V3CuZAyUt2Rd2sUy/TuAZmWBX25Upi5p7CuF1ZTtDf6y0Zt1fURemPRmLMb7WPX/swkmYuusfH8c7yMgAxnz+fYmANBTOZyiCICllitx/6LaR3RVz0Mf1cv61zM24zuWsOs+brcOthIhnKAd9V3X3BQQzrS2Pt3zaXVobudK5J9NOTq/eNNvEHDNGxSmujdyOJweLIx8H7A4hb+UaA7ctd6J3UvNaHOoO4RYOxk2YE2RoC8RcA+xX3dhoSqemAl3q4TtlmiG8InIe2kMYsJXmb0yRWtxDyZSDm5Brf5CEitkGtird1LpmJIkl0il+FC43MahwSxH+A3ic+A4DmCk7FGvn/9JTsJa0T7KSU3sub1Ds+o3vS63jx2tm8fC388busDLZhxgwF720+4AiV3VurOou4xWFuuHxERrn1jmWeu80zKmev1yv/yL/8Vd+cTv/7Vr/nlX/yKx/cfOJ1n+jRRP13IudB/9zv611/z8Itfsm3PvKwvbphUqXjvWUqeJY/JP0MxxZfWF9cX7ICixzzR0FZkf9G+/n86w337ePvqf+/v70Hdl5W0xvOj1vBzGfp4SGTCR9btvze+N7gBNXWDdq2VnFzCc15mkr6gKfH+/Tt+//vfMdnEdb2+2jeafONP88xdMR4e77mfZ5ZlYZ470+lMObnTcB1WoYwMPcg3ufabz+d1UREZ7YaH6EdXJKX9+eHwiJiwi+/N3voA713eDtl7BP07DwGKsZ56xDjmcqR7phxGQESQ3rmdhyoqaHflL99SYQCjXUOTk40SXhtTKYhsPh4trmM5oTYEQBRxLUTfx626mlNrO4JRSkZDwWv0Q3ZaaCO7xu6IWK59O4x3nphP6hmjeoaaUiVPhWyF8/nEtnbOd/ecemWaZ+bSmU/OQvf7UUIZy/eWq16N9YRUYvIMKZTIHIEaSIJpjj0TtbuA+nKJHl0pEQb7zXChCiWTvewTA9OrDvU2Q7SSW8Yss5lnerIIuRVyF5ZYH16EIjN13ejthdp83OLLZezngweRzVibs/Jj4/k+bAO2fBOgx78HR0JvZyWb7TrNPhv5YPPK6FbBCV5jE4oImnM4pn7sWRvaxtEnb9G6eAPJDRSH5AS045wnNKdQIRzZt9t31w0IbsdtffmtvZJg8I9E7HMDh5k5sTL7vR5tPMOffEZaUvW2PwVs9Ojbfr2xHo6gJBfgKIVevQUspey8DDO26lPbunnG21uj10atlVobqb9GPW+/3iDbHnyp4+c/Z7ePVqQjeQPIOti1CjkH21F6KC/1vSH60EoebT7O+039oNwP1qRHNCFJNiJGaZ6Ka47Fcoe8jSka4jfKQpbQLooL8QiaEy+fLvR+oq2feL5+ZDGPAK2vfP/DyvXykbvzPX/2H1XevXuP3icsF368/n98+u4PfPfvfsv5fObbxz9DZaFucP/wgBVHQfrmNQ8zQyXvil+xJXCyq9ys9BEJHV25x00Y2dMbjfL9dsj+PuHkRvYbr9DP9/OrmykQmh8RhQUsNHSSBGcu7/OMDypE/H70GsvrZv091pOR8QZ0E8/Re0j1PZOLUhIkdQizTBPLuwekZGgFSQuT/QhAnybmMsFJuHuYeSeF+/t77nNlmoXTcmY+ndB5cTm4qE2jzpgdB9Q7m8y1h3sjlUyyzhI/X2sL0YOMWCUND4xDmS2QsBR2sccdTsFVqNJpYh4ZB3rgmcw1ZB8tbqr3GZp4MNZ1dQJVcQiVNTnT04b2dIhoyBWnVATxI0b6texZRsdZvHlTuk6kHi2CszOaky7RFuT3Y00rvTXqpxda29DuQ8WZfTDKrOrBAAm1Tq0bsjmUWubCNl0BQZsHAYspM4l5MnTKfGqdPCtTuyenxDwb05x4KQun88KdbOR54l7N24lSaD73Fg7waAWTOOeavEY3JiNp8kzVAAkOQhpjAaMPW0w8I9HB+i03wd3IgIVcRu+sD4epol7qSt3H3YxMz1xL3CIZ6Gmjz4VUM7MafQJeLtyZf76nGtrRHa7rytaU2nwKYrfOlkZ7mO+3FmQ8oZOTMu2Bjr/s1CJD1DizQ9QFZ36L3KAsrbLF/MqB3EjYmKQFkUTVwd4NqDzQ2S2C6i5DvYoIxIZRCadLcbvQfQ77LCW+y3AcFWuwWfHzEiTBYh1Bb0dOAPj8YBwf7SkkTJOv33i42AcOUcvoJGmI+JxlVMgtQlXNmCgZofWGxXhL1LGrTb20RQx1SDjLulsjKzwlZ26fCEZ0rc7Etw5bc79jTh5uQ7NeEj3Ec9KrLhbZNdkTh1P1AJIbe3wEERZZf5cejGpf+zwgnWGIR5S/lxZ3y//lLMv2fXf0rwExkeYw++NnrbmW9BCcGO/qgwBk1x/t3Q/MWpvr7GYXRF97Z902TANyuHSegcxK7z/y07/537m/e+Drf/w154cHpodfMU0THz+6oMCPP/xIf+xM88z1cmE+3/uGaS1aGXxWZDd2kfEx2H5kCG8z3QE93K7Q256w/ZuaHc72FWZx87ufrfNreENuqgk/+0u3D/nya9zx2ufPhTMHPlOEMfM+3t571Hc70zSR0pWvv/rAp6eF+4cH+stHSkrU5hefp4l5mpkeZ+7uztwnOJ/vOKdKnmfO5xPTNNF2iNv7Rpttey/oDpdr1FNjbVPKFFHqVpHuRt5qQMghFSky5nsGNPw2MLIe9WGvUTU8G/WNECgIBwKyB2PiLWJDsxzVQJHMM5geWdCA/Bji7jkS6xgu0Pxwp9HXSEZatJLgkG3PE2qVlKc9W+oKS++s4izZy7pyVmUqs09jisBD7TjXvW9QFYp3J2hK9LUhs2ARwKgIZZoorVOmxFyhzDOclDxNqDlyUfqFXCaytgjEA8wf98pG1tv3oGHYGNUQXBDZs71kCUT3WjtjP+RwUPuwiwiMxhCEIFIeP/frlDSg4OgLbyky0MltTiouVxgohK7GFZ+6KSoUmXzIwXp1vYPn1Vnm5iUuaXU/I90Muu01XjEXvyDq1zucHEpNe69vHM2BQElk7AM9MRedp3vqx+hQEXViloo6l6V/bkvkJgDyUNPP9+uk3Pfx7W8PZHPMUm7Bp7CoPb9uX+17qVIG/Mxh3wayevuZxiNFlwpGDMOI3+vOvhY7LNSxPhFK3Ay2ePVd2N8y2OX+ebe2UgLR8fvVj/X1X+Yta/zWjr/63sJnr311fRsOWULrmkiQ4hqR6Q+yJsNpez/WYZ08pRfo0YQfRijtF44odLfYBsKuUNJ73b9ss+4auAHbjsNohJZqQFAgPhO4d0o3rrWDVda60miczrP3ZlZjxVWZ+sV4eP/ApMYffvojf/ju7/nFt99Svn7il7/8Ff0u81278py+54cfJ87z19zd3aF/MM7nM9N04nQ+k5eJbduwnF1zOKTZ9gCFoMjvtXGPZgyLjs2RocqxmTh831Bheg3dHA5P9mLCzTYSIgO/aYUbGPT+7q/vx37/3rzVTSgAyN4XKGPT8HrzjaBpNxL44c9ZmUuiJze6OSd+/atvyfd/xbtvv+Jf/Hf/knVbUfuBJMKSMqey8P7xHfM88UGbtxslmE8zd6cTKSXqgCKjnaSJ7XurufvyGqp0kEojWjZMYliIO95tBBehjGY7HOh1yVQ9A3Ngp1PJXo9lDRhavTFfFO/7e0Etodw5nL2PT4tlVQ8SHfkQJGC1lN2J792g6SX+VmLuaRjn7OfrJRxwjjmkxZS6bd5OrUJqc5SIEpISTRqyzNyfH7HmpMFcCqdpZl4WltWhahntPjIhWdgQCp26rmiZSH0lNz++nahEJuGr7pOD7vPCVE78VFaUztNUyFkom1Gke3+kEQGPBzLIqMEaFmQ8yS46osnnsmYLbeggk2kKze2wAy6XHh0LIkfLYGRAt7NmsSg1DOcPXhc3o+MsapobvJLOLuzQFFJCstI3JaVOSdCuft4XnLTTt4LOGdNneoLLdUNFaVehRcOEmLGltp8nUy+JWB/WUCh4+aNwrPMIpjRJ8GE6VVzmdyAyEkM9vPvC93XgXNGSJpGRefKS47xXhg1XF3ih7c4EEUqMYyzx+wtAq0gN7W58Qpra5o6YyUVfhpEI/9HCZ6Rx/gJpI8oQWx9ENH/dFFZIYR+TOEyUmrGFp9nbmdRr4qkZjP5kzN/OOpds3i1gBOLaEes+LanDp6mwtQ3pUBJM5sjSmjtJVu/Pbt6aqIhnvFtHS3Sh7HbRwk6OgHnffV98uELaF34etjXvDLuI0FSPbGNsjJF19Foj09U9g/3SY0Q+bryj1puPeYuuEfz6d50V2PeItlnHWueywWlZfCKGGSkL1+tKEXESlTVSS1Se0aJsSUlJWbcrHz/9xLol1uvKt798Ry6Zrx++dXZ0PbFeV5aHzOgbzLmQT7M7YMbByCFKHzVQnyDwxkmOQ+4Bxtvo0Nfydm1eR2q3LvFnawg2bvxttGq3L4g3k+Ep/8RDPvvXz1x1v/Zt5uckqIk6L6zbFevGNBX++q/+MX/BI//D//g/7/soiZBSYZ4L8zzz7v0jSTMLmyskZVdK2rPc6BHUng9UxGzXgu2h0iPV60eDB9mbhJ5uGJt0oCmfffsIKj0ruK31eKRqzaEwc/YJZj72cJQa/JyE5nNkYym75KSNn/UgsVkKJ+/3b8/shvIPo691aCF7ZuzZmpOEcva5s64RLUguXuPOiSF9eb5/YDnds9yFFvaSyNNEPm6c/2FRXzRCScjvv4+09JemlHxweZ7IoRU9LUouM0nbjgSMTFlE6NWil5dwjPF8OE/J0d+rDtHn5IY6kWPsmxPYUtR+0yAj3c4RVqWPoqlErZIxFtG/X2Joa/tzObgkQzucoQeQQte6xvcNiDerk0ureOCdMDRn1tVrrX3zzHNLTroyTVxVyW2j1haCRTcZsZmTuGIWbTKNU+VzqFV8gIPK0WO/79jeGQI8Ns78jbrcnzziYQ9umcx7AnEToNz29A6SZQ3N7zSVaKEJO9DNIWMbw22Ox/i3w8U+icg/xudZ4oC2RVNoSXgL5/AbfTi5m+uMa++/L2Fb31iucT3jqFH31qg69ClqZPX9c71nG8IdB1Kh+/vdoF4/973G27x94sbAHv7Wn8hj/b2vq5EDcrC9duVvOeaXakBCwzAaidYbN1oWiAhbbQ7pDPbwfoMSvRo9GyVl7+cSQJXavPacVH14svpQ9ctaSZMTTFrtTKWwidFro5cEBWrdePr4jM2uPDSdhfr8iWst/O7lme++/wfev39k+scrd3eP6FYoU2HJC5d1pT1fWE8nPn3MzPMMyz1SCmQfT0YyrAlNikNMOr5P3KBmnlFFZNl2438j4XigFzfrEdzb0EJtuy+4CXBiU8hIlvfxXV+4yW8gmLh9N5ntnzy2n8EvHVfjIRibI4iaUsbmmaqNbds4nWcfuiHG47s7PjWolpikkNPEyRJfTQ/MLXOez9znlTzNpKIuAj/mlEqiWyd316PtEHM9vX5rITSRrGJqmHm70XoNMgGF3swViLJyuTqpLkXdtqmzMXONQyZD+032mbLQ6S2FLvqCyx5uiCRaNzR7r2JSl6JMpSDJoVyLDDvnGCDPjZCNgFGcAVp8rFwi3WIQZGLOsSlSPJjqXX1yTFPI5uUXyyBK6hNWOtPylUNdOQLnyY3shEt3kjxnSe0u7uMVklIUVBqpJGB1TVyESZvDp+JaELk2Stq4Y0PAp0B1IIay5OAK+FGW2C/ZM7SsSIx9FPGSgeTNg61ekCQMEYkxdk+7RiZXIiBRRNLOcvUR0cropBzBgw7JXDKyyyxaCDAJWNgviYCOhEqj2TNFFbmAMiGsIH53pGamlBFeaPcbtir3ubBtjY3ElAr500dSUi6Ij0xV4bqt5Bib+IT5gJDYplsEFl06lmDuHnCMwQQ1B+wcGdTUM6RECpZ1k2D3Ei1qGJY0hCMEHcehmSvSjdOv3qcei+q1aFwVzLq3QxV1JEBoWK/kLCwhGPJDzD2PqJImI0ONP8MQDXbzqDVvtTLkXRHZAyk1DzvpMSkqnGItIDRaX9HsnSn0ilYXorlYRTFKwO5VvM3OyW9pD76HDW3i/116o5vyaEA3rnkjLydHcOgUcxXH2XAbhNsECf842qe2gYzyxjEzhDxeCwEZtqNt4lGNI4n7jXmD698+dkfwhVatVxJh42I37zPYxYcvORzLVjekjbFxx7X2KKHHzF053EfvPuxad4eQfCQVia0qz/0lbryy1UZrZ3IuNK1crzP/8He/pSwz39wnTndnrHrvap6uvLy8sDws1PMd0tVrm/PMPM00c/aoDtxybDj7wjQO/yZv1uT2z4PF+3bd9kjr9Q34/LkBXb9xwgPJ2F/2+WW+eF0G4rFHeCPQFIdXkbgXUVNKSimFb999w+//8AfmyZWpSBNfvf9AyTNbsKBLKahAniaWaSKnxLKcQvHH+7hbqAMNDWPbfH5t0+p9et28H3jbqLVSQhFoJWaYhqPdFdvmhbZVyr7xBnQX66np1dSgt7dj8BO8hhecCOt7u97Ods4Bnaq33Qxaq7aAQhlZTdqJM2owatE6MrYx3UkyIt3bhCwgSny0nEkEuuIsYwRKKp6JLgmzhhQPWi0NiGsLp3QwvmV8P1FSKg6nd6/JWmSaWjdME0k8Q9Qyhk6ASDr6oNMIyGO4iEZ9N6Q/KYWUpt2xOqM6IyXWYrRTqe8pCahZSf55GJmyQ9Kjn3YoZe1SgMMBm8DopVZ1EiGju0WchCVu9J1NXlCtLoii7egTl+RQuTR0S8xRqyypkq4FslHqxnN/JqVGXr10NZI0tYSmHqMdnZWcUnIpUBFG/XJHxLq3F3nybJhG10gY152cakc/7WePkdWOemys6+uz3vfXvsqEkd32SMohPT1Y2UGIu81Izfbe3dfaD/Hz4ZjHenQncnYdvmZ8jrS/35hLcMuvAMIONIQcY1dlh4FrdUGoXo6z7O91U+ZU3addpXQ4zTnmVr9CIyOBGu/j38kH+Iy/x4LtPw8QbE+0Xj9uExpuDI1/zywBfyDHZBz/90GqkpubVURfL3hEaAMq2btzvE0LejBHNZx185pX3VwTV8SHsG/doZkZhahWgDPoREO0X33qhVVYm/clD+ay6cIqjald0KyYGFNLvFzg7nyi9XuedaN9/KPXfi+J+enE9eM73n/zNfNWmZLQ1kq5m1ifnmlrRdaVvmzo5JuwZUJRxfsiS5AuGuaH6obM5gt4RCcOpXrOq7wOeoZR7DZaYd761teZabjG0CPbJQFe3fAjLT4y6RH5Ht76y9vF9g0V7yQHvAiexagoUjKaM6dloreFPnW++eqBd998ww//9gdSnpmme5QLeU48nO5daCNffWC8KM06q3nI3npcs4Zjao1OYzWvb9YKvcfAcIP14u0ET706q9TcyKlkzDrnIEhZkH1W27xONRXq5prQZt0VpQCseVu4+Jif1iBlpUkNY9L2uo7pcEiCyuzw8t6PGaSf4YDNXamPH/RMoIsE0UbIa9SmKZ5dxq1S8ck/3bxtrlh3GDDy69xTnIEZs75ne53V2dbZAw/pG4JPxRF1NqqI7bRUjTF/RXx/5lCJowVsLBWkRt9049xAk/AkUZ4hgtMITC16Mqc0+fNpcmh8D1hAVClD2CR5y5QjwRL7Oe3nRCIUcehZQ19Y4k8Ypj4hr+C+PEpacZ8sAobM7JBkyrQWkLsoNmVMMmqr2xwakqpP8xFlyxuSE3kW7LpSqrBtG6Vujl6ZISljzaGDtXtPczPzwRsB089bc7Eg7Z79txAYSc5x2CLpcO6TUU1gM4fsc6IOpIX6WXvR3rEgQrz97jD8tS54BHBqo+Togew1yK3a1YdWdBcrmro716yvs6012udGaUwZgyLC/kT7oEV/d4MYzemBlduajjYnpvU3du4aqXzqFu1lQQ6L71qqBzjP1f1BwQNmc80a1uStS8kCdBQvf6rAPM1suaPSOO9r6NdWG/rZoSMwbLUP9MY8Et4D2eH4dvt5pIx+/khv7L3frzw2KirOhGL0775+jPrEq+dUQ580oJBwPGZHG87+b9hbCGprLstnTvAZNwhG5N53x/CZGktstB1aqBVLidY2pFaagW5eJ9lqYtVMq51U/btt+pGtrvz4+5V379+xPW58/Pgj33z751xeLujJ+OnHH/n2z/6aZRnE/Wg1WDekC/M0U6tPsekDih/yeWh8xHFD3vRQ/0xKur8+GLfuzw/H+aXM+LNs+817H7Wwz37w5jURUUba6xBKbJYBdYu40Yw2M43+EVNlmWdqLdj5hM3Cn//61/xn//Q/5d27d/z4f/5PTDkjTVivFTNIqZBkw1I43N7pMa6taRieVr0UQov2oqgFh2AK1qjbyra5/m+/rqFXPXkNq8KyzNRaXfRBOyIpel87VfKRAd9CSM0gOd2rbw2Sz0odfUvWvO7Ueyfn4XxfZxMayleecR13aM8wIGrFx71LOblKjySoTpr2cxOvMyXnQpLmBoTIsJNrahpOGttF8kNxSm62B7BzOkRlP6MqTuXx+Oy2f9xlFt/WCcf9F9iVqlL3bNhS35/XlCjFS0JdlVSyC2vgpDhVZzuLgGqOPfVa/W3oL49ARnWIncTa7EfEAhBytGJX8xv91rJ/gbhnI3s7EAoAS4lkhoSWuOD13xJnALn4HN2rZ4ayCXq9Mm9XWquU1rzbiRCBYGDB8eh2qD/hgkVKf5Wpyu0ZHQzrVv2zWziwIJvFl9/HGI4M7cjkIrMcCZW3Cex2ebCc7eZ6ty5Wk/elj5qnyOgICft/+912m3fck9t7CXymF7G7qZ9BX43hN9r+uldoY9zH1mPuL21XcBzZLuZTkByy94TvFhg47OjbJOfY7xLaEL3dno+ff4wf237yj/W45QHlw8Ed/Nq3BvttIV/xBNklHQeE0Bzjdlqa923dfCkx3f9TM1pALGvr4fg9kgm+U7BMJRyA0Nq6E18MH3El+H62amzihrmra3huL51zn3jePvLu8YH2Sfm4Vq7TT9y3e6S+kPKVHz/9yId3H3j69JF37z/w9S9PiN3x7/4vYTmdeP/1Bz589RVlnrBto147OleYfX6r4a0no1/R+9qEQZPaD9Ogmw9YLTSWx8/3Ff8TN3ZAxV969PhdtdsM4Fj/t48W99vZ1bFBHUc5MmWMwTb1+rPsA6s1SCulTFxy4VqUlCb6bNR65Z//s7/hL3/z5/z3v/s3tLrRZuVjv3CpjaUUpHvbV2fDrFF7ONhmEfET19noW2Xt7MM/WmtsrXK5XLn2hEgNp1t9ck9trBh3kmnXZ6ap8FgaZZq4mPe8XhOgia+sBBx2fb0+tiKW/XPg2raq4pmxbf5ZmlAoONUoIzcjEEdmthu+mCSUZPLsV1dHTIL1jXnLxSBpJcv0Xkl436N0l2HUYb/CwLYgFbVJfULR5gpR2i5eX6TSqV4z7pXUvSY4nOgieY/sd6Nhh6NO5sQcMpDDIYbOthDOUJUsPt93LW1/75wnSnIHbNkz4FGO7LGeCTeUw6i1EEMpMiD5sjsTA0o44NGeNRzsyPokHPGwWXkojmkEWxriKTYgQCf7NS2g6lrdCFq997+qT3KbuqIkqr4gq6LiU7jMOiU3tBeUidKMdl3pm7PCI65kbc7KffL2cM6a6KHq1HUw9oWXCKZGElllsOP9gN/hRNAsiiRlk452ow6y63DYkqJmPM6/s5hHX7CZn+NT9VLPJdtuKqw1VCpC85JKNxabWG1DcFjausOxNYfa2a54CFh3AqG4XoQjI2Ct0+OVmxlCZ2JAwNE/Ep6xRfxQFZoKZ0sEr8rPQNi56Y0jfaGz9cZ7PPu/ejzr9eXI1JP6/Wu9OZ4lee/n90rwsKEH6pcj27UxUMNGYuYlSenNnxsJ1D7s4SZYwPDyiGfkwo0WNAR69sZeD6c3Uv/Xr/e+uy7iaiP7hY5szfrhe7atkntxBZyUqa3uWfHI1nq3ndI+3sfJFgfjVIKwsfeexWdpZnvPV60bz4DJwvPLC2u9cn934np55vq8cjed2GqlzI90M6aWeX564rs/Xvn6V7/g3UNhvV7Z2sbHjx+Zlpl3798zP8xcr1eMhq4rUubQ+vWpMtYOCTnVA663zv75/YlXfxx//zkne9zLyKLk5gf26mVjTcaG2+/FeP94we5ru+1StPs9fhUBHm88vtfO2IyPMc+z93ifEy8vz3x4f4+q8M//6T/jb//Xv6XZC5fLC5+en3j3/j2trfRurnQUh2/3/3F960ZfN1pdaebTrVrttG3jWiuX65WrZerm8GHrjct2odXKkymX64XUrmhO5JMwnxY2NnLK0DuaMoZDX0mOLLU3h42qbazrxqKuCuU1X0G6l0+6VUY/79t79mrNOTKyPiDX6GPWEDRwkpE3/wvRTlPzTbLgwzhSlr2+ZWZ7H6WNecR4QCENdzKqERBaZJGBRoVC0rGf4tGJEcbCXusdvaSasBSazQHlpuzvk1pyMpr6z6acffpRaHObpihb9LEg+zl2YqeGsRvtfikUwPwzeAJj7qxVog+DvSa49xPfqEENBGF8x1flNI4zKhFUiAh9lD6Ki/GkoWcfSlwjoBA8SBl+vWz+l60VkCfqpqyt4l1onmCMDhKJ7+LtmIEAjdqwHip8++u+kB3urzHz5CfaPe1mWtCr1wdsOzLQo/Z8ZGPj+lZdfMLXDEQTKRemSOZtl6fl6KE9qr3Hjv2ZrDZ+GJbrUETkzfffP/srhKrtZZtjkY7XWfMRkD6sEVpyVTJ7RUQL9nmtr3/35vPeIgmv/tMhQWmvXqe73Xy7/F/OqsfzeQxV2Adsp+QD7iNSSOKi1fUWphgfckCc6kzDIbgP7nQHlO26tq4ukkzQlJHQpKX0YP/ezKA0QzLQR/vOgMIE0eb9e/sXCghFnF1WefIv2WZ6QHR9FeDK89PGKV/QeeZqxtNz4+4EyTprV67tiskP/PDpj3x4n3h4fOSbb77i7uGRaZq4Pj3x+KFyf3+/C5C3U9RQSvLRYukg5fRu+z6xHfMYuIDc7p0jG2bAmrcwxkAR5HCoNynziK5eQT2MA3yzCYwv9ervP/ND9TqAOn7cdqOVkrcJeY0WiiQ0u4pUmjKn08zXX2XqtvHX/8lf8a//9l/zk62UXLgAqyRMOr17dmat0oNu0sxlEnOP+b/rM31b2SxRt431Ctu2cqFwvcL37clF94na79Uhs4tUXrYVU4f3rr0zX1/Ic+J8PjE3ZdaJus9TdXavmCtO+ZxWB2cs3FfroNKdOW1Gb4rZ5CiBFVSy77kbiO/4+4igS5yPLZSYhNYsyEtByiKYwuJtENKFEn34E0anOfs0DA0ibHifPZqDAeqGwLRDNqS6UlCpRhZYk7cvFfN2mjXguqrdzy5+n0v1SchWfAhHndxhbSEVKml1EmP2DLJkiaEZDkFP4s61qwfeo0QjGm0+4XSHY9aRBcQXyDGUYZj3liKjGo5J2dtKdq6IGYNpSrBhh7yoY1bmbWUS59LYpUote7Bfmgc/1xr9pyGoouIBdzEn8mGNnGaSXSnTmVO7oKnzYkL9VJmXTOvuDkSM1ZxVPoZnqHpAtDVnM1+CpJRvS0AI1+TSlOfq2aG7l0SP2u3u0ExAlBZT1coOd3rQaUUcuWuOJCzm/cWrXANB0IDjxyxwD0iWdGJrCfTq9hpnXrf9dWEnQvFw9Aw5UtEQ8TY0U++DHt0Ug0M0bE7Vw9kCVEkk4vwwOC9CM5dYndhcXyISglWduFbDPm+GC5iEJrtk31e9geTs2bopmPfWN1GaKBVnKKfwYNo8EcmjbdCOhLO15mx5udEbfBN7jH8rryH/gwWtxyJo0N01UnUX5f/cKI8P8PahEV1b7XtG2m8CudsIYmTAKaTEbIvhEB0/uLFR9usFU866i9IjMVdSvX2i9RqkEY/ce/MBzGVyUY3aDN02nraNlJSnl+f4TEqeC/Np4+PHBv07v2Db+OG773n/1QfuHx65bsLLyws6F853Z6bJMz9rwlQKUrJnwmY7YxOgB0lt11aNyP2Wdfw29HNTdBP4CJ+/6O19uLkd9oV/3wabIxC7vYP7QRoBgo37fsCWnlmMSLVH2wmeWUqjlMLjw5mUEj9cP5JUyZaZysR2vfL09MQm3hbTRj+eOCu5dzcQ10tjW1ememVbNy7NZ9lenl2v9Sob13Xj0/XZpRcjOp+7ZyhJvT1u7Jl1rbw8X5hm35u1CjkVSLMjOdFeZ7WH/Y/9E3OQ364t0YN4y3VAjuBrn2Sjbx1wRM6vkJ3XQxxMEtK9lzmZ+SCB7nBnqod07J59iBx5h7iWe2+FlAt1vQDdywNskJ00N/pxh+NJOkpJEWSRPNuMtiss+6Sc4mzdITRSchDyLDmjOjc0Zcrk51EjsxRJIQYRQYlWz4Bvswtkd8BDEzqNvmmJ7xlTlTBi2lqIWNjIjB1FU7XdKXutOBzs+N5yCAHFjXL6Z5RYhnBTEkFaw2JcZEkeQPUmAcVOzpauK5Iyc5Ca2JTLZSVJZmuNGlyX3m4hycEa9tY6TyQsRhhGah2kxJG1jY875uy2N/Z3r9HebtVXAfubhxwcBgjk4AaBvH3dQAySOl/Bet/Z2/4Sr9WOBGF8lm521Fz7zXxdDl8gb641HiqjNNX2ub391oi9efTWXFhl2N3QzW7WXWBjkMICdTIOxOB1wHxkuKO7ws8v0b52OyXw5nPIF2zFF54Y3zsPyMCaTw+ZdKG3js4XhvB8tY4Ug9ZI9Z5avQerbxstVVJyFmM3w6KWAj6dRSjQjbxFZJSg00i4YRsHspLotVMVVBOl4X2gfYWWd3Zpyp6ZX1uMI5PBwh5krpkKFG1srQXJQ9m2A5Zat8Y5KWKdpp2nl2dnd7YJk0opE/XykZefjHp1mUStf2D7eObdn/2S7Toz3/2C60vh+ccfub+75zzdY6XD/YbYRNWol0oi5UwemtpjY/QYdyhOXS/msmW15Z1Z6wfSN7GTSwXMAxTrit60b7VR+x33eUgYxnMWEF8bBtD6q5+P7otK3vfQ4aDNI2HYa/8i7qiqdR96MUaDdeVczlzOHym6YaeMfrjj4x8/oqcHvvv0kXffbtTmGdK6fGKzRmdis851g3XbOF0ubOvK+gTXtWO5ksylE1trrDaxbcI1Mj+pRM34U4j7z5g1Wvee3KcOmifoyh9/XHmXfP99Pc8s5zP9tGBtZZoTvVfm7YU8T5jdcelCkejDZHNESHMYnhZQ60TWEnOenSzUW48+YqHsbHU34E2ujjYMdrZ4rTEz0Xsjx7Sd0UalcsGsU7VgJuSqmB7lmiyNLpXKJ3/9MtHbRml3MWTC6KvQc8OyX0fE0HrnLVDi929G6NZYuPcAeLqCJvo0U8tEyjMd45QdHv6UIJVMtYWe1McPqrKwuYEqPnYxSdSC5QXNmamWCFQ81KtpBCYltq8GAhdGV1dEhCVawkzVe03JTjsJBaok5kROGiKuKIZBDaUx79uvmPSDYBSHpuNjIDOJnitdOqlNfo9R/9nkB2MT1zOY+pmqG9kq27r6MBmZudRG4cT6kxM3sxU36tdK743ncOQa5LstJPI7zctzm3mLVxpCQZ6JXaLTNie41itanLRq4oHVVp0V/WgKHa8Rq9DijGt1W3BuQpLMtawgwhQywC8JtCini7euPedrGJVOKZ0Plumrv662ipTJ186OMqU7MY3gs5DVM/quMZTHjOdNmdNMt0pvjSQdzYkpatN5T1xC8CT5zPUTMzSoyVnk3dypbuIcjiW7qM9TjoyvragIVc4IsFolS+asQukbF/H94OWHytRXZioiDbMNaROIUNU/90yhmUPb7nVi/+KEthnnqaya6OY1cUF2e2wW2uOirncwPLK8cuIH81HEMxJhQKMBMRG1X+2UkqAn1CzGXx3YuZp6TakfeLmrGjnpKt1mhPG4bX8BWNeVZp2Uk1NeUqIMhZibNp9baNb29xrC10fU4SSfAWP7zFqLorkmj+BeLhdab5TZMyRZr1yeX7AlMc0Ll5qZyszdWb2/8i6xbYnT+ewZWm9Mk8v+2earMhrE3VAMbWK7+WwH7vwWWXgFJd+u0/66n8mMb157+7JX8Hf83bOQkdV9HgWLsO+DkZ2LRf/mwJGSAK56BfD+/Xt+85d/xd9//zumMrE+/8inT5+wxbheV1aeESk+0MCMy/WFujb60ye/H8037Lbu4neUkrl+uu7ff9s2UghrjGlI/Ub1vbdGi0NmCCVnXmIKyGU9kVWZ7yc0F/KUUQyqD3TvbYoM+VitcQ6OyN/Py1DC8lqkvDpHexfBDdw20IUdZRIgMmJnXXpQJpLQvvr+MG+pSrvghBs9F4xIewwmEkFeagi6B3XVQkyHvGc0MJBOcSGerqTQTsYaeSo0EXQqIImsSlPPdKfZBTaKuUNFR6Ybmu6BmuzzkiNDTzmubTHPN9qPhsNNeG14hJj7PN0gZRIIhdwMM5GxvGMBOJAbry07nL/v+bc2xw4757W+FOttMYXK1fJiF/r6zP49snhGXyMQmM5hB9cXuFyp0d8s1Zy4evVr1tiHtUVdUnGVMzNSoGhOXXr9uYcttd5ictCBiNzawX1M4c3zmpR9bm7sUbP2yj7ur795fIZ23uyffjO7eEcdQqv67e/2WrFABZJAbE6+9OitBo9BHaUdyGJ8wUG225EUBmep7c93Mxd7+cJj9zU2eBjBcRk6D73vmtFfRoBvkl6v4fnfxxIxUK+3FtcfeUw3Gg/lgDB6bwiFXn3PDIhM1UkWtVYfvK2ZnoXaGlI9QnXYJ5FtRMLmta5qiI3eqB4HzrxP0mzHwp3k4pFfa5Ut6r4aggUm3WeDvoEKuPkmEJFZPwxox9/3Ggdxay+UlDCd6NYp2bhIw+Qntm1irhtYZSvCPE/YH/7gg8cvxvnuHuoL9Ad0vfL1N9+QuOc0LayffsLYsCYBnYxeZt/gfvm+FwE8xoz71w94RnTUu4bRDocd2PGNCfHl+6IjHoSVg1DzKlu+eRwQzNvnj58jx1VSZNc9YBpEXTknphr1hwd+85f/hH/xf/wrtrZxd77HDH64XL1merrDgJfrlaeXZ77//oomZfp0jZqlL0ofEB4zoDxffnSIUp1k0asbladk5ATzqOlJcwQnyCm2Gb3BVSq9wR/zR3rJfNUgTwslR5BZAOuskm7aXkCoCE4iTNEeoxJiFsOw3azjDt0PpGnICEbPrPQCAUG733CoTIcQxzAsUvZMyB2CzxrOMkWJJ6pyfWMQGj1gCt6AgaRtd0CjLzGF3OFoPBx11BQOU5jQecbEfNrMbqQKqcTYOk0UZmeJRyCRhkKVBqs4Ak6VjGrBGbaKRmCk6rs03Tjc4bhf7bujVuZBD3tUGHtSY7+PdQ5pyxQ2Ai8HYep1QE0BpXrWreKDYiwNJTMPEuiQkgf/o1avgC1+CJJOdBVy7XQRSi8gme3ZNQ7S9uKlj3J1u5Yc0bgG52XuU8DMG4hSk08im9W/k/U1Skie8TfMxYGCGWzWUBKIj1/sIe3YcLJqR0Gg0jzgE71xjt01qJvX4m9bggYBzp3Q7fMuz0oQTW/tjreN+f5zn2m4RjjeftqcnV/bGpD+QcR1x2l7u1HtHRXYokSyKq7bLZUujS1F4BFzo41EV69Rq3ottzZfp5S87zwT3QdSMLs4F+NlQ146pRpTg26b29ctBGr29r2GmI8rNDumNyuyE6DBdRzMvC/dcDa3RS+14dOiTIy8O67bDDhaZVw5pzHITk66SHuUUEpBY56nRCtBHbTymwz6tsZAH9GX7dcKy+p1O5Mb58t+GIt6r6RKkL9uMscvRSZfepgZbY/y4t/RV1pSImVla43tpbF2pZSJ1hvb/8/Zuf1Ikh3n/RfnnMysqu6e2Znd5ZK2KMu0KBs2ZUF+sGW/GfrPbRDwmyDLME3YBCxyQVJccncufanKPOeEHyIiM6tnliKci93e7srKy7nE9Ysvlgt6SLR24qxnXn7yCXMbPfdpXK+tQK2V+be/4cXLl/yTP/4jHh8fSUVpJTM4ybxFksVYjZw6bgXsqIWjTaDq+vdAc+6V4pqj8BBIZFGUbTOIQFBeargGkq50b9hmKXbM7zlCCD4/shsY5vEAWC9aEZDbG77znc/5F//8B7z55g1jPQPw9HjmdDrw9GQFFvcPFx4fH3l4PyM5MT7Y318djuYJeY52yiOX2cJSrTU63q6vAdnDO00M5KUKySMv1ULO2uLNLZT9VAuH88T5SbgZJkPtD8WUqjYjPti9/yZonqFoZS+A3ABNDkEU81y5mptrRb0qRhFHggZaltXT2EKRsoImJRWnbExeIuUeTE9IXZAx1pYhrJO6Zxw50x4UoOplUJ66kMH2Oo00DCZ4JIFzN2tSchlQ517P3qc49nP2pgw1xifqxyNP7h551lC4sX5dbuhmvMSe2Y+brv+/uh9b3Xys7qsx3v30SNPq7e32Grvrmoe+m9/I74sgGrlET32oecbVI2lj8339IlGGwgOJVhc6E+fzmaEYx7yobrXiO4VINwEtO4cowreqBsRTVU8d7ljs4ll183itH68bJP6+ykYl+v97GAHR9bOnHKj1Dz3vqCeOuRERr0bI/L5DoyNZ4E92PBFXXj+bPunNAI7ajbqyJyOUGQfDh0TGTMTOab1tz7a7Xo/aal/fH6zDbpEVDUm6ur6yOofotk6eH2sIOrrthLipPZnnK0ZwnrD+q0kMrZcwz066fWbgu8Tose1ZHD2IlxcBJBjWtmMxcM50kkb3zqBWNsXRLLeRHDUpxRh+hBGk0PtiXrQasi0o/sABHioOhjSy+AjfLOIC0dHbl9qoat1BDN0rXPLMw8MDNzcnBk62EC6K1sb09ESWz0nn1+i0MJ0y9DNtzLxvj3y5PHBze8s0vqQDw/GOfChULiBCz5ZXha243TyVtOPZ/pYFqW7fq39LrqbSlXB87EIlNmTsdnXTOXB7q3LpH3i/2wV8NbGhqYOKNBZk9hKHoRiVYBsLty9v+Kv/+O/58Y//G09fzfSaeJJCXeB+tvVwmStfv33k/skEzF2tlGFg7jNjGhgOhTIUhvya5ZuvGW8OvHv/nt6jmsNyrmc6Q8pM/nt3zl9aW/mFrdbP6jwvMvM0P/Lu3Dm+umVMkxGkp4EkA40NKWmkExlkYkiFEr2tPeQW5BemJz3c52Nm+6ezN45ErMrA7ITwTEdU2xqK1aDO66Zck1RArWlBg6A5yoBIRrv3TRZXmN49J3Wlp2Yc5cqa9E87aj17C0O792SvigyGFmW0agdk9U5z9r0pRo1pnlePIUGSM1GJuKAyfIekvFJLhqgeIngVClnSJlTX9blbjquylTUiFoZOeCHmiRkGJHsY19IJAt3Q7p22ru3kw2nUg6yGTzSJ6HRymmx804imBS1K7wWRimYYZkCFy3Gxrkc3ggyJ1DuPD48sw0KdG2kUlllpg1Cb5bJzzuQ+IwJzEoaUGMQiBE0vNOm2HoGz96IOQyF4GBL2s3Y7r61GfXiZAl0sVK6NQQN8d51y0mQKPRS2YFUmg1YUa395RajxzBEyMmDLT5vhVulq1QW5ZCQVNAu6JJeDffUMEWXpZoq1bHXI1tUpcclKogGVJJmlRLtRU6S9G0ZjBvPqvYytqK3FMQslF1PAfl/olCrkszGDlUWty5hA6oe1dSdd0dzRpAy1EIVUPkS2hmLNauyniByYvllR366Qy2qBs/NG2TzXbQDd0tvlbM1CfPadXV7saqP49VJ2Gjm3hiS4c11hrnC5FQQYuTW3YCMcqInW+/rC+9DsVUg9PbOw4zzVrQ1WgqU25qUya2UsA0WVy7xQkvDw8MhBlGWqMDaWtnDr27xOVoupLxZSKgyf3tHawrJU5nnm1asDAEM5MIwDS63m9Q7Wdzhlb1knIN4btu84h9cFjour3fPbz4hghC/L1ed/SGzAwDHP72bfllAofq0Qg/vc9f468RzJy7F0mpimidefvOTf/sWf87f/5cfkcSD1ZFSUunCZZ87zEw/zhe7lTerGhYiY4r27ZRwm+vAJy7JwUuXN27ebgnXUfOSSazUGrcUjHLl38yiqNcXOOUp9EkvvzGdrTJ+z5TAdLMkgxVIxS7xjco/J90vsH0k8N5kM5SxXHmAoDBOamKfryo8I5Tk6eS/UYp+udcQhUM38tf3RFXUPExWkd8QJb6QpUrcUSHOjKbsHPGYnCAgPlOQgwmTrE2esIq1zm0uJ3NTK6byiub2eV9fn9s+CSMO9tTU070G4eK/4GfncVUYFd+9OAV9FIFZF7bIicsa7MRRwb8rQ0KbAPX9fr1Mw8Z2tjtvvFddKbph55K/kAoNaGVFXZLZz0o0puFYbj+WRot0aFKTMIIlct5rriDh+zGMS33Pr/tvtPdGNUeuqKsKBm3s5Totz/TynZI3I4yrHQxArPpfZPVJZDaMUn6tdI/id8fkSMRwRTgKTUqJ47ff2rDHgtj633G5a04bZZXZfE3YBZvVrGG+nK2LTDULooOjE5eukG/98b52e7L17raSSjHO+WR/hLs7WWBUKSO9X82Ljuvt9F+ViN0ehpPdRl1UBpySkNqBVaY46Y7QSgmivl3u47dU8Xzr0iqh1dlSCwsq8KCutEIqH/C6eBB+Mjds5YPvWRzJAGsUXioe0G9nKQSLMIua/rAxvoqQMzTdSxz6OLNA+924bzYfF2WdqxRaDRqihsQ88SinU2nh4fKDWmdyVuT2x0PjdN7/lhZz5/PPv8PaXX5NL4fDpLZ+8/pTDzUDS73KvnWEYuLz7LQ/TgfzyjnEcGTCAQitm/VpHoKhStGe3dnkRMQgwhlubQbwg27ttAWV4HlraFOb+fLZr+Nj0vhlZsYBkt08/POK+vpk8pZHFejpT4HBz4K7d8tnrV/yHv/pP/OQnP6Xkzrv7d7xrAw/zhfPbmboU1FggeOwXThTGMnA8Thxu7xgPBy56sMjCrJTyDZULvVWabsE6C0Nbne1ZLybwW7V+wx7knLpwLIVhytzcHhkPXoqE0yg6Gr+TDDjTCmRvdCDJ8pipuICxikHjdQoiicihurBGMRKd5GT5fo+uq1JQNSMMhKQ2DtGryeZE3PoHJChPDcmbBQM7NmdVSgVNbSPHTx1yozQMY7AS9tt+L7nYA6QAuwkUD7XmAdHqxi9IyhTJBgQLpREKL8CRbpwE+MpaDlqj+RDcW9QFY0SCDW7kRkn3pgkpBbwzcry6M/hikeLvpd44Pm0RB/dERIJiMruwLL5+PRplHXUR6srHnSWtBkJ4TOQK6gxYAi1b5C8lIyfJ7u1IVXRplFMhDSeeHjM3nw6U371lovAkFwuTVkND92YYmkWtrmNUi0gs6t20pNO0OZOYy7wspFYt95yApNTkLVWbP7gC65htxgo9kODJR6H5fNm5E4XeGhe2CJdksTaXIixJnchmkxV7eVEwQ2RxoqYulktfXFBnRvPK/Qst2rfiMkodA5MshtFWT30mqXBOA9AsGtRlZ5hYurQ7suaQrDKhLAuD87EHxgktjLIg9cyhJ+RpobeK5kTHIhm92v4L5pXiOfHmYXjxf5IbfEm9XCrEY+9ecroZd8quHzD+wt0t4qRu6Xah1rrlHvpWI9d6tzpF9iGMYPoxr6Bru0KqKVZbRzKGnpwjNxHeR2x/R2lGKIW6Wr61bxYEyUFdapR9KqaoutvWgWDr6iG5IIt/Zl1K2kp6lrogaiHvpTbGoTDPM5fLwk0ZaOfGeXGovL5Du3LMhePpxP27d6h2TpeJ3hbe5q94/cX3KHmizjPDkJjnCwcGxnEi+gXbYi0gfU3Uq6bVgghLb0U/xnM/iwCYwOdbj/3kr96sWp12WHIfC3+v/oZ8aJmLe3r7v6ckBsMvhVevPuFwOvD+/p5X3/+nfPWbr3j/m/c2r62j1cLFKScrv4jxGAZDvg8jh+ORPEzUmpkOR8bpzOl4YlkaUpdnHLHde5q2tTlGyVYOFijvKWdujycORfjk9SsOt0armXI2qjpvnScyUBByK9dgLPHaUhGuZVp4WZvHi3vI4pswAB0xdvt5/FiOODxh8/4CASo49ONKqK7egBiqfv09Ka1bvrb3uubCc/P+w86oJdmiU1mLo9udoxnPwxNhvewKeWdk+DMSHqPYMyZHFFt+8NqrDw907+ECuxDe/toCuo3HtjYFTRGZ2I2fbDGb/X7RmCeVFb0f2Is1qrp94coDFi+divdKKUCW1hbT5Eth8CR9W6xcJw2JPE4MVblJiXRvoKyhd/vcNrfLasepJHUGtuTtTdOGyOX3HGLEJBblY5ujGJck698/qCLZ/3+Mu24YhVjsgXeVnbaNqGkcUf/bevOuUFYPb7W5oWCNfpa19rhbTbr49yPKeRV5zauCNjCqRmgACyTZ+OVdA4QU7FdL8zka6a2t06zuAffeadVarGZX4K01ekuk5GC1dU+GB2z3Xq+1CzN39ZSGEww9l6ylI2ZNOwowGgS3qpScNou+mzXba7Vidt8Y6rkm9fpI82BMSEVXJbMVDEFJSnRxBpzMyuFcvLBf6Qb3jxCWdxSvCL15NyG1nK+9d2NZKn2wxHsaLAdmPWQh9bpadGF55Zys6bpa7hnEUnvZ+ocqUFWsY4xmuiTUmU8uc7WuPEvl7u6W8/mMakNON1gnGssZ0gWtD7y8fcHTG+X29B1UG/P7Rjnd0IaJuZ5JTtoR9bdJzcOYtZnCqJ1cihGM5GHNjQf1QmzICHGIeMpgVYbXAn37e/gRJuwsp4w3xuYqHfHRY7eOtHfjSCXUAm4VAlmYThPjYeLVy5c8vnngB3/2Q/5u/oZEp7xv1GXhfB6ZDhNN7hnKQFZhOg4M08Tx9o6SMr3OSDqQi3J3uuPy4kJ+rLxdFh5H5enpibtpZJ6NX9qEo0JujKrk1BmOd6Sc+HyBz453jC8GDjdHjjdCKoIkQ6+KYH1UHe8haQPdpHT05huJLIOtRSnuMdctL56SlyBYeMxKYWxujNAEI/4XgeTxj2rrr4hvVvFwt1o9a5SPBGFG9LftfW+A+D0FmlYzhroY2r8D6q3+ekdkdo/Vedaz5QuTOvpbR1MOydZQlBcN3jd4cayHutdrwNhEV8eIaHRJMqEtdiEz3D1wEspaVRms4/sq5Naqo1D2NTxjjxCJLfww7sHHNix5j4oFyiKtqS8LuZucME8rQqvgKGE62psZMdXuMXsoXumIj4mF/LG+vGLyJfdGmoTLBabjgALLPDONN4ieyYcbUp4ZLsqQodTCssw8XGCunWEy5+XSOrUt5PFIq51TUeZlYRhOhu51j3hM9o412Xtaf9/m46BE8VTGwsg1Nx/TBN0afFgUVy3loFZ+UJqYV+6MWKMbBxfB2mCKRQ1z2kL5YBldVSXNM7gy7F3pKlzminRnWFwpOPtquEVXKTdz7HM30Lv3GsjuuLQw0FoYFO6p57TybOeUoS+GUm4LvQtPYrngrBnVTC5v6ctAffMdDq+M+NwYOW319GrGaetRVicrUE7V9EVgjmwVOpamV5e5QWDkRl7H8tLbhr32pOJIyRqh4wtefeAtzLV+zfIHnZWL9eoaYb2yWbj+i7OqeH8XkZUoojiHLN6gXDCEoayED0FUEbngEHb+fB5CWepGwj7ioTjSWqu2graevXdEDgRY2tau7nLZBNZ8mcl14ak3SgtPO1G7kQC0OpOqcnl6ot51Ti9egN5wf39Pup85TAc+ef2acRqp88zlcuE03pGyrgg+FTEmnm4Rh+4C+XkOVp2mUj3cgVx7Cd92/GMocr0Shh/PS/GR78d5KSWmaWK5LHzx3S/45dOXvHr1kh/96N/w/v17/uZ//i1fv/3aAFeL1WQDnI4Hbm6OlL6By1Iy77QMAze3By7zhSoPPJ7PTIm1tnwcB/KilGGgilmyI8o4jpzubjkcJj5fMqfbE4fbgWk8kLN9N0W5gb9SKRaqTC364VrOXrIYperKUBSekjgTXFq9iBiyvSfClV8Wg8Z67w0Vzfp73GOfAxXCywysxpazN2PB62rXC21z1nsnqXMgk7yMyAzCQQpGsen70BmtQgFHN6aU1POWG1o4PGERa4xiCjatUabIM17lbv13d09Xz171I56ZD5+Np16tv/0zXA2E//t8rZsnFXSEfg7xDNZScWVBWp/ba0r29/PceExYcXR6dseiLa6QmpV+jccDKQsHqdTWGQdrnzmOIzCjKEvrjPGcfZNtW/TEUP0SnpVHJrU11A2Kf2x/R2OFGA2z3T6U4eHuRcRmBenEnESFwW7ce2sYk+eW641Ld9P2W+c9H3eryslrlGmVPervHgZVMGO5p5yfxQTW9/ZOUE0Vbc7znXao6x3Yr7dGn+29al38/l4lEDwWoStVd/fZltj2AB+PJIZ3HmupdJ/A3pyeTbcTbXCLWe46+CsuNsE06EIbTZCIc35GXXFuG0guJduIpric6UZms5rESAXWMHU3YVGi3rAIXROtOSqum9DTYshXzUqviy36UqzuTdvuHTxZ3DH2KDGPz/J4Gem+xGVxJRMLXSAnFjUPb/BQ+WWeDThRCuenCyKP9Gpk/vp4T6sDtR4odWIeL8hloJQZffyaYbrh/M2vORxvKB3mZeKexqvbE+8f7xmHgdoywzDQs5KHAdJgUYWerBVebltYDheEyhqKWQkJxFbBWsSg11D/4JXoTuzvUoew1NYFFnzW3kCc9BxstAlTVUPbmsdo898TpJKYGLg5HfjeF9/hV7/6FYdP7kinifR/b3iYF47jkXfv3qETnA5HptvMU2u8lgmdFW0LuYxIX5hS5zQe6adbbuQV+fGJ3y0zY5qQZSHnsvZezUNhGgc+FeF0PHB4ceJ0OvHHi61DvbllGK2JwOQREElCSWbFGqpU0WLrpEgm5wnEUKhZCjmNVuIjVoNoXNmuhNmiSLEQTQ/6egcCeLKZfNv84u0Zk3vgomE42pxtBqQQnMg2KzZvkViphMKKSIV7iWl0VLL9NaXFnsrLvooTbDT/fhbb36Vnfy5DizZHO6cWZSWGZ8gUr0+Nu4rxW3tkICKbToS1C2GGQ7AP6adV8SZXvGvm39HXEuC0tBEIqS1kv6x5UF3FW4ku5gnbXwn8CmLZ6N52Ch0QnPpWMLmYKvRKpiKps0STCkZEOtM40GtlmSqqQimuFG8EzcqBA3Wp5FFRycwMIM2MblVmURaBceWEVkOo22Z0TIsxMtl8m0c/Y6FWY3lKFBnWsK2AodY1e7oOG4/OCtKLSgppBgjMJCxjbjJm8LU2VGeqqsEAZc/ZK/RmMjqiYpvxyUqQ0djyz6iaQUFnkJApzUO46kagzVR2Gb+4nHKVbQBLEY9oxCoSulZq2sh8jLomgRZSmujcI4cj6dLIzbgCejaHUkSgirUmHViNdLSvnq7XIfh7bIauVRyoK3orZ7Jda551aWHdWezEF/2H+d6wAtfPV8GuW8efZ1amhShkCx+5Z2sD5nkPxPJSYiTyGbOoAwgkkgz9FiMnEaq2mt6em/WDdcusdcwS3R1hTHS3hvqy0CWTU6ekwzol2/mev/GcQu+d7mCDKkYfNi8W/hFmhiFT58b9UlmGQq2d3Bt5vlCfjO9aPhnQv/85y8uFV68/oyzwevockcQvfv736GnkeDyCGAqP4wgsSEkUTLCYh7cpTF0FdozN7/d4w7vavOb4zx9+fGDTuTd2jQzc1kH05GxamQ4H6mHmh3/2Q86c+e//4+/49T/8kv/813/NT/7r3/B4/wgs3N3dkfiGsWSKWKP4Vju5bFZxzgPjYSLrgU8/fcXDm7dWW3m2+uEBj7wchJu7E5/mwuE4IdOJ6XDg5nCiLZ1lLN4M3kNh6xAaCYabO3bPkslibEht7UsrK7mJcQzr+v+2D/Zi53ou3HLalp5sHt6qoNffdfd3TxMYqmv7jnvoyFY7Gj9DAIpuKGKrLijrPgRWlHXUvGYPcSvh0cbHQRwiKyPV9Zqwnyn5mH7Ui70emVVuxNPsPaD1MjEe2/uFFxJreX/OdVgeIte7CvzV2Nyt6/Dg1/dL0HYe2W6890dgBAyE6JGHMVspTXBJh1daCsN4YGzWySt5BG1Q5xVQSLn7nF3nsT92CBi+wL20jRTCjJEVzBweWBjez8ZfrqZRP/jcU9XrEXrBlGQHl+Nr1CdU4Mqup2uKJu7R6Ws9bxfr2tS8/Kr6uGXc09UOK/YibUGO6DO8nxJf5zmJGQir3OtubOW15Kwti6UDe6fOxhGQWyOcZcPJGNZoWzM7uaf7W25RqOuxlGe/Q1lPdHRy8ovgxc/6DLS0s2HWBwgLpXlv35QSpTt6sZh363AR2BfmZ2HsE1mSea4ihjYUoTipZco7zy4lg9E1MwGldxbM05nXsIKFMJJD0fHwtX1UjatXQRtIFi6OAh38vnb/bKFqt9JI0FrykHCmYUwsZri8Q2Ukq4fE5xPoDLowTSPv+hOfvHzJr3/7JeVN5rPhC97Ib8nSWB5nTi/eMk4T8uLINH7B/NQYb29ZeiWNI1IUGYr1cMXD7NqpETHQ8GxCYOPF/WEIuZDxRbsX+PtyBxOm+xner+QPt//z9RCCct1wIdBRJCeGkqmLcDhMLLWSTyMvPn3Fj/7833E8HvnLv/wL7l7c8b9/9lPG8UjWM2U6WG5nULSeoQp5uEVSYlIrUq9pRk4Dn7ZblnmmUX39YA3hS+f2MPFqLIzTgZ4yQ4IxG7Xio2RKhLZJtCwxqFh9b/KWiUY4M8qJIY3M2bre5JTJaSC7B4yHoKNjT2y7zbOQ3Xglq5MF676klp+7GlfHXInPU3ZveYt0eOjbzwmFHejp7pK4+A5UR/9qzFF2BezrpXmtfPLuYsl16QYWs+ey/qqW1jE7Ivn6i/v4u4h1XdLAhajsHQSqhEf2cfUiVyUtuxC8r8hIsUf9cCjO8KquVKQ7DuFAdNRAZijKBNp8f5lnLmA58dZWeZDTYt6LVrt5MhkVGCIpE/j6k56w8q1MG6FgBB3aF5g6ms0T1QypVppkaqnWVYxMoXHRjKa0lo2dfVFknZ8ZMFZP20lUbQT2JngYgmqXnqCCYDwPKyjVy+KKbRxoFjksmum9UcWcqYyBXgMKOHjkrXbDPjTxwqWSkSYUNUdJksnhnE0BJoGEMXW5lAJgduU2eqRFWrU0pSiOSbacvAgtyWoN2IjZ+zSUwfcDWpBgxxI8opFYyAgDN5ooTSC/R3lroK9zo81WcpaKry03WrQaVqOHsbJLCez3x/Mj2jJHlYvJXbY6YHCk7TMLKMoYunbWVmI7ga9uQWxdiq5zI3lnZUWuLLikAYjm4FGP5+fmdcNH6BOSZg+tmcXYXIg1kTUH0DFLNDvHatPK/ohcSvUQTw1UWzaO4Hj9tb6ss9XW2UugbJZfbcqTXqCL9ypV6lx5lEavltN5f/+eYR64e/GCf/j1r3n9+lOmaaAuC7/93a95/dlnHPLnfPnlL/ju6QtOpxPz3Dxn1FCdGKcJ6GsOKOooY57CG7l6153AWT2Ej6yQveX7Mat3/9NP+uAa3/ad1YNzj/FwOCKXMzIoL1++5F/+4AdGaXp6yZ/+8E/511/+K3760//FWI1cfaVgVqXNi1nGKVE9ty85MU0jL/PI09OZpS/WWUs7x8PEdBDGw5HTkCkls6SJkqwtXi6Z5E0Vor+tPasLeiwSI2reYs7Z1FiKcGiyUr2ofU0bDiHeP0yS1TC5crTsE+JzYUcVufcE3Xt1A0riH9+HVm/s0aZQhJhQi/Lw1UO1EMi6Pw0ctWr5tbRly8HqVQQrreHy9SW2a/nyEvfCV1khXh4S7xvrUDdE+bq8RK4Zndg9dwRG4+RneJN4hufe9l5hrx7g/n7+YRg1e8WtMf7+Tvvx2dJ02xhEN6XVII4cfM5oGcilkfOA5kIRGCYjc8mHAuezR1is9DKXYijp3lYFv0bnmhk7xqe5WTRb//Hutb0+3rsoZfxrDoRdz6KGieSUw6Jp1+t3OwxItdXCSnSiS3I17illU7xiqenuf7MmBx5h1a3pwvP52uasI1K+tWfAlq/eord7nfZhwM46K3U6LVUus/NZjDfMj2f7rHXqUimlkPo2x/b+hopW8Tr5dc1/MFS+P+MRrh1Ze3Yo0bpvpSjcu+mGuHKBn9zCjhyS16DtUitZzQKy3FGiUEg4sxR4WMQVi4M5zAI15p2U8hryK/HAyZpV5zyYMSAO5Mg29qma5dNCkYoBu1Lt5CRcUr96cQMdWIhgqc3eW5Wmg5EMDJGPbvZuDnnvXvPobwISMPmRpSkjCyKJpDPLsqB5QTlzbidu8onGAPMFeZg51yc+e2njePvZC+blifnNV+SceTlPvO2dfDxy8+IF58sTpUGXERVDWSYRei6uHLZ2bWvuxhmQ7MUdnOX1udsCtnDZx1Xpte/gss8jI3Gz/Yds9dW2iNaPkhhH+OAKbJyg1cSSOsebG/7kn/0JP//FLyiL1el+93vf5f/87GdQBw6nA+PTg9UeOqtqd4asVp/sCS0Ky2RuJsfZSpdeaGEYJl4frcmClpmSEpdk7dQuNHIWisKQTLEOIsxpK6MxVLMJkZ7ME/GMJj2ltbVdzsm9Vw9d+n7Zb9x9qHj/d8Hq6HuEmFcPuMc0+f6K882CTroZwaYY+5UgCMLR+CemdA2VayBO7QbZlXpla+O3NkBYFerOWPAJ9qYwZF+HWZUkiUWMV1nUa4HdFOnJUc7a1mCMzeNOYIqtazt/r0D2qY51AV4ZetvaFLYoHV5609eFGhjbHPWcWF2vVYWo0XqC18nujApNHkcwr6YhpoCC8Mjbo+7nWQIQkU0Rl1JYpmQ8w2O2sH7tqwfepXOYJ6o2pAzmtfaFqp2mEyKJ0heibaAAVTN0fLyERqFp88wtdJyzOcZSM9q8OxaKer/elThDLL+cVFBvjSnYfCenfk0KpeOEFUYkcmFbY8a1bTHrjEKvtG4O0SDG88yKz96+hypdg9Iyucgxh2gBmlgoP0uned1yTzujancEGYdmk53d5fdMonZI5wtjGjjrG4bzSL9U+mItT1uzuvmkGdFu5CqYYWNduyyXmwK5v7eY/bB7WmWByBp5X5doCdTp3vK4yps8+/05M9Y+FLm3BNMuHGYhUNY4ukReKAZIZKWeE0djbgLIgltG26dr142E1ZMZsbpt6JSzw+ztnFwKh8lh8a6AUmr0pNRq2kR2Sqmroq0bCcjOkmrNEGVrri8mdWdNxvst1RSJIZc7Zey8efOOuzFxuVxIbWE4D+j8Fbe3N6T7TKsVfTrw+rPP+Oarr2it0d6/5/7+nuPtCxtfD21pxvl0i3tkXh7juccImafVkFplF4EmfO4pxxytecnfc3wUBc127evzPGzqObSUBJpyOB6Y88zpdORQDgzDwPL173i4f6CR+KPvf5/z74xbW8qTW8rb+KacbHPkCPsCdA6HidxfIAleHW8BGMObLYMJgmGgpIQs6kQnZviVbMw8KSdyNlBWgKiSC/OUijNa5VVYGGmHp0b2ewBZw7xRSrPfW8+V2eoBb65ZxJiuzk/iTS/4cA7j7J2ax7XN5tXGObu9unqg8uHfQ/GuynJnYF15qb6uAqBiVJRbl6zr+8jK9KVaP+4+fHSNbcDOeAfdPcuVlxf6PDy93X5gHdnd38KLDP3kHvsHTyY2M+ZpOirYrymrDItHcjZBiSiIRRjKOCJM/lwjIos1CemdzMAwNsowMPXOU9vkLWDCn7aCJ/d1tyGvw+EBk3vZU4TRQ1h353zMy91f59vnwj9zrMCwjolHIEsmBauYP6MxTxkb1rfNuTjBTHCEr6ksVU8h6/Wc9N2i2D8Xtlf26Og1EsPmCVs1Q2K+LLS2gDbaxYF5qmtNtuyub1GhLZXxhx+xF+w/qsr/AwAA//+MvWm0bdlVHvbNudbe59777uuqE6UqtaiJSihIijBgTMCARG8wQ0KmGTTBdgAbNXhATGiCaQxxRIR6VauuClGSIYRGvaokkCCQWCJkYDsjIcOAqorqpKr36r13z9lrzS8/5lxr73Pee4WPdOu+e84+e692zvl9s1m47orjfMrVp/m0w0M+9dgxPuXkAZ98fJ9PO77i00/u86lXHPJpVx7nM06f5jNOn+azTp3mf3HFlXzmyUM+69RxPuPUPm94wik+68l7fOb1I2+46gp+wTVX8kXXHfKLnnyCz3/aIV/w9ON8wdNWfOHT9/glT7uOX/r0J/HFz76OX/ucJ/Grbngav/q5T+fXPu+5fMlzn8NveO7n8x8875l88Qufxa970XP48i94Dv/R827gi1/wTL7khc/il33hc/jlz7+BL/7CL+Tfv+EGfuVzn8qveM6T+Hee/SR+0bOu5999xtP4xU9/Cr/4aU/k33nqtfyiJ30eX3T9NXzR9dfwBU+8ms998nHecP0hn3bFPp959SE//8pDPvOq43zOVad5w9VX8NlPOMUbrr2Cz7v+Sj73uiv43Ouv4XOvv4Y3POUqPu9p1/D5TznJ5z/lJF/w1NP8L68/zi+4/jS/4PrT/OLrj/FLnnTI53/+Sb7g80/yhU+/gl/87Kv5Nc95Al98w+fxxS94Ir/6+Z/Hl7zo6fyGL30m/+HffS6//5u+jP/kpV/GV3zPS/iTP/Qd/Pkf/X7e+uM/xvf80r/mu9/yGv7GrW/gx/6X3+Gff/KP+akPfpD/8Q8+wT//kz/hX/zZn/E//Pm/51/8P/8v/+I//RX/4i//mv/pr/6Sf33PZ/iXf30f/+qe+3nvvQ/ynnse4P333sO/uecz/Ov77uU9f3MfP/PAg7znwYd4//338/777+d99z/sPw88xPseeIj33P8w733gs7znoYd578P++56HHubfPPg53v/g5/hg/PzNQ4/w/ocf5YMPPcIHH3qEDzz8Od734MO874HP8oGHHuH9n/sc7//c5/jgmc/ywTOf5f0PP8L7Hvws//q+z/Kv7v0s/+/77uO//8xn+On/8B/5J3/2f/FDd3+c7/vwXfxff/t3+Eu//G/4L/7bH+EPfc8/4b982dfzp7/7W/jjL30xf+IffT3/5T/4Lv7My76Pr375y/iql7+Mr37pN/OV3/aN/Mff9mX8py/7r/nPvvXv8VUv+yr+2Hf6z8/9w2/iL770W/nz3/71/IWXfwN/8bu+jb/0PS/lL3/Xt/E13/tyvua/+Wa+7p+9nK975ffwDa/+Pv7qj/8A3/Df/yBv/Ykf5G0/+cO8+adeyVt/6hW8+WdfyVt/7tX8jX/1i/zNX/jXvOO1P833vOnn+YGbX8cP3/ZG3vXO1/Pjv/Zm3v3um3n3r93ET/z67fz9O97BT97xdn7yjrfzY3fcwrtvv5kfv/0mfvxdN/Hu29/Eu971Jt79rht51zvfwo++4xZ+5O0382Nvu4l3v+0m3n3bm/mxt72Zd73tRt5121t512038uNvv5l/cNub+fu3vJF33/JafuyW1/LjN73Jf25+Mz9205v4sRvfwLtvfAPvuum1vOvG/5kfeqv/vO8tr+X73/KrfP+bXs/3v/kN/MgbX8ePvvkNvOutr+dH3vyr/NCNv8wPvfWX+cGbf4nvv+kX+JGb/w3vuvU1vOutN/LuG2/iR25+Kz96y4386C1v4EdueQP/6MY38X+76U38w1tfz0/e+np+4rZ38hO3vZN/GD+feOe7+Ie338H/4/Z38N/d8Q7+8Z2/xj95z7v5x+99N//k3/46P33nO/npX38H//c7b+O/e+/b+elffyf/9M538f+883b+6a/fzk+/5w5++j138FPveTc/9Z5380/vbD938E/vvIOfuvNd/NSd7+Kf3nkbP33nbfz0e2/ip997Ez/17lv4qXffwj/+tdv85w7/+eTtt/IT77qFf/TON/MP3/Em/uE73spPvv0tvPttb+Xdb3srf//Wm/jxW27kx25+C+++6S28++bX8+6bXs+7bnwN73rra3j3G1/Hj73xdfzoG17HD7/utfy9N/4cf+f1P8vffP3P8t++7n/gb73mp/hb/9NP8r3/48/wzl/6Sd7+y/+C7/jFV/H2n/kxvvOnfpS3/sQr+NYf+yG+7lWv4K/88x/ma374G/mL3/9V/Nnv+kb+1Le/hD/9zd/E/+7FX80f+orn8x9/yQ383hc+iy999vX85mdeyxc/5Qp+3dWHfMmVB/ya41fxqw6v5IuPX8GXnLiSLzv8PH7bsWv40pNX89uvvJbffdWV/M4rTvM7Tl7N7zh5NV9+eDW/8+S1fMWxa/gjB1fzB449kT9w7In853vX80cOnsxXHr+Wrzp9PV9x8ql81ZWfz1effipfeeJJfPWxa/jqY9fwxw+fyB87fh1fffwa/uiJJ/AHT17Bf3r8JL9775Dfe+wEX35wjN9+7JDfdeWVfNmxY/zaq07zK48f8OsOr+VXj1fya1bH+TWr4/zy/RX/3pD5/CHxhWPmC0f/94v0kC/SQ75Q9/mifIzPH47z+cNxvnBY8UWrA36prvjlwzF+5XiaXzGc4leMh/yq/RP8xr1T/Ka9U/zGYyf4DXuH/NaDK/kte1fwWw6v4bccu5ovP34dX3bsWn7n8afye04+nd93+sn8/tNP4Q+fuM5/Tj+dP3LlM/hzT3gmf/UZ/xVvve55fO8X/H2+51t/jr/7vb/CO//VjfztX3kXf+Mt7+EH3vU+fuA3P8CP/PZH+Lu/90H+7u99kB/4vQ/zQ+//KD/8vo/wrg/ezfd99G5+4O6P82Mf/SQ/ftcf8eN3/T5//64/4Cc//HF+4oMf44c+8FF+6AMf5e++/8P8nfd9iL/z2x/lb//Wh5lJwqxC4S8RARSAATSDiUBVYSRUBFYNWFyrolCR/p6q+D12XiQv+f7y8/kmft/2DIl7qiYkxvsQaMqgKCiCLH6PJApVgdUa9wKqeZulGooIkASqhKgga/LPbG6bkYC19ni7jYSQSIs2iwq0jZwJzAhrzzKCJKYk8DH2+0tWDDWDSjz22DnwqODoaI31BSIPGeNoWB8dgZt9nL7qajz4wIM4c+YMrjx5DABQa4GZQQ6OYbPZQEShoiBqtFaRSBCL8exj7D8A5/GW5ecEIP0zkn3eSAKPO3/zP5Zz2dphxn5/FUFKydfDuMLJkydx5clTuPe++1CGhIODY9jfPwAADDYipwE2jIAKZMxQVaScfW4wwITIkqGakFt7a/HRUJnnKqW+tkSj6yLeJlVoSjCJ9RtryVQhQqSUoQoIFZIUmhQpZb+3CBDfEwBsYxn36ddsD/c8nJRLXNPuBEAVyvkL/hyZ7xXP6d8gAfE1IFD/3eYwrtua87gffCgg0HmvRt/afaVdJtFG2W6H9H/ufNY7Nr8jqgDrJeQC+3pq64eQ5YhE3xYj1fohsrX+BOJ7UqJNnD9Zfnf+jkCEi+1PgFuzsRyWPg8iAK1tMNm6UMTHM2mC5oREwiQhpQRLCWZEygk2rjDKHgDAKjAOA0oFtChIolrtsizFyFQaSKKYIVsFJeRPrHu11o2L5cHWiJOgGVjr416rKgAVqgaK+AoTQZ0miAhKmUAayjTFfeJeRtch6rL0cq+mZ1qbRPSia0QUu+KtjT131jcAVBJinMdEBE2LiWisHQAkat2APOj3MjOXt5SLxoWLtra/F39sycu2LrfWpgDZJxBQazO1czOqDzi2O90UoildMIq64lZfmUX8n5S2iRRGQSWRFKgCGPyn7UsCyLsDm3zzqyZIUgyhIMQEKSmIDBMiqSvNrBk0A3QAQCjdaCioqAJICLthGKIjGosvnieAscJqGAwUJFVYXDDGZDNZCA6Zh8nmcatVgFqxrkAtFaWGYN8kHKwESBW0c8jjBlonKIBcFBeKAnIBpnvY2x9wno/h2LETyPU49q99ImxdUViQVKA5odQJwzigZp+fDAFMXTCIwrS10X+SVRcIGOaFhyaEsCWsm0JpQojougKLL/a5YwhoxsUi0g2SpcBTBbIKoAn5YB9lKhAQq709ZCgODg6xP14Bm1ZYjQ+AJMa0h8qCQTdQSdhPG9AIyz6/A1cQTRhT8cbUyZWu+PVGRULyMRIB0jqMxX3ktA9NBk0EFFCpSDoiSXIBqgIm39iiFSkJsqyQZYx7AEkIlWb4EAmlj+W8seJHuBxIiAIw6cKjqwLxv1zY65aCRzP8JAycrqjgO9vUxzpGnVQXJrtCpM1hu1IMulTA/fOFQFka3JK7YQV6e1R1sTb8eYkEKmEp9bUpIhAmCNQNhhCCzXDoLQzjmuKGLVrP2iMBENWFJHz91RCxiTmaEgqaOivJWO/9HiQgBtJAqTEf/hwTByQVBENB+/cEQgKo/l11hShM0DBsKAqoQggIEgTEUA7AUVHMHO8UlyeDHIAVsL2KahljNZRJsMkjigGmrkA2CKNICwDgGN3IFRMkEaxFARWYToASR3GdxngU/xgGQkAYDfRO+rhhVnzS5ERYHZrUGwJgdAGPTalIw4BajiCAAyARVDNoKGpAAfrMtnXIWOfW5CgIhtxQEJrc0LZmBQlRUb3Vqqigj4m1max9vlVaf3yF0Gbw2PumCaUQkIxKAScDzIBKaJ3NPbCGckCsbwUgMJllqD+3AjDf4mDouCYVlvvJxySXUtwSa42rsdmBrU3YBmxpj7TPjQR5cef+Nqtred3WteYLIknqFlGzXhzBJEhRCInKQFQQUAmtjogl7pmIrihFKrQ6hh1StL0hvkXHajWAhpwTailAzqhtYiXaSmwrKpEt1Nn+ZdUw1QJagqqCNExmUBbUWiHrCyibgkrFOAw4kx7BpmxA7kOHjCGfgBVDOXMGViv2Tp3GyVOnsDcOyCnjwvrIBU4Rl3cpQfPcGbPZUJhFzcVzdKmZupQ1uTtnGl/e7jsvtlAvsRZUA4kOgrJZY39/H0wjDg8P8djxQ5w7dw55HLA5WrvBx0BNAmRVUHz+ReCCRwVKdWtYnSFJyH0zSggRUYXq6G3ICQiFoJqgSZDSALVQEOqIF9IMkkC/6m2Rfj/O68wXSqDJZnjMBsjybzSDUsMi7dfM1rqIMy1NuUC6Xgs04MrlUmPc9iht+zOSLmj08nuUITa5YFQklOSssGMfWVO8C8HaniPo+8SN43l9dmW9i4J3EATBbjwv1WY3SJoyJS9a50tDs7V5OVSzTSkXI9jLvPweEpdG3zCzIE0+tLkSSRBlzGNGkgHJKlIu3ubk63BYDTAbUThh3DNMR8QwjkAGplJ8LcbLqm0h9/aJy+MauofBZrpC7HK9Ay0DAw2xyf1Aw6K6Jd+Wr8ZQmvCS7zcGhMZY1uzvtzbr7pxv3Wd7v3hbfQdYNRjUQWNQkmY1xgSBsg0p5K1AUWHIkvr4eFsUVg0bmRywkailgNVgVheyEx0NM/me106hNcCyfW0DLks2Ecv3AvDkWieQFTl64sIqLDVVVHGaY7AUVCygmB/UrdO6bTVTwwJoE6jZLSImQBImmS381jDA5VbVZumGNSSAMyuEJEVOCVKjo5p7m7vChcT1bromAKQEDRQCj46AqzWL1a0u0ikHsKJWcesIcC4nAabz9QRQc0ISAaEoICYEVR8Kfl0EJgk0dbQNYCqGIaiiMRnqesL5M2chx/dxTgzVjpCGkzjzoOHEyXM4Wx6GrK7C5+6fcFIEUgvOnjkDkhgOT+Pg4AD1+ABNgFoC6dZjShk1S8iVtlIJqMFCcM9ALDaz5J2tsKuwg9pv66UpGTFX8VygZl/lHUE1FEKIC6VQqCSRhgG5VpCKNAw4cXgaj6RzEBYQayhGqGQMqUSrjgABCt3w2uMIkYSVxsbRhJwzkhJWKxIylAmiwKACpuJrJh+HpgTVDTQRQ0pQJQaukEVQJUFFUfU8VAQqFZozVAeo5DAiFCqEEkhioXkshEhDFNZZFO9A25wpxigMhDa+UkPwxTOaTRPCU5AW6K+ppFnRtD3aFLPQlbBwm8qVcOk0PWwMeruZ7E1YtZ9YMP5L4u8dqnlxvbJBRXM02ARnb14o8PY3m/ps1zNQZPybDVE3+dMUfkNQi86hMQMN8c6GA4hAMz5D5G4Patx16P2ltvlxuURxOaMETAsMFcYMkMh1FcYAYGKoKKAOgXuIbCtQFOvhPBQGmwAR/x5WCsoRrIELCuxohVwNR42xY8UkhjUMKorVpKgqWBXfl5M2w2kCoLigBojgwCpIwGQAxRbrxtHjSJfxCWGYmgRKdVbNFZzC1GX7KgzImhJghkFdrlTVDupIokKC1s8QARQl2tn2iQQbKp1i3gKAqIAANRi8SdxAMCRHmbSgxyvIhMoC0dxdhEkBomKK+2VffKAJ6kTYSh2M1QqrhlzFaev4qRYGtjlqZrAbIoF4xRdUQ/IS9uO8/mI+RLaM0+yGgwEL7yYD0dIE1Pm9trHma9ivbYh1ee3uq1letrAMLjKCSKd4NayztuEf555OYfgApbgspSEETwh4KzATjJpRzWA1/NqaOgJZIltAUWsBkBYWS/gE6Ive6FR3hYFycfvcGrRo34wkaq3YiC9qZUWtxFH1Bbmvhk1eI2e3HqfpAoZhgBzLOJ/OYDJFufoaWB6xt7eHSVcAAMuO6CQlkAOaGqW6gKcEPUwG7982Rx/4Ps6X9dV3gwvd4nOlMN+of3eJYJaGGR0pdX+nuCvBrCLlhDHvYTWucJZnsb+/Bzmf0OMAIODGkFJyv05DoHCfvqaMLAqTAoErrkanSp0NC9GgBFUhOUNThmhxhiIHEmZ8Hr5qEYGkAcI0CySRrc+Xa3K337sCpdn35Ky+ljrArWxHEQ15NzqtA692p8XYL/flci5me2h7Lh4vLgOYkdDFKGjel5fcmcv3t9B5o+NagxZrcNGPvw2DbiHsdr/FOtzpBZakzEyZc2tv9z4ujcf4W6Q1VnZkln+/ueG0GQutD+JGS/M7iji6U1WPZUgJtDwzcFQwExkj8lSQhcilgInQlCBVuxGcRFDpyqdQkav1prffjuK2Yzm2/OQCSMhZLtZJ7/+yp5yNGVGBBmqGAEkFtRQ0t5P0cRNHk5j9pU2+Am4oqkhnOpsh5XOx7fbs7hMa0BA4g4XDdturVSQu/LuLPly8B7a66UCsOg29u74vtdf9p/VL0MHGkqG5xLC6At71Z9P5bbMCEXW/AIClAnRLmlA1FCsAFJQMYqZHLtoGVICzki9ogSR+ZQ+eCeFoYgCIEmgCZj4htTgVX839wj3YIH4HVTigKQAXctWIISsmHaG1ophCSbCGnyIJgIzE4hSuVdRaAU2B8NpCMdCImgQGv04o2OQKahMLAJjcTyQa5hdRKxxFlwokONIyQoRY1wrVDR5Tg6j7nWnAOBgOju3jTB0hKlhvDJwmHJ66GnWqqCUjF0JWGzATR5OglOwBQiSqlggW8z5YoBZqU7gNAS38t+aLdpuhiMXZ14FsL84eLGHze2EAtfeBhqIQSExi4yt0yEgCaBUMY4ZKxmpcQauhFoIXfD5zdX9/LYZhSF1p5ZSRsiCbgFUBDFBNgAwADakmNDdBggdXJVVYSv5bBdSEFIhXczQUrvCpjlA0ASkn1OQCNMe60GAUEmQBwwiEzd1cNBq+o8l5mZm+Ap0S7oacCxkfr4UVLfN8NdWz3G/9ygUdBhIpkGr7Vg2E3YMIEXTjQqHRGGhYenua4rJugIXQCRBlUrsvtwd2gZAwHqQLzk4UOJMUzEETbQNbqxrCbmgSMc4pntsMqxL9s9DDNRiFCILsSDnEdQQFdWMl5qWN4Ozb3R5X0+YbHuASYEJF8/MKUL1DAl+bItUNO0kuM9GUYYJmIuvo/tIUgr36IFjeg43ERgvKpCgrYqgJ5yxhUwCjU9dTGNVjcTEziI/TJvqZMQAQFC2AKvZrcupaXZ7W5C4UFF/Pm9inYydrAkGG0rcYwRT7PwUiHykojdigAVbdadLAh0iwbj6fmrIH9GoERIVOlhLsXbzVjIXuMw5XT1VDUg98hSoMCFdk+OsZwhYe91DgcjXTEXQLCk0YINSYQ7+epSJVwUDFhCavLNwHvlLqDsJtqnf31RgGiz1JBDaJ/uSuja1tcPRGK22mdsJ3Y6xuqZihVoEldn+rb6ztyLDdV5ugZrnMEbaXv96sUSQGUt3SMkBShgdRbfufVRQtzk1SBmsNmlExjisP+qmhTEWAUtyvLBXUIZ5LrNdrWPiMueMraxZe73etvpAxo5dlwMvS8jIapsmQs1u+pEFTQp0KHqsb5OR0vZlhfw8odUJNA/b2V0A9h/uOPoMTj61xzXXXQeG+C1s55ZOETr2Oez5u2RVPiihhF4LAHMSzQDL0+Xc0v2t4NWQwC+jHR0/b/e7W90LKkgbVAbX6mioAhnFEzhl5yNg7tg/aCuPkQshRawllB6eBoz0KICUXy1SFNBOPCYoErcl9Q8pOG4uqR6YmBWJ9+I8rHVUXBY52U0fujmJ0vs/CKmZDUL3Pi/WygGGdPWgUwmKtzHYPt9ZYR327g3zJN2fl2xHf7tdEtr7Xrt9CgUus3a5ffI82I4jLrwfZYQNmnzLbcxP6+th+/k43L/G+I9BLv81wMXWjZDnOqiDLVv+27t7bvBCvvHiwJRDvjODndSBJgAoPGF0qfPN+5pxRVANBC5BDsTEhDxnK7MzQAEwpIQ/O7G3qJaJybVZUFop+WGSlCMSNPC6YDdW+Vj1QbKdvqjGG1o0nBLrnch20Nbq1jn0P9biiuN79p7FvQ2Za+KgB74OBSJdYTh4PpNDFmlNRUIKCtv88ueRt3Y6Ov9Ta6qxnW0fxN7St1/i+YLHnF2OxYHV2x0ZEnKlMKmCZN1xTiHWx0CzM1STiPDzN/QOhmOq6YNgbfBGED7ehU6eUMtoiVvXo3ZwdBfizzKNVEXtJnGacIHOgFDAHaOkQqUHAUv8mhP+qTxCBJMjSAs3ogTY5QapHDCZ41GK12Zlepg3GIXdfbkVGNbeqRD20HeLoOam67zdokBo+LjcZ5okVEUzF04jGsAAni8AAqY7A1I366fxRzIPCYLigGcflOI7OGfYPDpAl4/yxfWSrUB7DuQfWKI+dwckrrkPdCDZWISxAGnzzq0dlcthzJBlRnh0BxYLyPdqCSuYFxr6w2/VBG5krY8vbNmD7l0Jh1SekB9wAnuJDHyERwmDQ5AJzyBljyshUFAXG/QHZ9jGVCStn3HGQD4Ck3XGyEgI6czAZh75Zij83ZzfUxlX2+UNCGveRcgTH6QhJ2QM13KiGKEFbgzogNzosDYDMypoiQEpIzenDBBGg1sYotI3aKLImENvmnK1nEQ80A/3Zfk0NBZK64FsqEbKi+0g5B81p3L6lrVSWbogBQA0Dsa33bL6XpLKTGTOBFgyK0RFI9NtISGCViG2GW8bSLHlY5MGo5Lm9qhB4+o2liBG1GIVAdI1H0ehvl04NEQXyyIh1iNGpT8x0sV9nMwIBUJthqc6iDeIGoNO01cedHtGOZpSCqKy9fT4ebZAyRCpgyUdBI20lnmcCIPs4SiBkUYDqkk0LkCWhyh6MFUknT0mqGTmNGFJCTRmaC9bJIDkBllE4ISWBWcJmmnA2eWaBWIsChjNfBRjHAUwDzAw19iBlAwwKDkNYKu5aQfhyW+pnjbHKBgAGHQNkhLKWYEMNClCRzKCm2KB6f1kxJMVaWqyDZ8NoBUCBqQONHGsvB6LWwFyN/6hw5VtIDKroppIKKgxpaEyIg7thGLZMzp5tkwItd52RAHis02TmmLlOGJGQZfDYoGouD4R9PRoLkiaIOIPpqo5orlxZPld8b5jNrkoTd7NmXbbyEq9da6JZAQrPS3P6JCGl7BYFLw3Gu6/WeCljdfmA/pzl85a+nu4f2GlX+7o0a6TR05q6NaVhrTY00/KK0dKaQihljChaUBq1jYpUtfsFSqMUox3dMkqhUBcBCLttnH2E8/vFDBluudZiMANKKTh7dg3yEEnXUBFMkQc8HRWYVeSTZ3Dq9BUoJ4kyTZhsxGq1Qjl7hKuuvgqmkyNiUezt7QHmAj1pGCTS/DXb42+dMg3hgYZmd6Zr0TeR5b9lebvFlfNL+jixX9KD9kQ81zdnBzgrp+DH6lHOZfCN2eYhhQGQIhJXrIUhObXoyj/5RkoJKa8cMedgBjK2fNOthb7Jmg94oXi7/3le2/6N7bmd5x7bc+9/+H6Ri6PNGRa5RprgnC7iA8UZPuNy0e2Xi5vYvQ5o8x3WrDUm5+Lru7+r9XH5iEC23f+1g3oXC2RGwIt9vvRRXrKti98XP3pef2bshk+LOTA2BNN70r/ra+PiZ/bxIy6a34uDtqKPC7QsgdZcoTtXo2k7stgzlBKQ1VFx9CpJQq0ZwzCgDBmWgXHIGOhBp4NlmFVMpWCaJgwmMFV3m7kAjHQfj+htBtNWcwMNb70WqTqzn/jS87HlolqOamOQZJFedJl5rcUZCCORAs1aBOD1NC62LIZmoHJrunotBHILaV/U3ujzzFTqVrvMDDKVi7+Ii/XQ7hhtI9/dMVrsM5vTO0kiKy5ubNPYALo1rI2iNveBEjPtU80guocyueWYAgWruEsDAgx0ZFFaI5OgCubE8UADk4a/JwK61vTnZAadp01QRvBULW6JbQ2zI4C2nNtCqCKdJhhkLlCgWVEnQ0qKyoRaiVHdguqxEeJ+6aoMCnybaig0JFH3XZGopYYFGcVKLHxDHXC6D9sVoqHQXLjSsFJBAYHJIFaR1hsgncOkE1b1CDWtsbfZh3HCqf01HnjgQRxMV8Lyoyhc42jYA8eTgKxxcOpKiCoORsOmTNC9gpwzNqYYxxHGCQKZ8/7CT88IHqO632YZtLG7yC71atGxF8k1NyEdKYJQ3fi91W9qZY6kVhFIWoGWwbwHSMYK58Il4WxLZliwae1zHXM+TMdBElOqAImUQyGkQA6rfSBnpCRI2RkCTxXR0H6BisSt2CyhjDVDNfswaXuiQGPcWpRwCyCxbsJsb2xne+jtpfulQc4CHmFsUlyAx5s1PmkeEe2KwLGdMvZorMuJbR2Gaoi/iaaQIme8vW+EhFHmsqMp5kDai/bBZxCkR5UuTeLU6bgQbs3IuITh7PKGXbA2Bc7F50C4uvwCVLbgxuaEaP2eo+274jOCnjaBYovny9zmIlOoTvfDK93fV5uw7+vdGY7MRvMqjAlVpz5//r9AZK0gikyxaSpEDdQKsiJzBJFR0wDPwS4QAIkjhiReWCgpcgaGDGjNGIxYZcXRegp6tOIc3OdqymifM3OChEpFNh+n8xEjo2IQddkDEeQIQtWIYrXi+xFaEW5WH2NtxuByHSBmP9azRSaNAqm2rIAIzjINveBAoJQNUsou+xZpP4m+ljUJaiVA9T0Vn2sosiKh/CJIEyW4E85G1bLwRm9tCoar+Cel7dBafN0wxZ7O8BwG9/WLWGc2BcvQ5fZaAApss8ikocY+yuYGUkRjzxbb32Yzu6/AlVuz8Br1VavnzPamBJpcbs1dFLhtOVj3NS+tT5pB0xzWPqNpm/O/YqC7BbR4XrP8kogH5Tfrs1EDAIbB0U2LooYRKbll1agDX7ieduTFNSpqpJssn1NrhTH1hHNGDkkP1hHf6Mu+m69AFKvh4xBMZhhAXDhawwQotULEN1ajwOyhCfv7+zh/tMbJK6/A6twKR3oOeT+BBA6vvAZnz56FjYb9fYMYsbe3hxRoDkmDKWDPUxaJeCBxQ8Hno8m0x7eKd1/birp9h1gu0haIhL6p50jplEeIFBTLgCoyCqoZsk2oYsjwTVmyU3/aGA11xZfEUws8fzcByaDjgJyzxwVEFHTygIQF0pnb1taRaDAnKt33u/VaGK5NASw+2urv8hmPO3ZsY7WNGLevmxElAjkHhI5fvgeX181IdReFzgiWvWhFv3UUM9DGicxreKdd3Y8ru21eIOHHGYBddAvMEalNwW75uMNP5+ldjaCe29WAQ88Fbb5QaWNlzmpcyrK0RT9k2SZ0Iz46HeknC/TfkX/T4jNC7kg1aU/jFLoxmJIDjGwDNGVoKhjGAaNlrGkYLGOapqBGI9/WDFOpvre5zUB0Rq46S0cQqIZiE1LO8+fgdvvRTCFs5ZJvMXs7iHOZ0972QQ+ioufwFgvD0Ayqnqu7HN/dl+z8BrBdMas/br6ikhcpyCZbG4tKa1slmM2pwIrroeaGu9zrUmi4q60FYHF2dIfJDcMyi7Qmti+45NUITyRSbLrhkg+FNpSpUM1QcZ8QzReCicG2rH8DUN3niFmhtscbBWKOjD3fC0BSZNBD+5eQnpx9XDBAE5IMcw5kBCF5SoD/VkmuAFPLYzUPkggfQkKCJEDWHlUpqqh1sb6EqFJRoR4JWDzYx3N8BVY9t8yiGAQDWXtYmHSE1ATgPJ5usVUSMGDQCtCw5gAxYD0cYVWd0NlcqKio2GPBJhlUT4HrEWMaIHuKcW8PRdaYIPir/+8vsLe3h3GcUMoEqcWtsJWiYA3dO0CKuEPCvLCJun9WVAFTKFo6mMDEFXRzJOR5p/X5dcDSEI30WRfxKHWSfTPLouSn++P9PeWEVTLPqxQBVwNYJvclWkUpArWCUTIIYBKPKk+soBFDBNPV5NG7WoE8ZNShQIYEHXNEmw9RhtJbkaLNzWYm6EiipZmoQiJa2o1QFxrNX9Wiyru4bbTqYo+5oGlKNcXsz+u6K49+ff+XjyT9G35ft7ilCZEwwNvfTRU1n2pyb5qjDTilvQwW03YfJbzOQaS2hGHoys4Ln4p4oUuoIE0CjSI5jh69R6X1M9Dh4HHifb2UEFAJC6Xd9gfmcQ3HQuhCQQkEn9hQb6s31H63+8a4WpQl7QyF/6dECcPCyY3aXsIzBS1vaJKKILRVkAtOQZGDMvXKZyoDhJG9AcCafOXkfIEAkIJ25ywuO2T0rAuNbBGNzAVFjuIwijRkjJOjedERlgxp7zzACq4d4Zp69kUJ/6IeKESAvcl9o1MGVFudAIDVI84lgoxqcrq3Fx5qvIcFVWwCVaBFLoiG8oeziznUdYqlijavbd0jbSk8qLix3EsBB5MkHvy4BShJQIKpipalWB/W5ElPSppdiwyEvAyUU3omgdUJrIo1BaMCYEWxCTYlgJ7ZQ98FEBDJmvwzr0Eh6nvL5j3HWKOgV2Rr7y0ZGkZMQb4cp90tloVPoA+kV+Po12pYFWkckbGovdzoghYJF+85B9/ohh2rShadELeYVJNv4MVEttzjWBV+n13nsm4rbAkKOho3t42eYwcAKagbGLx4RnDoraRao9BaSczm6rf4vtpMdzS/sPuhElTdt5u0lb+0uQ29hJrBqmBiQRJBKQVDVGtarzc4qkAZElY5Eu5zRXm44vDEVThz5lGsx4Jxbw/55HFMmzWOzp7B6SuuwV7kxJUpgsAs6hjrBsPg0cQMoSMi4ZPxIBYJOmfLx/G46IXzeF/ygiXymi1uDaTtQSzuGhAOiKgVABkaSCGhhqD3DZ0kxtl8XDWiO1P2zZdApJzBPPhcR3S4I22FiG23r68PgWjyIiehiFUFtmBwlgbk0r/XPp9vu/j35Yev32cXELgibqhPdq5l/w7Dbww2+tP3bM913zGa2jxsz/G2Mmut7n5VEUctsuAtFkEmCEOiIVQfhvn+skTCi35g+X5YHvSB3O5rTyuKvE00395suPhzglrtfeeMnM1gQc2qOnMlXlT+IrTS2JElM7d8xjLmwWVcQ+hLdrGNw2ykuVzTiCURaLgP1DK0GrImpDxAUoUNhjwkTJNisIRNUox5xHqzATR1NrC1uZrBdBFNHHPiVcsaO9mYyqjVbPPY+ofVP+8xLeqB1MqtNS7w+tBeH6HO/Vu8loZeeyXdFtoWhTZae2vXR3Odia3rGeqxuTrohnx7fptHL42pIAymrjRdT6XYLy5XKs2DAwN1sf9cPqaijZ0bp83gYt9/S2QMzMY0CWRpARdtsYdzqcH7NqX+J2cKuiEbIdKQYUwYcgatRoWhFHWgA/2wFS7w77fE7LTTp9bJEraMRV7mKq5LkuHsCeFUmKPpZDJbux1x6PbALTZ2X5Ninpsbb/Tw9jGhFkKQkVFmY8KCMoJAlBD1ijdVPS9PqiDLgKptYttK8ZE3M2iOAhE9RzaB8Eosnr4EiFVUFVhNKMjYZFecQ61IBqxYUW2D9bTBFVescPTYY5iGAUe54vSpjLPTo8irFXAs48wjD+BEXSMfHIOtDyF5BMfzOHf2UWi5Gvt7+1BVDMMAo/udAOtlVL16y5xc70O461WJVwu/DS9JW9gIJNXSnNqGFgwhc30+azmKzbKGSoGlqLClFdTijjAzJNmPuZ1CIbhPWAn/ThVozhCdAM0YBJA8IA3Ffb6pUdSp92lJYzUq2V0OCVnNK7CFJazdmV8B1C2DgyFUmwZ1d8k80wx8yBiusJfR7Zq+ca0jwB47EZ8p3btkrGFZL9K8mvIlYahNjwGU8JkTFmvaojKRzKWo+lTOijnm2wRNmjsG9Cj4lNSDbqDuk67sG8ma0RtGssd8OCPVLYw2/tJSs2bl3euuxfg1BmVqRh7pQhUVMCBrGA1Mc6xKNDjURNR09nHv1Kv6YQJNh/VhCAbPwqfrPvs2noBFQZ6IF/bnckHN94plvk4EChVDjSyALC1jokQjB3dV5QRhrL0xwQYPuspjQpoUyQastEDyEdJAcOP7rp2VU9QD+IwbJGScDuNtgkCFGOAyfoTAa07YPKeYa2lPkdGS2jrwTdMN0DC3cdErfKUaHG+S7MVz2sdL4ytoacBRKWCo4sp3YNND2mVp2y0Wiq0CvV4FMK+Z+fZtL1iwG4BaCSzlCrPWCjOXJbUW1I2fBxBJzNj17TbNJlTPDpBZd/nHj29iMxbQbt3B7TFc+gG6teN/a/haLRLNy6Z2/69E5Gj73tZpSTt/X7aB1jZr2vn+fDBCu06T+/d2fRewWRBcrn9eDUtDCcyCtx3WIC24JgwTqR4Yldv3LXnVFU1RJi0ieKl9MzRkb7x4qc6Mgzn9vTM2okEtLb5ba8V6vUFRBUfDmTOPQQ6BVCpMNrhwdAFPPLEHPXceYn5gwINnH8WxEycwHL8eq9UKhycGrDdrgOch8HxEFxpxQotwDqR6vHnqC22n3Vv9uPQ9muUIAFFLFKVMc6SgCmARLKeOEtRj+aBRocwLoxQvCCBOHQoYpxZ5Yv2QkweF5AQZvUBHi2JuAnXplxXM0e2mMtPPEnm/3sHYDBHeRMPlLOQ2Hlt+s8tZ0wiUi5m2XvpYt5AuZup1prnmu/j/I0bCfF+26nIUT6lb+odlIUTY2zMr4Bb42N6f6XXpbNWyf81g66zXbv8XBh1af1q/d2VEs52bL60r1kCnkM42sfmCF0zdFgMg7iJzHRPzbC2dRFCreVDc1pzJFpKZ+ze3VRDMYby/lCf9OnHKQPqfy88D+GhCUgM5QCwi+NUj9pMNGMYBMGLaTBhS7gzkknmrcZBABBnDbDtmQWJOEQZMK3lo9JN/tuo59O/Jljx1pBqmDBcFeOLVaj0wkGwSmQ2qBmga2xbvV7IXp3CWUy+pLxq6tcoARDv56zs1x7cM5EWGilmBVQWSx9jUzeQ/xSJAa75HO+nvUsztbs2H5b/9b+nrYr6GyEOdIOJpHLUSEhCaoy9y0xqKykv1jXUDVcVkI/IwoOQJhQodBUyG/VqQRfGowAsqRC1bj8gTIA8xfI2mbpbPOnrp+XzqxaJQwr6VMEnFFFkSiPN9AkHAUkEaR8jRGjlnrFmRAOTiAvSstCAst7KPsxVq8ML+a6whoqBuAABj2ffc4eRLbDIXPivPGgailjAwoCKhSAWkop2DwPCxTXtRKnJyi3fkGlqInASohkk8tWiAW/PIJRLfBz8VxauoIq33oCpYBxI9xyOICcbJfduDHCGlAcINlPt4cLofq70Vjm0Kqq1xNiecXz+GExcqUj2L4eAabDZrbMYNRE5glQ1ZDpBtD6vhENRTQC2ogwdJDPUghKQjp16itAOn8IVbm92WS+z0YH+ZC+Kk6jnRUtx4oi/KzeQ/Kxwho2Ajx6BacYYTpiQ4xsHLJ8OFh1qGaMIB1jBWmB4HhVgP7uvaCwRuo+cZS05RQS2C0MyjnWsErWhEy6bo2FoIqmDUEZpXXjFMAWAT6yeDcWIYzU+bAoDaKqhF31twGAMtJ4nDIKKQCsMtkWoOA3PP8za7kgtjs/nMLda9OvI/4GYLGZIRWRq+KKGF8ZigkjCpLWCeU8dE+O4IP+UMgMhjAIAJOaoBjU7Vwe+5ZwopRIUfjWk4H/3ed4MpEDnVK2TR3OCxHiXuzxnhiLXVyC6tUANcLiT6eNVYYAY3Skpw4LlXE/N8XOPGcVxI/FF9/V7AGoB1RC3i65YelBK7TTFF6VYEEou7A4wc2Wh31bOh+J2RmSSi8d2K6KcqKRJKMYg5q1F1dIBhEvv9CABQcii/6sZhRoZUwaB7sFrApEj7e9CpIqvg0FYQFNy/v8Z6XTCUxrB4fvMmG5IS946eoneiuFG6qv7s81qjgIVG4KIHq20iKCLp5FR21C3Y9yhWPJIKIIK9iEup5tHb0AraBNE9aPS1mAe4TQtFXJoqZvboFznv6yIlFFXslQGAen4wBEUjv5cANxUJ7jo6EovMuQkqilw9599NKMEUE51IwMwDOFNCyUSWYIgwodiIUhW1XIDhACoJZV0xyQZDAiwNYB4xMkNNsR4qTD0DAwBS7MuVtXlvDAB7WhXgtbNr+JFtYWxsaXU/xm35/vbLS/flONO1dOtLxAtbQELhNmuvWcDApa0Z1ShVN79mSxZYWiHts63vx30v8l+332HgdZ6+U3Wzb6hT6tW27tXy9rSjBPGFKikKnYXvN/rXFHBjRIbkidxS5gwcb1Ns4NjQ3aVn2+PQUAbhVq2gQkUxwY8k3ADAxgVLGipyHFZg+bz3oU6Y7rsX+/v7OH7iBJSPYpo2OEoXsFrtQ08KHnvsLOQgo5QJB8mwt7cHy+EfMgt6JhRJdLBWrzxjO8gJgYaa9V/DH9vqw85oLSINm89NJAoieO3YmTUIkKOCnDKUimpETlFSrwbygcZYhYJ36ekxHlEoQ5P7cyVyeZs129Df0rD1FCkPYPHrW9DV9volEZGz8/uXw8GXpOp2XnOb2v3bmsVWNZ7UaLher3b+jLG+ai39/UovjCDmR6jNPlMfO+vpSYGcF0i3oXBnkmMexen7pf8Z8dO/yZ1YgI4GFmMRa6edMtZ93P0r8zoEMPsnF9OwRTXD15Ez7fPRiG08O0hSRKnNlgUwI9F2nng/3SnWYr/Bf8ZrOZY7gGkWaTWyNhRop121on9zXERUYNM5i0JVoTkHIm6lTufMgSUiq+aMnVnkz9eWF83u7vCAcHoglkTREbuYtel7xZzyl6hC2N0x/TpFM1GWbRHMyHf3tRTpu/K9IcjLjbyqyxk/JtL9uUD4uvs6j2s7Cp4ZViNRpg2mskEta1gpnQlr67fl/4tFBsSiMqJgoSeXc937LX38dkVA7umfnlsEpEC+kA65/YL5gHuvLVzDT9GoPKJFwCYVJCRfVLFolhV4vDEeWKTuEO5pNeyRitF40v0C0QzbWRAag1pIoFSIKVJCP/WiF+tuCclswU4LAdwUAdAHGF1weARio+s0Jd+cUVFFUKEwDKKogCfEk8jqQnyV/GRYTRG0taCCPFAihGkKH0eLK4u0p4pQRNYQgW8QNbqSN+KoVqCeR94kJGRMU0EZHkWtaxgNRxtXiqu9PeR6BmV9Dkd8DPuHx7DaPAY7dgIr28e4WsEG4oF7Hsbh5z07BO0AyICKluBu3QjxqMKVt7siDIkQ2bItq+YFGgq7WI878PXnOYlJFFYqRCusThB17KGRB75J9DraJrFGFVIBgZ8DnaJQgXUBBqQcFXFVgLzxLdHmIOah1XJCL4knsXU0IqVTCJomXCL4C4uNCgDNp9zXadv8LZQ+KOxZw2D3tbtRzcz9TGw1mBGWiS3yhN3H7ud7++llyYApblToBhwropKVua/WF31nLKQF4V0iDYOxQBnI2uA+6MZeeB4nA/c7I1DEjaGLglja/mKr3dwMiGBYZj7VR68bCHPaIQTdRTQFFZkinDDg6pbw90I5rpQyI1AKzWe7nQaTNYJJW0xMq4Owu57bWgqZxfDtttgWjbSoxrYpgu5Wj4fJVWEmqDKgVSUzgR+tKgSoEPVqW8tIfB0S8jhAyxSAwOWUanIDpBEl8BrNR9X3yhEas+ixJtmTXjBVR8I5smA23km0jqRmYzoVg35IjjgrMUWAVBWX4cKWotqGhgFklmtpoeSlbZu5UEVrQjfMxBlREV/XDhT9pypCb/nvPY11Ip7X3tjzwsh5jmSCogrJAzZ1wqRAKgKpCRWuU0zRM2kg7p6jCMYoZNTOUlg4ACLOpfmbF4Y56Zkx3bgG8q7F1CzGnnjdBqRZAeaSteVtdaS7gw5aKTPEAKkuEOTOS1XQg1Dj+n7+7+Ll1hcv69ddWuNzxOcs6KxWP1h9SwE2353Oz+ioqNMA8W+Nf/vxc2jBJ6rdCkytPKL4AmiJ4qlTOq4gWOsWYle4b7dFhyvmdiz712q85ni/WAUrwUKshgG6dqrG6lEXaKv9PazXR3j0kc9hk/Zw/MQJHJ3dQERwtjyKWq8FeIRhHMEDryV99uxZDMOApG1D+LnRRJ0VMNkF9bxRZtS0nJPe/v7v2X84C74IsCkTDmLN+MHmvhHdDPIF3JaAJ8uLK2A1tGMXGeyLYq4RDURQEOb5b2tj6R90uMleIF+jXrTXxfX1QD5+zXPEvS635pdz2/xBF99iDkbStnEtlJU1hOU/hvBzNkVvtVeEarRu2w9mFdWc+mfsW0egzZCeESrRGA5EG+cIaj/AfXt+abMAamukCdBm7GDxhOVzZkE8q/3lHJGcDzyRtp5aJsFsUC0GeWssl2PfEpvanFdjX1MM6RzJEFv3k8U9tu7ZAkLbNQug3oqHbN8qDP5g/2YZGhH5i+sd2c61mJuyzdnp0KSKlHJcM7NPyxfJYLIAGTzdcXcNRlBwPHsxdpH7vYTyS9Qnov1QhtY+7QbNrBcq3c12UZzLUm9cZk816nrrewhWQBMQ7Fnri6h6ff60VOCX1ikAPNJcBOOw8vanFvvjteGX68DrJ8yszO54L0Hw7mu3f7lHKjNMhCiSWXtB2BzSz08UaWdMFN2E32yvU1vdEgYgFjWmGdaTblv12tN2YiDpjasMjOAz7Ajb3JIEfEO08yMBYMTgQkm3D1CeJ8Pv2RKrFYQkgfZye6FELKPS4hirFHWmY1OGxJcQvu4Dcls7J6JWwyoraiVyzwMlUgamWvyUH3UhkauimAFReLKdr23QQC/ev8qKRPSNYmHZa+SPmXl90mnyMpamnsOb1OeypPOoKE6dygZn1+dRDwgdJyQUVFWsNGO/JExH9+LCtVdjdeoqHD36IPYPDrCWE0jHj6M+VrA6dI9nzkOUfAQkkvezWeTZ1a0yctbOnaWEteyGTmcQ2fz3QWnbhFoLytEEmYiKI1ic2ENRJHFlXWM6hAqo15R1BOKGTZLsz+2xBdGutu57HnYIufDhtiPeWmGGti9c2CWPdnf6B2gUG0NgRtm9JYIitCMeib+BRaELtq3a2tWUVShaSm8rIKi1QAQwTi4QS6Co6k8DK2jVEQiJZAmgYWjR7BGMZO17ImAhWtWrEvJJUKA5RdyFRGEcgbJAIlofIQPEDDWYCzKo3K44xPelOFNhwQBZIOiE+bxfXw+OnFvaSROW1tJ4Ak1M7dSjeF919HQiaef3+t5tNmAvbYpmDEZ/w80hmrvcMDNk1bh3a1d7+syJ9JkTL41IqOczo8XINxkmaJUeMj3zoYBIKblRJOgBoI02dXlrEPGKTAJFlgGTFjC5ooHQmZ0xeS3p5Pm302RAShBTmIShL+hZygCwhiIj9TzlCKHzWgmaMEbNhk3UOHbSR7GJwyP89FrrSmejboiWFMGMELB6BDZATOE7ziHluoHYjZ2WHrrYJyI9qrihYrKHeyFBMIli0OzGOQTIzkAiGSQJNjAwwbMfxA96MQEGeKGTgQqkjMlcByCtUDRjGCOQOCfk1Qhq8Uh38SMVTQFNwbxiWzE3wLk0nqybnm09N8PTYMIZAfforrRtLXZfWduQu5ZcQ7o6W2ftfQ06ZdnA9vmMHrj1vfZdIKLflnl0y3b158TGiFxh1Uv7Ci4HVhrCsbDeG9XXfVpbVoMHMliMB0ig55xanNc5I3+geMGGOtecVqoHBCRBqT6ZVufA+RaN2Wix5ctz3NzvYiRgHuBQa3X/hxnq5OkUGr5B7QpHkJPiQtmgbCbo3gqrs2fA6ucKP/LQ36BME04f7GMzbWD1JI7WRzg8dQp7qxWKCaZpwrg3ONqftAutlktttXbqvNWAbUd/LREy4JtGVTtl1CjICxeOOt3u86tRkABuOLX1UhNEvPIVZVFJJ9JqWgxx86e1FJB+38XMSlj2W2ukrfvwwc3R+6FsdxbUFppdWNy7CHj2gc7sQP/Ozt7qjEK/ziJ31V0tbEVrALSSphF26ulJvTjFzrMa0unj3v90g7RUMLNHoCPyPoEKC9dNx0FRQaobFVH1rT23HUzQSs72c2exRLTsCnUXAUusD3TjZmcjd9YCoch2az4vxrK/zx6XMB88spifpvyDnm0+edlaNKGcQ+C2Vmm710XyZlvO+Ulbkc6mAHs+8lxZEALAmh/bKd3EkDXqqXFJFXkYkDj1Kn8er+D+/SY3O9tm5rEBwSSa+UlxPn82t5sL/32ThZdAqmk5JL7x5r1FD/Rrynp5vu8u+xfWjV8XdSOW183o2o20mTGZ87zbBRLlR2VrwtrHs55y4zoim1OrkBVsphF5zF6la6G3lutpORaX91Bf/JIwMMBIQ1L1mqEiAqbiod0RFToE4mkVj3opvlxiAjxar0j1NIdEyABkNJ9HipSldt5o63woJJj7gBuF1Khca53ehvbt1eiIISZgVEFlQrrogOP528tBzHG3qqEM4Ci8aPactVaekTUUQkYr7KFAp1wMiNpCvhg0CjW04IQUtVlbibsBgqwJpToSmTCA5pS2iKcbEIpqNQLA/LzlmSqPowWbQAufOcNPW60ClRhJPFY2Pq86eV4dCF2tIHsJ+egsHnngHPZOPgG2IjZVUc7dh70nXIFhPECpZ2GrFbKNyBuFHRwiJa+T7SeNGIZhQMUFECnyMZ0SdIMkbF7xc4lbdH2bd7ZgtxzBIaFALpw/B59Az5tsVqYLIQ2qtEY+awqFHPWWafDTiATWbNNKpwYZHqJZzvf15U0Kv1l8XgOpqY6OgONYQkSBD2nBd60ITEOwCKndLHexWeksH0BGpHyGkM7SMFBUs/3g68j3nXjAlRGoFoKzobXWd6LEc8baDgdh/1zR6rYLJNJTasioZmCb+vyVqSIPzfeqsNL2vteyFWoUc5jQz/qOnMil4CM9Z78bZj2Yaj61p6vrHcHqn/j6rmE8Vcx07ZZ7ozNE7Z4KMIoulIJBw9cb5wS7DGLELLjRYNEGEV+fou28aXaZItwVtIZm0YimQDczvZsZBS5CwzTDhVrhpwElGPxcakZcQ6U/3w0TAAwDVBwAKBWiEyQOaFilYGVEYdlZKKvw97Tdy18b8d3ymENH7EEg9DSgJMAYLRxbe8Xp+czkzGBuLKgzLCXGpwXH5SjjWNzLjCMGm0qDiHlFqhiT2f97sfJygzryuwFQeiYyGlMq5gi3VlsUZVZoBAcOmlCsYggflpNK3VQCRME0AGl0lm3YQxlH8HAfhQBWGVnLbJOAnUZnJTw0V+K84NmQb4ZEN8zYDM8w6ICu7HO3ZKQt8BAEZpBFbm3zoiX1qlEpB8JqyrRVP1lElwLbyHZrgLslOF+3hZxazhXmzxsauNS9VAGzQOKXiCRuArfV80UgmhKCbL5P8sIC5pF1rYYnwO6nbj7P3l/O0ZYpLXzo9OAYC0sLgFPqADI89V6okODhU0qghALZyqk0j6QOBN58FAxEDKCX1mxRyxP90IjzIdAxeLDU2c2Eo6M1VntAzgmP2Gexv78PyyscOzyOM597CAfHT+DC+hDHT55Gyp4esbd3ABHB+fPnsVqtADNsNhucOBgAE8/PDZTSDsvw9bQdyLPo1BbqaJHWFy4cbQlWDzrhVkwC2U6umg0bZz8jChro68YPC6hxpJjuWPKz1dwFLALIxXpstcWlGXAiPRfYl8XC403G4UbdzAcxRy9vd39xzeKnzfuSznYqeEbB/R7daRd/L37TXFlboGALhecUdOppRoxjOkXmYCj3tFSUCRg0yjIIIsXMT9bxYKKI3V2geBdA235hxBgg5mhWRAsPcOs35rFo4Ku9L8tDQRbXQeaI4+X4MoRl+3uOiF4gbJmvbS+zGdHOqwIzMl1+Em1sAUfL71x87UxgL+Vjl10LBNme6nvd5Y2kFMGqjtikCnLUdG/fcSN5txQFtvKg27qQpL3+QHO5tYXdMmBrNZAVrAmtXutFPlyg5w37v8MoxRw02+Qi6C645ej0oLXFeu/txnYgU6UnGC0NWj8mdgHUdA6szTv6ZdnyVmRHIpsjR+2H1WoPmhTjaoTqpn+3uVDaecBL5gS4WDct9/DO4uivTKvISSCp1Wum19MwQU7EGCp8VMFUJuRhBRF1f2PKPSgkp4SUE3IcgyQy11ZeUlI5eW3p3KjlJk9ya6kjiNzSSrCgx9EWrHaLIwfyLAaMOUM27OkVLUcYQKRMCVi86IQyoiZTBJEV87MohxGskcOlAvRToGovZACgn2fbKiplROR0S0cCUFAhiRiSdAoudwtfMajCiiLJgHUtGNKASqeQs0RubGMmKGAFjsoawzBgRAjggUgKCFcenZ1dyB1dmKAqOPcYvcB7WWMzGoY0YioGYUE+2Mf5c4+glgvA6hhEAC0bGC+gHpzEow8fYbqwhqigPvIwTp86jYPDYzh2MKKiYH3hAh6jYn//ACgblFpx6uQpABVMznwwzj/drC9gtVphVMX66Mireg2DR4EnR2S1FNQ6+YYPpAKLMqeISkUypzSJsG9GlRa5O9dIdkHrqTiAf57CZaEII6orXhcaJhq/3f8lWXvgW9sfgcuC2dB5fTS6T8THQOZCBFuKf6lwW2oRWj7oQkSEPvMYBWdoLGrPZmlkvIbibzW2PAq6NN9s3cTNNtDk1d1SBrSK+z9hEFbPx9bs7hAj6uDR58XgDFaBB560p4qnYpjUKMLQ/MXs3C2J+fzTmLNWYantX9/f2rZZj/LuxyFHUJ2hKfAm6OaoU3DOtSwGeORNBOW0Qg4x1siOKi2e3Y6z7MxHNCSpdr/5rDDZlXDViubb6zEaMQ+xcOHV45zJSfBrPK+BaJW61gGfRN2dVJhg4mjew3IGLxoSsm8cEspUMeQRNlWPyyDixKSEjbk/tsb4qjWq25VwDZbtfPXsi5L9dKIxBSIOQ2CkX++nGHmwXiWwroaUs8ceiALhXdYwcFved4Er+okuezfcIA1+upBtNpBg9SSM2JbGGk7nHk+SJWPiNO8z/v+EvUuTJEmOJvYBqmrmHo/KzKp+VM9MzfTM7Apndk97IoXCP7DCP80bDxQhL7yQKzJcmZXd5Wy/qiszI9xMFQAPANTMI7ObLpKSER7+MNMXgA8fPrjzkdySbe8OuWfb2EJTnMnMMAxY4twmIlikCAe8I57UirKs6H1HJ4NcGNtjxXIt0EaoxJ5fj+sj96ixm6cPyuxzf/CPfM04ofZ8bHAEVmSuoMWYWuAJEccBxQCEZrNyAKgtIeOCWjgMWtRHEoEaR6mGBFRyeD/3FxaPhKBnw+7D78s+kPOlfyKKjj/63xmhwOWan0xBUz/l/fx7IkJKz2g+/6VXJ6fexYcHlZHV6bUlvkV1wh9nXdbz+2utXu/K0c2ksEe35BKXRR3il1Me9Nz1KZUFKjuRLQ+4GaHhHHX44bTtO4YJHsxwYydtbNTBRKjsQiF2cwiNxivGGJD9R9SlYXsNCHIXjD5Q//gjPn36BF6veL294umhYVkahtzQWsPvfvdbqCj2SJE/f/MtWmtoxe+3v24gIjysV7++Bjyuj7g8XvBP//H/mTBlGqd6QlTOkWgau/w55+8g7aTTeYxjRjv+bByepzUAZFTpTqUf5Mf8If9hfnjUKVuQR48I4myu54ecokE7efF3OdEZmn2JG8z9ExdNb1+QX2F+Yao2a6qNFarZEo6g6tCjhoa28w4GSpCZlD1nbgWzpAtwsqBHDAJWeLtKZKRyWntvy5nYjvHxbwAQsqukzlWwgIQN0KMs4rTj7NAZDoTlPCZ5DW8HJMf1iFK/zLefjev9eM8QJr73z51F+b4k+MXTJ6CFTtD5uQMYwuAlCjIRu1NUOGHLGm3kS5lk0gP6D2lQoS/uJx+HYlisiyxBjXt2Pkw4KSf4+s1tOhRLuJt3P/tLQPU2o8t8MIVdyQzRm2A9tfD15Ii+xRK+yB/j6/NCRFgmyS7Xz1EWV6vLfpoKnh6esV4uoMsF7z68x+O337gjOKt8vv54270vx/xt7+Xj2u9/91QoqQOi4YCUUlAD9qNQiKrcQI2whodKpcUnVnCtqCtmJJlHGwPIvowh3IMmHqWc/Pe7R7aKyoihTMPi01AZoUXlOVZClgC5MpX3VT0+azbAzklh8YMV6SlFyUFCl+Ibp4fxcpF+c11WZpTZBzjVfE/QUilY1FmZg4YXy4dGtKPjBO5ZLF88d2EGKu5xFzK0QA4QxeVk4vnSeYb7QbrDcGnVrx+ADZo1iPARj+tcIAIIvF7wihWbGAgbfMIFTRrk4tGAboLbatDtj1jagtF/wvtvv0NtK259gFbg9vH3sOURRITfo3v7M3R8//2v8J9/9xssywJRZw//9je/mQf8uq5ocIhnDQdEaYWq4vm77zD6gNgrhnyOSJCBWfjujl5RgOFeu9phiHMeeJ574YVaIjunfr1GXkh/MpxEDi359wBGzlJkRG2r80mm4Sgacx65newG44pg/n3mExFnsV+VwKbcnz/lEWsaZOQBHZHENNoQjKzFDwucUZLB16+LKzjPYlB0YoGzZmtEG2QEjIjIxXxYgkXPJWVeFUMclq5Isor4oZxQMAgWbeQoYGo7bjZyvDRrvRXZb9jPD6GEFmOcNL2KcUSSgCuNJdR3sodnx8U/P9aAhvDCjJhsjpiFYQFoVtUk5E8WWs4BbRz92/z9qdmbDsLxuffXAdRwwOK5QEIyXs51CnJkRgKSJ/OYyfuCKyqCO0IVZEfjkCDtoFTD2go+CYNa8/ZHRug6kG1GVQTNBAadbIkeiOQghUYemAi4xbn7mTxyfzBv7lAkWqMiWhxqlMp7Whdgn5sq5EY19m2hUDFUl4wp5k0TegMMsad1Ft0co00+lxsc5mXx12fuNrLhUxta6NRsAkAxd9IVFR0FlYBuhoVKcG0YXCp2AXYoelvws+9+Ab6soPff4P2/+nvwL7+DLISticeJp8/XdDQDEYA6+2ByX8LIa6yl4zz2veH706ZiXgXcC+FyRBNpUEqtKPBot7aGIooWheu1JgmlOPxc8gAMg6Dnw+LYNNmPMWnm6eV94S+cIOdzjvn4cxKiDg8w02HzG9kT8irypqtTvOYrfK2ZYzM4HFfO1+E5ZJOzN3xfT5cMbhdwYCxtxRjismwBm/rHO2Q0JkEnFhCXGTUUDpgmEIr4Ar9dVQwRIMpI+CseV3qIqg4VFpUpAbftA8ANxA1DB8ZLxBk8UF5u0MuPWJYFRCvoxz/g829/BAD84te/xLpcIN0dNUVImdLAP/3TfwhWYQVxc4UaqtHbVPD582cs5EpF17qAmVGWJ/Te8Z9/8xsAwDrqCZ4Vh1bf3JsfRkc+y6PHN3DhcdpFjj5j3SM/dfbcE8Y2FU/g25de9fm1dsrZ5XMZqaXhpeON8cspbzkNSLxEo3Hg+Xk6x+c2e8Rqln7F68UUCxAVAATRbAcfjNCAxMxcEjHXm8ECUNHJxBe4wlnqKGu0ISRRECuct+nUOLdlBlaPohx59WtzjfXzmEW0F3C1M2STwZ6Kam9rozFD+nOHnre5cMAmc55UJ0FzZphP++v43Pt5nWshnWkgruduCfz//j6fNIqyzKwVjdfOH2I4ouaYKFG4c9R9/MS1woaAw/AUInCJ0rtaUWvDvu+QIeEDxBjkuDBFdi8+MYbPS7aiuSp5PtXU0NXvg8WcIGYGFbeYzG+ukehAFhN9RKAgsd7EotPSacDm2W9H9O5n1n0qhnBEoeX0vZ53Pj7Lb/j+9xHIQCnFlbFKQSsFra1opWK5PmJdL3j67j1+9pe/wvrzD6itgSpNp+er6BuSX3AgGhoppLmn36xlgwWaeeSx6/nGCxGIGoAC5o5WC0pRLI2wwOGKxtVvhGOLG82BJPJ6P18xBVCZUIizQ90LKqWiWJbcxGBOyClIRglRxCJ9CwJQFM5TGmYzQHwxGzxacdEGzyceOy4iiugP6jXvFvWSNslE6akjCBmevcjo25AHOauiEMKTRTjR5NApM1rx40pCYamJG/ahFWYEphEHLceCYmfacQmWrKuySJYnxIJQ2bHvN1h4qGy7G5Cw05W7GzCuMCYIAbcx8MIbWmFUAXRTKF5Re8Ugw9gGtuaN6nH7jHUZGPoZP/3xJzA94fX2gv/2+3/2XM/zX+Ldu29Q6g6RgccHn//3T88gItw2F/RwydKK68MDXm8vuLChtgWlXVFbxcc//B4gQOwKIsJo7kWN0VFrmbBcdlJJ7gDnTFKOeWIkaeBc9XtKxgnN9errJ4bd0vj6WlLA80nMKKHnNqt5DTDbASKwlTAcix/aOf2zdCw3n8+tH4T5hQfiotFnNQ//Y7PGETc3fB5WAFGZ0DfDGekUXYaKfzhGCYMbUp1LGC0zzwm2EaTLyrABaFWYeH9dJYLwQEGFjBBgIXi0rzb13BmEgR1g9vp9LhBsIC4QGwDVucc59tOxC0Nd2QCQ18ATCMlYnxAz8n87/g5DRSJwQTKLmJXCOZjHILkTwRH5lSiLMw0lN9pi7UhEgzyvz95GZ3b0F9b4PTvs8FyXUfccV6VIwZ34Oe9doyIE7oRwfGaepUwGtQHSikqMzgVcCWWW0bq2+UYMaQt4j1QhsSMb0u/QRYucdrL1nbFeYPAOQDv7+H8uBBTCNYReVgcLcgegDDfAvXj0D/JodsmJFcVc6vA0npgB5KWTN3NOAkUh8lzv8foRV13NZY0t2Vlhbw7M2s9LKQSqNJ1TCYRsEDsUnvYt91lhKBP4+RG8PoB+8S3k+Qn8d99jfPse48HQmuChFVgFrPpeQgrLwN9/kPt89ViMUCIxPTgLohkxu9ONmHdE29SjH3DS3uA5hFYa1nVFrYZWKxZ4t5+FFydjkUOoGS2f83H5ID71+ZuLKyM5Onn4J2/3ZGkzEpj+7NndNJsF9xQe99HcHdMzclKJL4pZ6mSxmSNqTu9meszBfvb6T9/6DPIPfUswDIr79My+4hEze0Nn5oJaA97SjKhjwTFh7x3MDBHxziHMM7ItYIwh8ZUukzbE4UuPgDtqqUjXlkpE0DgOFVXxgxEVKxlEOkplkAhebhv2IdjIWZedqzepGAJVwfPjz1GWhr1/hADYfwJ++9vfQvSPUDW8f7eg9x0VhqUtMFpQa8WuLp13fbwAAJ4WxsePn/Dh6Qm/+/3v8a//7h/w/P4DNAQ0RIAaqjS9j5nDyXpjO0Wm5Bji3VjPCHNOz32pgwdpBlBGRTZLqOi82iLy+gLyjJrjWf8cazEj1reOYj48mrpnQ+dnzigAp32EY12CQ4OWUjCEoqe0tzl0dvfc5v5dRI6WhBev4oNr6m3t2Nww54HhZRXmn08EbS6aYOYMXYYbrdDsd0dDJeA+AKZ+0HIaLj9gLKB+zwEfB22MLqZ0RYyhnc+C/N0w26SC7uf4Lgecc5Rzdxr7nNpzjTnMju+juURgp+fzXHh79pyj6+P5c9R9sGV9GdmsujCDE1XzvLuL2t58T5I+U7gI8DZ55vNea8Utr5UIy7pg37ZZNfG1XOTdORyP5JjMDqmBniA0lrNenGIvTj0NOyLB6TCePldiPiqf9xVmne6561JyBOYc3qGgh3Mq5u0UK5FLSUYELiG641yaYw/l+0qtuCzOeXl8eMLj4yMu373Hd7/8FS4/+xbL0qC1OvIHQm0Vg49WtG/H8EseQU7bPX9jruS79emfWfOVEhtmpRW1XXC9CK7XFa253GRLjxMCDEbDCt0297DN3BM1uJYowrM7XUQOMiPydBbyi/Hqt5ZrQro5QSZzgs0MJK6VOgnoFEIEaWwgzrBWTFacP398k4uFxOSoR91Z02XmcIXpcBUrRE47IZ34nIUB0AnCiutOIlmd8TIF87a54JgnfsEBIYMYRQXMgEThPVRd2QbBsmavF032DRfGCEfGIX+e3w8a4OJ1nCDzelwA3Vy+ciHy6HpssMKQ3oAhEMquM6/x+ijU33+P1hrGwycwM16UcGMGtQ3MBb95+Q2ICA1B4hgr3n14Nz3a3/2/G7hUXAvjdtsw3r9iu93wv/9v/wt++KsfcFn+Bt//1V+hrzu4XCCSXq3DOhoREpK3MssLkpme0G2IT1AiGLmiTnWVOAydmefyaxiUgQKiEuVdp7KVuR7dz4XSvDb/QxBvkAIqCf3mFwIwuqtTdbtw86o548MC5IMcxiQOq0cRnWcCM+LDY0USWtxpZ4XkH81Qjby/tQogwxEBPQl1FPGx9Bv2+6OI5CwjSIGEhrSSr0sq3tNbbYBLEgwNXrpkoOyelWpTcXJLqImlAW/5vXk9lMjWUZblgYM64zzY0cWcu3KUb8l00u7gTruHMI8cr4Th/CLcTdDDf57TGGzqg/4z59fX4RKGM5qiRE7XYl5AiZwFvK2+boqSK6rFJ+bo+JFW4X3bPY/OxeeOCBhLwV4JpSwwFCyNMbqnCL0O3K+vz8xaCFekbxmOn5cbGW6LG7tXOC/F4FF/oWSTd3Q4nOxdjaLv8EhHMOcPQGFUqc5dCBRLVJyIpe6ZWOxlDyRjTIhghTDCv05kz3QCWbMsVouh19hLTKDI8/aU/o319dAqlqXhcn1EKw3f/PJn+Ob9B/Df/Ar2+Ij9WiHFSx5bI2hhjAqgZetSt3FC6azH3Gddczhw6Yjnmp0Sz7F+GIe9JNOjG5Kvdd8ky7JgXQXruuJ68YW2kLchU+3oveNCF4w+Yn/nooQTMzIfAEyP/BBaRUTOR7D7RY7v/Pw5oqb7COgwNmeNo+PvZoZAAuL5EkbwT3g0wMxPExwJ4PQELby2L955Hj8/XTOyTWazK2zlfR5eXS2MYtGHF4yiilLSgMV1maGrw/YAYNFeMXPEqUJ0vqe7KCtYepPcJoeHr2Z+oAKw4iIOHO3Tuu4Y4kSNCzFe91ds24Zb/wkP1yt2dLzeXlGWgaVWQF/w9PyA15cNVPwI+enjT3jdDX0IWi1o64LbtmO9rPj88SN6H6jN8H/9h/8b758JXCuW94z3H76FceTOS2zUXGN279gR0WRcHs+FP06JatxHRF97iCrYDvKMqMvn3UVaRBEt44jY5lif5+D0XYkb57Nm8+CbayadynxLvI8AlwiMJ71zTuYMMz95H3G4U1lAqq6Tzexkmjh4RRQyBkwIJuLIA9FUusp7tbxEyoMkIDwqMFbI8HYnBQ2AgMSPJQ3JDDWHdG1yHqL/MI6xcOjfTdNhAE9rF5jR8VSsUq8Xn61QomvRFzli4G5fqCbhkebfD4N/js4Og3+M8xGRqWrk6yUO3lSbSnTjiEbv9mECkTMKOhz26dwF4qWh+/w1PMXXNea56A0YGLVl1t8N4bI03G63Pxup5X3ma0QV5SSJeqbITn1+mW/0MVYnmCVZusS15VbIlp+S96wu51iQyETeO53Uq46ol04/g+EEwnxv/F8m8sqHMqNlitPHt5SCwhWXywXPz+/w3S9/iffffYefrheslxVChNYa6hLclBLclWjHez8XOT45KXS6pi/HOud6zjMdvKfKcBGFrRuenx+gqwFXwvP1istlxePDA8wMl/jCfVdIBf5YDLIalhefsN7JVZmqC2CzBWZffJFJQNHnNlleN+aDPzTaf1l0t2GPyDVKbZqFugkMJh1CHPk27+daQ2lpjzZ6wgwlRoM63FM6gA4mhzRHawAxHqJecJDCGlDEvdG9hYcPQ2HDEhJuvV283lY9q2PRB9dkBYzRw6BdVVFKwTfd+5k+7hXEjD+OF9RlOYRN1CdasEMXwiKCVhifWKBdIFYArqgS9WNtxRDBhVcU5qhHI2g4IQ2KoQLRFo7OjkIK0Sg1g0eWt+gOxVZQUbDbwFBFC8P/ErkhYsW+3bCYG8RNgT4EpL8FycDYC7QyCgOfZMNl2aDDsI8Nrzdg3x05kQJsL06a67dX3BK9bYKHhwtu+iP+j//zf8W/++//B4xu0NpRa519Wz1nSSjk/ahJQr1HPYLpWuNwD2lF2nwTkjOyXanJoLghiml8w9sKNaCXHQTDggVkhE4PMFwhNLDbwMUs3PoWR/bueRz2vr0LLu5c8gARQ9j7OmfES1o9FRJwXmoEC/UcCJghCCwGLrH+M2IhN2LO8mRIWQA2FHVZwVF8fJITUdFcZKPsMBHQeEUhhaFhDIWQYpjA9gJqDBoKrgXSKlQGqnq7S+/SYzAVcKlYrQGdsNWfQES4dAFhwUADZTSqgmYDJIYX2j1Si3p5aPPzihxhEauB8KRh9npv0my4mHoCPs8j+jWnJdBUWOPDWJwjjzQwTGtEz3kI3gAYGI74kGwxfwH5RgRcHNOZJ2myygUrJhBtwGKrR5AIQw0XriAImA1Vh7+enFwYqubzOjWivWZeE+3tNSsWA0QMN3cHUYv3tEUVFCiYBMqb9w02RrcFxoRWGLdtQ5Nk6Y9AzNxh2MQDBBl+/4VfQQXQqPP9VAq4EB6koFLBWgQ6BE+lYIyBujhjPsm0g83PfyEABcUELVjRjIIXAK0SinlFgdXd710ufi4Reechlug/7Nd1G35eXewjTA23pUJUsZWCIYLSCJ0UbTMstUDFG97si6+JsgMgwvXhGZUZ/M0Vj3/5HewvvsXnywX0/ARpDVgHtMH3EDP2uoNWwqiOqlUsfi/mWCa4BXLpjlc1bxx/C+SGI+DKyFcDbl+wwMVudhjhkKK8XhitVmCtaMuC52+eUEvF0/OTf+A2sG/bqUvE4QGIaHIiZ144HYaMLOcGOeVQ3as8vEH3Uo/3nyPZP+XFqak3T7cQYQDufBUA04sCshg668FO0fkZWk7HgCiEOtyzSnnOfHDUTidh5O3DI+Dq8PCdl5ReELsISkQpTn8DHAhNuM1Z3JUZpTWPUpkn05ODJJPCIOnNakgRBhJzEBLk3hODuTPURdCHQSOykWjnZd1/3yM51HvHGANrWWBq2KHRMBwwa6Aouxo9SD6dwZXRR5Z7ABuARqFMpIZWKlpxR6jvLuihDIhwwHYUtahA5uOOXOF5fZyez/WhiqzL9Jfc6247rYKOaAR+8HIO3BHgYio8HWDOgfyYndbZgczkgY/T5zuSckRDc00cC+cLRzpJSBkNJ+rDAdcdbOdj7VkiMczRRtMmEjXGgJlCbICEPUer5k3fLUtgMBEn4qy7jasJsRqRERwHAqP6yUN86qs9YBYSokQTvEu0zczZ0lk3/NUc8Pl/O7HFYV5+pYJJ1goRkIkqnNEwOymNZWRux74/DfZRv0wyz5Scg7yOOTNphXPscYzdW3RqvuDt/Mb1IddirGWm5HH4HBNlNoJd9le/zOfmo9UGMnW4+u135aXw/bn49szNsxIRAau+mR+zGeV6zfmRtsmImWPvir25aQDLsriG/OnzaikzdVSKw9qpleDIYZkI4BgbltbQqqt5SZA2a60xBhXXdcWlNfzi++/x/hfv8cM//AP+SITr0wPGsrqwyOLVPsWKM6Zj3/h00d3epNwcbx7ns+F4+X2Z5Jz6eH/lSmjLglqqS3FxQ+MFz4/OZm1RbiTbDtWObCDtOSRva9VFsJuLSjB1LCBc4wuT3XcsER/Zg8Ry5Gxh2fv3MHRzQeS7E66Npguu7pK4vMNS9wA4AD6kNAnOWm5SvKat+is1LnQIoTgl9vBkiSepxZ08OxyFeHAqAHGdUPUk6YSGcDoixOwynwHvmlnUkbqWtgX3tqGBB0HgymBmBjJFm1KIAewV9/x0uIoRxMkvfg0HVOUTGYsh6riHKEQN2zA3fGGfXtUjEfRglyrQSsVO3Q+noOmPyOUUMpgSekKVwXJUGSCrUAyHdfN+zT+PrWMnRsEr1rXhtr1CZPf+ogRYaDATu6Mzc8KZW7QaHn6yTdOYOdmCtQOikCmPFw4NFYecLVno/s+VpqKenI7DxGausEXNZhz0aTic5TerA4wGAHMtaFWvZ82iXQMm2zf2YqhN+xo2Zw17RBbGcHq0cSCEAdASDTHic500BHSONWqYDoyyAcawQpDNI6IyustNmpNpyINYFK6ek2T4vnQ8OYY3IWFg7K8ABrQ8OtFGCQjCVTFAd0FtB2uU0OMu3eDQLE9yJ9Wig5p/rULYWbNFm19HjC9Phypzwz22eovPOxkCxHgzTopKFk5MclaCaKSnaNdi/xCQCmOhqHn4ZUbB+vX15aUqgGuSh0EFIKf+sE6abLPm2gOAzIk6W7ojpGqZMAqcNZ38GmJIgTtYoiAW70pFHcASn8korYDUoMzAONS0vGFDGN28jyjsdXtt2IuXozURpD61wLAU8tRUGF6KuloabvgkJU3JO1RJiwqR0Mnuw8WdGkI8Z7iisjTfr9INTBUbuVJe2wqGGnppuK4rlsEoteCTOoZwqc33SakYMtBawy6G197x4fkbXGjB4/MzHt494V//T/8jBgn08YrHh4sT29oFtVbQ4gTYIn59VtiXe9qh6e/niGUdV0q4ZkBz0PeAFH6hI/dLh4MFALWUEhfgkGY3RanZpJowRoeKQrbNcwTsxsijLAEGPC8DjQkIiOgUAQdQHBuE72/gzUM1JCTzIM2aRBBOQff0htz5PCV69fDy8/35W5YmpFeXCqr++ffstPMjlC39OwuDlV0JCPfQVwoWZ83djKhMIzfHKKW5oPqJSJPeJBX2VmKhqOVdTQiQgRqavaoIaUYfqw738pJUUoWxww1ruWN9485hOP88o+mMHDQNls+txcGMBVEWAPTh3yjhaY44HMS2OdbOcmRARkgjRrlPfN9QAXUB0Qa1z+D2DXrfAbg2dCkyC/A1nLMjAj68dFGZOah5X+cIx/SIWOwUQdt9JJrbgkOM4xymfBFNxXdQ3g8dpXjnh6mTcDhzh2SR9431xicPe0bgdC/ufr6v0xikAc/n777XjtfA7ACeTkpfphR11McaAdLohAOSzvCs9ov3h8HSYRAiGDq0uNNERoAOmBKIdI7tcTgdkSxBQeKOlmukZMSbBs9nheOek90b2GeMsYtdJHLghs7mWlbm475zz+ds0zGmX+OGHDnSYOJb1DufWkX6uRtnx1c+I+fPx/guFo1PuI+UMgJPss/XcsHnjlyp8XyOhE0NtXiPbEZG9AcXpLCjI4z7iHjOsVmwn/3fiH674xRAnXOj2V2qhnb6YAPEo14VDV7IMRbpiNRaPIgbbgBzm4oqiii8LFZctlei7Y0aavFqkaUU9LiWh8sFunkKbm0V69Lws3c/x6//7m/x/a//Cs/vv0G9NNfKfvCyx714sxXUqBeG9/62NwpYc/7OdufNvNlpfX/tkWvEwik2A6qRuk4xK1AJhQrW2vDy8hm1Nqg4XEUjoEUESckKdBg23aBQ9AlCmdfuEgIiysgibqYE9PcGNpnlCUEDpPAsZLjpzr6P2RauhvLPSGgs4uwE6kxdrMGVTAiVvOG0gZyAYi4ecJsj7K8TAMYZSxuMItifA27w06gD4FMpSnqnAaOYgnXAptSmT+hsnpB1idAo84hi9lpRzFCLbzKBorD3/VRYeK8MxP2s7LmSygqVrKt2Q1eL56AIfpCVQhP+6OSbtPEaB4OBSWFlwbAxu88w3IgwEVQUGpA5R+pSIuIdBOjo4NEdAWCHdDyDYt79JT+QaFYPFQhkJ9zkBde14bZ/wtANN78iPCk8slTXr5YoRUL04hVVZ3BmTyryHCMFy5TN8/Q9WPyEBlAFW66BVGhK1GUBoaJgBaS4spVids3JCk+D23glgavWNlAIu3t0JfPQTqF7D5Q8OkuWLMyNcnMMxBXUiNHC8NziYLC5fYLsE9Hfbg7bLiHogJhXxfByo+FleFwWSB8Y3RncDIf/iwClC2wJCdcgoEgoHOW/FgZRJu86EAE1SN8xQEAhELcIaOOV7GIqTMHihpcugbPfrS+kjoBYgQlFGwB3MQ1qnvJga77+eY/vd0U80z0cPkdGhCwUu8Rzo5qOUlZz5CM0m9Ongl/XbCivcRCbekU+tYC5wxBNxywE/eGETcEZmiZ0dNcGN3+vG5bQvaZssmAYdIPANZQFhIVdFrTIgNmARE781gwy1MeRBIIRhCGvCdfYH9lgYJwkJY8IzE7NG3xfjRkfuSDGVg2lGF7ExSMIfq5WciTR6AJFReGKygDpjlI8Qu9D0CPvjJpNIwpKrV57bl7gWZiwdTd8uypGF4goBhGu5eoyuu2KfQyU2vDau3dliuq7Whh7WTCY8fxwgdxecXl/xd/843+H73/+l3j45gnXX3yHD99/jz+8OneBL3Fu6urz18Ix4AJqJZBDJ1tlKRoRA7NHeZzrOIwxcLCdj7RYfs4c/HwliAw1pRpVfOGW5qzI2+0VbVHI8A3fArq08AA8OhaMyBFaOH+FTxAPDtLV2YljPg7ghHyUj3owVQmLy278OSDnO++D8VYdCyE08AbzBsGNfsJO8zrgAuj+IsGZeXiOtu+ii/j5UH55U+5w+nyNRgTn57/GSiROJm/AQqXM3DDDwMObsXv9cHieARuWkKzkwljQsKhhHx0SEO0kn5/yEHdD9vZaMuKJpyszuoX4f3RRKeRea6FD69fl15xMIwqYdCwAuuyRs/GyriFRq4f0KBXKBhuC3jtutxfsvUMCyk9d3GSbnuIOuESk5wDVfKzpNMcp4PLWKyUm6MCsG1corFiwae8ZjzMXFvd5oDvnaC7g2zfjqKf3ckajOeaEGRFDjwg/bs7hScOsRz8i14hK5u/naDd+VjlFkHqsX/UqhvTkZQywceSDj/XBtczy/QNRiDoQ+Hd7iWg0mxBXWvN0A0e9tsJL8Iczp6vP2eR9SJCQJuvYc8kwcScm5tg4mkrkvRxAwOnxpr4a7hxlBHde8pOgFX6ETYdmzuac2dwHjpBln+EsgD32c0be5711joqO5+9WiJ83pF+8/m7cY+y/tm/nmkS05MO5HCuv+Uvka+Zn3zy+djbN71OFd3olEFWc7ygNDTGjkMPShX3dLrVB1YljRoRWq0fLcXZLH6BgcKvkPBOWpWFdF5ThLRslcr17H6jMuKmiLQ1ckgXvCGFlwr//9/8zfuRPeP/tBzxcn/DhZ9/her3i06dPWK4LlnXFpiP6t0cAxxykYP9f78Y7ne8jNfrV3P5pbr6CpZzm5XjUWgmG2Djm7NCx7RAbYDC0RDsmK36AwhPxYwhEnLqeEmrMBdwqjHm2fytzg50UTNRcUSrCfFOb0IjMcoIwuCaoBBRUkAEcVHU2ChWuJBicyBVMk/CRja+InQHpuVyBcwh1kos0pDiruINA5no2c+BiA6p45JAH1AgYq8z6Z8LbeZl5KLNJdkhPqakfOBqIdOcci8j5FHcGGJ4nFGGYej1mqQQyxpAgo5BrTV/qcoKjnKUtOfkegIUggAEa5KwQPc0cESjLL3AIYBTPcYrZ7Ho1G2dENyCPdBQJnOWCY/jcgTiMahwq4h71gKHfdnz89CN6f0FfHp1/qiNea9P58uL9elxjlpjAPPdqrhjkFS4NsGNDZS4yOQGGHodnA6iAaXUvGO7IUTQelYjcCvqUvyQiGA+kGQcZFBJ1nx1iHbPRb4qhE4em9PCoOOpWobvvDfb+uhyFm0JpNHz/tKjXRDiUPf7eNHKYcTALemiIR2pIgXNrRog7PbR3KAB9ZKBVFKsoVLyT1zQyDCLvTrWFEaxaYaMD1mEyvBSlF6A567UM8T3HAlLXMwfxRBwkxPERKYtiFQavi6S5YmPvGsDGcMXxSHGEYRFEByNOaD7qbwkeAYfOvUcqBLHUYvfv95y7j92MbOw4T7zNZXZ7kukoG6JhitfdOJmNaO7rufcDA1KEAlQ4VxyCA8zOSWC7BKHP0QXiEqkvmp9ElLnxWJfiFSBmI/yzArWKVFgwM3TpKDWFgDw6J9B0aIdp1Gsf6JjEdRSYV3WwopOiEjCUXPkvnFeWgJ21OiIViJxwBS8VaC5Ju4XjVwqH5vXAZV0xCNhVIGFAR1uxrisuraDVgtvaoFphu4Lags0U18sFTTse1hVWFMaMVyz4x3/8N/j7777H9//2X4E//gs+fPcdAEZ9eoC0C8qyYCwGai6xLGMANcquuITmAkf05evVouzRex7xoRsRq/TQp7g3rjqxI8onfNyhmOIslJKxAEqp4OJs39vthsemYBlIWXKKixAi7PuGz5+B2+3mijrzM3iSfc6dKmAhTo2ozTotUMpVBUwj7H8IDc5QmspNc6dABD8cDviX5rXmUIh6u747BZwcJJUQh3Mo0YUfEo2O71Y/7JCRhzk8Mu8hIq4/5T2mdz296lM0cx4D5hJsVQGJHv1a1aEPJvfS3NYRgAHigr27B1ipesRtA6s1qDk5LiPaO+9cD0jE1GZ+Jj1+v8b7+xiiaM3XiA6Z+eWcA4Ord7VaMJSg4nKcWmuo+ChEBSVSBkNcNJ7TGaCCXQS32815B83zwCKR704DTA6fev5U7yJAy4P0kPNx2DMgwrjjea8zhiVMvW2vI+SYM3jpkDrL3z33IwcKw1Ro8laCh9arkvdl9mvVeX0OR51y2TERIlFXOh3WSIIYAsb2zyhpaCXXbRjofL9672gNCJwi95xrONfkhMdVQ6bvcowOJUQetfHh0J67L1lcBxRzfKQPAAyrhiLiyllVQSJQDacSoWPNoeIWY8AIghNF7TdFDWdIIkItxBpCb9eiNCvnP+fD0phk9Huf4/4yl3/Mgb35+fyaM45yft185isR0Tn3/TYiSrjzIFOf0ZFY48Vm3evbR851phzSEc0oEgiui8qUPc1HpkV8jX8ZHc/5zZK5eGQtb57t7th5vXw2vs8xKMyoa8V1WXBZF2D36olSgvXMBdfLBa82sLSGX//F3+Lh+gS7rODasNiOvXfU8gAmwrdLwb7tWNZnv5hiGH3HN99+g3fv30GW96it4hfP7/H6+RV/+cMPuFwuWNarQ+xRNnS5NM8vU0FZCvrgGMcjL00TnaCwLV+JZ+2UD/4TqMGXb3oTARNQiwK1NTAULXIRtndn4JEXxTARuDGoFrwK8Ll3fP68o/eOh2iHZdHWzployzSmzRweyYb0MI3m8SFUkaxc33NokbegsYfUmreMomAMsgJQnYIf1V0LJwewEySIAK4UMBd5yWUUt2vlIAS5x7pFCYdgoNUCVnGtUPGoRc3rebOMZlcD1QLpilIYA9EyLw6kVL0ZcAWxhBVFOkph6O7Gu/RssuAR29oqdDjFYagTqDzXFB5Bjb6/wwkpnmPq3kNYZHr4rVRULhAZfuCVij5ksqEFDlv3nvVqoaBF0W9Xgj2NBjU5pOLCsTICSitgbXEIajSNINTa0HXHUlcngp1y5FlKkYZkOlTCnn9tBh2K0Tv2bUOvHcuq3lVTDFSi3MsuEQUnFK5AIZRRHArlDWRpKA0sqx80mbNDQOYyQDDva03k3i1XEDxiRpScFWOwJEICJE3cjKKmM8p20D3Y7SMMUodJh6mzNFWdba1DIn2gk7joxnAEOuDkpSJuREY4EIpIE2UqXbtzICKwHt0/a4RBE3TAPIoxFbA6UpLjLrLDsGMMb8vW4T2BlRcnUiId3zQKzhf2fsm+9mXQjDjJNmhXAM5WhgygEHRsYDbY3txZoZvXG2uwxIOFUfXZoz7bocOwsh98g0oI13d3DE189ZcCVfj+N8MWDp3ZcKMSMLFNh2bEPZXI+gpMB4oXbAYhMwhWvkM9vxzRwTBMMiiYkdIhyf2aB3EI2QQeEzvOT1/v7wuPpLE7OYrWWSFhZigW+WekY7u5OE5x6IrE52SJRl9U2TNxvEJ5B6FgiO9xmIBrRZeUcXWHxHeBN6jp8Ag1yy77gDOiOYy7eS435PtARlARlEKoBGww7DpQ21M4G77ndzAeLg+4PLtjt30WfPf4GCZAQB348P49Lg/f4sPPfw5tBdfrBVxXbLcN0j+ilIKNGJeHBzyVBSoD17pGoLHh4ekZdr16fTM/4ttvv8U7WiAiWN81n5h1iQ5pzp0ZBKB4nwKDQTnSQBys5+KYLU2CZQSCmj3lA8lMrkeK1yDmMDTFc/1NpzDSYYhSLgp1sNqWBa1UUCtotU22ZO+7LwiMgO/cg7kp4fX1Fbdbh8iASJ1N7b+Gj88cSTymSlb+nQ8I+vz6jEZKhsfT6zqUtvx+4rCd78fdgwEvj+LD85/5aVWIUHYn9OtgX+Cl1igU9+ikapCguM3aTxEnsIkSquUGPC5A1I5mAOYqRBkxqXnlYuZi7BShv/Wks/RLAdQKmOY4h/EEQJYOjc9gQQ1Y2YDqyEV+tojOvF8RRqPYabNqimYf0HOf5JxX5oJWK/bI/59fl/XGxAllv5lvBLwTc7D3joeHh3A8BJ8/veK//Jf/iO9+uOJyeXBYnWNNJ5uZMsJRP5SOC3SjbpFzxVH3eX5kzkoigsjkATMfddKmU2XMIpIAMJuEaDh2E1JVdaIiuVKTsv9P8/1+3fM5p/7O8ikzhQyDxA4sko6LRp34DjWFBHmlmhvzzgYoIBEpSVy7hjSm6IDqAHd2oXxBOIoGHS4pmHOe8zRRp7eePztx0BRQEciIaxcLnZPhoh9EnjowgnKHliBuovl1DUCLHsYdifQktH/kuIlrXK9Euf5R9uWGzlGQhFQz2rS55uwcvGLmexO5iHUk5jKEB5nzHAHPRY6MhtROn/+Vx30kfb+HMhV0fkykCsmSdXLWmeWSEdpckyIYWfZnB0Pc669jvXKkb2K9v73a3At+DZ6TPuejj3+IjXKc8SO4NipuxBI5LKXg4XpFa45+PT4/4+//zV+jlILr9Yrr9QFrWbFtG56/+RnW9QK+OnS9rFd8/PgRsA3ruuLHl1eslwsea3P9gQBtHx4Wv4YW3dPaN24ghXC9XgH2wCnZ2TOixXlejnE35Pp5Oyfn8/jtuUx/avq/fMTazOWU41oXdtF8rkBrBT1eMLoGdOsXvnWf+BdRfH4dGFv3PFroLDux5oBD8gLLZEFH3WBEvt7vkuZBXC1Yv0GVN/Yewqi+cJoAR+/f1Ev23GuBuSYp+/t8qLyDRcKfBofbbsOhzR4bqFcnOkkjjGJo5v03H7hhjA6Ys2xHtNXiWrHvG2owi3U4gUdyYHOw4TBm1/sJh/RwLLJ7Yhi6yBWSAQyNiDqgLceFw1ONCIYZZN6XVs8QayQVKvliBAqYCPvsh+vM8oQ8x1DUUlySUoGG6uxYO8rB7hwqc2JWqYxqhzQocQPA0STA2e8MwNjnpdCxeEVsSiO+dsFFgGGCZXEj8fLTC4YwiBavLwfjMiMZH18vdaHAAhAOEDxCUkDDSam2xih7pJWIhEZdaIkBYyqAFZiIGxFUb9EpcEOCVLxJJMdTHx2eAijq+SKEowfpgHaYLH5d4s5KOgRqw8mI4uS/m26x8WKdxH4bxZGUEQ7AGC6yYuQtBK0nMhOkFq1x5HtbOdMBFsMuhCFutHUYxrZhSMdiNVIBDKLihBfwKceVs6YThmYwyCpgwyHwehhrVYWNgWqOqAgNd2LJY4SFdphV1yImgsCCOa4RTHjuGGogdpa9f/IGEwbxHtHiNZwZB5wLW4iDHERN51vsMb/Bzg7kBrSHQydzdyplOk3B0Z/4UGdObfFQk3aJJdeWNoPSwIFU29FGU7OkLTamOUzvnZEMsFArThF6BIIHd1qUBO6GOe/E64QNao46Ze7Zr5FAWOA6/F7OB3JkQHPvmCtzJQJD6cxThVEiVoahG4DoZAT13G9EwKaE3dRLgchTAQJGZY7uaxW0PAKl4C/++gdcHx7w/tsV1+sVqh3ffvczcGneSKIXPD4+olyd/Ns/3/D997/Ajg3X6xXl86unokxwWZ9wucX+YmBpDdIqTBVLc8XG0hquT4/obXdnhiwqcjKwi1RRpncoWfnwCD/EpoXcOZ87IQxxOhmZYE2iX9ZG5Pl8pB7caY1QyCtqEimBoV6v1yg8Dnr1UIeAKbqoWI+yBob0jpddsG3ezL2wSxDWUiCnnODZc/LSjIOtd/b0/tTjMDzH4xwxx6vu3nP23BHeIZfiB7XZdAxEFL0P8PA8hQ4DanVodDgkOnpHY8HeBxAbONPqgg1jdM+Nk2vRQlxrNwkGDvdyRGvHPVH8f5dfTQMdm0/lgCXP4zEXABFQCkpudAuQTCNMRAlGcEElgllCKOk9e7RwQFLHdwCAqLNRvatImRENRYPus3dcaw0oEbOmOj30LJcy/nKeKQUbgKk45aVVjD4Gllbx+vkjXh4e8LjWGbUzR2SiGhHIfaRy9tZDAdUPadCBPEz2cDgXcAfSED1ls92ZAUB12b16lB1IjKOEaIOT2wpIxL8jkQxyKBoSuVhxSHNkPhg7iBnDQtwmC7mjHSZ2gqpHuJ0o1ofBekZ+EhGQkxltSEDz7uUn9EqiMBGMXdC3DtsHeu/ofY/KAEVZGqgccNvbvRcrLebOHUti9n7h0gJ1OL3WvNMWAbCikCEYDsR4pIrhLPrisp4mFkImEenCm6DACBbwlEJCntMJSqJJnjrGw/gc4cSagEeb5xzx28eMSvP1/uS8bzWb+5N9kR9R0d3nRTR5Cnrp/Ktlz1ibAQH7pN1/RLzDoc4KolPLyhmBu8MhfER3XAp0S+MavABoVKYc0XN2x/JoNef8PmLWSC3eheA4EExEHTmAqXdPxc/g1hp2IqzPT/j2l7/E09Mjnt/7Ovnw4b0jim0FM+Ob9R0AYHnyiPjd9QnLuqLTjteXF7x//x7ruuIPf/gdSiloYqdrVJerLQW1+uddtERdb4sxk+j0dT/XOW2TNHtGYI9fA5HF3TmZkfFXltKffSTy4WsxIuDrw3OM8w3MobrUGqx3mDLEVkgfUCVsm+HTJui71+ESGK2GWhY5e5I4tFzhed4akBWVNEh0OijC8BSKCl4/LGCGnToMHjEnjMNECCzZ+1GSy7v7IohaLeQmCuhzHohu3EYxz+fAYOJ5IRZBD6PRQHjdBjZveIWRsE73SI5fXyP3u8XCdvaesJdAub0vk3U8oY2QtBPyelxXjgj9UwA0oq3gG4k8PeVuiZzmb6aoqdFL8B6X88hkL+kuBWbOmi4FqOoMZYtc/BKHkerAZjrrTKULaiUQL7DhgR6XgijXdBhQBL07KeuAzuOAjiiAm3vTyZbMeuFC0Scr4KDGi+c8L04cwz4w9oGPP37E49MH9MYuJiDdI35cMNm0XJAC7k19nU3NcY3SBqXpCQMAJbQbUGa16j2rqztn6JmjduQkSYgpoyehEJZs2DG8TpJFQFpO9WviTQ9C8hHRuKSHApZqB+Aa6ASJWkyAU+N495KcyfEPcRzeB1QNoh7RN/XcuITUzUhEKZwl0YExOl73ChmKsbui3a0IUIBlh7NCixvXEZFqM6/6TM89pTwYXoJm1FAqYbBMx0xFvWuPwTtrqUGqxGcwhG2yjBdisCHq4gmGDgiC7U3Q6LfcyZWziilMGIU7AAGoeTSizffSgnsDynHQRmRqlukSicNPInpJz+e++cHBjfKcrHeFwuxbnqz0jJkz5THCce5h+BtqOChr1DH7vBo2F5aIg5zVCXPdbwPDs/Kg0tFpRxEGG2FENLwR44UIkB3QHarOlRlBsMqqDTFxVMBi82a9KCfilk54OhXV/8zOWjbW6CfuhqiX3F+AFq+zZ24Q6RAQjBmXhWFrwfMvP+Dx8QFPT8+4VDjSSg2lLagPj3j3/j1KfcC2b9ho9yh2KKwSQAXL4xVSFtz6juvzE8wMa3WHfGjHUgpKXT1tqK7kuJIbYGrkaTZyYm2WZc7q9knuzft3EuzsshWkTw39AqYDqaA0ojBYpEA10n1R++Hkx3Ts5vrydROqC36OXx+u6L0D0bd14YZlWQBSmCgG1D3xbtj3jr5HbjhyfQWEWqo3QC4FHL1cE9r4Wg4uVvbhVpwWe0YVzBaEnfu3+aErTsrK/OLMX8G9lWDzZ66oRK3ztu+4UQiyR243y1FG90OkKGG7bbjtu+uU6nCIbMuDt+O6rqjUYVy8PNIMYsO9RiZAHRY/DK8v/CQk3eXL9b4mLz2sM+z79kEB0RO87ME3XH5m8dZg5F6uoxiZu/X+sa0UXFbPjWx7blSHkjJKmDnP6go0jHK6RsXIunBkvauAubiiDTEwBlArLEl6cTAmJSXLSC4XJ2kwM8boYCJ8/PETXutn9H2DaoNFIw4bilmeFfWisw5ZMrI9RTDBYLeICA0T5YvXHRskWcwuUgGYiCvsoIPIIWMQICEZmB6LxEHPWiLXFokFGxAR6OheN5vQlkQ0oyPqI3comRsR03lw6uaGbEegIUuDiUBuLgVq+2cQEyoxSlt8PMgFVvyLorZ3bN5EZA8hjd2h7qwmIGJQdJwidmlZmtEg3uzRE4pl8bdUfct1OcfzjEiccpbqEphgb2PoXRgdgjZCdAMSRyiIZyRvceCTqDvZ4dBaNn0xX5cckoe53hLxOOZaj/XxZnvNKBl2t/+8DMmDgPl5nBHQ2+g1I53M1RLsbs3p/Xv0nsl/RswsolzL18R1Tfa6yCQ1it6vf5eIRDSs8fmotXh5aPFe0n4+0hfnTOZxfV17SrBEmiLPqzzLzlroZq4NQExYrxd8++23uD4+oS0N12tFrRV19Trccn1wB7jWWTXApaAU/5zMH0upQfhzR2wJxKyxR7idincuwno4xpToWmr13yOufv5GTphyfRzVIkQH4nWcxQeacbdm3hioe6N7/sPXn6qqDEMFlQKuFddydeEErnh9fYUNweiGbQP6HjkGcq3cUipWBhYuGMWVTFCjW8zMlZ3KkTCRR4A8oi3Edxdt6rVt0egQnYZHvlaCHuEyZRt7g4K07ymPKQQvqxk5eBKqMAEdinhj++Gv7+MTiAjbUuL3yM5qA3TFTQDtijp8yBZSWB94YAEqsATFn+DGIftuliSLLH6vFGQhJY8lBjnVw8lYkUsKaTieOSc+ylLgB8GM7KMBBJFGmU6UMlF2j/G/WXeDUgpHCZBHGAu5N93bBTIGekDtFypwVloa3HFXUkZDfCOTYpMtSDIeHTAR9r27I+buHqw4WUIjhK6ooQzlkDk3r8e7DWdcr33g9fMLXq8bbp9f8fpYQbWiRX0tm7Pd1Tq8tW1AQqF1qzk+CJa2pcpPbCjL+wo43RypsbH7PYhMFLAYQbcOU0JfHCpuOsKjzvrxyNWq59ooDLSiY4wdPJoT2jJKjPUhusFUAO3eoCKg/BLkuEwJ71t40rU4e3LE4bt/BhHhSgSsF4zIUe55iESEDHUnYNstnNDNDz0CeKlY+IpaL+g0fHNm847gfljxLlLZtanEQaUocVBVV6/TUNQzT2PpibDj12GACThHTnyNSKBiRK+AOT+XjVzxKSJBwJEBskDDBODI3QX1x+eag5NCgKSfFI4J5hnjjqJC41BMVjvH5+s0dP58REL5OfFwtvVxh2aRAgBFVHukbnw7r8iaY6iEVLVXT7CZd5LKbydFZ4OSQbeBXQfWscAA7OQysS+l4HOt0G0ANiAjasXJWeJkA61Uj5cjwnUoNUhacR6MnvX4Pl6JOE9jVNgZwurYjMDPbCFfF43c+QYvfrYXwcDA04cnPDw/YLk0LEvF2haslwtoWbEsC+r6HMEBo9QVtcYJ0zwIa2GIO/v+v1ZX7Krkhvk2PMdbyaHnJs4PqiWFNDTGM2xDpKBci4CQ2tQERLWJk1Yn65mONeAG3BFL79bF8IMdIJTjXLaIgCkd2FM3tKisAEnYAU9q1tkwmAtqcbENIsbSKvZ9h+0Oj40uGCJIvWMAoWlMKNXrQwsXKJ1VdRjHlN7nmOKJwNK/4h7MhW2H3nJ4kKYOF3I53scUTFSiI9ca7zERlNVp7msn9P7ZCVYAsmxgjwN5v3mHjvE6IhoP8k3ecymOGCxH8t23Uvwe99PD08RwCNdMghX85f0mO++cJ897Svc5ZSjfPlJQPXP2FJ7r7Ms58kBOyCU+u3jP2FYDIkuIuRQn/ZyclszpegWYAHB2oYxxXJ+5Z6xmzqr+yjzmfZwdiW3boquJoLWKbd9RasXL6yu211fst4b1cvUmFapIJQIRP4BV4nu13UdgKUphp810d4AeSIOZQOmolw3fwSMB7RhEGNjBhV1YXjN0A5SKoxsC706T0B/t0DFgfbhTqRrKXkF+kw3SBcCAjIEtSFpl+MGuQTb5fHPHyMuRKqoR+rYB+hL35Jq4HQOFC3qsARre7o+i3ne/uSMrYzgUyIx1WTx3tlSAxqyBTnbnzDl+4fl7lKMSa4/LLMdRu3+tqTlfLR2nUw08SXH/B0ekkpFqNmex6DJhSlMOFDj+z2/zo8Hz7aW0Gcnm52WE6OU5kWaY95ZnRVJp7qOYDBAyUv+i+9A5CJ5n2/EnyhrL/Kw7Ra97lABk9+MXzP/JXCcNpbOM8MPw68FKV3H5WapJIrs/c2bOmBk197/kfpFw5I8okt7sG/8M3zupfHjoUfsYPb9/h+vDFV0VHz58QCXBsiywWrFeVpR1nSqKeS1JmHXexsCyrBjEEFEshb0Pfb34/+sFYwyIObIHOa51jAFUzHV8PscQSOBxFtAc7zMyOe/1T5xlf85mpRGmNy85Ixz5e2UoaivYxRVHuHjf2z8KYzfCTYCbEF5isF49FMQv9YIGYCwNVhgrDVQy7CaxQD2/2kGgQlMpagsj1GY/XAIr0KmFaLd70p2cBbn24ipd6pN001vAvV5zuBFAYKw2UBno6rDIxp6HrdVzn7VGLTIDD+2Kn36MxVJc23WQom8dY9tQeke5FdRa8BI5AI3IkszQlgWgTy7IURz+zByiWdQ0lQ6mgiYLVAyjKGoxlOKaKkYdSuS0egF6SIBW8rKLxn6I1OhfvCLgdHK4OCPs3VkhqMRAqGhZLShYPK9n5iVl7FHyEuUxgDrppXpP3Se9okcdcjeDUp/kjda8Bg+s3oB9uGi5oz0e4Qp37yfcHiFmWMgAMRD22BCHgSSq4Gjm4D0hGV180Q4VNBl47X/EH376r3j3zLh+8w67qcOW5KFhsxU2CNUAUsNHcgfHxLWBayh8pag9x4bo5E7Dap4b7AmhiFdSP+gDxj68bo8I+2LgrjDr0MHY6BGA4WqeimHJIibfyCMdM1GvWxwdKjugDN13bOaR6d5DYrE7lLhLn46emWH0AlHD2JzF/qIvKEXQBkPFUOOA+UzqDOqXz6i1oL8SHp6e8WIvoMogYa8Jj7635UJQHljWK9p6Ba9P2Auc8U0K4tXzU/LgB7S8OhLD38CgUN6gII+QC8C6gopB9QWlFWxb8XXNJQyoE/saVneE1bssSRkACki9vnfA67WLXEBW0dnHyaINnYTSVVHX29aou9Q45apcAAZYCBUVP/FnEHE0DyBcwxjv+pNPd8CQiwEwQjUDVF1fGEAlZ8+/kJMtF/FaTiuvAMj7dAOugU+EKhuIeLLua3gtEgap2A6QoaNAmbCMHWYFag2qAwrvZ01joLGXRA3xntOkzkQQVT/juoDW6pyFathtA9EDVHfIAGAFYjv20YFWpmDHMIMVb6hQqMG7iqUxyiDAnZlSI00Rqait+PlXhzrKiIGyuLPeCuFVGJe1oZg3nBmkeOk3rLqAtePyjbOU6bIArcIwQKzo5hHtuPq582539HUn72dNtKM1AveKpRVADKV6dybXlg6nbWmzMgaFYeb9nrXsngJKx1IKDDxTh8VKsJI9MEhkKzQfwZbaz76CBi0gIqxhhMXLJJCxIAW73fO8Col5NdqdYBkBKjslEVVOHql75gKRgdtm2LYNfQhSjB/IYmRCkWCbFU9e1xJekRq4HpHckfd84zXSdAHdbS64U70CMqoq83XpkXPhybrlUvH2kTkMCmWW0iqouBbxL9+/ww8//DW2m+cQ2rVCVDDWhpeXF9TXin/5b/8C+mj45//0z4AI1nXFeLnhcrmgkue/xxiucyqu8FQt86ZHzkUhUzDkTz3e5nrP7Of8+597zPdmqU9CRwEV1tBZbQnBRPmRlwi5N8jsPXvNfLNnx6vU4PZ58KiV4M+TOuSdOWYnMUTbrUjPmxr68FwoEfx9c4QOT1I0CGxxr6KK223D54+fsL2+4OXTT2jRtSTrQI9cXdSBAt7BBK5Zq+KHTpK0znk5mM1ILP3fGZlGiRaFNrrw8OjbXJJ1sEuiajah4CTjMECEsR91vaPvWLRB9wGoea9jRFOT0SHDm5yrdNzEyUw1y5TGGmMEb8cWiE2dNeAW0eWAbQoMr8s3FdxeP0N5h94ES1ud3R251tIaaqlo6wXt8uCNAErxZgV8ithOa29GaKGOhIyMQZMIh2hbuqwX9H0DjaNvuKamN8X6Vj5IUjPqOxj5GgpZHr6criPb+6khT7xzdyYH24462axcIPIIMbsBJWr1dq/d3ev8Tsxa7lx3eV1v34N59Abknd9B92PpSPQBFZy/78g7xxqNXC9pmWcKTufqOXr94l5Oindvvycfkzsx6679fM8eAclP0ZFlbuStMgtQS73TbxA9SktfPn/GH//wI96tCz5+/IjHd4/Y9x2XB54NIFLh7W1umUBgtnmfRAjhi6gwMQvVtFiD5Gs2yzRjhmAR/YKOKPdr8/3mmS+ezxzw28fbaHn+/meO7Lt1AKDK7pEYakPvAyAX3Ng28UNCDSIABUbP7Aly7gVUq8PPzNAaeq/q+U6OQWNL4Yr84szVnRpoAyEz5zqjgJeGfOXq3ZOB09ABAJGDy1x69ZHBQDDR+vBD53IBE+PXv/5bXC4XfPPNM64PDxDysptPKvjV97/COlb88Nc/oLwy/uqHH/BPv/2v2HrH6+9+dLbd7aMbNo1SCGxQmMMhqhPyYRJAk32rwLxfp+tb5GLzwDjeiSm0kOOSx51ZVr16PVlhck3muOewcg5/pAEuFaSGCzQk2Px1mRhozLBaJyt4dpsCnExWvE4a7HWAA+7Rp2g5yJnNQog5cda1s9ElcoFupFk1hEm8PCofTKnt7ZEDqWHvHZ9eX/HTx48olwc8Pn3w8hNL3k+UEJnn1bKMUilR6lhvIdRAUX/5/3H2rk2WJLmV2AHcI+7NzKrqbs70DMnVvrSSyWimB82k//9PtGba5XKpIWfY3VWVeSPcHdCHA3jEvZU93FWYtXVW5n1E+AMOHBwcqAf70Jf79Re5ONvf0Pc9+vEy3+YF6Ash3aUEaS8O4Ol1B395GAA3FAekA2PvaNsNboR/e0TOfUR5Tr8FyZHdi5IwN7BCdYGPfW7Ys4gMBu/dszWmL3zOasybzpyzR4NxUKRqXSGXK0pZIGsFXKn8NvsYkwOQudXkT2AaDs4dky+ZSzMUsKtWWdcoq8lyjQKRMVWkDISr3Sp7RgeZ0ClXBFbcH5B0GuY892b9pedeiRyuRi6Z/2OdMYhMyPw8zg+FTbJOmfevQaDMuvAsx/Zp6CsQvHAGzeHIThGgIPqcc8UemuXHWRtOOevk6UA2OEIPnAkMplbMYJ1SplSAU4DnMdn+twbbG0ZX+B6qZHb0nz0O8uBwqIQRyQOzzL8Tjs871Fk+mPLlUwEs7Y7wIHbja7oiOhP5dNg/f/kFrsDl+0/4x3/8A/5p+4wff/wRv7Mf8Id/+Edcvv+EdVnRbsypmhmWuhxphrAtqpmLjjXoDp92Ls8ajX+eYHZQVESkRP16pqcezyHBIbByInWmAuF0kgbOztFjqsGENi+7nuV3ZT+B/J1JIAsxD3XfNtYRDsNoDRYQWR/pXfFGa2GoXit1o2UEbVszn1AwolFz5nI0oigfA2MKBdg03J7Rbw6ayKnbUu4wO/LOp7xErQjFl4Oxy40afLd4bV1paC9Pz/gP//P/gtsPH7GuFzw//xZ/+tMf53evyzpzCC8vL6ha8G/+7b/Bd//6L/GHP/wBn1/+iJ9++glDOtq+x7Mc+W0D+9KWkLyc+ZCIPrIzDvxbL/S/63qY+OPX2ejh5NVnJFzKFIkXKIqT+23uKFKwOHNsJQg3Ocb8iPu8CAU0op0daJDzdecctYD5ZM37CVSknDYJjWK9+44pXRnR6E8//YzL0xN6e2EEJ6kMleQZnxszIx4P4zbzgB5oCuwof3OScMZgblSMAiW9Oaw1jN5gbmhjQJeCMXYa9soDtMUG7pp1wSxV8BoHZWfUVXbBaB1jZG6TEU1vRogRztKLX6sWANf1opUkoyxTngdislAHRJLlCkxDY85cYI3GGcuC9XJF0cK6WTsgSPpmp4Ulx3c5Mt9o89/ndcaVYUSk6ohjCsC54w+Oz7PBMjJ4h2CZkbUjpPqmUhVoIzT5A0cEIXJi4WZDgXME68GW9kTnIiI+5UVtuqKMFh+e7C6ycfjJvuW7gGTWsclIOQAC3K/PNMKTcX8aFDb4sDiADMM67Ytxvc/3wtH7ji9vlALufUfbd4yx3q2LM4p4fpZ5OOf0yEPFhch0eM7vBRD6AMf4H8+QYiqhdWCO/e2GWyn4+7/7L+yQ9MMz/uvf/z1+95t/4nueLvjuu+/wdP0R3//wPe67OB3XZDBL8pjvzwsJ8ZBZSXJ6rseL0XDM6VxHx9/pjB9278hpn6Pbb9fH/Pn4JWZgZQcCwhx7rk/+rrZMhKuhtw7HjlrrJKMglaxicop0LEUBWeOwpKegbQAGLAZUY7cZ8cgDuc06x4EO1slWQm6nmw7n7W4AUrpv0jOjbjgHyqitR4Mf6BYQkRTYP7UoIEXwN//b/4q/H1y4dbng93/9V9j7V7g7/vHLKy7rCm1XbPuG5fkZb71D1fH08gH+tmHf2f1lE8W+0QPbo5uLO8tWLsWCkMXJZOQHiJFlapK1laFNm5HxqakFwB5GEUuD0UR2nnxYWCEOzD01MKaAOuetgN7ipQgGBsdeyRRdUeFdUcuC7h0VC6MV95mz9+hxi9Q+jcj1EmU1e8BOcoIQedeRuw5om8pBp4UrAiYRKb9YpcwnIyxZMLrhl1++4MPHL9i3DSKCS7XJeAfAHGGsGy7sBQ7FCKOb572EFKSCxlCMuevqjeVNBqB3eGsY7QYfnQdlF2iv6G0njFu+8LlDXOYmQSQcBWVZ4DuNkXQeMm0nCmDR1rOjY/QdY3hoJwefwS1Kpsr0/t07lJSBGZlNw2pRSqJ0WvZuqGXFvnWsZQWGoVSiVLIswBrO7dMKe77AjDWbAwexiEMVrHAN9ms0psge33AJKPpUzhPvM8R9F6H+ujsjFdQjUnCFdYNUwAnjYAwHPGpiEWOQ688GkJUSsTbSyOO8Gzzg8awjONWniwYaBo8D7nhfC4fs6le4Acusuw/1qHSeWVcQdin3rwfhNb8XoXCmkJDO7CPvPdMtUYYWxMDFB1KXmPFIHObG9o5oFJ3RIG37AMZm8DYgQ9F2QW8F7kFwy8ee5wUPKYv6AFEnfB/7txSOXUr1d2nAmQFclpjrg3Dq7lwLkYsXYa1+A/Cm0Zv86xf0MfCftld8/8MPeP3jF6xrxX/9hz/iu++/xxdX/O7H3+J3vym4vHyAjgZ3srZznfDskFibQVzLWmYuFoiTNHyQ3O7LosgAxGGb5LE+Nwcqj3ebvxNJ+3wcsjPwCHZ+SscmomsgAlDcQ6UNgHk0sogI2MnGFgdqby02SuYAjlOdcoXHpleh1GDmUrK1Xi6YGclEBx+ylQc1aJOPHQekWeYACOzMUpfTwKSnkNdjNAb48XrPjZU5IgRTk2Lzzy8fyLRDwfV6xeX6fTzvR7zd3vDpd3+Fr1+/QvYVX79+Rd0WXC8X3Jrher1iXC74+PEDfv78p8hZ+sxhAIh6aWo9J2FdY+NZLohh1ABGHECgwTlDG3kdVbfvX3cA/dk7m96aTu9R45BQiZaFyhTBMJ8R52R5QyPnzwXTT7llQtckiSWUm/mXhLyP+6fBTy1WTMUdD55AOB7pkZ7ea1HSsveBFdStvr19JfM6SDGZ1khD7NktyeOAnsjJYTSOZXMoEqk73EaUNDVIHySNBSmqDQdaw7680cuP+SuVB9+IyH7sgmqsFqA0ZbDHN/699xYH8IZ92+GepVF0ToeNiGIVgMX6XVBqHouhOGbRhhE31mersgKhVNSloPcgCY4V67qirFfUugKroNQFY12hdUGxwNeM+2RWGswldR/lnfdipGLnYZhEmHS2AZnCLjybBOgPbN+MDkCpyVGIVJVZXjemWhtSTEJLlDsJsqLcpwNrQBxCojpzmyYWKYkjV+yhIeDzs+4vtyPVc8dKfidCPtbWfcT0mOvL9XYXCfsIRyrHwyMNwRTHiOCj9zZz/33vGFGK5u5oewhm+NHdildA+JTamjyb9+5dwj4ctcR0Vph+0vk7zkuSn+65Q1N5MMaTKZWveB0Ft9c3/DN2LGvBB/0O//k//R3+4l//W/z4m7/AL798RWsNy6nW+Txu7ixNE/92H8/oGGn6fKIRZ9Y5kdXjPTGVd9e5guK89s+///97ndeCzXmKCDil8TAoZVbAutkSKIVonZ1Tay3QalDY3YY1G/DeUNcVKxbIoNGe8LBQ4cnAHKAoN98QY44E4ekWRXcLvWe5yz3MAdd0BrjpHVSq8uZ3p5I688JrqRQrWBdIKXi6VCwLdYuXZYEV4Kk8oWGFvAjebODp5RmA4OnDC7ZNsO07np+fMcbAz86OPS7APjp69jkOEk/2inVl7a2NIEwYDwntRnGLNDBKNvEsZ8r+xLCA2IE0aK46cwcSkExWQrL86RxDD8ANOmiAGgwqBheyVLs6vDhq1HPexCClYlXH3huWkFJMkYYOEi5K5AWrUwtbhMxsxP4+RFEqKgZEgd2Ysa0i6M7fiaYGs2MMR3UaqYaD+NHGgC8rWh94/fIZWlc8e4deFA7mPKcSVyr7QIM0w9wwm8dHgX4sETOHWsfojLrEBN470A1jbBi9QW3DaIbhF/S2Y6wNqAKJetjLwoNwX+Nee8WKAr/t8Lqi9w6VBaNtUBG0/QZ3x46dcp8gEeVoKpBdVTK1s6AsyrE9wfulkVg35AleHd1fIVpQLhdIqSgvHbgWXOQFtS4oeEKpivEEaF3QhQjB/L6aB1+emMqDbGJI6cQEGzRQncLQEEPHTJUZADEWlLYUckkCYiArqbysKMwvG9NWw25MYywLXdYR3aLAaMuze5JHWmVapdBCdhIDE+KlsmmU4RBPjedlZb1Qqg5do87XiACUUFDbMlA4hZSO0+foSTt0jptPiB5gXbnYgvBWphQpROhwmaFMARgeYsMalc48tKpBG9DDcI/e43MdaB29jWnMyfjP1EwQkgZTUOaHXeffs7lIrD/NNXgEA1Syo21BpFpQjHsNErWszNPuQvRgr3QqaxdYc/wkFZfLir4qoAWbCG4A/vTlBvnPf8Df/Ie/JmI1WpR9xvgGYuAWHaoiF68gL8OQ+hGUmrUIgDQQBmh2lGJZpkwHIlJEeSBHXXBK07LenMiNxBdLIGd0OCsyTs5rIhzIMrxIh+AoRTrgeo3VS7SiTg8BmJvcxoCuFMvuudDHIKGnxIJ58BwnqzQ9BsFcWAgPm51kcmMKI5TwwM9PdPaU73NSCZuUmV9NiPfxsjFQKpna69MT1vWC169fMT48MdcphtYazFpoo3Kz18r657VSPPxz3+ip1NQFpsDD3tlUYYTyRsERIeRz33nBJyeKLQv1NCnHHz2hf80czD1U8uiRfTNG7105x6ozF6wVbH0WkXJVtpGrMREKkne0CFofKKENDbC2mYIGVDMSFdSMuHOORKMDE4kmE14OUk0Jw2zKdmfinMsJ2ddo2eeO29uGX34eWK8vaHIj67766fACMFKYYUy94oAeGOidxsyGwXqgJc5I+pwDc3eMZrDR0Dqw7xsMN+jINACw+wIRxR6bdd8bP/e1oa4dvhvK0lF2rtU+qL3cpYWTFpFWD5KVnnONmDwGFUBKCRUj9mFWLdCF5RA1JfNSGEAvqEXZWlMVF70CImgLG4kUCaU6zeYcx3N/u2wO6DTuOL7jYQ3CDyRsjOmciwh6HFgzJxy5cB9ERTwi5+HULDZ3+lISr1VCeQ4PYlmZ35kGknXEXJPwckSbhtCcPpI3MwqNyo5EStxZceH3Pv9dVJvxlseeOsdFXHsHvDmFO+JgTClWj1SImwUKGCpvBthg3tdCf4DLmu9j57aeX4bs+9zHobuQJL0z6x84Oan5THZvP3JOOc6YQQS1ncOhxQmWlqPKQhGBWxxYw0jGlcImCcMV27ZDLlS8e339iuv1ire3N3wNVIsomZ+idzrJ+dyJhJxzqPnaJE2NFNaxoyvWe9ejLZ7zl3N8Rn5O9vdfioIP+3JePO9H0GeEpHoJzy8iIUTfSTWBSMWKoO67ovihOcyfjg9/uTxN6EZVo/REDkNYfJZCJH1cAVi4ZLpU9NMhboMMXBknaCegTHMujhGbSFSizQTQPT32nEAnCcyBf/jD/4uC36F+t2Dvt5BBI6kG5Rnb7YZ9L0BR3F53Chjsb1jXitdfWE4zAgLqYIOAHVwMy6PICBTmQuRHFSWgRgcFT6AI+JWNE0bneKWUXhksBRiZGnBBkfLNZsrx9BMpSVQBG2QHhmSkLoTnkr2sGNBSp6FPyFplYF0U2gcbVyiwXhdsTWOsy5x/d9Y1lzjwKBnH+ypagdEBcVwvCww74IbrdcHeG0qNSAM71pcV/prGUkno64ZSK9wFn7/e8JtPH3D7+gUmP8AiTwUzjHAxy9ROC6EWW8LpY0pE6yW2xwZFNJ2Q6MYTHVMgAlPWQI/tFu3bFlRdsY9XiFb0287+uaEt3LaBui7oW8XY3nCxBftth1RFHy20cgvG/ga3gX5hlCJYptccOxhaBGRQKSoEKxRSmPvSWgFV1DVYqvWJ76sGHw6Ul1h2HVIX1NrieSqNaw2jWJJxnEY6SCyxDhRCfeBQcMqqRrVxsi1B1DFCvO7GMhlnpywfLAUjIsH1QsnOziNM06kHpPCgEDHSC2QnUhauDiUp+Z2W8LazWw11jAswHVpQo96c8y7AopVOfkC4UtmBaonI2D07rBW4ATV/L6lkFeIqQQTLg1GiS5M70TS6zQUa9qDEoSXRq7ujwEbnKvXo0xwr1o3kwEz5BRiIPgZUFrS+QcDUCCsuyOBmy1iLkrgOkQEq4REpMA9mNBKZCqh5DFSl/SxxUNKrDsIQmANXOBoGylKO/K8Q3bPB8kErZK7vpaBWhZmiu2OLfu7qQOsduwNtu+EjLtjGDTct+PntlW0pSziChmgLqZEekwnLT4aIAUxW3pcUWuyT4cEH8sNuqiiGHQiOw5hKdo4TFdQiKIxD06JcsMw1nys/I/QTeS/JnwDgZMtPNFKICEikzRhpKzwQ03rkd+NglHMdaVC8A3pclgW9jmihdoJChQ+ZhKi8phemcno9GWtih87r+XvPx4uZQ0o5OtTElfeqJ/q46J3vcXf1tqO1HX/8p3/CywsLwj98+hHuTrlNd+ha8Pr6ChsXSp3dNty2DaNT4OHLly94fX2FqGLbd6goug+MHp4qDLWyQXzVEpsgugJJ9OR88K6m15VQijwkaYLB+t41vdHTz6c/zh/PkL1HRDXHvJCkxNw+57tYHmgLVClMAFCasKhCS0XRgmuUiZWU4oyDv0Z0VMoS3n1n3Z9zQyZcsZSkmIXjVyll6kt+f50lPwCN0b43jLajawkhhxRZ15mSMDfIGDDP9pg4nDfe6F1U5wg2uxD6netflQL7M3CjSIJ45OlCSKSjw/rAbdfJ+HcfUFuo8DU6nY3RZ2kJpyjzbby/UhRamCZRVciikFIhhbm1oWxOUGKcop8fRBZgASzbKqpAa9S9q0LZ+BMiBqgcrUM9eAEjqw4yak0o1cMY5ULCfI157vNTdJCO4WN0dYrO5v52mxrFOQjnCPUuEpEkPTkAGrBzVDYn6FwjrAkXBsEMh11hhBfck7BFTFdERIVvFedmhJl10DjIUupnLWd+w5GKygk+oXoxqJ7Pah7lZAgegLFJzITAgRRpF/mW1Wweoi9JSpuphAPBSJ5A7pFHmy+FmvZgU9dgaQeyl3XBIpMBnkHAcOYyLSNtN/TsmBYHfYv1nrnq0Rq22w3luxfs24anqFKx4Au5JL8j5z3sa+yTJNe5hxrirGrIXPbx33uR5+PPx7mEu38fPx/flwS8u8+cB/J807vR969F0FWVbYUEnCQvSxwKJaDJA56oEJSh943lQWGKRTVarUlswoCzI6+QN8C8BDF5wXGAE8QcB7sSRw0YJA4Kz0c98HzMzzgMx91AK7CPhvblK2594MPzC56evuJP//gZ1+sTRuEBISsHuO0dXQbevnzBvm9AMby+fkbbbnj9/BnYdxRVfDVDs6ja0xSfWACnBOU+CEuRVKKY9SPC0Hc4czdNFGqDBj6gGFXmfMdps8zxO8+jO0yDFTo9Ph4EJbrjIEktSs1pzW5I8Zle0pmh5xmcHywp7bIIpd9C03lBgRSFRqi7SijJGBVtfEQ5i9YZlQ8zKC7QUrCPHVXKRD5WrRjmuIa4+uD/UJSRdRF2UWlm2NoOu20wqWjrxiYbsFC56rFBLndwVVg6GnhRIjGxxPros8SNWr7h0a91RujoDedNqMHtMqe86LCOzQxtYzearN/e0FjH6zvqqFiscd8Yc/85t44SLeFKkLwKsKwUtqnRaUkM0Bp8jEIUQrhfbS6Ilc9ZFEMUe2kQBZbQdJYS0oOBGGkoY3n0E8umJHmNyPmmHGpq65ZsbwkaZANbCMJC2c4z16uAAtrl6NfAIJFNQmL/+4j1u4xDgMMNgguAZNlmiU/MVZAd4wPifnQ6Ah5Rh7tCbc3NEnPYIRioRqd4wYGX0dx2Ro7RlWk6YLl/M+0h2SiG6EGKULgLzCQQKDnB3skap3SpiwFCxJArr5Mh78BAATJtY6BSHqgyeDNHd8etd3zdN3QT7Caz3v5MdGQwX2J2s0Bz3JEipzywhqxs5PBFKFGZbWZLBasFKmHmVgRDHKRAON50sH98VMVcjXbh1htqrXj9+SuuT8/4eX+DFsUTgL/93/8PfPjuApQOBVvDJiI7ZQImazyQt1h/Pex8dimTaHrBvcEZox06UmppQ0uQUfm5cQDH1+k8t+LrYwHU6Oubf8l69EOKOCNgfpojfVH2MhYvM8qHI+bc2XuqaEGBQrRAS2hxWkYCecDRA5ytx+KgAO69hncv83lgp7lI7P7suWB64YKzgzx/d/r9Y93kET2nB83XsDH7QHv9AgHw+R/+HmaGD9cf8PT0hMsndtHY7E+43TZAXhgh2wWvr2/YpeH//o//Efi6Yds37F++3EX/Grk27Eeu5t37foh+uRgGfAhGLDpKzWU3nVxY3+Z43U6e/8M43X03jqglSTTT04scTirKiJA0VgcP8Brfv1xKQHFXzlkHvWmNnKMsgXwc7SKTwJGLXFRRZUVdF/jGkpcWYu5r4XMvy0LI6cLxKaNCS8EiCI1Yh3VD3wgBj30H1hVF6fRlLtE9oLF08OJANAedvrvIxQ/oPscWZHmWNZtakM2/Fj5vtc5IFXvoUDPqzfx1KlYNqfCF8HYfHetpDrUWjE5Y2U2gZZmKZCaRFtDjoItaIxoULHDlnnV45OVZBmFJOIsIfqJNoiQ/hmCB5ufiATWKqHa6z+m/fPPK42DK/cYBfoj05sceezIX4IHgOI6fmJ+fUVYGc0mog2OynmO+M53FzzuiP9qXOFglqYrxjOGYzUqEqMHNIxh6RKjp3J7LW87/z/2ekRjc719z+vnXcoHzb57NOrh+7zgOQES7bCZjNtBbgxmV22Z+eH6eTfhfohab652pMDbv0HfNR3I0znZHo5FLpm1UFVXJTcirRHcyc0d3nToNt9sGuV5wu71irQsuywVLXfGv/vJHfPr0aQZZmfsWCdKp2dFGVN4fw/wbcB+x/ovXQ6Qr5/XxznWHWJ7XsGAiae/d23tRd/7s7qjFEbWiYSyUG776UYUKZ/9OuKEPEqc62HqKDQAUI+ocSwzCyAVbcgDTU1BQnJ6DzqbOcgw04zSInJo4aEBuhZvMMtJGkPLKJMGix+QJCGs0d9RS8fn1FQOK11vH5XrF1z/+F3z33Q+wzwW1VNwCKnm9/QlvtxtexoIxBv7wyx/g5iivHW17I8Q4BvvALhdY94hqjc+Sm1VZ6gC5L3UwjwM0CvuKj/C6YlLDFCQZijKCB3yUvpbGAt9I55yeWyXHYxriudBUMEZkT+RQ3RqF0UX16COcHUHiBUv031zxEv1LmX+yiBwpwAIsiNA1mKjdjX2IGYZDpXKz2krWpAUbuQqsA+taoSrYYr3UUqFVIdGkAcL+qDfbIFZhbcOigmVtKChEtt0BX+kNC6JGOCL8DEB00AP1iLgisuke2aE4hER4CNcwVFZpkBahoprBYUqAwW0g66QTjtzcIc0gF6IOz1ZQK3h4SsVYCyNk8ag+iGkqzEkVYe9nQWe+XbkOeBaHFrEAVghNK+gQD+V8jfWNpWQWezvqelU7RME6y9iR7g4PGcfp4UsSlxpcBtg9iApOECoFzbPMPZSADjbpiLriiiUO0KiXTGcJPESkJLHJg4g3IEMgGFCtMCuQIRjOVMMo80tPaF8e1n5sMuQBqtORECCUwxxVWGA9vMTd0EF9FLbV9DVSGitJ3Zbs58pDTzqD3ICRBcwvera1goQDmE7OICcADeT+KtcCBsuP1AIKFrgTXezDsDtr79+G4dUco18xmsBGkupOBzoQkTzz44MybbDhMLCBDkqFA2gQmBSIZt/utNlZNgmggIphsT+XWuBBSn0TquSNyKmWaH+5K7lEtVfcbjf4Xz7hb/7P/wt//Zt/g+8+fsBSHW4bqi3MAScXZRlRhREs94iAZ+AWyIhHlUDWaWsiqFGtgNB810B64BUHeS+cMD/6ypeY4H6KgQFAJJCU7Ov+EADSKodT64yMhxvcO1+b52mUyqWTWg+69ftR7F2/2lNYmkITqiVE+9+hIsd1D6OevISMWIZN6Pkuqs5xeoggGVFjfub0sPP7ikZ/VZK1+t6wuWHfduzXZ7S2Y/GK//J3/w/qdx9x294wQhPX/IKffvkZl1few6u9wtygnzmhPfohq5bprYseZSKZb6w1oH05VFpS7OAcQT9ew2wughxnOf1bRO4Q7f/e65xbA45ZFzBqQjYXUOaC+in/rqVAsi61kNTUs4F11AfPA995KNXwGpepy00WbrEwuIW5uAvI6h3F4sBf5hrQqvNOrbN7kLYW7GAmOWpqds5IwqaiD8dxxhHT2FMWFMGAP5iXHIsKWENdeNBlB6HVLvEpFe6DJLRasawV+9bm97TWyJnoHausZIrXJ/jSI5fL59Von5akEct85YQRncbnNG+5XyWcGwQEKypALRAJjXaRyXI35esN9xHwex5/uoL8c6pH8eDMSO09r/8c9Z7XFoDJPYBwf55Jg3mSenwfBtWxEIL4RxRpiPMkItM4JCaT+/jS+bGgU4wTQqaqyK4Llv/2jKr58mSlz+h7Pudhy5iSCEOujFizETvg873n15/RL7NTlBu1t1EoR/KoH009eusYrWG0gb7v2PserVV7oJL1XXsy5yZYxhkIfZNrxxEJPkZqGn3PaynQUaAR+da6IPXfEWujjYFLOOdtDKzrM+d/veJv//Zv8Rf/7q/x+x9/i++ff4PL5RKHUZlrZyolnuqmz+dH3prDT/vgmPj3RsDhMxp/L5LN96Qz+WvDKO99eu6Hu2PtOIvOO+K9z6012c16eDu80sPbwCblpMtj8GfDHnA2lUiW0x1YEBBS5CFvChGyi+isd82HYDUAI0ZRnZKFy2lBTKjI4vUSQ2KeluXwQsKwbjfmCt/GwNttw14bvvveUTtf9/qnnyAiuA3WvP70+Scsy4rx+RUiis/9MwDg0oG97VjMsJSCwTWCNTyvLI3SUO1hr+Pz4o50o7C7TeawkoSUAUh2H5kLyh8MmeffJDy79KySda5QL5F38IkUHOSNyO1LKrnktyWZTgK65g3biAU7OrSUmSOe71NDWQQSyEg6GMUHSilkc/aBigK3gWuJ/sEa5BVVSBW8yIVGQnbmmNlPBrLSMYJ2oBaMZuwGUzdgsKtQXSoGVh5dI7zR8PU8CDmpGObR9s8tcvOheJWercgCL6mfXKC4QVAZypcCyZziuKGsF0jZsWDFwAUKoHTuk74MyKroapC1Qk1RlxUe0LaGAyNGCclDuSmcOQPLcNAjMjkajjtYvkVpwCDDFTp7vSxkSYewhSMjWeoYQzoPzzyoZoFQyrnijoRjEWVKCfgzImCNE47jHOERMFOdOO19M8AQZUaB5NQpJ3qSWYzUgRc+e1VF8jrrOScVDrikGyCZuzsQHzq9ycw8GtDP+zLySq7RbayDOdIedR4MqPNwPwKAPp/vkG1NZ2mWEObzuIcGOZgjDyfDzKHYIT7QPQldAsOYJZk0l0dZUzdGUrsD22AE3EXRx8IxQtQbi8VeZ/KYt52CQWMeMmPEoVxSECcOJA9YfdYrClAE3Q11XaAuqBoOcdV5wjQVdjnqjEZvS4WsFzytH/D73/0Ov/+f/kf8/rc/4of/4S+wbTueP3yM5W5ECXN+jGvKZm1pOPUxtjLta4xZdM1Lbfk5PQ/ORV5k+ed+SFSRC5dzHopnOY/ffMQRaGYUe+eIxv+HO9KlmujL+YxERsBg1HkUnB8fDuAUvZ3KgU4fNKKY3Gzcv/fh4ef74vdJMWce8igAT21p3A3D8WAkQWQHnG8zGGcWIED27Ha74ecwvF835rif9IKlFnzxjuenJ3z+8orL04rb6w48A9J79P0FemvQwc++rCtZ0FWhCkrCnTZoVUU33tlwxyIP9yaCWRedkYscZI3HPMIheBIRUdRVny9uaF5nBmcatTNz8Zvxig1/fob7DyeK4GbH0rvzIumxa9F5yNPxqpRCBKDqIbgRh41EqsIcvRJBUSdpS8Da7ZLtH8vB1nQAfRiKdRKoWoXqDgjLTQQ46on7OAQ4gID8fbKwk96dXZAgCDJdOCKVbKGiEakKvf1SM6+2YkhDUQNW4OIXuA9cnhZYH1iWjloWoAiWukDNUdcFI8Yym42cSx8AEkTYXzc6pKvA5dBcJ7Agk7FdaplRSikV0GBzVx4siHU7u9yozhKieJDJYOdzDpgq/+6PNiHmHmdjEnbiwS7M9XVaU5b1pbkPgMOmZF2sRz135YFvJQ61QJocNkuK7qMVQXakEmGbPRHuQT2v7ROi54JZnnJ3z/rOPshLhTXM+eiezgzRmoxoz59gNuAWeWWQd2AYOJyOI4WU4+yI8ppBwRgbg53FTLC3HX30qch3vM/v5oy5X9z9PefJfGCYY1lYjkdhoHIgLzMleHr0UNCrtcKHT4Je2oFaS0jhOlQrPn34gP3TB/zlX/0Vfv/j7/D0/IQxjPoCJweNZwB/T24Rx0xAR+8b5BQ4yKp5j3J+9PsxmQflw7zc5/Pvz7dcp++t6fM1ncfTZ2UL1PfQ2bt7ckcd5YCW0lBzAbcDTl0W7GODlhReUHytBTuA1RVjH1jgGH1gL8yvLV4hbnhdONCXQQ/zGmu3wQAFWmjWwklkuTrZZk0T0+cgJ8twCbZbCw9GIhIcRacBFmG00vvAqw+89QZvzzQwyw29bbgslTm6RdH2hktZMb52qF5x+9pRtaBJx2IdxQ1PnRtzA+BlmZGgi1OkYg2lHnAhFlsmQYER7gozgS4NogVPUZ9W43lDGOoE98vxP3doY4eojmhEX5y5d2etrXZCtpehwABeFxqYN6U27XO0t1PZAAdu0caRuVPDWgziDbKAEeGgkTelgXjxPQxfLJ7mhF7Dy2Ppz4AI+xhDjTGXDxQ4iguKrgGDKawQfl0i8igr4bhLW1G14qYk0bwsZJbLCF6Cr0CvGLujFObFoEDDW5Ra7Dx0/IVcBX2Dw9GjXjWlHJ/8KyCCIQvv25dAejpMDHv0jjZwvJ77M6CKEg3iTUkOKxYDDUW9sFewLIpluWCYYa0L3BX+XLAV4IIXuLfZXUw6ocgeZKkLHEBDL38KqBa4rAVF/znWx1+wNE82aGVv01IU3TqWyxV1sDyvi4ektEJRAKXMpTO5B0llJQ2Hqfk0ZgJAys+AO4pfIUXR5Ssd38IIqWIlwhBplScIetvQQn3qS6zjtVeqGekF6AP7mi3oGro0iDSul6jXJwdEgN4hq6AYEbE6LihasekrtAAXN0CAJqycqMImMhf5GGIeEeGklKRfIEISnfhJ2CGQiJLOqlb4YIqBbjFJeE2Zy83+rplnFiyAOW5lh9nAizewzIrrrQdiMeQtWPnsAzvs41Rk84Ci4QW7DqrUeWE99Fjh+4DJDc2/wMYTxhjkvPSBbVwg5YKlscytjxkDkm1e2U+d4ECFWKdMbEBFm/2EZVkgvkZd9wDTycydXqiVh2KOOgx7qejueF4Kdjd8uTK/vGKhxveTQlfFXn6Lj//+3+G7D5/w29/+BkUuWPTCdVkKemfPAfGCvjeUJ6pZLWC/6E1CRMk7a5lljwid9kW08fDTBUMEC/Zg0W9xfkVVjEQKxRn95r/NS2Y+QCyFwkotuXiyzJQFQASHo3p/KKeMcpID8nt275HSYEpoGUT+uncUIQfDLZSw7ryo8FLvQvg7ryrLVgKiPqHWfLCE/A7P4pvrlIPKSIBwjU9xjbx6H4FA2FEzejYU6aUEvOODtbMTRkVGrkESerpCq+JartClwBdGEKst2LcNr2/AaB29NdRlgffbt7efTFORCZ1MCDeer2Rke7oHiBI6Of1+SvUpMHVM3xmvjIDpTcmcqxzed6NX9z/vzb9zfROB/zkvMFGSiGiOWtIj90pnSCdJyiUZllE3HOU+kuSOmmU5nYbMHT48jIaD+rlBYBkd3gdE2xSIoePuE1yiYWMZjQ2SXaQcbcdGRJqHrjXHdyDRhCxrOKdMEslQsI2fQy4rWewBKVYFxAYPQaEhl6i/HaXMCAOF7RvR8/Nl/p43lA1N6IBNxCTKx4gP6ywjgx9RLtG7NL6n14AIlPsRfeeadjCPWaTMKOS8z2ae9GEp9N7C848ota4TylYA3ThDye61VC6bkYOBWtjf9veGEG63+D9JjhrPDsgJns463rn3ToCYnSKd+2V8RCST5BMpLTPH7Ch6em2OwHuoVUaw3+Z9H75rdEiu8XyjHN9jZvB9Zx5Yx4S5zU71tv/Clc/DtX2yG3ccGpuoFmvq34dvYyqO+3NHaz3EcwS9D1w/POG77z7hw8d/xf8/fcB6uUBqIpv3Z8m8v1Ake1S+4mK7H5fHuZvr6iHSzCH9drUef3tETBOG/7XrcR7vQdpDY/6IuO+RjcexrOdFBwAp5aXhlSoAhJ4we1haKOfc1w12CEwOdhBzM/fJbgBIOs1k0UoJqTa+q6fIRyhCEUosGCYwBRahxz6I5KI6EM4woJELA1gFWyqu6xVFFlxW5hz2F0ctBc++oBRBM+aidLlgLQsGBF/tM/ZtQ/VCdmwcsAqdzoGnlnFZo/5zh4gyIxwQWJKQRAgj5nsPwpZmUxJkfspBJveSOe3ITYxsMTeCXR3wV0kN08AU+2QBxuHIkr/pKFjgNXKX7/fIQbI+OzcjTOjMzA0MGtc4l0wMC0gQ8qiF5kScNwI/V8MoFaG/mbmY2pnX73MDKCCKp2BsrgHxe0mm4cDwHUujczG00UCjoAhwiS4l6uwnlRVb3glHq3NMbNSANEcQDbOc59glDPizHCnqZqXTuZSI5r1H8/IFao1di1pHXRXFB5jfGnAd8KLo6CSYaAxoaA+jjHC0mDMUhKdfEXAle/YKLEqJVhLFvEWkKzzI4RAxFIkWf3qkOJKQFV9IY2uZJebhNMU2IIBW+Aj1KrBu1RzR+o9sWtdwmltnpOiE/7vSURoNERGOiAgbHW3s9C3GcVjNFeMO9w4ks16YIitSMNSC24CI5IkkTQi3KDvPhBMYLuGxx+ISo3EUH+FghBM2h0Jp/zwO7sgxRiZyOoyOaIYQhnfgjWpRRn962GsY5AsPZqN6FXO1HYgIWUJlMGIJ5s3ZYA4dwJs7bu54awNvbaBbn0839efnIWXz/2IsQfvmsggkLJ1fjxIjjpNKcAjU4aIwpdhgD0GPjd+IFrKT1+uKJ1V8/PF3+P7Td/jw8be4PD3h6fqCWlZ4lNktQnGP3P9EQw5msMYOtHmOxHl4CjZyjdyvFxwOIrimRCTapx6vz4/IapDc73dpz/NhH4Gknc61Oycgf/QTsfF0PeaGVWQ2vQCAahF5Zn7ILHIBCO9aGWJXZR7KxjgpldxHuI8ewXuDdb4SKlY/1GdmZDL4sw7DKjINJOYwngzlHNz7LxcRaKlY1xV7fcZ6veCLvmFZVzwNLrrVJLxvtvR6fiatvsRzMhpT1JMkJnMmnIgSuVxNNvDc5MGAzgN43tMRJb4zIHOiHDQS01NFRvyRwxt+/77HS+Uoxzh568fdPczLo2c3X3OgHsk29NNiymf5NafxVyNofjANiXvk7B7nL41cEh34ezMKQIzR4YMSlAsT2VMwoThrCLO8LZ9LPUs7DDCdikbwaC4RClOITZ1B1Hh4hkRuhrFGWYoc4jVLjUO5EDpzgQfNh2+mBrIAh7d/ameWOXTm0g7jEoOBc043N5yq4ty8hA4dJocgI6D35iMj6fM8J5kQbkEosfndVC3Kri4No++QrQI2KE1pji3auI0t6uN143qSaCZwt/SIbNzndOMgEaafDgAiiJphKCURCr9fu0c+Lwbt9F2nbzj9/v7v7qcAIl5DDXeJgyL5K0d9cEay5wOBSyvGDzIPRxvZarUEZB4Il9qp29rAsMJqBCcnZW/MAe/RL3h+3oyssx/5wBkZuJvvB1TMA+af+/6uBjj02e/eEIpzoljqgnVZ8PL8hKenZ6yXJzw/v+Djx4/8+1JRi2JoIqcHCkPExKb61URZnASmyX5xn2tjzt8RiucRemf9fy2Cz2d6DAzvH++//RzzX7V8/21XhRZkazdMn/H+UJXwjPz0uyT1cG/I4YEZo7NRHO8ufJPwhpJ1x2bmTejDpvyfDlAZBawtS63eGYlJfNVujP4M1K+tMYnKkOlaBOu6wvWKlw+f0IdjXZ/wYoI+Bp5UmfzvBb01NqgfwG47vr6+YXiUzdQQysh6LtGI6CKSshaeWxxOXhBUTQCgIotqSGILZl1bsnPDuB3eV7CjTULxiQahaBidkgY32KtzQTQUDZlPBTQqG2fTptTejtdnmy+bbTtG+vj0UruHEEa2fTs0UC3q2wQS5RgRnYORagTKrBcP3yI3ksZ3r0Hee5OgUIOOw6WTRb1E5P568r8cgPaORQq2ZYej4yYXLKVAwRyQ2gZR9rudEHmo2VDBiuQq832On7uTVQlM4k7xY52KSDSYAMdXhGRYi7adNQ25QAqhy9wFBobeIzS+s0l9j3vLdoMi1FzWiLxdWowXoxU4+0irF059QNwacoWpeORCjacy5TyTM7EBcHgLdV3bAXFqNROmmPcbMU4YygbHAPwC75lHY5TWN4c2koXeBvvYflW2jVw7UOsC1B2lCDo6VAuaNDohReBZ6nZy6FjPwFxu1Tqfj38vc8VLIC4eoasF2RIlD4lcNUcOLw0wf52IAydv9o/2ndFjhJUDAXH6gYYxet0ZoXtHNmMwtxBmCW3nWWLkXCsAIB2iHWNU7gswJWAjPqMLfAj2bmhj4NUdNxNsZngzQ+udzRjicDpHVTmGwOEo6siDrcyxEFFC4Bbru+ihmb0c6w8icCkYsV45Doa1FDx9/ITLZUVZnvH0/AnXj5/w/PIRZV3IcakrVOvsJQ0HsmNZ1iwjEAMX6geoM+dKfkusXr8/mcYpMskdeayNw67NQHJe6RyRyDuXh5ydKEdWj+Q6yf0QnxCoiANz3cTrk3NgkSKJ3/fJiT7fCVA1jUoW2D1eGQY8TOzjz4f3mZEMYZn8yNndApTz8xDTdz+6eZwvm3ACP2vmL3JALHRAw0MvYdzNMHMSqgWXcsHl8oTdL7hcr1j2C9a1olqFjo5LRMjWFfu+z1LnS/mIUipuN95fdYe3fUqiCVfJvfIQAM3FbTJzURoQziGm8TjE/KxH5e9jDHD3HdPDPbNZH97369cRJZ2vP5frvc9lRx9g4OShGqCV5JbJmn/QtQ646/TQJyPogE4TdTzHsFnuQblLRqkaG3YMw2gdPgpcOqQpVumEzHywJrMoUMrJAIZwuoWhfHRgpnBBRkIGSDkhBhEZZdglgszBmoHEKU8DByS/1bxP7eHZ8xcZ5R8bld93gvAlkZQHB9hP60LopCWkeM4zHvvm+D3rTyNyM2MpWD7faX9ZtMyzMYCTC+5uhJ/d0PoO6w29Kdq+4W1nfeo/7x3LugC/7Hj59AGy7FivF4zVgcr0BWJs38vdTZuTe8AOiPXXLnebXbb6o7GbkWGsg7OBnnM7X3zMxYSeH4KJ+1Cdh8gc9/tdbsODlHV0jfI4CJAHtCU7mcjOGAOtkfXcWkO3PX53v+FnzvGs1/Du2Bx3dI6Mz7nWzA3/uehxRO65AlivF9S14vn5BZf1iuvzM56fn6PJjeH6dEXyC8qZYyDfjnnyWe7sewQkuT7SPtznVX0icGnD7u//KK/KqSKydG+f/DQvaSLPkfAdMjI/GRP1+LURu88Z57wf6682AY2msYvDudEyIRjq1LoyJ1Yz7xB1pxk7D2ekihJcIkuP8XhwSJCU3EnlVwHEZt6Um42PUqc2CRlj8wn7AFQxlKazx+SYcqK1KKQUjKUCtWBdPqAsF1Rjzm4JIXcdAvUFnz5+IHzXKqpUFBso5mi+wq+ORT9Fm7AtDHbUXWLBwKACkBB+dGBGSKUUloTEqVMiOGRzaZ1MTCgPTErD2qzDzS0yYvIM7/bTRvbVrYi+qsKUQcaxJcpQLNu4WRBuUkLvBDUBQJ25EOZpqmDWGh/LQqNeOQxPTA83QvAJ5GzknB4hv/H0ZEeEiDmOIw6U8FxDZSq1g9kIgOLs8BaHA8l6QwyQG2uyQwN54IqiAo/uRSXqow3PMPNZ7jRCVMW0sE7QjY0RhtJxCMifAlQC6IlsITxItAhMomdrjX0chrFYKFcJSEqLHBs1jIERLE92cxnz4FVdIVIZaSkTi24dQ1soZkWkCKFWLxo98v5E2cFAmrLuXgOosIC4s/zINGt/U6c8YObRebAN5naH95BCdHijknHrDWNfsL8NfN13bLcb/vD1hqUuuL1uaAbo0w0f8BG7D6xWgYWR/hoGbJGDpMZnZxwu2U87FN+8DgAFB/nxJOgBdrkqWmfQk47FgDPIOFnKMwlsBLIjfvTTjR8AABYIRQrPREvc2aVH3CDWYSghSxBdnXwBYFBnf+AS7NxuDdwtPsmVZobdBtoYsO6wRiGc3ju+WsdmAzcr6KooXqIJAyH/7oM64f4A4w8PQb4YkIKTg8iObfDMobN5yjm1gVifHnB+j5BzrQuePrzAn14gywpdL0CtKMsCVA2EhLaB4kIh2KTkRGAYhX1oKubB50KwfqM2GV6MhEE2DwkURw4LKcE2N5k1MXf28/iJjm4yHuYaeDyws996RK8eB/GhHHdOcwQa6T5TkMnhyO+b7L3gQIjRljm4FqsmppuewkOE+xgTHXWp43QjNj2xOyQ+Tv3zvxOiNRjUlEisRF4VR4QFsI0fzCj/GPfFfrH39W8QNj0oS4UWwVIrrFYaqLpAi5LAMQa0HtGNVgoDtNawyILr9YoizPu+hhj7ooO5l40RTG647qGg86AAJnE/7wS6d9eMUE7/BjIQ5iFK9ZbQs87axcgTvefxpk5rvo6iCn6shfweA5V+3vPbEvJJw5Lfe7Zox0Nw4wynwbyDCVnCNtfTKSeNHKP4DIm6aN73IT5Aw8RByTxUdqSZ4Ipz/fkwthHM/FLkwFxDvzybgmTu3MH6c4nPFaYIPD5PjCxkdv6ikJ35Ef2w5SO3s0cUTIfE2PBistt5yCEMCOt0Cw6pVWrsTuhMAhpEaD/rvfMzx/2bCDd7pAYZyI+D6Zz7pXND59Dd4J2fk4pKNkZA6oa+tzBwA/DGMiNTWCMMPnpHGzeMbUP72rG3HbfbG263G758eSVsfGM5Y2k7SlE06zB7YjlMrVMI4u5gFGXKZsL9EbXMdTiAFJ4ApqpWXiObsuOEBsBm5DeBFzvJxM5cbvw/1yNO7O/z3zMQwbEvDvjy/PrMC5+nz2c0fEYl2B84an53Kl715ti3HT3a41nsi9479p2I3KMu/pmExfV8BFb+YJfeyxPPiNNsavjfzw/Tek/Pzxj1gloKXp5fcFkvM+VRsswxRDvOkaCd97gcz6+q8/6OeQtnSI5qk7ydXBeP9/3edUb4mNoL9vX7r777zPufj4jyHM1OIvNpTs+RbjLYMwLPq3pdMIbhEsn//OpZUKAW0KgErk7DusQC7HfrVycpYWgY5FBSavHgFwtITvkt6HHoL/FQ6Z1ZkqQIrfXQgq0jIr0ajc5VUauiSwXWCq+KUStMC72xErq9efC3wZZu6hAY9p19gb1xwy8ocC0Y1wqRAdMrn/0FaBGRmTkkabtRt+gIoxtzVJR1hCqZhxpE3DShpmNSc+FwKBUO9tHECQJh9w/DCp2sdPboqiTKzYOPBhSdbewQ+Z0DYslFzo2hHqx3BCFpdh3xeLrYQDCoKHZzyjIKYP3UDFxCZAPH2crDIw6s2dcQh5ABgF0PQQ93Q1EBnLWdWgURuMboCKRUlj8swt6sDugQ7HAUGKANCkdFDSegQEedkaEFxmJGjoCZBj2G4amNnYIcYTRsGIoGhGh0kEXZhYr1NdFHVamoxVz3QEr+Lci6aEB04cKXhVvKHabMMxpeWceMyoO9WKirRdML7QHTZcN5HpjQC/rokBGOcLY9VJIJoSHSYUEYcrbmXJYfsG8bzDeMtwE8O3pr8DeO9rBgew9G2gsE289f4aWQ/LYP9G3DqMY0zZuh7R0/vW54fb1hjAF4RYfjn7/+gk+r4G17neViWoCLKPoYqJWvK5E2MxkoxQFt9EjNYBLdk4wIWPbSVgEg5YgbxnGoUI6URpyCDmSjPwKGmXcFyIWwGThItLtMzS1H5nzSFpb52oBMh0BcIzcLlKGAL9HG0iAe/ce9cfnA0UdD8SUaLUSDhdbR9oHbcDRx2BDsu+G10dHZXm8oqoejpcxTL5CEXk72ZQBCoZyRyAGp9EAtEalWIofeQoEsEAHT2Md77CdBKQvKsqLtA6igItxSUK8XmHso4AVJcTTUywUM8BiJl6JR2nXYN6JO8QN8EiglukepyBEUvBMYOrLfb8Dc8YJEmnrYoXlEC0ITnO/O9eKThBxrI5UEcRy4GV95DvzZuTipl817C7tjOA7gRJBrDyP6mEo0Jy/z8E7eA0CPLwhE5levuzA/YU6VxFjfzVtSyej+dyXIR9mnkhJ8ZZINRKlPvSwLlmWhFxfeKcITdtNTbjohgjAMqljqCgvpv3bjAVXCg2q94+3tdUYVj92P8rMe0YQcp4S98rEmWSAiKwBB4ohfT8jjiBjvVK3UZknE4/jO1+Pwuu61vXEXqWfu/s9dJbryTEN0zh3PQz4jOfnW5b67TZmRA/+tc2HCBeaPsLvM+lY9jdU0kO7ofYeaYSglGQfYzLtEtw4LZOMMPT0+d5Z1YMTaNkTj+Yw2Tx78o4echg0loP6Sd46Zx481K8xJANBQ2gqJVkUIfuRgHvsnEQILJybzheJUGkO7xQF8cnjcIZ0OQn/7UxyO12hMfwPc0aO5u2yRc8cAzDD6htEa6ui4ff2CehVACvrbGz7/9DPkqhhmGF+Bbd/x+vYGs461rri1jc3f60odYQ1uhhDqvMurnWwCu0M1QqSnZ59+W0QfyXLOZZboAc+gUwTqBrcgSzqmc3T394xaIw10lxNEpI4eIyM/+BZ3a8Js/p6RbZ+G+b5OlE7sGAPDIo0yOnO/rcF6g9nCut8+8Pb2hm0DWm/TadAa5XGae0rnvcz7BKIxAFNUqd1/dEsih2Cur2BET5ttBgv1ulIqbbA7ug2speDlhdGvJrqSu/UBTT1zSc777teY+dNOnmyYpL04/Z/7Cw+fcY/cnSzuN9+fka2Zxdh8a7PuotlTFPt434/v+fb9x/ebGeqIutsRIVi2gZ2LMO1+FEqnwmXWUSXYwwjwoNlDhLJj+WWgmH20wYT6gJpMNpsac02Zs8oPFuOhOh+lLEAUimsphJC0oBVFrQv1cXVhZCHCshSjB0RWK6DGCEZFYdaoUOVXQCQyz4SX13WFRnnEVhS6LGjbjn3bICnWjgHRg5VXpMzDNyEOLo7w/U3DWTgWSMJr56kvEWC13AMZKafDkoymhPGT3WwLDzE0Rsge7GLPgwDRzSc93AjcK926REYlWHzZHONbD4s5zQGuEY014gCklNMGTr9V58c4ZDbfiAAdZfZL5qvzuaUgJOdY08vPV7SJ8JJFb51gAKUKG252g9YK7QNFrvCIHHtQh2uOfdQxl6h/PjbsUQjBvHOUSwTnXzp/Z8hylPDcQ4NYo9+qRsShsT/EFyhIWMuoXrXAot2hgI5D1Y4xOnQwgjb0EGHgWui68f6/0LB2VZh1lEFyUxOyu21hLvfSAZizbjocFR7MZIvf9q+AKJ57QdtuaAK0tuGf/vgZYxiey8C+deztFbUWaIu2c7eA6McVQKE0ZnPADM/LBQuATx8+4uWjsOXkhfvIi8IK1Zc8HBYXEuZM6fCIRrpBBybKAOIxI2KZFSfFq5O9urehB/KRfX55fhJFcQF2HyeSpB/7OcrWEOvU5d7hTu321KJ22zF6h0UXKHeyyBPR85OdcwBtNAxr6I1raO8dve3Yh6OZ43UfGMMxuuD22tFaRWtA1nefL5k6DPeHg7vDB1MxvZRI9QmqKBGn82VyZNUEsymFOhXVVCoEhaQxE4we0L5TGyLLNqU6iS/mIDoACDpUSKJcBGRgS9R4e0FF3BswBXUc905FRroI9tH57qedSWcqfkuu0nFSxYN+sz64448UJfLz5ivOjt198FEjxTmC3a/BLcnXDwx2u7Ijj+3uqBN7j0lJ5u4xqSdPJKJJejLxN8vo9ThQ/hyL7psrPjv7tz4893GAne5HQsawlBJkiCAWQQ7NXGffSxt890BHKXVi9dY7ZLl/zqyvHcb2ayKC9XIJaFawLGRZrpcLnrSgm8G8UQggn/nPeESPURa/+MFLytf4vQ2Zms7pfZ0OZsoK6nFYIv/GQ0Vjns45YzoH4Qmn4XmY+2/u/mzgTpcgnKREA04e6q9lWe4+8+5nycf/5p25RiU6+7j7zJGaBWEnSqHMGswHtDMiLdEthhEzkRDkv53G8ZzjzVzj0dHGA21y5tCDA2E4K/fEeKiGJy0PY841W5YVPjYk9M7fR84MESmKIatz0kkbY9C4u892aTYY2TcA1gfWcBb2EOLfd3YzKJ0Lqssr4I7b9oUH8XgFRPDZfmb00ivevr5hR8Ntu+Ht68A+BjbbIKLoQ3HxFRpawKlpvtQVvX3F9XqBLQu+fPmMy/qM764XfPf997h+iHV2yXKucAALNaz1YaxOg8blpIJspJCR0Pk1c8OckKP3V9H92ksNapUapTyZA77PmzM69om4pI597mPyEiy6IdnhMDsPPkktaLfo/sY1OwbLicg277De0XvD6Pzs0Tu2fScTelDqlcFHlgklGSmH4ttoklE3nzdrh0so0E3o3U6Ddxqf3NvJ+eGYJd+AZU69dWClRvRjlJt1v/KOutY9N+FhXvI/wX0tfx6AD/dqMU+JKB6oWuzL95bBKbL2CLoOG/Tr78vDN59vjPHN695D9Wblwek56vyFBSNSj8jNTyQFsw6VMrWLF8TNhQGYB0b0+e1QuFLghzzaAhj7LvIG2HckSUMZ45omip+5FkbNvgQpJrwHwlQFEj1fhxRILQGbD3gj/LiDi96KARhYAh7aFKiSDMFCkk3vcKvQ00Yr0Y0FxjpSgeC6rChlwdvrK6wWTshcv7HRJLOywX47RVZmguLMl/ZADJgxzuc7RYsRTTcZKOL04zg5lLEUdhMdqhhwFGcsXScLOKCzUFpSNxQcyMPj9bhJpgEKMtdA5EXRp3M0I/4gzQkA7866wlEgJV8J+IhsSh7mOS6WkXSSXNJJYD31QRZhFyOJOChZ6QlpDmU4fnODmGMdBmyEVxlpsob0OsBWlULIsUT5Dk4OpLuHGha9eHdBd0BAjWLep8JRIFrJcNQseZK426gTzHxWoTZsQQFUyCsQgWAlehPvGz4wPEiIbhi9YnRH6yRF9RFGdfD7xBVj31EDc9r1FSqhmS6CvkeuUDpGb9hvP7FVotFR2+SVzkZztFvDZzSMbvjSL1Cl3nEtBVYNWCv01rGUAinA6AZFx9NlQVfBLg0frs/4/V/+Hr9Rx/XpCv2YBpOR+b6sQWpcA37P8i8iVnvZo7bSo1lMIibjDqlgLeuR2/OIgO4dYYkTSkIhy9E8xtVIMth9iy5UYY+McqFsusO17yDZL3vI+vyeo7Qr4eZutAuEoIHSHS5kmLuTJNd7w7DLqfTIsLtjG4bdF+ymeOsdr3vH7dZogzT2wkRMuHdMIjIciUxGPbkZtHiIxBwdeiQcSliW6RzjJSKQ9P6UMrIGD8XACFCssL+4KazZbKsp6tACwDpKLajiKOrgtnSojVDDQ3TH4r6vEJSosS44EM/MDc9I0lsEjJ1B4OzgHEjfg12L7fXwu6g0ADDZ7oh0ZDh7esIjM4fr4L2aGzSqWLK6gNKqdMzNyfqeac+I3IFj3ebnTuHVowPGSY3EM2kckdTpjSPIVRk1cB3+evSXrN7HgTjnJpmHeP8zRJi7kGCTFs1IIe9n8N8QmCuGhKc6ovNHDLgNkpPGoMFuEfmpsKSldIIgVFoaUKOXPAZNgJtBa8UiitvbGyELRKQneaakQ5K5qtPz5iRk5G8HzHvkNgy5kM4QEX+f8O7D+EYqwR9IAYcal8ZzPnihQYJ6nDtVjl2+Jufg8b2P5IEza5dkq3MW90RkyefH/bq4czrPnvR08XWOLYCTgk7A9AaIj6gHD7GT0ZnSqICAkP2MkCbCkxsFd0vQ0xmbm5EHsUZOOe+RTmHAgrGJ7yKFWKfWB0YZ8N5R15XRn2rkmAmCsb9rtEnsZGIPMfTeoT3KVSRIZT2U26Cw1tBNYH1gx40CDt2wLBXbfuXr9Y9o+47X7QX7vuOlkqRyW99YPnWjg7pHdxwRQV0WVBtUfVNBqRVF2b5TxFGqwvZ4zlrxw8cP+M31isvTE74rFN+3a4rph8MkeziEOccZyTE3nssql/8IVTpeWXGByU85uBL3doW+YcLUASUbdZgfA26Wy9wjebm3U2SDzH7ARkR6lvNmh4iGDVgq7I3GzkGucNdjnZ0qR9wtSrtIhB1jYAxh3e8g23nfthnB5nqb0a5+uzcP2VvmxDXq088vS/STS/5gieclIZdqbhhGEmx2LRpm2PYd1zEwgrikpUA1yIOoWC8rqtcZAZ/ve9rLbxDXY98dPXyBzPkn7+bo1+wzYDxf5/nPHC+f89vzxU7IbprCtA+Pud7HPO7j9bgGz69MFOWMJNaUThSnADvs/gU54RoLJRuEkt2rmMpH2c8xUPwRPsNCBQpi/arw0ecNMgLE3QON2CeRqiFZJvF3UZIICusjAaBgZ02iggbK2HfWqqEsFXsnK3TIDoei9g1uFTuAshTsbcCsQeQCd8dq1ygbGcAYsMGuFSMgGIXjUhQDBeuyYuvbPLwI38cmTWlBo6JTyBjFsxvMCd2lk5PzEFlURnLHCorD6jSZgtB15ng3nty4xr0s8eIWokGquQjz8EtDmAvytDBVqZwTM6PIaX6Akc6SdXEYVWcUMdmWDsgAo5RcVj6HB8WNULicjR7rLEvcrlb2oBZRVNRwRGjAujnKohEXA7dwfpjnFiwSvITOrGGpK1QqPV8Xsm9FZkmSZ3OGrBv0xDF48Ftuqumz6ER9WNud0b7GeCUEyIh9mAL7jtIaxIG+VJRSiSyYQdGIPPVBkuhosNHRvGD0AbQOt4GbbBzP0WL3XNH3jt2I5Nxkw76/4TYctzfg0/iEfW8o6xvebht+aTw4rpFT9sF8nffO1I4wGl+vn/D0dIWsN9gw6MIIpC7hBIMlSSiKy+UKuRSs1wuWT59Ql4pr9PfeF0P26KWzz+9Xq5MzAJH/j7E3bI4dybXEDpBJlqR7e2Z231vbn9f//z85HGFv2Buxb6Z7rlTFTAD+cIAkS1LPmhN3WlJVschkZgI4ODiAafawzaYlVY1RDnSVHFn6PiGF0iVhs5zfcmLzvzWXs1ALOyLpEfPJIDxt1FEsXO5vNICctz4Zgc2MFA133oMLwhQzSIZrowHSYPEA405yY1wHAgPTXzFDIZYkrJiYc+IxFe9j4BiGxzFwPByqG7UW0GDoNK6p5MatQqHN1nVeSayUz1XmZfEctJSDLsL1qOFM21zyzEv/LjhPhxl0UAd7DgYz+7YhdKbTxrp4DTLeqz+6pxHV4L8TAU2eRLCu5NSGSOTiEknWmhJpq5rgFJzIsfi0rVU5VRnyupeoAFLOQERwIdHpuQdgndIRT3XB1535us/H+f0gEa4i3pU7Rt6oXryfWgyXP/AhuIMcj6AgwbIR5w09RXOXzwcCVWu3LnV5CWfEDfD8hqKSX+q3LtdyzXV4RuRwAttuhgOCXQBYMgt1QKNBjwP7zpIij4C8Co5xRwNzXOYGqNPgWtCYZ044PCBmKyoqZaO4RIoKZBTKe7z2vfx8+MXRuUbCX46LN1v10rh6q36ZJJfo+onlm3W4lZctnd0FDV/Y4JXjzxOuc4jIeY319mvut55LAzDxRGj4Mok9ss9wAOqXBXS+72kNZQRv6/4u+ZTkIUguJCCjmbw2UZZg6DTmHkVZ5mDGJhK1uCNSVKMguTRMl6EOo0DHurbckKQi4lzQaG05V25+MngT6vbHAXfH4/6Bbb+RlBOBLoQywy2hfmA+HphNMcegAZ6GR5KsGl7zcg/M48Axq+3gKXQyjwmD4xgHXvfzXra+nc1FonJ6LCHZNhJs9r1DW8OuOzfsRmdl2xg5awrB7P0N++0G/PaKl7c3+LYzIorBDljbtqIxhOFhBwBlTXTiC2WgcdlPJMlVkpErEr2onsrh1Ai4OoZF2BHxpyivPMCqyaTNveT6ct/jc7MsUyvHOFMco7ol0fnbwL66nrSwUiJbdb2D+Vbx5CbEWe9bex7LjoIwNAyWrOc5Jv+ZYZphE32OWj+tqevxXT79SYBjsegNRWh9+ryQ8RxpYFZazE/eAwDcMzJ/3FnOackp2bZtNbG5coae2NCyvgyfoaeTj4ScZ8/M7FND/Tko+JwDv+pO13cxun5+z8w5U+//sxj3zJn7l++6Bq7rbzjnw+f3ujv6A46mDchOQH8z5ssOYXefh1OJpg8uNG/I3J4hpuHWss5K0pOUA4hAn7XxUpVGk/VnzWFu2EBIpKDie0serPN8HqU8w362mxH2PXbFVAExxUAfAZ3AiN/YENr+X8AdL6Pj9trwLhQCwBA0F4QGHvMBiQcOd+zyV3QgWYqCY/uFmIEx2TZvxsEHBHprr9ERDnShpxZGWK0l/PgymJv7/SUXbEJsP1N7d0uJpBBCOodOboQDgDk2kGRhKNHyNDQtMMVY+yrIXC8wwIk6coIf9RxG5v7aWDKJEYE9FOqK7hNtO9s7DiVJ7TECmwqmAC7C2MENIxdgzxyZaaCJA0Z/dTOySEfPWrjaVCVb260uRchShxtiAlswOh6pBEWOQWBmFoa6sbIiy6mcX1p8r4yYD90hQclQANhxAHPg3m4ADBpkHu8PGo2PBrTeYGJQCRzZ5WgzZQ4qWpb8kECjTRDmsLbBRbAF0vFKhS6/AyKYYJ3kMR7MOU/AxwRVNRvCBkQmXobB7hNje8B8wHBD6x2BByNd34FQxPwFRMAfBpkTv487zCYer4T+9oPlTluQXHV4Eu7ugW6BLhu6bNDH7/jZBI/7xC4bXuB4aRukB7oI7g9a5l2A3jq8vWB77Xjohq01NO0Yw/AS7wAU90bN7YZXbNsOfzmAN2C/vQJd8SZAwPBDNpa14BcQho/OaPeGnTnFjF6spSHISLSBZYB7/IKIYMQL1KmFHg5sxs5FVJyaEN0Suv51Muw9a3Od8xsAttmgHokgBHawrlwakQ/LBh0NG8IDd2Fk20Fn/DXYB3nGLwQCj9k5HwYh0zuAcME2GtWT9A6E4yOZ3LdgCZpPzXK3hjHYqGLYwN0Ej0PwmAfu84FjBo7jQO+vmO54tAltDa8xIBAMIbnyxYuUxb7qM3PByyGVgdgCbdKoHa1xfWeqJlK3WrXDDZCbYCjnkICduIgAMppVD6gHHh9/oOsP/P7PfxKBBLC1jlsa9NkBV8fLrWOK48WZJgz1BMIaJAQ7qIL20Q64KHqwQUVLmyapuW/JPSmt9HLcZ5aPVXlkh2QZYqTBTYcxYXixNLygw6srtZdR/bKVLZET9oMuZs9L1tkLFCGCAwcCgR48z5E7t1agFy0xseQICBuX9CsG/5WA8zmHh1WO9GfHwr0/Rzz597qBitS+eAzLwzijYQcjATL46FWZTagKbJyKP5ZenaqmKlZDTMd+e8EIwWGGV6XXN+cDW+vphRpV6jqhJUaBW3qrKax+uefy6Fpj02izZzk8IHMwOVHX78DVyXv6+5/pOq9xwZ97ZcVCV9VVLHldfNTNPgXE3Z0s72wMUO8vEsWKBv+Fh133e/WOP49BcQdcPvWXztdOZaJP31OQ4NP3XGEdZuaAZ0+/jP71nEXOCmOOysIQHx9oO9D6G8wGqu1dscGX0Hp66SQ5JXJQrd9werQ25znWnSpXbdswHnfgkQ6HA+KTJToi2CcjoGM+0D0whcpSmx7s8OSSOeAD4YZj8P3TJzwmo6QxIfNAbxuGH4zOByMDm1We1ND7hT2cwjU/t1f2u7ZA2xvelLnaN3e0fUf0DX3bMCcYwQHY94bdDopnKEmQN33Btt8Qbw3b7QW2bdCuaOhERyb7GK/1k01XpFrSrcdXETtTFcz/nXO+ujfaNLTO88LJaGd0mcxjwdf5K45Ta/v7OR1xfs6nA9l/19TSYU4d8mDjA78iMME54imjGBELiKwSGveE1J25fFdbUpJu/Ns4Dkyn1OfMbmwz58k1dxkRi8vimUJZKCSwFJdEZKGK+nSv576+xurrVr/WRCGbnyUPPALjfoeq4rfjwP/4j//A//rv/xk9GzkscubFvsg3m9i3keOn52TGVJ4lo3jxWi6f/7z2zQyh7dvxQ913IiCarV/PfYPvJXD49fOW+f7Sh/jzeVXnq3M/K6stElb1Z1yDW6F/9lAt6zDl7OlqcdL2z821oAEOzqxcYJI4kBGNyUAIMJPsEZrwTEa+NRcOZYQhfnBTjlfAgemGrTc8QNF3TQ1TlQ19a9hEsfWGX22Hvux49Q4bE73RSJkoWtvQITiGI7L1aOX4Gig3mdpOOORUmwKwyhB0I5sVxok/o/JRNR68H8sxuoGL4q7cPOo7cSkjqgn1BFu4gC0Z07vP52GSik8mCKlG97LKKNaEIaKamrgltHAuiKUepEJSRQRLK2pmV4G4FwQI1msiVlRicWpl10ZYZRh7XkeIrI5MqyOJ5HiFwi7G/JqScCVDsWcubpWbF+l11WdyfGcQYp4prxRZbnSYQTygkp2uZkAVS8zkIbyDl0GH5Kj66kRH1egaHAU5Z2qiBtKbwOcBVzb3wAOEumv4Bkl8H9Pgc2J0EsZMBNo7pB0IM8jMnOPxQNjEEecG6wPwFnALPB4DtgF9ksBTbTNrfrbGTbD3HWYD+3ajg3r7yfn7IuitQTZkxBno+w7sCm0bxh2QreE2ibxsqlB1iHRs+4YNDfutY74ypdA2gPKeRGBaByBYEUjLh9ZV4TEyb+7YCobUElbh1jRrXGOiVblfpahyQEivICR9pHRabXAGQEIxCmKPDnZgo4Tj4cUOr43R4HHAnc555XizeS1W16OabT4SQufm6qtencQwzXpgSQ3zGY7pDlNfRM8xB445MXziYQOPOXB4pC40JUAsHWekhsCMgJoB6VzV7A+cee5cqecrFyNH5sjpRBdUCtS+wX9aDkY6p1XVEUiujYDKXPMdf//7f8e//e1v2Pot97Zg5CrCNSaBZJTw2nKvfXbMeb2SD1cul+2ZdhBkcFF7zAUKXgFckmNz21sOuy07obgWvvI8yb5e48Cfa+UJyqGhQ2LXlrCfrz9yT6uUByK7BQICcmXcgxHw/+y41vmui/3mfcUA/bPD1gT6fNF+qcH8+rlwx5hAb5p1nqeCy+oFnIOqTbFt+xJ339pGQgEaZGeORlXx0l6gKWfZ+iUKvERRzGW8wMPQRTFOXcSVw+mtU6dVJNVmzjH6nx2nR3S6lqs+WMuLS09bzmS/p2Pw7NldBk5O1uH334k1eVcO1atWjSiADXzJC305D939c0yQbOzcJOrc2r4+1LVwMhcMnB7zeg+eF1htGO4BytORVnCm+GJFIGZGfeiU6ptjQsaEOSMyhEF+/cLL1tcirQ0ddR2tZPiworFVywcyo93OnGBd5xgDvx4PjOMBPRpry1Ma1AehZDFL0g2fgYGyhnMemGOu7l5x3HM0tuQU8f1jJvlwGHz6ivSnn+N1zX1u24bWBP2noOkO295WZNP2hpYCID/y/kroRLbGFBWYd9FST9qAvt9wwwva3uEJ6Q8hXNmqG1aNi8iKOkQE0qj6xQLAhmpsX8//ui8t4Te3tLZlDGTl9CT3kExJY+aHiu8QUpoF5+xyZ8rCA2w877gYotQQX5KO+X9JGqSDiRX9lgms5+k5j9iWsMqUgAiWqZAXUHrPAzGZ7/VgA4YxDMcYMD+d6Gu/Z45LGs8iOF6izfWZiE9j+X01yjW4LfZzvfbdEUFGtiYX4DgO3B93/PHHH/jx8wdubVuo2kn0eka2ruf/HGF+jiqvn0/b+3x9UntDrU95Ple+Xz+Nz9VJqd+frq/+Lp+v8fsxef5sPAW1Vych0gHpNXG2wNPgVETUz7ieOa5gbLuDzN1T9vwcqJom1wtaHprUHtcBOMuAKmJJsYh2gXtNADSF4QG0DZsELAZedIfG+TrwAFQRHcAG3NJbkxu7IL20g5MegW1TqP4FAP2xTQHWJwpb3dXfW8Pt5YYxJx5wwIgAuBKGCnVE88uDI7sZAFruYL5xhA7hRHyddKYPMGcxLc5SIAeKXedrUmRuzAsOqdz5984KP3RdTmceGaixZwtKBTBY4QfzQIDlOtMMW5AcQ6Wnc26kEFciHGRWBgQ9o4BI7K2UZVrjOapL1NX9+g6Cftow0jAJSrkIWd6B9EYlkQKORUXbvE4yTufkvX842fB8tvR0bwfwV7vB+4bfMsL8daNB3z3PrboiBBGBlEMUJP+MeEClQSaNwoeTBPjxoOE87uyOZAa0HhCbUJ3A4Lx4PwzNBtwC225wTMxjoJcU5Sxn81y8MpmrXE83WdbugTH5vFJnAV2pjLbdXumQ/sZNcXhKGEoSWqqsL6Fr8QkfA4Id2AKCg+gSlKppTbB1GnXtgPYJNEFXY7RTymtakSeAfJYCxVZzUDto7JSwblCCMpLLUOzbHmB6JQShiikOaBBxEaAZn3jMAUiD64OpqkKK4oYIJEIFePb6nfHO153XYUDWph7Zq9tZhpPzPxUDVj1+Rbae+5ilCMeRc3N3YE6ykgvhCwDvCgwz2P2OcX/glxtGTPwTgQ8Ehjsezu8xCQw40DiO9AlOjUE2KmEdNeE7WY4o0YeLwZJEN5OMWCsykmfxZMAvCJxYtnzlzcKzCkGzhvlx/I73D8Pv//h3vLz8gf/y77dF1KsIGAgszczU9pfIyndh8KLBrKsm9/GLA4ES9+F4n/sJEY1SoCLiL5hxIUtlkLQcgTTMV+lRXuWzo7PWXTqRkPNvw3OeZreucpzJdeG4stqCTttW8xkNFp+EOFjDfskhxlWj+StMcP39OlDXuqzPnsLnz1a+bVq14vtqVVQV2hq2VFpZ3yGCvnVS3LVRIq+zTlGzv2ZvjaqJxuJqQQeEcC61eg2iO+CdjEA9VaNutx377QWiA82O5VxMM4SRrbgada8HV+OR97vUT+QLE64YkBINlhD9gnAXyejrZHgaR/lqwK6RaawFmrBTRnfFei/d2ojAnE4hh4un9meHSIoC4DSi5zz4F9dcXnot7EuXJywRlq/3WcjAUjI7g6XLfccqU1Gcnm9UXaUbZsFGKQ7ygZk5z/bELl3rAaejsCJxOTXAbU7KmrogzHB/ENi6f9yZp5t7RjaCHoEWBjNAUhjjISRrFQrhGIxoE/Jvnnn01jLXnFGWETlwJDcCkkiRYesbPNha8vZKyPm2/2AObSOpUY3oj1W9Xzon48gywSpniQEFW82JKlo1h9hrXbJdqWjLVBIlSs91LCdkeJ1PknXTdlG6WmqkAkhbdeaiAp+XDXnlHwhHX+drLJi0MvVlgNMxm1m5QIUVMueBEwECuLdXf9/a6/N/WtyFnMsRl4jGHZbr3FP5ajojXfOR+ykN8MTAOA74AOYcmDMwbfL9Y2AM5ojNysEqJzqbpQjnM+FNFn3m0P/L4zvE8xohIuf75zX4GeKtn4/jwL7vmGPgH//4B/7zzzv+/h//gd9+/qQW//rsV4N2RbW+5Ggv17tQk2+vnQ+sIspSxLqyps2NimFxQW7X8yMSUn2kV521ar3lch2oyBKFMLlfrvub8Trv45uoOQI9MHKD6WvRnJqiQMucUvlbpgn9SVUVLbrB8rg+D1z9DpxdfVoO0BQOHn1NwYZIKJcL9NEM0oCfmwIbEHp27+m9Q7aNd6cTsml6eMH3ui9N4U3YCaVpPTAaoZ43Zm2mAP4ExCF6AzQwxns+2AcCA1A2cW8dsMHenZFQVnjgkZ5+JDQJ48Zm+fRSywqjIOWgOsxcEzJh5uXp1aGgl1ebS3ryVeCenx9O1Znq/zmLLiycBQNA67XxUZGHBjgnY3rFU6jNa1E5+EQn0CHi2dyPG2XBbAn4cYJ+WSvcyWaAuTxHQpvV5Ye5uVI6a+qrThqXBWrEgrDVdE+IUJL9Ww5PjecUwDzwcEbPv2aWgYjjBYE7Go7Hhr/iBfvrK6zRMH3cOP9echzJMg/MlspZhwNunP12QE0xjwPvMzWbo2EOw+MX2ZPHpog5ztx9GoS7O8VerFCPNEip0FR5KguBm2Bq5uSCqnTsW6pUnDNB146uDdqA7fUVe7/h9vMNmzfotqPtA9VVi6nTqr3ODk5ROXNKWooEegu0ONBawy4ceWX78JQOtmyxKOxgA1mUAZqhMpKB7oyGLKjj3rDTiXRAwPagKoqZLNmiu+89FbcMnCfCFXBWBZThrojbgWlEigD40kLPKgYkJF39ZEPX9UM8c3jp2MTZ7jBSQctlAsHnEg6YOEICFoRmLdW51Ck1OYy+gkWDh+MewH0EtmPAj4k/RHC442EDH/OgKpYNzCA3JvxMCXGd4mwyA/B6odntKcdeWLkRuoaRY6N69td2ciACoJBIZ438svelbBdnRM1zOwIT7gFzwXiw2uT+8cC+PfBx/4WX1x2aQjOBatdXF+fLmHHcySFBXlfLaFj5ZTRgBRfTK36yS7z/lvsP1r5VSlsWWZK0HKYUdQqsNIWIAFoKVs9lRpqhgV1/f3JKcp6l/ZLct65Gv6B+RyzlxEXC+lfHmZT//nCPi5LIJ7GGT0cZncUKW2+Vs7T12R2DANi3DdIE5oG+d3Tp2G83et3hEG3Y9p0KSL1DgsparTEyoMwfiQP0pkp7V9L7retPNjCQUc5XJ4L6wdRuvfg99L4yR+diJFVJCQcw6l7asXX/5WalEWs4PbNzHJ89yPJYpcYTgCQEUw9ZauGA7MurY7Se22X8I1JisiMj5IxMUXXDGVnj03O75Pawrul0Ha+R+rr+64QQTv5iddZnFNXBN6N0VHScOUD9Oh5nPW9e+XREL4nAUhgig/HwA2MaZgC9NTx+BrR1RJKRrteoylIJbQq1E/SK/G4zCmdYisx8vL8D+xvmdNwfE703eCPTGRVpWSmzUdW5WJXVFxjJ1ldpJA62814ta0yRHYY2EXRlp7CXdsO236A34O3HD0S/YXt7gz4C28sLDjHmjXGmA1aOK8fJ3VYELsIaUXUlSQw5Nyqv3yjAH8rxg+oy6s8Pu1CF4i74Qk9qHrQU7LlGO0+w6BUexZ/sSEJGYJjBbVYPEggqL3uJuPI6uPaSDHpZD/V8z5/P+VyOVLjmmmMC2RwrEosUHbGZed/8HjPD4QeOcQBHg9vEFME0vjbHxDjYFSliW3OaYhqf5/2Z81/r/1OoVXvOd1UuESxRXJHopwiXn/eFHH8+av+Z07BtHe/vv/Djxxve39/x9vaG2/aa++gnBLWewzdclWc4+DODO5bhPv/GfcrD0aRzmnw97dP9fbZT8nm/+ubneg5c8/ZlLy2bsfbL6+e+uyAAXSNLRGKm2lAgkikGfC2fCXAfnsKchAX/69WlIkjEiWpvJVXgLJcwnh1sCIMyZ0UaZmN3FkHKGArG5nh7u6HdmN+Q9jf02ws27KCgQk+Juj+gXSGedbSRIvld0HRDO0hwkJ5KR9ntR5zEK4u5SopUGf97GKYfZJD6AVFnvVcLmD3YWcYF0yb0cMRwzCKTBKeO5xiaUpLqSM9qLkckSSApBRoiqCYJKyLyILU/ABig0jFkZplCQvEVaSDIus2INbJwf9TGH9zLGfOksQcfqkqHHwJpOyoSM/AZt8q8BABpiIwkTlISN5vSeYiEHj2vQzwjeuHmpZYwz3JwFG5n1C84jUJF/Kv0SAQDF9hfGEKFpzErSUEVwBtsDlgIxgzcjSQXi4CPB7x16P2B/7YJXnvgP/34CyIC9w60BuzeF3Tv4RQPCUfvZDR7fk9tROYB6R3zYUAIOhQbGobFaq033UDpQoNvqQylO2LbEHdKPEIG+qbcoCFwAaYx/aFNccMNPTY0OPrW8Gq0NG/7Df22A3tgf/sBbK9QUdxu/YxsAagFo5tFgGMkH9GTdW5o0tB2RcRE26hotJXCm0xASFLrbaOGuyaJMUCylggjJec6QwRzuRGIQaEMgJtZz/IkVpIqEFs6Qg8a1YzIXLJ0UBildH8kurMjYmZELMkIzDkOOgxNKEHJJvZEGEo9i/ulQItFHQ7EROm/nw5zNk9IrXdzQpWmyPpOGmMXdqcaMeEwzHTMH66Yx8R7UzyswecBC8cjGEW//7rjOCaGTXb5QgU3XPyqTLmJyUkoyz1Egk4nkqUsaYnIMTGU2y65x9ScJRJ2Ggg39lxWVciko3QG0LXek9DVOsYxgI3VBf/4x9/xt7/9FR8fv/D+/gJ9+QERYNqG3ongnQ4V0sYQaWsZfVJshHnUyl8PZ2qLvQJqjwlsGRU3KLp0MlMCuYeeTklBzJQqLtQnMuD6anxL8KRSWZKOWkXM5fSUgp0l8rLXnpTnOyPsumhN5OYAVC454MjNdEWCVyLPOVCS4vXfHX+WK/jqeX2NKq8awtfPvb294u3tB95eN+y3G0x+46K3ngOcerX9hSzTKdDe0OcARLAlk7X32qz5/TPJLU3KbNX/fX+wYw3LRTycQiSpDEYNWMfpJZWbwpO6AnCDip6v/8lY8Q9nXrlmKT0u/fS2eHrYNAee7N+gzu6S6kMBOJkT/hc3m4enwg9qbEQAF6g6vDP/+2dnKQegcuoBpGpYjYsSk/sTz9rDn5S0nl+jEAef52UuqSyFH74PqfnNTeUYk39zx5iZk4Pi1/sH3mWyLd/Hhm3f0XpLFEOfogpGZ9nLt+mpiXjx8PkepXFsSkN1aWNXY0OHFyy9qQ3zgj4ArE9UOclIooLqqdt0w7YFWm+47R29b3h5eUHbdlg3aKfzQEeGBndONoKvVpVxXXfVY7t3qLB5R1dCiK3v2XHsrOfVrkDr2eOYG7aHEsLlRpKlGFx33Eiz3+5ShrLcZKsUxp/2ApHva0cRhVDx52vQUAuZ15RzQWTl666GB5LnyWCgol6stVzdWJh3r1yvC027V9kXbM1z1tmfuVtqlHNNk5A3MYM54G6GMQYOBOY0HAfrrN2C4jnfrLDq1a7aMN2+3V9rn7vCBNfcaJEVr/X4nuiKCqHZ+JpHWujEdSsS4borQurj8cAxDry/v+P228C+bZgzJSrrnJKG7JvI+Mu95PuvaF1B2tfxoSZ1f/rsdX8Evo4nx+IEV76LXHldZy77uz3p6Tsjnm7jClE/nTsCHUHFK5ct5fTyfuv9mkl/y0RBGpa5PIpY0B/zdYRbQnOiyFmULYqzz29w894yIqpOH9UvV9Wx9Q78tmN7fcXbjzf03jGU9Yty5GAmK/j19oNQDgtOEdsN7o7tVryzPSOmX2DdYV5XbBAAm1BDt8kBUcUfkSStUMgm6EeDuySUNeE64c0xp2IGsM0gOzDLQUYzNDH0jPw8JQ8PlIed4yXMqVc/zepbbHzTqm+eE2hNVr1q9GQaO8XPEcFcVAPVXTIGrfygNE54E1/wG9wQaLkR5+MOQQvNushcpJYlHi29fWP/2abKiAPJRldQaAI4IUoQXvWq/S2hEChh2Kybbtf7BtCMHr/7CckCwJFlGYaZClC1gTyv3JlNw49JlGRGw3DBSGShCHEPcTweD/wf24G/HA37P294+9HRmmCTjodS67gl1LhlDpDQpkCxM70ASXJQ1hl2qmD1Ihms1cfnDAn0rWHAUllox6bZ5ACCDQMiDVu7AcLmIvu2ozvQ+gbBW9bhfqC1jlu/oW80wto6XA3hk86CAT4DMQ0xH3AFxIgAWbKf0SYQhtbeONzbO1QaTAO6KdAGHYnMWmmnFq+0xqgspS9bGHOOlv29ZORGzvrNXRxhk2p2mjkwC9inUjV2kQKgXLeQQWIZbqAICtnH54yhwRigYMaGYD6v2LEADTUS/Um9AebqzhcDvoylhwGzZwQVyyH1sBU5V/WGJdmxIuDpWS7nrByZUEpKTmCYYkTH/S7ACMzJGoxjOJEBy0v6BkpdzORLSSQjrSSP4mQrf5cKFGGTh2sTk2S6sUOT0ynUGWgtcLKtM5UmWfZXFjhKaS/r4REYjwPzceDxccfjeOD2+pIKXI5b43pVueX8qBw0UZ5ldiDVG2jdIyGkJEGmYSwIe0nn5wkCTDOWAt955qzqyF8r+l1kqoLGL4FSmpk0rKfT8ASlI54+R3Y394SISE4Ec/KGwEOI4pxCHAU5r9pByy4tX3Hy7w5JGLByI5/zEHV85z3oZ89VFZsqbrcb9PUVb29veHl55We3PbtxsDDAM0e09YHQljWoyNbOwGwU729VT4cOCYcmIbyjlAIA7511wiK424bqkwwItk0wxsj+p4Rk5pwI34BPg8/mEFWfx8gDkd61S8KZ/9qLgiabcgxGMl7IxOl6+tXjE3lWhaqIDQ6Dol1+dwe0PPvyhDN3pQUByenpeU6g8NNBW5sOmDtD3jfADSmSwbrE6i0j8oIE/TnfBK0JfTITr3NiscLrmhCAkSBEtTJfEUitxqqZNfcs36Le7jSj3CPAtm0A4mHoHx/4aP+EiGDvVFIbNtCyzWVFqEWP1tZZXtMbpLNpevWjVlWEnB18rtK8vTWEMq2wSSI4QenFbhStV3kkVHiy/AWUANXWsbUN29bQZEPvndUAbeO4uLGuNQKQiTgEdgQwHcMfjGhz6YcHIkUyRAV9Z4Kia2k9Z7SfWty1/YRQWUw0e8A+WYtYpEDoddyASrJKztkTKCqmK50pyY2tYFQEcn6nE3ohRiGfe6mT1UfMAe2nDGtErNw7UBrhWMS/c/1ORDT4rK5G531FwdE5zwtxOYOQJPlZCgtBM1XEcp0x2WxhyEiDzL+ZpKLaisDO2/u8Z7Jt3hnFS0b3rT3v1RX0fN63qZiXCnFxNlwgMshqjEXw0i1Rl0KjPl1L8FnDLw0MzBnJz4n3+x23lxd0LYldea4L/pTTXgjsFcYVuUT0fLj88fnZfHes81SqTJ7PuwLsyxg8R8HPz+BPUUue5ct1/Fm0vCJgycIXz56Nl2QLFuHicoGajQZSenTBt5YD1CoHgyr4XuAZFpcsAiWm0fFI7+H2JHWmLdA2wctvjH6Lwyi3Fz641I6d/5y4vbygBVIA/IORD4jhb06PT/EjyWJH+i858fyNUm49NULzxsT2vDdukHsjyy9eXuEWiOPAtDsQFK0X75AQOD4QCEyZMEx0Zy6sbu09JhWtLD2vLfM8jR4g1amUOQLhgthUT2MOIMIxwlOr+fJQs5QHAEaO+J4O1UxYpEsAYK9cvr8gRWTbU/bj5E/nExYHmlwmZ0avzCMnGxSAZlmJGY3PYxxo244tSEaJXNBUQLLVJxnGuZYFP6x3jMCsBZQe98z1uvxED4QYnRzP3KAIgJaboeCYhhl0yT6mYY6RjdMD0xS9NdyNEeL7fSD6A1PuaLrj2FJXFqnC1JJsU66ZNzCkTOObiIRMgfSO3WjI9izrkQg0VcwNiKYUjFGBGLkMt0ndaU2jsB+aEDDPfzg30Ju+MK/V2FUJptCNNaoSjPA05U1jThzviRyIsVIg2N9bZ0AxFpxLxSIgUn5Su0BaoHVugllWjZ4bu/TsxpRdwLLoiOe6QunB1qEmQHhHR4NCU3M+oe2LE6mx8zr8nrMwGwWKAsq+14wsWjpvnKoHKFdrSaqyGAgEmusT6SzQ4E5NdwYPdDwcgyjWag94NvSo/XUZ6gjmwgEcwajco2VJkSCghP0Hf58DGEY0ayLgBny44JiBCcHxcGyHIsxx9EuUxe2KY1cr8gIPP0GjCXkjI7BwQ996VjRwj3c+nBXd1WHmkGDfzmJNW0y06rwkyHvCs3Y3QDb7bJh+wGzg4+Mdb2+v+Pj4ha0r9v5vzPXqwCaNZWAiiIalDQHkXohYDqvl78VKLntSrqAl96itSD33C3AfqiqRQgQCfK7n+89jpWLj2cBLpoU8TgD7syHW1ICua1gwtEgSs+q8nCdHMzjszAHXceZJMryv0F6ese/PiiqrS8/FY3CcSOTnvM7/n6N0ilUVNid+vP1AvL7h4+ODNbMRuL28YN93vHZ2Mvrt7S/49f4LLz07h0jHcRw54JXrAUQU0kiSadsGyEEFn0CSQk7PPyLOutnthrkPhNywPe543E8GIgBUZ56SWTRjzq4M8HTCDq5tRZkiZHc3EIpngrOiT/8yZhGxPLrr3z6z+v50nCNOkha/ZEG8pweY0YSWE5byhkEHq9S4qNQ1z4len4/MIUeWCvgFKszzlEHKC/7TecC5VO97fm1FIOXhas1Vz6b1FMKYoZhzYo6BMQea26qPFhGMyZzcB+5ojcSn1htefmtonbKCRcaqXCfHR9c/bW3RVQQdGo4tNU73fYfNyVrg3oHMOZP5rdAUm+97BwRosiVJY6PD1kDltpVDK+Sj6NE5rpqMaq0OTAKfE3OmMtY34mZVg6x1LjnVi1prWWJUBjqj1MyPZ6h6Rrnx+REFEHFBAISwtSgC2VyeITUiTgRuRb44nT5RZT2wZCQsshzZipizWnjNG6x9K9dMfKowiKpFJSPYQGduRb5FvkKq3EVJ7ea3rO/Iut1cW+YZYQ6y480ovFH6z4cdmDaxIbvMRWDOQYnCXEMipyYB75G59oKca3jXGnHgKthSa8qTkAqzc9/+tJ/U+LE0K7XxhYRBgI4mteLlUslxsQ9a/BZ23dKHYE6DpELWGANb7yv1swxixNPvZyR6PtPr99RrOZVwfeF6ns/H+i6c56vfr8fpiF4NKp7e9/T3TxGugBwhTcNb+8v1OZ3nBDqfbcCEHTfN+KDh7EfqKYW1rYmdnqESTtjWhp0DlwVO7pM3AfsykRZMBGCLpI8ng7I2fBFGpIYD9/ELaorNBuaYeEwjmh6B3Rw4DK+qmI8D/ceNbLu3F8w5IINNE9xekzjREppJtqW+QdvOmjBRqFQN8luOKLvvvIClGLEH+jEwcGB7eYMc4/Tg3UC2XHa7iMCL36jYVA9YBvO8CUWXk0OolM9CQA40RLNWNvdN81R4Cgw7Us6Pny126aFYaQNpumA5Qla6pArlykrHmRNBFAR9WZARqRDGBaZglxEzw3CDCfByWVC8C+V9K6935sIvZaL9IuCBnD1Xl6LVIhdWzhV0OXNlbjjbINbmw/EViJOl7wg85sRwx90dd3MMR3a8YW5oZOlNHAJrgt99wPTAq3eI3LG3DT91x6bUobVswylZL6vSWfuqAW9VzS7kPkRAkxfeOo118zJicqZ4VLAJI/SedcgqG1SzrZsqDiH03GocJGH/zhikTYeaccwjKAkawZx/DMzScIoyiJ61tJ0OmM9Mm9A5EqGvajASyTTXuGeD6caSnZZ1tHJ9goKsy8xs2cV36lKROM/T8uW7OOvTpVJItWEmQSjri9F32PTcd9KhjoApECKYmDmZGOE/BRThqO5sJBDKchwdAOU8HT5tGWqLIjeS/6BO6c/RwG5Yef8zmBsO2+DGvK67QU1gJnhMg6X85JiEnt0dDwg+PLkkIx0KF1gomlRnpkxrSKJp4svIVDnlNRfOv+de68JSqUwrlV57NVe4OjzPhoVkQ5+O4axx3rYN1qvUMddtBHqWnmlr6BKI8YCZsIxqDGzHwOP+wMvthWNqhk0y9O3JIUnEVLLMMESfjF5p2D/ZVnpAaZWuaYiTHzNb9haIUshKhx3nvnPeM53s1erwU5T7r446TzkAqzGIcX9vKyA578cQ6JVAr64d/GKWafTw1bR55d6uak5xYuSfj1roCcQsI7zOsz7oT4OwouqLN/R4PPDWX/E4DhxG6Tg39kPdguSG9/cH3A3H7w/cXl7wONhuTC8uPxc0ySPIaxKUgX6OHnvPHFinJ/PadubuEBjHgOkdY96w9cBR0YIoLnMGBVO1bzyyq3d+VWC6vrWM5PP185wW3BiXIpNnH9j/yWS5vn71zD6/Z0n4TUM4e55qjpeZLQiWpBXCk1+8alSrM1/3i7Vx9i/Xc72u9fdnR/88fy2knGfnYin0RtMb9+yvyuj38/fNaZSG7DTE79ndRYNR4MvWsd92vO0vT4tSc362pjCTMxJ2QqLLQG89IUx+rms5PSnygCzHU2UqZEryGBoN9s6SMIWhbR2LAxBtwe5odHRjCrwLGc6NRrjYuTVWEUEiXCcCk/qmOXC+yDl8DrqchZWCWvm7M/oNnNGWZFRS7OXK550MflsISm1UbeuLhPeZFv/ZMADA6sGd8/eMkiQRqyqV+bSBXsh6a/dZex/HpYRuBM9rNiLj8TWGjJrhRjEKGwuydpuwyfrwjk7N70m2s3lk3ncgPDAOkgCH9XydUeKVzU9nrS2NZpb1VbLmGQlb4jWXw42ll196P69U0DPKJjmO9dxpNL2+gE/RTn4Dx+90AIYZcBgejwdQjsYYGHMitiSBlaDS9dnhnGdPUWpcEIGIp+uqnHG+eb3O+7tStbHsz+c99bm3rxIB1U9dACsK/7S/f7t/Pb/t2Zjj2bB304SaP25pKB7J5nuQzacbmgJud7TeMSfrZVtCE14LNIwtA+WU6UM4eoyEp1/Whu/uCGVkfEtN2q7/A3vrOOSvnFI3RhQSf6Bpxz9D0MNgH/8XXl9fMWJLaPqANsUf7cD0A/95vsD+ecd4/QkAeExDa4ru/yc2Bf6wiV0F3IMUHx3w7njBBwDgGJOklh1sTK6vOWHu1LUdA/01sN03SlU2x90/MNvAYz4wQM9HRqBDMLKHb6t8umYFqwgMDp3KSQhG0o8AGhQtHGKB0XaEKpozKrmjwVWg8gp3srefHn6Sqxh5BLo2kj2c9wXvCBF4Y130e9sR4nhBNulWfu4w9h2VY6A3yh6FBe4qT3WvDQpx5t4aZIn4a0m9hAMIuO5MSRjRgkdjw/OSPG6YCYUTmai/mygszuYAya3FEQ6o4DYZyR6NZKDhgxFRbnzTFcMEv8cDhwyW16jDs22f94kh9JDHDPzDDffHgWNv+PUwbO+/QW8GiV/47bffsPnBSFQEc06YHOQPzBeoKF77H5gz0Iy6gDMC2ju6MG8azghN8MLhaURKboNSjtb4nN/8B2KefXKhAbeB3orVT9EK2ygI8+Z/SzGAd5aw5Hx+bBtCAl2pyKXRWJMrBxyKsAPbbYeGQV0x2h3WNlgThFKtTEspTwSKB2Un80kMOEIaWhiKCyCqkE70ZGpDQND8NS97Au74ATqMf+AVAsVLGpSjpVQmtw/clfXmhY51C8DGMv5pFmHy4PSJDoQyt+aCR/8FD8fmL3A3stidXYRFFeoNaIKR/X3VFRLARE8nj2I7ktJ/H8lebUFC3/si+tEfOuJIwZeMjI316TNJf7+L490ecO84xoGPu+PjEOgMvHjHAUfbGvZQiAusT4QE2rZlFQJrWi0jRzE+l835fIe+5tpkhC/ZN1hlYwpJHlznLY2YO9tHHunsbGR6t66sXy5J1DBgGoZsKbwy4WjQ6GiS6lkTmC+/EHHH9tiAR0BHwO8H7vsDjzkQ/gM2G2zP60pJUO8KUWDLSP6RiWEDq2rUd6gK7lL9gLkuSit+q+qbvE/L/XTLenJPrWYH2ddFYhO0JDiyxeemRBmONMpVhqlepVpEnqwcSKOdmDgY6TqFU7Y07Pd2h7ujZ9VPcaiac01192foonIE7gZowzgOYN9XBAvwQY0xsZfWJ/DkkVyPCutXpGZY3iUhztyAyyvJiLD3zpxXQtL1eZHSVPZkNzrGmPB40LOEAuE4ksVpaBjDsac4vqtkDnDnhLwqDJmtqG1PIfFxDIwxEPG+VIJUlSpbyYjW1p6iXA8/I7f07pb3WfnW8sTCnyDqz8dnTxzIeuzyhgv1+1Qj/N3BHBjjqa8vnobcPSdYGfKnt50w43mRJxkD4P3H5WfgGo2c38HTLBrsuo7Srz5PL+u5Y50n4GM+cRGunuX0SYEUOSPXL5FUefyp6TrnRAvHHIMlIrcb3n+9Q1vDTX7Dbd+xq0PVVw9ofp4NRFwbxDN/mmU3CjosZyRRnnB+fzF4P3vSCVFTqYmLNnCybtkeLyOlFHVxc0g7o1mur0+5rCdY7eREfD7OsWG0KwV7ljJVITgAFrEy338dF2SUXTnLAADVzP0LxXMqEscZYfONGRVpLHSbKluKIuOcY8fzFQXsigax3EWh2p5Vn4xymyUzWFEuCskSYfbDOSfNPCV46SzacSyWc5X2mLH23LMMSS37+2ZfXwMVroYP6ohfUMEVyeXPckEfWNd/vu+sx860nVZD+SQfZaroW6bx9Tlfn5fIt/t3jXv9Xtf8jIpWtQOvy2AY44FtHoi4YTrJj7Vulqa7n2vju/n3ZxFn7SdnHvl8D8dHnl+vewl8GQ+SpLivH1Za0FmjXwjLpxTb09hcXr9e53f/GIqf9rCvm82LfMeEiuIuE00cs3W0TXCfgYiJf74AIoapjmMzvNyB6i7DkaVmbYDGDjgnBC8uBQWjBmfVlzBHNGnYuwr23iB7irzbDb3fTrEAZW7Qu+D+8QEZLNs4tKEpHYhA4PHxTrm/SAPc98yP7XAD9v6ATAfCqATUqLoy/Bc92Q9Ompi/uPiboYvho01EmylGf262ZCvryqmWpukyuFDCVyJAKCSFCOpoAPvVqqBJo3E20JuVSvDrUnap/VP9JG8gIbT2jfG2cNY05uQh30vYrxml7ONoEdno/HQcWOKSk+4kTz/V61UN8lqw1wRgTVyP1eatRWQnJipAZRMZlGa2xMSW/aLNqWQEEYicYiIOwPN8k3smzIERFNrwFMhH5HWRBsrziyN8AGjMjxvJeR/3iUDHP8aBw9/Rtx3RD2w/gJCGnlBrDNq/owF+a9jGDQIl+x2ANW7v0mlsdVSzCI7bcHIgzCdCgRsHiB57AC0EodkMXgQjI4AjHkAEZlBk2OIBD0ObkhFwKVZVk4EsFIrJfOa8kSGpg87Q9Xnmk8PKLERVIfEPej7QYjyf85Pvv+gtQERhn6Yifz8Vimoia+bQ1XNSVd9lpVNGvfbAcEYcL4UmZW5ds3GzGFNpGqW+56AsrKahrTI0p4541DUceR0tS2wU4Vh1p5aXYxEYERi5JMyJRMxo8ABG9hMWJ1w7wYj57gceNnAfmROOWCzgyzJax5nLpWhKGdTiAoQybdWzjM+C/XolF6bkmZMTfWaK4zy/irAfu/A9hIY5PxtO+dzno0GEGgLuA5IRaUySY80mHn+8o/8cwCtV30YaYFVN0QyFRctrSa5HrcsyqFnP4cXqruYhwu5WWqzoyGClxqvu1CP3qEgn9jSY7v7cec8s76sMKXK++IKOBZUfzusLAaTR0S5jHQGD8VlQK2vdVx3lgPQ5Z3atcGjW9MWnqGLVuFXeLXvhPh4Hdt9yF//0ZC8HN+8ywM91ZzQIuvD5ymGoNtxuN1gzRqPxgt47wjQHLg2Os/8q5h1936nHGw3DJuY48P5+h9vEC+5obcOIQNdOh6BxIKfZEvdnTtxWzvB4HCmlV4pQk+UyFzZ13Usd1/ur8fR8otUO2VKtarvU7j15VFeP8Btk4fz7n0fPQNbpXX5vRYTL74/OHYSOkDwZz/NrSNwoHe+8yxWpnPmR09NbkVrLGOmiuHO912mMag1khz95p9exKE/WaNK92Rrbz6zH69UvbeMLa/w6tq1f9LmdqIqZ4ZFar3fN3PAboazfeqJBLZsl2IbKd6sqZCObGdERbkQoKpevVUvL5UjFJI7pmGTE1lW6sDOXg0IaIdmYHexDbEH3ioaaGxxrsxnZlSi/TaNQCzr8aUoFZU0TiryiKkWc661DWlsRcLoNCf+i7uITGHLCe+t3nBUNRcOWKOGGM9Je804kR+LP5/biTRgQUvru53eKKslkTTm/Des5Wc7XFcEtpnN9f8t5Z3DL4KGCiIysrcQ6/Ozp7MG8O1/jPoKRdehmmQqqLkcFS+tTNUnts5FRXBncqiKR8ya/oiZ/NlaXiJCqamcetZCrz2uopBgrh1/PiPlopj+a6tK+r33BPOdtGB7zQH984ON+w9uPNyKUY6wuSdfvWVrtKOg3x2Ptr/4U5VdAc+6ZF9Tm0/1/h8wCn8lWkY7B189eI9xVbbEQAUnE72tu+dsjpzw7MAn6wyYJGT7QuuLRPCMohbkDavA4UoYuNS8FQNYPk7UfOOsbLlCOY5VCnAarIJHnC2weaBYQsSx1CewvDXPfsL+8APgrB/wwwAwq9NwVjrY52tyxYcMMRmpmH5jzARusC/79/oHXl0DMA/3lB0LpmQQGAg0SG3JVIsJhfsdj3FMSzrHl5aokZV8bXBpET3jDC9/C6bjj6qGJYhZFPVhvK5Gap1F9Jc+NpTZrJOBUpVcLdwYQ9lwOJhmadr0QukTQJWUqq+uRsjFxJIu76uxaTq5MeVCuxAOO7Kebwh+SEQeSIcr7YiRwbqySbHjNRV8z8Kzv3eAIt8z9npvg2cUmADfYoISfG7gJZsRsYCRcMP4Q6owfAB4RePjAIwylwUrxfFvztWvD9InVh9nZvxWisIfhtm8IAf7x/sCBhn0beAvg5Y3P8TV9EkuFni0662uVkdCjp/JOCWM0GsrNkPWeCX/jgYBjm8xNTqlUA8elGxBzYjRu9EOoBGY+IRBMvwPhUH9FhMKyHZ7hgOoGz/r2KSPTJW8QCG5ygISvjYIfyNSKOgPCDIUi7a6A0Wgl8M8SGVkCNREsZRHgbG6QW2rVzSLIPak5kbLQubX4qkpYiDqKLUvuQKzz1Caebk2wbCqXTTbdOR1ilZJXzXkoNLS1CRcyEybMwVf/Z2RZkTSYA0cYZjgO5JqEYAb7ozsAD8U0thh0J9JxHxNHsAO3OaP2MF5NOZ8hsjqnrTWdKQ5ybcrJTba4D0LQWfbEXLgDwv2s5Zhqpgs0BJpdxxCAt0S8FpIRXxwCGr36XThfALB2+rkjvAZIAkQghuP91+/YN8Xrz7/A9gPHccfr6w3VYVmiJXmNfZzZDQVP8rl1Xrn8Q/Vjk2r+gTTK1aet7iFwurW0a4hYTtfnCNi1JI4/GdBI5GSFvtwvt9wPDa0ihkTwDJBKG5znsgv6CAB9y/yuqnKDE0YML7cODbZxMzNov+EYzKsBgI2J1q8M42u9XI2SY1oym8WfWWmXBwzJInAx9F4ebMO2bZBdcdt3iL6k99EwbS6jJ5h4fX2DZrmTq534v7alFBVyTw8f598ihS62rK1bEAcwx8RxHOjYUEpL5REWSeR67+b5byVlz/uj03FGyhYBbVQ3aloe3bOndt00yrOq3AvJrzWpiASQDezXdfvtWJ/PPpKRSTZ1OQZXz9rd4XouzDxJfu0lYlFfkM7ZxFvXonX33K+/QjHrzFmHievEX3PDuLGZIzLHv4h+F+J5earmhjEo/GGz9KFrPJ9dXHdbuWVNY1fRegTRlaaK948PeAT+aByfvm243W45FOezqqO86zXlU/hAReHqgKVqUnnQLrA5OAaeUq4uFP33oJTkaltp8FSispS+RDDCFWT3Hcm83B6YNmCxk2Uteb0ikCbQfkZGlSJZkQQ9h5z3aWydEbJkDS9PpXCwzEoDsE+T8Dr/pUDutTEVtJc/LzQCkPY9yzQ8IF1zqng6eFXZgLw3sspNJANyfm+s50XLHsASWBAUNAgy/7OWv2ZpVIRrnvrvl3zoqv8/56JbMqTdE5aldtxZbeKJANU4KfPdduq3AyTCfZdf/O747rVrZPY1J+xf3h9poJ7Oof9iY7mcl7A990t3wzwO3O93HOPAGOTTzDnR+xn5AsiG9oBl9cEVKb1c2Tf3ev5c+e+1p9DCn3vrN9f8uavRdb+NwJdxqPdUO92C1AtR+e6xfL6PQjYiAv1//6//FX//+9/RY8fjceD2g2zFG0iPv3W2OesG3EBj+Hg8sIeDTijLTCrHVjolLfc8Z/CBaq7tCTFUV7cegemGDoNOQNqBTTbormi7QLYdrXW07ZXt8pQNrM1/Z+RxBLbWoRvrLi3zr94mtDe0G8Xk39pf0bYdLkDvHS8uQAy84wMOx4ttaG0/oZl4YEs5SIazitY7bqWNPT6gFpg+cNiBPicXXLK7NWEZajXTaDBCKEJWQ5MOlZns8eomVRGzrnMAzOda1uOlfUORYjgrKqfKX60ahibEGVGKQ1s6DLlQjQuhESOH6ZWNjBWpLoO3mjMIQoAt4SBzGqoDjFZ6QkunI5oxjD8v7kiWdAdrLO8pwdMTojQ7MqLi9U48L5aqS535+6MBD3NMbzhccIRhwBBRsGJu8JnC8BGQyrVD0To3wmiOUMGH3YFQjPuAiWD71WHNgFvDT23QHL8o6aConBOh4paR8dHoKcydOcXbsCQX8npmpyGllrbggEJiIuyFm6RTce1jYz9fj8F6bGEENMG8EzsCES0IZx2wNsHEgWidqQRskI3pCMEtRT+IcinYlaypQKWveUCug+RaVkyUsQOQnxNVOByejFRCnzTUVY8+c6PtIFmpcjJu5/cE8V7mnZe/J2v7XQIyAERa1tJfFZLyUMmIGMBUhLfl4GUWMAOkXJNBnktAMbLMyCvnJ+kwpZNAJIn9tasNqQcQ3hNubpjmsED2ow4cAcwAhiPr1luiAAJfinSGaMIVIQIRpjpWyiKNvWXOtQUQFpCsOtCL9n5rzIUDyb7N9VYUrhN2D6Axkv/sHms6LrIMTJx/j/O8OfXZkYiSfsmdMYQ5xscf8FuDDcV4bNh2SdXBGwA25UD4InEhLPe5rDuPPfezA8zLZtphfT/TI54a3+SSZH77Uqp1/ZkD5c/BBE5Hvn7mf68RNa9PAGxKOL0j6/KX7oI9nW+dNzj3urDcrP/8+RvGnPjr/p/wx+9/4H1n+cLPLSUY316x9Q0f/8/f8Xg84D+YV3q73Zh7PZ7v5/pl/MEBz+6u2tisWATTSoHmsiDCYdMg+46e0ea+sTPNvu+ICGwuGKPjcbzzxm9XxRrHcCPJSthfdu+ZT243qOiSMmyt00tuJEvYmKv2193hUhsrZc42KLZ9xy6BMUkmmDZXXkM/5xgvTg89ZMCVxnjlA785ruy/emAisqDdikiBWNcuCVsVE/u0eWeEsc6vAuLL1eXl61FlDGyScXmOlxxuNfJeLwsdKUKJQYircpwAQsg2XYXo9rWrFg1qrAURbjgOPse41hPXAOXNhgdm0OCMrF2fs9CC0opOZn9cPldOizbYPMeiCHy87cAcgwiBKj5koG8bQt4R4XjpL+w/vRSIPCPDU0FssexE0FsjaKcBpHNmdr7lFLnMcUy+hc0kq7nDjRswes8xQ5JvAiWUQyQgYV/j2nK157nQO42wCKSXprNC+wZtXDck5sjaqMrmXiYU7xd0MBXgZ1YU/Sl3iXMjlyCzuCLnay/eGvtyNEPkab5ep26xXgnx6/lZPBtrwBYrPLN6KIINn1RqkIuvtbeUmxIZdGQ7xKDBrZpdcfby9ckcs6fohhk7HA2nNrLhnMMrv5uOmF6izK+R6udI+3SMiVTgnHPKHs2qrBWvuuFqOq/pKF3PXUfpFjzNk5zH1HiPFWzpel25537Sond3+KRBvN+phjXmxDEO3DLyVLnwRvysQy/H1CFPyOl3aFPttwyWnl8v5GItsCeA7bRVX2Lt62vyJ1yTawT8zVg+OfzXCRsnotB/+/EXQuT/Hfjx8or2QkjsTdj+T17pAf7t3/8LDbDe8e//y/+GmwD/7b/939B/Kj7u9xTxD7IKRdCSCT3nxL7twHS0zhznGJMEzNaoCDJZmL2LAPMDXTaMFjhgeAlAoHADet/RApjhuLV8SLS9GK0D7tiDTau1sc6w7Rta3/DXuGEcB3znAvophA/9dcvcp6PtRSgR/FSWL1lQOH9vzJH9aA2/Hg+YHfB54P3XP+FzYhwPtMYi/NbP0o9pBnHBrW+52TBXFhOAB9qeEVNOctMDEMGLvyKcKjPOVki8MifzmhVFRqGRCokBSCreaEL/Q7mJQ7Ins010EUxj9AB36jwrEO50UBrJFFTESo83vx+zFgxLCAoROJTlIVYdlOjqLc9Zcsm3mshr9dYGmhMajrDAwx650elTiVMOFiCSkQWzVyFJ4tANhxGqnR44hLrgY1QZTSpy+dlNZtoEdEtC4I4AkQ0FsDlwHAYKSDywyw59f2CEYvgH2svEj58/cbMHtn3PMiODy0bWagw6JY33OTvvsW9Kh6VgWxkJhdKYDCfk+zgojRlJAjys2ok94DgwnE0dZrJf3e+ABIa1hIZbQqAHcCjw8oamHbO/A31A5C+Zaw6EKrRyh43roiJfNCIeYow0opLCfMxQpDemkc056Gy5nHMhwmGNhKTstApiYgEVy+ggVZWKa5B1grXJNuksH8rSMWQ+14VkIbUiSqUutpE5P90yP10OYZJNZ2MUJRNhRkUtM4y2wwY5/Zy3abLGg6kUC2psN3YE6+aYFlBrlP40NmA4joFpjoc7ZgCHj9zMua/2bNXXuyZ829Z+wPHfkCAYAK5LjseZ0qIDTkPVbzsJpMaGImhELASCMFmRMoJrrpHFls+AkL2ByBaJUTMNbK6VGWhNsYknkY7ymIKGJg0xJx0wzZaJMMz7PzF3xbi/w7zh/nC8eIdbA9rAphvgnR6Y93QeZ0LaDYjqywsgWdmarOhaz7Xf2iUCjmB9v0BWGnjE8/itiKAifFQZ08nt4fvPLQgBmLELlCoQUcppWM/E4pFvrXPu6czhRHgg6D9//oS7QT4U7+/v8BsbI+9Ob11y4+23DtWGt84a2V0F//Zv/45f4xfGOHCMuTxWt9PTJlaeRB0j1ZwXSGNBNjBH5zEn9tbSc8uNX09dWuCEQmuCbtvG7jZGL1mC5JWtJQSaZUI6FbfbC3zL+3HCza8vN7y8vmDv7Eqyd8GYkwIEqrgb64Jfti1LWOjVjuNYRqq8NhFF60QOqtnQ2X/zmltI2Fdl1euhvKv0Ypds58qJMbcJYX2uB2lE67uD8L/EZxJFCoEjmXf5Prf0hvFcJ3o9qHmchsrPBV/jf5344QG0r57kTA+4J0TrsVpl4xpLXc/j8TUv9XRERQGXDiyS0nMTqbebikPDsy4z55CdcFtFDtfvt0RSakFWFEk+g+F+v0NVYOC8/EhDHrdX9hBO6H2Ogdb7ym9fc99FrIJqiloAgUbn5AKMFJltRSsVOV5zeiqZh7xAazkXIxyjOBj/H2Nvsx5JkiMJCqBq5mREZFVPdc9c9rCnff+X2sPu9tczU5UZSXdTBbAHAdTMnYzq9vqyGCSdbn+q+BEIBC8vbQrpHYoG7dSaJvmK694UZwYsZbgvWdn6+rwm6tiQ6sh9eXTZw4/M5jgNs4yr41OP+so+CprkfYtkiT/PxK51VffrZDif/52GlhlMTVAq5KAyXU/U6dJaZUlizPXl7phVfpsMgGZNO5pxyfgGRoynLHZlfV/co+trzaFOtOA1o1qf+dW9jljTn9xKv/319up5v16PXYzfuJylnEjUtde2WNrPNVTes4/HwFuQbzLGA9vWcb8/8PZ2o1ywCFyJRJ2dNmeNuJjY7sBVfraeeT7qlanW9/z6msnj6e+xPsefzzsRlStKe/27rzLx9bdfPKOFpNRQnTyVLrtCbx3vf3mDbIJt5zze/sg6wjfBNMNwYELQZYMERxu87TeMbeJDPoAYmZV50vGpoMS5r45NT9Fx0r1rgSdkF6yhju5AN3hj7ydDaEJc4QMyATFH0yAsaAoZDgWN3XvQAf7phk03WDqyXYD393dEOkidHa013Lri2/6O9iNw//jAtgmO48AuzBy/NUdrHQrBYzw4ouxj4DgIQ/9QYErg1kngMu2gWIfALHAUycIMvbcc6+fYBfDB2amQU5ovSC8u+viqnYcTwt2gTMYiqIKVjlQ0CUzJQFSnjGBD1T5rvB1hQsuFoUXwkJEURroDz/GNmiSxBl8LEgA0Gzur5oTGwKAGrrtFOoe8jpon6pyNLABae16sHtQkD7A/8+nzQWMx0oBKRrIHaKQsgiIICEwL2BDYEBxeWUyR80pMn3N+a8hAkYA8wOwOwvqiSfbUGnwqHmGwnw/sELh2iHe86YF/nQJpO5oLvt3ecDfDrSvaYOlgCtmVpoaQwOiWGW8s3xzhGI0Z0Bw01NXBa+CEI4uZU5Co3U7db7vUUAtmdMwxERPw3nBYgwpwE0XbGrTfua4zCOmdgjKbMDD1LYki0hN25mxhF8/vuW48VXhbUHyELoU1QEgSpq+BljgioWCIwPJJ98VyzjqrPv9dGUJmM7HWtSUiElo9+ACiCJVkUyMIC5uDylcADJxT7MHnAvyBgGVfr+DBijoCAjejjrYD3WaOtEz2uhBqltkR3uBGxORI6cmP40FHXCTRuh9hQBgCW57HsyFfcLKUrnAiEKvMlA5AGDRWac8NsMkgdppBMxkyfw5satygeGbzEksdi2uxMsVnKJyWg0NBNBnFWYDgvU+CuSGgymE4bgbYA8f9DzyOwLZvuN//QOuCaP8BxI6Y/w3ofWW8ZK9TZc0BuB5EDkvPITNgjep3J8eiuidyISAHd69FVDMEsoeHSMyCGM6Wq+XAK6BIm7Bq6fl7TbtYIimWz67Iea8OfN2gMCiAfv/4gDt7Bb9//w7t/INbsh/794bH/Y7jT0pKbn1LY0mSlnlBX7EyhhXlKWtWJIOwLuK5UI7BzOGW0nrhnjBnOeVSOCGbkDUpOoevaiNUuWG9sPeOmwa2fadDUMX3W+dM4U0xx4QKyVn6lmL5reH92zdEHJDBzTvmRGs73A1jMPvxxwNjHIyg3TnTdduwzw1HMmanzRXH9856TJ/MKHq195SKWGOG0tIRVy2xXioKtDNG1UZspebZfq5LeC6ry6ITSbEkGnxVPaHFqejtRBiu9z1yEdecUT5XX5NPuBAvEW9mYg4lTOcl+h4nySEcgmrgl7Ueznmq12Pjua50XiQzKOCs8QqfmVsppemaRVzXdSXy1PUgPq+n53v5vM44A9pzfKdgTyTl3lheeG832H6DimCOybGH7gsJ8HZms8wSBZRj82ynkFWPLOQIAEkqL+dHR5v1w5eB9sxkqfRGgpFDpaG1hn7b4RsDSwR5EJqsVEEx/ftZHhBZgVrJu2gkaiMXskndXXk12rWu6j6Ctd0nvEQXi/iVcVuZ9foe3A8LQ6k69tOzrak75zEjTqSg0BOzDBQ0Tj5DxKfMueZNm82Ephsz0gwibSbJbCKRl8CR2uPTDCZXveHz5Sur/YxSrGecX9nPXXstA2CcegiR5abiPGBORE792i7ohWTpgMFxIQCVDX891AFAKv5dsj8n07YyPADQ0nwQzuDurWW7nGMeA2McmHNg2MDxuCNyzCswVpdKPYOI2gdnjXjZhS/v1iVDzfrXp/t9ef51HVXDJQKSn1PX/8Xnv67tX53D9fuvEBgA6Mfvv5Ps8kESRtcHphne+g9oE/SgHGMPbsK3TKHnx0/gH3eMx1zyeuacAlRtOZhzGTifJcLdCT07x7E95qDjlUFnLFQN+v7jL2j9hh4dag0yJjQCMgMy2cNKcRtDC0fEBMzQZsPWNvzVd+yxwzY65m8QxP2BGAI/Dpi+Q1Xx/qEQMcAn9t5xHwM4Bvo9GanxwHw8cITB54Tf79DDOWd4KnYbEAm8t47DAr9vljqfwlqqbtj3Hb8lkqs3OogtI3jpt/wFa9Zdaai37NsscpWpYFNFb1woN9sAl9QSPslOJR+pQXi5HPqhhI62jFxFCPm0RoZjdeF2YW9kQX5KZDlnzgbU+b1lZKkeHDnZykEHoIlqqKB/CURiXVu/GL0I51zhwKpJlVn17DeMHAdXDngkpBnwDAZbtvgw2zVhNjXB+ygta8YzYdrsJz3ZkcXyzi/KnC4Qa+KKBZGH+ThwD+CH7mi74ucff+LH9w2Px4G3tsHN8E1JvJklnh/ULrceZMyXIQ2KGnjf1hXDG9w5jatJNfsHZ/SmOL80gSqglrVSy372TiW1vZHo9a47bm9v2L69Yes3zD7IXhaDdkBbPxXWRKA5/agvUX466J5MKVfNGKL6wKo2XDW4LMLhZN/y5xfYVYFudLxsY5IzwPNURgN1n2Ndf8/WM8+BAKkxkOcrg1lMzc5N4Sy4KLOeJGHNhDsDO6qm7SEY0jkxq4ylK8sSnuWFyalHh7EfeChLUvx9wKbgmMAIPncXdi5Un/gpOzu4LhI1kLWfnts1T4eS41S7PBlykQbNe+cRi7zU8v4XoCaegbRc1zmhc0W+J+JLzyaicAUikSsRSRp35HM4SyOSHA5T8lNGGLp0zPuBhwN//hm4vb2jzY5jCGT+AaAzccIN0JktWN/AtsQ3ACw5XNeXBG1bMmjWhvUMy5in+IX9Xb+vEmZbX69Smp+h62pFS8JjrnPNWvRZVpDnv0tyGe3wa5J0Ion944OsZ//5k/2S/U9GTHuOweuCf/z97wB+yzYHGsqf//g7xvFgjW2pgzgb5XGpH7ijt5ZjuCaiyeqXZQ0TZ60sT65tO75//8FZpBltlNZqG5ybqcrGc0m24XRC2DYcUxtGKQFFwxwTvbKQreE4DkT26zzkT2z7Bpksqj9yegcOZlAxJ8YxcA9OO4kHxdYDDDS6CPq+4RZ0WmM3bNsGgL1ih3TsW8f7w9lTutEBd6diUjQaGGm6oDQAaDXg2SmXpiE0kh05Lo7kq4lIOOhUEOutQ7VzelM+6Q2E2tR4XAlmp4qeX0l+aVuDJJkJAIMe4TSemY7PiInn8wJsiRFk7aaMyhfDZ6/90HJhhHrOKl0cYMFTzeqsR8VywPw+Sxng+rJ2kTfFCW2XZTlrmM+QXNVMf/V6jXqnTfiDDFhyBSznATfYHMA71+/IGpfJzKCEdcSqlRZHQKTls83AJ+dZi1lOs2Gk3nonz6CzZjtyqkxzkqACnW1HTSBd8N4B3TZ8f39H33forQNNoW1LfkWDtJ48i/wvW40QmR1UHTj/V/V7kcziBRyv+Wq9nzLhzICJA8Kdx5CWaI3/IquoujKuGW/KexbMp4UkVCmmWu8uoV9mHexVT6A7VdUQF6EJ0GZ5FDs5eQZOSLfV9KNkP7ty/cmcmcG/tLvV+g6KBi2o+SVL+mevJ0a5PLOoFyu6+DcZkJYYyS+1F+rrfyGjowIWnlCGlZHK+e+W2W5YIZdp81rDMTjE5+efP/H9+w/cvt0wrKGNwVxFyrdgscErU6zPP/dKYkSpW/v0nPME/ZLh1mep6kKZXu/Febz82Rf35Iri1Pq63svn+8j9cZ0AmEd5Om5/+/3OSOGPkVMyHlx0yjfdHwNxDDyyIK6HEZL9+AmO4mK0ainB9kQYcfabskZ1QniqAnTKfo1JpaRquhcR9G2nsegd6oGuHCpuZtA7COulFKB5NrgfZD3FZH15C6C1gUcnC/JR0PZDATPcO4lOzQ1mG9rxgREOGPtvu93QzHH3AzIOHPHBTpxhGVndscPwzQO7KN5E8N5aTvVIWk3fcBdCzW8CbN2gfdJoGxV7Ig1MNKr51HU173SIsJRgU7TWKJkpja0wZvhzidKn4ZaU7vQ9FXRAwxScElTtTx3BgRfBDKJTFhyH8PsbO3M5lUkEEhMtgDGz5pK19i0ms+lcXiNT5s0alnrh2sRyQbgysrRY7coSgLZTaq42QUQAlq4527AkN8KMSYeQm6GBSlg+LYl8uowd1cfyTEtgJBKtkMrgavqQZVWYzjGkIdQxI4d0WEBdMERwfAy8B2Hfh3e8zYAb8P7tO6bcGQgZ2aM96DhGn2y58+/53EpFKp1IsqajnJgr2tbxJuCz1+z/bVka8o21WP8bM+wtEabbSOTqr0DrkBvbJnwJ3nAgAuOtU1ayHG1B0IB8MtRMCFJhCX09BxqrDGguDpjXKYAqtDHzXHrlmpmFJ3ERTma7ZK+uEOkpZ1s27UoKE0gqOwnXVVSrEBA5Zzc8a8WTnzFyf/YUj4ho8FAcxvnE05lVKgX4yAx2x0Qj0z7Rpxksh4wx+TcwzJh42B0uOaYQWNKKcMs4oRKVMtIFM1NJDTETgi7Y9Lz/zKgvwaZHTv3hs+R7ToibjmWmU8PaR1qBy/mYgHI0JQIunAq1pER5cpDkfiyhlssziSDEf4yJPeU9H3cKc+z2HeIdc2xo/R1RGmLt/2GPvv6Vx/Yf4GzxDQhdjhix51UWQnAV7uCKTCzwXF4gZF/0wKsDBZiQRCqK4TJ8hA5X8h4+EyLr708y6xW9wCohlYJXHU7z+H0cB47jwO1OpSlpnCqEOaG944/5B/q24+f8gwZu0qG5TYxxwGPHGAOPg9h+CUqYAaKR9PXI6SfZN+eA9r4w/WmWo9oCPRdo1cyqzdgmyDx+ZLTR6ah2ZOP7kTW22eBshkL0hmPWfM9BozC48O+TknubOJl5/sAcBknlqzcAdkwczvFdD7/TUZUIukeyRoFNNnR3yE2wt9QshaNtHdAbjseRWh4B0YYmCkFnO1E5pk5HuzU5oz25zAr2ggJr85XSUs+sgKSWrobWtwW1td5Bc0rIpOaIeo44k5HQbC6U3pU9ujl+rnnV/gDcBNueU6YOOuy2pC8tM9ZkrfsZtbMOWTvgZK6uWt9LNnCNKllrr3rQy+8y+y2WbzmLJ33uS01J5IxU12zQdm7EynRUT6fNARznhnWv4QZJ/HoMTJu4Z6Dkg+fw8+C81++3A3K7IWJCs2n/Wn8SVUT1ROrJhpeCy7UjRNHA5wVB9kXznFlja5DJLHbXN2hrmFuO9Xt/gyCgc0ffOryxvUMT+1ft7BlNJE+i7iFroyurrNpjOVk5n5tkACNlnK7p5NMzzUCnGNWpqFW1xGsm+7oWkPctPPvRLxPE1mGk4Mjzh6eRrOyGUqAhZ2aFSPKfs0NgDspFxsweaq9+cltkmyq3uFMZqzJkM9quiZljCXNMXtTzTgj5Ara8ZmFl6Cmz6BTpKIh09QGfjk6F7WK+GN3Jd/giy3491pK4/CLjc3dcQSxKXL7OyX1h+Fc9CyeDe4yBmXYtksRmNjBHw+yGbTr6fj0u69mI6jBhIHF9ngXjxnLA+a9alxnELwTC7WIfTtLb1Z5U//znZxHn6r+sR/fSNiAp0M153nle13M9z92fftb/x78P0uoPSu09gi5v5DzR2/eG+PMn1DmoWHTCjwERx/z4gISjPwZ+f5AZrBHoPTA7N9eOhCSnoTeB9AabExJCIlHvaFtDbBvmtuH29h3RvsH/Y0BuCtwE1hxmf0IicBwfEFVsqTz1Mz7gNiHHDiBwZASjAWBwDiQN44S2jog7wge6HNC+wTC5qA46dDkcXRtMBuY4cIABybeDKdqxNc5fzUBTNgfcsCWbrnehE9MbzA17D7QQyP3Atgsa3hjASINoZy9ma5Cc7vQDbzA43lLmryD9njWbh9DRvk0aLZNse9qY8e47e3vtMGhvsEYlqRs6AgbTN7ZxzDtEgdtGZ7QHHerDORzD+wSg6J61XGG26GiISXJQU4VoxzEPfBsd0gTfUtrQb5rwHXfj94Mb96FkOKsB4kB3XexnUYXObEkT9rFqkmVmaim/peM/boJ5HEDrmO5QvcFt5CQr53xWBGyUwWBfMXRDDeJAMPv2CGAcOeeU/a82qSSETvUiSYNdELcd3ECmHPTw7zbx7ft33NoDH/eJn7d3vB3Av/aG9xDcvCOkQX9QvF+M2W7IkSQ7wmmPmwDheB98ziEb0AJdCPFFJ2HQECRU2c5ncWvs827UcN7bN7St45tk09fuKbVLJ99TeENlS6apMUhyOrGaWzolCVf4YI1Yv2UvKn8vmRm5vANBBTSBsJuhARvmmeWJI3AD4JB+KqpBBEezzLQ44ypSM5taxgLzb3R+cqQRY91uGbnZk43LKVEbOnw84CEI6zA/YHPi99SS7nHjuvMPHteTxft4oJnDmrL32thz30dAAkj6JX5XsL/80TlFxw+2JRl7ah/R8PF4IBqdeUMGo3Ejizprvm9Gz1P9vS3HMzZM3n+UlCoRFJnZuy8KBBOCsMB9awhRHC3b/qZmHfjGMhYeRJm2N4wxIW7koYBs/2EDvScZMMhLBzjNywBAWQMNI9IzUrtebAeko+mdEAG+gQkXQaZwdsOY3XFM4LsE/P4n7PEGaQL33wFMDPk3TA1oEJE12xOK/g9QX2BHhLJvWxWmPyEi2DMxecg7BMiWMcWWbPeJCrS5Vqp2WwmMV7+xMMDoq+xQc2pZrnMcEKZnREFAJTvJtsq7PwA9lQgjNko5I5gcTc9uDK6fBiK33caAjYH7ByPBQwxb7ysinMNgY+AAHcpjfmTW4bg/Hvj7naStUVlE9b9KQNwgxib2Lids1DcawdZL+F2B1vC273h/e4OqUmULZ5Q2zTLqOJhh6YQ7Z2uaTWy5n4cNBkHG5vwHuABiGOsi8YCNA/fmdMhqEGnAcEjr8BoXpw4bEwOE5MUBafIsjRfBKS/loABsjdFXDc9mTbtjdxr6Lh2hiqkbr/2WdZOCyKPKXjnjs+4BzuOWPi/rXwkJ5UxQjq9TeOnRZ1ZxdvvlBt+oJazGnVJKii2VhFiSFohV5J6rGw2yKbZo0K3DBbh1XapMR1GImqQaEL/v+blDI2dgZmQ6bY1DI1sX61UZEi595fUKpwNC9uGWYtQc1XYRWTv9XIeuiHbJjH7xuqoSsX5XkfTz+0tD2ZxdAWFkmNfHfhT02pjhHsdYmSuj+wurvLKJLEsgUjylKRr4vJo6tHeQuNLZy6sNLecQN2VtV/qG1loym8G+2dbQGqHp1jLj9EZG/C/uw1NdNxNMFQWknapsBTmi1ueJqJx/SvUlono0XIRPK/WW9bsz48haLq7Zg/M2pdwlrJ5LQosaLD9YwOaABQPyObnWzozIYXNgzBR0QPXpsuZeEqxiDaW1XoiMua0M2sxgcwKDildzbonqjbV2as2hzK+fP3vNOz3JUjXn+ilj9QuG+cVr1YZfyr4lxHF+z/vPbPkz4Wu9r57FFZFYegS0FbGEechLUeEkI8GZaXLm/Fkbn254HHds24bmNVThUveNgIdBVj29dLdP2EAia7ovNdXKPLHahU7OyBURq1f1GtfzLSTK1r2QT7Vu2l1B6d4XeqaQRGjOTpL/7NXvf3LQ/OPI/qiECioiMw3M6ZjCTMoOZsZzTjRzxAGEGRFQnLMxevJ0tAGIwG1vqeWs2PcdAP/dhPrS2A1vb294f3uDRGB+3CHmkMfALDEPYY0OreEAxwzOobA5cYw/63bRYeWzuuMBbWRvA0DYAQvHHz6w9w0TBm2K2wSnLtkGuMGUDsSTFkQkOKe0OPu+AjhVBhsj6D1/MCtyH4Z9v6F3bvqOTqNfBJT0DyPSaGXdQbWhbw0t60QbVxnGcrhcVJrKNrw8Kv8IaPAjss8PSLsu6BfHokLSVuQIMRFZ57NpOXU6gtaoyKWecOO+o285QE93wC2DpqyVKFtuRh6+J5SzCThKMB37NhhRlxbuzIz/iA3iCmkDrQXEKqI90FIfVlvHFpw1a07qV53DyroudUwRZgu8lSfEnG9EzTxe5TAhyAVgCX/EK6kldkQAjg/M8UDYNzrghKZu+KBM5HvDbILteLA23zn4ROMbWiApcrG0gTlGz8lwbooNOW1I6ZRVd0LMcmPfvrGs06RRRKZtFNjIZxvS6ehTqUr6ZKtS1vLbUmAq8h1DKZNYMqKshQtbK2UC4qxpCmtrQXyc9ysNqikdW7NsbwLRBJfG2h4Gm4UT2Tmh7pxWthyYozSYCQUyA+eoyYDJwd2fgxIwCf9aPlfLwEySZT9jYNoBWCMiIeSTeJFIs0YcoxKHATOet5tgwHEYpXPNA7CJ++OxSD5FvqvX6WBYx15ciOpD18g12750FGu5lVY8F2/KJJzGvgEZt7AdsOWxNQU0norIT+dWZMVkN6czcrMsY+FyngaR1EeY+fg0z6nGWq0MEswilbpYgQNzPvDn3fH2rnDrENmgASr0ZUnA9f+DSkdIp7Kh/3cGWJ6T5JRs/yns77ew5AbkVLnMjJfc7KrhXksadJpaWuX588sXBOjoZ0LYBj6bSBJeTdlUWUWOdUw+j5PIx7GF7KWooK5bMSwzcrVwzDk4IKE13B8HM8gVyfCB3cfEbet4f9txfzwwtfruAtpYS3R37J3Q2I/3N7bUaMf72ztqBW7SsO8bfDfsOV1mTkpVBgLD5qrx9WxT0t5gdkfYxJiKMQ4goYkjQ4A5GElasqWt+ilTyi9MEC0yQk7pOq+6AlL1JjI4l4Q3Lv2BZbivmwmnYeevYyk7VWQlJfKQT26p25ANAU1ITjWzgqZrbmt4RV5nZFUtG+f3Vd98ZvRWbab+smW9sSkhJnEGBWtecQMz7SRxtEYFoMjrCCgNPE6R/i3vUe65jC7zeEZHbg2INMYQxe48j2qM7ylYAJPVU66q6Fk/hWWm17NWnvNqEYw+r3NMW+9YEcDlVaLztV4/syLZWyvZMlP1Y/7+ZH+LaLbC6OX3AZsTjyxdvOMg6c432Jy4vT9wu90Q2WVQUf3S8RZZa6XYvq11tMxhREvhjf3uKttybISIE9nojd0Fzs/0CkSSKyAvx6sMiehVcQ2u2W++r+rjK6jJ3+V7Vq0/KTBpk+pH9WHgsHj+rDLcun9ReyefzzqNqPdFOufMkN2XcIunFnwUV8WNY/9W+xpP381hc5KU5QFLxCvSftTaK43n8Px5GDs6soRmSUCF0W4i2gtb9/NLRFID/HWPfmYs1/tfW1nq9XzfqKQWjuQuPH8GFo6DhGBfBgZ4rsNEKHg/PYfCnOd9/RvVzwgTcOF8XF6WdnPOCbsni3xOBjoXZGKhU19c5zW75P4/r50lpvN3xVrm+TyjNZ/u3wV6M7MVSK7MW54RC0mUs/QY6vflM67P5fXr9b9epCdk/+kRyLYiQesbfEyIkn1ZvXHJK8ObdMitY4MtAsZxm9h6x18qkr5t6L3hhoQN9xtutxv2zMgCJJWgT/SUoPQxucHMgGNQBcgdvu+E1fYdERM+aZBlbiD/NTVPizygyjm4UmpGQAdZyg0KRUdDoPcNe0Tq42ddydhWUBl8OT/JXlhN+K07NZ5aBpdl2FvecAWgcy54pqwQI1JDT2c6RdBEs952RmmCCUEATmfZwRjVuxJqg0EbB7UzFUkG9iMgvbF3T7IhSASjllC2eLUp2R/LZ7EGf6cCVrEdVShH7SAbG7GmgjITAWHbhr4MmkrDW2a6fbs4OS0ymGDPdhTz23LcXM/CDDHPae8F7TGgY01qMpMOAJ51J+X5jdfJ2nXs/wIs5BeI8FeZyPmqKVZvQJxKXcyEDP8bgnfvmPoHuj/wWwt4V3Qz9NaxpUE5gmSyLKHz/qlyYlZPZi+AjoZNG9A51QtRNcPKjFsKrSQXwYpElzXG0hQvxESqFpylB2/J1iyp0hxsrxeSVBGTy/lquW9BQf6BSWOJi99FVh7K6QJQ5HQnyRaRyAEjC6qlU4FFVi2qFST7kIMKVRNE6GRSLENNoR74MGaUhd6qAbCUm3SDTaQgB2HsNUpxZBBm1G0/UpJ1hmCaYMKSTEToublnvXGSmCgDGeZljH4Kg4goFFv2to8V9GHdQ8UaZoYiwCXMuTZIwrK4BN8VVKUJ0QARkKbnfQ+iFYbP+0BUSPCLWPueLU6UQ+19W8RJjZNYC5yOZYLOqiBosrklx81OHGNm6eOBGXdM22E20Ce7Cmqakc53iO7wxiLOttqQkrAIz8w3M3UcDBJy74rIcsJ1fpIJJt9PWLn6r8s/F6t6BQT1szjv7/Wa1xAWYbBHmy2Xz0gIOzXAfX0FIgS9FKQkMy4NyspFGrPbvidbWAF0uDEr+/7OsYXbvqH1tio+c2PN9jcQChsKvL29oc+Eot74dwpPY6DZDxsnHm8OF/b77p6kFwRwHIhtS4OXrOfoq1bYtEOCta6ScqyIraBHs+DghTQUV51cD1sN1TPfX1q1CDa1X6P1usktjVBVHarvNDxrxPiM/FyjM+C55rje66f5KuSTjFUuCGaglFRc0ZngZPjmcZq2FSBJvfcCy/qSXnyl8ucx06lra5SGFFmM3IqUkZ/ZRKnLXFlWWuqW0uytMXOQSIfvbIcSS4GXlJ7cs/5d+rCx35hdyobH/Z7n2hKBqE2nzC4jIDI/RdG8pbF6Jv/ZqzbPP3PYNCQnq9XSHDIAYW37558fqP7f1ia2RPM2aXh7f2dpIY/n+fwqI5V81qK69BOaNt77xoleUbVfuTzTduqn19cyPKWYVWzxVv2iJQwjWdtCLCNafIR6npRHjVyocVFzuriRqmujjPNXJv803IUsyUypPj0RCnqjZ4NXUGmxkw0c8iCTGWmfgjNfwarX+WRwUeMaOfkKiLAc91kcgg6bk9rpbjBnVXgGa76GVHeakzVgz2EGucaWkE35y0vmdm33+q+8VoBzEbzgvfvC+crnuu3r/V6fGc826Pr7elUd2syh+nnyz0JFMxCwLC2+Mqurq4UqhIIdDHQ9AmNObH7O+K7A182getaYS2q05lA/1Vkv6Mj1Xl9vw9N6zL/nXI+za2LVlC9/82rv64BXW3n97Ovx4/IZT5l62pbe8kEw40n4qXXEbBB0fLu9pdBBZjw3tittSbrpAujeSSgSwUH/ih+Hom8bjtaw7XtODgh4Zy3iFoqtddy7MntJIYDNHT2AbQqAjq2TeecJf4Wz8G+T0XwYaPRbzv0sVKVpGrSEnqPUmTqVuxK6kIQa2dRdLjQXn54ZKw1gwBsxfE1nzCi28b+izwNkKuKEYhJhxshn5pgIxSI/FfliUaUyZC170zwg6pipeX20Oq/a4cZ6XICwseSEI3QodBkCasLyzBF0ruwKadlXWovoHKlXNaLVJhOs2yKANjmZpsgzWzrryD7fRcpZoio5BH5yoW4bZ87WhvqWA99Hj9UP6+7QXTDGwFv7C2JEallnzSyfmruhb2yLq0s8N0lu3qX59Sy5xzVSP2e98/pSkfLzLxlL/WzSUegbAM7mdQjGNMT9joEdvQOxHfgwYNg3/HCBtgNbIjsAFvljKuv1bAdyXB1hT2eooXAtOB8MoEGUptqUzr7HxlrX6gvlfqvITj0VyzwYrDY6OPEN17aumQa3hCqqNWjVJgsp0uAc2FSCaoEnQ1ZsUOTXcEO4YXoq8mVARhKNZ9bLh1qtL5G9uz4nTKjNrhapGQCIdoS/p8P9gBs10sMCRwyET5jfkJyuLBt11pCFtqb0649gYHXEA9MnBjY6cSP848Z+ccbbURwgfg43Qio8nY7iuoZcC2qusZB8i4AEUM0n6dWfqsnazraqCigpggF05Vo+59g+vyoAe80MVklykRdLArUgfta2CXXPVTpqIKwvmFBpEKXSGqQEMCb3XijcBRGa2hAdYwRs/E/4dMQ2YM4Z6TGBqQYRQOL/ZrBv/yfbOOWe+4zg/EyHuLShFwRdDrEClGtQGGd/bsEyy6fWWuUPLB9Iz4l2Za80EynP8LusEe/IhUCWtd/XAKefEU31SZXT2NBUEK0D4ixCN8Hb9o7H8eAIKV4R2rax3Ugb+nfWUjcBZ/jmYmobNXMfwqxha0phghQ4qDF215umvSMmxzqVgZrhhIvsonSikpKKsmoEa5ERD/lUEymo5QxRMxPPOVYLPqihCLz/Ty9RgWaD/euLYwcTYleFJgv6gtqe5yg5PDsnk9RlcVJSOZGENfvqeMv6LXWVNaUJMcFa7pY1xMzO68AaeU+q8lBkidwoFXFeI3fVBpitftBrtOeRrOY6z0x6UZdaDjgvWADWkRtrka3G2knen9YpUNKyhpyKaZEKYvt2S4GWrPVlHRCo8gHb5VgPO7PjT8/nYngiTojpNXuo0gP/5uSS1+s6qatmz0awDsw2hcBxHAAc27ah3x+YYwBZO3rrDd9FsPVqi0nDoXFeQ95HUSXRqrUzU66frxM+rykucJi+ZCWVHZ817RIciDObuGZakY65DHHIc+awMpH8+8wuZf3uzCzq+5UReJId7cIqzXVG5rQuMKhaj/i8fdX9Xc6pRJZdC5w1y8x4jpEQN2vxkexoEmOydux08O4MZrmOPT8jDWkY5rSVAZd9MDv7TJf9Elm5LgPaSyaVPI0mJ4x6ynpe1qeQD1LQ/2tmuZSW1vr99Tq//kzkeSUT+YjFJ4knYQs8XdtrAKqve+lybiswqGcW1LGPwEI9bE7MaXgcD+wZSEFr/uGRDty5JoqYV+eRPeUIcKAEnk7tPLY8n8dXzjBwzve9XmsRpup58LqeHfm1hnzNdK/T+wAmdbXNgGz2UlVU8ckzAuvVh9lvkAjcnP3B2g+89xswU/FJB6Q5fst5uXdVQIH3DRBURgQUy6xpz8zS2BclbWVipHAnVAkhWRg01sVmVN0yy9vYk5bN0KEH9UQVmNMQpfUJg08HcspGsw6IsstZBBrGQCOJC5FOs8mWhU1CJ61pCpRkm0DVXDNjmtLYd5qZSIsk+yzPTcd+FuspzdZzhT4QHI6eU4SiMUoMp3KNXRayClaNiOixLhr8MrCVcXZKVnbtsGkrwvZgW5YK639HkO0oGwVPzgCBEXwFQEAFHryqHQ1wgW4tN8VkMpaMyyb6tNA1iSCbE9Ju0VdLUbEFtXVsSmGJsXMhmwC9CexxAGY45uD6s9Qgnxx3diBWCxuDtDp+OST2yZbBXDtzbZDz/bWxs5Fn3X/3QKv1lciIIBnW/QFpAXgn6RAAVHDYgGPA/v4Db29vwDjgNrD9GBj9gGX/5xs0g4iJbetrvOSZ/dLZnu06JXpyZlciAhizzPTVWDbTT2D2Cfqt+tUEa3upGsbHqGsOcRgdvsR3hAHSqQVQwyJ6KoSJTgZJXpF/BuyebYJehojtYtGofIUSTAiyiUSCWV49P/GEPRloYXJ/zKqtRWXjW6rzAXMYUIIb444xBwZIKJzVLyqc4NN8g3knq9cp6ehj4HASQocMDGe/OVDQPZ09AwHW4vvSUAWkKYaxNa0Mu0dmgZHOORmSIZIW5dwxpY7VOrXg5zSIOnxmfXxFvQJZmsXIfT7BWVMsh4XHCna1US3qK4g1hNr0VB8I9E3hwSE2VVIoaUxkEEFHbJiTNqr3jq4MiHpTuB8Abrxr+gafG0sCLhjjTxz3hntjCSLGg85KGxoaJP4OhWY91uA5FSniHfQuR/IVegZftR9yClVlwNDV0YLcK2acSrdUtoALHP4cSPiqcRfCVA+6kDVutDWZK5Ga58AlQHUvR+dEFF9tA0DWM7PXdGXIfUvIUM+HJ4Jo9b4cbJ+OvBkNdbE7q5O1pyEvVuc/e62oyQyn1GIGChf2L5l1J+SgoqSuq6z+5PWZOBf3VxEjcLJkX3/Gc3I6RjhqRq4qYfFfXc/C/FOBB9XL2Bpq8tNpJc8XneN54szGTkcgODd0nuS6usq+V3aY2ZS4nFnV5feC07ksyCzOesY6tzqUVyaS7SvIiBbX92YGcjkWM5prFpYj2pRtRU3ZB+6d/ayhkwZzDAYGd2QG8xyBUpFowuRZi/dXr7XRVmj89dPjpC+BZDbFv31JH37xivBMdMmxmABsslUF+wGPwLsW5Djx48cPmBlr9prkjZLefMkyzms8e4effp7lkOtjo7Pz1cMIgGITACwFULRE5dOZeTrB0yAZg6/wp7V3fqUtYTB1dkacmcfLNeR6i5oLfskoMg5Y31ffdPViuhkiUZB1jMxYx2CANucBn4ZpuWZyalG1WVYb0wzLOdI8SYuCY5mRTefwB8N8ulZE2sjeIWYgGnVBki6s4bofa1SdyKc9f91zRLjyWMt2pA3yf76+z896LqVUf/H5zE70pmRCnx4Urs7Mn5CXej21VaFsZD4fPeu6Va/vrSXaY0AgBUwo2HKMgwcPzoUPpXzFshuSn5MBdOjFoj+ZtXPfXNdoWsczM6/195/fztUDTeZ3oTD59/JcB657eD2P66u+72NjBjPzxg/RNPxUBzmyYX+TjRnHJoAHWt3Ydor5QwS3hAFuSe6wNHGhtdjKIVStQZfR5gbcGP26sna5UrGCvvitisA1x96Fw21gakUn/GSPQEsZw6WQWmuspdsoMpDUhjwXrIet3EczQyacDWrprufIwQMesRZwUddZf2N0HcoIilT7AEKZYbSWij+OzYmq1PnOgj+DUZhknyGjvZzDiTLEeS5y9sNVHzCjXd7vlYeGAMneo4F2zGq/yNKBphNdEEsuKLV0SNYBzWw9AkgBghq7uMxPkuk62EJzC4V4Q6vNEDdo69j336GtY8p3uDuO+BM2An/eFY+7Yn78A2aDgh8ieKTc3wjg8LNRfi30SzyAuJwPLu13wMqAr37V/WxXQhm9L8hbJCVlCcV24iJ6MHMTsF7XhAIpQ/GYDrENiA3/uw889MABQWyG/9Y3DAPeGufNiqcIyBaARrZyONDolDjtptYy7/jqlXXPDOssW5gGmfaNDqWYrHOMbJPrYPkgkriXHAY/A53QQJ9J4JMSix10MFnD1+mc7rSmWNU9LoNX7N7MFpZ9ynovNLOP/IqSoRwwm0Dc4Ha5H5JBhQvchZmVOMInxnis/nISLR2WbOsHcTgcaSc0v84c62dGeHQEiZmP0lp2ZlOo/agd4QLBSISAk+DUa4A9a8plsFvUAJPT1kYEJAmw0ODPck2zhHWuucg56eqX+baiUKEkLHKaGm0OA4wW5458DVALZWnK86qAvDbPGXxWImS0f/68a5YWdTx4jg5sfQMi0FUBb+htT5lPYIRBbULHBrc3DCPBsgV5Jj7vaLJD8A6RDtUBdcMjcvXkOhJJBahyeMsHll1PychyyHn/Zmm/131d90Vevj/XJ/8/7eTKfOsDXssyz+8LOVEnAOiMegQhaZqVg7nFNUW6mQ2LnJq7AFAF/N7PrLMuuX4fFQ22Du2RU4uAyFT/ylKtHrGvLxpJ0pInA/laewj3RX6oaPGXoU0gla3a08I2y4klJXPnnoSHWEa6zgdCoyfZQsHrfq6bEO/JwQMZycsyQpR0fI5Iz+u5fpbKOfdTmpy1a5ynxQwXK9N9utxyqnr2AjLoOTMIQnY57gs1uD4NHzwVdUDyRWb/4cZAojYo6wNn5JlRftURLfyEpasOtm3QRrKPto7eOzwU9/sdhxx4fHzg42Nijol5J/RkYJvIOI48j5f7/ovn7h5PjPP/7LU20Wpr+vXf1nuLtETWcawOg+v75pz4iMB2uyHiJ3YF/v73f+Bf/najxno/SwUe+uk4xeqtAMsvmYnkWnFzTOcUpkgnPCW1wmtWcnIp5phkuUdLB3xmnte2Cj43Ep8kp5wJZNV6I1GYqEz1QnpBRGr8ntnClbdxic/PVrAMJCwDINGs9WY/bniQvNMzS1/Z8QSEUL67wUv7OfkBgaxFyoSZrwxZndryDmo7lwP0Ykn/SjFMSv3us1ZyRKxpbsh95XHuyeqd/3o9nZnqWa//+v0AcB3O8PpZpUld77gqa3k5SFWo+9P+8fAlpbna2DBR3JQvj1X7RcjWv962tqR3E83aWFd3d8SYJO3ma60PP9cQ28ZmdgH4OqdYdjXREj0Dz0Igz2lrL77j5fwvMXvGjfHy+1wXXu87UQ2e5/mz13tz/drvHQgDZmMkdm8t64eehfpAiJN7KxcILpIsJMroJk/klvs6tbSxa4cG66PV/B0RGJJZWxgEAa22IedDbp7tM/m/qFrbGmh+Hkck2zXg0JE3oKfizGU9Xh3+lJlRa4mc53vSMSCCmsf9GVq+jmuLIAAbgazZnhlraUNHGHVDozMiDpJNqHLEuZIKzq/k3/FZT6E2rufD8izeN5DQtCVJZFHEhPJwS8UJwXp43ij2LgOWC29yFUCDmVB0bnI6KF0rT4zPl72LZGCbOfox2V842ZdbG6x5jjbU4PNHz/5xtnXobNBN0XCjKEsoenuHSYcIFWtkMtz3j4GHHPj4OPDHR8AtM2wRPNKAHr5o70zoU7yihgosiOiyGXiNaeTrxNeX5412fj038klsA9BzS89sf1JqIxdCA9/BlfnB/kvvPLdEED4ejuGOth3oHvjH48H1fxx4f294UzotET7Pk2Sfxng40AWuqXmecaGndGvk0avm5ZI17RLOqRLIUCAuZSEbXAK6owZocMvmHfLJIFUt90Kyk417rsGgCMzgXXVLkYgKaq0tA8nnw8xUE0kR7yeyk21RdLzMZiKNn5snQatzM8SAT4flXOAJasYPsO2IevYCWIdP4FAqWR3BmlwbbF8L5PjSUAyLrBEL3ItymH30q5yilFtN49+CpRV3qkn5TPJOe7YnyxnWWlt95dd3XEtlaVfEzzQPWIFT9f1XzObCdji3IHyLwh2y3QvFeZDz2by8av2LAL1ERlCQdb5HOFiG0pInpOsj4MqeXTQBLBnxMuEY8Kh50A3DBc0C3QSzce7yLrRlE5wbLDEgLjChPyrhkMVV9Lx+O4i6ZUnUvJChZ4Ssnobj2Q6c+4CJZ7Gg636cgU59Xl/IK/dCaqAvZbCXm5rdDX3VEip6Tv3Y05B/jvivNYD1wDyesrKwSv258dmk/nLxUThC/V0y/jJTI7uT2WVF4rH6c8+oXNLw8jQqwmaN9qt8pcg+C2ZBoRdfGF+cD0NFKXaPdMQCqjqR7pLRWmU/zw/0KepXQa1cbVQuqvOPDFTKIXuQhv8Vm1flfDqlnIWMwgoChp/Xt64k71kN8P5cxzvrnU9BbtV6KnsPIdNV2qrJvNaGPKUxqaDVSDRTQdeOvm3ouqPvG0VVRLKWa3hMhR0HHnjguN9hI6c/AatPfMmlmuF1nmzTrAUXs/YSHV8d84I/Tv/6T1/lvNeKvdbgUbc3zufTFK+v6/vv9w/sccOffxre39/xx++/49v377ibcehCz3nZrxH4JdPxZIjyfBJ6DGY4NUSipulwvsBEzHlGncjSywQi992cKVIfDnGBgwFewdsVACwltwpkV4CQ31cDcwTVqdRRQw6YtifCkjFfZb5lN84287IfDvdJzXlzzGJlz2yHskTaLDMlCOYwuKa+gBN1QnjWIWNlvEgbYEbJQKJh2ffb4lMJoohx12ejwnajGr9a98irX/yLvQacgd9XrOWrg0SuYysSFGoN5nsTIftqXV7Pe/mbOr4XPJpr98u/0+e1LdcMM9+jFxu9zt8BaZmBe6ImPKZNy9iQbGiIrestaD/xGK7FSAZ1rSu51oLP6/FgDb3u+a/2aGXG1Za6fl9fEwGF4PlzvrAT6/ef9mp88qP1837PfkFX6v2ORidY93Dmzdmz8Z76vIqWNPGxnjzFAvZ0mCzLCPqsG5V9sclQm13Q0WGl8KNsX+pKYY2W0OyGhhnz07xuAfigp0A31jV5l86MNhSMoFTwYL3/4g8NYVgZQM3z5FZwxKId01meQhYJv6vDPThkIvuUUWdxgdWq4b02VkO1S5H53TsjJ5IZFW8ZaNiKYDl9KbKWXCFFm5RhHGLncSNRAAhakpEEqTxzNPYWK/LZgCIYwejVsp9TMmKUfN5EihojZjM+fyg62MeH7O2TjMBV2EbUEuzZsknJG3vBb/0dsnXs2LDdbvjR3mnox8cKUuZ9MDgYHxihOB6CIZwm0rVj2sDRJkw5K2paNigI29QC2YW3go9rkz+FSyBk1j5hTfmPr4zgL1+JbIiy5uegnKol2QlyOia/ZAYBDgpoxw0WgT8xoS3w77//jn9pDf7jDdMeuHXFRAN1mB3dub9asuXHypA0SUp0nJEGX5xBBvuLU2hCOlxrOkwiHLZRmEEEcIHZAyIC851tYWtfZcaRpYqYjxyXtwEi2GLLdXfpHxWWYdazMAe8sJnHSdbK9UuSUbJtlSzjcs4RgRi8j0WYypQfsGQqHwM2N4QDI+407uloH1ki6FMxzGH6gKUzzgvE9MyWsyfanI+ZRC0KD7VopwgNd8z5L6ENndMBB1v/Ej049Qfy/RdPd2XhEg0+HZw4y0W4QNwqRAnJ6C9nk62UFcALsCQO5HNCdXVEpXfOn5/lDF5TR6T8Jod3JJu7Mk897RoQtBMpIBIOyKYwD2xCR9txICA4pmBGYMMbbAjQB4Z/oM//C6IbBP8vBAL39+w+oMM95ke2430jkbPaUpOn04T6BiUhepY80s7LmfDU769lkfp3OXFPToBkAF9QdscZFBWC4Bnw83PPGjQ/k+ThiQmDo6+6zbVH9mKAWssHjMgidi2yrPtl5rv+IlOmry6GZxJFHuaDrGk7IimHeMriOS4RYV2UtLp3qLqiXz5//UufY7jIm1kKWawXV+3y1GX9ZHovmqaM+l4/V778N+S8Lq0eY8s6bDtbEq71yqqpVJ8ej4mTqZv3QV1Socs/DfvpcsJaT1ApapMoVK+s91+8Ep2IwNPGAvK5dY4OLCiqnvNS0wpuAq32pcYBAXt7R+8Ne2xovWPLQaDyuGdNxeFzYDowjwMP50Bv67WOWK9zPY0mo85LfSzXxHPWiPO9+bR4bfm7ywY9/+bretqvXiSufZUR+/IT9b5wGoLWgeM4sPWG+/0OmYJ93/GX395xjANDO7bNz3tjJUTBMZ+cSaqJlNDaqhbhB+iZdTDYiOUAPb2XV7klIklHhtbONq2JAVXD1EFDmDfJvZToPFG2lPhbfaSxjHQdtxAs97jU1EcGJ9nTm7XYmlt9Ps/rOddoNywky8bENDLl5xjwmWMukVkxDMMMU1g3jzkxj4G5TepCl8F0z8lrBeO3p/OAnHu61lFxPV6zw+saKnSx9smZeebHvKScq0MAz1rvVyd9tRfX41/teSE+r599JiK1b/Rl7Z726zx2ltNSs8D81Om3wOIKkctxXtA123d3DDO0J2d/+X2wxXBvhh49rzXXqTgih1z4bqmUZZCpWIIfF9RBRBDteS/WM7sinIV8PO/bk5dwXX/tk9mMT98RcXu+rrq3i4CVf9bvACf5dApl3MCewJEp99t8cEZiss12JcY/UwryLRp8OI7tXGiR6kVNBD1HSuWYSgw3NCjeJwAJPDZawC0Hv/e0+q7sQJPp2AJUPBFZ/nA3gQdwbJOjE3HkonkDAGyD4hSPbhA0SAMchrFNiJDd2wAcw9A24LvfEOH4swNQYG/E/rdoVBzqk9mBHqnItWeGPjEjM9Am0BgUxfCc9ATBjKzPdsW93SGq+O34wUwXD0CAdw+EDQz9DQCg8cGF1iYUhjHfGaCEURu7b0koyVpnzqecwVpgK8mt2IEIfLwDA4HvR9aWXaDYIMKpN9QbDuzVFxkNYgI9/hf22w37P/6G1hvut38ALujyDS4DJt+BELR5R+8d7/GTBeae0pH+r4ACf9MNum34l/kDXTfsd4OEYq+a/RGww/Hv8gNzbFA/oMeGe/sDD0xKPprjp3Yc4ZyvOQLRLM83+QlW03gOQAzNU8YxHW0on4W4nkHdZRu1gqTgVI5qxfKt398y6KBAjMQOQDBL2hTUMYcqDVbzpa0OB3bl3NiRzv8jJpmndwr+998U//j4A/v9He/v7/g5H4B1NLmhheMtJlQVH0Ht8z7JIHaQfX6oQUOxGzPzIw34e+7XP+KBFg2YleFQilazf3uEw0whR0LR2+9ACKYCCMePQWPys6VCkbPcMkEHvXkKykwGf1PLjtChf6gzs8QjvU8iQHbPGrAsh02DRWNoofDoCDhGCPYYtFMqeHz8hGNiHhMfbphRtWdBsyw3WHAGc2NHwmOQxOVGAY5Dk3U+BY8paHagN8WRfcmHBaAdDQd1t4WZ/o7M6pHzgLeazuTwDujcAGno1U8fXF8zbSVajkuUDaEC15kOfqdGwgC6boCwN190Z+CmIANbqddgYSTcBZ5Ka5yOFiThiUD0YOAiBt0AsVvaiQNhRCp672tHhAgVB8HkyOwOFeosNLAWG8EkbMYA0v5025M0x1ZLHOQKjDfAjwP6seN9+4bWdmB06M7sNewbgAb3if72HWE8F48H3AYCP2E2MfRfWavf7+gw7K3midFP2dIXSm6RVPvYltwP3qNDknRaQU4+16rhW/1cPTk0XJdvGSBOyaM6l/OR4xUrsipErl+csVnOKw9BL3ZxrKI81hvr6xNN233VK59emQmvKPDyq2ut4FfwXk3VuEZhrxWG9d3l8yrarGxv5eJyzsCsGlNlZp+zofpYzb7UZCZnRqM5hu2/CkyShJGfiRNREFSWdP6b48mSSo+Cnc7suFSdNLPXgvbWPcnFVOdWx5PG/txiIwaYTS8oPNnQNhx9S0KM2ROaUC+bA/M4oPKG3jnLuWvHBNtO1jOVgqHJpp/HAd0U2/sb9t6x3W642TtEKUUfEZz160Gd20lBhqUwFNe+VZ7XGBRcmFYQ55ntvrYTXJ/v0i/+J69frc0nFOGfrALCrbpQAFW2Oby+mKHaU+YdQcWsx4Ow4u+//w4RwdgFY+yctIMNXvWyOCeOqSrr4R4YIJu5sa+Fe8j9nE+bkfDJmGa268a6XGWWYXT0Bgacc81vpsGnIIFAItmoOCHmgpLddbVrsAwAmFpC0LakCwEgUJmvVBrBUpZUmw1LMZ4kzprDe0SkcIxhHEdKTMbqa5ZIZStPVrikw3SSr2Yqks2EqKtPGMjSRg6rWOM6a6zpWm95X6rd7wJPVhvZ6xq7IlxPa3T9LmFPs2VHP63lL17VKfHLdXxB5aQy+UvWKCJPPB4gGctP9j8Wwz4P+vL5z77Bc5/OObHvO4mY24bjGKukUOjOQjTdEUoSXN8L4uXoR6jBjwHr3D/hlmWKk2x5vda6dycJ8xlyrkl1IljrlAjV57pxMdavr2vd9/RW1wy74OnMqHGy2RGBjhS9X7Cul+NJCEiAaxeEJcuy4CVxblpL0lOl/Om/1hSeJ8+XpybBvjtGfLWw82KdDtiV8MYqZNciUgGCtcZUUM3fZw0lCGkjMw0KUJwtP56RNuUaG6SxVlnThiTVZ+r6l+KJNmou56vFBkXDISkmG0BrJyt4tAlIoHtPSLAukgaPwEGsTVej32sz7tnny75dWxnaZvlQW4emYk0OpSNakQ9Vsy+4MSwmG11lsaH39leoNDQ5AOnLk//l/oOi6UPQ0TD6DdFveJsPAI1znbcNRyrvbPoOhWDzvwEA/oobDezt3/D2/h2/qeDt2xtuRuhvU24oBzMSd05MUQu0A/gdjkfQWDYAR4pBPI6REn/pgBl0A9k3ykQtnkgVmlrVUHCqzgWCq9cJGdYGJQLjWjYmA41FW63gp96fKl6YC6IDPOvk+czz+Z61teT5BlnTwwx6F7QWmH/8BLTjr9826Dbx9jaBppiqqzZ4xIHu1PnuOeHn0dhOuNms8BOYEzNmSpUSXqViKdXhEEK1OCSLPwJiEzPJV6rsYwUCbgWjMkP2YA98KFvtlqSsk+VZy91mOiVNODHbTth/z/0A4ORe0BYzyDOHK8k7BmPNdgTcgI95T2nIiWNOfOR1GNhetzsh5hlU2vIgND9y2tkIBugOYJotbfYtHUvUPpTU305hi7gYeI/KvACfZHPHDCSv67kkxILBut7riIpyvrUOI8jmN7d0/JxuVraQtchnEPQT3FxLdJU/SPjUXOct+801hIqAqQNRAYYik5b8e1fFDCzJ1LXG8l/pPhjIha8/NAgsBG7AvnXY4Qhv3Lw+MIWzxbe5Q3rDEQ2bCfpkAPTwN3h0iHWEdkTk6M0gA1ycPIm6zjOoKFZ2cmIW+39LGH3Q+eYePx1w9mMnZ0CKU1P3pvp98+5bOfSVQKZdSAJx6ROUXoI6O2A6T5IY+ooiIhaZKLK5/pphFMloZV0rnKuNCiBI6oLl5ysX5OIle2qwGtB6ywf47KQDeKp/PEVwEA4vr3qIpvMt9nayA1YNMklhK5L1a6R4qZUKj7zguaqt6RkV1aCEMsqRn/vEOnU6d6yFICTTya/ZiZoZOkqHln/4ErjktaoCSzVJATVef4AbPFspVr2I9vNT9MzvmWG3/sZB6e644R3SGt6OQcnM7Y3Qdt8g2tBlxzgOvO3fOdOzsX6okh7LBO9/+wti+4Yff/mB7wLstxv6457R8zM5ov59RpSJ6dRyMceYFGEI1aU8c9a9npGZa+3tKTuWOuY/y2Sf73cxKr98b7F2XyLwLz40nyU/v8m1nkpCnariOAaO/QD+5Dnf9TtEG3YVyG+/wXM9+yWy9kQunoy3pWlfWYVlKcUBtm7TKFjeo8yAy1GqOwKSpaAGF8ustkNkwtFpqM3g2uC53zgik5mxiGJicq9Wv3KKW8CT9Feapslu1dXfnOenRGBMO+YcHHIxDTGYAU+fGGNgxsC4DworNPb/1rohq7lUqBJhWe2HBXXHWhet6amR3nidCkdvLVm4BXF/XjdmM+cEn0Mrrob7tRPkdc2FlzCEPv0cyAy39OLL9dW6+0KHoF5XuyeaM8D9tKWqYDOkCKrGLcnfWJ/dBFeFwAhH0/4lYhaZIZvbSlxEKKGpt4vQkXH6HJnmZP1fM9k5J8Y4SFSdvo6vnTZPmiZqqOvZnn3aJ8oAYGk8X+9ntaRV2xnPs62MVrOMdH1mr/aq7Ek53fr19To+oXGFbrqjGzWVkjXrWKMF3DnWrz6scFNV9pr1npFpUuBTZzRLvejgQ661lPYfJU+uMx2kOpqfxq3moXpqkVYGwcWjqw82xCEdwErtU9wy6enRBGjCMYqVeQTYmqSCkAGIYm43uHbWP8Csu6kUp3pFr4Zs4o44BzaLQOeOJopDfsJ9QGeg7YqeBmZsCUFKgwiwR8/MgKFp6Qy3FSnyyIotbTb7XguiL9ad+AbIhgdBcngk2Svzdw78Us4pVsVbkOCwZTD1SPipN2ZfqnS4kg3d/93fIE3R9W+Irrjj3wAAfz3+D8AFTRxojocA0RzeHaIBV84M/XF8Q283zn+Od+yh0EMB++A5zQ51xZTjyWlJNKgLDgEGoRYck9nwfTDI8ACgDRZ2BnSr3JBGLqc+Vbv5QqA1aeB4DYReDF5q3J6brSLjdDSNvc4ynw0hyz8BUW7cmlfuQaGG5pLweYMKOJ9ZBDNFa3w23B8B9QnBA/9LNkC/4XYbwMcdP94bvr19x9YUcw4ybQPolhJ5QkW2mQFntXw4jNnGHMwwUid7N3I/ZmaOi1UvOVoxOwVKCa5Yzd64ylwCmL5Y+9MeQDkbkDsiwi6DCI4YpYNli496wH0upaoYGQBkDHa3B9yM/brjWEQxOdive1fHEY4xDNMMhwhiGOacbHkLICCshcPxYGzKdmVnD7F5QpHAEmmRQA6LScej1IDvc0PAT1QuM8wjUUBnswBict8ZjdcK3mUGxHwJUVyHfTxlTpkEhGSWlY6xiZJHWqUN8VzgUQv8lA9GZrxCuWFBSSgSMyyZUUaFlYhl26OzY8WKKGUvAa40ygHnnOTzgED1wfJY1TfNKXTUzqZ9mlPh4wFvisftRs0FeYOjY5MN1hrm4w2wDSO+cT/3G+2cN7S2QUOhsZGd7OwYJuTJmQLFjYB2ssGvEBaQpMM12RxWiVkGS9VNesoFXNnmuDhY2oeqicvF6UY+F36byEJw//Rw46g/v0Rhkb2b7rjSbJ8y4F9F+nXA66/9lDL8dd6BJwWnV7Yx6nxSUhFKUgCWqP5L5nLJPH99ppe3/+rcLjeS9eG8R+JAUPQBALoIjpc/ff28k61Y0WZGNfn57sGstbV1PpK6o5S0I1HLI4CdkWDrWRPIBn69bGYRMrx5fSdHW0TQe4NoB/yBtu/AbUNrHegBaQ2bcK7kX//Hv+K4P2D3nZlaQfxicKdAPIAFCas09H3H97/8BlEWCMxIHJtzAuPB55iRdUisOpEqMwyef2UmNLgzqOe7tc7sZUWlFyeZDoKQ4Gng6qV1v1tb0Jh/UaN9evxVC0qRBXhm+de9ckE1zgz++szrsHS6S4Uq399ah9nB59Ia5pxQIWT88+dPIhBKJOIDSmh/T9JicAxmkUUK4nr+D1nCCM61ndU+kn2xItXGi9AyJCQrVq2voEVzkv0sp1iFOiC29oUlRF21yADYF5sBKSFqCsBUEOTT1/ppxdo2rpeJgxCyIica5Tl7wKfhwOD7joFjTnhTWGZgEYKRtUWWyUjqsszOeAcu+1tODklLjXtkeayAo9NFVlDGfWlZoyzHWV0Y53qQS9+9P68bRxIsP2dJiNf1+7I+q4XLy0bp02c8vzcW9wTKSW7rWPhsQ6+SiQFkUnZybsLjknF+rj0vRO/yuq4NqoNNzDkgNtHGBOV+gGiBMSaaDK4XPdG8pgpToqZSCNIL9IwF/r9krC//rvNoWs+qEjHa49ca/DWj/f85e7flSJIcS/AAqmbuJCMjsrKqpnt6e1tWdkXmdf7/o2ZlOiuDdDdTAPtwADVzD0ZWy1pJFhlOc7voBdeDg+rCVX8/cryHrC29d/z9MWrRY9RJB0m+itLfOz0k5W5RwknGtQ2LrzS8CjwxfV3epArYq/G4hydcnQ/aqVOhTCajBKoEB7WewcwJbW85iXm9Js+LpixDhruTSwqqyU4Uadm1AIT20VKbUIjCdg+0YG3pph3aOkw2RBw0hlnhBq9OJQGsorhr8BoViRdeN5A1lkJe1NYlwTI76RnHArHk21gyfw2gG/slOUhi0fpC7lQw9wzpgAfuyvHXnTnC1TKvCEDR8eoUJOvSieLuF7Te8QUNog26Vl6J1HF/lb8hIrBsF1xioF2IDvx6S0rAILBtDwqpAaYDbpfAcun4gl9g22Aj+FAKTHfE4DyqdmAMwO857+zVLGYIk0kK8B47brBZ5xcucJNUIEQ4Nxc4GMExeeq7mfXqkzToyJBwXccjCKW4Y0t5CErvHmU2LjF5b+RpY392UMDlprPMu5ZelgBggAosHF0vIEmEYd8Mf4wB7QPLeoOsH7gYsAzHNTiPzZZpUQ8PbIl2Xionl3txgGFXSeVvrOFhhBqBkSHbe9WNF5ZD2dmGtezM/RV+wHZndYE7rKgFM6Q7AFJVGnPUoxonpJnqrXK1AyORy2UIRABtZzh8E4OPgRtsAhJJ0rFgG45/bESjDwsMZ/18BHPNks/NtFg1UyDHwZigMaaaFikGs0Kz8/tLRgI6iNBuFSIPkCRoCuZs0JLyj+/iMDmM+2lU41E5khEsPdknRXaErmMalhVOB4CwzO3/qWuDfNcALAGaqtl9KkOvCHqtJU/zno9pOvaUphFeRuSzo8SQZ+EaSA3O8rNlvcAzMuoI7O7AnV79+x5AAzSuULlw7hCwm6JdFozlDV0XhDaoLnlfhcSaOWDLkHGiyMsAEnrAEq81CjPSEIFT9OFQpPylqDaP8T+ZIow2ZJrxIRWW1xjZ7hJPU8N6ffatRgS65WAj0ZTTuuGVIFnDKmXxBhVvSaafCZ+zFXC24qpFX9FEngfgnMM6Hz58Un8xTHG8UVYX/nD/545GpfR/ODVLBsJ1Kr3zceYNnrlnXvCHJa+tEQwmJ0avh42WtXagpaWtAb7Pa5MApHqRGvOC4Lbsy4K+XnBdlDnXqpM0Gk8VSjneN6+feY7WOqR3dGH97XW5ovWGFQQY6MXYjajT8u9jOb0X63V9GET2WWBPT6nRKs6Y/XoV9GVFfNDwKLAIcNrUORZ1zIV6GlFPQXvm4+2tY2wHw1prDeH24PHO653m7M/W6PPxWQ6N5+Jho527ynx23XrvOiXcYQMT5FM5IFFa4NIU1RUGAJoI9t2w647v7+9oyk5i7xZYzQBdsS4rfHO03qcHa61yVwypejJaRfXbzXGy7O40BkEolqFfC0P1Fw539AWJeG7TkwWA4QOtkXNZe4M15nyZ3qWiYzMGZce0kblqrVww133AmOONnXnHsdNQ2w37PjDkDnPH5mMqYBsDgsDtdsPtfkNfGsZOruYJPUtSnUphzRzwwzzxX00bXI76TFUl6CmjVBT1Tx7t6RpnD3Lmkp/W1tnIU22o7lpVL3vGLHy+pogiL8fo4Rmcqr04x89/O3vEdRwyXiZX9wGnevTYzv2uz999/qx+Hh5emROUA+aO195xDzKVmZPUY4D5X+bOdwzd0ZrSkI5A74exrKpJCYnDECuDIaNp9fzFWFfzMD3S/F5hderzigQdDvQ5b39WsMf4nMfpQQGfb3iMEgp9f56fXuAIHYa+0KNQD1jvOPJeMdFwbnRZLYQeS2S+JEMgt+TOrEmxDFsUtZYLsCeyDAp0p6VpqJ+G1hWx08ZqyFyv0WqSakM1JzzrOmeo/LzFTgskcKIudKAnzBIL3JxoOqucbMXrJRsDcIE3FTTJkpAsu7rne67Z6L41WkSbHpyoy7oyZwsAQt/kmkbk4gHfDIBCdsNwg/aG1VaoNFwzh7L0L8yp9p7vIARhbTt87Gj9BQjgqgZIw7dLh5tjfSXRxUUBbQveZIGKYn35BojgLZYUIIquHS8e8N1wWa6wfRABroLL1oFgPSMX1z8gTbEKmZI861L/aIauHYte6cUFUbeCO3zs6GufIXOXO/WyGbQrxj0Yarx02DsRlL/7BpdkK7MxczGqLUORDRUKBAAPduWBlDDM/ZRtGDU3W5XzzPXxtH7K+rdp+dY2KpP2AA7WPsk78SpV/lUCUQhEMqsyJKIg2bQe03K3QUseRi/LQnHbDMsQ/L9/vOPSF1yawm6G1Qwtrlja4QGYC8kKBtM4ngx0AUeoYU1w05aG8GZk8PrIsq+PMKYi8qWv+VZtYYnZnjlLCyPdou3MDy8Gi8H3E8HNyBLXBvt0vxexhxncdmgCpQbISHeDo3fF2HOv7cDYgnXD5rhn6Hnf7txf+45t32HSYBtnBsKIUAk6gA6eSHUhAmumM9VTXXe4pjU7lhGUBEtEcuXEaefiIo1GUqO80q4YO8khWu/AYN6URCWS5aACSDGVpTJpNMKbpjEXfE6EoWvL7+sh16Q/hC8BmyFSAkAPB8ETNFXnHWuchh0NYU3FxnHtvTP1kfJc5vMcHNNwmXtx98C6rpAgfsgZSs09omjKuRaNjHoK9jGAlQ7dMMMagbZdIbgAX1/gtgC+QpcrjRNhv3AZgLxUt7kFwwM9kckTE6Tkej52a6Rz7xN8xfEoAplsEZoRI4WjGLIi36EMacoDXvMZZBkFjsq0ooEhnCmnAiTdyRLFgR0QYBl0OnpMzZ8k4lKN1fHDUZ5KoeI+O2pByEkPFrqurIrHL+iDBcnc3o8hmOnJPFifZwtmpl142dN9frQWH/N2okLwR3u8L3Cg59qDJ6xpbaLMs+P6SKtZKgSoD9crtPSsBSv0YhP0paFnnaV2oK8LBB3rdcVyecPl5QpFy364zIXqy4BtBl143YuRm7k50NwQylBlVwrRLiu0NVzfXqCquIzsz9w7lmXB6oaxbwRM9ZbeT0HLZRJ2AFXvWjXTDdrYHaslSjGl8RybtiwIecyUz3CXc/TOC9yqPtAds91heRqTe/jgeuYzPlx+jvuPG+dzr/j5e89HMadxL1SNpE6Len7/hJr/s+v+7O9lPIykGdx37tPvfzDn2NMwuzbWVo5U3Jb1O2asGS8y/ghyP8/yLYKhGU0JY+jXA5YCycswTu9DdMnvCWBgm1GVzGcLdjBF06NNLuSBDRgK9w7zak+6pSFCsvqqTw4MbO5Y9wXDHe2DYz2E9b03J3hrv90w8v3MHdHbk4x4jIRweA+qS5QHB51c6sK8C1qwjIQe3snz06I1/NG4r89aljj6Kb//fBypvAQF4lC6/9Xjh/XySU2w6FGvevZWK4xNFDoN14YsF3ruJpYyrCAUMwxuVZ4U0/OEYtYgR5Bo4txXmqkXRi7cNA3Q7BI1DLYceI6IRL/PNrEZLZNTNOu8h1IkPHuomGDUQ8Y8jGHqsZAf5UA5bEfY+cc5+Ex+HJG8lGS5hw4vuTrtHd5zp+nU0IzKM8thoV4v+uRye4Zlq+9nDvwR829U4klJFm2v1osABJYWnStR0x20toYCaAJLQ6rnfa0xf4CTUmcoqQa8JiM99QxrW6OCdKQOKI8jZNLgCYALtyK6M4sjugBuMKHn62MBsraS4IV3qtRcYLsYRBsus+yJdWvWCB5RdGh09Imy5jOtiU5+swVjBO7RoWhoC7lm32RFb1f8zb+gyYK1veGyvGIXRywBv17w8f4Bvd0xfMAyP750Lp7X3eAx8LG8QFTwCoaTvvQFbV0Qy2+ASKK1A03vaHBcTbDvgoASoJKCU0atgzQo7Fcu9qZQbTBV9KXD9QZFQBtJE5ZJXABIb9h14aa1LYWEgx2y6CHe1DHU8SH0xma3I5qRAHKjH7GoR50rOIX5c07LwHOAEGzPDQ2c2xjmys+fFRLks8cjKPq4XcKsj3r3DO+V32kPlih6CUSJmS89Ql8ksKAQ4ld2EFGq98CwDf97XbEvO8g+1YAX4kxlSXBcXvMjaIl7ViBI1sUi17EZDdHv8QEAWAZz/DdtxCJ0RoPMkBGZBCFGMj0hPSIf6AIqeChuzhD2QIPfDZcNaN0n49AuO8IHAh0WjvtgxOcWyi43I1NcGxXzDY5tBN6zuYHtTEftkujh9ORCMmo1+3lXmRurCVjXLZCs9GfkN9BV0BrQMny5VYODlqmmYkVTpcgbRqBYtVlMYGZr7O1daR/XMuD9pDgw5Yicfmddexm5ACQmo9WsH8ShpCo3Ofmi4ykF48ee0J51FlHBedLuHkQaRll6Aly1E0jxwa6NbALhjGARTKkgqJSGngywzO1Z4ZXSyjaWEh0wR/gFYT1ZzhZ0WQFjmk3WFYgrBAtOLtrxXI7ZdvZQwBWhKkaqOt/mXqOiTwOlDFJ4vqQ+KOz5FrOtpj3+zKeahnNGZFvm6sXpoc8yxaSSLXrabuZYMuT0PGiH5eQ//K162f5wTMurvMRPLLT86cHioR8u8VDTJpAGWlSS1HRVe+nZ2P50zXmN0z0gwhxBBJAdTs7eM5F5ngVZmOFt5HtGhl4+y6fwHU7vVp4ukO0GldIbpTwowCYXbiMasXIta1+gfUHTBcv1gh4r+ssVl9dXXF+uWBrD4mOhog9VqN4x8tnWDGuqCDQalqXXbbBcLrheL/z+9YLwyMbvrDl4bmZfc2cWhyJ9mMfs+tJi5miKOafy0aVIQtrsAxoRuH0nSX5kaNCzNtNRud8dNvYHT7Is+LMB9nyUxW/TQz4Vz5+8AYAG0CwPmfq81t4/95J5/qHUPju/kPPnPFmdqw+fYY4hr3Ncy91xv3Ncto11kR92z2tccb1e4S09sKprHQNQAoGgWZ6WkYKImDnPMmTYYShgCjR0GAaiKYY5OgBrgJtkf91AiBKhHwYTgY8NrS1wF/Isa4ePAd3YM9iU68XazggOPD3gATHDEIZxZe/s9WoGi8A9NqLoP/EsVZlb1CQTmuP1NA8cU4YWK1pT7cIaWBcrM3KlNegPXtPz8RBBk6O7VinUxzVyRG4O79pP1yrJA3roKTcfcqvxfJ1Ch3zmifkhf38S+YmMbEz0/MkYrHsCRwDrqDv3NCoqhyoP++eHMcp7FrlH7cvng1z850jiuXb/NA44wsIoL/y0d3+IdFWK9Sm1FPCnOfzxmcoDPp835VB5+PK095/kSEWW3UsJn6IxOIq0jkFDhqIS/bhz6NGQVozw5+YNSyPKzSVBM2AuN+C4ZAFkOSr1kww8giECF5n9dA3FAeWTv4JdPARhRXRBu8ZAPtnzGy+RiiYG4/docAt4E9aAIVVgUzIw+YCK4kVYP9yMCD+0hLfrCg2DxIpwoMXKPq1qtH6kNnAH34JlO90iGYJSuehCFHh6jm3nBCwjZYAxJ/uCK1QVa1/QlhW/6S9ouuCv/isu/RUtFuA70L+taNLx/bZh1RdYB+5dIHt2oVIgvGEdOTKNOeC33rHoBa/aAAf0O8e4L0SRqgnGCCz7G5o7Nh0QYWcYjYAYucZGZwhZpdDFb4ALBAaVwCXLUNDSOIo1DYVUVAsZslgmAgzZsWNn260x8H3ZsPsd/6k7bn1AjehS9j0iyCZyLbLMocyf9AD1AFRIhgRJh1jI+xQArTbzEXIS0bzP58dpr396POaSD0GguYaPc/LP1AhZUtcy3hYkqAiKZM8uUGakn/z9445oK9pQuBg2/IGLD+zXK3rruHhFaoJedhg0EpAYmH279xyvLQXBmgruHgqMgS0aGdCCLG6SHnqwoBddNioyAB0j83LA2NnKEEvD2B2xkY/73jMyFQl+HwJIxy0N0ftC4pB4/wMAcBkNwwzvKKrInDaQAWmrWlzRbCzC0PwIOcK6adDQcM42jdmu0ZV5yZ77stp3DhzCkf82IOgneRpG9AsSYiSCEEM6Plkioxi7PBjspVCqnGt6lrkOpBSOkAthTEPtMexNb5tKnhJzO0CyAFgH6zn/053g3yIgs91fRupm+Jv7QaXDEFMxVJlVKTIacNQJwwyX1jPCkoqsscTs2CeaY0VeAiRnPbIemPulE5QVgt6XXPcdIQ0SV6gs6TQBRwVBpZ56RrySatXZVzyUXeHgPff3GacBlIccePRkjwhYRR6q3rfGUKYcoIxPkpO5n2MaHRw31t978mxE6krJ5+9AwsRFpvI9vkzruXI2ACCzIrkWqhyWYlkgqXyKfaWux5DKMQR1P49cyHmt6QF/xnl6ymfwn49WXi23Wa8bkTB/nM6v+x/C8Oy5Is/X1qD+yJ5SAHwi/08WW57jEWjuhNTLUZaBnABEBSfP78mel9IaoA1tXdGXK5mjxore2ZJtbDvGzXG5XAAB1nXFHiNRoQ02kk9Vil3s9L5JdTm2DeGBHRtabzBN0M/TUFe9JU5W7hEeOE+HPPx+/Ef6R4nqk9wnU82opufBGmC3gTBn31UYPBGt5hSSY1qTVKT+zzRhzZUc5WDHPP14Hr2WdtSunizUP3OCPVhwf7y7Tu/joZzpJ5Gl85j92Y1UqVB2A/74Y0drH1grshGsl9RhWBaWZ/TeAWe/agO5cqtwr3iRB1IhZk7Pnc/ujQQ7ww3hZEUrYhEAEMt1q4GqPfdQeOZy902yRzC977FHKka+i7UdYzeMjcC7PQxhgT12liN9p6BUXGjUSz13jnMaE579cB3VlP1xzJoe88n1rVm/nPti5mJbRlYOBfOzuZ7zpawLtqc5i6d1WYjx+t4/O8pj/K+c/zPswPlzyXKh82fnZzqv8apOqT05U02n6NHzPR9l8PEcs1d6jqmqTqatyq2Xx33ea/V3Gk0EJbKaQH/wzrVSPac87nGtRByHQDRSYcbT3svvzJ94+Lz0W5w+LcPj/NwzMhEZ4cl30fk8p5IxjwkerWN6wFlF8vAi5/8MMUEL52NXg4WxLEZIRE4Hnx7m5FZPXlhP8FJVvfV8sN2D7euma1AK6lRYrgRPxInYo2L2ES0XHIV58TWbSypRAZAKIYAmtByXQetliYaGjqG06Mw62rJijQtZYCzrVUeHmMAXWsBqzCkTFJ3ZClF0rXINjl8DBVkfJMtfxkBXgfdXiArWbcUiF/xyeUW/rPhVX9D7il/whtho3/VYsP9+h62B17cFPRzvuyEcuBoV092yfVkjQcOr07NaQ9EGCH4BsICISEEA6mgLPUxJdKdkrW+rxaO5DnIBaLCPr2myUMeGgKLvC/NlTIqiySs3ipBX2Px33L//jog73HcMUNHKxibxoxluPvB7C9xaoI2kD0SAHYa4Ovopv8Pr10YZqDJFEWDpnUZQUWIhPdmkoJvIdTtdKwLVZYpKBg925rFHbOaY5xqdIcyGR7KQzwU7PQzQQBJBxJaOcWElLJVQQ8CxeeD7fUPfHbsJLiq4D9awLqND0LEuC/b8viwKmGNNztsPBxVsrtOP7K96zce7DwqVd9Ar7DvvPIleUkgvdgq5BmD7Bh0Dm184hjtJJ8R2iAtuQSAOOttM3nxF88BHDurNdxoHg0LqI4XUJin8Z9MPxXDWkK5dMbJ80nKOzrJCHZDWEUL8B6YSkBk4aZZ9oU9yhvIubc1Er85CctE0vB2VV46wNFIdmwVGODvMVcgOh7IaAiCMfbjLYTndd9oSUjiV/qCgDqKdNEzwJzSp4akIz+nEH1MxAAixUNY/k5oRU/Eda1Ue9oDkOADHfRg9zDXBIMzD/Sbnv7MSYDNjR6ka7zxHGnvFi1xYeXKqOxbpB0nG1FHs4eyV1AxGVFoyJfrkuaCmq+edCrjIkerfzgU1vdliLnvSi0lVdijZfBMxS7KZwzCj/BxJXkMjpAOPhTv/LO/1bO1MZOAnFtt/JYdGd/wQUufY+eeegWQNaS3+VAzmJDgygkAKjejKcLOPlmAHn6CuegdPWr65h3PBtNZJ2dYcMkZ2b8l3yzKWWdo0SFBAgX5EEghkInDEPdDdKBCyqTW5qoMcy9cVy+sLLq9XLLgyZ2qS300aRjfc3wdCBmzpU26IChoapFh2MqTEcKzOfK0kMYqHA2rop2c9RvgY/8g1yRzZwyxkOICL2PtjfV2d3BKl6mBeYew7bt8/Mg8+JrWgpidslkwMcyNUH9gnKxuHZX7Oq57PiQj0ZQH2feap7Sdlap9ZuJWbnYNyOh433Cma8l84/mxfVOqxQpYi6aWmovEw7Lvjw4k6xsKSrDXzNvfEGLQkW6j+wBakpBxGkNMOYblLRrSGA/CAd8Fwwz2HycZI8okNS1uSBx0k4MhOQtobbNtzvTOM6G2HD8e2p2fsZIuKQTTsbTjWZYUlleGGDcMclwoV5zo2YRTEnFzM9Xt5EdVJp0ogGH7PvZ2hWa7/4+/0YsurYi61puR5DT0fKvrgcQHJxJSph+rWJQUKy/MKs1B4gPI6Dw7iRwMg4kdZy7/VfcsgwMP3zh+4kQr1s/U2sQafLEVz9gvXn+aYD0//OaJzPGspqEcDY97DjMQoZvN99CSTP7vPgyFyBC+BKIYxavwIgthK6dWefo4SRBwRFp3zdXjA5+c+f+f5fSIOOXvID65LliFFNis5FHZdvy8INNvh0qAQ3LO8oBkzm9WGzBonZSs6sFwI7Gt6CvfIYC4BDTBagiqCmypDRSCbFq0cYJMdYx9QeUFEYOtkxto67Y+XDD29DAUj5ww/DGVt32oLwh2b3NF0IZMPBO/xgtYUAwv2W2StmmPRDdEN682xriva9oGugkv/C0MlsbCf5eUKXTpWY07re7/C7I62f4FEYPHfGSq1LL9QhjFfNtYOun9Fa4p/6P+iAhrkUv6y3GHbwGZ/xVVfcGkrpDV86Y7l9Q39+obXlze83QS+G7ZQhACX9+zb2d4hTXF/N7S3CzSA1VcKxobsryFYnaUlnv1szb8BEbhmWFHbYI/OvmcN7oLWNTlq2Z8ZAowO+M6eymgMeRLhP7DfdyzK5xJ3xDagC40ASaYmXzeslwtiM9w+/sD7+x9UKkMAaxh+x/ANd9mw64bf+8Bt3DCMUZehnbWisUMUGEawTjdF044Gg0rDjoT8I+uadRAlqQFdFT0WlvQYEctWHoYGPHaIKzoUW7nCmZuVQFKDOsyC+UbBRMFXna1HoAkmqFAShYw01CaKvvavVCgtucUzCRkuqWh3NtqwBS0CqgOAQ65s4PcdwPsY+PJ+x+vrG363DddFcd2yTdvSCYQTloPdk0DlV3tj68H+kYKW/VH/N1ivvyRXc7TAfR+4owM+cBXFhzu2ZUcTwW9JsbstmZqK7E8Ng2lDD8e23TmPbvg9wXRNF9Y2jw9cdOAj5cvFV3x//46viaWIphg+EJ1Z+QWAOrCjJ891I5sXDMMDa1y5z5QAwOKkdxCL8LpxfPc+0PsC2EiaV7CKYZBKcqyZkkvO9LHQw1u37MojOzsvOT1dzbruzbJhe6Kw77JlCR+/79EPTw3Ad7kAODzxi2d/aVyILi8mPO+IMPRglM39luPzwjUXbKjhiYHR5HsOG5TL2NM4r/Wa79EpByTBwm2C/x+bzkvxEAh5FEIEvRGkpwJAGe3s1R93GnpZ1z732R1mhqu+4vv7Oy7fXjBwB7wD7hihgC6wcUdrgba/ossKUUC7QNcVyHSWu+OqVOIMGQhgrFS5SyeRUHzQccgUqgjpa7cMXb+khzvSxzO5cT7iV457jmNzluVus3sVI4q3whgEo2ienvUXWwiWFIJM/yED0QOXjUC72B0SASM3HXrF3c9HeVCcD58W4/zbg4VyDokoS5OUzejPJRgtB+oHTyGyfAmH5ePh6JKlJIUORwUEkJ7gYWWEFSfnnrkFhjvDHPYUntnud1oqyu46akDL8MP6ckWsV0jvUKFi0VD0XdHGDlwuML/Btg3RggCl4dNTtBiwLIPasgG5vAnra5cLtHV0BPplRd9eaJz0Dr0s6C3w8uUVr99+xXK5oI87tlkDG1mHmEQlmV8Z+44qG58craf+vGcDlHMKTB7mOJCJbgE4mZoqf3PO/Zxreal4AnYfbPYtwY52FojmOC2JZH+iKNxuH7jfbhgbGW98N9g+YLbDKyfsWYIS8cAY86C48l0q9zN/Ak88uMzD/nCdVAR/doicC/orl6wPvOOfHZElfZ9ZyUB5ZJ9b0TVwR7juyfupr5weXYXEHfu20WNRhXlntEZyrrNeO2KgZWTI/FgYhS4Op/VuxmepkL5lxcA9ObB33+GtYZSCyj6+bdDjKg9gIBmrBv+9VUSjCdsHOnvxRjtkSXk8P803So2Hoiu94dYa2qlmt1pRzrErg2h6xU/h2j+Zzxr75/kyd675iGP8/kmwr9bsZ4UjP7vvp59XCPqf3ItMgD9Ge/7syIornAj1cGYobNmKVRsjK+XpFlGRZDOYB88Qzu/FwdA29h19LHNsLTtx8bkrAMbPQ85pnJJPQgIbOfayjSTWAMO6RRjy4LnGEbEKP8LCFUnlNjv2IyOIlV5Iz/ZU9lTXPHdZOtoO1nUeJ+v4HsetWwuEGNZg0fXsc6iUtRuyKXMvC445ETEkzyqDK0Oy5KItkNYwTHORZi40lW9Vo3VhneniFwCBm5VnS2EjiWrcmXRK7l361tJXyKAgf5dANEB2dtH5HeyPu+0pOJPy7boTYbyFYukL7vcdfnes2wX9csX1yzcsl1f4dYG2BS9Cxqa30eFiWHWDbTs2X/H9/o7vLeC3Dus7AMEyaJU3/ANdOkR/g7SGv1zZwu+tXdDXC3z7Ba03tKUzBK0rWu94E8FVXvFFFsgAbCjCsm7ZYzIjdXR4CNCRQE+WYRT7GAE7YEg3ApIWuXoaVWzPwsWHgFiV+Qw0aRBEclQTNOXqaL3BW5HX00Mav2+s52sB6Y05VwefNwSaC23sbM92e/8D+/2G+3hnRxy/Y7c7hrFzjXtgONu4jQRg1Uah4mROraj7qmrBhGM0uX9zDMK53go9Wbkli6OuUoTrHHoSeGXjnQTgAcA5K08+n6UhU3I1kBu7ylJOoeQSIDgJqWNn8r96/gqxlvBTyETW5xNyX1lg29hDq3fD5g0s8nH0znaCrQW68Yk3VGHwggjHlgrULPuUpuZlFRNlgrmxvy8M97hjXRq2PT29ngbO4Pd3SiEgDZ81DdFtsAWjQbGbQbpj16P+9e7BCFfZe0/o38rxCogAbsp+xGvWwTZJBihBUhvkeCendaHx2KqTgp7kOhnKFhoHCjI/JcY5m71nzg5AgL2Fy7egIsi8opYDcawBFPmCGCY9EgBJz9+FRoGE/kTpGs+N9Mxz3otjutrBVDm72HGPIn1ocuq3XjgIjANRCkzF9/wEogERhyRqGrpCpBF8GOwHnW2GqKyNT3g0reGa3m1g6UsqNMquUGCD48MYVSEN78JSxAjEGIjG9CKUqNaWEVBPhd4ypLs7F/hdNwxpWJTVMC+VIQ2FhMAbI6R3KTZ3zmoZAGeFXWkgpjlynwhz7sSiCMSDKUVP+ZADWamajgIl5rW97gUAQg/4LArOFk8dxWtcFygL05w1sM8eirY2YfEi5TGnEAPYx1Facqw6ScFHTMQlF6anJ1RWUj6f0DKyQcHutWiT0F2xo6li3xhKL0t+v/P6w8nE8z4+sPSG6+Ub3n79hvX1Dcv1AltWaE/GKG24OFFr69aw/0MQ18B1DIh95Pvlpst8S+sNl+sVl+UbtHfgTaC946VfsFwu8D1RpZ0hXo2Gdl2n0b4nrZ3WDo+YZcREpeNR2Nc5BrbHk8bxH5LCNCfe8vxcALYPtKUTJi+gYeMpAM8dsDKXLEJy/IhAbM4wZjCHJU0RTiCe24GmNDMM7Ozlu91h2w4fiXrek5vYnGxMQHpn2b3mtGgr5wsoWvarlHFwQmsq5wLZnA/mZwIaMRUp5w0Pv3/mdeXQHjgHHAr4WVDR2sdPvQ7uHe6v5/uoKuwzxP/peMZDcHzZLs0bkcRmjhGGPoAxDV/HioWhygQwzmiWxwTX1X9WlLEKhAjsaUjcHbe745aKNRoFTGmkkYpXklFr2w29U3haxFH/fjosKkRPkggS30galak4Z66OxpiXUmmN86s0bD5lhsq0gYhMQ/XZhfzM4y6HY0aP0vt1M0SrnPIpd5uK/YzMrZKo6QEDszqEv3/uEk/Qkio9xHNE6nTOrFD4k6Ny0Efd+TH/z6OlWqmROrc8W+JW2HD+ABdZRkirDfzRV/nxPc6KbVlI+uJGcOTYByOeQWxKjX3hQ/j+K43vB2P28endnGF/ABoG1SAu52Fvy7z2A8aDV5hebZWc0ZCI0+cJ5ioHIer/TtU+dU8vi+bHObI8t4+WG3LPl4oGDWCXhgjF6IJQ5pIMVLgRnhAoxV34/U1p5e3C8O8VbNw+3NAguPUUckZWk1YzFhmq7g27GW7BnOW4CUSOXM5lZ8x9jwHdDbcKbWb91+XWYAH8oQsVwmboLX1uUbRbY99hE/jdcekdv337Df/+5d+wfvmK1+s3aG+I1wvWywUv3iGieP0AGabkgtt7g7VfcF8/8MdHw4ve8R7/CW2Kl75g6Q1fw3DFC9ryL5DecMnN9iIbZAfuyzfYcLSXrKHcAw0Nb9Gx2AX6njmeuKCBdY1hICrZANErhUd7BzxmHkYsIC6TjlOioSHQkP2EB8NfmmFm1i8rRqcrGTqy53MghiAGczMCXpvtF3mOjQ3y8pYrqdFLkEahGMgSSQd2x+7s57pvdzbYtneMfcPwOyJ2lp/AcAsq6w2OLSxDOU4GEWoDvndRX9aG10ZwOis4p7CU6OAXxgzJcdN2QGPWMZckdslGBdOmyfM9zynBLmNuuPMxKWHP4beTSyHx+I15npQgqRzeztaueDwiIwvITe31XALADBqKsQCbEidhLcBG5w7RhkVpgH1o9oBNoezZPcoy7O4ZWq21NLJ+SNN7KwX6ERyrbh3DBqr1CXnQmGdvSv704Y4mHcMdA4beGu5wNGF5ijtrJ6R1jJH0pXpEFkQELWlyrKerNtvGsZXcInzvTVizO9twI/FZyrD6TFNEoZnTKBKkAVVzl95/5m5bUqF60BA8FGTOajV9eCKNeagKV4JAtbz5kyKR9LwhFWauUMygFz94lSnGK2AT2e8tlaKh0ic2TyPYy+AQVO32RHHn0q71JjVG0/4PaLIRllc431MCpsTmXLI8IjIicDxn/i7ZhtACl8sFPoiZMHUMBF5NsQxhas/KEQtYM3g3NBE0ZWVBAw2/JA6FCBnmhpQRZEmp2gBdAZyczDjSqxUKpkFGL0cmgQ8jZR7ZfQo0oEjBmok/FSwZQdSoeUTGarN3AU4lUxF4Rtt3SQYmFT1q4U6WjfYqZD5bNbQ2D4YnDrBqOyy6iIrZUds75kvAAZcGs1Hd4iDVZMB5Xd/SsgIXxMg8wW2jcL5LoPeGPZ+5GfMCuzjU2f5uAIgkub86r2HD0Jri65c3/OVf/gXX5S94/foVb5dvzFleFry9veGaTQqa34EILKrYr3cqLlVc8B0vr1eMjxuWdcXXdsVyWfG239GWBXZh6Fm7Q/uCvnCc1uslBUrHvt3RlROpI63SIvHP/C9OZQj5h4yaZDeQRsUUtaAYx6SVvbK/LpHE6YGNIB2jM2bi2R4Qwfo/y+vbIMK9uIPP6sODYelKR6DrkZuKQIzymA1j0Ju1bcAz9+uDuVk4/+bBbijDybKzl3f7Tyx74KhrdCFSOJD159W67uTqTIYikWnYzWGNZ5U3T/38w/OUpHX8PE71t3MIuj6b71Yb8ySQy4uodMJnR8qOVJIGEcM+dgxV9NbmdZ/rLWdo7WzBP7zaYa2fa+m3QUNWirEir2tzDj1pEXndpTH3fFkbdhsp1NM7SQFPZP/BBdS1/TDekmu5ZXeiwosoCpdyhOq1PX1XdQo/yid5mJ4y1s7/PpQnfhi3cy1wS7Id1aNDFL3lTMs9sPl9HmH5mefKXPGfR0SerzOXb3rtn0VofpZXnuHns4GSh7lDk60u/FDA85pnZTZ/+g9rvrdDjnG98DnNHdemqW9o5NgY2LMt5hgDF1x+eJcydo/9pWjKCJ87pidc5Ueaa+DAIB3PKxk+94i5RiXBR+6Uj7Pqw/OzimgBp2v+6JU/j01NeX3WK5RT9bqeluUugKvAhBZOC9aJIjfZKEEHTtymQFsUrgtzTS7My2Qu9+aPoQAdAR9B1FpTYA+idiEwE1x2MjgNM6zrgu12h2rDtjPUFusKG4ol0YMMuylMGhANEgMSioslwEoWxG74NTq+XL/g31/+il+Wv+Ov335jQ/p1AUTQX15xvV7RdsG+bVjBxfFmQNcFe7/gelnxf+KvEBG8YUNbGq56hS4L/oL/ANF/2bhdNzQhl25bGsbygnVd4doQ7w0v4IS2aJChaEGPtHLhjmTVkkJUcoOsrtC9BErwnYULR1TRZQF6otX3imEDsQPhCq3Q7RgIaQxXZ5GtGxG/DE3XzqbHoE2xLCtRzKLwLmgdM+dWyl5g7AdsjhgGHxt8HzDf6TH5gMdAjA0RAzs8e7kOjHHnW3oyqyUBx3njTGWV9zWkF+aAhEKNjGYhP9KO1s9ai2wENH7YPM+hSu7hSGF1gBI/23DPxsPchHgM0x2nnQVCervQExjq5BWXIZ3f9UzDbWPgozeIrGzpBhq6LoodhhDgxmQDhZ07ujQKVeUYDdCrWgYRp2uQ7GKXY/75CJLeBvO4e47Vrg3aSLDRhKVxCMEORdcjchEtqSGjFLJBm2JdK/fs0NawhgB+AhmSZh7NSZ9b5mED88tlCBbxQ0tFUJGS7oykDW1JLe4Z9hSG6HPuCt5YyWd6ws4NpMz5nuf27Pken/uMDJzX02OYlteKKJOQ+0rPC69cYxzrttbCcw+4WXt6XO2TIzBbHj0dz3gFH3t6m5JRgSM0Hk55LcmuRxBogv1S3rgeyhIC9AD2sROVPRqkAx2K5e7oSzYk0IDLht4X2GA1gIYDxu+J01NGBMGDmZcN99mvuQeNTM/2mt6qEpxj052K8yZU2C2dw2pO5BhAPJIt11i6U70L2AWPEZLsR5ypPgENF2iiniPXmZeRwyfp5Ip9LLB+mKr0YB2Vkz1c9wbNOljDXRzdDJvyBV42hib32Em0UV21cqWMEJjtABxqin0k2rLt2HdD83LtUzDdbrj05WFBjzHQFdiHkYTeHdbaAxVaeGDpiqbktf3y+gX/+m//hi9//4b19RXLlQ3XdF2xLAtMlLV8u8w8gSqt7bYu8CAEf728IhB4uX6DI9B9gfaO1lcKqosBTSHdoZ3h4Jcvb9jWCy4vV4wAtm1DZB1k5RlpVZ8EtpcXc7LdAlzgHlSwyTwUAtYLnA5VhfdARvZZJy0CHwHtCgyHNy4GpjZSoVmW30hC/RHM3avQWHGBdJ19osuDiwB5iMPhg3leN3q9Npxt7Jw5QzfWaHNRl9flBGVJsohNFGRdn577zzyLssBrLD+zSGeOZno6Z0X6rIR/+HoNxw8HvcvHfz9EBoJNDH7IFdG9mGv7nAObXXmePIp6Dj8FKNwd+85+uq3qXrMzDuks7Qfu2Vb1sD2fSwqM1Rk+DkDT9GfOtdrzBZDrVOVHT70Jc761hwD2MzZkuc6aaHEDelOSvqhiWZMqciPIL8xnzrTCjEVVKyKIbMqgcsRRizCIHYo4OBJPj1gu32fzV16vZ1gynY6Sexx7mVGoc6641s/ZAOM6SAE4yfyP/f2MjPbT+vhZFOif5X3nM+JHAqV6zmL0Klzff8Xpnl5s/myQVFrt0/PPOeBa727+0LtcVLBtGylMlWtnZKcx0zajDWNY9r4+mmGc78M+y0dsK4J0mYSNnAiKIp0RiYkhKZ4GnMY+r5y+y3G/YghUbeSGSJrk2Y/4KTpWDsTZA84ro8MEboItOpoqbrlhrWX4eGTdpRv60plbssAQkjq0zH3sCtzHDkNHa4pbADEGGqgoP9KD0UHR0DTgO5KizvH945YDzsUxhACQiyuBWLbApWEE0HTF7WborQPbjlUU973KKQToHVDW516VrcTGcFwur/iPr3/Ft9/+O/77yxcoOoDGEPei0C5YfcF2vwPbikU74Ds0FGvsUDRaUm3F10GP8bL+gojkHVXBiq+0iPoHRBU7BhQKVcPL2xuu6BAz3K4XLGtHl8C+JeP2NrC0DNm3DNdlVmGA1mGkN7AY8jv0WJAes2b3DUYnBLqWyFUqQyhzxyoY2w4sN2AsAC7cXKmAezBvZLJnR5XsDKsdunYKxxFowd6muTLhfufP+05l6UQCxz6AbWCXAU8Cjt0pBAOAN2Df9klkEGlYSDuElBnHoCggIwJoSboiZIyWkxfj5glMY6UeZoZGoJoWL1L5U/JCMiTa8Oj9HsKiNnyWHlTuLxgyHl73S+FzCtupKjzBS/U0ZXG3kwBjfePZmJhU/bNe006vowoKAAd2DbxvG3555fWGB9AOj2uLnftGaWCtmbLAesHYNui6wnfDa7viduOe7MsKeIIDF9bTa7+w9GPsOR40UnM2mb8VAQYFHJs1BaK4hRO814ewllY6mnasQsO7L6TPjEyRiTKkbMoXX0uwt47dDBqpcHOsewKHjlwt0dxEDwd6a0yFMFlNByDlx7YbfFHyFUABA1pRyea8zFaZKWA9kfvS2R6SmSRGHqQdBkpvBHWOHE9GZ9pcQyiDdi6+bCepffLfexxMgJ5lZkU5KXPdPB4RyZjVq/FBlRvyVlxKp1Bq5qF7Vr9wZ9XaP9oU+jawrutcoT0Va5Oj0cP5kJynJg3jvkFxBbaBy4dB5QZ5oWzRYD9pgeP2x3f06wtaUgMzLFzvNeAmkH5hSrMxtVn7SlwQg6An6Yy0CICIXB/apgEe6TWLsE8wjSyCWSuSNg2QXEfK+lO+/3B4RjICh1PrdqwRAeWN0WNBr7xhGLN9niUQnkn1IQbNRWODYSwuwAGNhkiO6CIx32PHMMnG2oDHYKlJWeQ7uVv3IBPKbQyo0AJSVWChtVPgKjMummEDa28Yw7DFAJaOfd+xKrDtOy7rL0Tb7obrepmMOSKslXxbL/j65Su+/O2vePvLN1xXKhRrVMCepO2T1Lwm5LQVpEJwAjQlZ+7SlvorwnLDgsLiHMqZzDvKbkbVNWjea5S3O1hyo1W3GykYfHZJyRlmbgaJak50np5Q6kQv5yIr87YlRaIT7GKboQWYi3vK8WiwLOlA84Hv34BoDd4czQjLjhwncSIHZw14eg1EPLMUI5K0APnTM3dbgqUU6DNiuFCLD3m5BGvVc58jH8jFLkJaTYfOkCSvl9dVAYTC69krmjkuPB5nr5xYhbSa5fCO6u/P62mupQzVFdbhs4MW+qNfLie35dlDjwiMsWPbG5a+zBMectA5TvUMAKDLgtYU3hdsuENNsa4L9iFYeoM7CQ6gznBjelCt0MBV5lOEO0/vP3+WYdj4WUtJWuhkEU2cEPeKZzu/2Zc+jRttWQ8qgeUUi675OI/zs4d69OomTqGU6mRTCkd8pjzkx0ghlZ6mgs9a9pMH9bOa83pXxHjI08+VFvQqnzsrfXb8DL/ws+MxzHzCFz6FnyNOHeDiKXUyZcuPqPKf5rZPnjeAiRfa9x1L3/DxzjLLvixYkZzQbvh4f0f77lgvFyxgVzU3m3SyqnoYvKf7U45k1YkA7joVc73UkU9+fPZhPjn43Q/GrCl7hN8XkSm/AMyIT8mxCVp7iojwuo5uWRD9jg4JxTtAEv1alMOxQLEN5hM9Qzrv6GjBProAsOmAjcz/CfC9CIXcsQ/mkFQEsitGWsAAyKQFYEOnF+C0cO+Zw7mKwkYA0fExFL9cfsHH/Y6hDGdt4wbVFbhcAXO8BcNvhobeV2Dc8XK94K8vf8PXv/wFX79+xZf1ilehBb/jCgnBLgsgHatfSFU51rSgwJo3QXZeWahExZhjncxLN+zbHc0y1ltdOGQFXKG6we871taxNsVuG9Ygw6nbAInvDa5JRFGhVjhZlcD8QUtOGwOfy7IgfQGN5+znkBqRXpl0wdaD3mg4LbJ9AIYsj6QFV4sNKog2sryPQkGMQvDgnW0I6AG8Mdbd8R4G9612NcYYsHFHIAFXPljzG4YRBgO5fffwzAEJugMuihE2n4nriQJutht8zmU9bRRLQJiKZU0o/6suXDMSqbWBjyAtcztpYJbyPMnDiCzDAxKJeijYEpz2M9WqD5Iv66afw+0UWOeNPMts0vstXdekQ6LBxNgG8OMGeVOw34pCnajToQ5VQxManmuWEu4KSOvwhiwlC3RRXESx9o41IwN3FfKr29EJSURw3cubI+pzSUNkzbkZM3ecmjQN1EtDenaCLopWceRV8vvpyWeUxZTKoZiXOthFx1Ox9zSiFIVCLuNOgHA42PWMhrZjz2f28jzDwQwgvd1itqKXWabLeQ2U0sq0hwEInVEHD0le7zRQCjSG8tC5xzQ0y4KUhpDmGopUhsfC4XPkwp0ND3Id/bjcKurz9GmVSYGRBu6RihZI5nQrokElT3nmeZ9Uon7UMFcKg57DDvb5pqPRIbMqYKZVwKjEfd/wonf4GNhjQbuwL7OK4Hq5wO875B+GGI7whsuXN9jgcw6POdelGEV1GqiLcex6KLoI7s2g2jC0DOZ2ikJkvwJj6sGShKNKMQFkt7QgTzWEjsxJ4Y9CZkfmSYK/TwMr54dIb0evmLdl8tzKOvBaQAQTuQ260SmABxzRGlqix2wYhpHZSEVIxBEBDSJex8jJTSWt1YUHh6dKhT/QEnktwgJuAPjrl6+473f8/b/9K0ksfrkS0WwbRAT/+P6Bbdvx9qXhdrvjNgzX6xX9w/Db3/6Gr8uveP3LV/zyt7/QA41nkvODqF2b4uCWPayjxwVc1l/+uytkPy1E42RGI8OUi+N+u0EWCr4tPFl0uGk4kRVuTTRv4EjQoDyffCjP55p1nKl4uia5hM98OwCWEqQHLdUyqwrMXVHtvCxBAlGbmTGT9ECiXj7zYlUfyZIxIHiPBGSEO1tVWuIHbIANGbLO18fBZBZH96DWOxbn5nxGox6hWcxFf/5ZkYZjboHZ4/XpO8/zySmXmY+uz4ucnh8c1zgryLOM058tmqfj+Xv1XBz/xxvO+3nmlZ9kKsc74BJAGO4buyPpmhGtiiycfnZleQ8JPhxIelec9sECYhugS3pEnSwdoEAT39EbgGCUrNc+ynrjSk8UaK0Eb8u1SE84ALRjfSv75c69CECTDL8nxqGPbHealICCmRhOBXJ4JBzAGt80dBwzjKyqD2vkCFvzOvSop09NuSYHe59VJMeKNPNxPiMqX3DyHPFjZEJU2JBGiTSryMhkGfz/ccy8Zx7+iUd+jhjUOTK96seymfnMn0QCzuv58EaJTwGOKMf5MHdgDIxO/YKN4esIRtGWQiW3DGk7sKwLopFK+Cwbnu9/zum7G8wql08jJiIQepYfmc+uPe1IfFR1yxLUiz8jn6tsin3lW8rFR3nlwXIlRjyZaut7kLvywwPigftCi0UTHMSHikSXEh0oItisQ03h4hhm+LB9LsRqgO3hWAOwEGxp3a/GTX4LwyKCvUXWES5oolh2waoNl05B+vfRsCwr/p+//V9YXi745ctf4cMwGllJZOxQVXxb3uHNob7grh/4x/aC3jte3n7Bt5ff8O/yG9b2hl9kxf6xwxvQ2wXhrDDcM2fEfIhCJ2ye+aeqL5sTk+7Hgs6ynH2BQtB9wPbAAHNBcqH36jEwArjHBSEbbN8h+w4PFqVr5hFc6dB5Gh7Nr/RwlB5IDwDGXB+ZyBLElQaF7GB+LXsgp2sGVcC7k8/VAlgN43ZD7CvlVpUOgDR7SvZd2oRN0bCll9jz3RcqN+fGspwvOK1pbwbzHRYN4Tu22LJMbIfFhs3J1GX7jgCZ1AaApguaBEQtQfdsR/hjKPoomzsLimMjlodc3hEfW6OYizSNpwQVaXrCSVhUzEKFRgbOhP1cIxX6PrzVk2A5/X4Ow4Zw3Xh5MZHKP+epjijiiSP2+iD0piecESeABgsUUG0s5dgNFwXLIZHv3SgkmhyeCUTwoQRTtgB6S3BNBBGmnZ4knDl1U6JIQ0AqSRGoLqQdpcSDCNCbsJ9zHAQZUxWkrFy9SFQE4grXkXPBGndtx/dEBVu1RVR6jD0cDYEtx6g7JhE/hyfb2nmDOMhX4IZlC8QY2Fp2pM37LKGAHV2HzkeBmiRvcKREHCNAvoQgIMcSHa7Vb3ZeLnOkkwchDSLLBi3Crm5WsqjWhAvCH1H9AhxG9hPFav2dNnxAnfuAIfOsfPnESHw2aGkI6CznBB7BRGoCMdDwyxuXx8505QmnnvctHglykjcMOHVANMgWGKBRY/edEU0PXLRDDNi2ge8CrKtifXsDNkFbF3Ths+wJplppq6KPUpgkDvIloEI5yCYlWeo6J+iJmKoMOQymDachRfncJ8e3TQ9YhfNLsz0BruHZYY4OiYHGRx/VNShzLcWxWSEVSVd8H0YkcexcIKZwdcA3/h0FnsnrxFEn+LiAH60+VZ38xZUf7Y1c0q01LAvwf/+P/4Ffv/6KykmsL1fEhQv4IgvuHzcs8UJU7Q58W3/D1yABxGsDYjjEVkhTjH3M920L81o6pS/mApWsW5xACSlL8TgPDjZ2jyfkXJCRRVzho+rROEGqAzczjNVycpfpSYcRba4JmIIcSOyKPJ3l8BkJOL3uptDhQItJRF7CQhsZhMicd8xBuJHso3cg+ZXn35DYXJkf5M6ujcp8XOsNbiwtm60BjaXovlHp05M0nufsMX3Ol6nqzCnV+QabRf8zQpHPU+jcWlNnS/gsPtm+UjJcjYdjRtRzbA9Wgkfh9KB8T1a2nH7OdXE6zmteUvmWIGdIKpjzn2sInx7To/j8z/PeZ2dpmGFJes+Qk5eA8qrOkZy5qlD9W81AulFVaDYlFGloHdBqtKw9DfYLvNE7Hm7o2de1N8Gw0zicFlJElTI2hB9zLyLouScVxd51yjd+Mjbltczc6lG0dYrUJNbFDTLSO/4EvFt56VKwzx7wzDPPvyuK8c8j6/MrhPzDHP3INHjcS2ckrp57RsBKUf+wLo/9I8qU2fMaLBlwnv/Pjj/72/N5lkhmi4COAROC+o7wsjyNGw+PYAe1VFgKlp/dtx1rD3RdMGygGTDc8fs//hPXsQH6wrTZksyELw3bdkfTF0S8YFke9QydKcoyUSRPedq8ERMbcq51J392GreGIyJz9mSlwIYZtTyNSXm87I716JGfvWAy/fG7/W4Z6hVugHu60muBKyCw4ehBq3gMDvCIFRoKxzuXhHY+qHdEepQQWqOEwafl19jLsSkVfQtAtANCD/hfvKGNhq/Lim9ffsX//I//QL+yMf1yveLv3/4VIoI/8MGB/s/Afl/h+sEG4BvQouEDghjOspwA/mP/Br0vuL7f2KxeFLoJlrWhoaEn5eUmjujAGgHfDU0JkvBGsoi2c6ItNWH4oM3kzCst+wXtw7CvhhgGlTuQCkUG8IcyZN5zw/ZQNF2wwBA2mIudOQ2nh9/7tLT6TlTle+fs6AyBcmFo7BBTeo9LQ+wsH4I0CtnG/Ls2Q7sAw19g9w8gAjLYpaOBqGQ1IdGHCdA2cHV1QAU6LqmMyptkaJv+dySs3zGwY/gtveEdewwM3zFip5HWmPWL5vABhMoEjNGiBEYqzygtKRkuDmQUIHDk6B43xczpCq1RVWNY1DvXttpUqpQbHH9GptLaeVC6p00uAgmfIecS9I+Ul/zCuRwHOCnSs+GQ/9NPzpviP0DkdXEdT5uPQs+d3o70hogMjxpTAVDQ+DKOl5hCsCcFaRJ/WBqb6ujV5EICawS5e5VRgTUVl4MRHAkhGxoEOgRrKi5tWWuQfOUjIwctu4v0JOr3ohlMVG+07MOMbPHWcnSey0/AczxlZdNDAbBVZnFoD67Lygpn5AFJVxvo8AgsEggRtOyLvZpmVFxzHh+NgIc5jaAnfDIAXA6e9rOCq0YoMxSNg/6xrsWfU4LTMG4tAZQPw3CUneWqibyHna73s9RLPug8T4RshlrjiHh6z5NxYwQoWaLq0eTgtvYjhzwN9tO7AcCIHR0dt+0D0AvBfKNQ54Ft2yEArm2Hvryg2xVjBNa9Y9yN3aruAzLoTF0vBLh2aRgWDIS5YIiyGsXYFakh64ST2rYcReqmVFwZDZzgPAAh5BqzYFonsfrp8ct8v8h3lkhHzmlMqT/OQ3ezrMmSh2LyEUQ/Y8Ltj0ksYWFhGS5irodWxOcTdZ5w1SMfEADWdQVwQVfFq7D5w7cv3/Dbv/0rrusb1usFf/9v/we2bcOlE738Ze34+PhAvyra0nEfO9SLlzjQWOGNYTuWlwu0mky4Y+abno7H3OFh5c6/nz3DIqqIYJ7KbBrdPqjEA+l9NwGMDQd8HzRMeqJIT/eL033cz0FMpOtbizgFSCN5gJSFn9uP4esG6UQLNi0FgQwRJdpU2biCTeEf6+fKY5CqbzNQwZbn/2Dh5ZrwA0hU/5kNkqwnGjHCGDrOmjvtzFH+DC1qDwhRzDEo63Tma3IMf+Yi0ntiucbDe55p/z773pPgrKmYHssT49GzoHv2zB8ugkeHXCA/eOjPx9kDf75+nkHrutda4NgaDN4aJlsTkuozvX6RVF5RUSmG6EuwK1gWSHauY180JX9zgfNG5fvyaQguyrIkbdlURRHicGO5kEUc3zgPdXoyDBUensr5+Fko9XHMWO9Nz/TwbltraHrkiGu/t3bkoKUp9ClKU/XZRbiv6TG5EXRUh0d8mvc8z91n/36QQ5997ycFu5pWqYYkQYYATyL4IVL3yTjNn/Lj+dOwycjTOZJTBo2cDCA97Uevki45RyoORHpxPldVRNeKcFKejzGAjw+4C+5xQ9iC9v6Oy9cG2w3DF5ZMyQteX/vDvpC0oOsz4gKSKS+b7sxzw6FOeXkGwtf3Qnwq2TEMBc7yxDw8h/Dnzx8mkabX/wcAAP//nL37s21ZdR72jTHnWnvvc8599IOHoIG+3U2ru2nxahqQykYCBHaBbZCFTIMsW7GNE8dYWIBQgxoQRioJyy9ZUSmVv8BOYqn0sCOspy0nrnKl8i/kp/yQiisW0H3v2XvNMb78MMZca+19z0V2Vtftc87e6zHXfIzHN74xJh591cN8/atv8dHXPcxHX/cwb926xYcffpivu/Uwbz36CB95+BYfvfUIH7/1CB97+BYfe/gWH8+/H7/1CF/3+Kt564nX8JHHH+Kj3/kaPvbI43zskcf5+K3X8snHbvGJRx/jE48+xkceu8VHHrvFNz78Br7x4TfwLQ8/yrfeeoxveuxxvvnx7+Sfev1b+X1PvZOffv338nNPvZf/9D2f4D//63+P/+5v/AP+3g//DP+3T/x9/q9/42v895/4Jf77T/wS/90nfpG/+8M/z9/7oV/g7/+lf8DfeO6r/M2P/Qx/8we/zN/4gS/xt/78T/G3/vxP8Xfe/xn+7gc/x9/98E/x9z78Av/w48/zj370Bf6Hv/Zz/D/+5i/wP3zyH/F//7Ff5B98+Z/y97/0i/yDn/wV/uHz/z3/6LO/wn/747/MP/rkP+EfffKf8Pc/8Q/4r3/05/mvPvqP+S//0j/ir378a/zVj3+Nv/0jX+PX/+ov8Pc//gv8vY/9An/vw7/Ef/1n/jF//YO/wF97/8/x1/7MZ/gv3vfj/Od/9r/lP//A3+a/eP8n+Wsf+gx/84d+nF//K5/nv/yRr/DXP/oCf/dDX+LXv/8n+b+8/9P8V+/7cf7GBz/FX//A3+Fvvf+r/K0P/Cy//r6v8Ovv+wr/4N0v8A/e/QJ/+/uf59ff/wX+9vs/y99+/0/wd77/J/k773+ef/iez/IP3v0Z/v77fpx/+P7P8g8/8EX+2x/4e/z6R7/M3/7IF/nrH/k0f+3Dn+I/+4v/Nf/Zhz7Bf/H+z/F//N6/y//52U/zf3rm7/LXnvkcf+N7vsDffPdn+dsf+AJ/60Of5W9+6DP81x/+bPx77gv83Y+/wN/92N/n7zz3Nf6bj/5D/pvn/hF/72Nf49c/8rP8zY88z1/9cz/O33jPZ/mrz/5t/g/v+GH+8pt+kP/wyQ/y7z/2Z/hTt97FL9x6F3/itW/hZ1/7Fn7utW/jT7zmGf7go2/kh17zBL/n0Sf47Ose5Vtf+Wo+fd+DfM19N/jqm9f5spsXfNnNCz7w4A0+8OANvuy+m3zZfTd5/7UbvHF2zrNrI3cXA8/H+He2GzkOhcMwcLvd8nr+e+DGwAduDLzv2sgb55Vn15S7C+F2V7g7q7zYjjwbKrfDjtthx7OhclcLZSeUnXCo4FDBMlSWoXJXB45aKFKoWqkFLBUcB+F2VI7jyGEYqBAWURZRDqUSdUsZdpRRKaOySKWiUERYSiEGIQZhrWP+U9aqlBHEkP8qWEehFMz3HofC3Xbgtd3AV9x/g6944Iyve/X9fPNrH+Szt17BZ558mG9/wyN89ulb/J63fid/6B2P8bl3vp4/9J638Ife/WY+9+438i+/7638S9//Vj73vmf48fd+Nz/+3nfyr7/nLfzR73sj/+p7nuKPvvcpfvx7v4vP/ek38Lnv/U4+967H+fE//UZ+7E99Fz/23c/wo+98Kz/2tjfzY297Mz/+7Fv43DNv4oeffTN/4B1v4Q++4838i8++iX/hHU/xL7zjKX70bW/mR595E5975u38yFue4Uff8iZ+/G1v5Y+88yn+yDuf4sf+1FN87ruf4A+/7XH+8Nse5w++83F+5Luf4Mfe8RQ/9o6n+Jef/S5+7C1P8gee+S7+wFuf5gff8gb+ubc+zQ8+8wZ+4K1P8S888wQ/+ObH+O6nH+Z73/gIv++JW3z3U4/yfW94iu956km+/U2P8dk3Psr3Pv0GvvupJ/muJ1/Pdz35er79iSf49ief5Nuffj3f+uQjfOfTT/LtT30nn338IT77+EN84tFX8olHX8mnv+NlfP391/nKaxd8+fkZzy7OeX7tgufnO56f7zhebDmcj7y22/JiO/J8d8bz3Rm3ZyN359v572u7gfdfO+MDN27ygRs3eePiGm9cXOP5xYYX17bcnQ3cnQ0cx3GeU7XGPB3KyN1ux3EcebHdcVsqtzpyV7bcjpXjULjdCnc74bUz4c2Lwms3Rl67MfL8bOC1i828Pq7thBdb4dl54flF5dn5yBs3z/nKizM+uNvw/GzgxfnI84uRZ+cDt8PIi7NzPrA746tu3sdbr7jGR155nQ9/xwN87Svu43c8+ABfcf99vO/ayJfdf87vuLnjq+4742sePOOrH9jxtfdf8OEHr/M7H3wln37lq/nUQw/xDa99Ld/10C1+32se4ftf/RQ//Niz/NDTT/FDTz/FH3nzd/OvvPm7+V+97V38m9/zHv437/0gP/WBj/D5H/xRfuGjf52//Df+Lv+7v/Zj/JUfe56//MnP8Rf/1vP8p3/r8/zap77Af/jZL/FnPv9F/sznv8gvff6L/OLzL/CLL3yBX/7SC/zil7/EL375S/zSCz/HL3/xa/zST3+ZX/7KT/MrX/7q/O+nv/QVPv/Vr/DzX/0Kn//Kl/j8T3+RP//Cz/LnX/hZfu0LX+HXfuqr/OLzX+CXf+oFfvUnX+DPPP8CP/+TX+Dzn/s8P/OZn+CnP/1ZfupTn+anPvVp/p2//Un+2Cf/DqtZg4uCcGgpIDEfJDF/IAIVgeffvjqRJATHh4jkT4VZgwzxt7mhlgFFStxHBUOpUFZcv34d13GOs/tvYDue4/zaBepe4TbA3eFmMEzxAAVKLUATiAi0KgCgjGN87Q44IT6hlAIDAAFETt6rt18UIgJRje+dIAlVAQmISj5WES87gSRozHcViAAGh5T4/ahTyPkDbwYOnPvJ6aAL6A4KAcR3BOBCKKItR30rEmepxL8Wbc8XzEc6YA7Pd4nvACk694mIQEqBDgU+NYDZaHd4M4g6IAIXh4qAJNwdgqUL6Q6Dww4NDRNsapCWn3tb9afBSRDZnwIoCswsx1SizQA031Egd41V9kL8XwXifa4JRDH3nYrAGJ/3tnPuizLP0Xsdkv0Vvx8PJRHjbu7ZJjkaI4Lw/Ln+fDnBgVwDd3111fmrZ1917vLz7ncgCWst+sANRXXVDMI0rtfe3wBKiXMECuT6GEoBVeBuECmxNoSAECo1+7VC6BCuZIAKivax8hhnjXdX74tSULVAcv3MHW52xVrF/L2qwEVjPq7OccZ87X0AAEUVLDlPICg5LyACpcBFINCcOyEPWAoqAC0hF0TLPEf7TxEF4MdjQmItA/tPrtqzbptmv9M5y5o/6ZCVPCY5z28nodm+WV47oBp9dCpLQn6HHBVZv8lxW1X6OTLPay0118ndMkpEQm6fzNGj+0GgpUBdYOYwAZSEU+AARgHMJsAcjcSd6Q4UgA57NN8ARlhztL1hs93gxclQ6gABUarCfcyxU5gZmsY8Z7YNHm+bIgRKAvC5P2GL7CcJt5x/7kfvwhi86HMHyOWaLnNCDvc5E/1e3RwiIZCcAFNRhoDoEz4VRzbKsQxSbTFRlYRqwR4OEYULUKtiuwfEEKMPQMsIKQWiDtWCcaMYhxGvaQ/gYnMNL3/g5bh+3008vHk5/I5BDo6RFTZdYlAFp2iDFYM6UQ6hcEfG5K2pvwoEdGLUAXBgQigodYFMhFZACwAKVDUUa/RM3D8VRYEA9JXittBRzXKSaSgtGkQAFQeVcV8KBAXwWHziCk1JIVogRaF+gPgB5oTrlINJFArEYyHBjgcbCow2AKqwYUrBViCqiGmrIA45jgSaAQNToRWIAKJAqQatyHEvIAATAaugKAFrIFu+SwGrhiJVAjCQgIuFAcEG8wnWJpgZ3A3OCW4HeDvMi8/FABEUClAqTABH9i8IisFooCpQCtDi+ezi1fvETqEqhHGZkYvAkOiXBggBBeBGuPpijMRp+cNT+XRh2Q2haNvKrpkVcPxuaVstgiq+j3uQdjx24qtrF2NrbjejSXpvHXx0zG2SUBDaF7wqmjkGVZgDJvGd5AVFFULAOEFjluc6QKwT6YZetg9l/hwGFAujwxCKt0ABIayGMi3syqeCdHSxghL3s5KGVq5TQRq6FKgutglbjO/aVImuWvpLRUAl3ByeikFogChkiPU5lIJSKjT7CQyVV7RARaAIRWtdWUBRasVBQv4VUbAQwgozg3BaxkoEjKXRuwvOtMDzA0o5UVA6G3giApca69c8ZMbpOHufI2H4eBq2BRbGnqfwn59/rPTW073PchFBkz4/FwcE7phnbTdQSlwtaWgShLmjQkEKaAK4gt4gRbI9cU60w+YnSxpcIgKFowoXpd8AKvESw8GRMuLysqHmuh2nOyCJaaM4A6FGeHPs/Q54cYH/NH0DNx54APCG8WwbzqUpUAuKaOqHWHfijpZGSc11aHSoKg6phHcOgAJP+e/SICLYpuPXdSJSsU7uKCIxzQk4fbYMSUI8ZIcin6tp6XbLbL3uu2fblW63CmYr6MSiOf3b6QAKiir27nODbTpAqmHUgrPzcwzDgOt6HbuLcwybDbbbLdwc1gyeE8/Nw2uz8Mjo81uFwHPCm8Ec4GSgLpbncSMxGxZ0nxeAds83322esSvLTojlHBLsHpIfv7+Eczf3pagsAlYEcIfqAFWFmcOnCZxKKrfQ56EkBbDwJOmeiyNWPdPjjnsCKGFddy8fs8cb1rgb50UEAFJLLHSrqAKwlfAePeeDEw4HWi4gKdlfmpPIASwWLkGwWVqVBCbADhO4siaX/kkJm32tpYaV5ss5pM/z7HiO+ZXj2uflbHGq5hyJuWK0FMxMIZXP6h5z/yznVbd6xbswWc47VsB3T7HeZPflvPh8tb7mC1fGABZFvDZ81++4oDgnt5mv5eL1mMMKgNbgJeaRHJ276je3MHi6l6OByOhqkqkqIAplQR3CM6Y7CE8UQtKTKjMiFWtDs82pdIvOY6iqCFCpRhtQoFqANEaVhLj0YcIwpKJgDaOJClHG3LWOesQ4lqEAIGqtcNVQcGWAtQZhCU9RBFrCMEdJVI4Mo0R19gxxxTjPY3KP414ISx/Hfk73wufvcw72dbU+tCNxqrHW5nmyKFwVgfmJ1xlW4mxYzbJpJcevam+XXbUoTAR+aLEeJNupiHYcnR9aLZAtuevea2SCTpgZNPUDAdCI5obWDOOwgbtjW+Oay8lBZzhUIhgKYWXCwAFVC3D7Jex2O9CH6ItdBV1gLYyt3h2iCqjCvUX3pGEWxkz3WB3uqWgl3tPEA0mZuzVlwxqJcD9ykLv3ux77Lg9rh4Koixue3RQNdUP25z0GqSAsYYMAmGKNoprALQzeMDjTorwdAvsV4xabusHrDxfYbS5wS16Gcqi4f3Md59hgdyhwl3AFVgMmZtkGh7tjaDU8XRdwUign8OCoVYESvqBAICWFrzPgHgmLGS4oUjFC4XRYChHTUCThleV7q6Qnn5B1KvNQ0h1GnWBqQBuyw4fQj2ihwCQVWmtot/dwm4B2CXcN5QINiJga53sLKz89UdIBFhQ4lISphCfdPQgtaTjl852QZvAhxpSDAioow4BSC1RHTLqHcgNvhuaEtwZxAxwYmkGKxotSwkIVQEoDIGhW4zk4wG2CAXAIGvY48IBJ9jA0iA9QVrQSEOTOKgSKS03B7ycQ7vp391kAm5ZsS4dI91B4eP4E6CmYvENcATMZ4/7aPejZF4i/1D3ha08kI+AiqQq2VOrO2cMBl0V41dHXZIdMKQCle9kAukfQjSV0YXh8n9mjOhHEAWdyWfhzX0kgGqJYIWzwAhgkhF11KANm9SJwlbTWgQ2ACsGkDvMJ0CHmvgWyogmsVw0T3xke0JhCpXaPKhEvl5JwMBK1mKAKjOkJ6+z7hBINSHuRXjpEP9cW/dZUZk+djJAPC6Bh64OigbiJoAw55kUwpKNhKVB7aKO4okhFQSjCJgDcECg4wzglYX38kWNKBR1wBtpzOl5NgLU7YxKyRF0X2HcFTUOPDa5TD9adKEVWQrrkGphWc0Jg2Z89KGjpwBQy4HUCpEI95DRVYBYyLgx7DRRgJeajvwJmFxrYHNZhck9vvQioCkFFkfDL49poTykZJuiv0NE9KMwI4wGqgUM4Ha1ZeM+TobUJhwoUkXhdEpNHmPFbZcIwDLhPdrhNYNjvceePvwnfDfD9hE0bIGPIuqKOoTtDCTEdSrRFsscMjLCbx4JwtvD6nYB79BcdYnGfSVsglojPKUCjozKuKaXAnFB2hCSURqXAHag4OU4tb9JBQ+D03Uv8tudnQ08+r7WilIoDHcMw4Mb1mxi2I3abCwybDRQDrj1wHRcX5+gxq+6hqGrGDBevz91B81kw0sNjVjDjlxmvTZyIiu6ShEfoAcl1eLd7W5LxgRgkxDPTDg1LaEEBjqzL7hU5UaQDDDG4Oc+wjhXZYYKbgbSICecaDi+l91vGnYjZ882zEksKZS0lrCeJFwEkJsKsXkiohXAjiWGoqOc7lFrBjG2xlbhgcrgbSmuAKKgBmVIJSSVGIiVej731+FPEsGkOTjF+Ed9eKQpRaJG4V3r5a6+XWKxDW5uR/V185bX63R5CF5baob8cq+4ZxdxhOuARM6aF8J+NrG9zLFBeF6JrRSszXL3SjYvVLcvIrnT/bBFfhSzNv8vV3tbsya7Oj3+eyjH7xIhSHPCuMPQIYXBzePGEUntbVkhD3rP3d5cFUlI5rz2LDq3GBxAKbG5/GHOL8lnBOFIgwvRUptkzJwWlxnW1rDxSSq4vj5g1AwoPaBPpwaaXLRG7Lhrru3RDNb19XXk6ACKunN5x9N+qf2dY1RdOwT3G5fSY5+/cH2lUO5M7okfj/u087P6cNTJ51flXti89VYHP66N7gOv2z/FLWjgsWK0bz/XbvTtnyLQ0vkopKCTMLZ8RTgUT/j9CWFsDE4FZe+T76YA2TfDqGGqFtURRRXC5v8Qh/AxY3aBd3sG5ES9+65uwNuLyzh1ccMD59etgU+ASaFJQhxoG7EpHLess2reso8XDpzvM+tzvujD+ddSl34uefTcbqpwRqOjPWCCVqgkVS4hTB6CaHgAhqDBrAOzKSUVoBswLup1UVFGsoFBRNL4fdQszx4OouG93E4/KTYxlgze0HVQGvO5Vr4Y1A6xiOkyQBsCIVgBUQLzADg6ZOnTFgAc8ga/mGKAoPoUS8AlsDsgUAXdxaNEgzYgCMqHJQh4TOpShfCRw71y4FgIEDhRBGUbQetyFKZgA8wb0OCIJtAIwIDInUVpAYHs5hFFxiPYIGorbzJIohoQjkNcbxAk0gyaEBKSgAcMpBxfTu6THn3ND4GALTwKT41CIOozYXVxLYyNCBfsm8Ao0cewPwCCdPJWWNDWIKUpoUUAd9Ab1iAFOaHCGNWjmOLQ7aJxgMDgNVUYQgJYgXTQEhO+loE0HWHM4NBZwPtPdlsXY7RgJz5zosTyf45pxYjpfvgiRhWCyQHVBwilwa2ngpEcwK1hD144hoFcwmyzt6eQ+JHyWv84KqHOMuqO3EHP6+jkWjlUkwz2YF2ucFy6K+N0x6bjhbJWAIFpoXlSLZ7QSNx3YySUOqcQBRAEBY1jt9CBs7RRCBzNmH23WBb6U8ISHsoGjoSZ8bxIYUkB6DpEx10W8+5DW05RYU/eAO8lPk5zXTRWtBd4IRayfUjNmzGhHoB1B8gpKXwyIUyDC7DeioECFcAlugZQKJbEl0ngN6LakoV7KWvBGOMYRaJRBIeIz4am5w0VCPljnkoTGLonUWCJsm3TwW3rcJum109DNc3JByk4hkQ6bz8OeV5U0FqaEcmeCZZ5bSKgDpWbPevZneuqeVkGjgFCohG9mqmjATDYsopASqAMKZpKSQ3AwR5kMWoZ0OBaHqTJhaSoADQTJJfpUIvYcXKJ4q8LwGsfLhgrgsDeYpX5KFJMk7mhwUy7bFLwTFHzr9rdgNmK72aAd/iNgxBmvQzaGihGjSyAAEgTUgJZzbeZ0dwk9wEQi1SSRTEctgkMaLkPGeCkh5ywU0kLA7DrCY13WdDKGBMAqEFDUGnJYH7OF7J4MsfkLdDZczJPZzJ+vCwa0o5YgOjQnbl67jgdf8TJs6wZn52eoh4Lt9Qtsdzu0acKLhwnujnZosObARtHj1G5EyQXRLLF7O4ZLZuvUgQDu4k2pBBmx5NlSnN0VpCI9fhfJuJFjiV2hKigCZYCtbDEAHYaqaQnNPVUUaJbws4TC0AI1h5Go3nKRyRyTdnNosVxgACwH0BP2TDRgfkr3SpmeehHAQgkTgFsDbYCUYGBLUWy2W7TWoJuYgDwQh8sDXKfFqnYDmPAwDNQuFlcebU4uZyASsSgdbR8kCu9glHTLOfs8oSCpAr+zwHjud4/D1dB0t8yPBZRoeNdYCZ9+zIxXxZEQ65b46eG+xJu7pT9fNnu9q2dLCP34HTh5/NweXRkC/cELAoMjoXtqpRPH952/F0lv0476q1lDRYWXbtDUiA1LQ7MCDDl3fcX8JEGXjMUmxCiRJVGSMd371xkxfHUDC4FSc24KGBAH3BDzXgKuPh6TuXMCWg6NMJ8ngmDpoySbOlComfleBK6RraArdrdx+b21lvwGyRBPetnF0hMJTsepodH7N2KBPvfNUd9fMb59jDuS8Cd5sREb//bnXHUsrPWEh1ftntuzlse6/l2Pvu/vs/5+/l0UkmS0GflYKaz1u7t5eMraEZbl+96Xx+/OHPfISlhnNJCc2eH93GYxFgcNWf7SnTsAgDuI/t7rgGYNhKMWRZtegvxxwWQNFzeuQzeCMlSYAcMwzHOmk/f6eKz7wpHGeXcMyCAxJhLDlSy6GsGStKbnD9FDENVxbFGthjc7z1IIKWgZS5Wg8JOEeI3JhoaiNXB6ByoqqlYUjRG6eSnYbW/iHbtXYfQdHuIWOznHq195Azfuvw+3/+MlVBXj7RaQ8x6oUMgdgTZE6oITaoGdD1KPEdmiQPOjuIsbwdICKjECxWbd4TCUtFJFBH6YYtJZxMcSDEUdBkyHA4oOgFu0QwTVI8ZGtXCHDh4enTXQDeqSijgWiBoAN3AUMJ+hnjG/lYCCVdRJw1J3gt4Ac1R6xrnCC6ICmmkbIbFC8GopsQBqsANhJTyT5lAKdAj4+6WXvond2RkqKtpQUc8Fk09QDrDbe2zGAe2QbStpuNQ0IIYBlFyEdLC1mZU5Xd4BLw8ACbcJl7IPxjcYHn6p0U9jjJQ1YN8cRLBlNVMnDi1SEShJ8umLNX8ag+U9arBkZ4+wC2GPsEfbHyLthjZ7HKE8MvriwYAtaOmx5sJrRIWgnbKY++qYn9PnW+KK6/ilRswx3HLACNTuEegId4MFsw/iRC3hUhTVfKfFkCAWocTusZ8azik4aqmzEOjQ4u1Dw0ZiHooSFYZaDK1JQIVdQFpDKWHolVqj/0mUohG7rSF0vaSA7JZ8kfQODSoF0xBpJUw/tyTrdWDQ7ruA10Tc3KeQMUmE6v2qGqGvkqlJpRR4O0Al0oEojlpL8jF0Xv0GzATBWmIMKDEPSwmvpgqAMsR9cAnViD9SEg7JOOHUJjgk4oMiQFG0doBUQEzBFopHdInha/a9MLx5Q4cufUZiPBW6ashat+CA+Cygs91EjsmMsSwx4t4mePahz/OzZ7esZm0ihtGfgkzTS88XAMwC4fIWoaqpddJRyJmSGEMTHJFLiXiPQRTinMlLdEeRIRAXCIahtyfeQ1lRUGJcSdQ6wtwxKrE/HDAIUGXAngf41PASw9t3NzQa7jSAkwZyZI4HhkyTdEFtEzaiuHzpj1HMMVJwvokxGTdn2KlicwiC1lTj+n2JOeMabGgwjRALEqpqgVLRDCilrxnHJIGKThkqbAAghNKi7zQh6EQmCwm4oV6tfJej51n2eIjoorDvsraQQjJJQf2zWgdcjDdwfu0cKiO2N85RTXHjwfux3YwpOyLw7hnXLR2B6fceFg+7k4GPYoBXWXMMD3kWWp1IUoKlKaqzNWIWkIP3IFD32FY/tSjQvVBoeg8r2zUh0fkDjUk2k7VW50W+30L0Qoeu81+3uIvne9BB5IuXxQ1bxx3WY2H0HsLO/jV4h8Os4XC5x3a3A0QwjiOshbFR2Bdvj7WtUY+4oQDBAE+rzltajEbI3nDY79HaAW1q4BDCbI631UiDoirsco+pOdAMLkG6MIQFzeyjnpFxFfegW+NXe8jBwlzPy2MP9KTP7hH7XQgzOZ5X9Pd/6bHEWGWet3P8d/XcUw9lDV8LTtq7YhWvrfBg9HqGBhpaSwWrAnMLgSsSnB73jK93wWKQWtPzKWn1B7EEmuzwbJdmTLV0ZIMR83NIQLOpPMQV3nE+MhV0xAvX78h8URUJxIihiLQoiuns+RVlphcCDo8wCQQRd8Fq/ibbmqv1i0DmIvoTHhj73Ovx3bnvF/5GP0jCmt219kQUWvyItHV63b3mhZ48Y2Y7X3Fo98B4jAKeHkusV2cjbVnfmNcQfcW7mM/Re9949c4dkQox5jmXFo+85577yTpboxbAah5kO7dlnNvBju6IoLnBzECpmKaGPfeopeLycIh0VfNAPlCwHUNO7O/cQX2xhk6DJiLWjdVuvB3LkuOxxcl7xpwO7zc884CIkHplnT2xvm8+hURFT7jnAt+uG9Bhh4B/QgEDIQBIIjPsUQgUUTTtC3xAA3CfAeebAd9VH8T57gZuHXY4rzfw4CsCdlabMN25jPxed2z3oSzYhnzjyFN28UUWiaBmbLUL04GaDOdOtIoXNFooBglhob6JWJM4RAxNIvcLlsLEIv2AvV8kYpZofZJnEroQkrnS6DBQJ4WZA2oZawlCVI9ZhPudLEoTqBeAAjbMEJ0b4LXHFA2AQemIAGUIOsLmNARawMUCSdJU5OfBHWwazzALDzxTmvbtEs0njOUMw7CBuaHZgCINMhjgNaDsFkbLVAmrxEZ6IYQYCpOIgfU0n0vuMTHCA+aGAyOuyQJ4IQaEQL+jhkufMB2IyQwmFn0nPQVgQSeA2RlBkSBTqXvmpAYDkTkuksQ7pUNXqWq9OMHa4OxECAAQz1SWVYwYiBguc30IAHbS2LyeTshEnU66BH3nxRYCr8cIgSUVR5Z2rdKvRASc2abz7UKg+upxAJCxWgGhSjQPFKdkloKLYaKjWENhhbHiYI5pisIPpUS+MEp4vgcc4r1bJ1DKnAIjIvBS4WjRHtUYH3JGIARB3Ozs7R4LHaTA2AWxRF4mev5wLFxRBS2eUzSeO7DMBnfPSoh0mGwTgQSqw5jyEvebjUbtWj3METWAhqI1DNUhlUjm1ZqFAG0cQBQ0aWAl4Mj0IIe5YbIpr8h5mh57p25aDlTtbPS+fvocdIZ8m+/QwwCBqGiyxTODa+aArKx8AMneXWnhU4Pu9BDGWigSiN5MJqOmE1LhrsBQQr57khvR2bwAW8/vXnvsOS9JwB0VJUJtCCU6zd67zvO4SIHQk0kMSKmoaNhtNyi6xTBUnJthag24880wHCWyKTAKJk64zUhVujwQXhVFiIkN7gVVRhgb9nvD+KJiU2vIIQMGHyMW3irYiG9sw7F7sSY0zmyvhk3XDBAhttAIfyAKHU2axmuvn9HRmC6CJOLozkT0UibVhagCQHUW0D1jcJYXszVkSwdfNbApVNwNwzDg/Owcu+0O5/dfx/WX3Yfh/yXOr19DqRF73N+5hFmD+nZhJvf5lYtn8QoBYcR7oBGwl9LJJyuvJkMqbJasXJuh826S9NglJEhD1mye4Ecxt9nBPhbcR+zHFBzIvOfoz4zRqkJgc4L7akzy0u4hBiNaPSgRYhIpucTs5QeDMt6PzYFaZi9PWLCkVuVEcIdNDWwWEAhjjLWEEjMzUIlSK8axoLWGwRtkU6EHhWf4AI4odLBu+erdSUYO8BSMbmsHWLOlwhVinHr1KyDicjZN8INhmhqsenjpKdiO55TkNOD8t3Y2LJBw5t3XdKV71dG9nFkB/wmG/qwHVYO1vmpL/hLtPPFgrnpu/rL6uZ5vVzAzsfKIeXyvcAju7f6colWe2QKmAnWFJSs64msGDPGys1c0x8MWS39pTyoJCXiaJKTojMqsK2shoXiFAoXQhEZLKTG/kwwz90bv356/yx7nDIOlKyRRna8h7h7HTsDDah1LKtje/3H/FWrgDk/S6VVybt03p0x9VY1CGUjEDJH6tc5rl16NZ3W/ZL/O/Tu3v6dcQWDWZqcjwjCcC2rMY52/99WwZlUfVWHqxovgrneMkCKwjtmeVkDs39mqvb3rezxUs38XTzKY+e4OPTFc1562imCsI87OBtw4nEVhDDNMZmh2iWmalr4uOsvuvnb684K3lEqPwQZqU8PhziVEkgsBwzDU2VabC2ucHN6SB6D5PiJRZRDhLMzs8UzpW69IYunjXp2se/N1TRoJSKin6MRk0FKiqEUfwLxRj8BOSlAcAwNqrSaoUnD9UHFWzvCO4SaKjnhUbuCc1/DKh64BAPaH2ziYYXspECO0hQcJWxZwbzCpmGDhNbiBmY/ocAwcEs6NHDtYeMJsU7AUJdm6WbGoZII2ER6sQSOmhYxpVkS8opTFm7WwWALKa/GTFm1I8pHYAHiBeE9v6Eo54jLavWRJ6iACzgxh45giwQ2FUTnL3eItGexqE8Kzr0UKNrTsty5gwvtWEDTAtXvHJYhqjHQl5wTRCq0G4yHisSCGWrAZKsapYLMbUe8M8NsNRBplmtC/MmPnI+jEHW2YiuVrEnudsJc9JhJeMiWLgA0A1SGscCcuD5eYWoNl2hPN0HoaUxpcs3OnisqI9RKBxFhm0Ek3ElJMBac32OHmGZ+PVT1T8mL+5qJnWxReyMBA+btcoS6e1PGSjK/nz9Pw0r7Q+uey/gPImKp4t2x7GCF5k10AzHq9x9/6W8Y60zlVItekdiPVAXggKb4IYtOo6jYZIZNhVzOf2ivgFdYOEBE0KAYlDDL3AymBpjhhMgEk2jCColFGVhViiQgh85Ml+lw6ZN9ddg3SYYceRRJdqBVobRHoGs50V1qankM3rkvY4GiIc3olI3UAyFKUELRZ+QaS19jHw+e+01pT7rW5n81shkOPR93QfMqxcrBIGjA6GxvuEToqKrjM+aDIdnRLLlnfHdaMOePzhFobVaUUOLIqJ9I5kq5Qy2z4iMh8f/FkWaMbHbJCECQMchjAQ6JsaeAo0VNxzDzye1dKNGSgJ5BHmF0mxB1lSoUSxYPAaEsm/tJSt5Sc7yoQKbMhBjCzQsLjlkJsdhv4bgcn8PIXd3AxbMs1vHS4g//LD6AR/88u308LmjlYFQd3bEAcMgw3NcO+HjButqAAh8Me1RS62UCaAdsRwwSUoeJaDsd+FJScbm7AlMz7KKIUdRrAyBrpqEoMfjiIfR4ngAHLCn8bJAqZ/VlPoYNvd4T1tfx9el1XbKVWnO3OcXH9GjbDBc4fuIlqY1ga7pgOEw6yT+sl4ijioSDnsnTAzKoNgRyDzsacJEcPPs7BajZ7qEKHTwbUJPJ0z7VF6gALIvVFgqV86nX0zhL0dmB5Vj6nJwkGhJ+FTUo8Y7bkRTqqtDoXoRzBJfbUB9IyMtwiJlqIgD87PJA4UMg8RmI4wtvvvCwAKEN4tgBQNhWqSdZaxU/dsj53rajjgHG3gaTwIaMmdJkhUs76iCS8ZT+7zN5AhC0A0QqRFhC+ykxSsamh7ffwaUKzLCEonop+uUdPZSiqEA+B5RkSCMPg+D36OPXre2zqdI72uXzV4Vd/fHRIR2ZW9/sTL/jPOe8/87hyvc4Wdv/X43r59eyVAp5EvchxDd5Fk2B2BiHaZneGCGXkjFKzAGeEYh6bWZEsJKglb1/m+/RDV5/PZd/QY8d5zpqHkHdgxthmzE40wl0AJAV7lGk8RifCM4zF1/8DVozVk7j+KbflGBHzbzvm8zz0IP211uZ3ARayVr+3nt57VTeAJNQJqXXmFv7/OXRVL72vd7cINfQ2BGzfC61c/U7z3865Epa7p6FUjs717F89uYfNr0dQHVqG+d27oRBrOgzjmnJoc3YGuuNGyphdE+wPh1U/aoYkMueWHqxlDUTj0CbUYQOS2O/3KCBsavM+AzoCgztMNvOYezdY2FNO00HLZxJEHcoRD6DXUIcEulT7epw5m8dzrfY0nagRLLPwDN7zCiYgVhYbFkgHAN0weLDYbhrwwMUO31Vfju3mAk+X69jqdZzrTfg3Hba5AyEjl2xy8E7UYfYm0JrxVUWUO2QvqMCsqJWWqxPTEGUO6wEAShbwtrT8w4InUrl279MD5kxQIOAeKWlRZkZ3lh60msnjGTfNWmQALfOFD0FscA8rXzJhOS3sYpF+Y2mya1fcgUdETBlAYQMJTJhmK5wikFYglqk9dJhGCpaH75bkLQOtQj1Yi0B4CjE+Y3iRMqJWoI0VOozQIQXCCEAcbYo4mPuEWgSbzYD9pqKpZhpTeGAugCD62FzTYCIu3dG8YTOFofOS7HGgYyxDWqYNZbtNBRxow7SfQIsY9mSHIFR49k+iDZCMpzGY6z3Ds6JEeciQUFD0eqyCbnXEPO6W9dUCJX6uIGjHOoJw17mLIy0J3R0XDODp+TO0tgiv09uTxJFFe/JdwOhL+0WWd9R85ilHuxeSiu4IT7jD8WE5lWCXk0l2A1gR5RmHAUaLFL+xJrQbXox4zGPvEFxXmCghmDqMbp756tHuJivYk71wic9pXZpQtknPD49YWtEC0cU7CgM1LMtw4KJPLYmUVVLIRVRpni+6qkGct0pPLkFfEmITgA4jhhIviljrACKlymdjPOqcZ510LYh45gLxA4BYpOClSz57Qp7pUmWFzIThmG3shf9ne5dorYG5WUHM81BQ8b2u5trxvOyfraH0/jOkYnIpgLmcp7UwnooF43dKmdorBSk6H8NnorgII8SnPs9XsiIg9TXHiPBOxrJkqifpL0QaA9nQYFLTHftKlFJxv58DZnioKr4hDSyCb8Lwf4omgTBQzNu2x1gKJioGaCRB0gEzSDtgcwgl76hotochYvjbBpAbbN1QhhoZIABeGhTO5AkJAumFwDTS7AYNZ0usLIoamA21vuzWBnisn/hZ46WPhUC3ROREyFx1xOeKWkOBjVVx/eZNXNs+iPOb11H+2LA526J9w1CHitam6HAN5ZhVroNx2QuWO7LggET8tu+coz3dYNUAEjCJEna28oLB4xcvCYNk1R7SgZbQ+up2UWHL0KZMD7BYeGIBLXFlXR/ZwSpRTemonmeHYVYdb8ci89SY7vAr53bVUEg5j8LbtbmkpjL7sXVPw5e4eHqRuttCB4BDJt+XGilFCMFrtUIQNXNLrYvFLsdc216QQJotsc6TiRV9ZLkAY6zKOAbpDDEp2/6Quz4Bh6mFQBNFswZjbO7g6ij1OB9z/ZzeO7NCxN3CprNErzrWsO7pePxJgFCw5+8+qSuY08/WN+dJg+71fndD3ndfc+Qh3qPRV8WUI97b0MzmGreqy3dmDWQ5uu7U67s3cnYPOaEyw8eSuxdBERuUFI1CFpDZO9SSIQas2z679/mZ3/W48IBxNC9FAtZEH58VMiISMdqSKQPRLpnZx3NMMA0HWzH017Kx1ypYH265s9Oq71VLpIlhyXS4q69EFqSMeZ4fG44dxTqd33fFc/V4DLny/E/fg0fG3nEe772e0et6H+fV3z0up9f29w9Wfsng0TKvYh0uZETN+gtyvsNuf45tI75558Uljzdr1u8PB5TNJgvnNBRvUI09BA6HPaYkybEk0W5yiBwwsQZbP/k6azUj+b/AGP3oXXrdgvXa6p5+V8D9fY/6oHvA3Ya29Bh6R45TstYyxlbKsg1X0QJMjlIqzuHQqnjlJTDWAe+471EM5Qy37lxgHDa4uKiQAzGqglNDqQEZlsuWYSuJ6iPw2OoJ+4QuorJWOr0o7pAh2ckiUMtSLBIsYTHAp4jpEgMaXgIE2JcJOiguDhXCEYyiXmC5zLrJoYSVvSKKwCbBWU/ZkT3YDBMjXapmh6taeMEcw4MtDSjBRIYCaBklHxS4nLJ2qsJy+6GoLwMcJCCYOWRsUyz0GkJDL7+JshlgvkEZBNUbCKDBISxo7cWYpH4RE1AVtYwYrUCK4PYmCmtMW0HdAON4DmFF8b7QHc0OICoowLgH5I8PaOrAtgCXBhkq1EaUNmJf91B3VGlhXNQCn4hLHtCKwQ8KYMCL8k1oHbGFAIcD9hL9t7/8Flq7jZeGhsvpEiaxc1bsaicwTlkAY4A3AJp52ZJse4TC6Is1dmNqAIewxVpDrRXKPUBHY26j6Alf7wM2PQzpqSB2sXKEETdOKXw1BR9CaFuSRIYWRs8hdXvPBugl/TinsYUxWbvn433Hp7x/uI04T8PJuyfZkZ5UiDVJdk0ypi/ImrML9K6qc9oGVSN12x3VdfbA+7p236PKBvuDoNaGG+MIbUTbhiezZwFZMU6x+YlkbHMqhKnBVKN6EA+AFBg3EVutMc/kEPptmwbKxCn4FDiAaJAoox8s5yLYlC28GaZdeljtEqKKre1ivkjGZbUCLGh+CSlRP5ggtOxDqFkU6thMEZq4k6WG6oT0urNqlUoQgXgZA2hRjKEhjELVVPx1Bx6m2D1LohTl5ISXAZMDprejkl6u26KbhOkzD7V0wVxz3XfYvoFKVGfUDPYhYqk1YufSDQEe5gpNPTVTBLOnRdVApzRKxo6lZFpOGtZCoJbkVDiqxvu7hfc/TlENqlVGSuYUCIPWbRgeef/B70CmBi8VzQxNDBwEpQFjDQ856hNt4W649ChyohWgOEa/BN1xKUMSmKacz5eotaD5AS4FtWxgzTAqUZphqoImikG+gc3mDPKNHepQUCdBvbiGi9sFt+USNw4vwczwrZJZEFUwseFO2+Bss8EWwP6wx/VRwT3QpmsYhhHfOtujDAX3XwLVBS9xi40AZ+0/oZQzDLejdPJmP4Ik/u+zyzBUPdZDaYYqghdrxMCrd3meGSA4h9MgNkUIYAojZa8HmBK7rJB1Vy3ofnRWWs/fMreAhaQXCIjPN9stRAVn2ODlD70KZ9v7sdltUF/cRL5t0YgdzZbnYsR2xWMpUOOULtAWi3KOJ0HC8ciYRlgSua/jyssMTyOgYUq3IGM3oXn7uHjJ+XPMkJzBcu9JALF9Hhe2X0kvmAivdIbiu0fsBGZYpcNMyYDusQXwuK1O9EpEUR+aoZQ07TBL9p2lNYKwqIQJzYlAs8LXTMJIF4NCsIYFqUWhY0WpyzjSiTZNmFqLmOBLhpYsQykFHARqBkwApyC+SYmYbWZwzoiC9wBPjwcl6MpmQV5pDe1yj9Ya9naJ23cuUb1vWoHwLlY1nAE/quG8WO3LeUB65nKcn66l7zd7t4cxx+nWsT6V7N8TBOUe12L1rFPrN888um7tna9ZuafQYPqB8/VXeZnr5xzBj1gZBHLskS+QdkCoZsDUGppqsmrjvGBJN3gtAQvL3c+cx2D9eSI2Os/BeWHE+0iypcu65OCJF5/nH/VfNzDSg5Z176w82eM+yL/7zjxXHEU09u5eXUsGGuj53L63q3t4vvGxLyUqeVwJKzgKC4J41bHEE5d50K/rbV97gMs8WHdReKbxHD2KKds8/xI27yGk/wKEZX2IHPfh6drp/dbalIbeMg61lMC073FfIGOiFnUAKHK0rs1jhPr4q8Z2hygVm90ZxmGEyO3Y5xdhWNMdDQAzPbKPcEsP2YpB1YCUs80BHACTCaIF5UCUcYSbQKXcxaqfPVwPqNyaQfW4TxYUKeRz4IX5vR/Lhxp5jo7BeQSrHlI1922ixholviK2prjzrW/g5Q++DA/dLtiMGzz5stdCOeAV3KBOI67piEFHDIIowi1JIHJAPHYhYXPQstxYVncCWyjK3D2EyEFlPDdLfITfTgAW8dWetxcQtmfaTMRunUSTzDfzA5QNhxQKkiSovjmzWdR7dQsYiKkEpcc2zKMTychhcwAQTKuk67k8W4xG3Ec6CBEkMi/x7rUly5UIWjsRaWCGtJBqMrENUocZyrCeB+yLUu8LMdRkZsdKL/M2oMoAzfJrJlGD1XMLQR5Skdxu0MlRJaClVjJP0AzBmszJNr/vkDCWzdWpAGSZA4BFYDTsveFweQe3D5fY+4RDO8BaQ8lt3zrU1/uzL1sxoFDm0oKSsa8+kR2daNQyNS0m+TqnXVKozp4QerxJ0FVeL1MIrOH/44W3GtX5vqehmqXU4ow9HSv6Lrhm/dINqmTRdsMo89arDkeQHxBKoWRMjnNM5jjdZn1JDxOFzRhxRBKgBysaSqAQTQ0NkZNZsyJS39RjbkM23D2yDQbLikGZRoM5BzYIilJW714KxMO4q2mkNRCoOsdIg0OBmZEO6QZ4ol0t3r/HgAWZ/78qw+hAGmTMPOpkAKeMkXXkfB6bPhd6M0J+NGZYCgbCYZaKzSQqA67mwREkjdwWMQ3JBRmRTKeM59k9FWEwPkBbmWPrZq+MceeSHtONg6Iw2BKWO3nOPJ4cQOtws4M8RGxYtvnUEvKbActSWvodvUVR2KQlp2UYkiApiLK97RAEV1bkBIz+8THWG1uOT5JgxZc0T3cU1yCiQeZcfAiwqSNunp3jFdOL+Fbb4xLBAxASxR2thEyaLGB4Swj/TnsR7iO0EEMdAdbgouglRIiRgG82GO8oxq1hyPnzUhN4Q+wfTAKMjSOKMTacSKRI0uCxnDGRtSCo8+5JMZ+bBFO6XjkoWCzmWkMAlFIibtQmIOO92+0GZ77By1/3EOp+wNnNa6i+RSmKzbhLKXASa+seH0KZCZmM36W+a+/pNemkXyfAYkU4c47y5BEnHklWVDr2eDI/rjmQuZ1mBp9SwDDiOu6WClTnNgeclezoPllWltuMjIfEPzbUT1cTMSu19XtSfU5VIRnszyMB21M+uqRK76fkcyGAKlhkVfcVR0ICiHxcd4dfhhFSLi0tNwZBIr15KYpOqZ33CgZy4XsKpYDQRJB1hDt64rDDhGm/x2HaY5qmhNtKTFgPj7pXiLrqmBmtGiVAu8Cjd+t+saiVS/7i+n5HXtyMVKzmQxKNTo/V7a/4jvf8/fTZV71bTpE4Z42M9LZz+RnzDvPvR8+8wiMPI2OZQ7OF7sSatdp3Fqu1BjlOU+A6EbULjxmuva05pVad4bH5ecHC5iXBhPk7AgSEUe50sC2cBdLnz4/GZjXvA6mI+SZpJJYCiK3X9mIURXuZin0ti65GFizJk0Tf57or4BOZcnIdQdwrh7THWrvMuWs8rrhmffS5uZ4XsyHufZ/rrKW+Qj2O+iPX2fyZ9PhqtKlzKXyFGHWvWVSS5Lm6thekWaNO2j3zkEutNVSersNj+XPEiM9nrvezJiVKgWZYal2N7uzsHJs7I25fXqJW3LW+ptxetSJSH6dmELuEmWPIuhATI/XdzGF2wGTAtD9ADsEQl9Ii/tzziXNirtkcR8jW8oroKEqvnnj6niRRBTUuyNQCzf0dvYZFAotFXC4bzqViuD3h5rUzPPSq1+Di+g3culOxa9dx3/Yc1Qc8OJ5j2h8WyzitkqVN4aFKWoFqDXMaGgTUFlYtOn2/l9aLjo+YVrfKu67uEFpBYTBkXQVGgUyxH6/pCMqAUSMoJKjJbEZ4TBRIU9SGuSqNW4vdhUSymHsIdzph2gA6tIWyK8XDrk7Wo6bVHX8HLZ9geHOenKkCVPaKWQJS0a6APESAqoo5AUMinimCTEcKT0CkgBBQS8QIRVC1pJcWeaBmoZhVgnzSLkMB2+0Gd6LuFQWx12lUSI6WTwnFMyeWotsOBrphAjEhFClKj3EbyA18mvDiZcOh7bGHYw9HYxAvJjichikNm5KCv0BRSkEvo+g9JzOh9vlzdNgzJ4UwrZ/syByPNUGv/yT7rlJXC2PkuDg9Dd5UBFwE6L2INKeHAvOuTQVYDLaUYTIL8Q5v5uf9vJz3szEwv0e/fqkxLKtqS56x/l5m0g2xXZwIPHcbowPwA9SAkRu4Eq1ZbF/YS4H2spLoscxtCM8SRrbYqpLYigQlsFV/rRR5xqYvZUKR2LYu2NOBdHknZPbzfdn3FgDGFAK+WhNEvI9ozPtIn4r+9PTKZjtZOLdxNegzCbCJw9DyuiXvNW1+oJSsW80oINMLmpyMe4/pC3LLP+nBthhIz/oGnhWXOmdgJlp1r16RW0jne2cd+yphjFjGiHsygKSnFuOzvCvzHEkZoIks1dxWsnmQXr0jLLPDlPt+57ioLoxvIDY2AACX2PjCxNDMsO3zpdSQGy6zu3CEOOSzzD0IuWN8Z31zh5TxUVQT2BrBYYuHDme40AmXOuWatqx0mH46Y90cpvh9bwaXA2wipJaejIKyn1AZeT+yb9C9A3AM0lCGgvu0gB7pQQLgRY1601bCCWhZAlW7ceyZuZNjfRCgFmBKlPKCMcb3jAH3o0M7Na3Um9eu48aN+3BxcQPDOGJ7dg3biy0udteCXTsJtBaIAVqjkIS7QzAs3m+3rkl0RFGcsdFAt4xWCwvd0k7h45aa99skbZ5aQ70yS2f3AkDfn9GbgyVgYMsEfrCzsD2J2ik8st3e04+weC4R6k6vpWB+tx7rXmbbFe1WnfOJ+zXIgh+iQ3izqwW5jhmSaeyULI8miBWoCObgqj+6woi9LQ1taiGo9lk0/DBEsvzKwoMAKArus1ISFwuQDvQ9lXulGAARP2YspsPlHbx05xDeliR0LrmAT7zVLkhVNXcrwVw5pyu9/k6niq9blX3RqZaldOoRizS+N4s9Rk+Pe8XIrlK096rTe3rdPZHG9XlzkAKpbJnCTo8gzoyeHE2j01iqCOaKST32W7IVUcovkQlzqMZckCkY8VHXOeeLZQ1hOX7WvBvMSR5UrNPFkLAWeeB0m7kWXTDGfO+lVVeemywxVEEYirryMLREipzmzkvr+GYYyyXvZVd6rFf2/Tw3kuy28tR6DeU10nLV9RGKib/X+Z7r0N7psUYsTtvSv48PlzGObUHlOCPDr2bgh7hbEIR7tSFyvNtRTfRA9nr1quPSsP1Few3wtXwBMMuBY8REZo834qvLdpQLOuNB9mqCWhqmiRjGMZVzGDiiApMIO4zbLXb7PTZVcTgcIqlWZS5ZC8Q8n7xFv/XCTm1CnSqshy7YMHAM1JPM/YkjVCdZFtgzpBLT4CRD5MQDXuRCMqVxXLc+nuGotV+UDkNJpVFSaGwxQEXxWg+X/O3XHsXm5nXcLBvUzYibWlEx4EzGEJLWUFHCudxP0NJiCzwo2AjnlA1I1mGmO0RcZlXssCdS98UoSfZxZmnFtJSQDrwAUgV6SPNvKIAbCsIym0QgQ4FUDZiUdRG0FgnvbIaqGXPtJTdLOplJ+gqoJwyApWhEVBrqMWpY9F0P4C+xmVDeUV0oYG94mWnvAGC9sABTeUqJ5O4+wSUhIYttBWElBVKZ0QLV2H5OJGPppS+OMH7cAOwBToTvHX5owO1YhH44QMeaUbw+ImEMRABfw6rrcJ4AbOHJTvCMFQNSDWTDNDluX97BHrHRwgSDl6ipOjErHNEwRIwATQp0qKh1iB1vJAqm7BPycsTOMWUiYKt8T+/sQ8+cwIhLzj5JCqJl2TBtFFmVFu02XZ9Vy7Ha5GhW4P85h5wI4MXzvuLcfO56YZssxk43RBfkJ70Z9A+k/0CPSM2KQZKhTYAUMCuDHRjoSfAJGtImCk/ZI/auGjWdg5B5iHnVq8o40JnWAlkKqlicp9qgJJqkp4ggO2oKpiaxS9fOLLgKGfidaifFBXESLTeGQBjFA0rkiSOJlOz5nZHfiqxU1yRh2RkqyLKQtNgHmZznLHJuMbcaRZIIewGZYK5HypZNjGIWHbAWi+pz3dBzSUJmGhJzLdMYuFkxZSbRYjwm4mcd6jyxcDQ4Hui7sLVQsglqhIJYFyLJiaISISWhZEQhPFBKFMlRKRApwfJVCY862wWP8FJJTkA3/SmCSkuofvakZiSnh6GCxMbYtUo8ysj2/eXTsZA0MPq8RHrD0xTjNXkLRyQtz52O8MMl7mPBwIKbKHjJBS8KQWswTYO/Zxc0xzgovDiaOmxyaDVMNSRFMUKNWfjJMR0MWgwXMHhRnF2mY8UBAsHoE1QVl1ZQUHGJBuYGJMBS90Et546EvWnZf2OL/ZnvMv9nLZ4Cy81wfn6O+3f3YXNxhvPNAwCBYdhgc7bFte0uLIOE48KjbBCMQYlPTa8aHUNyjh/ommI2/7qywEhIi/Jikl/RERWmsuOWaxgaTxAs6R7jKDKHoUULtNYZ/ejCOOj7BmkOVAJTwKjImrPhnPa6yFmlSzi3Cci9SBVA07D2sShg5CTu8Yu+/+dpDOVUpquGQOW6WL+uPfhYFBIu7vJeawke0rg3JF7BHd7S820G30/w25FuNL10wHhtFzCySnfF5jHqBLmUIrNxEbm/LXJ4EROLTkyHAw6HAzBU0IlDWtJtxY40d3jmEqoIhuH/I+2NtiRXciQxA9zJiMyq2zPTM6ellVY62n2QnvT/v6SHXc3Odt+qDNIB6MEAp0dk1u2RxDp1siojgkE63eGAwWDY0LIO1LMLzRX9ZMF73mMpz7TOa3nSrE229FMf1Dne0zbOufZVpCR6RXnMxT1/5u8dQbhg/qzjU2P1L6KUyM/lbEkH4uvNn5EfCStrLn2NQCxRGzFhGUuQvbptnRHOAFwNZgM2ZEamvrDTX/PaX11MIOd4cgNcNNn6l9gFQNIjsnxkbpK+5oTXZ1cDx9G4cphSwNiEMcMGYWNbcp4v1zyfd86ZwCWi8PRMlp+McvRKC3zxDCaKsZxr5bJ84h68RMCfUJ2Jsr2M8RJhtyxrq1RZNWV9Jf8pLiVDimJ8fqZfdQUrNvhaU/yatrlQLMx12FN457VmWgqulSS0pUPL4EGnnvZT45RhRDaU1Ra6NfhD0bRh3zraFtjdccMJSyY096TLHqwOeF3PGAN73/Ma6HDZMByPA7fecMbBRiR9IVs+hb647DlwcYMWdbVaR5ECOOaJEEWWIXHiGG98cDDfHdh6x//sb/iz/iP+99s/4P72Hf/xeIOo4k/6Hbvc0FWwf7vj5+8fGKchlELmlrnBwMncyDjSywn4MOpThAHZHcfXvsMBRMYw9PZluekBb6wNZaMgYqINBxeRtiw/ykjYWcP8wAnXhrjvhAOkZ11XSqANAYYgUuvWT2e03DviyM3eAURCEpFlOCpAl1SSKZihlHNIrVcR+L3DjoEtGsZg2QxFPgagHYoOGwNjC8gmaA8ArvDWIaIzL83lpRieOt0gLMKuf4LuAh0Bv18LIVfIFBdQKOTDEI8T9hjAI4lcDuiWkFKq0WiAkYg6sCncB+swC2L0A96DZDYBYmRziPOAhGNYYETgAEu5HqmFbJnLNRDi32pDFKCr4GacrD+bkYMA5ZxKL1mdPO+BQGuCvlXeMiUq0/P1YK6myGklut+7pMINwNzkyMX1LAQAcP4YgFVqFM714rkoSxBgGpqgg6faYG6M1JBRohENgDZGJJIchxkDxzTyloYvZsQScxZMC1Df68miz0UviaBYzkOIoIlC2waBsg/qHtiV39MF+Dh4vrf7jvMMtI5sCqJETyQ5FU6tY5JTPpf6aOf72jiwIfCxNeZJVXCOD9zbxjGqDRbLuBkg9sDWFAcaeuOaJpWIqZY2ko9BqwcIAXZrBrcBCSoCjGBk54grOkaV/HnCmgvCkOPkwgYmVWXA6g2mqCwCIQ2OATRk/nUlfQHltV0M8XxdiSlpPc8o6DidEvQnhKRg1Fd4eW6aKkATdEgVZzBt8+qASc3//GyTFO0j0WmcrHUWsF5f0ymaEXQPOA5cfX4X2NkcjoPInI6cdzuGBzbfgFAIeoobZU9dOTDM5veJpmqV0kExdWgDPBSP4RjbBu8NI05I72gHkZtbKAIdv8lAc0dEw89jQPWERWA0th+85cZuEfAYkJ07xgFBB6Cd5OKOO6tR3DAeDzxiw5boT+sNPXZoE/wzFOKCNt4gA2gbx/Vf5a9kwOf43b3BLfAWFEF6RKCLErkIQTe/RMHNBoCG275DgiH2t7fveP/nP+G2v2N/u+N+f4f2hnt7y0lnT7nYSYN3liEQ2iLEEOaU7SpPojx1rQigvOOCynJhfmKsZlS7ljh0TYigQew5XyFNobJBt8b8dL9UfmqSVq1i1EY3JzDXxYxk4opkHIFQRmGijJhFwQ15pDfHvmrJYtYsixiQJpBTcEkmfrHK1oXmjlAlIlBjUdFwnpdMy+u6JYkmtVhYD50MZmO9L2GfBtmrzCfbPnoA4zJOcwHP68mIEyvk1TP/lg6TA2bnXKR0CK46yhKnqHP21hA7lbjoOHUAjy8jBDoTnyOWNQpZ318enDbltdTrSZT7oyiE0QMoo5ekpjUCWCPrr/J5r9FCbcRP34n4dM41ynk6xedpMo/qZFPHvydH/Vojau5zbngL9sk2itREOjn13vV2JWEFnfKIgb7tgJS+L2Oz3ljawgzTdS7mehuKY88ALVMMjVoC6sJSp4xwi+SCirpzxoZXpYK+3OPz5juvW+SpmqJl+qa0xr8a47r/fw8S8nqsc/UrzsGa412f6VOu8cvzXu9/iuA/oSvX91aEWhGnmX+N0Cw/656r1EryWV6vO4YtDitSwKnIW+Xo+vP9MAqWyWRPWIN2wyxtdMZWjRB6oT+tNaizb7UFywzX9RdBlKMieQr0UEq3S5ZTKhUZWQ9PqdwIx96pGR2bJ0mN6GPfKObUN8F5nGh7w3EcKbvrc9xjOn9l9xRmB7oKT7Yrc3tbyj3+Zo5/eN/xf+qf8dv+T/jLtmOLHW+dCjVsDEDs3M8BASEnGGEudTDnizFzAggnKVUEfQCAwJo/bTxiuRga63HFeSPRPbtRlDjArT7BHxuYe/UGtB3dD7KgIRBskFsgbhuwBWTr3LTGJTXXFMmSTCghSV4h7E4kUTmZQQZ3z11wU3j2SpWmUGPxtwsQDWinAK1jqKWTkKSWCZwtUZMoPEVLmjJnY5q5p6Ajs2mkLi896NECaI63g1G/pucSFkAjsqAAYBvzc5nekhNoh6BFg/eA4EY5t34iGptjINIZsSAsKACkTceKRebMSQUI9+9+ozOnAgyHRUeg4wyWHpkEHjFwQ2OeiLElmii6AnuKODQ3iALvmVP760bI5kjnqmlDKIvcwwNNAtqA4TGJVwBwZmlL5bCabBBxsGUUNXGRZWSkSjyZqfmMJAQtvWVLaJQs/SJKvRjHxShfm+mVZig0woo5HOmnxRUHr2kJL1+rpaRnslGrppVfF5NFURF0ZBOCOlyZrxwg34GfNYT3ZB6zBnsMIhGmvI5Ro6EK4WJjikao4KRNAKSDKW1GmpvcADjO3MyGH9BtA4ZCdYe25GIo60urHnhLfocpFc4qOpW+JWJWVQbZ9zd9dwvKtFJT3GAlqbn0YY4gW9oByKhnVkQzzpesHcBAx/DSXc7nBEDQEC4IudjCAHN8tSG8lv3w6+t3LzPtC2lUUaHDsf4uY5HxVC60fpbPu/6siAzvjtc/3FN0xIAwuG947by1XvsUkqgcc3YloHJfJMKEacsL/Y8AVDq07ZzPMoiayDGRnwBgaKlvTgQ1/KowiAicEvjwgUO4it5E0bVDtaP1DX/GwF8HcDPFwxuqfvp3Hbi1jZux+wwkKsP/VzEcYvjuQPOBkU4iBitKHANjBLYfDr1tRIq7ontAhuEf/Q7Rhv1QjOPA/6WBx8Px32/BhjaS/aar2ig0JWCVmdSzPN3lOd+2He+7Yrvt6HrD/f2Ob/dvjOjs8ghLQ7a67ayO1mQ5P7nICcfkBiFNrkgzvc+ngLD+YVxQZL+SNFAd/ZDTDXWqJuh7SuiJk/4uAt07sDW0rT8ZtnkvICnnyVGMmI2T3Tw9J8IcvJ38XpUroShcnlBJ6JzvaU1gWwPOurPPXvNT/SLAjQE+hTDaRmaxpNe3nmHm49a6z/Qer7rpfGa50Fi3K2i6wUBUQYNwpzzVVpdRl9x8DZq1mOuWJaponbxGynwe6K0TvhHB6Zei2CvTc2sdW9/gGV1pQsat9RSA4WZXvIHWFKN4H0veatWG9lgRgWQjZt1y2UbLFMRk2S5RZ93vVDbDFUmVp67a5/wHMKFolqU482Dr+fLzbUZW+X2Ir6bEjJRo1L+eN3/vWO9Ll/lVEVyhVFPMIZgm8s7nJUbDhAhIs1Qm6k/X96T0IOVEKER9Kb+lUW0bP1u64zPlIYpZpPIC6T+NByQ3i3PamMh62Cf0IyOtZZgXZ3cd11wP/tleyYLw1Odfo8GvXqt7WJ85r72KcJYc9pf3+MfHE0Ky7Jm/EP76dJ2VnqoIPmZg8PX7n6JhZSC03tdqT1/HpfUOZFRZ76/38v8XSsF16jCX1HOmqpS74TxOILJJiMjsMd7f7mga2H7+5LO+Abdckx9xla9FVmmsyEME+T0mArMTJida36jOlbweokJG4mo74VuDi0HR8HgcrJ/XnZ8TYLvdoEpRoq1tOHEyrdIIg3tem7JcjpCcx8C2bXj7ENwc+N/+9E/401/+Bf/p7X9Bax1v2tG3jh2d5J2qfzRBjAAa0BgfIJD1UCJQy0WfylITChpgNJWs3ynyYIwuqz4N7eTimQovyElcXYEaoeXtJyOsAGGwQW3j6AOyNei2o237rI/z8KyHy31r4rpZ2F5KXC65yRTrMwANSPJMGxgJ7QX/ZltDFwF6mznmoQJpBj8daAWB26zna1DWFiYDsWUnGBNJl5e1rRKKWHPiS8BF9yB/tiqf4kK5JX3RGoCsHQSAPaohuiK2gPvlAYUnMmCOFs58mEeqU7GrztCAdUDGBpHA3nZ4BB5VptLf4eLQ5vBzYMTV6LyIISKC+9awd8U+GAqaMCp4D5bK/Bdhnr2loow4/9b+LxUCJWWJ5S0Xg7TY3FMEpn4mbThqLAULtJ1Ra6lf1JCLoGXJnDbWV3NOYRJ/vjKsXx3Fv/3K4BZ8xu9JI1XvziYfSxOoGQiK4HmMazyR0bsDqtnbNUBoTzdGddgAaTAD3BR+CKwLogs8BNtgMw8SeALadgBVxgIw3wdAauwpwhFsYpxP6nLiJZi7PeVBhaDcyEurXKt+uyfBRZTGvIEIV1x1tHDgaLRFPYVwDFU2UqSrkUgM02HNqjqB5EmN5A0oW2AiBBIKRYfCYbgMeusNYSMfQN0/JpkQwJRSrQjymlm0E4xoy6G4dtL5L5VPqRagNq1AgEgRjFwIAR90Q8G3OU8KbavNT5JN7bSj7HI10IQMa02JWNo5peEFAIxcD4PTMImqFO7z9ABWZyzA3seMbWdf6EKW5htzQ7QTEZpE2qT59I5HDER0KrVJBglN0fUG3zv+HIK3/gE/BoadELA734cM7hZF31b2PD6EPJw3MmLYknMwGr5JwynU3T9xkOR2ArJt8HGyd70S9cJDgHD8eWzoe4fHA4jAfVOc58Ddd9ip+L9FoCb46A02BG+uOG0jCYuL2xObFtxvN+zvb9jvd7x/+0YDfmefRJwkpUhCORhssP2MXHz2EJ88rIQy1iPWh7GeTMGnkFJl/K5kc9Y5Uu3JdfC8FtDeqLDVFLp16D1zwKpkPae3u17Fmou58m/X/z3hUKnwKa58k1TeAtnggYljwt0ASVpR0V3DeVSRsGU0wWiPIMGyECNmTfR6nfSea7hLK/U5Rwu9NuoAk/7uJLsFSDKjgqNkTp21DBEBdGHd77LJVbTB/FSS1xogrtMrZSkHe0KPTkFzTc9PRCbysUaEZD227O5iV7QXkSUwdW5Hb42s6RdvegnyvjxevfJ6f0G3X2+B1zO4NuAlEhCdjqi8XAA36faEAj1FDL+42MmijWt+Vj61nsHrfTxtuC/3rBVpAU/XcUV7RR7ybPPocBeMUXnfdJjUZ0nJMIotJEzxfD11UcBLaMaoLyQh49oSIvIGnqMvommXkeY6M85RZojTOfn83Gv+SBrdslUUI3l+RvxL9a3ZR/blmdXzbU1hcTkPvXW4Pb58jnX+1jvsOL58/atocV4TnqP/KaIV8vSZy6Qu9gBXoPOr7/jVNZAtrBOBqGqEIi9+eZ96jeNTvV4eZleg8avr+OrwCDovfrU5RKIl5WlWCkNlw+37bwAO/PzxO7agEta+7YutuOYY7bkBkpBwMAJ2MQwdcKdokRm1D0IFPlhSex7nZROb4IzATQxugttvbGbx/tbx88dPtGgI97kOATrTkQogPcbISIUT9R9bxz/td/zL/Tf8j//0F2iyIt1PtNaxC9m6lVRQ4+ZbXZNMgrKCwlxy042lBZaeOMi0HdW4vgg8c2iohFMkK81OIK7ULpaM0KpeMDJHWnW2JFQAXXZ4b4jmkK1Dbh3QRjTbgnV2HsyBIADrCfkG2LChyqUqLOJrlMtUZAhP7zJIO2/K7iOtN4hlbrk11vv2DvcDoywmBNEa4qxyn1xEXdn8ICeoIfN/rQOtTy1khUJMCYV0AXYFUlSCzSIqoAsgfLZ3RLYFxCyElyvXlCQyGrYOOa5F01woHZq3XyDZtfh4vT1YGWltR98CejTctjtuMAw9sgn8svlKYGu05S6Bb87r/5uS2PHdBIGGpoC7YEfDcMdpZML36exhzqMmyy/mwfliwWiltYYxDJW3ElwQb8GOqgJXmSparwfrSat/8S+M3GLM16Ny2ZWliCq1WpSwcn+8IEOPp31qhUInMRFprEuaMYiJXMYn5nOrUi3WhlcEDKI+2Vd7ZFTvdNUR0RDeoPFgo4vq+gMA8OxylHlqc4gkCSbHQHub0Z0IHULVlgpwgb1ifCcPogzDCJZHie58Ng6EXH1jQxrFH6SyrNkyMxENpkuyPlU0609zyIrgEwEvnexKYg46mMwLdzShcpuAzNjAnr19Oy5CGOuhtdatekbKmDtm1Px/ctrovK7+1uejMop5n7I8c9AtKWSSv/jF3M1ANaQl+lNIQNm+rFAtBbpRql+JAMjIR8qItGWOc3IQKmpXQzgQejnhOREQ4Slgl0hbpgGzefAyBkwZBRRHGLbs0sUIfCBU8eaK6Hfs24YfMvBQ4Odp+L7t+PnzAwAx05+ZavDG7+gnI+KP1CZo+sA9BO0AKwCaQG3DIQp1PsfuDfvHgOwOtA19E7zbhnYo7EYi8xaB8djw7eMNNm6cywCGNpjc8e08EC5QEckCae72W+vYv33Dft/x9v4OANjvd354nE/EgvCYHXDcDHaOFPe/yi1yZs3PiCac1q7obD2efrVMzihk8fX9jfFhnDadrwAo8J55X70pI2JgtvaahjEK+qioKglMM/TN63D+dU9JxiUyRlwdWyrv0zLqa1t1hMqNTkhWWpmnWDzxNS9+vawsXm/XBK4G4UhHQfcNurfn91Q8tV7r84kZmUw2dV5jV+i9I1pBs1QjoXDIVS8p+vIMUwi6xkEbC/G3/UYK/7Zh05bqSvzg1hu2JNZQUvK6fm2KVnWB1UWncrqFiABZ1rDe1nOUUBvYzOXM9yyb1/rZZOWrPp/j9Vijh9ecduWy1t+t1/bM1MbMSS2P6+na3ZI7sYoszGFnDTVRkOfPrj+/ijhmOiYipRvji9eff+eWsovpFLgZ/w5uctxAniP2eQ0JVc9xy/Xk+RclAMFuJNczmHXF5ZyUWMbLkdFjoVPsLkalL8vKjK/GYEa90yb4p2j46bqXMV3/qnxeu+v7vzoqx6rLeb64rc8+JQhyfVXP/nrdv/rePzpEaMPd/CnteKGBn+fUV2P1em20Bf3pfSuDGsCFUGrZ7Zxvk2+RwUCiDCIK2Tp833C7v+F2p1Tqa3ng6xixvwFzzMMGzE4MG/DhOMeAnQfGODkOSTyl7oHDh8MOkgcxrjUkWZ7Xbzu0kxejveyKsl2q0vHpEhuabNg+/obeGv6P/R/wLd7xn88N3//r7+j6DW0AbXDATsucTrCuT+ItB4tQzD4MGOwEEY2RpQCQnvmKyUBNiBRkIysE6Ar/uKcO8EB4UtfhiOjQUJxBw9sjIVX5SXJREYpyc/29GdCSbapZ/6hKgYEUVlVzGLgw2V9YYdkwOIhyQcBrHXcaGD8jozHP2sof0Ohsq+cN2u709sJpnJTj0DJ32/ANPo7Uwh1o7Q2qHeIHpCsOveN0RoXhJIFJKJrf0KxnN5KAB3MzFgI4Iw6PVPTywE/9CdGGN6dzdcZOEsARkK7ofoN0RTOe/5CfgAJNbgAEHn8jKWewwauPk8iAk+QkO2FE1RtMBFuwLOhIdvjWfoP0EyIPtNuOdjT219zfcJ6BMwaaCkb/Bukb3oL1yfckd0QvljI3pPfhuIMMRxmC6FxI1oydoSI3VOzwcJg631MlB4OEnztOwB1nREY1O53FrF/sciICGI3MXx2GroozBdVrId+yj+/QgabAMXg+BTkVI9tkmihEGzqDMWiU5eKmO8lLBEEwgptzS/BhbFm6l0apWLGV3xYol1OrGLSsGmu1G1JKNu2PSeYlVRHaYHGStqCZihJGBGdXfAjwzQa6NBxxh5mgd/Z//dNh2LRD/MFaZ5Sm9gkPQ0hPpOWAKrAFeRQDgGhH0zsEwK6/Q8Rg48ZaUP0JNyMDG4bAgVDB740R77esM9ccf1PmlMXGJRwDYMMdp5/QI8uYgn2Ef28OV2Bkf+8djsfjgd+lwSXwftLAn1lK9eYD5xj4edvgKtAxQBIm50mPhmEGwwcCgZ4Sto+d86Dbg/XCkmzfc0xpUQGg1e84r+fa2E8AKbTjjjg3OrSe/aFHS8ex4NX8mexfSahcOiNNV5abThIh3lNGktfTsyrhjJ4s5wt657xiWaoEMBK9UbmcUJ/QM9mxRfQ8hHW4DRvcAreWfdoejuYNHYomDf7GjfA43xEe+A5F885IVxusKR7jgHXFEScet39CuOd6LURNcPc74rbhn8df0f0nvv048V+PB/7L9luKzRzo/Q1I9Tc50ukJytYe8QGB4+f2DZsQYWw4cDsN2jse+O9w37HLd+A0bDqAD8GZ7dHff7BvsdwfcDdsJ0tfv/eO8zjxl/EGt8C7DyCEZUgAazBvtxu2+xv6fUst3+f8wMyjCOni4/RJilkjRk4ieu0tBREAZGkMo9CCYRExPZn1CHOgSn2aEqppVb6D9GSdSHgSo8Ix4cDyfKQpG04LIbVS68pL5ebrycoudLnJUxhS5AhtOj2dCIeYUiHTDSjIRgQtWYIKsujQNSXjFK6A9k5DfXToRnk9ogKVy21f6EJ/PiIjhrCg+ECWhj3ljN1Z5xsv56kNgCdasqAZvZ1GXWxZBAYcUwWLj5zRvDSWYgkUmlCLZySrjexH2TZs54mOhrfbDZZcAtZ3Po93jSOVp2wiBIW+aFNotKxb/zw+WnXRUQSC/+/Ha752RtIoRjH9yVXVjdf66+jiV7nL9fVnNm88Ren/f46KlFcseyJCyYR2v3Sjr3yxY63pnJ9rS0T4CRBZwjYp9m/+N+9/VSnLs15RZilwqXzOLRdpMrgO2JUMk7U653EK5kShWHVPJSRjlRtuc3wqw/yKRLBs7nm+zQ5IdZsvdmyMMa8HwDMXQi8uRH2HLNfn5kCL5IG05TnQGcTnR4LiQRX5a7a7THh4cgJmpP2C/nxCZ15RnpgbuQcDkZak0ueou8baIWhP9bes0X7+DnPyO+LIDb30AlRgw2Ay4C1FbZQbo6Sdv8RKhPY1BLrf8PbtO87xb3iT2+xsV0jvmajlMJtoWGuBA6wKgp4QvRwxQ1xCRuGADYQ2jHOgNbZ1DQXUGeA98QhyL9MiF2dJnkegjy6AAn+RG/50+xP+sr1j1xv++XxD+6F4u1MdS7L+8zRu9YadpTmjhpp5FccjQ3SWwViSlLa52ebGOZWKuGoblLJltaAbiQDBRDJ86aSCQopOTz3mAE4WSEdjzquBi79C/0lKyD6rIYZolnAzEI2saG+sW+MGyNcQwb6lAuwpnWfJotbauK0jWodmDhgQRsy2ZT6FeYjWDWwf3bHBoccN4QbpN4QAHR0ibGYBZ9kHgKxtvTYTEoASSfAqUs/ylt4Ix7sB0elgYNArhrJmFUm2qO4mIjxXJxwfRwqIZA5URPhMJElU6aDd/YbmwNlY0bsJGZ8uDaIdb2Dt59tOhve2NWjbcfxu2LYtJ39gc88et9kGrKB83iz2ZLmKs4PIuWUOTFNAIZ53NObSfAoaSHZHWfOPUFBS1zHz8AjJmmGhWheAFfa9RCLYLHxGLKnANaGx5f2YBIx0EHEZ7FfHo/77Uv6Zc0CeUNeVeFObdO3Tnxqw1/ur1C3/70GHrwz/4Z45OZlDOoL1xiKKbX6hAiFQGDSo9d6EaJWCOVsBZlcuS+GF6rqWOPG1MVeEiCASE4oxjAiQR4rkG1o6BOw0QyhUjSUrkaQ4gNfsOY7cZqo9JpOfs8nUSdvTIjsDSUnc1nyqvrxpJ9Ku1YbzkIFoWRcPx57NJWB83/DixtAxl2QTNzgRHo105AiVR7J3MQriv+YTc+KBqvaOwOxTXu6U4NpUOd75QgUzQbiX2tGZg45IbsR1nkIUq6ezpoKd4HIgmTYvJ77KSfg7re+vubnMRY+8A+HHDAwkWu8Id7Lssz7gEIXEwF0CJwKP4Ar8ALkDO8qJoW06eyQXoGP//g3//N8+8I0bEQ5zHF0oZbw5kPr5k5AFQLJZjPsBMeBvoO35HoLhAvjOVCtOQI0+XVPgOMlhPTmI28kx/GYkHX5LlcddN4Q7HjeFW0pRqja8v93x/v07+v2O7X6HnCsrURbbRgMVkp6xXcHsXPDukGjzfSgPUGQ2+C4XmIX9eRNIbmObtSVzIkkvjC49ukXntaBBBr/Jjp51ubVYAFR+ajm55kLmzEqiQGuzXRoDPsHqmQORsnSGrvw3tWdtlvGoKrIqKz+eRjBz4F0UA4Ot/x70kEqvVHtDG4SufZJzlqex6CMHgmLy58l77jsnt8pFKpveaDHHCyKKuchzIKbIxlrcz88RhXBx9N5Y75u10dKE8nAYrLOzYkgrlRUGr7m1hiadhI3TMhr7rDQ0n3l6uJ7zpbWWJBk+r9Z7NjZ//kz9e/4+68ZVZKIDnxqU5yb7mu+cU+UZPJjnV5WM5JRbs70w1CuCKIP/ElF/dd+vr8vLXOY/616v9+rL/+t+1rxkGdTXcfKg0M1nIOIyol9c7Kf3kWTniBT1x/I9jDgG4dKKXOViwpdzzRslehHuyZr3xcQQ8QGQvR1zjuecpbbzMk5NIEam/ZpvrOhO8DIZwOdq81nKRP/Wd/5RnrV+b26zpPA6t06lihq32de3ypHy89RgBl4v8RWdvICGGm9l2VQkEfTJeSda9RTZ/mJefs7pxtO/5xjIgoK8jGkR4OomnioH8iDjfmQKDM9zNpa8dtbXe3XZehUOKRsgAmkd2/0d2jru4hD5wN4GjvOcG6+KYLjD3K9SOqQdtBOBDm+Gw9gmQPQBNocI9G0DINnty2GnMVjtkjlrzDECWLZW6FzXDldFv5njvgH/q9/wG97xp96xS8OON6gp5AxALtJMJFuunwI5E15UBWRjcTYxXLgYc1fGi0zy6TyasD+kgx0uarhLOCPSxfN2eXl8E2FoT5H9ap2nlZu3i6wkTbCBedQzXcESIEduJpgfC0Rz9BYItblBqdFbKw3XU6j/yqqMlmQ9YW7WHeHMdUi6dwqyBVvQQ0bboWjoOqChcN2mQyLhZBHLbbJ7T7qSlyerAJQ9gGIAQ+l4sHOpwsByr6pNFWfO3jWyjVlGYIwfGK165o6DDpUCE85XB2AByyRiQ0OXDpUG6MDdN/QA/q2dCAi6n3BReOwIF7wJYOj4VzMStRN2u2132DAQ3AncXMhszYXZIiXeEu64e2CYY3PBaYG/tkBiv2TLp172pdTDqNRz4NiuUeCVQ809cU/P11FNDNJwtmwOAUKPvWA7cG/YGqMtT0OtLR05Q5LQcnPxnItzrl2QYF3HZTsyyl8drnwm3JMuBwJzY8j/LlDuE0TKSut5X0U0Us/0AEYSgEigQ2NlQWlsM0JOqKBxfKg61qaRpbEnDC8IoBjMYNQiIrBG9rNnBEmWSNa2C2FDSNZ3JkOfEXs+vyJEpSOg6YgREpac54omRnshG9dt4zmhnX2ycfXjFSGLXrTPNehppHpciIkCtC/O8XAiwzS6GFjLWwpJKIRhfc0jch4pNiVi8hA6P7MvbfUwXY4V5ahnrBWVZ6xRkbWgtNDTmczP6pPHKQgcGUGnc1F9e1M9kN2f80/2emaZUZHVgE0B6uqvKEub85c/r8haHTPQMrAPNNIJawGMx4GG+7zKiMADPuHaiMDfJHATQDCwQ/H9FGg0nJvBzHAXpvL2cSJccNcN3gT/4TQc7vhbFzwQ+BAKfMCJ/nj+JTHLWHUTrDdXNHwgoOHYTeCPAz/8jj0DvtCA+cHSTbZ5A5qTQOqsk/5uDRqKre1wC/zrraN1oG9bx75tuOs7+m1H23dstw0aV0kLBOwqI8KcZzFjgOf8SpYS1Ky5gs2rRrEaMohIpnEWg6J4wd5okCI3GdTp04ggJQaXJ3Z5YE3YTGGJXC+4JOaPUGEEm1HhU+SsjbrOAFecOZ0IA52LhMdcmIcNJXw7zjEl2txSgWn1JBvzwxEKppXZ/k+Cm6T3oIxZTWiVSyhEtSAE1vHSql2e6BqpkdufQYXMRtzhwTaLw6Gus2wpIpjjLgAinj3gcGdZQjG+s1yMalqNMDgyeBGB9o7WWUJW3v3sH9pLy3nJ0Ubm1uUlsZVHRaetd7SWHZXqeQsL00J1Mp118cR/xS6dJJI899TDRW5qXgQPvr/Nsqs1ilwiEqn3cRBdXr57AYT+6FjRloR2/vC9kyw85/YVNTxHOsh83Ov38FhLRSqSYWTwkkuf91NGXvHVETZmM/ZnQYkkBWXEN68jI2WkdKi2V0lHfuWlj5yGPzfy+b1zQ0iE4iVa56O9nnk99yb4NG7FcfmKIf60+S6KTnUxa//uNepWvZzDr/oM132K1Ib7+voyP9b/BxI6XkbaHWsQ7s70CQBofF5rqjLLpNZx04wsbf39ojT3fF2/Png/5Zhe7zej98+mHXm+cGzaZ90snE1+zE+MpqiWtRAqH6KCr3D4DogPSAR6ptr2nYO7bwOPiKnMV5yhGh+zQn4EpxkbvWjHgQda69i848AHVCinamHQYcAweNb/l/8hfblXYVq0d5LT+v+gO97bjv+Ib7jhHX3f0Lcdfr5dG10E1DtDbfkJh6OZobkhhYsyYqrpwGiEXnVPCPCk0pMcgChGiodqLtzQxvyvCGDZgB2ZQ7NA5Yq6Jx6TD86rHjkn1GgO18BQoCeDUERYswjBmRHNSjRABEYzaMtqvvLgVCA7ryviQXan0RlpQyCbQEbwSvsArMEehhgO0zGNk5uxTjgUYhtEgBOEpkwEugeVpFzQg/V0t9yorHNhi1VONqG2Ugyy2jACLkDLydgqWyNGJ2kWiRLGoWb3QEDT8THiXQZgBNwP6OlkPVtkY+6YXX6Yq1PcxgYfir/tg2Ij/gAHj32O70H1KtUTAiezMJnsIZfKT3Owi5Nq6hcrnbo0hvdgvkScuSe9C3pT/EA6UdKBjG+gwCNIOy6ImuQwtrpbYauWxrwiz5YL9fTsA4sjnUlGLiUhyU2DJJ6aQwBm6VZryZGAZTSQ3/kZ5Xs6nnLU/Ee+cMGqr0dL9jINZpEn8fT51ZEqwRZVJWGkNkEox0ewpDEuzWsatnKiWTVQ5ToCgUQq4FUdP6jF3SVwOufjLm0azLwa0A5Qecm0wSGJSGl2v9I5MueSLhIYovVEHS6FqqexUXJXLBghD1E0Ueqi1xCteXHPRgb5GrWus8VoVEycW78XacqhOe4eMaM1ziedAkeUSTWErnnw5HKUY2eVBmPHMBU6Iqv/85o+EAb0dcd15ZgcigBQAVWylM9kX/fKzVcEPdtOMvVTPc+BchTSgRCiZxG1UUUGCs8IQHnzKuQEaLCHc5GoCHwomgtuiYpOFEeo4Cb7Bgye90NSS0IM5gfMtkxtKVQ7bskt2mIHJOA90EzRQf3vv2xgV7wQfMBRzWMeWz1v2iUM1rAfxwl44MOB1ohQ9giENDQzfIPA7cTP9gMGxz6A6AF1dgkLdUhr2PMhBaj1/9Z2ss/3/Ybb/Q0Nb9BtW1SLOEMioxr3los8o+IkL0mWE0k9aJH5kDwhotIOJW4qXHOXpZmuXi0CIGau6sLqLs9e2hKpvh45SVaP8jKYOqHt2oDdnKVLYLchNmTm5yOyCXVERqDpZdS95rkxu7LQewoXUFyeTagn67v8hmQrC5TwTmtX3lRYIiIbAOcEIcaU3rIkhPcVM1aFm9F15/P3c+yAFC7IjSQJc5GkEOoCOwVWhpEzkxqq8MjxwawD7YFrsS3HU3RoMeW767WqPX1+dLyepjrfu+bZSNJQlAh03zbIeKAgXi7cZCpKRuYuM7dekcxzT9eE5vPzrens/fzpnvIm6npU2ecWgiSPcHOZuUWVCf1NpOgPjpUtO79fljXw8t5rjOlEfdX56KuIZP3dK7v5q7rJqmFfv3vN/fGXn68fqHyfP0W5LGe55qlq9RLPUqY1WtXLOfqUGy9N9BbTnngVqNZ9rh9JMYFSUosIiJIc+OoYfeIQ/DuO15z8p/NIKcbp1bwDn8e2xqiQqTq+UsX76tL+iIH/6b3r2ni+cCiudoivx7WWcg6qvMyrePq5Xvbr91W99bbtsONq7VkMZyrkJV8FqVPejDV11tglrjbO9TZU0LIPucDRt0C/AYgdW1bvjEHC4VCfuvB1TT7GtEP2ady3bKbClGMg66UHEOdg1UtPsSPNyhhkakuzc5M29P9pNHyzDX/ev6HLDffbbxAXqO5MKid8qsLepcMHjXUYN6MGbhSVV7GMvHIzpkKKks3rQGw54UHxdd6hJDQJbs623Gxu8AoylqV/J0OwE6aq3EV0gZ+GsTHyQm+ILrAzpkcWnqzY4IbXslbTAXbBCEaFXPT00Pwx0O831hwf1fnEM38BePwAQtDsO8IMo/9Ai47AT7K34xtUenYXEkicJARtKaE2lYQI7XbjxGvBqJ+t+YK52+yLGgDMM1PjjrZtcFN64Rx+VAegCf0LCQc2TuY17cgcFif3bI6dSjf+8QPMh6QnegzIvqGZQTCyHA0QV8KyJuiyM7pOaVB4tTwkq1WGQRpgY2R3IdaVt9YRqUB0CJ+Hj8G60K5wM+a0E8UQ7VCc7MPaGXls0inwsTUWw/fLYBMGZL4xwikhmMiOiFEHPZs+9L6R/aySEWwZESeZxsqBqPIcws0eArcrupw5MCDneTo/+OMguAhJRURsTWFnlhq8bHC1CY4xQOrE52i3Un8X0WkVU3BsyWbXXLPXJt4xnMjKEGADnagdgATLlBpkCii1aIweZbAsxZhj7rIBUAzZISp4Q6d9kT7Hlc8oSwWLlT9yIiMVmOKEAFTMClCfWgBrfO5qY6ISEXT6iH7wO1hUELDKJ4Ka6wAwjoG4U7LwpxvatqFBYA86d5FlWQLBI52zM064OvqhGMNni8YTA9IbBqjydjN2+hIEYhzwFjAMahG3QJOGYQMxiruSpT3OellXSb+3Z94XQJAEyQdrMF82emlEKDUAv7ZryTIm6HRt84WyvZ7zo0hxF8GJzWiC6cegAtgoVbx6fpxkc/6wy1JA4pY2zBLA28kVSp/PU3mra+c4QtC1IXyw77cqHscD39sdPgYODZg6egxsreFM1OWWgiu7cl7FvpFT89ghtxtcHwAE9+7AceA/ouP0gQ/pOM8TpgqI4qGSFS5VBWBszyisp7YsMTJ9oIci2hsOO/HX2we2PfBnb8DoGANosbEKp/E50SmnQNEbNjRp6Pttx/7+BmkbtG9XnZpXfZxMLv9UdSnvMdLzDMxG4TIj1sVznKRmSZdt+f2aAkRCybqw6BYXT1I9i+sqAC3PmNBR2zvsJmj3jlgM0jx5MP81oU0LxHkReeqNbg4ZoBFxgT1ODKQKWDJFi7AU3IUviBfAiBPAgEZH9JjXXROet8VcrhWJrWUbrGoAnni+Y1ED+qMjPUBNPWfiPbgscA1CRSqR44AiX/G+Y/DveVYf3zy3OnAO5oADV86/PGFVSA/gvJi0HMdntueMPCo41ys/cjEdl+zemqtsCniDahGZrtq8FWot7xzALKWYI5C1rs+xxXVMtZ9CGD4Hlf+u48r3Zb7cr/n1/+YoKC539KdIc91In0k2a77uc4u5NQKZSFN+hh3OlEbH/Xn8K28374Q9Vz997/VNqVKmc4NqlaOreQ6ialVTLSU2UVyBHLFVROIViZdk4mM8owefEJYSxllQlas5h88oy8ZYxvnXhyqbyPfeJ0jxRzlQjjvPWzyFydb+xefW8awI+Cm//YvvmvcVv+5ytJ7/E6ytwg1ckuimz9fBcz/f2zpe1PL4jHAVKlr/x8u/dZmbVOFitQQbhhRqxxywbh3sO6+zjOi6BwGkQRptjWaJk2qDK+Hqvu3oRuy5NwfCcSwM9elkIyhkkqkQImQDA32OhY8Be6SUqwgj4fq8XlG9pI3u2Qms/6dxx7t8wzve0KJjGw3aem4+7OspoBawKNA8EGcA/jPbA+5AQb4BaioDUPHsIpKb6SzEz1xEy9zPLDybj4WGpl5onUSrykFBEGg4VlapAMfmiE1xvjvu31iPGx7ZVSe4cQZJUoggWzp7n06DEmzRF559Z431ehIKjx8kXM12jLdcsDQcpR8d0WerRPIDWDiuJQwPATS7EgEwdagYwjobgA8SJJgDJyHJI3BL4ftDMgJXat+KKiiLKgjJtokisDM3viRc1XCpUG4wZLBmemyAAjGYpx5+Ypwn3I4ULhE07RjGyFmRSjnTMHM4N+zoGnj0ZDY6iBjYCcTJPq8eaOeAmMGDeRsI+5AyeRgIF3Doqdl7JJu+jg3CKuqsCy6HTk6w5RcG2oyEDOrJek3lsaI/S44j/xuYrJVy0PSaluFkcK7t6qxMp/TMEY6rOQgn7jU/cfmR0295sZwzUp0OZubIKu0hIJGmFnaxmtP3MMsobJIS181IMZWz5LqQ1ReGObRfEbA7MEbANwG7bzlQ+sYibIYOTA4HIz5BddJN2AUqd6gKOm4QCJqmVN+19XC0go73KUXy87w5mg6ShQIjx9i8HNQi4qXGeUbMHlmRIc65lfb5clq4bg0sBKeyX9b7u8E8ZqcqVwGbqwxoS1nQ1GzehGz5s6Q5p+PV0ip2brbZBs+bZY650CmiP5oIwpRuXlIkAGaZ7eej7jdh2zyvN0vBC0GTZCBDplBHHabrVAkAxrIvJe9D0Z42twtanj7vvNxIwmzNS0Nw30g4WzlRUq8hN+McN9M7UGFXjr0k3Gwy8GEHbrcbfpqhi2CLBzp2fufg+whDs2Y8qv1X67BzECHrij/ZB2IAP7cONOBPJjitMdAIwbHRyXkYA5l5iyXYUc6PGVoD/DYQMnDE73D7gOMbdOxoQ4DjhJ0/Ifcb5LblvsYN+F1z4799+45+v0GdG6+dNmszyTqvGjgAw1m64zGjrGLcSQkirM8TFQVnHk6XSDD3bHq82RqwIKOWVqjOV17RktOJiuAaFZVGD+jWsO/UXUajSklFCG402NUOizm5ZNyWJxkZBbrPXrphWT4k6SE7rghzZRqWVm86BFCwHOLStJzjISroG5Px7lSc4sNBRrtCstRYDOaSm7gGVyB754JWOhSwQITRMAEIeDo7Nf50eiyucyKAOAchyOGp9VsLLWA+WBh/4ipj0opNMI0tAPR9h51nzgeH5HimnZjoiZlN2PG6nUIXmE+RL4Tki2EqafiuqPm63oo0/sjz/+oo5OerY0aay3vXn+v78kqfIpWZ/xRhHv8K0r/8rolMFLKkX3/P6/hdjlE6ina9NiMD1HP1LPNJ491aSrFe9xsZhXi/LrZgdgEuBbBARvtJwFE2WJ/vzb/1zKuj2OUQpCOlyuqCRG8kIpfbSCgz74cvf6pz5rhxI460D3/vuHSIc5Nc6lQrOn89Cn1RoRbx8RhPr9V6jyi2t8zv4lEO+7Nj9Ho/a2QpCReLCKzml2T0nhyAtZZ1Xst6rzmPZk7yF2Oy2hnJ9baec5q1dMjKnj6jTV+NR8xI2GxAS8+h0EwLNphZhrzshbnjPI9kkOc8ToIobS8uOyvyCeWq64R21uq6Y7ux7Kn1AbcxlfyqDBTaqaBV5YvgOJ9Zh36eg7LJ2Xd4WJIBD4U+HhjtxjLJ2xuKY6KqUwu7/4fbN3Ts2HFDQ4ecO7r09P4C1TbDEJnH4sa3OS9gzBnOMIvlMyQDYUIBFyTWsM1NibaljDmAiKzh4xPxrBFF2Q0FN90NOAdbQjXtiFvDuDlaF+jbBoPj1jfYQV1a8wHzZCmmIlLzFBrHzk3P6Vho8D7PIh2VYU/WIHPbnHkRBsiNG0aNl2Wk35zjKSeQNbqQgIDsN914vg1Kb7EcmM7vV0iOB50FXQVNAFhjdKSgwxHZ11NcgMFcFDVnDd1ZH4lIJjYqsvO5IeJgmQg7RTG2WTcCFwBu2CJ9Ec5ojMxh9wGSEXaBN0UzQbfAqRQ636IhTLCrwl2mc8Im7ALLtmc6FzAX1ZGRYE6QmRO7meJcuAKaSISHZZ+PSBSmtIC5OgWMMlgGRvIWwOiWxm4pickpBxVEsoFb1vVyaqQBjBRMibV0I5sJzJr0eQt/53ghN70cjkhnteUG/cfEqwntCwjhG1C7UgT74qrGHKfi+IYLfABDBrp1GBwmnohY5L/zO5TRZjSFKyPbPdhBSKVyhMwadyQrvx9Yb/JSCKOd2KQhwJ7W5oFdDe7Aud6bCjQFOno4a+DRiR1pr8wvgIA0OuNdGiwc98G65KY/c+VmwJE8Acm87wAdAMYE9LqJdllG0A6BE10BEGB/bQMjfZPkukxHhVKH7K+N/P2VwOqJJK4kRj6r5IZUn3AwRdAypz5LmqhuD/EqnUv7lddTxVsqfZnHRJtmpyhgdnMLfN7EUafNaPppqlYEXNdu+e+I5ApxrSHo3LUJPCVjvCBqpWBFS4fspwYGBrbgnPgugjMcByy1WAbTHWkvES3nlEPajrADZobvFJGHDgY/W7thdME/6w8MC/xwopoHEkGFwCzr2y1miWZzlqCaf+BxBvYwiNzwMxzdboDtOB6KfXtQXyJ4nWTLY5LpertxAxLo9I4mvX5dYEc+1GovBiCGs45jvk+vdpA1czQnd0uGowoQ+b4MJCMwafhh2R5xDfSeHnFku7NkmbYN2ulRVILbxkhGGplscRo8tZgjdw8ze+7UFTnRqlsSUl/ZO2da5R3Rpl+Bl8lJda5k41akveSW82YSYddp8LX3i2UnVz5UtIDorxbAldvxNZc7coakxq0o4RlVoxcunlF2zM03zKmkBZBEVV/xixAtzJmr7hdj1ofDzIG9IqFktrYGsYWAoA0ijtMv1jdU50YocnnJYQY7T/b8bFfEKUtdKqMCzXF9rlH85P2/ePL1uzUnWMScyeoMLNfO3A0ASCEecRmc6f1PJAMzSpo5YLmWxt87pBbhMtee18IVidXzv3JoWckw2e7XmNR5PkXv7tB+jY+HY5hhjEHy1fL+iKvUqfrHTuQhb7TwsBoLRiDVRCDLXtKiXZ+frv/ctFqjcE8kihaxOO0vESJTMUv0BnxaPVJQIEBbhGJig3bIr2dX/55zNa55xGY0gfPMuQ/gynA+jxMj66s+XV9KoeYY1RSqOvLFEIpIyn1S6nNFBGoMKoVwPefPByOxyoE9O3AeMUV81vP+6rhqyi/kKQdiHvqKXM5xYSmh+YUWkSOgaMu+4kERjKl+GMzLRnZoEpes7MjURq3DdOakC6a+RBPAFa70HlSV3Zl0Y0WMBiTnmq8IxcoVANcGVQMHbAiGdOgwDD9I2qtmMXbDAQDneWnfA9k10NHvll5V1gRuvkEGXZfeshbMUwE3WPcoEJgckGbQVC4xPLgYGqXEQrhRUbFKoWA5TV/r/wLMVVh6KqpzQboA0jU9SuZ6WussFeoK7Bt073zgGvAbS1tkPPhwfxpbV53Jng728YRy892G4nIQK9os8tnA2eiXttRolTBIa1NrRJ1sahNG6d1uDCslIVI9QcDye97TmdbgATYJ2FnyZdQqgnJCMR9lqJIJ1AIOXIgBAB/c5FpLohZdqLTXV1ssy+i8iVO/2MB67J2tvdx3xChFocggW4Csl3V0IAwx28h1VCc46kTxijZvaAM4chFuqmR+NyAaI/UGQQ+FV249PVV4FJcveV2CEmwfZiT6tOf2ZTforPFljikjgyij63NBl3HkRppwKJ3wS8g9u/WEH1NEY35GhHrBuL5vfX1GrBpkePoFHWtC9lLSpo35TkkG9cSMnwzt9Rf5yKNynhmplz1RoQEpP68ckqrPBC7yUjGgq+Qnl2CmhwIeBpFOCLZfylW2Ii+MCSHR51qekUe7NtuW67hJjSGfz5aIx5EbrkZWA4ROyJCKVqWZzH1Y4di64uaEzm8l0BGDkWBqL0tWa4QmIiRnlkxyhlUd6l2qHZzOTUdARTxVprWmIxgBjYw1giiAwuigSG0qtfFV2Waic8JN1MH6asncZLOAhuDI8XIfz0QdZNejJIdZlimeU0aUrGLRLb/aJiISiLke6qimCJ/IXtNZoaPWkYp08w25diYwVc+Iz4XyAYEt33PlwF8czXQ2BFfSeds2dOPmdiC/04lEVHqhC+fvUEr/bq3jBKPfFoG/ZT3xv1iiaWJ5HXTW2uB4s927YndFtI5vfmbOn3vCm2zoMvCnLEd0dAQMpyuGCc7mGMPwez6vPe+jn0fOK9rav/WOBkOchr7d8T7uaOYY9oC54t0530+csDHQtbNdkmY5iqT3E4iU7ePCx5E/l9pcNt9Gbji/duunMpImecOv5744R0/H1NgVfs98MwDZGpoqtredgFMEelec54lxsozoeKRXZUmNNya/LQgzhxujA3dOIuPCCstG08Re6HWZIVqyldf7kpe+vnWNyiitvJ15xBy661czYov5ntcB+eSFugNB/dFAJNx/MaaXIJYiIBEAsqYtxU5Y7wtG/MdLTW561p/Ys5rQe24GdbuEWDN313RGFhqC8Txkyz0958YjH/avcquvR6lvPf3ui8+s+df1qBx3sX4vfeBffycjSb8Igi/fUXPZw2ej9RkUzygNn43TV/d37Z/XnPgKCJnfU8ztur/SCl+dicRTIvLnM7PH3LDJ9nwdX+Se+eieQpxkNZd+QJaxeED0eQ5d15Lvx8JPiLrG63uLalBrTxRoxvr5AJWy+L6UtQRFLGCVL41Z+sf3Kakj2mFBYRYxRkOiZJNHCo+8rrvJaq3yHKMAx6ixrqiz/r3wEta15Ms56BDFl/Ou7HCVu1WqAwAJmK8IxhLxPiEdWb/++v41WvZlXpRT+Mps/uqIKJf/pZ74DyLoGqPWGgUrXpCVV7ujwpKxCINmzrbsxfzcHK+c13P9lGeajGhJIQNtJGgqXesmJJu1fmYJVocbmwAx5575YfUrLRkxdaVVDhwAdqUTb0GtapcDUIH/+KAtzjHa+okxTnQVahO3fFhbsLXXaPMxINyxxQmYYxu/88tbY+QpIyPVJDLkbrk5oygLspa9xcT0AWe/0KAhFwSG/IA5sE8M5g0QwWhADMfmvwHoGD2wd0XbFW/f3yEfrO86msEPnxuLWABjQAfzg6d8AMkFghGqRGTuxgWQDwQ6js76N/cApGFDYBwD7W3joq5NLj0nGA3JqU5Yy8kmDd1hpvA9Wd9JSrrjYJ2zt0wT0hkg4WgAo+rkPtIjHbmQq9MLmdoDPwjB+53XEdSkPZsgfOA2auI8EACGPyBqPJ8B0TcEgnJuTTOnxHxxeFCDWhWa4ufllpoMRhPaAXF0kLzn/QPSPCHsgDw23OwO9Q+MEyx0hzCr5gM7Noxh8J3L543+EI6EnqySLbYjpKWijCKUyjR/GuzBuaUR0dZhRn1YM0fTnZGLUcHr7DugggcORtAju9ZUaYMAgcDROnrrED+p/Ga5IfiAQGHqbAQgbL1Yxrdl8tQlhT1KGWikRy0lTkOawKZ0ZL36Hy+2cXXIZhlV+WeeSlJKRKUDwGDPXFGFOY1VkWzcHnRm9cpvF1StAMw7EB1nexBez7K4JkRUHn0Ae6pTxcAPOdG1425gekHZUUY3Il4RrOsecUCa4C2rIh5yJAHrRugxuwb1dN5ikKn9frIbjimJiY8sG2K+MfvW2oD3A2iOzYDhA8e2wWzg2E4MM7yhIxw45SekNfQjI4/YuIYbuQ6mgcNOtE1wnid6+wY/D0CqjxWj7Id90MltzPX6yY5LPZ+Xaba6SyftPt64nO1Aaw3WPecj56VFn5EsAHRn5M4NQ3BWHW7QoetResiMlAMUcrBwRHeEndAl3dWd13UGxSZ6YjjvWRb40TPlNCNbSjZG7HQweyoGpmCFtAGPwJvRDn1kc6lbwiinMgjqwf4Ap1s6RyefS6vI8WciXB1jsKIBfQPsIOGpc2O92w7YwIfu/P5h2PYdDxj23nAegJ4D/02Bvgv+cbDa44iBJlf870r2cY8B420hesNhJ7B17EejUIYB3hTefsKPB2wjuZVtTw3/mmVLp3kiRz/JbD/5CI+bQ+KBLbWlH9hx2ge+i0GPHfvPd+oW6L9hv9/RXdClo3/liXPCR2obByMuS/gqO4TUHVYP2oL3aqFUdv7FUfl8iGAVii9PKiAMkFQQrUqZBK0D2hXbRmnMvm+5QdT1kdzTRnqopYwzpQCXMHROvsxlVO9RmZRdQA269SsHnEpRyfV8zrGIzHIDrPfkGV17eW6YakvVdahyk/N8r47jLwaRXm42gg9fIp6FzGO8XtbkNjpMVhKJwiYFE0VbQlskpFe6rNl9ZAqA1PNLtRd3ogznccB/Pj7dR6SiVkHdfy/Krftzc0SziyGOK+qeXXTw+XwiAm1k0n6WuH/9Hp81q5/Gd/W0lxxx2Or1X8aPRBJnSuIFAajotziKrxH/WtnJefT3rvv6B59pkX1kssQrt/l0Xlxz8VdH5ZPrr7vNMpM5JoS3MpoFShjnGq8X5CgWtmpUSkCfobCCvKVyirQRhKzpMAoE4Zn7Vy3xbgBXlEGSJltexqYYJ9smcvyTHIWGbdtgmd8fXvedkVddcw10PjPVBm32iWUuabfmGE6ux/OCnryNYiGt467yNIr10bVG9vX46vevc/er19d1+FXe96soG0h/fF3bxTyPa318+Z1eRN3nayyOhRa64GQ9W5IwWzBCtaEwNYQJU2gQdoMrtFIYQQdKCrnmKegsgmJGmuWwdCI5J1pT6C2/X1s6oXyYHYamil0BsxMGytIWUnKeJ/ZtwzlOrjvsGGPAhd3tzgdTo4fyWrf7jtY6uiQ7sSUrWUKAaEAw8gobIKuEO7vK2qShRMIFphekpNISWsocmOAaiImPJqNSnHkLsazbzZxb5lLb1oFUjuk3FtJLczbVCIN11nDRSebguxmVZSyT5QGYkNyV/E8UST3A7xV3CFIAAEEGdiT798Z6aOaCBDgd0Yr1mCMgmoonQdGKhNIwUsGHb86uTJIqVZbsamco0wyeUDKyBjvaoHcNAdSvMqjszsQbdwAj2YORuchrIvI+mAtvUKZdLfJaWcdGoygQdPpOraFtwdS1XLKipdIDa5ColnOAbjviHFQ4Ggf8x+PLBYhyQtLyr8IC4ex+BeCKCDMVgChyxWWwmip+kw3mAz8KPtardIQGm+ffZh6DHrt1vq9bblLaaRiUdZrV4KKlZGLpI9cfPvPLAfsVXHfVGQOKZNTmftGUQi8QapTniZ4+L5L3lGgJKodWIvR4hrqrTrFGakLUdfcVJT31wEiSltNxFjRMLFsa53h7lg+tO2+ojoDj2vgSftUmuAmzqxuYkiifYsRlB3i1BSVf8CeEqgEhgXOS9Ggww1kHr4Ve0BtEC2eWhcj2RYJs2ZjFLoeVxp9KXa1l7tJ5/y4Gy/F1j5xXQQMOkoSaKUo4R3LOaS3HZV4A039/GvM59l/CvEvHm5djCiJF5Pt8fr8r1iXydHzVanM2Mwj+2zUrNipGybUfeTUu108GSs/XtFwlgKwhx2cxmDrSVKInIlPXaNVX3K/crkNwRoOGwQCcIeznvN/YUxjK3LAbzu7orU3hrw5C3mfLVOu4QYyKih5MmbjQCTM1RBcg2KVp6zve0w79BoFFw2M8yM0FuQE/7QERx1YOmm+IcyC2Rkfh8YOlob3DZOCtN27AZeAE12JehRZYMLqIh08OlVyrvl4Dss71mgRzUWY0XBHu/FguNGkNLNOZL8zX27YhTkJSEey7iGY4joOyZREzkowIxOkQ09yEwBUh8Tyd01AASL3rSE+cHnXLc02evMmMWCZZCeXhM8c3zXGOaSzRdqR0WxlvHymL2YotzXxW1n/Tw8RVXnA9l2Vwa/wzX/srL7jGR5X3qtbgKdTBJgu+WPD07hOCAZhz03E+aXNHKSXNZ6zA1lPD1uGnTVnMp01FyygVC/XZKHzOu3FhTULMvCdGFq0/CwVcj3eJSMANozpNAYCd1/wipPdMvPqjY0arKovwRZ4LlxEhY7fY2s/nUAG0AV5la1UOtS4pZeT32rt4GZxfRrC/yt1NpGX5nC+ksfrselo+53at5dfvQq6HinQLDQM+Xd8alcl1ArL906A3zQg33yTZRD5KmKPymgtPYa0/pbCLAuFovef8FlDvO6sxUPNDoXIxlfl5ebIVVcvMa782k9f3fR7rCxn5e9HoHx0il8NT56gc/6+e/6tDuOavXzfL1U7N/zsudOKlVnnyHeZ4xCQ3rh2vVtWrX13j6/UKLpslKypS53SDR8+4w+dfIAMvoTJWKZvN+5F0xpzPTLOd6DWPQP17S2cr710NkN6yI9OJLbKjG3acYwAvVSNjDG7ilqThcPZ6PgaVCns6MG90ZruOVK+RjZCQdUgApx4QAcwp0AC7U+MXez50Ntaubbs4ohFkUwMFQ1REbUtRPWs0A8naIxIENGAIjZbadWOqguMeaJvDTuaouwEaA9g3iCrOCKpj1cNL6JebT3qxshiarIF1F27QSgbytIyRxqbJ4tLSoCsEJwY3LWNS32VHU0WzwRFx1oz6SKgZqWvaAXTBzXIyaDklBmmeRuKKrnpG6gMD0nAZpv+Hs7ddkiTJkcQUMPPIrO7p29uj8ERI4fu/ER+BQvLkdnm7M1WV4W4A+EMBM/PIrO6785GeqsqM8A9zMwOgUCjckhJPVqrzRAt5YN8nflsAGw5pJJ74GAAGoAqLn1k3WGPdgaNBjmPyFT3VurQBkqz0sA47AesDx3EkhIusQw6yS90T0VCyZJ358wbmRAOBRy7YtEMYeSMXkNDiYh8DFVHmiKrij1NwnorvqhDt3Dik4hRu1MMcOhzahNwEACPriWEN2gRDGzxYTqItq/Q8VrSR6YlKLRRZ8fUQbYD5rB5oyj+rDpiQX35WluFVWZvOOi9XlwhSaP7PtvsyCOUZ/ulHE4cBqOQmMAhcCwVbjg9AcpYPRX8cCLlQ5plykUSbvLNERjpTOT1z+mqcx0d0FOWqCessIQIjxIIDnYxu5XqmX6q4cHLsS91MuGd4Pussrw42LnmAimAj0y7UqieyMsLTEW2zLrwZ85B7fnzm4IPonNW+AE4+prmQwWfcSDnud2PLPgI5YoxAeOqZFNmNWqXjvIThCGGm0xARGKkuiGkAI41ArHOpEBmIwEDBspnTzXEsaa1JKEvOwpwfwV7g0yBOh6raBo3c93w6Abf1MMveEuovSyxAlZwuo1ttOOo7zlwrkMhqQMheQXeuUdZQFCfmwj8ae3b/JqmDncjAA8HWtM7zR+P6VAX7+OZtNXcAhu4sCPVMUbTsXfDb8Y4Qqhy6K863/4Cf/gNXXIjrRH+jE3mNLDe6nugqOO0Hmj7geEIvBz4GGh6w8wIeB7rUcgwgknCzYCCSK8ICtwYJcwd5ye1kVMn8IAXl2Wh7ohzzcxM9S091eiI19+dmhClmUC8nDBhP5oIDLBmwGCs/6ytaQhliYe6yNqjKc5eBvKnPtDUZVl1wPXJGPZ45Byf7N7tg3b3cCEiBBwHEwVW1e3ue5QWVWyP+65SD28g3c/IGktldiy5QMpuZZOalQTUp6pAy78vmw8FnUs8FdHehRYT9Kw9FREtREDAV0Ohczfs+WWa052HDAn4ZWm/AmVC8rFwKgPQgKyePLw/mdAziBtNiS9oSiReSJ/DizYus3q6VWyrVpXtuS5mnnderEp2pWfgpYim0ZkHmK5oQXVFY1T3usNtWtjrXQlNk60VAswnFfo+VgxTBqlP9Ypw+IUpYgdGvotbXcwAZCcNTcOIOWV4npQDrYVqyxn14llrR0WqFcESym9ORnAap1jHSNs5NP52N0iKIYOTVMMvNXo+Kulr2Gw7kfWlLeHA/V906a5bVyfUQcG79ekz801ywqgVNQ3yHk1/uMcdfkVBurIYF+2f2deDpsO1kvP0gJPxrD6ty2J/4C4Ui3RC81edYHbMJSF1nlaB8fXiA8L1T5GjtlVmS9sXX9zmpTadSWARLI+loZH37SwjtHuk4bHC1URiFrUw913D2ZY8kcem6JnlLwtaPaGwIwW2X67tp6lYA0jqDuc4y2pZs/wehUrh94OPj57y/8zxx9AMhwDDDFcYF3B02LkhKp47UXegtFOqpSuWbAlO2OZmGoBrEu6YnmkIKKXw80ofhA7HLh7jSq8Yq1xFIut/0zCTr4zQn1ZWRySjSk7BNoGnAYlBXVYTSiabwONGPA1dQSmwp5kmSpTDzYQhHi42OEwMRTP57C0AczRvUV/soaYE4l3c5vd0UYvBhzKu1VNlSY61ypKFwepwOskXPg3nxx6lAE5SWtKvBCuppglhiaAzMlY6EjYGwiyxsAEGXLDf7LFfwQNiZvweiC0QPEq8vFvD7uCBHoycuQPSjlg3QFa0/uHg62yuKgAaxM8o82hsAQcQJ0b7ED35G1joOSHofqgI1dsYRGYjsUQwAj2QBX7kwQ7mZDiEJoxF+wWHZ7zhJNsguJe/h6AZk90Zc0gGwexJVxJybCDGr22Y6BUPMcZXGMGg4W0brq04yp8xuxJP887pRlpA9rwF4zjP+uyIQfna+5aoNBsVAVu+GuteWUzAJikW2KviXVg7yiyi5laEvQxSZiK6A5hZ1C7wi71zLdl6px9ygctCjbMFNrLHcR6d4wrr/gwAM3tMcKpDrnzm9qC4x+Wwqqd39Qpsr6NcQMHjqTQE9+417Y4qqR4eigUhig+uTdc3Suemq4mhHjrsksrA255KhHMHq3RGG4YPyrbM1qxHxC7nVSIsIxC2djMrt8nfM92NBkrcombjW7ku+uhwUh7BP6Yhf+VYlTbvm+nKMwiWVdVl/Dc8oX+oNCcpyTqi75ki1MUoyG5qzS5JQiWw+QtxFYwxlL4qASBX+pou4VXCyJcFTVFcaC8U/UHgMXCHoEHwoy8wOCXR1DA+IsYrXbcB1QPXBfVCAbqkpLp1zqllWbrC6gEoPjhK7rCYhDwMQiqbf4HrCwvFbFzze/iN+muL/Hd/ZT96BbgFxQ8PAqBSmjHQkO/wceD6feJ7nxoKONIavUERFYbEW1+ZfT5e+IqeS7BNI5gy/niCcFDK9bdlO+eURQYw/AjF8im9fCQmZsFi9ZeemvXvHuu97VFL3wG5E9TG/LZxP5II5DOWJOVsBtmzpB7npmIoTvqncbw0ZgJSeBGIu1hwIZR7WfNuEHOxUZAN2XjAZaEenWlcRviqqd5+ea4ATyBRscWgOtGRmm7BRw+YdQvjepHd6oy3TBCJsSiHJLG5KdniO4exKBDonUW0Mq5D/NZpMxGM9X8wa5f2dT6TAHTpIaqj3WEzX12Np+2aUMq+pN4aMKKNlC2qFlzfO879ElhuTl6/q1xNbhOPDd7qiozI0e+54XiNqGOrzmFKX9UxfhRO3efOLe1Fd4yr7d744YoMl9/s2q24wzNEqyLEo9bmmqatehnN79t3AIQ37vL99L0Hcxl1UgalNvRCTlbOUfIctFZkahTaaQgcRn2JYi5K1CmlovdH/V7238gONKztBLWPrL0Z2H9uK8v9sPL86XpGJfc+9/S5iVZd8hcjgPp/mz2NDHVQp/brdEx11n/OM8dfne/0KYZlEPFE2ekgBpdd5c79ezX+9PavN9Xgfj8ldyTr9nZcUETAPqEc6Q0yThRuDhMYa9NBKPU4rjsrb176vIrPn/Q2+2KCq6YC4A10gR0cEXbhvv/+G3hX/8uMDAPA4GHGzpl7gNlL174l2vBH2tgvnz5/48f1Ab+nxFFyjsxYtDYStTaDyIJGJaQCMZjZBhNaqkD7p/rn4W/K9mN0DI4Sg0hEAyGDEQaYkmysgHS6HA+rwa8AvDtTlBqjATqOCT5LCmnX2ZfWBKNZwBCxfer90PUuyxaQn6zGcknd+QfHIadEg8gAiWb2jpgvy5QT0ACIuuJaeLuFgEcDt4malD+aclS/nt5qU6aV6lhXTw2Wep7ja4g5XNkW4xmD0kfVoMEc0TClLsU1SUgURirALaAeuVByz8wPRWA9cIgSBI1nALPCjRFsHLoGLY6jCW27CImjHI2ULT2h/wyXgGH4M1sDiAoKwMTvbCPrRMXsyJ9zYwmBjQLvC7EJ7/w0RgefHByIE3WlAQgK9KYYbeu9ouRE3YyrgTTrOK2CdjtDPXLjqACwwhOMHpYBJd6C6rnhGbFxz3EgObZBg3pBG2bdNYmn3rsUZnzYd/smccmSubBLbusImfAs8vLH3bsGBCtgw4Nige9FPKYMZB0vl1PjcTRbq5B5T2s+yDlRj5eFEBI7GKSXczHdYFQAeIDKkvc/52ZXkDUcAR2f/Vmf5h4EcBU/HU6cDavAQ9Ew2jywvComN0xlQPeamy817QeTIt8H6Tb4404YQwYEH4EB/9Bmx0jk06EHWbBelsp0T9YLwfY/zhGeeWAS4rov5504eAVS58T8O2A9Wh4gTUco6AhxHh42lX15NUTDSkKRi1+vhZunIAB7USBbJcqR0yllCk3uqeSp/EaGkM7oHRzx6Q6IMpWTHAOOaRofzXDTQWqPD2jTXlyPQ0EVwpeH15JQsJ1fyXKlUV9UDrbqmOSwCrfa7lopYYXBzDD/meggBtDfYFeiPziAERBmmPMw2L90G/psKeuf7PHzg6Q8cIXi/smTtQRKjP1if/PZBozqCMLPDEHrQVszgSalUtnU3Ewu03nEMcg0c74hxYTTF+/uB/6wXfvz8PiH8N2nQp2EoSVnV33yooMmB8+cFeTxz1Io4sL08Goe7B1R5KEIO/Jw2QmOl5QoSiVHqV9OYr7VFr2YzIBAhlIrtxMAtX0tvKJl8jjRMICB1bWQZZ6SswSYHa4bHnOiImAo6NTE57H/iydb3h2ekls+H4MPuqAEC27ubOagiUnzaqAOMSuP+nXkKJ3zqG+tOZJNmnOxGudddemCWJFkAbmzuDi7KiibzhMiKgfUjFUTPtpRKGE20A8L8ux4dYieK4FH5srwAIa58i1UbPhGFLbf02mnFU+O1POAIlqVV15cdodjzaRW9WQDVT7a0rRcrV1BKX/ynrCixPucKSchMUUZqRTxfHZPD8OVvvz7qnPfc9AvLPn4dYRHSu6+vP/tsRNyQijqi4HlgRhz777ihKiwF5WfOstCSYsvySut62/1P5ixWjn6/X6b2aCjquVbxS62ZirxWwF99gpmfRyJ4yVSdkRp/J/nltQZf1+FiCtf8++pQYZ6w0JX9OlJOWtwjvy/ficp6jtZmXSmrA/K8O1og7GTG59H5s9Y4X4H7Hla62ZUDfe30tTtgImuP21GQL5GrL46Ir8frq6iaKQEilsNT+9+qGgF4PB7oyrIh8zWOq4QRWbKaDTjGIEqXCCm733mml2z+ByQ6F5E9DZCIOxFH17kpzHTAfCanwha/Q0c0VCGD+grH8Tf8JoLrec2OSD6RGuAcA9o7NNhv2qTj+niiC5hzI1RNr1QAqGXYHzKNFboyAuzsEyJt9f+kV7O9MAGQZQN84KqbTVKU8dymGeYjuCl3hvajczCrDEiCuPwlSFZkRtoRQGooAyBb0zFbI5JUkvWC2RovhmOk54pGeT4LMvqOV5H4aNSRznGiYWwZ/TICFBUa5WQdk4WZWdy2ShUCWB5nkD3dEwqybBmI7CbjyTJseMD9iREXBbxrQYeCRbPZfSouwkrqEFnsUA9FDI5jWCCuK8E+gx7g2G17JyN79unkQx4IobKSIxA9smSq09sTqqF5sGie803gklq5M7rUudgBkAyG0tddi5PSn8v4nshrBxBRpSmKR9An1qC4wuGAhOBMsmBvVLCJwVyOJN3Qkn1f6coBsBi/nMxUOJNcD3Pu1+af91spWNHSjsWNvBfOTa9MnX4hBaJNmS8HgBhoAnbrMZs5WLHMxc7UW95nCjk0YVNwiaxIyPU2y9deda1BvOv1oHFuiFHzayQu1oFwHNrRRqAdzK0rHF3oVN4cdwxAGuvZO5W5QhnBsYtTjqvYbXOnUW3Z/GCHYIutS65JbIYmAoB2dqXRweg/hWLqpNQ1WMpIJtxnAmPOJxeW+1miMhKrOQgHP7iO2cMTIjSWbtftGegMYM6ZKvUDOM/VAwYiCIGRTvQyKNCan443p4IbehrIyJGuBRO2OTh78FRIGOfu5ZG10AZRGoVq6QkVdGenK+T+bOHJ81nzvc69P2t1baL2Qs5TTH+fOvAAIgopLbb0XT72DLCU9Ao8HnTQH8cBaEBbp5a/l7gNYOzLhRPME3/IQFPgMRwP7/gejh6Ot3BYKGRciKshUqnsLWMEFyypUm1AF4pMYQCBxRHI55aMZfqIEgqjAW6sCvldH/DD8PFUnGNkf+6GC8mHMgfGwNWYMvnZqOTX97CL7arSe9tzv6Uokn+QuYzbwns9pkeZkdyvIoPwIMzdOAH3CG7miOse05OjQtUyslxFuTC9mIu1CAMIz7ykrQjLDKEd/tZI6Niiqu0hZp9fvrU9UiHELhkNS9PMR7Get0nDGIZHoyxhSN3Xdv7cwGZPlBozgG289nrsGtN5/Yw8coNbTNHlVddm7e6IYQlb+Xqf4Hg3b/MewlnCtWprZaIZFA5KpEMqYlw1utU/dl7b65k8/zBCgVt0srR1dXrs9XyqetO1nuOwjYFCkjhVnj5rAKeKEZJpWaDAnm+vcdwdg3SsXgK6NV6/iIpu9/fymcpH7ZH0NPhpvCECbQ3HjIhrA+NNFf+h7nndv+IrpmqNR62nimrE9XaOiooDmT6q+vANqVFtd6Z7VJSZueAcLDY1qMiNELUkuQVreDPo2HaP2N6fZDTtq2dtoAhhJFZV2V6Zf54AqMUS7hh+8RlaoUMtkRiZ0RByLhRUDnCuBAC4JnR4Ed7P70oKb3iVj6kS6paK9mRGwqo69Qn2g2OfvYRzXNksJmYkKUnaev2ebPPRzSfMXghHrSGPgKThkpe9TXMt13g31V/2BZ7XVln77f/EUfd0y/HLQkMiHDbY5H7ajJxnJS7DZ2FZHIKkuJGfMwtcIpRWRTqCjSkDeZ4YGNDe4N5Q5WUhdOLmfjaDx/WngI6j7naoEEWwOsQE0HbA+8D7b3Qwfv74b7QDSV5uyQmxcQEIuHTYdaEvTfXsTmPsJhGZA2vRIZ56r9JhaWjCO6LE1IVeIW98VlaBE3wwYpIsXfGRZSEGeG6IFmAlYuYBteNqCU3MiIVNj00fiAnzOGCMhMIr91lGYBk1QteESsMGAoMsyRj8/nDY2yDDVwh99exq4yPdJRz0vkuhK+/B0qtb4vGd46jUhAYe9N4VQBP0Gcp0CAISJ3TwdzCF+0i4ZUyDLDmu0gG4JWL9BvGsV3YAE5I2GhC6p9PhZMsvRv16HJD2AeCCqHJDYmEcIga91iyPkkiildKArk2SnviETJEGeCjUDzh+zk3J3DAscGaJgVfmNSIRBm7LIoojI5tWUCnrWtgHWJEtFXPeRdl5Pqg2dvYaDiINCBz9kUhHQlOZAysP38CocUK0KKEGziU82B2o2MoVGJ0JhS+Ds9bR1+6m8hm5Nc90hKSD2DOF4xJoEpDYfBgHRC2dsyK+VTlJogVyb+S+2KN8Dqt6OCTEPHknA0BPFitr/smNl3md1ggRSiQzIYAjpfpc9/RLQDNiHy0N6pE/z8i1pcZyK4NHvmrelxD+14BH9iCfFd2tgjZC08L1EeJwdZzOevhvne/rOc40uoY9Amg5T6HMKQ/ntTyMpDJPJiytNaHJDJmI9FWXpILyr+paXiO23nhC0cg3j8DUaH7mKPTZ93g5N/ez8DC7QCZ07TMKbdmWUIi4EHBMJ97IWWhgdFo5sXJSC5nL5kyLv1zlfbDpHAZYruiC6XhMlrQwySQTOWSbV9vEc8rhYNRExK4iShFKnDYIZRy1Yxi7T4XYrL6p+GIEg4gPDzRVXEFpyafTkfq7D/Sh6P3EQxv+w8mFFO0DXR74yZAezVmBoiN5OwJALPcWvicAGE4kgUypzLcH0AadAxdD08A3FfiDe/+7OY7rHSqKHweRmd6o/PgxTkj/ho8AmjWsRCLoqbOGOTKi3OCrguJK27S8U0ttz82BqMi5NuZ5/tjrxDCjSm7s6QUpE/GR0Em9xDBfOH5UjVh6ZUnvF/awAsCCeM28x6wLHgmDpDcTETQ0jZsGc19creEOjJhiHvuhsrVO65oR++Y9lRePbCBgnsoqGxwdq8wjEnFwM4r/5zMlFp33TDnAmTPMQJZslCxNAQC/d5PZc4wR2SC+t6nHWrmhqIU730nMfH4+NBSNuZM9AtNlgD+/X0xm4nWNVWdqcruvGrd906nFv7NBPZGEepZ5/XkK5nJao8yBaps5S20rops5r7+IZqv7k2zeL3kQ9wj6q/PUO0LBmuntV+Sxf66isADgGrfz1V9nRCr377/m2L66nz2/KaGfflfvb1wD4ZrM1PbpnNNJkYbWUm52slpzjiHz/rEHEtzlq781AHZF+yKiqvFtLyZo6VIDSyBlm29S+fqWIjxB1aENGVnObCIHL3Fftaas91sok7rMa0WwHaKPUt/Leygpy3ovL312X99L/X3YSEc0buP8+jl3thgtDeLZctIuwt6e9/MSyk6kI6tbXju6vV5H5MtffznHi6W/P/dX37sjNr/6JG5zrHae2n8XN4Ko5OxmFoNOkjsiWrZtHHAM2gtH9kO/YCKIKMGoyMVVkzRvYttTvzpe75/XjlkREu5ojwfef/8DbgOP98D1fE6Ujn2EDbgGm3lI5qo4AMjcbEC8pyk66JX29OCTKatGTS1qqUpGHIwfzD1rH+sFgR4rGH16eE5qelTuBmvscuPXgSEXRr8yl1PlBwbzAWsBC8dbtA12Cog/0oDQ23J4bvgnPSkE5BBg5CC2ZInSXmM0LOJUcNGFO9ToDFyCzKcZxyFYM50OFHNSjhwnAeRK9SOll6iSrM0qo8lI7zQunmugml74SE5lpDZyY+4rdG1QUqLJL+ULUcSOF/jKQxklS2RUqahWXEDglOzU6Yy4qFyV83LCM/SV6TAMogVCFMPA0gBzaqUGBBbAuNjxxzL6lZYsTwQkSLxTIeuSbNIk3udEL3YpO6oaItjntSKB7oHDA3FI5rcScnXWGCocTVvWTbMftclyDKP+F4R4S5t2jmeN7bb/qM5QDJqpgmq7GMDNCTE3dO23jTC2VnfLgKZiWxqlvkVtfP6MWJD9qevn6VDO8ydiNKeyAgAj6ylqUamLyNK9FH0YNgA8sh4TcL/QcEA9UiSOzvfj7Q1NOP9XGWFyNWovyaDnCkbmXRh1kaibDpA6JI7b5m2g4xcjUqCBXiCje0FTviudwSWjZz+477y5TKY4DSo3WSINWQKlRB1ih+5DVpgFrk8adWXVcRKzzJA9cIG9+QC/U9cj4tS+MHYZgCGczUuqCqRJPveacXy6YWls6zaZWumo+09ylXvuluSg1LVfDb+V8lVKuW5b3naTjHYrZ79Qq+oZLVM2NKX8gM2xmyS9L/3butCLg+dkTk9md3pwoUXQy/+Ec/50434dXPdnEMZ/ImACfG+KZxP8fhkkLqg5ZBi+H7z/35+cUypFymoAqms5UFwDasErUNUfQpShZwQ/4iKDPOtWEJmeeX+DPQXPY6CF4fk8s1z2xMcHFRy1HeiT1TaN0S+ighcvpl5Y4ef0rpIo4LkJOdiGjbvSipAyTysiCfsgvRqHZ47q1JOhf6tOOxkBa8JunvlZ2Sct7ptPkHQFYHl+jTrRAqCIDLc8YI4BveiXMfhCMWeyP/P5y1ixXAdAlPG9M0vhK/LgpkxymFuWR6Qow85Z4P3lvVYOp/Jeu16rZr52RlexEa3qfTV4r6g87uzGHTqSlf8qo7cjGxFkhrtUDjijrcy5W3r44QOifToWEx6NiiTaureKFmUxN71Y3tgiRKcoA6MyxTWuW4QuclfgQj6HhLAEIRnx8518erdLveh/5Cj2o27nLbbu6xwqGPn2XXzeOOe/Y9uiK7KcDtLn4zWqYjeg9R5nAKByY/XS2HBOVURc3+vHAbExHZT6edOEi3WRmCKwGOZYjoJonyVKK8rf38N27uC/y3AvNv1LlAlBtcMMYNW+SnEFVjTJZc4yxZXvju3v2xhv7ya8mPl8pyMjy+V4FR/CPhngHYmqc61r5O8SjfLYAgQUunNXBPRU/XNfKYsdKagI/tUZX3Puc91HoTWvkd5EEWdp2H3NvEa6dahW1yCfY9tUJzETqU1dzTw8pWDtuoDjAFpL5EgS6Vzn9pJLDY6BF8O59v1cL2U7tCkROUkCX9BZZenVy707B/RTdK+bnQBm+Vi+JLYwFUl1404HuXXYGLjGBXYNBjq+4WA3JE3460QAGMkWPc7fIaKwlovWSFAw+QYPgfQPEGIUSBN0f0BFcYpmTd+/Agg0eWdO4HwACLj/g97E2enNxYBYkmJD8aEXNAyXMHf83gDpHUMupg+un+gRkHGhAbjkMSMYBauaAFAC0hn3+Ai0UEjvKZbhsIP9djXLkrV3enyZg71wIYSsNRg7n9Dnf2MtcqusAA3eiSfJRX4lTE+EINChh5KEoyUS7higcWrCCaAjuwvBs10W30cbbwgTWPsdAYOyahWHA+zHfNbS4ULAb4A0tOMDdl1wPHjtoFxa6AHO5AO9v6Gf3GSHSEYaOZbjHXI0CE56onExbyYdHka2MITjHAG8XRg/f0CdrQ4vfGDYE0/7SAfZEOL4BkYmA+8Ib8zthqIh1Wuis64wjGORspujMbp/mKIbWaRA4PRAiODbOXCY44cyu6h6QcLJlmwdcl54U8WlFxdhExbFny3nD/sER7IaOxh1iLAR95WIQ8tQuCdpBuLQLmhPpkU+PNBEYZ0EkHh0DBX2CY3A6IwYurPuks+5jg5u9M80qj0j4gtUQWrJpi4R/GjpxOUm1UCjYrlRmPG+erYn9OigShuhuwcU6oGefXsvGBuLuKHLG0wUrg1PXFD7jv91NLyNgMUF0SPNpEM7+9x6eyfCJQcEAu8DQwPfItA00PwPCIAnfoA12W+cd3plP2f2b/XOdTEdTJyZm28AHCEkOFGLmJUPbgYLioZQZ0tx+AGEQpUYwncMmDpsKDyo4OcA2mV4mOKHDDZfr1yolaB+kFvgVILrICTsRjge9oEGIhQMCh64svMSAqx/DQoGiVTG1NEbSMw53lJ/OUlxCbM+tCOuwHU0aGt4+BO9NVxBpTjPnLs3RouttLI7x62xkBhDBsKBnwdnm45E89L4T4QnHWXrHe6BP05qG/9sSeasXS8N01Aqt/WIm+HWTKW0oWhBJEpbGt6mE3lqyTp2ewfaAyH/QIAaBAzS3hBwqrGBbHwEORittMtFZl7/PE/oo+Ejngh0/JuQ7PZtNEQjEqW9YdiJ6Acel6JBceIn6Li9AU3Qxgdg6dSEQ/AEBhDHQUVGNNrBOBAueL8sCRsHkaojYBL4Z/sn+Hjiif8H5/M7/iO+AQD+q/wd0gM9nAXdbIGHxMDLU8sflIP2EgkkmsT/ygCUx5aiHekarrxKfSijJFHKObqwuYG0QFzAEDZEt4P5VEvJxT1iCcfqJiTpSASy2D0Ql3GBRkCkTcUeF0ZAsKBmsQL3Kug8Km9LRsA0ca/HjAbdkwyz6hLFF0IwxzRi5ieQBrdihIhYsHJkfjh8vpN61kmqKKOeY06CGs9FhZz6Em9dNq87IqiBmjCfiLD/ZhJM2p4vzMgrsHVdCuIN7gEbhnFd6NYQZpkCMDo2ec5bJFmRG4qVqSlzqZNtWvf5VU5s4lJfBH5VZ1jdc2YUWt69EseKhEcr97c65azTBvYICV9e7567Ws8lmjWakirkEZzHWFFmf4l06/tVytJnZLoiyhqOPfL9VYze8jyTbZpoC+9PuS42xGBf44SobdYNuwfCDGNYCt4DLwBDziM6p6XxexuT+YyZOlIKnxDl2pxa2aLfr4N7rB7E84a/QBTyWVPicNgdxaFxXeMrImi9z6qCejclH/mJ5wDM6oZfgBA8b+WSv/jQa+QoiZipgpu8sCa21sJrlL7O8/UYlTgLgFVx8cU9fOK6aPaUdt8+w8h714z+6hlef8dKhPbl5woRYA16BiSl6xAvHApse8b2b2AhNZH76/XxAfe3hXYE56/XOBprewHMZ3x9ngCja90tRM7Lmgv8aMzFKQKgKzTo3Ek/cLy9of38iUiHGAD8GugePHEgGyJkTiXKOxIHWnYtRCQnSKDxSPvaiZ9HQjAZkXENKjCK1MCbd6nJT6WkYQo4FZPcA1cEYaS4EI8DEQ2Oi3WsTjYlTXuSMMLSC8+uRKNyHPydI2GwQyANsMZ+uIoG9wHRIPoJGtmMQdDkoH6sdDaRl0AYYO/Jjs7X00BohPXImUvcuG2CTKiqTIJYZK4XqRVNCaIyvFXszUYIrDKpd+JouVC0HTmOg3VsZVjVACUhTVufBlikIr0kb2gneoG3yUhE0NsjA7rBr8EoODBz59HKIJYjlJPfKPLRLODOKMLTMWNtZGMe2JWLK2gA3nI++EGJwEDHsAs9I+uzs475tVMLYqDmLr2IXGQjN0ktiD9hIixj3lK5SETQDgWGw6MWeOX1aJxHEImoUoTJARUuRKlx0er+hCxNYylUS5LS4VxZBpmbgTuvS3iPs2Xe44R1+WwtWD4zt8hpRPsi2Ajbp7EciMY0Khd4g+4CDXQUvVjm8GS6Y6qxubNMPELYCS2jrODLAyRRoWSl0+GJCTVLSj9C2NoyVOBxbU6VoIdw7BHokvNcFQhjvWVCxGNC74x06KDpTLUQTszUFlJ2NdeoRq41c7RMcXmlsZC1r7nRa8HqIbBh830vSL4UxuoZ6DQE0qHBMtCcRwmxWsHJVzpsQWQFV5XyJ3LTodohmu80+1XPFLWSbzGcznNcuddmKhaJAFUjQD6uojoiwTHn920B56EBcnFc6bw1IgpVXVEe0TRXjnRW6r/7IZJMf00JWwVmH3SNRfHRSDXCDEYScS0ipracd3M/K9IFUU1quTd8pI9z+AU/nXuhHLhUID5gFng01mLDKUObePRMqcx7V4VgzNQCIBAbmR4khqGN6EFklYHk/XZRRD/g8UQcDV2+4fe3D5w/stJClAFLUatR3CEgF0ASJaQ2t7t3X56u1EKv/FGLtfDyc9xgtihmGLtZjUAksO/pnYQycrW40ERzYxCEpMhDBdWfXvX9CKOhK7a2FD5fZTrSyKAxZD52GRVuqJjsZskoTwVQFDS2vCAAq2YvuFCrw8onRuuLlx6Wm687SVG5kQdoVxg9N0jLMo1R0WdNxFX/V/W9JCpQ1lN7o1Oi2d0jtbKZ32BkHZmrB4DVBYAwXs+xcOdCCq1NZ3sm0IM0G6DYe6zIgyuO9ZJz/nAzaq3NRuJykOAnKS3ITZp5vledXKAcrPI+6x6ojlO/1+3P9X3NTYH/btldSUxvuZ06x6+ir/1+RIQF+Yns7Dnoui+/zQPOzZaata/ne31O3iehNLMl5F8eeKFBnwpHseYHtZwJ1VUz+r96LgAwo6PTZvTCubsMrM5oZY613DtSbQ+O15C2iEArQpYZFc957cCvXsQeuUUa31dmOO8rpW6hC40rhGiLKCdXQxUDNh3bpYx1Z+n+KvJb40sj/GfHfo7e2VNbtLqw5XtI4SC9IS3rv8CfR+B1ncXdWOfY79lyL0Y/5jzbv/+KRjk+R49fITr7WgAwdZo1tneRh0o5qb8e47k+jCjbnm8fuzqesyOcm5eJYwqKZTIoVJDNhTZi2E5iS6TGx4CObMOYxMXIKpUywDXH05/mvqvAoW+QP/5A2IlxPtF6gw1Dj8FN0NoH63Uxsq6ULFc0JOPT2HGk5+YVbE3mBRUUhOPsG+vlETDknfcWAMYIRrVhGAkB/JQTERdOo6dv2c0H1qi8JSXQUS+3oDzm4jRKnWr38AIqeZ9tYKiyDR8AQYdGRnStIkQA6DnnmYuaOagjKKodWYLlDWHskxsRkDSM3IAUSEGDOa/8onc8K+uIMFCv2lHTQ6XRW22gIhSlshiYB3l6Nphj88gWdpI+KS3sWpGqQHsw/5LjzFzYAUVPZR6OU8+GvKZpoI0owWUXGjrbJQuyO1WwNyYyOheSUXwgdWpsGuBoAkRDlBLXWMZPe8NjOOQ4cB00Cg2BA4HfQ3GZ4HvvObnTacrX3wIoprWHsIuSOoDKiTPSL5UzrWgtWE6lMZi7anQWOiSjRLLCq4+ktAC8lMHW0csDRuqo69JpjpyXEQKU9nIqf+lBuNKVjtIFwo29BBVQEWtuTIGEZFeUZZa5uHrPAVAnmBHmzcC5pQIciT38bCrQBhXBBMvvCiXWEkKHqKFyqh0WgoHAVakpgEpy2pgrFsxcYOl+uZTabSFtJyjiTyPbpOBFSgEGqDQkCe2pFxmLo1OVqcuwzS4qKOeAnwwIqEZHIRSK5BztwHADsQhJpMYyt7+M5dWAqwfiSYh6kq/yU8hIjSmgyEhfiR5hGfJwS/Y4uQSj+SQLWZX/KaZTYxlIsrqgct3B/sZieEsJt6htVbExmNc/vOpyy1DV+21MafisJ8557WDkW86dDbT2QAqJrfmka44DQJgCNxc3f157vjg8O66JyurzXk0UsFIk0znPWnHdgqdp1GdpaiE5ZC+PlNV9Bu+X+ta0JaKOM+Ec7wrXwPtp6MKU201C241zuhrhtHravJesloiKiOs9pF5CBV49EYeWz/cuDfH+O+Sb4h/nByzfdZ8qKfmQLqAIdcJ6LkHJudsACQj51FvdIsgd68ob9ayDDQ+23DNnQttJoJifNYdZMjAxgEsxxgk8lBGgVIienlSNSxD2LE4fIxIARrhoerUbG1hUIS3Q9MHnKcWVzZkj85DsXG1G3cIW3BSmMbCEJAqUzvKaLDfiDieZW8/oDpHrJP+c+RksrV1BlngE7y0Ngbfc8M/NM9yijX2xkPBQ+FZtTJvXW9FX5s4T+2aJlgcUVVQ/+HzZPlGylEYqig7Ajf2YX6OPSHjQzW6scm2K/niD4MTx/ga8NVzPJwBb72tDXb7S6d6h8Pr38oRZrxklcIDMYX51f9jmd9R5qkA/PWBZc31dLyP0zTjK5n3TMawIeP1sv/aeF/tVVPoVK7U8dHZapLG65fxfDp765dk9pkKXR7BUKKPBLyPY7WSVS68mECqScLfPKPY2PePXEVpdqzWduddZbidK1AqJSu2bcY1Z3s8uMLKdHQu3pHKXqmdjC0CMxr+ETQC+Iyu1PHeMMW7Xe72HyXfJv5NklbnIuFdA1DlmCkLoN1oaYJVlBEX1Vitd+df9fCKY848RaQVCFWnWB78e+/nM6WDsPzfzSWpd1/sFO//l2fbf8/xpmOqaX06r9fOvc9ySqQDP8ijfpGLXMddYBL5aUu4Orb1g07sgkrRapd7uLat2vGkKiLzeZ9rPQoLVsfU1AgBq53/7hv79BwIXSxQps8ZNRkXR9zo+LB0aSOSiIhQp6Rl4WBodpHFxuA8gaefwJ421c7O+YrAXbfCaVxtwc/w4uNn3C7Br4KksqA5z6GE4wtAfirOn57nbeifLmQaq3qFCHg1xsY6PykeMoF2EOVBp3GgF0K7wy6CeIiD5e9Y9C7wLoq8NVS9lPi+j2ZZNDnA0AL26qGVfchptpLNowkjHK5ccALznRtTzpVIP1XHlJp0axUF27ZrBqQW99Qdm7qjP96hNEXbkbEhkA8rwfCQbHA+e09+msII7YPiJaIIezmeqOud4ZF4rIZmMsiLrTblZGHwYbDj1ot0yMgT0YNCg7YHH+29o3RHPE0cIujb8Hg98uOFfgo7VKT0dP0a2jOhLMnLkeGxmOuFWSbjVhfrfJYU5F1YUp6DWQU6pzZBTs+GFpOGACCPIBmUdoghaT6KK8PcaPevel9EEllFdkHPpAmcHn9xAVehoqi+HQEWm8/QrCcGSnAzspVZbZIKBQCOnI8qBbDPnJtIpuCGd7Pw0LKMJO1+hseY7nchHFWgmWWglbzL1kfldlqM4tdmD/YJzRZPdkXXMIQ5RQ4z1rgSCHtUnur637bAigEZGndw0e+usoTab77c0CMKdbPhgbS279jBCPN1x2gCckGZvChtURioyUr1HHlXrTXa5BiUqJVm4itWdiqk+GmjNfuSWeVTPyMslCIHnJs7KeqIqIo3CebOUiOt/N1pz9lo6j+XTclKx613OIO7TmT5Ih3AJR3wxtzbHl1w8ARHTrIDZ0wz5PpFzz6cMbilprfuYTl/uX5KabABmxG4WGGPM6JgKbkCkJrpLwxWZWfDgBmiOq5djZEAMjPgBeIOiw1TJHs8ae+KReV0lToLcT1uXRQAFMFJDu19k/ZcD3sbgFqv87CECCcVba2i/f8MhAxaOvmPdczKpUFRCi2X2Msklf1ph0+ZxsC9nMQxziZgjUhEKsb7Heq2l9VmlFEB5YGxZ5WaQ56CSiZLm3aK8Pt5erHicr78JAg2iDa3rJGMJSAgqicOqW2wt2X5Xfk5ooCTbwbWjkfLfEiKxF89zOLSnQfDy5O6zVyWVpJJwJQiSwcwSRt6HeEUgxVwU4QaHcd92X94Q9n64DYUaaC789EhRDeezk0q9188OZUJsdPte80II5jNtZMQQWWJQdYooUtaqA/Rc8HXT2hth/Yy8vHVo7+j9oOMB3K65szIhmDW2VAq6CyBUntSF6QM3v41tPc/u0S6vPZ0J/zqAuOVrg/WNUvO+otqvdrD8jkqqPt1SK8hrLygVwFRSA7DWyC/OfXt2/NVnGOUUUlD7AFmrKzLIX07nxd3gpmXV5/1/1eloWpFfhMCMcstYyzyPp7NbJKT92/Oe/uTxEtAgYzfnQeBzvcMr+YaIDR1IOry+IRWxNn+P2eTjqxnyKVLH7njRMRwWkyC46yIH6tkx30c9MHsbIxG5uzLbXx28bhGqMPfjMpmVZ55kWcdtT6573CsHvnr6HSlwbI6AfP25ndV8X+tEaSrCrMgc+bl9fs/xyyoM3bkEJSvqDi11LffblCxoW14jdLk7zrc1Fffv1xdp+9I2ljiQUe5Yf/sNev0AwHJHMtm2ExecVRuLRGS/xIAo2crtIfBr0PNIHWdemcZ7slDjgzWgGS2PEFgzxMWJ9lSDdsHV2FLq/XpDXFRHimBN5fjHDzzeOroDfwdLh8JKo5MwkWYXl0jFGxZAOywe2e2EE2uIoLeGhzboo6E568p6MjmLbHHC0A/ehyilDLUDj8FIGU6v80NPuABv/T0XFNDfeqYQhZ1FVLIkhxBGi2AjiPNi0JmqPyJAeM+JeOaKKLEC1qnCBF0OOKqWLmF8T8/y4LVC3/L99fT0k5wEOjmPIYAKLnH2/0xHyBonzDgAXCMJeSgBMARzFMhQiRubxRy3IQNmJ0yA067U6AU8roTd0kk7kkChb7DToHHh3QAZAh+B3+QNZxj+OATP5xM/39j+zUdMoy+iUyyiWhi2JsniZBcVgWbnmoHH0dEaVY67dpzXCUlhl8qRFylxjIxerKJNzYiFa6RdTscuveF+UNijFJvUCXNGtlsTCKqMbkLWIilSIOjJTbhyM+3OsgoDmxK0hBY1HcfaNMeLsW/SbmIetXHNLUSBiJE1+I4HOtwC/ZCMhFmfHCYISTF5XwIJ0rAkYhFLrEOBlmp5mButTGdSc/2JPm8OihbsDUa0AydEOzoGKkMYQBIBKbKhANmoANx7Opx+c0TFBEfvOKUh3LJeVmAjyXmQFOQQAApTMAqNgF0DF6jC1mQAjWV2TRVvTTCua991aRSyLEtgGDZgJvlEDYKOhoHh6Wg3ZS9u4T3Wu4Nw7rWjQ4NC/TZoWKoxhUb2uO4NLukYIKs9PGbp0Ixs0z+SEasOd8udR6MTXrnLySFJVvvQJCrmvLzGYOmmeL4LuzmEJkBrgmE1HjlMIJnUPefB1h1s9tsWZeczS33ygukz0mdKCUATXBeRhv44uYYGSZ1XsIxsOInAl11ZCsm+78dzQK8TFwDRA0M/WJ6acqOlK2+8MUSlxApPzu5qkJoDuf/4ke+Ca/zhtW1wXN8Y8uAaTNUd2vGtP+5a0FIEnDlor17n/ve4/bm+gcmqLo8isml8TVZ4evi1URwNv//zP+Hv/+Vfme9Mj6P1NslMfl0sDp9kFW4KgaV2dTtUANdsII6smmgUZRDJPqZsMoGMeEWLlKU5MZHOu2RLr/x30/TK7sdrvqwgvyLR8DPKuV/1iHb/fJ3HNT3s9Lr3PKEAzBtPQkON5Yt7qWBUISVcQRLXGp+Y+ee8MFa+M29mYy2Kr/Mv9CPfpQfEDNS09xnBWbUlQ0yJw6kfbZYKWllKJlQ9m6ISvaMfimvf8FDzaosunNyBfU7eS0E+f0eUjphvxqw+M2sdhYYpYhkyRiRb9Jsb3iy3Ti5ByTb23vJcOmFLDv89UnzNpVnVtIM5rdcm7gUrSnxRvymrTERUAXdC2cDM2dacr7x4iUC88mmqw9HrvVZXqfr9jgbMJxOAc3eyM+7RTUUaIjMllVdFESmrC09Fg5xXsQwG1jsu7W46Dp+D41qLt3eNhTYAyfpOhmxF3zO/jH1NrnOy7ryqGnyu+/+eY2q2h3z9+23d1zGV44DpaELXufbPT8XBmv811+ratRdWFD37pCeKZjarAW5raRvdKoP76thzpH/2fGSqL/W12zNY1WoDC/rX7d+L1X9/N35DcTz3kToHJXHv7RHzJNhnz9xzb3tIITDxCdmJXF9MzdZ7WGNHe3KgPQ700iz17HJ0pLZniEGU3hbPlzicI/OgJ+nc8mCNbOMiabkxW0Y7ISMF5k8EAheoyxsQQALxCMR7w+M//Q3/2//+n/Dxf/4XiAn6kwuwp2coV6CJ4egBFcK9kMAwgVRnIQVGQqWWMpbIfKm1jiGCpgdcGtj4u0OQ/W4Z0qFRahhDHd4i2ZGO1g4KJwSdoVMDaMLrHYJeNqI9WDxvZYAAlDEHIMIBDCMEUgieosEjFX8jENroPc2J/8gLPNkx5ziS3JOF9gZ+x5MFm5EBus/cMSTZwxGQK9ugOc8rAAWIO/sKn0pVn4cdyQJ+h0nmsl1hQv50T2NnEFwjEP6EgwpULkQi3Fmb7H5BvKGhYbhnxNoQpniHTZUtd+ARjhGOPyBoAfy7gWVVoME9w6E+mOJJuLDyy8yt50JNAZBpyDZD0XrHMZ0K5mSIGMUk/IgryUneMNwgfkGVdqoFshyBcwRwqNIpVGGHrFYSjqFgD+uRpB/HEqO4b9bc1PPvyjMv4seScF1Shp+NTR2a83/uEbM/dbXd2zd5B+tIgxFao4pRjzZZoa7ABWoi955FEgDYF1vBIvsEk4Nau+yclLbWdDowIobqB2NC8hY7QDuaJFNZFTCHlXb6Vm9pmxPvVSKXTvUxgggPKppLzeVgNHRlfXOA83AgtcufF+IasAelMkmwrLUrOJQIwDWSNzMYpT9BZa4W9Ic932lLNj5zrBmdisAzwmu6sZCVtdcBAJF7WnUfKkcAnk3dHXBDOFnSuxEk+W9BtnN9b8dNsxtA7zREhcBUAGWIrORYghMRBtn4s0AqgCX7OCs7b+qOIyKxALIDCnEakmItYXtWivfmy8HxRDzKuSmt8arjkKhUpkKl4dRAV+DszA2/DaIYyLLDqw9oE0T3VO3KGpVm2cKSDojhzBnEappH3qAVrzffz6OQhsJUhDx0CxqGHlSKY4dg4HftuNoDHV5J8wVZrb8DKTCKVSK1otybJ5Rewy0yzokRFakGlUfcB2As+7HzxN/+8z9D//Y7juOB8/1AiKC9PWCDhCHRhhgXN/JUm8LISCpRrznJpleXv2gZAaemtLRxx/13TwbIJvNVg4rpyWxf4LAoBT2g7FmrmSsOGXNjRAQwjBvDi6NV7MYZvWcN456XpMgBjbAsC768sIQ23RLWdTLMQ28POCP59R2sCHo7lyMgCe9TOD/y+THZ4eEO+DYmHohhmRMcsIsi8W5XGjyyUCdrNiNVtwF4TwnorNGOFB5Rg0zvlSLt/YiMhDPX6gIflqSwzZNONqel5z/bBQLTi8b2M3nR1w1PxyQjgBmh4M5w5nd3EpVib9FYwhi3PDGW516Iy24A675ukXoaK4+Y4hzTI8f+3RWR13u53WchjNu8rkN1IwghHRVfurocO5sN6W9Q2O3ZpEL22+7L/Fved/JKQpDSrfl8ENxpoyvPL9gjOsKsopnKiXyvJRCTe1jrZchqP8q84Rzoepd0nmwYrnHBxpiw5yvKFxE40lCNk/vZGrf1vDqXqswa8Hta4PPY6S8iyP36dXgGN5bpj4kk4B6N7kS/uux8lu1ze+7Sb+N1v8+/iurXOvrVc6zI/fU76zP188/XlUTtCpHcOSU3FKTOmwS4GMa8sTvibc3fHen770IsamkB20u+Q0ZFYoyXWvuJrIUl8prlh1OwIMUJqrjIcDE/I/lQqtPzKCoDF02WGySsYantCQPzhbmQjYVt3BdMMYKbqXXKUOoRePpPxG+KH28D374DD33gESc7TeiBQGNODswziAtZ252GSqE4pejixxQvr/6XdCbekwREr4l2kMBUg6JnvfGlF9W5UiFpbYy8/qXOUmGwblEv5rJGlltFCMIAvVKvtmVNLxaMNmuSc+xycEj8KbhBDlBdKBdEO6AjW21VZEVXEH4yx4S3hoZHln8VBF5kpswbp9dSWj9thlgD0oBxUEi8PTPSzmuEjyQl5fUtaPRTiMP8muVmHjFFPGiEA0gN3xiAODXDemt4B1mdFo4jhBu2Bv64Bv4WwL/R58JgCxRcR+AaAw8/pgEfblBPFt10BqscjCraEmnoJ9Ql2feaw/0s+jo0CUcZweoBCKApHt6gbDrSkPw2g2rQcYjg3AfrLR3FJl1kEyQcylbwvF9sfytb4ppwYXrYFbBr/p9mLtM/2VX+wJX8AtXiAGC+dxEl69cF3jJKKecvI2wBO0R5/s8UOHHB9MAQ4jKM7JiftblCGhCCA4YWhpZ1+l34vkwqRynTkYTozKUeHrenESQcriRrqQADlixa3QxK5p2L1LelQwLJ/nXNPrgCMQWG4onAcxgeTrg/hnNss/saHAgzIIjIcC0xoUOHhTwSJKoRShSwZcS4Rv72RNs8vRsil5dvWMo/ykJ0aCNzPSXLtN7d8tczZaCRSEkaBs3ZJiRUHcjvhc6UShG25iqaDtZ2X7O/uf+pEZuQf3JIVpKE81Q1nZnchqrKRaTGL6OIEkeqQCiYOjEP8iZSt+KCAz1gFwdqoPbUzvPjQETH0CdEL7xXqk4CAqPwE/jd2O5zPnrB+o0cl+BJOT+z3C3ciZCm8RV3Irow7nFo6NxUP+dQa6yXd5sDWU7DDQtf0e9UxBKWpchwbtAwdvuBo3p6hTDs773j548fsGE4f/zktVrnAtIscNckHaUcnCXd30WgDoQq13JGJaKK/uhwPVJSjfccqPzzFg1V7ksqkpE1wLk43EoLNj0suvRUb/KYuRNs5AIAiEFoJi6HdJv1y1VXto8xSvUnAE/IrOptBUInwpkfJikqIyjsniwJSphdOlZO5dXbvB1JnKtnl0Q+orzs6Sk6W9kl5M9F5ZMUBVGYj4mq8LGW3rKmAabaTy0+BYKMRGkN6EmsawrVTugIQMs5MVu4NWUXjxn5YHrDu9c8EYVYY1/Q1sBrXWPBKTK1o8lb+DqC+Wps93pje42aZX9XmH+/34Ogt1rw9999OlcwerLt3391VDcxaZhjc/89xUnMSZ7cI73Kr0dBkX82p5CubWzzKhTaWsK7PtsZArV2P0cOtRnNsdscyPm5ynUicmt6eSYPzJKY+ln+z8JgY8zOXcDKC7s5Rtawuzs7buX7EiVh8KvDJ3rwOce48pXsAvSn4zeVwLafbZFbnW/txvc0yxLOeImia16mShSXeaDGNSI+ReX3SHqN8Gu0/Kvjr6JM3Z5rr0OX2xxJqPkFsQkP8k224b5dT1jJAhGgt3X/ERPqrsvXeDIs2wiDKpR6XQPCuy3UVTWheUl5yhr7vJ9XtrpmegudIbOHwLLo3eXiBqwtjV/WKYYA4VS4kfRohMaPkU22n2s0Njq4IILrLblHAosno+iTrNnvHxd+fP+O3g/8PBy/X6xvPc4HEA7ryZb0fNABIsyizPN1SlWKVllRRzsekONgZw2R3MgjI54BheISlh+1CY/lQk6HK64LoQfOLMYvQSR7ENrucnDxNy64EM3m2jT6PtjRR9I5iUzyrE2XHnOpCNJBAYqSYgSigabQ1mGtA49gjbIzk8cNs2eto6KBJVMKIHSwR7EQplv2OB0NPQkjq6Wj09GOhnj07Js7UE5WRWKSbEdYoA8yTFnzyHdTTRC2VbMILaB0oSQ5jtFTwxEDA4B2oFV9qQJ/hGCE4D0X2Uc6Gaey5dd7kjDcKaMXoOFwvwsgqJIxHalCJLE2oSx+QID6txGZu0Yg28vTcJTuORihlK4t12CDs+KcsGht0tlmzdJxM8nF7sbOUTGoMS6p+1zvJWKhHPkGqjTktgFX+dCWOroZMHegNfj+PgCIkuxQ0WJtdBZUjNIanxdS1hVGdKex1EOctfHQcTOmzFkJRE6iAk5BnCasLLCMZqq+uWYZslezl+JQOWIQmBOlcmdXsIaEzhVZzrNyn7CE6U3oNEu/beThSulUd8SVenBCwhq3uVWuRoc9I890xC2I9PSMKG2TMYwolOnzMUoVqiBfVNOKcrieqM6+FQ5KI3lShKx5zqvqW1vXxExV0B70F+M9uA8juTlRPY6z3j/T6aECSMt6ecHM8ieEP18vbxYkKLbZZEQ3w72nSqL2vAx2dP48thPej1t6p+Yo2JiidP5hDBQ8OHcvCdYiu8HRkn8UsFBEb0A8INqTb9Ng1Q4vu+q5ZCMIy4CvI3XgkfoLvPfaRqPdkRpg2QBNRa+EllFfFgDNO5p29FDZBmliK/xDSwM5vhqfbdAqzI6b5xjuc8OL9HgdA0iFmRCBP0/8y//1f+P5f/yG58cH7Ee1W8t7OBriCvZvHZY5ICx4ICr3hmkA0AStK9rRoMeB3ikGT0ZgbvwjF5ghSywICYrkBpQ5LEJxBjszAvCVY2hHg2unkW2Ep3SC+AUx5Wtxh7je2bm+QU87ChXI3xVMiZLIolxodErUnUbhA6tWXwJJSx5GiFv8vhDmi/tFzkmUhr4dByUP9UqH4OVIckpYKpttUo0R2xdUIGDZEtW10khUPqetPGl5kVBjlJ3OUUVPJW9Z/UHHxbpjhDGVkG5toBb6zo5MA1iF8l/MaFFucB6lccs6z51hKcKNa2cx18GSmpJIvUeuK4+Yf98iyvru0ql+zXvh5vHz3HXTn25jfuYvo1OhQL5KGsPJLKUzOYZBHosP4QUzxr2WVtYGwmcp2Fw4gwNrbwjZuCOyOQzCN0IRhg09SW10rwg4kuWdaZw6PHyKS9T4uN81uPODvM1ICdjci6QtFbXwSDGZjIbNZupislnz3CWlWc9BZ3i9l6/eQQRmPt8Rn37P27wjIixFamiN5XiwNSe/OmYHocyVurw4ZpnjLuWmda3KZXyePyLVm/0+F391Dx4o+QC8voY63+v3v5rX2nRK/e57Rb6teR/7PdU605Y6C5k7DjNADkwkzKvMM5azW87zl+/u/iDzMxVgZYA3HzqjY5isNFGtIRX0oeea9Cpo0SGdExrGReIGSl0KIOhZtJ8P1AgpnvgHRlx4T2j5ev4gW9C+MxJx5eSXkxGtcaP+qT+Bf/+Jv/8rYGPg95PdUhyMHC4N4J1KI5rV+BrA1bKrijXAHd/g0AZ8vw709sB5CB5vB/ybEeaxN7RD8Yg3jDFg7w8gAP/4gMXAYzwhonB9Q3s80E6y3q74QEDx+EmNYbOTXT3kDb/97XcMGD5+foCOvGR06DgP5ibaEBJEvNFYnCQ+RUvIJHNgBy7ejzzImLQDbC5O1TDvb5ChUD+hEhjHOyQMph8IGB4/6bGdAMLI8oMYLjgjrUe+X3SEBQ40wAw/GyPwI1vBeTe0R4c2hzaDPP4GOwd6LtRLD4pCjCcCwBkNwy48BuH5Cxc0nngEvfF/a4FowPGDfWb/8WAO8H+BU6q6BcSfeDvfcPgDP/Q70DoOU3qt7b8ifOAdwDkunPJbTnTBoR0nfqZn/QFB4EOz1jK+wc6APZ6cf09Lw19eLB0rCULnB8gH+DdJX0gCoszbNAB2/D1JEwfMAfGeCzVzqHqht4YugTGAtyxdsmwz9THJUaiFhMsuGAjHqwMww1su5Gd+/kMA6Yq3J1MvYdxcL3e0tvwexZiOpiUCU4iDUA6Ni7/yoW3Qiz9+x3CjVm0EXK5EMQ48HgeaAWKOC2Cv5PMD8qbwoUDvEL/ARP/fuD4al7oE63nf8M8ZDfw7RBqGXGjS1sbZviPMMSoXaA+Ie3K0HYYPBNLQqeIYZGucMPJfrUEQeECy5IARN/AGQSoiAXjEN264SpENOIl8TzecbmxIhoartZTUJOlzIKBvB+KDOX7NDbRnxDhTE1E/eIOaEXUCABlpaA4AQM/I3nExmrWsytUno9ADGHrhyunSnbWxRyh6a6xxlQFV7iM6iAKW8eiFgOW8++NipP+PVBB0PgAcF/GdBFmeQYTiCHJ4GgIta+t77+iRQkpM7aOlFC6RT+a4w6klbwDenIHOaAOhfA+XCr7hgsWgkpmzP3JTVrlUYCUCaP9JxMTBzlR4v8HR7zLgYbiCWo1PGCAdbyfFLgyC5oFL2OcX+k8YA2gY0OuDOgzuUG9QbRh65fwCpB3cSbUB+I1ARJB7UKznj1kelP2iURKWliRVOjjNjlTkOwAXdKVg0RtOyvGWJZ+TqSKzqfCye9yZyHeG+ZxYThgZJVKN9KyMsEmWhGhC1+IBGxe1gyNg5wUfF77/f5QafHN6eeEdaI0NrJUeOrKpPV88ozhx/hmbw0B0S9GOEugHunSYCJovD/+WDwqnCtbhGM8zl3SxqTE3LzKEF5wVOXH1wMyDtqPBziJYKV+IBGQEoeAg6S0SBklsaN1NlJCEA4NyefBg6dKEpTJqgeK6BqOn6tCRMC0X0h0gKUiLf08YdUbJJDMdx4F2NMilkCPlxMeFErXfBo2laCNhuWHrvVb9ry9vvlR2zMkEPN6/EV5sexcSCgvkFxBQwu8V1TbM+kWkQlF17KmolFridX3POlpfogexujVxrPJdbVDszHknuafG1TJqqvIZzSi78tToJVent/rSPUKi153CFtt4Li4AbvPrf+Qofeo7DB0Tqv50rfzOay6S47DP/cwVNkuG8F/n/aSuM/cPRq1e7TdnNKOTIY+o/HKk5x8JkxdSsgGvL2Pjabgrxz3XwfYMxSNxM87Xje0MkZWqyLz3jn7kWT49Z5WthccXv/31EekolQiPyiLZeSyQajZIyHXlGbnNcZatzCxyLwvc3t9+r/v3anzrfqwiv5fgj8+v8/lW1E/0JmUXJrWm1Om2gPXlXOs5xb8aUwDKZ+9ahMjP91TogOzojVdaigm8+vnt/PWcX62vTKHdIuAbqpEgdGx7RKJ0HH+bc/g2XlNMJR1hVWZ/CXOyfnRYdo550GMLTaOTsOKQAYcBkipJprDrZCQWPqGOE0+odDSPrJslw/XpgYiBy9lX8WoGGyd+fP87pCm+yTv64zFh3AYasA7NcL4D7jjkyBpPTNUskmsMIkBH4BAsCbnW4E3QjRtujMaibyOJSjRFPmQb8SZQdIpXtAdCAz0rC20MfPz8CWmZH2ysblY/IK3D5IPJgka3Tqwhpk+ekYzrfInG2QaNNLxpfE2ZOI9xsdWjANIarIMe17OxN3Ba1dEl8+6RSELCfWlgPRVsQp6o+IA+eK12gUrHoQrTjnZwYnWwjk175rGFG+SHXrjkCR0DYzxx+oUBx0fK3cl4QtxxejaXF4M04LcQvLUH+vGOpgfJZMPRGlnEEEGo4lt0uCh+c0d4w4/GWulHpjdOoWKRCz1zU9YyVhlSkec8gNLADWOeuHJmTQTGtkM4EnociNumgcwt2qh6xFxaudGPjARY7oYJf9cmWgA9C/I8S2iYP/28Te57AReqI2U6lSmhSm8r2K7R5sZHJ62Ibksd+25wK/KvOVCOMzOpjY5hevwh7Jcb7rjM0KoUEGCTFSR3Ya5aRYs3NDS0xGPJJVA42HK0ovSWuvLU/bWcq46GI7Wm6SVOIgw6YT48SWlItqoi5+S2n5oZDWNgXtfdMGLgNNZ9T3LlyyjR0VqiGlwjfBeL8FUjl8Y3HN46+QfTqBnTFi+vQSvdhUITGWOUTeA9fz7MTt7XNJItv18OZ1LU0uFht7DPRkaLrRQjG66UY5prZGttGVGT9D6+lZOtv78aM+a268GJsEV6FgHm7aMvlCJyfAIkbUpwv+LcT8JfdZdofB1NObv+f87edkmOJUcWcwCRVU3yzMxqr90/ev83k2QymUl7d2d52F2ZAUA/HIjMqm4e7VWOnSGbXZUfkREIwOFwUPlLMXFAFDhCkOE4kmTUiElCJ8gPGWAQt64tFY0wQ1svgVEvsmDlDOb861PLBjR8bbI4uMsRqLUjyTy+Bh0OQSKPidFDlpcd/jzxOZhdR5cloNC5LplAHBMxOvR+VppxBCSrWfk8+JmqDe4ICmKIOSGhCHWeSwjxSU145vprgEpUAsCL+kusWXuthbNhGLoxcpFuK5bLk7zm3LpVWGiwaslI6tJRq6IHOAK+O7IUODJqxVRO3W4Kf9SGPgOtPMUWY+fisnwxv8swy/pO4V68xrjW9nFzfMqhvuYtIiGa5Z3HckVXTvKaz4kAq3g4JmZGQhYWsIBtY24wZrF921lYY+fncxS8CiWaIyIY24BuNxgG7H7Ddn+j49NasTivL6Yw2YCC68ZgwwpqwVbXGCM0J35+l7k/h8JORa6Sy1zCHC/G4pW89FX+h7WEp3f/mgdO7h00pKorT8mx1Lrv8/xXMtXTYn45sgRb/upeOxJ/8hmyWizQSp3vPGN97izRuXjxl+8vT743Ky1ex0U8pH//KeJKfNoUG6pc/bAvc7nRmOtxfR4a/CyYUp5IX7SBpaL2uqZ6LJzmtpXaaMuen+Or7/W4njXcsgoWcEFL+iAJKZ++fx2fjhyfnqt5V5fnebqvRh5fIqvfHVEckkag1vmWqSj7qF/TQUTkCcG5Ih5yiQ6v66Sj4Ncja51+dXTk3+e6ciXWs7RNLCVDL3Q1Lt9ZpLaykxmOWe1RIdQMkE1XMBIxKbP6eq94diw+82een3lVFJDcgtVTeDk2J9ra1Rcrcs7EULD8Y4pDhhHrFkHDWCGCNEaUcTj2G6OYxANwYPOBwI6MiczAdG7Se+6QCNwwoTPxASB3x7s6Qhy+OTIcP51qRr9ih4nBD8A2gYyN0EYt9NlQVOlOW24cyLNtEx/ueEBjwHCDHIHbfcCyNEYLlnAFk+IQSNyQmBC/EQrJQAwBilHMNoV66qEmSUkwB2JCHtQKDT8In07e1xgT8aAKWITD4lZOVe/gwkbStTlHdcORllrjysGUKINyAKDSjkRB1AhElmKP1ARQ/letX5fxyzyAELjy+i7gxgxUBMVaUnEuWoVg2zbIxv7Eha7Atg2Re/VunZgI7JjYsCPxwCGJMOE8AKqWOgArxS1L2F3xw+8YMvB2+4aPn39CM4Ch2IrPVRLduMXAzMQbBKp3/Kf6qYKVgX8rMkooo5YDjEZTWKI2C861imo/SRiqAKZktyLXs662eMWKRhC1qFq3tbn1guyMzZVtzIV8+Vm5QBmZUvlpRcjCl/WkDYtTMait80sGAF3Hj+oRnIizZvOL45Qc7AjueHHgWrkLnGOllS1VHxspyNWMFqdnRv0jKDZIBgawOh7VhWu+MpqciI41kCkQ3IEccPxi+BYDAoGHQccA+24DkqNqrYkAseSVKEYU2sZNUQEYGloXMN/vheCleqVJnutYAzSaVmvglSSVSlZ1aEOd9V4B5pUbKl5zoORuZS3FijRrI5AVop/vqKJhpRl+doQatUrjMNXmvsh8lfvti81l/MtxIJ6H2ZF4S0924JINLZ+tD/v6X5KtVg6cWIu2oydCwmNNFYr6nVFeZMHZGotkGgK4nN2+uH6MNbVC4qYLZY0zywGTg2gP7nSsciCgmDVHplf/mpww0YpnEhoT4sYaeYDrujpNQQzVIRwag89V9c4pk/W7QSdqtkxqVADdeewZUKcGf1agqcl5lRG4a7cAbeWnYVCz1cYMKgyd9YRJFwuwvclMVFnuGVEe9CplUnpwMaFnwB97d3VaLFMvrdFDduB2Q0Qp0RyTE9vujKTy5LyVLMTyUs5NJgAndNTt3NDRVNePXRfTxRuJSUckfUJko6dtFd0pO8NkQWxQIJ1wpHS+7ZKfZI7LVkSeHtXvE4yGBUBWQl90eV0vocJTdM/dm3+mOzeNKPMg7JayOuaYcr/Ogs1ClkeM6iIVzjIOVeHHerj8FC5QVYzbtkQN6lLnLTWqkQX3lad+koCK0q+EX8w2xDYwbhsMb9jubBjR+bqniHJFRQbVkkXdBsk4e2u60gh2fvAJyah3K1aR/HIs/+uH1OL0l3mz5g7OCO2KwKnI05tcBhdn5CvZovkvc7JZtp0H/iJa7yOiI7uzwbo0UvLJbz8joZN9+nyPas8RMKHOU2no6+5LZ277KfquvHP4XHrsHRHn9fYq11c2e0WH692vqLrynCqozoZ8v0legoBRZGtKtyMq6EiOm8qMFqSheM9CbNDXjvNF4hrtvL6neHpmIjbF3L+862V/8MpC7rOuv/RjouXif3f0mvkKWv6fPdrBXD7Y5S2e0SjVEl9j2CuS9DlX/ny/r1rRjQZ1yVJTFHrzfvqudM9mWfP9ek3tTftyX8t5iG4Aw/fMf+/5kM+oTTmeT+VbeT75idC9OPF9RBTLWin5ex2DtYb8RLQyMHRUw/atjPpStsoFd3KjIuzskvRfk/JekUKC0TEhHvjwCTkCM0mDuU8O9uEHpu/4s8ppJiaO2PFvcQCizAlPaqzqdmBiwuUNj9tAJrDJXg/Gx7rPGxCBfYwzsyqMFMV34JhQD+gjKw+9A0F9YaRDA9ykU9EJmjjKL98nwoK1mj5KsECov+pUyEl8IGRggPXS7mT1wkdBzQ8oEj5LBaw0Qa08xW7uQE1ThRYLGaVc1d71ADWFAx+geAkNmx/c+CSVJTXlyWor8VS5jCcgIdhcy0no7iV7bd53AFFaugqditgDqO4vOoSkgSX9xo4y4Qfm/oHhAUnmWhyBWVFE2kZlrNI+Be4w2XCDYxPFdruzXvsRuB2AJkuP7lWX+FF5ztscmOn4HjfMcNj2wG0Y1Ond71nNuY2P58qoqEHWNsQ6SPKTi4GNvEQxqFx5MHdtNY5DtnLCKvIKLGPKtVEGfOmO14ILYEjpnmeekXEtYk2G+KfBauSjv2/lNXe07Sxd6TrZ2nzhDSMnhtla9J/g8QAQAinPvvWnpSLv1YyhDUowf+d5IKHQmRhO15dqSgx9tQxPq7dlHEuQgNHAyavIJBoiRdoRAFGIDFEFVL4ugLhDLRBRBJv86Cfje1w/nUQbpgaKC6EC14pcSpN8IgEJ1tUGoC0Hm4ycl4G8eAhNYuxtmvYvSjc8cUs+/mpLKLWmpbO7WOL88uKY9bX5F6zvc8NuxSorR7LIe5VO8jWhKiKu920dkfZmUS95wca14RB5aJ5EoBXfZJH1oohPF9i0XtrZNrH2BeDUMdDTUSOM/fLAMNqQ7Oi7rlfP1xtguoEMY3IHFM7GEGg0gM6T13oQYx589yoPc4eVBsQYW9XaVwMfY99nTbbivNY7a27QWRtuCizsybnwyoVno45Vn63Q4mUVX4B1c8VPCsY+EQuxwGRwN+gBAdbCCEpPbiLW5st6KS505nK96nwdcRSUcJCdJ0cgjh0BElJYu1tRbTiicnVHPPD+/o53/4UxNoQGDhzYH4Fxv2M64TjfB8JksZqz2vs15Io88yEdSbp7CXxMYGrVEuqqSX6a+EB5JYmsnsPIRN6DtX8eJN4EENOxOTcYwrUOj8k89SwZvkzAcxnea93vyisIVlnIOlQBjcXqbuPADi9cmMyFN1ZUGwxksTeWr/5a290RemR1NboQfxSEVpU1g41uxHTo7UQ/cDkfc/i1IArBWPkN6YVtywiwDI3XkIqqtzulMn1WpyCpzaeiljYafNQqxLeCb81gqph+Gpp4MTxf/Z11nvEUkXa3mIb4+IyxDNXTK7pErE2O6nOrUlaSNo75a1XFfvin87Ta2nUOdl55jXHd5+vnruxYfhYLhpUhC40C8CnqWONgioU5XiKP7n9LDkLnLi8R8OXn16O70nTeIxHIV/WPyz0Q0sQKfTtqzZCV6wsPjGFo8ZrL7ZaRBueJGvOPLQZTZTmnBjY3Hq1mB3xfBuBAs8Y5trmM5FcHmdGcM5nFiP/NMz5/7/l8V9bysgl4ngvre1JMe6F9WLau2Pl9vpMy/cVY57lBc4wv8+nyvE3Ko3QpRWk+1/z+9XO6Pz/H59nPz00PbJU2aMU56o98ZmFzrIs0eXE22DlJnz7X0S8FWhTb2Ijs6vrQ8/voNXe1n+DlE5co+/kBzg/VmEKVuv/N2QEQXT1x/Wqfs+zogNgiDVBGUgnGV10rxSNz6f0e7YXkpAh/ljJNhdYHdqrkHCRlvfuOcMdRG/BPn9j3HWmBn4+f2JVe50c4RgJ/IrH/+if+5fs3KlYdLMIe3zakO+4sQFuRuuY3PmwwylEcxN/fP5D3jRtwDkAeHIyC1md0XsuZh/UJDDs1V2sTE+dmk0rVrsyAVH4TEkAcYAXUDTgCGh+goM4E8uwIBJn1km+EqnQykq584hag16xVsG0TMPb+RSZ2obd51JSW6A1uApIQY92yQQA1eMFUIsKoDk2EcC7WaudBJSKyHtsDnY8dfqf3ZvlgV5HyljMCx/5A+o6IAzIdEomPdKQJPlIg9zs+ZgK6sXuQCERu7ISUgjvIFIUY7Nihc/IzAKxyVpaceVrPs8UAYmBkAKYkaB2CHCApzIDwrEhdFlmumc6n6tUzfCUwhAOH9riiCFQs7Yp02DA2J0DVvbtDq8lHBYJk1PKCmJG4iWAek5Hm1XECkQmJJno0W92XA3n1uCltK3ABjuyN4rQDQV+ltKIvMGHW9CwExeOAKvuoDrthmGEeszrBJMu2BMAk3G9Bokpsgo/d8b16qiYMoncEgBnMaQmSKJgxf+oe5Cqnw4pMCSFTXySIRiSrJEI6R7voVfXcJcwxBnzuZOb2swm77CYAHTc6IJrL+eXYKKADBoeEwcWZElsOIkvuVKlJ4JPjv3s5AuVoDDCXOZM2Z2ZgFuOZE5ZR1TVf2vNrOYd5bpYr4FP2t22hkQXBq1LXJhQibFYBEeRWUZofUFNs1hsrT9g403J6OyKtQGU5cy9pBPd42ii7pEcvG9KaUhfI/TLN+ptlj2VdtxEzqbXw9vZGhSkHUlhlkbnznRcz1WQgJgoBEDrlRZZNAKPkaOM4MESw9/OoYDoFeTYI9gTeRAEZiCT5E6s8CZDdMfTGQAPC6oFMKAbThlWUvPkAMtgnHY1ABGJB5yWpS88OolUXHI5Q9l9O1eL3JyxJcZDiGIyrZ7sG2Z6h5/RiQPrJHlw9Oo9Z7NmD0Kt71dlVucZxMFJ2x5wH9jjw+PhADmqsBoCPh2OaY86Jh/Paj1/v2G53hHDDio8H9K3aGhsJS5k0gGe0dyYzMxJzn0DusGHIrTzgEw+r7jpKkZEcECehSszgBRGH0yClJ+G+IxZ8HJCzq9GKDqonLmIRXhaB4eLZrQ6pvUjLcjL4EmAo8iK+brZVycRJ4uqctEDWPa0IemOE7QWr9QT5qualSVt9ROftrx5ll9vM2lAiqHNdjtW5IMthueQkCXBxkTCa1TNX/sXRHvD1T1FZzTW0Ihj+fCkJ+So3k+d8yMv4r8915PzVuFycmI6aIooXscjeWahLXwew8axn3KSm6719imAuv78yTBvCipcb/yqq+urna8ebqGiwIVZKdXoxtBt6zfVObQwcx8S2jcv1dN1/RxOynik+JS+17kVsANXAg+upotRijQpoxFoffI3/yzsl8aqiElEECGeXRmopP8mCfVW1Sqa4tj19rUNCoD3PT9Tjml/taIprO7ByxzjnB4BV445MfJnbv2zI/5WjyXXX+tbFHxB5miN1hf/f1xOVNZ9fa7973kRXNHz1/VXOdv3+iSoosL6rpeTVzvx/5fAIxCwHuhGOdW1ZnzntQC7JzoyzNPZT+H6tZ09aqcUBUCLD2XoGGXQKrvfcSMbaUp4JcfWP67Prn9oOJTCoZV9wDqjB20BHZmIi4DGrbpEbMSKRccDnAfeND1yNrP8E+8GOWtDU+nGqlsTEex74NR/IiubS6Ynnljg88E8xzAT+L39gC+B2e4ONDfd9h71tmPkO0xse+laexE6mMqhfa5OVjCET8fEBTFY6D71DDTg2gTiT5TIP1vlKVnkZmbMyzhIRQmnVa9bZUKK9PY4tX8gBfmY7Co60nbki2dgwJFivSWBdYYUsaL9INHuZ3TpCOq9B+MxgkAT2hj9KmizxXtBNw72DZU6D+rKRgDySzoWwXlREkJP9gqNJWFvNE68oYk5gOlxY8yyqiDkxDyDmQRnMSOyYSKFHGAD2muyzJvyPWQ3rdZbXt8HEYEjEsWNMwIMMb1zKY7aCVrO7F5XR+QZhAwXZkBq4yQNI5n4kWF+6+BOZix0cnRvvSKA/U6HyUYt2AM1uqsXFSEcRGObYWbTa2U9MULOme0KkJ2xo1f1JZw+WQ7ui2wTgzLtHCEx7E77CgRUp+QlLfkUIQ73+EEAWqSiWYMkz+Yd1kMiBYQJkOzNdRyrLWAwzQHZKk5bnvouCqqwb0g3qZ6qKEDSJU9f4ScXAblKjjLFBsEMVVPzKLAcxVg63fZJscFaMBlNo4EaSIZvWfbQV0nr1wr7gkcBdBDDFnMnGKcdeSl8AZEDUl2QlZQYUPktlC0CWln3nfA9UZch6u16lPOW8PCfEcDaM5zW9N9TqQyYMkdDdyrLpyUlkquutqc3ccf85PzqXTwpCkx/pFCmY99Y2+AKgU2PWxMzSJ+gAoc4feUntZTZJeJH9Vl/jrNRwO5OoapFehWWnFBUEtL2RgVCBZSn1oR1Avn9N2iIFSVSKrk7AshNENFvet232KPQgMedEYJCxbI7ZTn0PBYDNqS628rku0EjMUVUptR5CAprzkv+hI2BFB+5zZna1ACAumP1es+D8Gsf+wogZhEylczDBZLIIYgZLjvLM8eVkc2TxSQm5Y0Izmev1g1BWdRchtDXZY9Mdx75jlx3HMZGINdEPdzzAHPIhgf2x41fuuPvEzLeaGNuqQ4xJKDhE2ei73kyi8XXmZvyY8HRM3RED2G43uNDbjzmXVwUB4dnWg65648yG5QGUFJvHhM5BKPsc+34ldE5Aj3H9e0/QFYHlUy6DBl3Ozxrl1aTE+aGlE5wU/eCDytmZim+4JkcRLjatQgxDHNGV9gVLOpB1F3F6/V2HGR6Vu7/AapmYh2Pul4YGapAihqkKkp5G9VSt+ukLBNwlZc2KjTlp8KMWVg/HxRCIyKoVReWBRyZcDWPbADnW858Re6LrLq951M6p9XHWSGYxcS838XJ0BKwv5+xXGFkZjMv+OIbhqGYMaEf3Zf/8dH84I/719wVlxtP9vTr0JFLV777I//b5yeOY0G27RPdav+PPY2wwG9gscb/f0ZIu69rQp3MCZ+6NBllLE/rMg/U1zusVCL8Mo1QO2nF1Gp7mwBWp+/Jd9RrQtadIwexd0oNyYrNqz9UUQ8eKaq8KWNc/Vw/0PB251/Ffz/fyu9fPf0YwvngUYCnK+QyMASiexwXLjlydrJ7rv4n8/ieOdZ/y+m/yFDn/7nvXcXAPdJ1ds6+pUpdPc+t6dI7YRDDMoLJVN7RTeOR1rqgp4CfrOarjk5o9j0XNib88CrGREurpqouaWKfPVYgQM4U9Z+jIPz1ZR9w1l8dRE1nKxTmU24d5MV031u2GVQG77/B9Aj5Z3FzSgx/5jsiJP3Ui0xlVIrEjMHHAM/DuOw4mAFYT+aOAVO06QxgeR+I/NsAi8H2feLPAj29Wpdc7NAMjHDoMbh/My8WNSy8m4MCwgMyE5E6HIRx5n/C3EgXxA5kfGFEvpevhimWZIPmp46my0VCvLjJuEDEIupsGx02COQQdZNPOpT3MmSdOI2OuJafJnHPowdvwGzc2I2zGVC0VWEJBRjUSnmRbr00jjARRbPzZypDFB3KLMszcPAUDuQqFqXAV2JmDyYnMwRyxB6bv5X0PQKkvDXPgCGQe2G3CEdhTqW2ciSOcOdMADq+Ftn3ANuCb/h1vcsPmgTln1Q966YOhFHzKM05nFlgY8SQMP2YgPPGRpVYj5/BLvSMDI15VrXVBI3TdzGbxwmSWY1mOy6prRFIDWsjSb05rigIjkE7GcZhQCtnBMCRJzrk5WckaDXMVhPYC47EaWC6R7Qm1ARxqCWCOXChHBpaCjguejErb25N1jbWxcJxqnR0TIYrbIDtelQ7GPo1OjjF3PO4G3YRi+FGMfjGuOQj22jwFBZdDkNLpAaoqsfNUrSsl2zTLEUXpQofU0EujWc125bgr2nmh0h37JPMeIrEitIRVs3bj+ooDUqTB7PEpg8lovFIb5UB0+VzbSYPVxko1JQ/2ni3MCk1mO1OrPJ9mN2vQJ1S+23Ge7+t14+kX13OXzkSkYzr17lEoD/kdvSG8nCaJrITyfS1HUb0i0IRetMSbBezyvKMux6E2Gi8HZ1SulEpplbMuEt0VGRS5lUPwLHXqFctnrZeWNl79rl/GZQidJKm0gfpWo9VtYvmfgQgL5ge27Q32nsUrCagM+MsejBzISS4J3xTrgEv1G0O0kEI+j1si4axmSebaEwkcnRrk+M0izHm7FnEga/SA2lckMSJYqymaWDmQJCNy5XsjKMsaDt8n/NgBnzSyB3NrrV1M79UxJ/NILok5DxxHMM8k+SRRpkIyROQE5ELbrvv4eP/F+9t+EMLYiqziAMbFc6b8UM+ammTOjVZ7MwrsoMFxmcsz0WKx9bkAVC5WoRsttZdx0M7vXfINK/eA+nohMKtVVXtLNS9b0UY0T0gjTx+WZTNWC60NtkA3haYVDC6Xc18mVEcfVSd8eqhdMhNnFIGLh+8NlSQQjnCFzxbmr3rtlUeWyq0JCv9+GouOMkQUcx6MpMYN27fvuH17Y1nA/DgJIa341XdaRv1pCa4N1JZ3251oeO2XCE3Ocf0qUOr1vZ6/GOIXO/opYv7qaJ3oUXNRL+f88vO9Ea7zPkcuAJWr1v2rlDgCiZavAceKKn9znVcI+koMiqhuUi+/08u4XqM2L+Rjybu+XK/fD6f6mVYBKto0GufeVPmO83wZwDl/Xo+OkqTrhFtxqPPIcYmQO/RlC1KPrLxubZa90V6uqaI4SgP6U/TdNjBznUtwRprXcTvrlvE8lh0dq0BDr9P95TEvEX47YapYqcKXiK1JXB1AXNM11/M9vauqIuG7PD935vO5lq7v+Kt88mmnSwTGgSaZvKI6vNYzSS1KO+Hp2X+z3rp8RwCS5yye6oGXlsDleccYJOcVGlI39uSQMgqu73eq8aqQpYowzrFVctjoV548ma63iiL4Qc/nz1Xu+jzXE8CYSAzjTQ0RQBNxBBmQ7njogZgTGiQk+bED+4Tk5AYxyS5+4E9ETHwIL3hIZTkSOHJiQjGV3S2oCUEv+SgPUg8+tBV89F4M2H9T4Fce+NdfvzC+f8P9cGBTmAfLYLYiVeRAaV0xM+NgbdZhwDDIJPM0SBfFVNbPWU4YBnQbNcGtfk8PywajRj964hKn1XkDArgNRpy7HvQqc6sxngumgwiWH1z9Jy2afJJQKCauG2DSP+wgtSMDASxKhcer32qdt0U4IqXqlCtCCHq81IEq71195fnVq++MlrpQiXvEfuAwpVybCSATmTs0t1WGIZmYwzF94k91zBFAQZg3JJCBtA16v8N+ANsfN/xhb9gcEH/AsnK/oLbtmb1lT2BxFrRHgp1oJPEdCgcNUremPCd2rvktceaMhANdke5lAQROZ0SFeb6VSwqQNFQbu1SJUbHvqSsclQCjA0gBktOYzePgy8sLe7QMnhbrXDGAVApeXO7tWpZ0PYQBzVLq6vePFt8QppReN7JuIydS5VjJ/kNNiAkkVC9sXXQ02IRKxfSJw5PYgBgCLFdUAVI2NinRDQ0OX22ppyK85AMBtv8UWeSyhvMzOHu1InsRL4ysalIRsCGI3YqpW8QZbLVQ9rr7hGdAfS70ikQrQfoEZMOzO6NncwbBp83iCMAD2ItL0blTkRMZCUHtQrJypWuuvb7L7gjV87WncG0MHl1GpVQoVEXqyaFsxaq+PnrM6rAFP3PAvTbLJ19dPpcJLQdEvrjn9Z5IdOuiGULJ+AS7P5ELk12P2F+DDVnUFBArFnYJFbUzrwMhXPeBZM9xOS6CMzU+E5z7zugyw+EVjWYErCxvKhW0unAptfYCEaQ7fMSqWV7iUyLL/kTw/D1eNrXQGlph9hZRTK3Ivk7BDFttehmfmuOMi7N4LtzwyvUGAgdyOnwmck7kYyKPHf3qfD8AVTgOuHtpXyb24/Qk5yxYs19KP0RBP/3vWVGTqeJAvdAEpjt+vv87/maC0J3qRNNrcwjCgh2VLsemFFPCmWc0gz8ONjEQLO1qU5KmViK+2syxsTcgNhCoWl8EMJSMG1IUmSMux+XKwuamEOffgec8hxEFGHJuOkAZxKj/9KVeVM76wXU0s/hSj8gN4LKAooxE50bjZG82FChVwN457zgCMENuiSEDmY7jmPBDETuZ7RAKkJBp6Jix+M48RyTutxvG/Q3bG3C73aFgXefqHoTTKDwhQ19EbQ11rmj4okccKwI+I+I2V/RpPiv5XI+u33vyjr84VLTEUJ6jRBHKeQ4939f0WQ3BUUFZe98KlS484r2+Sh4+3VtHT3ICJkQ4En/xtRVprmjj5dmyIrpRHn9HNP2ZYcYNsOq6MxJeCnV9MxxX/kwo98UIr1HP2sxLtMDO99k54MzrGNX3VSGXJimnnCcua16exoGbiCKKGNqH18bSkdd1jrX04jUP38dq2FCoAdQYrLyMdWaW4h0TGH8VhfY1Xn/zdE9xsSF9T1lzwOz8t+vv0fOxnKeCZQE8/b2P1/pzdNR2iYB/tx5eOROd/389WgdARFbdPUD7fy1syoo21nWrZlmKb0P0gVU3isH63ssYm7HV6nHsSKMDnHE7b6Tr73uMVFfP8Y5if5czz3Yrr+snnA5QnWsJWV1QtaVRe839Xo5hsgGpGHoDDuDQ/4DDQbU/RU7Ap+B97lRf8gciDrwPKkAd80+oDYQ+sM8H3nFHZuJDJmZMvG8bwgy3nw4oMOYBlcSf2GFmeDsYpe2YgABTHaGlIuSJmAKB4p/4wOPj3yE/PrBtPzDyAzqSfRV1QIOep+BH5Xd6qu2AH0iwj+23D74Q3bipih3YbMC3ImQcjNotuREfpogJ4LYj94LszJhXyCqnVcAOFKOVnt2OG1IE5jRUUw+Ki01QX9kcplUHLJUDTHpm83D8fWyQFOxjJ0luO0iMwn+jHqlHRU7fIaIYqYgjcTMACBxBZmb3ed59I8Qav5AI/BM7YIrREUNWbigHMAVhvxCPB1T+gAzFjAcex5+QfYccO5WzPPBuB/NK5ZS5C8wG88BD8Le8402/IW+Cm93geSAwgR3QMFhWTnB7II4DnneYWdUKJruhzMAfE9Tvtm+wNLzjF1ISdzH88om7GD7S8bazJGgKCXNkwLPedPdZTSEqUKn3pyoQZw+gGAaxgcROvWxUJF39cu+R8AA+5MC4GR5GwXdVY/9n3DH9gGPimJOqSwK4TLZeFLb+U3lALJcmbwgJbzvogFocMAB7sAGFloCNb0riCgAdhnic5SERgdSEBet4CQGX8ErZ9c7EdSSgUZXRF81amCKqNjbGDZtuONxxv91YhueAbSQEWfyAysDQoJE1xrQfRgzmW5HhkFvl1atxxlYLp1atBfu9uvzfgAC73cvovUOF1RSdIpjp2OxOZzUHJCdEWFmhmAAC8iGwEGzBzx3yJzZNPEhZJlYmhRClI48JjcR/wiGb4eYk+2wxcByFth2OHII0qW5vAkxcoFtGa+mBzeh87N0PuBCFw5RiOI+uNW4xCsqybm2fraDNeSCTMq7crYl8fYcysNGN9vKg80+N4sBuXp3PhPX69c1OvEU5O1uSOShKLk9WRLsU2ZCoJtScT07JUrfObtZmurSSKW7CfruOWUpnNr4hwe5XQEI2QSqz+CxzZIpl5FYpOsLto252JlWtIneWiTo3bzN2tTvKwTOjYiKwYXpiS8A88X4jfPAAnTo/GHE6DHK/4e3xH0AmxhvXMZ2GxLsGVAxHpTjGZBDjQoRUASLBG+2D1c/uZPx7fgCmOO41vqnAuLHuPHHWAVP+LeHqLAsqOS5HwI+J2HdgVj3vvsODDdl9Tsw5gXFU+6/EcTyQxXLzIqG0B/7qYTa7dBRJKZaCUi6jMqsO1T0wHw8qYs0D+RD4RkhXtELb8uI6D7XqFcsQeeUPXRw2sHrjXu9LjC35wimpKVWU3Qc9xMv3AswHdMBbUYd0FN2CGNUIfD1/wWzIEzpd14jCPkazlM9a3MwLdCVnDfA6Ghrqc1wSTtSnJsEAHojKawToAQZxH2r4lhMTwfKz+bFjHqDii++IqBIkP0obPNb4inAj1jTI4C40xgZxgR9EVZ6Omg/Ukr8MhgpJaVnwuhncDIqBmCwL+HH7hj/jHTKPC0R2og7XXF0HxlJ559/Fuq99egnh8mdTxaYnovMcSV1gXzubifwuGvptzvPlfE1qSpXKN+WK2K4bAOdgUbtE1ru/5hTlUib0V9F+d49aP+eZx6OQvDyhOqtm9ZrbK4SlbXVHEtf38yWbWaTSB1LvSxdPYV3j+tk1vl8OIl4vcZ0XrfB3HY++v2PfV65x/a5syleR0nnJBA0D1nefzt3rGLKUoJZNuDyIiGD6pKRsoQyhutbZ9b6e/3yek9d7v9aG959/MQXXZ577W5McuVCLBbbVhn2xTwBOtauXmP957eDTe7p2HftqnVip412bLTUSmVFETxFcuQ4A88g5FIsZX4poLDctOLie8ylv3VD5X6AaIeev1zsxLVtc/67UkBg3r5yhJnI6PgbhRRde8EiH+44jJklVeWBPx+PY2e0CO+ZxsJvnDEwDHkdxyLzhJYOhjSMNyaaDeruj/NwyaFmsw6zOi6Gssf01FNME/48b3mLgD7Au6x++l9XeoCbQPGrASrCfo8DcXQpui403gFDIAGSfyFtyY29YTYDttmGvJg1kigN4eQFWOp8RXhKepaBU2qXbTG7y2t1WmDc4kvmJVmaS6OYKXCARB+ABx4AY85MRDsgk9a5zuAWthjD6kWQuS8UhjwNHUMlFKjIwbEhPzGL1TXGKLmCWwS024AyEKkYEsLOaO46JcQy4B/b3/4SIYL9PHMfEIxlJezCTe4PBhmI7BDc1IIE7DG8ROGZgy1FPcJxGympB1CRVVWh45Zc4jhvjNtxD4Kn4u92QPzb885jYf35Q65vfhopgpjPSUfbpfYCe9luWYb8gQ8y5kRNx7U6k9X4BIGueQuhc0sYKo4gUIgllSailjcr1Cj/bG3LWK6xkkWIsZuWSg9STjKUgWZJ9UqvxfKwZjsxzU4sgesDjlXFb51sYL50vjSJ7gd2/EAdFZrqcLKiY1I5u5oTIgGbAJNYmKJ2P7Hyz2MpXZ3IsteqPJRKW/wDjrEf9WaL7uNf6/VXzvKoPiv2uBS0+ECW9SpWtjIqzrTV8q7yycnN0BBSBeOJdTHHAmHryCP7nk8FIMuqjs0voUbM04Qv9bo3iPqS6apXS/tpgNYGYcW5YkTCj9njn4vvooCU8sEfAhmHLcsCi8+xeLF/UPGrCUsUi1snCyrkvx7IdUuoSIP3cPJCEVlXW+iDkwg0kUZKflggvZTc5xzJr01xQsxnrePOUVyUELMjZpUgdi3ztzAKoFBoozJRduZNPs5xolSKSz31kYDPm50NZfSMReGjCJJHDmc7QJtse5D+B55mIEuPBsr+iBp2084vmU04wNfWllLQ4jhHsCY0hyIP2QZtlvcgpkaz7RdXvspMzfD6Qx2TZQnkUx/6BIz8q5CauzxMHjjhW5NuHXSIIgWCoYVjAVJeHM8uFiWTfVK9J2+2ylpa0BHKyvles6k5xEIbSJvLImpBZXnqLXpzeDIj5z4nYjHXD02FKw7f6q3a+qydhz9/+t2I1RwQHNel5setL54Xp/SSyau45GR0McHlPna9khBqHU+oTgKQhZHICytkoXPSc5M0QiGbmzVxFqdxclEZPQdUyAGiVpTkhctZ0827aS0d1rDrg4Wc+qevsbMLngQCvux9db3fmqMS0FIpKKa3nRp73BxFADalsFv9lUFQf7sUrIRg3GmJLw227wfxREWEhK3lGZl8drci1zFLU3LV+zTW/wTUqKGarss68++KeyMQZuVCDliUWhh6PL2qT8dnwrGl2icQ7l9uRbkcfXx1nzvuzpy4thnC5boAt/dazFCt8PW9tEPf7vSDlCwO4RE6kxUQuNcyJy/KRyw9osIpguHwRUZJnkOtee1I88wP0JXRqiAOVI6QQkMpJdFzP+EUUs3TNg7Kdeol+X/Pnvzu0DH4jJ1IpjudnK8fgMl+efv+b8/d9nxHd8+fiaWy+vr9rpP3KDWht7MVgf2FdN0/o9Z5fkRyWYF0+l19vqFII4Ff3mhfkgvM5nrgca55mPq0FNcXAYCpHKj/74ohqJHI/gPvtvK/kftAqWB2wt0aCBirISaoc2hdRuxSeU3YUvc7DwVKJirQFTAFqXWAK2Y4PNpnEDuZG3GdtccTYPRyHO2bJsbk6jhuQB72iX8ek55+MfPmyBUMMDqenZ4qb3LgZF1t41qLdUyuXRs8qygX7HyoYkvgpN9zdcMNPbPoD37BzgzreITIxNi2N14OLOt74UoLbsmKHQPDtQYGPxzaRj0TqgH3/hlGQL3xyE9ZEjoBV0ixMCr7ifVlw05zqmJhA3oEA+9lmgpXOVl2QBFDC/AG2A5QEIw1llxBOlMTsWtr3Cd+wxgGDEbAJjYxBuVFblZUczFVI7ADK0xrUxM1IqH5HxIFHGKCKXyBrcMwd0w8gN2wK3CIglqzFjcA+mRMdoLznuG2Y+8FuORp4SLF+Z8JywCDY1KBxQD0wdmCow3ZnCVkZAS1SRlQRr2h39ClvGUEvvzz1ezLHOZ3lF//6UMAD/9t2g3wX/PMh2Pd9dbsRWzkGOjba0UHVoluS9VqryNOpqOYFm6EiSnADdistYNmYqigDXSla9uZROhNihlEkvVuv8fpPi9GrlQR2SaQkc9Ol2U1CYpX+ZHKeVO3mCdXLWmP8s42cPlmGvr/PLQVLF1lsfZ4Qc8CQGKNqSMVgtkHvG6NLfSDFMZL9lcg4JapgatjA+W7Vz7WVnqSiK0bbQMS95sFBp7REcLw6riE791nVEuC8tvwHVc9uOzXA67kUnBfdtepqGPvZcqVK2NkNQjnOjpjbgfWDUf+56bXQSY9z4ND1VCvqhEghNUAW8qFdA1p6B4kzolu5w7JTABAVDbuwvtZqE1ulVJ4QVYykFvu6dm/oKSsNsYhFImc1pPQs+WDkXg4WKodPhyEuIin9ZwVEPawqXfp6+Qyfr4MojttZwiNmXI6g/SKbveq715lr7AtG0DzfH+p7ksL6XK0GI0BVKZRTqAZXPutSeKz14ZhkTssNECKBasAuRyE3d64ZnUhJDARQlSRAYixnooxDI1FC+723+EshTJ4OSd4HBI3vYkTlCD1nNR2gax3u8H2Hf7ANmB87fO7Yjw/M48Ac3EwjAiaUoxCQuCGbAJG43QasWbpCaTxJgSk9UzVb7QU7SlEIDVBJzS1N1gzM6dDc4XPiZ0z8TQRhDr2/cUPcD6R61f3maZgK6NWLt5IeEDMqpKhgfhzltWyrT+08SAxrxhz13lDC4bImsljJuXktYE+yB9rYdZ1eRU4QsmnF2ns/jWJDSGwIkQgd6H68NAx+PkQd2eUwT/+W3ayH8JgJYAK9FXllNWbmxuw+EZNjcAAwPTAOxXyvXL8fy3hlJnQM+Mf706Lz0ghXZbTf9ZbujgErT5Bcg8UevxwihJfyGi1cosq1AF8YhdMn7BtN2C1vOI6jIB5cok0u7t5oFwv8kiNtVvGZEyuPWs9b8ElBhIZV+/kjo8p7Kl+bZRT8/Aye3jQqir3k52pDvbJJu86T4O5psDNJKWgEa+V8C7DRy/1dI4nrM/d9XctHVneo3nBWOU6NRYlsLC3uPDf6PE8KVETy1SZ4Pfrer92lMjk/GtKVXoPSfICGCAXPa+GsM3b3VZN7ohvkaZD1SqQtXyLc18i4c3X9GWv2MYLo3NIoJuu4GcgrB6ryNMe+OiISLpw/a8OSzveDwhLC0p2TsQxq7svz2vhN0AuADqXjfJZnJKFt0yunocb/L0oIpCX0nv7t6zs5mcvnBiUVNXak/FfHa/TdjS4WxI+zN7gY89TnmBE51GrxGNOhFX23tGZeHrZ7+CKp8d9DcG2e8XowoXr5OU9ofvWjX/drGC4kIOwgvXuvLj5zHsh5wHNSecjfSa46+ApvQam5P6t9lZTMl9w35g5ToHpftYVauVEueMUPkBTVHsktu6/iQMCRavBwzFEbBBSPTPyZG+DA23zHz3fg+01w+2b4XmzLv/kPpEyYPSBjA+tXa+AE1JDNYu1N4AOBeEzoAWjc4PIBcYcJIRQZ3L5VUKxlAAJsSWN96s9Sw9lx1Guo/+UBhCAGPVlHonv2Ip3atiDsbCsZikpV2amclO1I7GST4w6kMILMwC7tfRV8UpG0Vv7OZIACGm8YN2qvxuF4eMA3BtZho/zPHSOr1OvnO3IYHsINeMuDnAD7gMsOpDHPh4PIhzItcfPAPUCHbk56uj5hD8LfU1hmtfVmUEIsVIgJrB7NBeVwEwyYB58nARPDP6Zg3xN/34H944AJcEvD+4mxMRIzYGUoE0DBzsU1xD1ACArXDRhAJDYzeOXMPLvHciEgDXtdVqMqe/k6pDSCAa1+0FHzJYTRLHyHiOEkBaFyScFa2drCVo6po40VSpdXX+uHrfnkLEvL0lDOuYyuhy/ofJWlXBwOzsFYEo7uAdbZGyCOhMOGrMYHsim7by3jyOuKGCK1IhnCyWf9ckXISyP9DYyDfvH7OsvDKH0A4QbCVjmxHHaB1NqoZQjGo5acL16SqhTFqeg+EjIdOs9NQztIKGlUoIQcmqZeRLDlDAAQyTUvZudhX49yBFbkVuz7ACpNV/n+mUSc6glcwADHzg3F1JYgyBmCtu9d87CScK+pjU+uSiEEjeSFNtufA+kMt1eXrWDDZ+a0hXl24OrMFfGpXoK3ra/Pj0pRaJVrRl6ic5yO4FXC97rDBTivteuEozb+CMDPMRqlg6BVzsp271rBYt2vUds59Ew9dTMcrbKFLPtM3W9gc0GoobuHGbjG5nJ4z1Hg+tY6B8tbQ+lQMgef2CavOaKYzVllJaETOdnphl2NSsnq8YF9f5yM3gzMmdBbe+x8lPv9jdFAMuLrtredAx6L5SxVW3t6NKJanjuL/E0NmoIjY7Viy/LQH8eO+Bn4T534l/sNGG+ABELZ2D0RqNJjnNaqWZunV+qHr1xHHI58PAiF2J0SkXHCzQ3htOeWyOU5sY3YhOlYXvH1CKFgPFC1cNUmDcrkfraWNU5WqOeEFN1dVIsJHSe7WrCYiauxvEiVFQjySBQXHqmBJdqgChut5iIlxzdAEstFhzcc05MohXrV79ZncEYY2TCmGsyAcZFsol0vZa5k1yzdtnXPVwPBCXuyQ09maJuP1mTlRnOZ8RBRHMcELmV/6HO+vouVP718rqO8F6+2h6LzeUONm5mx7diiRn8R3Vwbk7/+ns/2/G9RkdnrcebQfnupdXR++kp8en6eE07tz/Map3NsxqqExXgOh+hGhKvflxpZ3t6N3PXpOa95xvO+K4LH57E4Z0FFd0CR8nrD7jlxNiQgYzW/iJra+cqlpQzUFnFR2YvMJYxPJ6+cvoi1cfA0JwLwOo4octoqp3g5PILg15e/Pc/lyfLFM8Lj7/TSV3shcRHr92vaSjl7X8yNK8ry1c9ffX4Bc6/zJ3J1y6t/Wff2hB5cEJyOrrWcw2tDkeve8XpEQ7i/eSYUQWqNzQVxiYxSezvtydOziyw7dJ4P57PVXO7vEj09x/9ECl5jXpTDe72e4lWCtl/c+Ej2k41SgRkTiMdE+oNkp8qF/PQP1hhCIEI7t5LeIhhGA6jGXBH2CRlKrFxQkBWweQI+8aYbPQjdOMJqjK7tjoiJd6MQ+Whd5MnBmNWM4EMThzj+D9/xz3//H/hf//E33P7lf8H28xfUvsOmA3pAB6GImISHoAN5BDRYT2aYpIPjRkZxFrP4tpPenlHlS63KxAmzebfV2uAeML1xg3MAYpD5C4iKmLUmqgDqB0KSGtRgHahgu7xQsh0jBBinWP6cAFRJ6ilYJANQp5fWdMWs3LA4CInHRIYvDxIgG0+HQyMwtjsec9aK13IwArCB+XhADZhwIiMQyGTOaBfHlInMDfTbufneh1HoXxKSjqGKsRnMqj9uBCxIMLNtQPNYjgmNIk4jLTTCV+KcAoBVBysAAwbowH/fHeKO2AN3G5gFLVqd3aurCet9sUgyZsCcpzhArxNGNq3MZoSXAagBmwiOySisI1wBx224YrC0GQGHGcUZGpLNbJIjUx+2JTKImixZQEkKNRm114vbd5bMBSrsOS3T1SCKCCMWFCIjHflRtMYzoAwNENl5zo4d26AxheTJtWtV+rINxXZjRakIKkLoDZis/sxigpZDQxLk6jjL80dt4JVesVXWVYTLdkSyWdEfheB8R/gDocciB8ZlQx7lE3V7SCGdENOTTG5P/jcDIwJ7hy5S9QjhVJHygGRi9wkZgopZGb2GQ6WZzFqVfmdv3+t+YkGUZC5H09DCOD0eIoL0Cal8uXtU+8bAVv2UbTPM6TXujBRZq0qWhAqKDU44/zUEsFRo2GLP90Yk2MqRKBQzUcpnBSfUfGqVOjFGsd7di5qU5QEpFUTpsczEBpYn3k3h4auveCS5Aj0M2dfHLHGQdpT4Dt0n0L2Ap0OFymedFmskQSonG/OAjoFUom1kByQj8aCwi22GEHaFQ2lu8yF15cg7bOOiq5rpBKWY7cZFmQlUly6N1Yi8Xq+sXtMQQU5yOzIVMqsOGO0NJls45XGws5FP+CQdH8AqTn7NKT17aDR0Zsa+vcHCbBuD0WuQQGTDqFyCXoBczK4KxYBoEJ9XZenBalcluOawMhPHPPDx61dt0P+KYYaUyYbIYNcXBlCnkSIM+SI8HswJpRMBCAlClFm9VDtsUizx8OVRSw16X2J5vZ+9u24uLpGLbexgLj3BnJA4XxTGGXE3g076BWeuJgbdIFyE/U+lZ2+NURbc1V81M+QIDBHM+wZ7DCzyTSQj1lnswQSo8X3WUXdbOEateGJ02hiwmbCxYdxukDJM4ZMdchp2vHq2+exHnuzz8jrz5BGwnLoieKs640y8YYMNLwnI82iG9u+8fjo5n//9Os9XjqnXqJz58Ncj8tSkneFnDW+ebM2uizTVevf1bjoPGlnEu/OdAZzCyzhcArMzinjJYV4ik+vnlxMQgVBAZSxtbd6fPo1Xn/EKGS7Yb2yYgzcp0JVju77Qv4y6Lr7E76P7rHl4Gubr+1nRF5O8WG3tWjGsjmvHonOMzjHv84R7aRgkl4Bcou5omBfrPTfn4av58JxTvf4d6/7tEiGZUU5E2pkWkgPNKOeZWXPqhaXc+XQ+02V4X8Z9vUMVqq1KR2uf87hdx379bkemvW5O+/I8L6ScRGqHA3hxC4jm5brZNfb1++6v/HTf+VJBcAlIrvtQoxOZn599VaZ0lHsdp3I21rey6mcqjdDXwjpPLjvIKhUs5vuVZHeOabV1qcqKchHYecZ9Qn1iHo6cO9IP7BHweeBhs8hT3CBSvGBFRi8qnPI2HWPQkzYkfjgAZVcJmOJb3ch3IbPPCmJNjWJ4kl2assOdGqwGxU02HOKYoH6wO3OAP293/BKFHDvUD9x+/A0W7xgl2n9PapBK7jTiVKiAKCPi1mRGMuciAagEMA9ABKPoo6fWhTEv56WZrSdzEQLIVi9Du8a3cn+VP1ps0EmYuOutW0EFQkOgOWhw5qzv936kwMVg6JpsoLxfLSpq0yqvL3zVnic7fSigA7iJA9sdfv+ATF85nymCMIVXfe/0chScPx/qmKDjEL0oANxAp0lVsG0DehPYAPQI2MOxeaMmjM6p+OMQeD0bIa7ejlW1s9nIGdA0QBIDG4XPh0Jd8f1Q3Lbv+MM+8L7P00GKZm1Wow+J1bxbBJ3BXwuO6zaRpWAVKfAUjMUqJkPZkp1xVnP4jigCjMJqWROt6o2Uud+rQdRqd7T6pOQCWLm4K+Jp4RCmCijMkMLoQCBQ2ygdm07d9pzVHKCjkdMA9YRvY6pQrj90ucYJ00rKsxjHarpSwgxDECYwcIzMGAFOmeR/xK2et1EG/j1lwAPYmszYOgDJEqnOYWsSw4jup5vsKSPicHFkzNr4nXWm1Xs8c9S4jRKb4bsjz8KxZaXP5ZIbr4Yj4Q6fV0j1fH7til9OynM8i1QYoHNFQpby7dQEy0xq2EfUPKi5Jye5q8fp7B5EZMGP7lfNfumw4ivUZueZlYPPIvnk0/kEyXM6PTiFYMhYpVkKAJFLKetEhGpeLtp0jWP22fvo79W+ZqNSil5VMQfgE2XW4Mka8WuuuuuByVBhtI0J6nr050rcPUrgSbMh4TVD0V6L50TmU7cHVtgUYmFJ8ptc3m9KR+iNWPD/fJSEHs7yMYGu6hT3fMoDm3MeRwrIE9r7bbKeuFnsKAp/AoBXnWb6Wmjz2DkxUcSH6oiSRVKa58o+H2LlJZ2Rbybra8fArQZEywOQbSBVMerBj30ARuIQN6Jqno3L4iglIBrYrDwq29TNfWfEWgopbrlam0lS8kyq0xODWy1v36rOleU0lvWSS3ggtEkDVe9bWGlUT9FmSmaVJTDqyzVR6cA/e4CsteTE7wWMqr281vAigSgPmBmHWIt3eWRfBBfLI1SSh6zrlHtxGYkK21sCHwMhlO/LZLE6vS16t1H9naXauk1MEvXMlkG2Io2JCLZtg44bzEpIPg5q88rGJu6bstSh583r/V8iun5YMdbgSLX5QzACTjOIK7bbHdsWONwhj57wis+A3POhcvGasRxcvOaOMrmBEiLt7jvn75pIkpV/AnCK7PfT/FUk+HJcPWcK1hfCYIqY5xwA8CnK461fo7w+5/M1enPv+mTOqcsG2+cMgsg9DyICx3GQzBLBlEAz5Kse+CkilPV/L+OQT/ef2pIWjHhR9chAR2insSS8fHGfpNMYAbJPjVFQlEhNOV2MUDqXyu96OI7jgM8JDyrC5Yqg4otxu7ynwGKPt7wlSx4vvIyX45oLpZKTofspDz07wtUgrPeq6z1eNoiX46vo93Xevf69SYBrRgmW05cVpeqq2sC6n0Z0UI7Ayolfzi0qiOPzGH55j188wyui09UFC7moaFREFhH1+j1ybvT0DgBIBPw4ECMWserTkc9z62m8RE4kEtcFzkiouysRuSw7gWL8t70AMFpWLYxEgGNOlvxgYvoOz8AMXw/5GupvfFOsz5PEj+QuX7sb/sCGDMc0wOyGu7Cv7XY8kBFQIdlJRr10bCU7x4XwOLRyEvWijAQmpUQWPjRxV8W/Gwuv/8/5Cze7Q+yGzW7416k4ZmLkqYylKcylQnCbBhlChyJBApUpxCcki5tpisOkoCBGCX4EZAZuWs9aWtawXjhkkdLjzQ58V45tfarZiAdlFdN6Q29sipvhwAYcitxKZQXs1xo4KmiR9XIlQPxBBanvhNLYn4iRWgbGFMhQ3FRgtxvybYNPRT56ljlSDFMDc+4U24jAETuN9TEpCHIPQBPbnDAb+Lvd4eF4s4ExjDrdaDgmV/2qhQLhcON7YfkAlle/hhFUfYqyQ1JRGvNHjg0BpLNyLRPfp2DDwK3e9+MEmMo76o2TtYhZJJ3uQ7xX7J10vnGvyIne7Enq0GzlohIH8IoCQ9lDtnNBncpsgykG5kqJuJTUCpp81aSNSNacdvSkxuixW6ultIPE83ttWleDTKiwUhPLQPRflP8ZHTJ2h6kcNRSskwY0NiA3BA4IEpIHEge72ihlYvN44BaVMjKHamJWPS4wYDqg4uwf4GdJVURv8gLVXz1Q3MByq01BGeVIgKNN5Tu3GyK90IxaVWROcTyEqJygouYIeCZYES/YitWLPNDtViNA2cmCL5FsVqEil765eIJ+FUYHrzevep4QthRVqYai9d6qr2mp4En1dZFV85o199Z8KUdmXLwtE8X0gzl0NKpwRq50FM8XzltrrXwqEI7aQExairbSaVmb1MsmXrOFCD+SXJpkP3g16tmrKkaLA0mjQA53bkZyXQ8QhLa5PB2hdb0KAtqmoXkiRjTQmi8RRMd67XgExlC4BkxYiTA0YXDqkJeNn9k9yxOo8i7JxFbLaio3Tw0imUdV2dxQjqYIgomCuuk6hzOtaKnwGcBWAUQhYBpC0adkn6aRHb6LMDoKR0yqGx3zAMRWvirBxLkNgwmx/bWeyxNaHoqx/EFAGMjMSkKsmHFqZLQYjYpW1wgZVpHEIOlDNjw+Akc5ASKlMDRpch5xwKZCQ2C3Oz5+vaPJPH67IV0Q88DMeebizqm5NkROgxOKyV7M7J/FxdHQREWsjfvLRQZQevH0uuhrZZcfXYguym5QvTlJ1B6xoloBupE4T8LF1F79Kz0wL3mVgkoCSf3kMiBxHJBtQIIqMTb4Puf9BrHq+Yskcl2GpjvFeLCsQ6p0qqPELFKJbAK9bdA0mN6gNtjXuMZU1c5+Xk+IST71BZV8fq6sSKjvZ21CSuevRQTcHboZZDIPSXSgBSCkbuM0VL87rpHlK3s06xzNkt3GhmMeqyyprxH4zO7kvCakqE2au45Ddg6yBkmzYNIzpyZxMlAXJ6LeN6MAvJyX0CVEF/T+6u33+Z/HvPgA2hF9MDdZjkVDhhEOTJJyRIARXGezo2EJqBZ7P3rDqGtErOftVRl6jmO/s1fOybIrZgsef0IrusIhA1ZI28rn9nswI5qTzIVfdbXPut3K92o7EzgV0gqt/2oercjrNyHfYgWjUl6X/G+/n3XeL05xohbPGy9wJhHO23o+wRPr/Ysc8lOq4gU4onPCC1zrj6/PfH0W1BxSZv1gBngJyTRa9Cla74ga13VxXuNaL94b/XI6ovUO8aTexlz2pQtLnohAXvgCrxc8UxC0wzIuz/bCau6ItvkDi0TmgUWDz34H5LMARcKSBB5KVaN3cYQmHuFwEMYRUZjRo7zdbtgGYURTW+lqSXbc+JYKEwMGO6r8UYWWv24llOAEYt3I4tsm+Ebe6ACoMVK7Ja/3oXckHJuxm8+hOxDAeNyQSNyxASH4hYHIgd0euGPHP1xw3xX/sv2AJDWIA6iIQLCXUfojEjIn5qjNt2ZEKIkO910AOLI0caOUkprVqC08PifEFD6wyn6iIG8DlU+QpyIRc8I1M/ulCyGfCqU5GT1YjoGKlIMiD+icbEHxUuxwLahjNqNvNKOQnZI9AjIn83XVA1lVsd3vsC2Yp8nEIz7wyGNNQk6uYB9PJSwHAHo8oKr4PjYIDN9UobZh0xvG/UZLFUEPWw2HCWAD98kStFQt2KhyN68LgReuTVlYz1eiBWkbtvkOgVVZ0sTf1PCnB76JwTPwUeO2gZFUlCDIyNKwtXOB84FQRadZOr90GptQ0aocVIAacItyUiYkSgEpgZSBYQMPfJSh6AVri5SyoN7y8DNjTRCpIRa9GlucZRCptabbSFzytiJrnn+youWJM5oeyCDLulOQ4XWtNkLlHDWDeD9YBx4ykJE4fEKTinYOQr15CKZSXctjluHZqf2MQVnIZD4ZYTAYDvnf67p8LpU3ZAKqj3JAWf8LDEANLh8kK+oz1B1wBKpJSNBJnH4wXwxd/VhNzn5pUSmpNvCEkMca76ycLeurUXXL/TaJPC3pSZzvSkVYVplYkqI9+qbGagglEW+16VOy5r3PUaziRda2UydcmzNR7GfOi26GUq+wNjOBLGW/GqhaY6Nq7aWi354nhXqChMxVCyTg2sC+Nr8+ujkD3wXbNq6Nub7a5q5JZ7ZEKWp2CsfKoAXj9p4ZCyHo9l46FHHwpvh8/X6wNMddElNzXT8inp2EWjNeLPetfIxZwnAaAqjgiIPVL8Ixic1qjVVSW9matc+3lb16lL76GqMsXoDR9o70wHTHnDvisVdkE0CeLNfTW2FrN9tobDshz99v3ECT7GYXvpBuYm+2oUW7VWh8VQ1qtnSFe8IjEzIMOg2WIDO6csmSRfASUtK96kEzE4/jwDdNHNMLKhXsH//E9vaNwgb3OzcknD4PEQDCoQBWdLo2HlV6McFJIEkWGyLXjMrLJDwf5PKCLz+u3OHl3yUYSfQ2e43K+YFr3FD35s3sBdt6VSTglUtfm3blPdJ5z61AFfPsUGVm2EpTOY+9pCcZ1U2f63NrsjoJHczBGHQMjDe2kxMX6HaD2YZxf4McWpKCDcWUUSuG51O4uTxOvOyK516MWqzUl1Zglth7VP1qRdxmA5kHN+wUdOPvZXcqT/tC8vzyuEZF16jmqvnLqKRzU4IxBsYYeMzLO3iKdrnuoo3WF6GOXs4NlBPwyiP4qyhLCMO08ZcVXbwazs8R8Hru+s+TZTzu7As9K6ea6oQjG5XpHHkIdLOFEiUCWmmNM1g984vrWWpOZEf+MDSh6cyLNryU9dlCbThIaKQoqprBfbIOv0Ut6tN9vTNvXHKu5XBKC+b8fxyiSrhUuBFcx7hHdQmHsLPHgnVRNjDd1/cinCU3dQ6zUbKJp6a62racIzouFRm6LwCtx3bd1+Kx5JoTvz3aAUNFk5pPYlcLTVjRKO8jJputpCTkfuqfd6xRe9Tq4CZ5IRheImBSHXPdSiBLmaocG1MMGzimf5q7co1+G6pe/AS9CBTG2gjWXL84skDVcYMpUeR2ehGXd0xbVsxndt3FzOYcfEaWRCmXDAAj9E/kvuMhO0IeuO3j/yXt3Zbc2HYkQQewgkxJ+9R9Hvpt/v+/xmbGerqrzqktZTJiAZgHB1YEmanTZdY0k0nKJBkR6wbA4XAgQvFr+wGXA57viEx8d+YcfTtwIHAXNkR+cxKYoupuRG8QUfzlUGQabN5h9xs+cPDg3d4J3cUfEAgO5aaUUkbRYNMB9YkRwF+HQW4b/vGDjZYtN0Qm9m/cKNux0avJG8QLlxfB/y2CWwBz7NhU8X9mQmLi/tgg9zvekjBlgEZsyoNjuxb0DUDCvDSa9QPIxPb4J4gIHtqlLncIBHf/BUXgz9tOJ30WGKI/yOIVvn87NqCEL5Ag2zhZtZkZMDAXrJN88R0HNBN+r+Ss/IWbax4cJxVgjHUgNrHdhHWTFj+QEfgoUQXFQO6B/e0DAmB7JDYAspEEst8N8zGx//zJg+8wYD/w0K6NZcT2P1WxbQMHBG+24f72B/yx0xCbwW5A4gP3GPB54L5Tk9vHTyQcU3YeiHgDEJBjQrYBOJ0Ht4Kbgsz1EshE2jd4cDxlOLTqGG3+RJrg/9gNb8fA/3UP7AAc1Jl+VHccdToaMymxWuXB+Ehu6qg+y+Zgi0w1RmXO8R8gxLrfDDkmLOjt37eNKROtdpfGpgVDGb1IXfdDPxChcDDgMJLt8WuwqmDzZm1XlDDYVxo11xnaxxL3kVrl+Fszmqptex3+38cd4Y7DAmkKccYLal1SdYOHYJslrbix9+mmVLLC2Glk6+D8h13x7ZfDvwlsJNR/Ycig0ls6fmFgJKA6kdkZboPIA4nAAYrVaN7ISdaJGUVshFBzN4F9fAAieJtUlfYEJDcKBUVAYwABHPgrUgNjJ8/gzwSOBPkcAYyd9a/7dkNO4CE8HxR/QvVADkfqgXwEYjJP6DGRgyWZDCYElqw/TTUM3SDHwXSv07IMpXM2wX8fuuEQ4NZQZLExdQ7AyM8QFcSs/sh1OD9yAgps1UXnEKqw3aWEXw4aqqNTGG+U6P3xcStDG5B09pnuKFpRVRGCsTPyipFc66VdfKrTgOf4pdlDuKx2f02ylFK8iXzU/6k0pYPRp6dCIvFw9ldefrYXORbVM2CycUL34PUNSFV2JVJAksQzCYdGYrMBDcWfbwdEJr59bHQSouuKo+Bu6hBMnbAheMM/0En3B3QYZj2HyYHICbiWelc5DQcdoxEMQjfjOtSqm/DBPTErOf59J1l3yIB64DBKO7vxfJjjjth3vBVbP8o5GjkdeRxwofTbPGal1YSwXihUALXS9W3Lb5XH9fZgy+tY4ve6IpUwWXAFvZKSR1BhjskDcvE0s1y4ht8Aej02BjbQ8zMwH2tJZm7kKdgA0LvZ9x2/9sD32icUYFBYE54iEKLFtK4FfYFCIIIwULEKz7Wl10gZK0t7biRB4svoZNH6k/eAc6O8vhoe/uRFfcr91rULvumoOWv8cbDUhE2gz+uGB8Qqr7sVtAng8fOdbFef7LnbaIBUVysvhaFJWDkiMD8+qI60bdAxgOqqFUdpjBeJ4YRSLxGY6jP6dR2DHtlrlMRBKGjPkEUEweR33bc77nd27rIvxisvz9M5nsgkEpFnt5UVOT4p2QS+8mx7voAma32uCWWdYP+O77XmPvxmDWQGnTUBrgzgfo7I8uTXPnm+nyu6BIC5MPBQfq5PjnV/r1EyDyqUVjG/x2PimCzRMlW09jaSIhoCEptUik+x9kNHxAWDQ2kgOqfbpLSKYs5noQqagm3mGpU4a7Gv9c5UyFprttSkOB1nVA9glf9cf9YvM6Z7tCJIIh7XsclLVI4nbZRmbL8qPZ3jnUjPKlPTVU98nffIZ44KUMzjCLgw8ludxS4v7tOKUMvB7Fj8Cflo6PpScfFSNvvbdb401S+7ttfP6ysrcv3qtWxCra94uR45O1mokmGMLlc7u+4RziZ50ewc4zOPngt5vN7G67P2vUqCyoRFUJYu/VSuwZ67lxs9R+L6sI0kdNWG0xHu9TGO2OHHB3ywhs5R2rlKWLYLitluIACwO8nGrYMRJFm51gbSFiuvA6YkKW+lsWl5q/onQyrOzVcqMyMMGYIHHKmCNw/oJDCgZrinISWxOQf1GAkoVl9JXht4D0pqim6Yc+A/FNg08KYTmgfCb4BtUAxY2ywRAP+DeqDyb4A4cjAHNOu5hnzwcOjuRl1qEKVtu9eizspprgVZuZloo5JnxD2sbF+3raPilahChrGRQntm5JdWfWttQA3mUq1yLaqQsS2ImtHUDZkPkqsKxvI5IWMHpmPEwNw/MP0DH3/+O2/Xi2QjgpHkI7vcoDJhPjGEpHENAB87bn/8gbftG0SEnZUi4Y8dmYkRG/Vmezg6px6xvGoAWELlKZUjriStgeQzPMNnWg94T4EF2ep6f8O/4cBbDMycOJDLwX8kCVJSm4PTlFQeS9AwhhXJpsozNKo0hLkiRrZ9BAm669fVSeg/JlwXCR54Wrn6qwF4Ki/pv4ETVRJU9HtxUnsIukwkUZHF6/7PdWAGsMhfUk0VNhCBkaBDo0gSJl8OEqJsVaNdsK/PiansCbwll/pZfkMsLmKC5nkjIiaDwjqSa4xVDG4bL7ISMeRAlHQysGrDKeWKdFA2lXDgoaxVPySxS+BbjWAYSqAAjWUiM/GuDjfHhOCRFEzxIpudrvRpgKz1ulFaw+W09ZnT3A7oxUG4pitefeZigEedt3B24WnBgf5swgGlzG0iYclSzAnn2vEWovAF1T63JCzHrP7f9ylV793pxVjvOwOZKxnKi1Y95HRIrkYuioiauKzTz77B+Sryr+CGrk4A8wGfIWUF0pnu6r7cY14DIO6HQGCYFVnqzMvHCpKAqKY4EJ4dWXPhNfR7OCwSIeRqHAoMO43rmte+zzibhjwZ93yuSJCodrzVd7vd4hGHn3qZl9xA57S0TvWOCJ9eKueBaYZQIb1duFlE5FRaqchMTamQ1QeYsJZTy5tcucs6EJFYXh5zeJwsqUOi1MvWHC7MvyIQ98B+HNjr+01v2LIGvHMiphAdKzpc+Sk852M7p5KNp1wM/vp9lm+f+TRedL5f8ndVw5widQDX1tdyRYs12HAjr/XsxV0JIet+VGCDdcgirNNtdvDVQw0PsskjMd8PPD4+8Njf4ccBxXZ+XyEcSDKqM5MLXU+VoXDHuN9XDj+dOUHMWeNDEY2ufSTLsti1t9sK3aTGVzKXyMBrZLLqVmsZUxCCsB4AlpFJs+mNdceX78k1u8XKr7H7fB19Gu3OpV0PrGeS2nW88PQ5dORTbO5rdKnnClnPh0Ib/PKdv8vT9vef1/v8+46c0B3GOud44VD0IfhV5PX60iYRXpEJLV6HGqCUqoRqkV6+0vy95Kc7Z4dnB2KN8SWSPw+3z8jGQoPqO7Vzjcoo08Of8uj73pKWz4jFqyoUv+/Mo7Iy5GLg+txpoY0ERNooYs379V7dvc7JMwLmsSFLmZAGghrhz/dX+y6KB9Lr9zfs5CtiJyLr+fLiRFzX0eu1AoHVXarPP9SZfHkvx3FNwRojroW/h/Qwmk2tLmqv415Ro8/a81suXlJzYppcZaqXrpzFjQkv+Pjre7g6TNcRfGV1f7nmXsYrgk474vN88d8nC2k84gOpB46gr5kl7ZV+kOGr3dUiC4JxiCosyTi7BSUnZ/lyzfZVKYatGTdhGXTDjYXnwT6MvTC/gQohrhvoph5AOBut6w1bEj7VZM3kP6UgU/DvG+GC8Gq/V8pHB8jc/hPAL99xw8QbBP80EiIT/1KlD3+4QNyA8c6ITN/LCeBkfX/8NyAA0wBSmCtWASbZ2pY8yKUGe+xFg69j9RhVD5pNO+d/m6XM5isJMydEMQY9vixlKCvB8FbQyglBQPUbPTdjXW6UQVklFEYDtYQgjoB4nu3I0oAUHP4naxk/EvPjgf39F4DEiIDvH5iFUmCW0euNFDfWE8IBF7xhw93e+LnpQDjiOMAuR6WZnE61rSJvAQKpshbC0FQSEgHHAqhi9jI+ZifkasxdsRlQ4LszYnzPhE/Hv8bEPRy/WKGOGaxt36tyc6LYq+0wwZCrxliLAKWL5SoF+S2oNZ499QzWbs8oAtHab4zQ29vuQzjAzT2N8JzNy0avdeGC6p6F6qcaiwXd5TqK54MTqIhZeBUXHr5d6rYO9nAch+OOe+XZ6LCYlqJUsW3dD4yhCBvw0V1tKn82DIcqxATflDXfb+JQCGaFfK5EeQy3cmhkRSCiAnMa51mKeBNJH7QVslL4pyLXNHZV8mI6WzUm+VX5ZRLuBiPmZK1pgpUgM8qpTuBDEq6Jj33nNW3AZSKTjkVD2wMnIQwAPJIwVq3PsOfU1bkg0DDGEzadEixRS4chcATQOsK1MblOovG1JrXV1yr/tFKY9VwXX2yvTNIiG9YxsnXfarRBrfmZQKagG6qcq7aqMPQke375qudUy4rG+/MBBSsmJKMqCs6XZaECaUiXquJQKkSZrJrjyKw0AUtetc9Rx1rTVAFj0HPAC2Gp90cCkRjuaw9lArOaiTQtM4LnTsIQQwjGWEBqfbY0LHX3+3OClFIqRJ1zCqTRTkVGlV/XTCZFLjkOPP9GW2nCOnUzJXK+OllYgS7l4ZLJRRZyJZO4yVQLQkWRqhRpCjNlHst4fLGOV9aNUbpwrAizvX0GmYyKrXM8dVBpCp0BY32hSJAGXgX3xEUNHok5d/ycrGP9nm/YbjccDty2rfSJDTl0eehd18oFfGHF1QpaymH8D1lw9Z4WdjgjTR7v7RS6ksGdDdInlWNU9TnFt1Z8Rzj1/SI4S2XOPFnnJbShoLjM5ZyYTsO0dkJ9n09uxTkP7O8fOH69U9JwHug+w1HPq6pVT3nZrFpKZW2XPEpNLTgW3bXoixcl3Sq/mms5XCIZII4JKT1pAMijmNx6iT5Fq3OO8WwMGsuBqmFvkgs+s4g5dj1P5yuS9XyocoHOxxt4vyvaffnMNZeXkWwGIuWUqi22OqvgyPXkdD9H+m0o17xfIrLnaPiMgJ/ymvU5+Knd2+vkfO6ER7HZX6JmHvqEpmMZfFvXbxYqhM9lY4PZKOPf/YIFIhsV0qDQYZRghRSk3TdVUUEdpNf74Fo4SWbul25d7Xjkc869C7TYR7vfyi5KooDEmQboiHAJO+Sl1eEFpUic88Bz/LOy01oTquf5l764Fa+vM498RlFt7H0hFITcvRX31rY7NQ06ynxaP/X+iFxwOYe6/o6u4+6b+fIWP72uiA/wXBVwPhfvT81AVeu//30BNqwwNaKRFWGf0Xp7Mrx/5r5zqRmeYwlymITloMPGl6hB7xc6syey0S8tfYpzrKJP68/P+pIaenk4LETz+h5pBC8xjupSH0cs48GcUE9sQoRqM1BZ9GkLGq8Ndxg2AEfVONXibXq6JctkyuPVGCQ2VD4HGMgEblORseFvgzZigNHQCCB0kCsbAd8Ymf5l57r+j6RBUwp80puKxFH5pMcAjgmkOm6YyPjALcmI3tzwT7hD4oA66AQoN+AWJWVYEZoGpbrWQVhKS+iynyT0ep8Nc1AZa94qUqnx0Bg0eEAJ8TsMgkeNzz0FUQ3tUwUejDBW4Xv0AuKBEqu/ZrGBA4gZyEfnhigBuR/lqVVO0ppMkBPzkZiPDxy/fiGPnd6d55pzPjdrO12APUtpx/oACWxp0J0NrjEdU4NsyGIFo9TMtgBytTMTErZEVj1z0rJCQPUpc0bx0c4eAjEfyJsg4dUmTGEhMBm4KSPj77XIvwkJe3+VRKZXPlKxN4jZRJ8vDtPOk2tB5KmgIyoC84KIXyG/7pOKpJPQVIA+OHE9FIS1s3V9xtqMualMdbkXwdNh0iF2r6s2EExplBESQXchWv2E+zvbAYvAsKvn189BNki6wNwwha1Esco7iHzluCG2N0KwQmUlMwFKfCeEHAYppbZqF1b1shwBIDELRjyGVATM/TxRHKF2CkZFkOjtoKy3B8vN2Je3ImaAZKQEJhSGgZ9CveM9yV8IsIwkjOMdUqmpOM+xzo+f68IhjlUmxjdWTjR57yZEq4h0lBEJYJbsYRH8T2EaNMHqhPWBSl37+cSHV0S+6igBpFb6ReBDMI825LQBvHatd+U+dL/8jg9a/+9zuV+6EJWF3mTCij0d7SAiz4Y0mVArvkE5DZGno8A/9nSdSvGufuvZK6XLrgoBRRJ6HhVFkN9C4Rdy7vne3ckx6vlk6cRkPXhFuqaCMRlxszUuqEDY6dHLnIfpQiQgRQwDwRBJ4f0jiAiiAh0wyq/EFa5MU0rWAgPlRUX4ivY8JswAFUOqUwAewYSr9nqzautE5rPIuZKWygoKyvjidc1lrjPsBedYa7vr9xyreYO2ZBxAybcygDNIZvCCwPbpK28TTv1a/pyEMR/fYABcG0qakCjPtTdVe5p58VbrGdqPWIu9llXnGNF5rX7qVZBfohgrRyXL87u+rpH300tlMfHaYw93rrgZcBwFZZUQAkl36JZpuGxg33fMxw7sxydPuDWyecm6TkdmAL2glQ/2kvPzEk3/wmtc9ZAXL/T6gK8etVV0F346dZf3kp1qy5MXVUBJxFBVqOYSR7gasJMVeo4D/3/ec2bicMdY/YtzrX/Vz8+mcpnpul5Umzapdpxt2KlYpkjLqrN+XgevTOTX/PIiBynn5/ps7oUqXQ9yoz6tXwUVfvO6km/Cq6m9nlGUVrSidrLDF2oh53foyv+e4/u01a8RbmvMPy2FM+rm850wusS5F68fumpmZ90HfaDnB26mujeJqX6v0pHlJfqpPewvkSwdCHl6rixnkYd5gs0lPkdhz2NdV3+J1sysjMWF7FT30E/zxLBWpnou0/f0fZlgui7PVMRrPvT1Z2vdldMsl583V6C5DVGEODX5eu+jDTA9j+t1IvNLS9HXUZSzGS0/Wrne3tu1HsZlnK69oNd3VSCAKnPk1Nvar5fulJ+ZzjjXuSzI7subvvzz0oe9fydn5cE4JBHHAScNilq42w0b9ioDYj5ETItQwYhFD0avN3uDpuCowR3FDp46alHVQZGDDSGMkKFWF6WW3VPwIKEusyCNPU3VgJyOmwjx+eTGv0kiRCB+QG83bBnYxh1IxePxgA32n3Whh/JTBLdtw/94/Im7AN+PxNQH/p/577h9+44fjwEVwS2dIiAJ6Gbw8f8BkQj8N656ZbnGvSb3GDSA1HMFcy4iQCqimkqIGhQFZRoIsxaJA6BXlUKmm0cbfiMLt5qSZ/wnPdH5xvfls+ENbXhKkTsFOWI6oLMk2nh9LxnJAwdSgGOfmI8D8XiwWcKgu5oAJSqFbRlzG5j7jgnHzIMpiAh4CO52A7bBOkkHcASgExRmbzi1ypLuN2QmNqlygu4hWlGCt4EL2moBryMlBC+OJSMokdCx4fj4QN6APPhsspG1fbOBm5Xa0thwe1ADdpOBP0uaFHW4hQRcojzrAJwELanSPFOSPFbuze61GR8ABJEOQWBK9QnubjZJ7sRj/6CCnAmmezlscx2od9ngcQrZd46MLO+grKIq9aNzYiTXiiRrdj+KResJqLBqYVZ3KxFCfHFxDpbwREcudWiug96kCH6c75mK/djx/XbH4/HAfRi+3b9Db6xz9/iApqG7+MTcsM8JL7LMnjuGb1B/5/zJD+7P+BPIxF79hQ+hEUzfa3ypXcUIqyJcAcURMoBCFMQBhEJkQ+aOR52k3/YodniReERxwJlfjDbywDyONS4Ixuj9UhHM4N5CQdR0B/RkN4shgv1mw3m/ZoY9Sy0rnISlcZ7DUfsVoGwmqlIEwmYmNIYDoo59OkVmql6Wh1ExUAEc5aA6FLop7LikFVNZ6wrgiM7pniWOVyd/OQLSqZeOmOcqAVKh868idPMFCGO9MNcXT7XIU7N5gmuwzzmJgfTSFqgZ9nngttHITW9uRjn7Lddbxs2SgZtkPpXatSE/sqtMFDMTu7Hd616ROdvABhBCtEU3phWCDrE/Dozb7UyJSfFF6sxeLlv9I0dQnjhIGAwjjG0J8oMioY8D8876adsdSKcUZYbzIS4e7HWjqo7K8RqNihmQNFha5UQLV8ezB3+ZkTNE7J+tELfzYmcCvp0X6hjHuh+rCEcHo4UxKim/adWbArdMuEyEKeZBT0si8Hg8MMKh+wEPwN3weDBfed/esJkh/IDkjdBdcLOv0iqRxbYOZR766tovAhQur8tz9ttXre6qCT7fHlXr2N02mJP6TR71EoV1e67VrWqL8uBy1fmhoo2+p3gc8McDcUzmfJ2dhhKcp/Bg6VBFt3PO1a6Lc6MYoIFZJJU5Vx70Ncf1Gr09vS7RDztxFX77GmFdI0U94VCs9VfdrUpYw5SMbdNSyvqiP+jzdF0izmDU03+ujMj+XFcQ8PbO/OH/6nW9LiX0ZCkBffVeefncc5RyHqrLqfP49B3Xzy0oMJ7Ho9GrTnn0AT1Lcch9YM6JY9/x8f6Ozd7KwDlUq/TIWV6T6XBlOaHUnkSWgMExET5XrSVKKpJHxCWCOGPL52fpJR3PEex1vZ2aznWIJ9Nr7v7U7zeCqmSZuSJgwTNi8rpOzvF6QVaEhNVrxE2hIFYQaOUlj2QzE5O2yFHRO57m8avrvf5/rdmIcuy/3mdZz9H7+3ff91957v5dO3UnAvXFPX+BFn31vczxU3P8f+fV0WVGLvQUtT+76cIVhQqPkkUlEiPTIBXAXBGG7l4naz0lGMkb4AE/5uoxn+61j3Ceh6Vudn0NB5mxPSBO0jJuMaAwzPwgqQKM8m4goeKuNzaJDsKzlkxUD6kIbWHVRXLoSBjKPJfwc42RZ2HzQxQOlgmlAm9Oz+PP8ny/R5U5GAf3j5thPnZqdBadf8IwY/JaRTr6CDoT98EqxY9I7I8dExNvxwQ0ccuBW7CbhdsDGY4f8RNmdzj+sSDlADRhyp6OWhtIfauDsJ9tQNVwrwR+yA0CLQlNgJEXNaITSQhcBXAvgfuNuQjtvCgPKKVuFU7iQDF2U3EJunB4S+pNJAJZEpwfCegY0HA8Pn7hfX4g50QytoU6jckjDO4T0A3sJXJgpsMysUlpgHti227YbncMuQEh2FyQ7tVHmRrBlqwxh5ytAXvjZimgeS1qX5ua48D6ZazmF8yasDzIhIpZYolQ5mE0BEN0dekakhAbJFCNgftMHJgYlQvfXw7PPpkoLUg1n5yB2Jxza+fvAXr4DKKqD22t+9k1lgXPoWpjFVv1pOWeU+Ak4WUuyopc/gB03kLOdYO8wJ9ZuUewN28EoTS2BVxeDT9ThjWyZPmUedWFPMCWAchkL21Gzw5Pgc/E8XHgo8bX7QP3tzccMaE24FWGwnZ+QJgDYDvKgUHN+Az2uQ52WoMA7/Wsh3CsfhRzfGa1dKucx/Lfg4z0cEFGSdaGIKdCplXdqsDlWDAmAOyp2FMrVQIgEn5MeLVZbCcr6lq+jMdl3BDsktNVAT0HEKYbpBJsUrUJwpw+hiE3pgigyjBucZRKIrFEH2Rdc1lK/quQCkuSZa58giuEnxgMZooMhjErss91/jD390w4y/r3GQn382FBzQmBlmZ8dKtIpYFa1fECXJstJCja0l2+zlTeRCYwV5BR0r4miHmBpbvphjQHp566OTlSyl5BYucES5F+aQ91oUvC5hBDuLbfkBhgtyMI9S241tgRLMXPTQigpfO0dCuIzCQOBHx/MKUBqnGJjtMZyuT8Y55pN6lam88MyyqUNzaKzmGrryuNgjK8hrG8pbxmEYEMe/6uxIpSUmLVcHLJfH5dcyKJM+dRYwwdWizDOgBvG8IdGjzaV52esO3G/X5HeGA+HvASGFcllGWe1dfWcOjENic9/zkRoApUBpBjWw3LVUBhjIoKV+2pM3qIGtgXSSKOWUVoGVz8dNwF1yr9Z81brPdyM5SRlhon62sokYhM5KzDvaPe1zxGIR6+T8xf7/B4EH7Lvbxjrge9HHbhFAFQNWSw6YSJ4DgO3N9u1AZPW2ovX3q3kdX4oCC8PO8HItRaVatygp7vGqM8i93rNzQQC0E5/xLTVWLFpgfnWGohKGwooV/e5+ur3xceyHHWsv5d9uN63nMNXCONpyYc6IPtZPF2nnjViedzDelr1EJ29VkXSX/tEmFfNI3N9ESUlE4UFYx+Ew3Vc3SdbmbiOA7sWimKXz8BAD4c8zjgegBjOx0tnxBQRtF9UhkLueBRnzyQWqqR6x2gg3J53pQ61BXXXszh1Se8jFGUUAWZaFLw8cmizriMb54dkKb7Epj4X72a7R7exB8saclGFAQoAheRIht8jtZVbzIrZp2/a+5bJe3zfbRhbFZ9BzG9Zvrv54i8qlCCzq/k6Vx9Qip7zi9oyXWFN/OYg/B5XGTVRl/ud1VHJEQTAX/Szj8N8fNeuoKm1+/r/8jTexWZE92prrXHMxP7fmBsCfdqzyoc385dU5o7lgKcCPXdUY4nkM/jjD6LnwYGmUqncpF0o/avVEUKlRwx57pnIDBcJlyprCJicMky8jz4ZVPYMIxBz4x9WxVvzkUwcGpBi/JgRlbCXGgo1Rg1JwBTel3sEpLI8nyukgcC2qQMYHNBpOJH5SXvnhhq7FaRychaB4YexP+DjOQfNnAE8MdtwOfEfgwgFHv+wtaEEqGu1FTDOyYyJ3JTbBp41w/kFvjnxw9oDkRpWY+svr+6AepnlFKuMFs/KxIGFcM22+jeGXF0/WpHIiChQAYNoIw3wPUCV3SuDjVOvGCOOmByPG2mrt9bEGkZ7QD7VU4Rtpv89Te8f/wNf8sP+DEx4FQaq02hAuQ2FjzD71HcKokVyTzVt9sPmA2MSYlKq0is2Z1cxAI3RxqKKwCok0Z6q3ryvaLey85kDrmgTKmI0vECz9WmafnUIYYw4MeemKnYxCDpuE8SsUOrdSUUno7RhfqXQ4vQVFcAUwVJ5KjosSIlUCtcAWihM5KBhxyVJslnWT5JQC+RarFIpTaoRECidOiuMGIkS6tYWVTsc8U2uyyDz20dIZQDSFIpoWTR7u1TGtG/MTTLEQCWA6kEhp/uie8TpAP7x58wCRxvzIH+kgM3UcAnbrd7QeETAfYDHujcOj28KK5D1H6J0liXRYKUhXgwb1nPvFx0viYMU6hP4OWQsm5/x8SBHVoqSlvvIkSW+IMAGYEoFKLXVcefdLToxHSfbvp1ib3Z6BjlJJ3OjQoNM8wwBIy2qyrAQIfcS1Ix6vlmKlGx5aCxdrXb/HQGqa+zpFPLnks5XhMOhcHSiR7dBO4CKQWpVi1DlWr1Uj0j4M8OX2RU/948DXAb8UaESBFC8dyRXn3YE4xOW+r04jAA7D6kItRoViIaCafYsgr3rNmqOuj10Ba+a+YlKboRSofjb+nYklUfpgMJppK+YUCheOTkZxDYxoY9BlQHrBDZtTdqTlH5XClyxRSmh2YGqsV5zSd7BQdI4AwBGBOS/+FwuCT3JRf2CT21ApCIwMaNmPyq5zwjAACU/VJj39dr7qFqM7UaPPNn5wOdnky7NwWzxukN9tulv/OyOUStpOiYoyTLM9C9i8UMViUWQw1vwWYA29wX1DhMidkL6+5i3yEycABQ2SoHS0MQ7rVWOxJ8jlKvj6Z6MSXXSXzxTpfX1xHzKtpmWsAgK8JuiGuNbx3U3Tq22ZLntS4u6mXoMim4Ee+/cDze4eJs7l0LexYxZSgXjh87oIoZl3yICLYxcPvjL9i+sQsSjiZ7fYa0oIoWSGlFo8xc/Y8zi9yQVeLRY3VVocG6NLoUpr7o/EWtCxRLEkL92HCWoBwHnacuJQJOFumrQ39lgzKCGRW1VD/cJo7Vs5oqD9ce54su7t/No616zGIyfxGAdY4zK8rlw0Ux2ksop7qKXSOG53E7IxtVWf2hnyPzi4HN5/+H+9N8MB8cODzwGDvmGEA65rEKvDBsFHN4EELXJFlNpEQbgiSVmsbX/QEU4eclTWAF0TaC1LyT5+d4Zr5fo92zD/EZ6TWb+2R6n/NzvZdzfL6O3F7fe45fGUyNFQlf0b3r63d9hJuXwFaLZ4TKXfd8vUQ+3TvX6KVsTurI+Ttrk+PX/+7vrudJspDX3Mj1c+e53o/okbimdq95+mVLXpy8/ltwzs913zeKAXBNh5zRfbivMk8AmJ0alOI85aznizWmTfRirjefNNbTY93n0xpN1FhX+0UHUOk2XNetMtXY14z6/UijIgy9vZIcM6ramJWknCpGUh5MQZx9zIq6hkIN8ILbRkVIpqNmuVjOeWL8gCzlqO5PqUXYi6Sm1gAP46kKeOKb1/dmQKPKjIRxNQuy2bFEglT0GQfUBBuHB9/vd27W487riUGE6j6HDqiDqif7T6gPhPwj1Az/KQlDQHIAqfijurq8Pb4DOeDbB4CExp2HkgZx/jCI0FhLSImFCPYlvDAhlfcRUch28HP5BzCCDSI8kAPIGatQjlCtIsW5yMsxkUWv5om2BDqq7jIK9j3c8Xg8EPsDezg+xrEOhcQpGhAx4e6Y+45hG6G2MWCpGGaI+w98/+MfkO00TWoxj2DuREoIQKoudyKgMDzygAlqPQlGQ3bWufFOswi6Se0TZFuiEVrhiWfV3dXOFwCSibsD91QMAUIUf8GAOPAYhDG5loHOLfV3aFYnnd78lTJRTaDr4cHcOgpeRBEDPRw4mj1YWsGXWCIjVz3u9eDLRCminazQxYD28uoLMmst34EyTvpsoF6h7xQpmLQihQuh8cxNA5pnZT4yETHRzN6rDKJ7llIYP2/bjvTAfrwhZcP7fuDwwCYJ1cE6TQQwbpC0YuOWxngmshTxZsYiH/Z8LJHOKLRAzvtIuZQIKnO62YZUhfKjKTgMmKmIyYprLcTlcMdM1h+jWc1RTOSaP/e4ZId4X5YlRNSe76i8pskZJeFiyCGFIOVKZ7QhjRXN4kSwrkHM5efrO4toKWkUJam4pw2ZAqX50KVpdQGr6xaKEBclt049kZT39Ljr+kt6M5jC27Lvt3QPullNcL9qBzUdIPTfYE612cza/c2NTnqaIvKUktSUEgGs1ONv+FlLaCSrvKz0xh+DWgF/ZrDHvLKu2SIQMfEoZ94i4YlT01x0rTHeN9N6fV/mjMIPK+dYgNxY6pfTiR4eO1pRUYysdjbPcowBxJxnBLwizGYBCkuBzvZT7XlgeR8iwsgXHTUzushMYP2/DMRlXp88iArr25vLS33v9W2i5bLpdVFSAatWSqm+XBavMQfoBXciE9sY2I8DwzYMJUUd4IKkitMDOhy21YKaE6EKAXNZYUzmXxfw02vBItcDNmvM+t8oUQfmI0Qr11j1zOwiY8znttRZlfQQIbigCa9/X17lBzOFXAd4zAkvBmp4YIovj4xC9JxPh8Pnwdrp3BEKbHoDPGFjg9xv0DEw98kDJvw0NElINfXZCzzHohjbl1KPdiTQ82dFTJr9Xvyd8S6FNntmn6bRKWEe7DMD8VMu9Yqy1Ksbh3sE1H3l8rqeWssAjLHBp0NnLJa7OzdnHw5f1V5+Fe1cI+Fnnd12rk7js6LJzyNzfl/Q0W0Pnw//PAZXw91sVH5/Pl2L9xHrfWYVWYQjc7BRQKnLHfYOtwF1AYXzKpceCZ/sfCRpEOmG9PHpWv2s2ZFz7Z9GS/ggcdluhQi0sQ4UGNrfU/vgEkH9jrn+ZMC+eBF5EKwmt09jXmu5uAKhp3iIR9ARezG2X31/d4G61lsHyKw9DSj/aOTr8v3ytWQtO1JuRyafUTaVKmsro6WqEA2YyUXRrR2WY3232WWue+2DUXCmfNoDn+4v41N3qH5dNax5n/b0M8+oqJTtcFn7PrFHRey6VelSlRX2+736RrusxisCVmRYMdczC2uQRh+rcYfU8ut1K8KzZ39G5zqKvoKTAzFZN5ZviDlh+otwxu07oV2dEEy4DIgqbh9UiLrlD8CBuP+VEbL/KwDgnsS+f2q1y8KGiMTmUq5ZM3t3Fo7HHRmBTQiLPW4HFZBkYAL4Ng2ZigA1hCXbGaCCzhscM3e4CEIO5thEAd0BUWzzDTcZ+Gt+wNTw5jfchYaZ/r9gj0SMwB4fMPwrbBriA7j9uOOveYfEhtRfsLFh84MLDA8OZCnTuM5yVL4jZ8KwQVwWuWS3P+m5zjcIgG+FFLzf/oSasSHBJCddMnHEHTkdihvc2bMyIfh+GCIE8cZyjhgCDEPEAeiBLKlQjAdhLwVShXWjc2LPn9jjP/H/2oH3cVR0I/hpEzoGHpORyY93Lr4P+VYL5xc8gB/2B2y7Yxs3yOPA2yHICWwH9Z9dEjDADvYBbXZjFvz1I+/ATkQkVDDB+ks9ABkDAaPBCGHaI/9a2/f2VDsNeYeoQ+YdRlyGTliWRnDlwv81gcd+YN8MJjf8rPeIKjeccQOz61OCdaWK1gSOLZHiuCOgOpFyQ2Zgiw+YUqfYkDjwgRilnw7HcBRhfiAiYYPR85QH/Y5ZsCDoHLlQBIUKW1SeggISG8YwWDzgLpi120XZGWbWplZ/gLnpQge0osoasH0yPdO5xtbAVWeZVhqJbm8pFN44BLYpZEyYkqU/IyCxwcoRG5tBfIOB5Lycif0eGDYg/gPzIdjGO5gFFmzbraoSmNeMCPzUhCojYlXFPIxpgzK4j3xHasDiTlnZHn+ZSDgeYKSieEBzX4YhnZyGkQoP4CEHMIDH8Y5dPuBzUOULO9txTsdt2+BBR0dm+b55Z9121dMjJ3OVG0lF6hsUir3KMgd46BvmSlHUMbHg6gzgOALbNoBCBmcZMBetsrQyKoLqB822n9us4Gi7VU9pfs6sssVJ3qVVZDnhGGNg7LFqZwHgUN5XFFvcJrsrHQt6D9i2YYQBAdyqgsNvWeuTRmqshIMuRyMBzC1wZMIOUBntIGwtk5GuaAdOhAHeIjFk4DGZPiRxLrGBacSH8pzY3LheZ6Vd8BMQXt9jwgFsQ6tsjsx9M4M419a7CG7bwC+rbm7+oxzegZts+Nv4hXF/wz9PZSc6fRBBanUsJ4Iq+w0QheZPwBPH4HP8uitw2yAe8JsRqVSjZrQ5xiMBGLvFCTAKj+BmVB46dttw5mzr7/bWntiYWJDRCqAv//+vvK66uutDmZccCdknJzz1hWdUjur6fRWzc2Hy+030FFIwWznPZkryssWijCqbATCTDRTcqH0dCCAPIKuZxIIoeN9ZEHvfZUe8aE+z8ifZwaEAFDgxyCYl/o2lixqZiOnUzu4xSyIFlGlbVycUWgd31vwtFjWSHluRd/Z9x6/39xUZmmaVQD13hemXKhXPVO/Ybtulvq4Y1xcIqIaCJTz62dsNkWeY9wqFhbPpgjvgjnENkmuDf/aee80Vla8RnOv9C8lxagKpU8ZedKpf27hxP7R3XWOp8fSZzoWydrlRDr5NVRiB/Z3NcM1TLk/68tpKejWBJWl4fX61z+3jmpPwOk5rm9V9da63814oaDKyIxh6EayfVPiccKtSHXk+C4AmrzHPS4NqmDMAvONwMkR5i4nQil4bMvSAWe/7M9rr2k2tiCR7f0ajOn3/JbI/u293tS2UHr0Tfo/wZ2Sh8oUcW25MvSAf17nSlzXT9/lpXhuKLshWpM+XRJGY13j9vQi4zw285Ln7Gh28S5IEeZ3n53u8fi+HJLOQtUt0nTjXDTWQn9dLICGlTSBy9gUO6p+e5yo68KMsqOJEPzl/vq7bFSLrXi88oFV18HfQglbkuiI2v0Uu6oznIXnREJcLR2CdYZe0V6sx5pltX4hfxEKOgazudkRhQk/1SFy+u8ebAHIm7CLbtd026MHFWD1rzgvqgGRiFswwCmhOZWQczqTEuua6KUZGUm6aYEBQ3UqC99CHBgXMO8E+TwMMxSEPqhXVg4ww5kOEC0lHQZKVm/hGbRr8cwrrdotVaQJkOG4AJAL7xu+zSlbE4TjmL/z1Jni7KyIMckz8SyrcDA+jx8N6QEN3T2SEwWY9ApxGT3vCqj1fGcUrbGG2YehtRTKA4IAhj4ltEqbbtSb8AGt/QS/ZKX1Qbbsqd5kK0TsPKlE4AtOLrg+FCvNIALloNykFnaRoWYpiBAvjczNst0HB/c3WRrh5Yjq960wUu51RtNT/U6ghLYrTINehWmgiDac7gAHJQOTB5tUbyQFx8rguG0yXIZ/BvsFbJCwHQpgvvTlhqmGG2xj4S1DA/c9aCztO2G5Aqi69el3g84aR7GYjYF5fg6pXea7h09ABq+72QpRRaXjxs0P53IResA0qZEWeBxAhepZTDWENtWdDxn2vAHA53NuhbkciS4hfK8oqMROyqM/+xDUaCE8c6Th8h99ugG7Atq1ywJ4TBxErcxoaD0ccjr1y4zq2OpRLecq4DrdIaNd6qwLN7o9ZddP6dEBm8uAdReb6qPKTY99hY+NYJ9cA87yJiAOZA/vB8sIIRyJxzIk0YPqEyGA9PATQSUQGrUV8yaWjzqTmEJQD0y8NVCe4EgJaDvjZwpMwf2fHivQK4dnnDrWxOA0Gg2eVPYpQs14V28YGKSx/ajiZZ3bndLuiRMrOiQIaDec/O89XA8yfnVKKHaAAzxD4db2u8irQYSS60XEGcZdriqX7AmTWGDKJfOaIrfcQjZpBKqVWw16ps7V3jAaQnBnFrLpi1iG3rrhgg2Cm4CgFNkHgICbAyovqvpQCpmaq/Naiyy0BILDfBRAqJ4ooptGx9NpTPRrDg43hmkWf5JqM/k9GrDwDlFrIsjaulnycANXDEjXJF17880bvf68JpbFplkAvhNUF5cLY65xpU/UhjNJDKqq4Rkx+Xl/MYFuJ3TdJAAYkWbDd2s7MYAOYx9kntjfAqtND4vADjynMASjroMMVshnyLQs5qGLtvi9pz7yeN0gMWyn0lQCoZ0AZ4ryUEsnZ9s7EoJshdl2L8hyrWDVrieTGBR2dEh7mPU+WgcATcTjmfiAzcL/f8ev9V38VZgT8i9y2qGLcNoz7DaYbewL3PF3fV/V4/XSZwXZ661mx1lTr9d6ukXDfSEdAoJN0fb32VUWPM0/ky9IrY2fKOmUFmcwS0L1yp3UyiJxebc9RE486Qljn1OWwEsGpzXsZs+ft0EZXmj9WB1UTjC6IQX3u1et/jnDP75VLyPy7aBc8O6gPf414vvhc71MzXU0qroSu8ICLw93hYbX3nsftGmplnj1kAUanDnA/SUXAV8JYnspUnE5/RkjwbICZ5z3ooERzJRyGrSJNXVEnaq4YnZN74VX/SSnXyg3391zmmc/uz/cJrLMiW0by8lqa79rOanwa69f98xR9FXrUbQITWHXezEGeXB2rCDK0DVqCAiD6aV083eOTI/j51SVOizsQsYxdVLemmYXCgKiBmjzlfjkGZYCv918cD6lA7zwfa63X+7uqRcu4Szzf71ofiaf9oC/P1eOHl88iV2LgEvm+zEvNV8MNnTv/qlTreYDRUdlpE9AOEZGdsdVgzaIqlGsIxwegG0bS6Fk0C40P6SNQQS1vyn7WrP0jL1I5OLeAoGjz2hBhQnxw0S56XC6IY7V1K7eNvSX5JA+jak8m4Rst0QUpli1uFMgYx0bILphP+jc3xAT+FIPpBoFBRXEblNn7VeUwtxq3IxMzAv89Hvj28Se+qcDub3jMRMoNUjmeP9qAXqONTApWiMIikTOXeH93p+lJNVeYC/ZjMncm7Jfc3WoSCgyjDCgCx0iksL9nzIm0rWj0XiNETVixihs2wfSJCcUBqUi56latevA6c4l3ExwpS9Ccm5t9lr+Z4mYKE8o6Iji/ww9GoW3wRcrkfrEgg3XIYlj9XuXgYS+otowM0aDFfI12jBhyQrSlD6p+POndajQJL6sFn+AGhaZjiOJ7BCwEP1RgsuHPnJhwvEdrNytG2mK9EmqjQMMox8oTsHluogF60My/URdYsxGI2sxl4IPkXP6AVaPUnDXhisusX1UXJGEa5CgiXCtw9bo4SSrMLfd909DLyjc29ucN1wJV4lZ+i7B84/VljcGYIZMRnFZb0ojA/njAVHG7D0QoDrlVzp6awCastR5Fgks1OATHnIgMPMyrbeIbEuySpTNXaqb/jOQ6m+W+STm0jmAuv8ZCJtfChjssrRxJrVSSV6SfRRabAG4cnKC+3FH1qns6Wf5zr0N2X3taRJDq5QR2rvl0Qgjf1/6ePDeHcS+40BkJYaWHandsyvpZGZ48HZE+4wQ06OFAWJHlOhIuB4PzeM4fo8az4UHHVhE0HANgVFjKY9rPiNYxIDkpxGGaiElj7J3iyANI4EgwWJDAdqkzWv2nowzwxcCqKkal17Qi2jaAKl03UAJPqF7yC2s3XEw0vJ2MECQCIRT6GGDVyiF1XsgNDsXUWouT5/9H1SVv4TChsIpKYBrnjAoWsiB0RPcg7yBhQ2aFE2udnmid7QwizBUZgVvQmZcgEjIa/rx2p+lcSUYCJcq+aifrsDy987hEHa9swnYB+veyhAfWimBIcE5cRbUrIrpEOLZgOAXKO36tpevIQpcil9ArVLJVRW15RzYGrOj5ed7AymurKo4Z+Pj4gIjhzQzz4TAPzPhP2NsbcKvK82WIz0dngX9eyENyRmu4ePTAqisWEdg2oDKKrUxDdK5iAZRsZklhxxUEy7nqGimEv0QFgZ0R5+NA7Dv82DEno5jDJ8IdR5WE+JxAPrOFA8BminEbGPcbJC5txLgHkFXjRvi5SoG4gPC712Jdqi5nRLT7kX1+ZTFmW13m6zdlu86898v7IlqFTTDGwCYbfC+Rg/XxC4tUPkeemRTNv0aozVQ1VRKkyhHT67p/ud+GaxfjV8uwqKznpwGikk87QgBYJvi7Wox6jRKC53Mfv32fKgmNvff7XteZcEWz6nkVhLz3Y2JsAza0qsV4oGZp+S5vv/uHX6L5OR0hwNg2RrJ2olB9wbjMRddUX6PGzgXX5uHPgCcI9Ipo9T7rfsLXSFOU7Vj7/S5Rmupg1zXe0GJ8QwtObaJURUQc71iGZY2xMB9og0IS59jIYiQ/nadSpq7Wc7ORr/PTCNRxxAIdOV81hheEg5FwDUojOXL9fa1bnPfAe4wnNAfAWnsrN35ZixFRyl4VvV+Pw2v032usx0GoTHheQ3ABRNdnOF9EaiMDWmvO2hGplELPb0SUgqGdSEYSro9kmdqKdl+Qm3P/n1Hyb7GEOPfzE0KmnWcmKfMrrsBQTbj4Mp5mN+qlKwChDxiRjIRNKsd41s1J0oMJOWoTU4xAwwjRzVmDz9u3TrB3oXKQCh5QeDKPOSOwZSX9KrfS1/EmHqxWfP3gCiCQfkAA3GrjT90RCPyYAx4TDzOoDKT8JMtNsmCbKsNZCkCU39zFcYBNBmLf8T+PAzdJyK//wDb+AbJRtepHAEiFLAh2EL5BAJKX+kH+tqFHnYDcgM2BW7Ga6SQAIVmlQeUFG4XDU8gMDHdUpQuOiqwPEYh4RYwCDxZQ7dNx7AceHtgvG+KRjpmB4ez3e1RE9JeOBA1ICfwDDLdUhNDhuk2O+6ho2o11f8pJ4QehUGdP1KWAcy5zNGLUXrBEQqUUkDTKIy7ynRbsvepWBcj+GSAximBH5GGjtVwQzR+HY87En8p6v3/JgXds+M8EI5R84VelV0aIkWmAdt1KK9liVt4HACjqrhCM2rgUKpDFTYgs2+rl1AY3biArSm1jV4dTHWSxH2yH2CdSPU8uW+3oeLejXzqdZbBqfyxlynZ4hffR3btURpVlnFBrRxaEzElak1Z8c8CPhOsO2ICDnXrCDJCBWcbRpOpHQUTqbPfGdpmQgcTABidzvYROeCDnZTyJxGizbTGq21MCMyDFHegKb73Vc/MREDGR6XA/AHF4O91VVoOD1zG9rZKs9IBXxG8pS72PC1Dh09Ek0VZI6zaHfd65P5OcEDTuEd2N6+VYFxqbHEqWswp7JYsjLZHKn696/QSGnQZ4hRJFHrRaXr1WQwQmpwS1lrHuUi0D52g2mVQqh1oBDOLZUF4TRFQWO41MBJdrFIHr1ZpftaJbcMWEKoFd69KfU5ziRxkBb9TIqHa/O41vMWyI9QWAQvmmSKVWA+KJe1BK1SuY3IUdz6jAxnOFamEGuEA0IQgMZwTb7O8RigzDRyMf9UBe6EOuksuS2YVSnS6JzjxTugQVhfCho8gaWXDwqm1beALO33OFnUHgxRt4Wl/XSYg8vddkBEU1n0tUEnN9z9NnL1HIU/7Yn8keaPaznn9f70VUTzEFkU+LxEwxhuGYjvf3X3j/9QvHceD950/kY8d8r2YG2UzMqyfVed0rlfeMBJD59Kzr5y+fz/6Y2ck+Nhrkp9pOdBR3eoD7B3v9+mPH3Hd6+B0FvLqZl8+v2zVb66LzTg0X8Q1aw/ZFLqk8ac32iuXJY/587RoLpRPSUfESFXnJB18+eLmf5zm8jr3qqVluqhgwmLFpxitkvjJDeSG2rIj3N99vl/6365r9mfNncbnfM8ouQ7hye3wvO/acHZn6/dd/XyN11qjHYndeo/e+kKqcUcj68WU/PUWInJNhA1aa8CaC6YE5HR8fO47jwDwm5uE4jgn3uQ6edYAuB4o12WsfLgSh1lmN75NyVR9itWbX+i7lr6UN3c9ihnFjnXq/eryO3quXCF1VaYQBbGOr5yWCtKLeXhftOMtF//6yJjoaPtdP5bUzzt7Kl7rhTk3JmpMShlhI3XX9Wjlz7HV7RQnW/F2JYE+oxhru81ku60YgS2Clf/dVXnPlttc8PaMJ4Z/PlHipT37NEV/X3uv+4n107e3XZ8cVCe17CkRxCOKs+Y5m3M9iLn/+rhYRebnAOmPWs4ouoaDPX3I+V59pIeSg5KhmQjVRg907CBlcCU4RAdkGQjYi4IHKAzUEOSEGyFGRw7IS/LcFjzSXWYd3KUPFCZGsomw1ahTLgbIs0B2ADCAmZAh0bCQZCIDLQczuElFdzlqr2hB40JOSgwvw+AYZBtkUcbAmMIewiF4EbzIwq1aSEDwPqrsajuMAhuJA4m/bwK+Y+P7jDYd/4JiBmwpsD9j9jvvjF+TtDhdAdSyOWpahCmcEaRXwqAMjBHYk7MORP4D0CbttONIxJOH+gXG7Yf/1YL6x2JOoecwFtTSgKtjjQERi9x374x2PfeLhEwcmDeFM3MeG/e0bcLQ6lWIeARNDh1r3AG4/fuBbJmySjezHgXs7S3DAwDx3HRgZjtDBRV6HsQW97LldNxeRDyQ5hzwI2BKsF3IWQSO1C/l35vqDyl1OPBB+cB0ZKCqimtUKjODaDzN4TvwlDPtkq8rvsuG/W2A/DohuVX6WvYRrPPk9GQrRcUKqAEtuwjFs4KBIM8IPlCodAEZgUlEn4dBEesLiPAC9UJ6rwMvYBuYxMYy5o7G1fjnnPI7O71XjdmckHDOq4QIPgAmUk+RP93FfKZo2FH34n05fT4KpwWRgK76BZ+K23TGducD3eWDDBh2CeVQJ3TYQYuzrLFYRmmETLRarkd8gA6IDksyeDW2kqyLSrLxeDD5/ELEIKMI2jMOBJL8BIHkUDuh9Y01s+Dqc3VmrLpU2y6y8ZpB4JppIbLhvLDncLEpkhSL6kUAa9173x/WoMkewTpdpD6vmLAMAS6zSeC/H4bCxVc/gwAiFgfNkqjiKAzBNkOx5CpgiHhTiOZIRqUyWiJkBpeoDkaoqAfcjlkGrPtIzTonNbMNHQhmVC4Fm7W8CIL2Eii4OPpQhdUFvbAseuFVOFzMxhuDh3CMdgZ8OAAmIHuxvzfkOdtMTKT4I+wwPQ0Wf1Ys3AqaDzVQGexx7dSu63Y3OXxHk+s8jHWo3zOIMNHvb3bE/duzFQ3qzgUcc2N6UKYhKdUmUJrzXuqu6e3EHdOBW4oG/2pEKIsC3TOQ8lna7m7EqY+eZEQA1wgGctW298cJZLnKx/MhnL6YHU+w54lieTRRuPvTTZ3pjo6CGrJv+irUnJgUjVL1Sr6BL7iTrPnjmvUSwo4z/ZtADyHwUa5JqK3m5H1Vjcl2KgBDVvSMTq3QsEnNOuE5ABf74gL/fMGcQ0q6uQDQuEyaGZo0vcOA6VkJGYQYJIhH0lGd1zXjKQ/aGMgWUZAWNRIRA7IymM5IKVc6uR7EfiMnvbenPHmcbA5Ykn3W0sR8TIY7b7Q4ZirFtED0+R0Z5epHLG8Z1u768niK/itCiYF4wz5cNLV2/pCPoLOcN4EHb4/OCAKznMy0njBC8joGtDWjuMCGzUp3UtKdbRULF0BKVr+jGdR4ZjXzhTuP06k3KOBSM1+M/ZzC1I7IIZ2YGK+k6jKq3tLkUl16jh14b675WPXJe5od/r4hL2vmVCzv15HdIQ+GKihCtWK7VcKW+YzrTIfNgrvlQX4b2roosxyLrbDn5H8/nwooc8/x/XKKUldOriLof7UkhqtJbmon9/f3cZ6WGNI+jop/neVxjeI2w64w4uS/X/HOu/5+R4qmORiibaEEmx7xDhmfdY33iB7zWoUNPJIbXPR1EKSSjX51P/qpWvHOa9GWfEcNXNEe7MuX3Gc9P89aIjQJPRLDXMf6vfNd6nsu8d406QLSDa+XcC7/77sTnsyG8c/3sxJXjtDl9rZOn1GN5Ot16IZoJkeXn619kc9mnPBHVBQwJxOOD90RuIQZrRcl7k+rO4Jk4hIf7VvWkvMHqTFMDLoYzcS93epVoGqOv3wkAyCQJSi4kH0WxwRyzbtaSmDqSfV+HeoX7CqRg1OLZtZwCOEQTGm8FdUV5LoDawCZUOMph8AwM3FjPJX+DyIQGNavvaQjwuUeRiihNWZ51kZx+GoDqijNS8KGKzT/w43AM34AERgBDpGokizTQGyc35mTKc7rfDBoCeSRGBg57IG1iP4oV6IERE6LANqgeJanMISQ1aMXZRjGTXX0zA4dTcvLxeODx/o5fj4JeKtK8C3Pu38cbBhQWjjkntkhIOg5LbMPwT9hwkw2KiZyOb+IkfuUBiVj9UrMm2mCIDOyqXHyixaZnTqYFRYh+ALOyUcQXbG2YzjV2nveQyTxYJlhtyjV5xv0bEoKtmms8hiDF8FZMUzEBxsA/6A3HdDwOx5GBO8js/pnsfuI5kEgcOJASmMle1lFciAAjuewNW+31/CKCcLXTagoZUihSb8xrk5KSGO0DXgAx7R44ZBOrYgm7Zi2/Wle9N1uQwyZvQEClp+uB3X+LyFmGfp5WdDKusW+RFkXGGUmVwbOa9wHFsO3iVNK4zv3AfbtxzgNQDQgShxtGMaK7O7hkYnZao87+Q5KoRyqF9FurunLSDiIeQnFdGtmZGEp98Hz8qpwfD0B3p5M8S+YwwbI1JTIzIKURTQc6fO9RIKJmlOdcc9ila6WYlphEXTqnmoaWHWRlB+fPoFBhfWq3P+Qh364rlZNioRCVtyxW8uqwVcSE0CpZDGNvapTOdg2kNqrUhhKCJiqxX3SsdoXnOlF0lvgJXufM1/XJ7en+0apdMsZIRZZDW6TEF2i5d64L+S6n5vZp/Ak7D0DP/vGRnAcfhR5J3ZkUC7y+pzXVpRyzvXhOWwnE7BlUBxQ6Q8eWCAv28QaK02G0p3JSMKbWfU06bFuw7l0rIFCjlLDELB4PEdU5aD/1YDMgHQOO7obU7MvSMF61iVWP131ZBWBfRwGsopFrX9SrXym1WLJUU64vKRhseWKZJ5Tqvt7DsqXK214GtyOtly/FNQEipgWXn0xTVV0CHVps3zZkArDkwlHfc637O58va9NGOOYk1ep4PBBHYH5syBS4stSJ9bn1HcUkfx0n6BnFzX0ycjWH71fIMOjxVYrANqvuZBz7mYyG3QnFd7cP3yfm44F9/8CcBeNoj4dhwOAmuOkNFiwL+VZQmoGHrm13QC6c3hePkt5p1djEp6c734ua34uSVWZWuRGgEohuJlQRxdPYF0IAgM/oVT/4mrtddQ/KfHl5wQoF1GBjw7Tqi7iWTkV8Fe10NPb0nCB7V80XI3n9LnMJmvTLHbikIF8ijfMwsop+r6gI+8xW7+qK0kXmyQR9jZSAFX31/b/msX6XP+vPr892ez1l040Uffb6yyEwI7N3JKFEr/Ks6RN6cNy3217StDx8RAelIqPyk8mfR9AsAFHKUYZVa/u63l4inljlLicTGkn993RHwDHdMUtilYziM5937Wp2Hf++7muW76uIqyHN6PKkhsmrOTtCKZxRfBR2bqux/y2t4Tf7aEXhDJTMPtcTr/f1Pot8epBPDONajzTcZeyyz+Dn93Yd+UJMLpF4n7NPKNTv8bC1VgtcvKxlKYVKqdLMZ4T1iSF//mP9dR2OiMT0CUrLXscgz9KvC4IU/lrl0B84xwb1VPJ6/Zd14ccB0RskAnMeZ+22ns7CMDeSFqTqnyr6RHly7oqUgSh+meQB1l0CMrXJrnB844CWUZCMpTtKeDEunncCuQMZ0OoW8WtDtQR0hvayVUTLnHNvE6s65YdMQLK0X4VutgRCWZO15QbBwPcyTnvJwIzKO21JiO9bMjL5VXnfo0K5WR7hXmHCrDmayieazi5Jv9QwHPiPTGg4BA8YBP+obGc4QgEdhYxHLQTBLeiF+6xbN3rA4/GAmuKw/7+xr+tuJMexvAAYsjOrp3tf9v//uX2bM2dmuyvLloIA9uECDEp29tnoU22nJYUYJAji4+KiDqZgezcz9nd9HNWVSopxTB2WVL6OScS2Ox7zA/Ms1HMAUxKeE93sWyvE+Dd5B6kwPzAT+HlQ4Ecaxu3Aex6QU1Yod7gDHngcIL8pmOcaVZ5U2Gd8KrmfQg6kKm4nywVmfb+DvVi9LG3rQ6/CX1fURaqUi+FFRzC6wv6LEH/jwR8CpC7KQjMqV5I1XN212oM0MCw4pkP8KuUgc1IgIPDVKUlBzl7hQTOAqcw9nS0fHVKXAwAbVOQqKUr22S5jkAv4DNDLkrsAcFYKCCqQwVafmrSRtXdCscWhPKgKCEGNPZylUfevGrRCZn3wWO3zDBqsWpZJrrA0a+ZpnihMBWaCw4iaPqTRuA4RpjnCApHAeZ+YCMz5qFSGY9g7VAdcGUkYeSJjlrGerAqQhIsAytxoiOAtUHJTYCwEIA7MAxKGGcwhaz7g4cgj4efEI5y8woTio7s897kXec1fJKDhRCgjoGo4i6s8K8Qr4LjgDeisyAQqNbom+oporL8IPeDuRU0F7k8HpEQSH6LlgRZWIDvCsoy61ojU1ZEBDa2UWXlter3tyYlIyrkYoP7smWoU25WBZBlVC9APUk3BKpIpjCZ4Ln4DYmp0tRndZoNOhlx7YKL5puTpOyiYA1B2q/Myfj2o+0Iczcx7NThRkvtE363GC1TTGdYYW+ZKoWQmPgH2BB+CEwGTbjt7zZWI4W6s9++64fc6HxpzdmtmVQ8wcaWY909il1LZFyABvw06eFJEHF2Pu+qA2zqvb2erP6w4fBflL++V3Q/WvO3o0S9Xbvnkrou6nB3EpHJfcHPVEvq8DKm+x+pr2SGROte73ywEsMpj14IzZMe8r1b9KdLKA68Ttn8/6wCs0p8eQA+jcz0uFfaZgHx8IDSA46CnZ5d33XNDSrq1slhczTUvMScybHlAB4ji8pMNBEILBFCW9MMrh5id16Di8Tnhj3PVVO8e5QpHrvNFCMJQxTGYrzvyYHMEVzRd6bKot/V8cUDbbuNh87T0zKe1XHDjPHfx0WQZg2hHGmR9NsMrRFo5nFkGnbOm1PNgv9HNqk1UlCAvC9fPs8JvusYRWy57l9tXhPr6e9WlPlnQ62ePueQkg5V5W29gqXWX9n4z15g6JLk8umgUbX9XhSQ3JdLry3teWveq58T2PS/Pklstsly86L7mIon47f0DWWjcMQbGkl1WDFiFC1UEMX01oHd/IOKAvDkOPDsMHMPl3XRJoHRt8TXap3ETddt1vVFbqLAnm/TFkp0rV9r7N/Gc21/o8V2n1bxJ102X/ljro+Ryj+347YjC+nde3ZD2dWHOuUg6nqo/lveyrTGW67WvVY/R0zc5flnnPoi3lASjzbu3p0/7sSNDr5esaNd1sfkBD5kADZ5mImvZ6+G3XO16aX+OazxsDOLhmHXS6aqnvSJVPJpy+yzWfdtLze31/p6OXDGtMpjGADmq3SfkZJpOj6wU5FUpQznqM6j0yx6Ra+/+ft/kTJmGTQBVsjlGcPONqrO1RAFGSlxyINOAvLP7kXoVY2tZGi0Yb0h067VE2OOqee2JiEDOPiBbeTO/8cDEI09o+BICgleo0c9S7JasocuyvMfayTwks20Hp9Xx5mSVOuuc/lFMRBdXNBXaiWSuoT1PFUSQwSggtOgA5kry4t59OL2I/4sJi8pqzTv+Q39AQnELIlCjk/VSIfYsL7b6Xc6yzI9PohvJOBM48oOC7ANiiVPvUDFobDGlFT5hHjf8xPRJ4Elm5TYFMy8BaiYkEwJFfk5FgmAuMcNt8oAf04DOwW0Ii5CJsAnBrTZqteYqLyMq4D7BMNAP8HsWIpWoA8w6mEaNE2Xt0/K2i1GnXNeOhUQRfhxxwgCM/HEd/OE4TlIl/npXRGR1HcKq67VFHlLrKhyzo9jYQLCbjfJYN82UNdZmrkoAZixfmZMZRa3uNpmxWqQ1liTL0FDTKxf7ovC9NOasrj7wWSEsHsKLvaq9glLUpJVt+x3AMnoKxCSyAJYMgdLAEzCvu5oQ4FKUvRfpwfE94zgIzEpnCLKAnDc1qBIHAbD8Z4yBBNsUHs6uQp4HIhS3vCM9iRlAQkueXJr0oxyD8oCtSEzTT4RPIH5insF630wQaVnzUiiZSK0cbGV7M/ncvY7J9TcRjHrkwIOHX0XoKoZC9DoSUg3eEVzYoYIZIDhSgTyfD/FeVytmLxaeAxWAq8iRABnQjHVYd9/0KxRfhld5uC1Pyz8puRSpwx27XJWfuTuaq5QmiA/MywPc+a3peCnWSOWSLzawAVSvMVp9fkU8v71YBSGbfHV4O5DoKE9E4Fyhb86/y5YjD7IjRsqKgHXfbAEpR2cCY0st8uBOPJwVEVG6bZTxO+eEh+MNTGfNG8+pWcbqCQAZjIwqMKZBTeDK8TwEwDGQn3yDwAiy7MofJ+fEQOdwVy6hYtS4rIe1ei8WF3+SrJtCuc2tfAWALCRpCf4Kxy0rr47zbyysp2WLshSe4jsoRaZXXid6zNfAdmsMoIc7w0hpZ2MRafz+u6MK8wmCOc+TB3JZpA6H3R9w/4DYgOtRXMK9pbYW7coN3M8O63x6dXvxIOfqSOgJeBp8NrECFZEeKyiJ9GQ3mOlEQHvn4DvU6ZVT1Gp8UOuYFEg9xuL+FUo00mOxii1U6rKadX225aYtQdFk3qQ9/c0S1gQP1G09mD7ms6/1/JqsQoNSVJ6t6i/XUx3p7m5d8hhoonzOjVQEpMe1/2yPpkPx12t8vxm9oDkbjPGyV6IcxSZ56EhAe7q/0VFr/El5aMOzPxexeWNrT3Iem5t7P0h/l1vs51Fj6Nrkyk133pdyZDiOAzYGjuOoHsnGyJUH3t4M83QCNEXg85Pv63nMztk6VLLQ+RNe4ZgYXW/ehlbJyObBJTZPtZ+pjLfS5pSzMdYB9sphwFyvd790vvblwHyd0+d1Wb+v6OCLTEdwH2xedjNd7U0O9s98d33JO+clU6H54gl/e4vrtVY9pY5MDR4X7kaFbS5f69nXc748f6DXcz8ecskNb4xvN2nvh65TIraAn4skSrmpXYHn/fbvrj7M97V7iiLgipB4BKxq7LsfeGYgfcLPQOiAjLHWMxtMue5J1D/SEanAQZ3ZzTIgQBQRz4pp9zgiMRBj5S8yCTBJROUPWIeXkZCHQt5vkLtAbgMP+ydEHD/8BrWBu/wTooob3gEk7nYAmZj2gCjwhgcCjnNUmCb+xhG93XDOT8j9A8NPcuN6IO2BoQlzdgcy/YVEYgZRvrfy5h4VEjpKSdkUGIz1Z5GYeithOGlRFT/sEaVs7ndYJqYewAQZoDzwzxjM6WZ5q4XyQ/XZ/CVRFhC7Nf0LAwcC7487DhX8iRPiEz8lcUYi3xkyG0qP7G4B0Ym3Sc8pbnzdhf0mf/7JsFnb3/GWwJzQu0CNh5ilIAZrRX0oPs47buGIeOC/cAcO4P1zApjwwRo7yxswgR9CT/NMeijvTGzij08tFh4hZVsXLCcP7/RfbHoxDcCoJDbg+s5ciyYQ7Nfq6ggThE8E3kDu7xMeDhmffLLynI7zvTbGHQBwyslNUmjS9wf5rU8VxDyh8UcZcuQg//MIyBD88fkT6cCv9w+kOMbjBlGD518VupsQOzEy8YaEKeXCYhCJWXujCTRsTuZGhXI49QEVxf+o4MfbDW/VDECrabe1kzB5YPnhVd+rxSEryOI8vvsJFCYgw6rJxaSfcR6lTEh0MSp48eaNVi3QVQHf6LkDMh2WwF2ccYjo6oS/eDYZkJiIMoAf9gOqip8n94ufJ5tWgAjsTwXwtvxOjHFjCPoIpDzYRUkPog9MAZywETjwBxCB2+0HkAK16lsMgpP0AYgEPqwiPA9ymKfQwzotgWSfWCo/GnePKgkZGCT+kBOOB7kIIuF6Y4iw3cv5CXPA4yQTnleO337g9Acwi9PoIHLYD0Zb1Gt+y2PqFomHEnD1oR/0Hh1IFTyCnuc4WVP8aYV2dan3cfyh7MqkRqKgE5+QUe05PSA3VoPc8mAuO4lM/FRUCoAOiJcifwNTNmc6TAXvApzOyNMYVnXQaGKs5fFjJmQIzjzpWVobvpyHWfJxE9Zfd/BL4WwzWu37tNbnXaheH8rDrWlgD1roFVEBDqO5+yhb6RZZVWkKmOI0gk9vf9W6z+5WxH1yf6MVkcV8FVnAL3SakKeZicFj4qx03b/yxO0Q/OMT0Om4K8oQAtxP/LjfcbvdcEfCPPCIo7pRncjHCeSE6sDnMWCmOPNECrEdM078x58BORT/+kHsU6dZPn68IefJtMqc8JyM6DidgoHqEPRqOS2rIahQGd7KZRVKxbVR72FuDssqXddmcb58AT3H+wNxcmA5nSNvhpnNqsxlnVyWJD33o+73bIFy0xChSfao8sAUaGlKAHESTp/C3DBpbeklMlzzmm8DZjrzLSDcXV3hBcufM4D7Had9YoyB6YmRCX8wpDnDK+w5ARmXZwigG3hLJ8ZVL/BFXF6Qlwfc3upxO4AHc+h5krz/PD/LCiRCWdSoxAOFki40u3TXH19rtVvC3boOwUOj17SR7SvnHgyZZ1TeSLqTiUI2PmJHLu915UJfPY9a305zoJCl6X7R2mGzhWuNO//8LH7PnsN+mQyMwdprFXKg0wrWpXDo+epVJ/xSR01xKfDUeTLqEK9eyZWrWvQX21j2HFWiuYCv9y1HQksuOJHfXl88/v/PqxugcM8HWdcqWtJ78RgHxiCSHEJ5N6PHOnQsprnMxJE3+Jyk7lTSm1Iu+GwdKZA8+bccrMcuT6Tr1XvPRYfxpQ/E7gsc633uXSLJZ5/nSUUdF/YEK8fua94BFMbgxUvaIiJrnl5Q079bg6/r8eyJNa/AK/bg1dv9dxELgB6cpHyBa8vaY99/joAz4IxZPad1fU5LX+6pkMzv77nGm1jvAy6sQamOLuBYW1Bkq/WNXOu9nvk3EYelK2qDKpqk42XOa33737HWdj+PmJft5iLIxBgKKyOueQ6ydIDf7xXSH4hZUSel3LlPgq/GyZLAwhyIUbYlXzguhIbBCGfd2ajk6WO9R9bsRZAP2TIxwFyg6zXD/DJBCM3AdVhussqshi70GsFIgYcHPB/A4wPIwIEi5y8O4rTL4k8k4IKRA1MAnydgjzrLmVsRZ7mOTTIxiR4MDcJhWcQfTMLw/VkhLWF9WP0ZWji6Rk0O0IMcNS0dqL6HI9JwdyAw8ScAmwFLLuRPN5gnxl8n7Oc7Mljj+Vb5EaICuxJxHTk4MCrU/YOGynkHImDC+kSNAcEB//mGz8+Jx1+fyLvjvN9paWe1EhMwJGyCNMU4aYwfk0T4lhRCmxMmY5UUpEwgz6ozZJ6atZiMCiiudmSUlVlCT85TrVKgAwqPCXVapSoVxpZg2RcUIYpZjd8FqD7BrZ1y/T+NH7J0hVIZjqRsjEqmst4u17oqAjDFoxTK26nwafgljjEG/pGODz/xa0gdtAy/WZFeuDCnnEtuKccugKuugzDh8DgxZ6xaWSqCms91pj6HC1crEyki+daMrZzqzBWARtBStA1ULNBasrSBpS9fFfnvLkVsbS4nu8EoayCNu70MwmQoWdlbOfAA1HBUXi6g1eaTDzpigHlC1tebHEXkwbHTYXWo3yE2gHzARZH4iUxgzLeVWyNo6eR8WR/cHOvEZLTOy2irXOUO0PJwZCjSWb6XU5Cnrz65AMjEF7I4orUoefOcT44AV1CAZHeikdyzs3wwE6xDfb8aL7AMhAq3aIclhR5cLNn9eg+tCGxzakfwHBIk8Rna37PE44tj1ViBTHrScwJjbFSO1iDccjCmVxna97IU9UwDUimvGmv9ZE9wrMxV1iCK4bZSjn1IXiQZ6UwPstUrrn1WBvtKA1WRbqpccpz5DGhrxzGy9DbnV+q2kYlzOhyB96Qz9q83Dvpn1Z2P2ztiOhnf0uCDqcecAvME+cWDqT1TMj5W2obAK0Zcz3JY3mXAVTHidOgBAKM8Gzy1J8tMko6XFQFswKt+T1Rod/tz851eVl9PyMrqoxmjdkkh8tmXQfddboRK6VmR7Rdzy98ITL6IdeZKhrTX0bnvbmW2gAHV3m8MgT/q2UDAToYvEvJUxfSJz/MD7wDOWY3EQyHHQCbBNJ6Eq+fGJLZYuTrKIFTsEomQatFXCj08gHMi84aPf/2Jj399AKKY5yRnr165EzYzuGr22rIXAP6YV+eoqk/Tl0m98pDZg3uy6NdG2r3CQVS1JuAf1zoy/4s1rsTFLw2g2uw9eyF9oERERSWUSkiNHrd+Mf9Llq8cphrJ85cCFIEeB0wCgk9Y1dG2AeQZsCdPtCxwlHFRGqZzR/36zqX76gm9khH4K9PT1tv69XG+u8ha1HP7DJ14PXyvvHV5ML9xrBqnsUd9+PfuBvRsyTeIR9Gv154RpVEcJPlhlGKgW5pmApqjqAcvZETrimsr9GFRKOfq2ytRyHi3J25td8ZbtYA0nSsOD0yfOKP6EgcR2x1I+JIjbG9PsWTmO6rS/WBSlUWjesnLd+v5rNO6DEmWasyn864jEOt3EUgEtDoO9eu9j0TwJaq0nhF9CH+FWDTW4JoPHtLSHZa+uRYau71cPMtr/04P+FUmn++1kOnbf69zlsnUmbTcoypVsMksnvfd9TtzuN9FFRKlXyZbpuYtYWMA1d6V4cKLMbJJVvhZrDr7KNmvMh/u6fa89/3fXNDwQNjgQwHIUXjRPMC4XwBlOWgGMgc0Bs6yjCd9k/UlvpINFaJc5TrF3CNdmkNWrVNmQbxpRQzUZIKW4Kwyh0wyGx32jozAHeya0Yg/S457GMmuUw26hek0yVgigaqBLSCEUQEcFQHo2k/RhAzgZ3U7GbMW3Jgf/4z2pAUeYFcNKKbSovpvnXjTiR9CL+PvpwLnDx5Korglcx+uCVEH4gZRgaG4k50eKuKGfJz4w27IOXEniTDR1vfE+fkLn//8E3q/Q+GIJqE4/kDMibsLhlghjMtaFuAAw3cG0iSaDxxTYTcAGUi5c4O7EKtYJb+C6r2rlcuQNx7mtcFycHxa/ZYpf4ojaJ6roJiAJoDKeQt5wD0c2jRuKUR6DgDhZE4yheGtxIunzQQgGoDfAZUVwRlF2zdLtU/hZ/74NKQn/ut2QgH8w8l7+9+1yTVpQA1MaI6FpvR6PaQJCIAs/lx6LdWzWmo7t7JYWo6EFl1i1cxVHa3oQ2+ql6dTB2YLsF3GROkAHkjlWmSCOdgzN6KEi1ChPysb+G2/ojwn2WCyezhX9ApHQ7mHWAdcNxBA4NxjYE6OZTsc35D3anzB3Ke1AQdjqiW6m82EIXFLytmYBxJVw+4JaDVnmbTkzjwxY8Ld1gHijyLhiEDGBMILCW2IGZgnKjpmrIMG8Eltx766CnI8b4cG9cel3KXzHVIfrH7NsVFBdsjzKfQphWguVjc49VvTRF4uQPA/LW+45IExo8qxBiM0MIGVLlz6rsYdy7+p9Jnw9o2W1oHV7ah90n4vP4dlZLfhRK6H6hlMhQo4kcvNkNYNcas69zIchAZslqEGTQgxfOQF8C3l12mvmupErRuFquQ6S550OX0tf99dwaFCs3oGiJTh+oapN5wxkWfiP3+c+PF+4O8nG3v89AP2Nkp/Gh72gciJN7xBROBNuTyUUYFHpZ0qYhl1Pp235lNgoGtE5MX5zKdeHk6bSFleiU9nWLjRzDVJQLDOsfKU9I6uXA1DZ7E8O4YI67Na8fpm48Llwb6GYVSV9ELhECG3b+eEaptAj8p5TkUxaG/sSJeFCJQXacWMVYbBxYAoWCaO0NhIZRjBxoE3CKY7rBGEJRBdLkDKtInzdIwMuB6I+x16sKxLBE+tdxkS2RiR6v+LDwiZ8RRVABiRuP+6w09fc9UoVp+TY8nLg0SLZ+VmPSZUb9c9k2UbXFdSt/UaEVUsK27UKoUlUr7miTRhTgR3JtK1oiM8bPoWq8b3xdP6crVXkbUOXatYVJerPV54kXdcm5eUpOV5K0tbRASh3VGKB+5hN5bKlIfONMQl+3sO79lD2DEJRbm3+vC2EvYlbyJ9IO0HaZ2kfc9rCepv21So4neMVjv+YZjhfJnP9lQafLWeY6tHZjvDr3zs/d19n0zWGzP/ayzZa+8Nz/OEilSModBhkFUQJoAnzEjoIJbXDdD5wc6Ls8tOz7d7sP7boxp0XBE2ertO4F+w+1CzlPVc/07Wupfv67z9br53rywyK/XwHD14MmK2n9n673Wef7MfulJlf18oVlRld3jXGfh6j55bFUCyykmvHG570OGxRVJexrB5woxEXd+hAmBF3lqRYhnnxAyUnqwDWF5yv3OCINNvxr1f+7rs6/BdxOH5/Uy57dci+GgjMALn44Fx3GDjnTq1mN6IcK40qVql0Ur3iECkg9zX4BPAaiC06QKkY8Qw5gejlUpVQqbVecqc34fSVvxb9gbjjR+Vy8gUSEpxnF4F2Cve4QTueA3O4ayBEwKwliGdDYRxSDG7iAmk2LlSHAwk8NC2eAekQFAqLH9Qg5mzd+aIIqOgwu58QqzDUpeCBshspCIYnggoDmdumJk/8gSpGOYwqDreffIgLqNBJ5/7wwg9/09jVxWTBx7zF26DnriJYkBgeYMmOxEhFWJ3JBJFjIUoPlJLhVRuORNEaWoCvxJyCoYeUBc8jhMxZ5GQxLKAbeW2y+oXtmuzmMg4MaBQjOUxmXQ9csvtgLohMKHC/i2LClIUKMGjtRqwMOR5QnADZFSNY4e3qymEXCCaU2jc3XLz7DIR86wD/+KDBQCiEqLCXonME4zA8PQaiaVg0p3nNQS3ahfzVgC4Mw3D3vBHAg+feD8UMgu8hmD9aMpSCJLCTkNTcT6Am1dOCifD2XLU83yv6A0seZAx6A0YI00zemfU87WnitK7SuNF++8mF0Avr7reqP3X4JTXqw2fnWqRoCdiJwRavOslp2Btu2qUbkh4Cm4mOG7GPrmqFQ5NnBgAqk5eyRVsatDBuuG2cDOlsl7vXNeNLCMBeDx4H6cB2nrEHIBTUaeT+xyC1TtbioJyYuLMBzKpX2YaPAWOgZQDkESK4yimtdByRuV5zlSs5qr4lduYfHEOCOLMtT58ONaOiuRFQ7issWSUrVjY2hDdDxPU2uxGfVvAzeYW5VEuuajSRgV/7lg9EabQtDxYrj/XpMuT4fEEFqy8wDJIZ8mg9Xf1uMHaeitCkcwaVxQKvPK8TWvKs/pyhhZ/Qy21NvihvtdXdKmiP8X4pWAnsBmx6qmf5H0zmCMTd7Cd5m2tYTkXIvAMfAC4meFfwff/cz5gSPzvNMTkhsmcqwUtcECMNMCi/ZwTBkGWQUeDozElNO7/5kC4Y4QKhlxeUitgJK34fPGEGQ7Jq54xsgImcQF42qLfxPS6f67P9KI2AGDZJS+kBC204WyqnVEe9zq1L6+5hVBuNzZEn48n72B/FlL2+frORFmg5R216cVmFdd15UcC4zg4ySjvCheaNKqI/HGemKoAPjHsJxQD4oEw8oOimjND80J/tpRGlYQ5vdoE2+Y12AYd+mh5faUe3NYjZHs+LaCJB3IGxu0GuQ0A85pL28BEZXSp9HpxDQJVZ2y2oiH8jNMQGLcnUBJ/XuGhOE9ApHrIZnFxX43bGz+dJOAmKIN/4AG0HTKtGNcM9jPM6/saFNE5clOF3m4Y6TiFNItmViHNr1DjTFJowgGtHGOzP/X9aekbZpdQND/w5nnu7xUVvOj9pZi+SeWt10VBBrbkQWX2+0iC1vfsVyTb/2kxxAFUolqgkcY/qNCLjWDpSmbC7MAYB2T23nv2CjlGph1WL26hEb7LQcuGb/uX7FeVuw0admx9SZ3klf/tnGzmJqMbw5U7AWbxElbQ7bv+3cU0lZfy3uftShn0tZ55C8FKdcB5es+/+dqnUPXuPf/Gu1shXZHvtv3TfVsspA7sxDMzWh/ybdSp0WlT7SqJTacvCPfLWFQYx6u8oKqxKYEqYGxf2gMlo3BeanbJxDXmfr5MkGozdcuTM2x9ZOf3Nx2/36jn4NVgKrmgXRdQHegcOcdHDoZzTrhN4PY3+LzKx7LyvHnF+K8Jrt+9+KOfx1HvrSjhkLc3zIjLywi/SMRzMo86GGbU48Ccf0FwII0W+Vl9aNlSUJmD6zyeLJQI2CuVHgRLm2jx2zSIGx5GSsFMwurfgh6SwiBZHisIBYfpCvUlmL9G9SnWZA0gmxUcgDzWwSiHIf3EPNmZJRR43B+0TvnliyFLzeAeeIPRNC7F4SOQo2pRayHHMCi0yi642MMTiIn/GQEbhj8eEyMBm3eYAn/ahGTgfTIHrUeTgN9rRxAUh5CFJLzd3vAhAODwQoMe84RlYDwCmoYTBsMBS66jzEHPRk8MERgb87KvqRnsHEgAZj/rwOrQvEJtAIdx4yS4hglgAvFW5V+ipPYM5q6kwqR6MryUzsOHKYZWWgzXhJOHmZthIkRw1kE1CmGkZ6C7ddF5JTfvqQ4xg59FXyok4EeyP68c9H77pOoaXx0DMSfeQYYcezM87g/8ww6YfOKfj4Q68Bcz6pflHyQtQIXnEgGXROpAhMLMMYYCj2q6HoyqSB2KUhBWrzTCPE+IAI/ZJkYrtCL8qH+q0nvySAy7vCNa2ElO87N4mmay3aKXMVylOxVYRAYZ0bgG9FDjJG6AfwGiOm4dYkWlGhjHQMSfRVRjuB0HDhje7MBI5vIji2N3DJyPB9QAqfaSWVEpUatOWq0fuj40MOQNqd0leODhHwDYF1YEKOpt3BDQx8RfwkM2huGcE4cQVd0HyT0D0xiRCtBzcwVmMKqTEWQYE8AGM5UpQPi5yr1m0RRmsvtWIqvvM+jdVh52Gbh5Ae06ftEpEiug4Dq4rUggKhwaHhxHe76lqF1q76DwBAHIKAxCUjZ0GLQblQhLLVWZE3VjtKGb6DC6ECui2Pc53QuDwgYhLh0K1hXCz8zyRPsQTfarzmAHuUjM7NB2pcVVIMPYM8DItzzGgHYZj8TzvNCGKigF16QwwE8GgwePEJZK1tbJbS3wbCChPNwzya5mYPOJA2R27Hn/SxVxHPhbvMEfihl3DFPg8xeO9/fCIjjMWQHhXSduE2pY6ThPIKAYFbE8K0IYwn05K00y2KQ6F4NU7B5iFhf0RkGYIsvKZGhCV6AgGtVcOVepzbVqRjOrVjSBsmizcs78Sctqt1XaYlh+jcrKYVz3JPQ7q9zAJ5s0pF+sVp3jZK0fidCxrLZNALRcC7But+psni+52IfWgVIecM8Uxx0knSg2F5+OR3xieOC4USnPeYeNgZQo9PmFhF32WCGyMQh8uKzQZ8supLq9iFyADL3ye7xvhX2KpUXMcJhBC1CUVR5k451zOwwSPHIQznGIIH0y5LJ9z3ry3TOoOZJqGo8a+/IYJkE1GYwGRJHDL0S42lMkhfYeMQXdeaUjIiJUNBjXur6u2+u41Ax7X9XX5gX0sC70JZLkhN08YOf4fb1Ut/l+8V5q+3zhiN7RruuN6zP5tN5rzHse/purx7nfbimqYgGSKADj5pUDPDgiArr19TZ79vj76SKqCxFfgCiRxvrS0ebis16BfYa+EeuezSbQ7HivocTEV892zdE3UYAsXbZ3P5ItdMv8uHy5z8rLYw8B48vz97XLg6ouxrn9vgDlag9I7Ou+onMNevrN81zjjEKpX928fneReGqLHD0ZDNcY5EmRff3u16qWHRAFoPjDOyz33edfPFyvWdk2U0dW1Ap0KtIMnk8OrvQB9PIM331vIKiP0bifWOfLvucaZyCjats9SApyG5cXq+Q71zKuwh1ZWIanDoHNIb1PaenjEbNDegqRgVs8kJF4SGCU4pZITAM0Jh5a9GU14FkKdwCQdEzQwxoegFkx0vSBVOHLBDo7YSn0qqJa7NU4LavFXi1QxuBNbCDVMIWh5RQeCm6D3lAIkAKNGxXmeAPhgifrqpPWNJQW37Q3mlgz4KKQphwqQbg1MKwtMwMG2FWJYfjKm8sABpu7e3aNWeJRwnYqAAT+Ok+MBHIILAbu+oEhb9D4gE7DTXiwTboNaKJJoSTiyECk4pF3iCiO+Q644++TQhWDodyfWaTzcqF2pe6jooAcVIBKT8CCTE9RivN2M8z7Ha6CSIcFTc4QAg9iHrBjQJI9kLUtd+ERYakIFBhIBNMIYlsbdFZEpHqsegBSFrJCFhpXCiQ3okL1yWYKEkkO7aJa7K5Yb0mTMMug1ByVU2qXEoABP5MlUB9IIAQ/kjiD/84TCsEvaQWfyGwsNUFdLoB5FpuNFrCIocohJc9Vn9vGFyI7EFQhNyrDKHL5vU3j1+tStigP1pLEIZfeWZZQfWQyNy5Xi8L9fc1FbTlQhFxQ1IFkDLElgDQS1JteRp8IUwTiudCsigMRc8lBCMPwpoM/M4F0JI6Ss6hDh5EAxBtElFzTQgQ9majKi6/8sOaElSKlLUb5k3T23y5AzakKl8SQ2ofhOOeJR4G5FPSCvXLXXv2HyT8skFBY0sNCAqw65jwxlbUpVwBSPXgzgFCtd1e+tFIM7dVBgDwKGDYv1PR++VkRD2uSpLZAFOl0Dkh+k/AZZZgqwQ+g97kwU9vh5JEIFQyX2v8kIFn9cwES/dQ/TGgcNfEQpJywBmt6czTniggAIBK4m8Qgqssc2n0og0+3cfXrV7VPP7Vql08WliVQ7UgZ8eT8lROYffiWgd/TVp7+HQGD4yALc7XLJKufiGDKwAOKP0JxwwGTk3Xv5wnxOyTfoKrk7heB6gNOGrMaL5PYXsQb7DcPoPkJQAcWIIGNXta9P3km7SFQZp7DBBd/7QsSNJJ52q4XLoLQ9lLD6b7nFtJYE70ssstaWIjkdhe2a7ckc/Pa65cyk16g6G0IaCNpN6skAuKz8qy8tDyx3QPruTGtPqllySxPT23lapbXviWQPKtVnTvi8SBz1ZyIxwk/T/g51zyhIwoFYEhBIbrrZnJ5kwkschQCMxhCVDUiUYdh0dHUIcuymGKR2i4bhnGMZy+y0wlFBSpRxP5Ppug2T5scYbeoUR4Qntcf631SG6nkyjtqsYcu5dmLFhoVKookmew1hhcZ6MOw5+D6ah4YQ61AR/qUc3v1PPd8qpqtXGbf67urx9tiY7Wu4V7lWrmBIb+6HheJwtfXVj5588xex5G57+nncUV4/ffKW7zvkWb94f6dpTNUBTZG6YZ8unePI7Jy5/t49v8WZ3l74FfPWdodz15avOqEl+e/5psy6uHVs/eqNe0In2/1wq/XrlJym/9rHksG9Tlf/0UnbWPqv6k9y8rOstUfu8b7Mq49UlmsYLOQ3//u4pbonrqxfu/+7Ltn/fR8Pbcrkoan1/eLoLxLDvcxtrz3XEYFTH83Tw1iuv7rIchWlvtV1n/7/HgGuGk1RNyvBV7c7ruawviznGRXaTT+6Zu523UVeq45AAxE9UbNN0AHjrM4TA0ACi2XgbzxyR/jZLiputG4Uck1gYEgIRpQZ10kF9yR8xJggJ4vLddgLjQFkcwnUqFG2WQHgIRVQWbgACCY2mGPQGiwJZ1gCYiFkmmnJnhU96ABtpqKyvWGGmII7GQo4oSWm5v0ymryV01jlZXcQLTf/wrDeV7hpFBDQnBzsln9JQ8AigcYHp6cJPzTEpIn9DDYcOj9AbjiH/qA6IED7F95ywkJgsDEE+NO0zTEAXeiQiPxk22bYGmIEHzU+H4Vm9GUv8qi/aDxUH2Iu2u8Bg9F9isduKUgfBB+HwMH2B3Es5qqi0HHG0QDKcAhWh57A7Z0FctT7hwZ7JwjCSAGfAa7y4TgtBughoeQZKEt16P68HZ5ueC80IYIuNLI+3HSI7DBg/OMqF6lSu7aUU0GKkLzkw1p8bf7hE/BnyNgBtxOWqk3VYiOBQL6rA2nJUP0h9knG2pc/4oSmOTCB7S1lCGADqh4IUApj6IFSCzTX3zSay5MA1DMZ1IejSd0KDQHLANnoa67jxNqD1xGYy4DbVcKyDaoKz0i7M+qoLd5FtjtQmAnUhnCnecJjAMxExiBgDMnnVxngJ5/RzJEgKgmJ/x6ATQqndIc62elN6hJfiS7SB1OBTfx4F4PR+ZEOuvBwwUIg2YUl1w/OzEU9JQHHOdKX/H7hHIXJw9mo4FAcUrIJFOWg/uLsMPScKKQKOrZOhCyXqeXA2SlTjqwfst6eGbncErLs1Vo1SnnWZiQxtZkh1gFSIWlQtNY156MwogCmFmgSKlOXwYU1wLQAMw9wliwZ/GK39R4Xj3x7bACABlXdJBlilzXWXX3UEYnTKm3Z915kdFGHXyT8zArS8jjIImq522gWdIvAQEdAs2tDWDN7nUwbwdjz28+/3smEFoOC7L6uwOR1NsRipyCGQ8kbnibyv7MeYAAGZDzevDcG+kIP4v5L3E4I3E+DmJcat2ugfk1ThEM8hKXVwCGXKyI5fc49rJIHg/oMKSXoAulJCv00x5GRi7C7PRYsPfsEExLVx/QOpaFlUqLd3nPuTU3RwKeSNvCNvVDVZFRubcOEVF6Vj1ofz9Mq760nlGrgXnTh+GapKW80H9i+BLaIZVNsWlb79VkYJQF67lZ+7naMsrtQJznmteZDwK5dFecZclHrpwhy20dhN9cqMT2OHVYhdEu9pb95/KAzQpNyvW4EOd14ilgBw9iiWCDhopsuE8aUcXDTEGmq9Co2p6bvXZ8HRCdIy0KnRSWu3RNAnM2pdAq/9ohVWSWAs/lyYoKsQeNUESfR60lN69p/W0Ns7zo7vyjOMbAnGOhvr+7WGc6YRpPBmZb/r+zzC+0NF+37rL01aGoeb1+/12OT2THXVzr7b2+/PB1n431amfpYieaCi23Aq45EVWcVYLRXg0ACGL9u7EQu5eYTTOIzu52hIzet+yvb+NdhoTspZJY3vT6fhFAFKbtaed6fV8Tqzr57z2uS0TmrNLEEpunVOY3nw1vBDiuKNVv1j4iFz/yii5WSkCLkW2PqPTYn+az/0M+AcG+iMallsqxqnusyoDc37bGxzPj+cH3sqPn56Ehxfe8YChqQHtJXIpUeP95T3WkJOP3Hu2+bpG5yugucX/2vL98ftPXv9tH/Zq7A2W4P51HJbe8X613M2z1Pc0urNTTQ+oyingAOwAIIg8IbhhhV4hvnoD9RMZkDVQCf+UHDnlfgfq2kN5LkEJp1dsnmw2ETyADkgXfzgbZxJUT8QDkpPJMhYCNi5FJFz8FaCaqyrmcZWlq5UYDCZgi/ARkwP2TyjkvjuXIhEwDQmD5jgzHhzLHo15Crs8hCWaaHK+wewNzfX8HkZVZOZE56M2okIR+FIiFqWnBhyasamAFgnknn/H7ZC74Db/gckJuH5AceEsHHDAcyAi86Q0yWQPdPU4BwVujCksQfpSgfGjXOetlYYriEGWNY9XKttEiqZA05ANQNxwVah4ygTEgYM45/AacB/z4xY0dCZHK7ydWGziUx+egpyTFlKQMvqwcN70HLU/jUtJHU1HNtsSZuycGQYvkP2FRoI9VClWGgBd3NP4qeWDOa5Qn9PdHIM7E/yk7xYR5UCsA302M+cEqrRgJWLBe/EzHSGCeATte0x2U31hn6qARWpEl5ICKwqyVKcOtyuQ3b9He1DafEqTIFHCvhA0euAX+GJlAKEKJDmWN9NVje9kRAQjIf0yDYwCwVWc/wdxlHxCjgFdSB8z5eeI4Eo9jAg68R9IbVdZDSnU1WorOmWVUo3E+jREVkw4cPJA6KhQ/MZwtNY9Z4FAl+Q6yDoj5sxQfUaySDk2loo/o6aenmzzYc1PSKxQptPeC4r/4ofsMfQYFXY5DJu+76oYDIDEMdcOsw0pMOZYqk2m+kXB+rzqjIZ6PYkejfBzjRqR8/2/rvwtszkSVeUm1GmWZ13Z4lYqQ3kcbRS2FbHvfdgUhPCv6F9qUkzyUiXovUcYGGuv7dNOMkuMFRZtZDHsciyjTLgv4tdnHfVwyl80IwX5mr1RnJsLqnKjXf3e49u5imZtgtn/iB6IiKFJ8D0eFpgSG1J8IGRhV7XG/MTL1I4J8DMY5udXXOgTR1RfbYoxMaFx7e3Cg+4KUWgxHnJMF+hkrlZbzRMRtxSw8y0NqS7kIAnKeyGGY56MK/QtlW17C0EIMRnXiwaBbJ23NXqNaP9viq9+lPejse7RV7VXukFgNP1+sx+WtawvV9V1LhnYrTK7QS1vka7xKZQMhOjoQ9NIDT4X9oo36i5KqxOP8oEIqlEJ4hfjN19CufDeFvAEST/mu/We3ENRCAwcVDTdyd7ehR6Nl4akNeJ7r2fe8NZWIADagdkPMgMyDkY5kfj9rw3Q0ZLXZy2u9eLOeZF1hmx65llfVXbfW50rpL07WfWzbd9CC3rVnoV5bcQRzTkiSvScuD6Q/b2Y0qL5hKVoHUBGcdH9k1mVvlnm7N7is/CunVcvTHk15oJ1vXuU8dR8BAH2ej/09fa3uS79RPH1dZPb7cxWtYL+nogsirO2O8CfPJoJMQZkBOegpR1Mr4tnzlZ6DqD64G/5jTodYMbyFVC4SAJivpYde67tHopJ5xP59H/c+xqfnicT0iW6OER5FrYkv9dElck//fj2gvlPwywvbCSoKePiFCx94WdMaU82zvqwvAT+y5L0NCIrQNe973+XWo0tvvazP/nvPg3wj933FdlZk7YPWo3wpn6bpS5TBswyoZ73WlyqdGlFUpI33jaBThyCo/DdkcC/fS5n5nSfc74t47gO+z4uUc7IsL5FrX7f8mDHaaAZMpiWiaogZtXkxzFuOK8rw/wDJGRwfc2ao5QAAAABJRU5ErkJggg=="/>
  <p:tag name="MMPROD_10738LOGO" val=""/>
  <p:tag name="MMPROD_UIDATA" val="&lt;database version=&quot;11.0&quot;&gt;&lt;object type=&quot;1&quot; unique_id=&quot;10001&quot;&gt;&lt;property id=&quot;20141&quot; value=&quot;Presentation1 thuy am nc&quot;/&gt;&lt;property id=&quot;20144&quot; value=&quot;1&quot;/&gt;&lt;property id=&quot;20146&quot; value=&quot;0&quot;/&gt;&lt;property id=&quot;20147&quot; value=&quot;0&quot;/&gt;&lt;property id=&quot;20148&quot; value=&quot;5&quot;/&gt;&lt;property id=&quot;20180&quot; value=&quot;1&quot;/&gt;&lt;property id=&quot;20181&quot; value=&quot;1&quot;/&gt;&lt;property id=&quot;20183&quot; value=&quot;1&quot;/&gt;&lt;property id=&quot;20184&quot; value=&quot;7&quot;/&gt;&lt;property id=&quot;20193&quot; value=&quot;-1&quot;/&gt;&lt;property id=&quot;20224&quot; value=&quot;C:\Users\VIP DG\Desktop&quot;/&gt;&lt;property id=&quot;20250&quot; value=&quot;0&quot;/&gt;&lt;property id=&quot;20251&quot; value=&quot;1&quot;/&gt;&lt;property id=&quot;20259&quot; value=&quot;1&quot;/&gt;&lt;property id=&quot;20263&quot; value=&quot;3&quot;/&gt;&lt;property id=&quot;20264&quot; value=&quot;1&quot;/&gt;&lt;property id=&quot;20519&quot; value=&quot;0&quot;/&gt;&lt;property id=&quot;20700&quot; value=&quot;0&quot;/&gt;&lt;object type=&quot;2&quot; unique_id=&quot;10303&quot;&gt;&lt;object type=&quot;3&quot; unique_id=&quot;10305&quot;&gt;&lt;property id=&quot;20148&quot; value=&quot;5&quot;/&gt;&lt;property id=&quot;20300&quot; value=&quot;Slide 1&quot;/&gt;&lt;property id=&quot;20303&quot; value=&quot;Chu Minh Thùy&quot;/&gt;&lt;property id=&quot;20307&quot; value=&quot;257&quot;/&gt;&lt;property id=&quot;20309&quot; value=&quot;10738&quot;/&gt;&lt;/object&gt;&lt;object type=&quot;3&quot; unique_id=&quot;10330&quot;&gt;&lt;property id=&quot;20148&quot; value=&quot;5&quot;/&gt;&lt;property id=&quot;20300&quot; value=&quot;Slide 2&quot;/&gt;&lt;property id=&quot;20303&quot; value=&quot;Chu Minh Thùy&quot;/&gt;&lt;property id=&quot;20307&quot; value=&quot;258&quot;/&gt;&lt;property id=&quot;20309&quot; value=&quot;10738&quot;/&gt;&lt;/object&gt;&lt;object type=&quot;3&quot; unique_id=&quot;10340&quot;&gt;&lt;property id=&quot;20148&quot; value=&quot;5&quot;/&gt;&lt;property id=&quot;20300&quot; value=&quot;Slide 3&quot;/&gt;&lt;property id=&quot;20303&quot; value=&quot;Chu Minh Thùy&quot;/&gt;&lt;property id=&quot;20307&quot; value=&quot;259&quot;/&gt;&lt;property id=&quot;20309&quot; value=&quot;10738&quot;/&gt;&lt;/object&gt;&lt;object type=&quot;3&quot; unique_id=&quot;10351&quot;&gt;&lt;property id=&quot;20148&quot; value=&quot;5&quot;/&gt;&lt;property id=&quot;20300&quot; value=&quot;Slide 4&quot;/&gt;&lt;property id=&quot;20303&quot; value=&quot;Chu Minh Thùy&quot;/&gt;&lt;property id=&quot;20307&quot; value=&quot;260&quot;/&gt;&lt;property id=&quot;20309&quot; value=&quot;10738&quot;/&gt;&lt;/object&gt;&lt;object type=&quot;3&quot; unique_id=&quot;10364&quot;&gt;&lt;property id=&quot;20148&quot; value=&quot;5&quot;/&gt;&lt;property id=&quot;20300&quot; value=&quot;Slide 5&quot;/&gt;&lt;property id=&quot;20303&quot; value=&quot;Chu Minh Thùy&quot;/&gt;&lt;property id=&quot;20307&quot; value=&quot;261&quot;/&gt;&lt;property id=&quot;20309&quot; value=&quot;10738&quot;/&gt;&lt;/object&gt;&lt;object type=&quot;3&quot; unique_id=&quot;10403&quot;&gt;&lt;property id=&quot;20148&quot; value=&quot;5&quot;/&gt;&lt;property id=&quot;20300&quot; value=&quot;Slide 6&quot;/&gt;&lt;property id=&quot;20303&quot; value=&quot;Chu Minh Thùy&quot;/&gt;&lt;property id=&quot;20307&quot; value=&quot;262&quot;/&gt;&lt;property id=&quot;20309&quot; value=&quot;10738&quot;/&gt;&lt;/object&gt;&lt;object type=&quot;3&quot; unique_id=&quot;10428&quot;&gt;&lt;property id=&quot;20148&quot; value=&quot;5&quot;/&gt;&lt;property id=&quot;20300&quot; value=&quot;Slide 8&quot;/&gt;&lt;property id=&quot;20303&quot; value=&quot;Chu Minh Thùy&quot;/&gt;&lt;property id=&quot;20307&quot; value=&quot;263&quot;/&gt;&lt;property id=&quot;20309&quot; value=&quot;10738&quot;/&gt;&lt;/object&gt;&lt;object type=&quot;3&quot; unique_id=&quot;10456&quot;&gt;&lt;property id=&quot;20148&quot; value=&quot;5&quot;/&gt;&lt;property id=&quot;20300&quot; value=&quot;Slide 9&quot;/&gt;&lt;property id=&quot;20303&quot; value=&quot;Chu Minh Thùy&quot;/&gt;&lt;property id=&quot;20307&quot; value=&quot;264&quot;/&gt;&lt;property id=&quot;20309&quot; value=&quot;10738&quot;/&gt;&lt;/object&gt;&lt;object type=&quot;3&quot; unique_id=&quot;10487&quot;&gt;&lt;property id=&quot;20148&quot; value=&quot;5&quot;/&gt;&lt;property id=&quot;20300&quot; value=&quot;Slide 10&quot;/&gt;&lt;property id=&quot;20303&quot; value=&quot;Chu Minh Thùy&quot;/&gt;&lt;property id=&quot;20307&quot; value=&quot;265&quot;/&gt;&lt;property id=&quot;20309&quot; value=&quot;10738&quot;/&gt;&lt;/object&gt;&lt;object type=&quot;3&quot; unique_id=&quot;10510&quot;&gt;&lt;property id=&quot;20148&quot; value=&quot;5&quot;/&gt;&lt;property id=&quot;20300&quot; value=&quot;Slide 11&quot;/&gt;&lt;property id=&quot;20303&quot; value=&quot;Chu Minh Thùy&quot;/&gt;&lt;property id=&quot;20307&quot; value=&quot;266&quot;/&gt;&lt;property id=&quot;20309&quot; value=&quot;10738&quot;/&gt;&lt;/object&gt;&lt;object type=&quot;3&quot; unique_id=&quot;10535&quot;&gt;&lt;property id=&quot;20148&quot; value=&quot;5&quot;/&gt;&lt;property id=&quot;20300&quot; value=&quot;Slide 12&quot;/&gt;&lt;property id=&quot;20303&quot; value=&quot;Chu Minh Thùy&quot;/&gt;&lt;property id=&quot;20307&quot; value=&quot;267&quot;/&gt;&lt;property id=&quot;20309&quot; value=&quot;10738&quot;/&gt;&lt;/object&gt;&lt;object type=&quot;3&quot; unique_id=&quot;10562&quot;&gt;&lt;property id=&quot;20148&quot; value=&quot;5&quot;/&gt;&lt;property id=&quot;20300&quot; value=&quot;Slide 13&quot;/&gt;&lt;property id=&quot;20303&quot; value=&quot;Chu Minh Thùy&quot;/&gt;&lt;property id=&quot;20307&quot; value=&quot;268&quot;/&gt;&lt;property id=&quot;20309&quot; value=&quot;10738&quot;/&gt;&lt;/object&gt;&lt;object type=&quot;3&quot; unique_id=&quot;10605&quot;&gt;&lt;property id=&quot;20148&quot; value=&quot;5&quot;/&gt;&lt;property id=&quot;20300&quot; value=&quot;Slide 14&quot;/&gt;&lt;property id=&quot;20303&quot; value=&quot;Chu Minh Thùy&quot;/&gt;&lt;property id=&quot;20307&quot; value=&quot;269&quot;/&gt;&lt;property id=&quot;20309&quot; value=&quot;10738&quot;/&gt;&lt;/object&gt;&lt;object type=&quot;3&quot; unique_id=&quot;10651&quot;&gt;&lt;property id=&quot;20148&quot; value=&quot;5&quot;/&gt;&lt;property id=&quot;20300&quot; value=&quot;Slide 15&quot;/&gt;&lt;property id=&quot;20303&quot; value=&quot;Chu Minh Thùy&quot;/&gt;&lt;property id=&quot;20307&quot; value=&quot;270&quot;/&gt;&lt;property id=&quot;20309&quot; value=&quot;10738&quot;/&gt;&lt;/object&gt;&lt;object type=&quot;3&quot; unique_id=&quot;10700&quot;&gt;&lt;property id=&quot;20148&quot; value=&quot;5&quot;/&gt;&lt;property id=&quot;20300&quot; value=&quot;Slide 16&quot;/&gt;&lt;property id=&quot;20303&quot; value=&quot;Chu Minh Thùy&quot;/&gt;&lt;property id=&quot;20307&quot; value=&quot;271&quot;/&gt;&lt;property id=&quot;20309&quot; value=&quot;10738&quot;/&gt;&lt;/object&gt;&lt;object type=&quot;3&quot; unique_id=&quot;10845&quot;&gt;&lt;property id=&quot;20148&quot; value=&quot;5&quot;/&gt;&lt;property id=&quot;20300&quot; value=&quot;Slide 7 - &amp;quot;Bình đựng nước có những bộ phận nào ? &amp;quot;&quot;/&gt;&lt;property id=&quot;20303&quot; value=&quot;-1&quot;/&gt;&lt;property id=&quot;20307&quot; value=&quot;273&quot;/&gt;&lt;property id=&quot;20309&quot; value=&quot;-1&quot;/&gt;&lt;/object&gt;&lt;object type=&quot;3&quot; unique_id=&quot;15139&quot;&gt;&lt;property id=&quot;20148&quot; value=&quot;5&quot;/&gt;&lt;property id=&quot;20300&quot; value=&quot;Slide 17&quot;/&gt;&lt;property id=&quot;20303&quot; value=&quot;-1&quot;/&gt;&lt;property id=&quot;20307&quot; value=&quot;275&quot;/&gt;&lt;property id=&quot;20309&quot; value=&quot;-1&quot;/&gt;&lt;/object&gt;&lt;/object&gt;&lt;object type=&quot;8&quot; unique_id=&quot;10309&quot;&gt;&lt;/object&gt;&lt;object type=&quot;10&quot; unique_id=&quot;10735&quot;&gt;&lt;object type=&quot;11&quot; unique_id=&quot;10736&quot;&gt;&lt;property id=&quot;20180&quot; value=&quot;1&quot;/&gt;&lt;property id=&quot;20181&quot; value=&quot;1&quot;/&gt;&lt;property id=&quot;20183&quot; value=&quot;1&quot;/&gt;&lt;/object&gt;&lt;object type=&quot;12&quot; unique_id=&quot;10895&quot;&gt;&lt;/object&gt;&lt;/object&gt;&lt;object type=&quot;4&quot; unique_id=&quot;10737&quot;&gt;&lt;object type=&quot;5&quot; unique_id=&quot;10738&quot;&gt;&lt;property id=&quot;20149&quot; value=&quot;Chu Minh Thùy&quot;/&gt;&lt;property id=&quot;20150&quot; value=&quot;Giáo viên mĩ thuật&quot;/&gt;&lt;property id=&quot;20151&quot; value=&quot;IMG_20140225_5.png&quot;/&gt;&lt;property id=&quot;20153&quot; value=&quot;toisaobang@gmail.com&quot;/&gt;&lt;/object&gt;&lt;/object&gt;&lt;/object&gt;&lt;/database&gt;"/>
  <p:tag name="MMPROD_TAG_VCONFIG" val="PD94bWwgdmVyc2lvbj0iMS4wIj8+DQo8Y29uZmlndXJhdGlvbj4NCgk8YnJhbmRpbmc+DQoJCTx1aWZvbnQgbmFtZT0iRk9OVF9OT1RFU19URVhUIiB2YWx1ZT0iVmVyZGFuYSw5LGZhbHNlLGZhbHNlLGZhbHNlIi8+DQoJPC9icmFuZGluZz4NCgk8Y29sb3JzPg0KCQk8dWljb2xvciBuYW1lPSJwcmltYXJ5IiB2YWx1ZT0iMHg2Rjg0ODgiLz4NCgkJPHVpY29sb3IgbmFtZT0iZ2xvdyIgdmFsdWU9IjB4NjA5NzczIi8+DQoJCTx1aWNvbG9yIG5hbWU9InRleHQiIHZhbHVlPSIweEZGRkZGRiIvPg0KCQk8dWljb2xvciBuYW1lPSJsaWdodCIgdmFsdWU9IjB4NEU1RDYwIi8+DQoJCTx1aWNvbG9yIG5hbWU9InNoYWRvdyIgdmFsdWU9IjB4MDAwMDAwIi8+DQoJCTx1aWNvbG9yIG5hbWU9ImJhY2tncm91bmQiIHZhbHVlPSIweDcyNzk3MSIvPg0KCTwvY29sb3JzPg0KCTxsYXlvdXQ+DQoJCTx1aXNob3cgbmFtZT0icHJlc2VudGF0aW9udGl0bGUiIHZhbHVlPSJ0cnVlIi8+PHVpc2hvdyBuYW1lPSJwcmVzZW50ZXJwaG90byIgdmFsdWU9InRydWUiLz48dWlzaG93IG5hbWU9InByZXNlbnRlcm5hbWUiIHZhbHVlPSJ0cnVlIi8+PHVpc2hvdyBuYW1lPSJwcmVzZW50ZXJ0aXRsZSIgdmFsdWU9InRydWUiLz48dWlzaG93IG5hbWU9InByZXNlbnRlcmVtYWlsIiB2YWx1ZT0idHJ1ZSIvPjx1aXNob3cgbmFtZT0icHJlc2VudGVyYmlvIiB2YWx1ZT0idHJ1ZSIvPjx1aXNob3cgbmFtZT0iY29tcGFueWxvZ28iIHZhbHVlPSJ0cnVlIi8+PHVpc2hvdyBuYW1lPSJzaWRlYmFyIiB2YWx1ZT0idHJ1ZSIvPjx1aXNob3cgbmFtZT0ib3V0bGluZSIgdmFsdWU9InRydWUiLz48dWlzaG93IG5hbWU9InRodW1ibmFpbCIgdmFsdWU9InRydWUiLz4NCgkJPHVpc2hvdyBuYW1lPSJub3RlcyIgdmFsdWU9InRydWUiLz48dWlzaG93IG5hbWU9InNlYXJjaCIgdmFsdWU9InRydWUiLz48dWlzaG93IG5hbWU9InF1aXoiIHZhbHVlPSJ0cnVlIi8+PHVpc2hvdyBuYW1lPSJhdHRhY2htZW50cyIgdmFsdWU9InRydWUiLz48dWlzaG93IG5hbWU9InV0aWxzIiB2YWx1ZT0idHJ1ZSIvPjx1aXNob3cgbmFtZT0idm9sdW1lIiB2YWx1ZT0idHJ1ZSIvPjx1aXNob3cgbmFtZT0icGxheWJhciIgdmFsdWU9InRydWUiLz48dWlzaG93IG5hbWU9InRhbGtpbmdoZWFkIiB2YWx1ZT0idHJ1ZSIvPjx1aXNob3cgbmFtZT0ic2lkZWJhcm9ucmlnaHQiIHZhbHVlPSJ0cnVlIi8+PHVpc2hvdyBuYW1lPSJ2aWV3Y2hhbmdlIiB2YWx1ZT0idHJ1ZSIvPjx1aXNob3cgbmFtZT0iYWx3YXlzU2NydW5jaCIgdmFsdWU9ImZhbHNlIi8+PHVpc2hvdyBuYW1lPSJpbml0aWFsZGlzcGxheW1vZGVpc25vcm1hbCIgdmFsdWU9InRydWUiLz48dWlyZXBsYWNlIG5hbWU9ImxvZ28iIHZhbHVlPSIiLz48dWlyZXBsYWNlIG5hbWU9ImJnaW1hZ2UiIHZhbHVlPSIiLz48dWlyZXBsYWNlIG5hbWU9ImluaXRpYWx0YWIiIHZhbHVlPSJvdXRsaW5lIi8+PHVpc2hvdyBuYW1lPSJjY3RleHRoaWdobGlnaHRpbmciIHZhbHVlPSJ0cnVlIi8+DQoJPC9sYXlvdXQ+DQoJPHByZWxvYWRlcj48c2V0Qm9vbCBuYW1lPSJkaXNhYmxlQXNzZXRQcmVsb2FkZXIiIHZhbHVlPSJ0cnVlIi8+PC9wcmVsb2FkZXI+PGxhbmd1YWdlIGlkPSJlbiI+DQoJCTwhLS0gZm9ybWF0IGZvciB1aWZvbnQgdmFsdWUgaXMgImZvbnQsc2l6ZSxpc2JvbGQsaXNpdGFsaWMsaXNzaGFkb3dlZCIgLS0+DQoJCTx1aWZvbnQgbmFtZT0iRk9OVF9RVUlaWklORyIgdmFsdWU9IlZlcmRhbmEsOSxmYWxzZSxmYWxzZSxmYWxzZSIvPg0KCQk8dWlmb250IG5hbWU9IkZPTlRfU0NSVUJTVEFUVVMiIHZhbHVlPSJWZXJkYW5hLDksdHJ1ZSxmYWxzZSx0cnVlIi8+DQoJCTx1aWZvbnQgbmFtZT0iRk9OVF9TQ1JVQlRJTUUiIHZhbHVlPSJWZXJkYW5hLDksZmFsc2UsZmFsc2UsdHJ1ZSIvPg0KCQk8dWlmb250IG5hbWU9IkZPTlRfRUxBUFNFRFRJTUUiIHZhbHVlPSJWZXJkYW5hLDksdHJ1ZSxmYWxzZSx0cnVlIi8+DQoJCTx1aWZvbnQgbmFtZT0iRk9OVF9VVElMU01FTlUiIHZhbHVlPSJWZXJkYW5hLDksdHJ1ZSxmYWxzZSxmYWxzZSIvPg0KCQk8dWlmb250IG5hbWU9IkZPTlRfVEFCUyIgdmFsdWU9IlZlcmRhbmEsOSx0cnVlLGZhbHNlLHRydWUiLz4NCgkJPHVpZm9udCBuYW1lPSJGT05UX1BSRVNFTlRBVElPTk5BTUUiIHZhbHVlPSJWZXJkYW5hLDE0LGZhbHNlLGZhbHNlLHRydWUiLz4NCgkJPHVpZm9udCBuYW1lPSJGT05UX1BSRVNFTlRFUk5BTUUiIHZhbHVlPSJWZXJkYW5hLDEwLHRydWUsZmFsc2UsdHJ1ZSIvPg0KCQk8dWlmb250IG5hbWU9IkZPTlRfUFJFU0VOVEVSVElUTEUiIHZhbHVlPSJWZXJkYW5hLDEwLGZhbHNlLGZhbHNlLHRydWUiLz4NCgkJPHVpZm9udCBuYW1lPSJGT05UX0JJT0JUTiIgdmFsdWU9IlZlcmRhbmEsMTAsZmFsc2UsZmFsc2UsdHJ1ZSIvPg0KCQk8dWlmb250IG5hbWU9IkZPTlRfTk9URVMiIHZhbHVlPSJWZXJkYW5hLDExLGZhbHNlLGZhbHNlLGZhbHNlIi8+DQoJCTx1aWZvbnQgbmFtZT0iRk9OVF9PVVRMSU5FIiB2YWx1ZT0iVmVyZGFuYSwxMSxmYWxzZSxmYWxzZSx0cnVlIi8+DQoJCTx1aWZvbnQgbmFtZT0iRk9OVF9TRUFSQ0giIHZhbHVlPSJWZXJkYW5hLDExLGZhbHNlLGZhbHNlLHRydWUiLz4NCgkJPHVpZm9udCBuYW1lPSJGT05UX1RIVU1CIiB2YWx1ZT0iVmVyZGFuYSw5LGZhbHNlLGZhbHNlLHRydWUiLz4NCgkJPHVpZm9udCBuYW1lPSJGT05UX0JJT1dJTiIgdmFsdWU9IlZlcmRhbmEsMTEsZmFsc2UsZmFsc2UsZmFsc2UiLz4NCgkJPHVpZm9udCBuYW1lPSJGT05UX0xJU1RIRUFESU5HIiB2YWx1ZT0iVmVyZGFuYSw5LGZhbHNlLGZhbHNlLGZhbHNlIi8+DQoJCTx1aWZvbnQgbmFtZT0iRk9OVF9XSU5USVRMRSIgdmFsdWU9IlZlcmRhbmEsOSxmYWxzZSxmYWxzZSx0cnVlIi8+DQoJCTx1aWZvbnQgbmFtZT0iRk9OVF9BVFRBQ0hNRU5UUyIgdmFsdWU9IlZlcmRhbmEsMTEsZmFsc2UsZmFsc2UsdHJ1ZSIvPg0KCQk8IS0tcXVpeiBwb2QgYW5kIG1lc3NhZ2UgYm94IHRleHQgZm9udHMtLT4NCgkJPHVpZm9udCBuYW1lPSJGT05UX01TR0JPWF9XSU5USVRMRSIgdmFsdWU9IlZlcmRhbmEsMTEsdHJ1ZSxmYWxzZSx0cnVlIi8+DQoJCTx1aWZvbnQgbmFtZT0iRk9OVF9NU0dCT1hfTVNHIiB2YWx1ZT0iVmVyZGFuYSwxMSxmYWxzZSxmYWxzZSx0cnVlIi8+DQoJCTx1aWZvbnQgbmFtZT0iRk9OVF9NU0dCT1hfT1BUSU9OUyIgdmFsdWU9IlZlcmRhbmEsOSx0cnVlLGZhbHNlLHRydWUiLz4NCgkJPHVpZm9udCBuYW1lPSJGT05UX1FVSVpQT0RfUVVJWl9USVRMRSIgdmFsdWU9IlZlcmRhbmEsMTEsdHJ1ZSxmYWxzZSx0cnVlIi8+DQoJCTx1aWZvbnQgbmFtZT0iRk9OVF9RVUlaUE9EX1FVSVpfQVRURU1QVCIgdmFsdWU9IlZlcmRhbmEsOSxmYWxzZSxmYWxzZSx0cnVlIi8+DQoJCTx1aWZvbnQgbmFtZT0iRk9OVF9RVUlaUE9EX1FVSVpfQVRURU1QVF9WQUxVRSIgdmFsdWU9IlZlcmRhbmEsOSx0cnVlLGZhbHNlLHRydWUiLz4NCgkJPHVpZm9udCBuYW1lPSJGT05UX1FVSVpQT0RfUVVFU1RJT05fU0NPUkUiIHZhbHVlPSJWZXJkYW5hLDksZmFsc2UsZmFsc2UsdHJ1ZSIvPg0KCQk8dWlmb250IG5hbWU9IkZPTlRfUVVJWlBPRF9RVUVTVElPTl9TQ09SRV9WQUxVRSIgdmFsdWU9IlZlcmRhbmEsOSx0cnVlLGZhbHNlLHRydWUiLz4NCgkJPHVpZm9udCBuYW1lPSJGT05UX1FVSVpQT0RfUVVFU1RJT05fQVRURU1QVCIgdmFsdWU9IlZlcmRhbmEsOSxmYWxzZSxmYWxzZSx0cnVlIi8+DQoJCTx1aWZvbnQgbmFtZT0iRk9OVF9RVUlaUE9EX1FVRVNUSU9OX0FUVEVNUFRfVkFMVUUiIHZhbHVlPSJWZXJkYW5hLDksdHJ1ZSxmYWxzZSx0cnVlIi8+DQoJCTx1aWZvbnQgbmFtZT0iRk9OVF9RVUlaUE9EX1FVRVNUSU9OX1RBRyIgdmFsdWU9IlZlcmRhbmEsMTEsdHJ1ZSxmYWxzZSx0cnVlIi8+DQoJCTx1aWZvbnQgbmFtZT0iRk9OVF9RVUlaUE9EX1FVSVpfUVVFU1RJT05fQ09VTlQiIHZhbHVlPSJWZXJkYW5hLDksZmFsc2UsZmFsc2UsdHJ1ZSIvPg0KCQk8dWlmb250IG5hbWU9IkZPTlRfUVVJWlBPRF9RVUlaX1FVRVNUSU9OX0NPVU5UX1ZBTFVFIiB2YWx1ZT0iVmVyZGFuYSw5LHRydWUsZmFsc2UsdHJ1ZSIvPg0KCQk8dWlmb250IG5hbWU9IkZPTlRfUVVJWlBPRF9RVUlaX1FVRVNUSU9OX0FUVEVNUFRFRCIgdmFsdWU9IlZlcmRhbmEsOSxmYWxzZSxmYWxzZSx0cnVlIi8+DQoJCTx1aWZvbnQgbmFtZT0iRk9OVF9RVUlaUE9EX1FVSVpfUVVFU1RJT05fQVRURU1QVEVEX1ZBTFVFIiB2YWx1ZT0iVmVyZGFuYSw5LHRydWUsZmFsc2UsdHJ1ZSIvPg0KCQk8dWlmb250IG5hbWU9IkZPTlRfUVVJWlBPRF9RVUlaX1NDT1JFX1RBRyIgdmFsdWU9IlZlcmRhbmEsMTEsdHJ1ZSxmYWxzZSx0cnVlIi8+DQoJCTx1aWZvbnQgbmFtZT0iRk9OVF9RVUlaUE9EX1FVSVpfU0NPUkUiIHZhbHVlPSJWZXJkYW5hLDksZmFsc2UsZmFsc2UsdHJ1ZSIvPg0KCQk8dWlmb250IG5hbWU9IkZPTlRfUVVJWlBPRF9RVUlaX1NDT1JFX1ZBTFVFIiB2YWx1ZT0iVmVyZGFuYSw5LHRydWUsZmFsc2UsdHJ1ZSIvPg0KCQk8dWlmb250IG5hbWU9IkZPTlRfUVVJWlBPRF9RVUlaX01BWFNDT1JFIiB2YWx1ZT0iVmVyZGFuYSw5LGZhbHNlLGZhbHNlLHRydWUiLz4NCgkJPHVpZm9udCBuYW1lPSJGT05UX1FVSVpQT0RfUVVJWl9NQVhTQ09SRV9WQUxVRSIgdmFsdWU9IlZlcmRhbmEsOSx0cnVlLGZhbHNlLHRydWUiLz4NCgkJPHVpZm9udCBuYW1lPSJGT05UX1FVSVpQT0RfUVVJWl9QQVNTU0NPUkUiIHZhbHVlPSJWZXJkYW5hLDksZmFsc2UsZmFsc2UsdHJ1ZSIvPg0KCQk8dWlmb250IG5hbWU9IkZPTlRfUVVJWlBPRF9RVUlaX1BBU1NTQ09SRV9WQUxVRSIgdmFsdWU9IlZlcmRhbmEsOSx0cnVlLGZhbHNlLHRydWUiLz4NCgkJPCEtLSB1aXRleHQgLS0+DQoJCTwhLS0gc3Vic3RpdHV0aW9uOiAlbiA9PSBzbGlkZSBudW1iZXIgLS0+DQoJCTx1aXRleHQgbmFtZT0iVU5OQU1FRFNMSURFVElUTEUiIHZhbHVlPSJTbGlkZSAlbiIvPg0KCQk8dWl0ZXh0IG5hbWU9IkFUVEFDSE1FTlRfUFJFVklFV19XQVJOSU5HTVNHX1RJVExFU1RSSU5HIiB2YWx1ZT0iQXR0YWNobWVudCBXYXJuaW5nIi8+DQoJCTx1aXRleHQgbmFtZT0iQVRUQUNITUVOVF9QUkVWSUVXX1dBUk5JTkdNU0ciIHZhbHVlPSJBdHRhY2htZW50cyBkbyBub3Qgb3BlbiBpbiBQcmV2aWV3IG1vZGUuIFBsZWFzZSB1c2UgcHVibGlzaCB0byBzZWUgdGhlIHJlc3VsdHMiLz4NCgkJPHVpdGV4dCBuYW1lPSJDT0xMQUJfTE9DQUxfUExBWUJBQ0tfTVNHIiB2YWx1ZT0iQ29udGVudCBpcyBiZWluZyBwbGF5ZWQgbG9jYWxseS4gQ29sbGFib3JhdGlvbiBkb2VzIG5vdCB3b3JrIGluIHRoaXMgbW9kZSIvPg0KCQk8dWl0ZXh0IG5hbWU9IkNPTExBQl9MT0NBTF9QTEFZQkFDS19USVRMRSIgdmFsdWU9IkxvY2FsIFBsYXliYWNrIi8+DQoJCTx1aXRleHQgbmFtZT0iQ09MTEFCX0xPQ0FMX1BMQVlCQUNLQlROIiB2YWx1ZT0iT2siLz4NCgkJPCEtLSBzdWJzdGl0dXRpb246ICVuID09IHNsaWRlIG51bWJlciAtLT4NCgkJPCEtLSBzdWJzdGl0dXRpb246ICV0ID09IHRvdGFsIHNsaWRlIGNvdW50IC0tPg0KCQk8dWl0ZXh0IG5hbWU9IlNDUlVCQkFSU1RBVFVTX1NMSURFSU5GTyIgdmFsdWU9IlNsaWRlICVuIC8gJXQgfCAiLz4NCgkJPHVpdGV4dCBuYW1lPSJTQ1JVQkJBUlNUQVRVU19TVE9QUEVEIiB2YWx1ZT0iU3RvcHBlZCIvPg0KCQk8dWl0ZXh0IG5hbWU9IlNDUlVCQkFSU1RBVFVTX1BMQVlJTkciIHZhbHVlPSJQbGF5aW5nIi8+DQoJCTx1aXRleHQgbmFtZT0iU0NSVUJCQVJTVEFUVVNfTk9BVURJTyIgdmFsdWU9Ik5vIEF1ZGlvIi8+DQoJCTx1aXRleHQgbmFtZT0iU0NSVUJCQVJTVEFUVVNfVklEUExBWUlORyIgdmFsdWU9IlZpZGVvIFBsYXlpbmciLz4NCgkJPHVpdGV4dCBuYW1lPSJTQ1JVQkJBUlNUQVRVU19MT0FESU5HIiB2YWx1ZT0iTG9hZGluZyIvPg0KCQk8dWl0ZXh0IG5hbWU9IlNDUlVCQkFSU1RBVFVTX0JVRkZFUklORyIgdmFsdWU9IkJ1ZmZlcmluZyIvPg0KCQk8dWl0ZXh0IG5hbWU9IlNDUlVCQkFSU1RBVFVTX1FVRVNUSU9OIiB2YWx1ZT0iQW5zd2VyIFF1ZXN0aW9uIi8+DQoJCTx1aXRleHQgbmFtZT0iU0NSVUJCQVJTVEFUVVNfUkVWSUVXUVVJWiIgdmFsdWU9IlJldmlld2luZyBRdWl6Ii8+DQoJCTwhLS0gc3Vic3RpdHV0aW9uOiAlbSA9PSBtaW51dGVzIHJlbWFpbmluZyAtLT4NCgkJPCEtLSBzdWJzdGl0dXRpb246ICVzID09IHNlY29uZHMgcmVtYWluaW5nIC0tPg0KCQk8dWl0ZXh0IG5hbWU9IkVMQVBTRUQiIHZhbHVlPSIlbSBNaW51dGVzICVzIFNlY29uZHMgUmVtYWluaW5nIi8+DQoJCTx1aXRleHQgbmFtZT0iTk9URk9VTkQiIHZhbHVlPSJOb3RoaW5nIEZvdW5kIi8+DQoJCTx1aXRleHQgbmFtZT0iQVRUQUNITUVOVFMiIHZhbHVlPSJBdHRhY2htZW50cyIvPg0KCQk8IS0tIHN1YnN0aXR1dGlvbjogJXAgPT0gY3VycmVudCBzcGVha2VyJ3MgdGl0bGUgLS0+DQoJCTx1aXRleHQgbmFtZT0iQklPV0lOX1RJVExFIiB2YWx1ZT0iQmlvOiAlcCIvPg0KCQk8dWl0ZXh0IG5hbWU9IkJJT0JUTl9USVRMRSIgdmFsdWU9IkJpbyIvPg0KCQk8dWl0ZXh0IG5hbWU9IkRJVklERVJCVE5fVElUTEUiIHZhbHVlPSJ8Ii8+DQoJCTx1aXRleHQgbmFtZT0iQ09OVEFDVEJUTl9USVRMRSIgdmFsdWU9IkNvbnRhY3QiLz4NCgkJPHVpdGV4dCBuYW1lPSJUQUJfUVVJWiIgdmFsdWU9IlF1aXoiLz4NCgkJPHVpdGV4dCBuYW1lPSJUQUJfT1VUTElORSIgdmFsdWU9Ik91dGxpbmUiLz4NCgkJPHVpdGV4dCBuYW1lPSJUQUJfVEhVTUIiIHZhbHVlPSJUaHVtYiIvPg0KCQk8dWl0ZXh0IG5hbWU9IlRBQl9OT1RFUyIgdmFsdWU9Ik5vdGVzIi8+DQoJCTx1aXRleHQgbmFtZT0iVEFCX1NFQVJDSCIgdmFsdWU9IlNlYXJjaCIvPg0KCQk8dWl0ZXh0IG5hbWU9IlNMSURFX0hFQURJTkciIHZhbHVlPSJTbGlkZSBUaXRsZSIvPg0KCQk8dWl0ZXh0IG5hbWU9IkRVUkFUSU9OX0hFQURJTkciIHZhbHVlPSJEdXJhdGlvbiIvPg0KCQk8dWl0ZXh0IG5hbWU9IlNFQVJDSF9IRUFESU5HIiB2YWx1ZT0iU2VhcmNoIGZvciB0ZXh0OiIvPg0KCQk8dWl0ZXh0IG5hbWU9IlRIVU1CX0hFQURJTkciIHZhbHVlPSJTbGlkZSIvPg0KCQk8dWl0ZXh0IG5hbWU9IlRIVU1CX0lORk8iIHZhbHVlPSJTbGlkZSBUaXRsZS9EdXJhdGlvbiIvPg0KCQk8dWl0ZXh0IG5hbWU9IkFUVEFDSE5BTUVfSEVBRElORyIgdmFsdWU9IkZpbGUgTmFtZSIvPg0KCQk8dWl0ZXh0IG5hbWU9IkFUVEFDSFNJWkVfSEVBRElORyIgdmFsdWU9IlNpemUiLz4NCgkJPHVpdGV4dCBuYW1lPSJTTElERV9OT1RFUyIgdmFsdWU9IlNsaWRlIE5vdGVzIi8+DQoJCTx1aXRleHQgbmFtZT0iQ09VUlNFX1NUQVRVUyIgdmFsdWU9Ik1vZHVsZSBTdGF0dXMiLz4NCgkJPHVpdGV4dCBuYW1lPSJQQVNTRURfU1RSSU5HIiB2YWx1ZT0iUGFzc2VkIi8+DQoJCTx1aXRleHQgbmFtZT0iRkFJTEVEX1NUUklORyIgdmFsdWU9IkZhaWxlZCIvPg0KCQk8IS0tcXVpeiBwb2QgYW5kIG1lc3NhZ2UgYm94IHRleHRzLS0+DQoJCTx1aXRleHQgbmFtZT0iQVRUQUNITUVOVF9QUkVWSUVXX1dBUk5JTkdNU0dfVElUTEVTVFJJTkciIHZhbHVlPSJBdHRhY2htZW50IFdhcm5pbmciLz4NCgkJPHVpdGV4dCBuYW1lPSJBVFRBQ0hNRU5UX1BSRVZJRVdfV0FSTklOR01TRyIgdmFsdWU9IkF0dGFjaG1lbnRzIGRvIG5vdCBvcGVuIGluIFByZXZpZXcgbW9kZS4gUGxlYXNlIHVzZSBwdWJsaXNoIHRvIHNlZSB0aGUgcmVzdWx0cyIvPg0KCQk8dWl0ZXh0IG5hbWU9IlFVSVpQT0RfUVVJWl9BVFRFTVBUIiB2YWx1ZT0iUXVpeiBBdHRlbXB0OiIvPg0KCQk8dWl0ZXh0IG5hbWU9IlFVSVpQT0RfUVVJWl9BVFRFTVBUX1ZBTFVFIiB2YWx1ZT0iJW4gb2YgJXQiLz4NCgkJPHVpdGV4dCBuYW1lPSJRVUlaUE9EX1FVSVpfU0NPUkUiIHZhbHVlPSJTY29yZWQ6Ii8+DQoJCTx1aXRleHQgbmFtZT0iUVVJWlBPRF9RVUlaX1BBU1NTQ09SRSIgdmFsdWU9IlBhc3NpbmcgU2NvcmU6Ii8+DQoJCTx1aXRleHQgbmFtZT0iUVVJWlBPRF9RVUlaX01BWFNDT1JFIiB2YWx1ZT0iTWF4IFNjb3JlOiIvPg0KCQk8dWl0ZXh0IG5hbWU9IlFVSVpQT0RfUVVFU0FUTVBUX1NUUiIgdmFsdWU9IkF0dGVtcHQ6ICVuIG9mICV0Ii8+DQoJCTx1aXRleHQgbmFtZT0iUVVJWlBPRF9RVUVTVFlQRV9TVFIiIHZhbHVlPSJUeXBlOiAlcyIvPg0KCQk8dWl0ZXh0IG5hbWU9IlFVSVpQT0RfUVVFU1RZUEVfR1JEIiB2YWx1ZT0iR3JhZGVkIi8+DQoJCTx1aXRleHQgbmFtZT0iUVVJWlBPRF9RVUVTVFlQRV9TVlkiIHZhbHVlPSJTdXJ2ZXkiLz4NCgkJPHVpdGV4dCBuYW1lPSJRVUlaUE9EX1FVSVpBVE1QVF9JTkYiIHZhbHVlPSJJbmZpbml0ZSIvPg0KCQk8dWl0ZXh0IG5hbWU9IlFVSVpQT0RfUVVFU0FUTVBUX0lORiIgdmFsdWU9IkluZmluaXRlIi8+DQoJCTx1aXRleHQgbmFtZT0iV0FSTklOR01TR19ZRVNTVFJJTkciIHZhbHVlPSJZZXMiLz4NCgkJPHVpdGV4dCBuYW1lPSJXQVJOSU5HTVNHX05PU1RSSU5HIiB2YWx1ZT0iTm8iLz4NCgkJPHVpdGV4dCBuYW1lPSJXQVJOSU5HTVNHX1RJVExFU1RSSU5HIiB2YWx1ZT0iUXVpeiBOYXZpZ2F0aW9uIFdhcm5pbmciLz4NCgkJPHVpdGV4dCBuYW1lPSJXQVJOSU5HTVNHX01TR1NUUklORyIgdmFsdWU9IlRoZXJlIGFyZSB1bi1hdHRlbXB0ZWQgcXVlc3Rpb25zIGluIHRoaXMgUXVpei4mI3hBOyYjeEE7Q2xpY2tpbmcgWWVzIHdpbGwgdGFrZSB5b3Ugb3V0IG9mIHRoZSBRdWl6LiBDbGljayBObyB0byBjb250aW51ZSB0aGUgUXVpei4iLz4NCgkJPHVpdGV4dCBuYW1lPSJJTkZPUk1BVElPTl9IMjY0X0ZMQVNIUExBWUVSIiB2YWx1ZT0iVGhlIGN1cnJlbnQgdmVyc2lvbiBvZiBGbGFzaCBQbGF5ZXIgaW5zdGFsbGVkIG9uIHlvdXIgbWFjaGluZSBkb2VzIG5vdCBzdXBwb3J0IHRoaXMgdmlkZW8uIENsaWNrIG9uIHRoZSB2aWRlbyBhcmVhIHRvIGRvd25sb2FkIHRoZSBsYXRlc3QgRmxhc2ggUGxheWVyLiIvPg0KCQk8IS0tIHN1YnN0aXR1dGlvbjogJXAgPT0gcHJlc2VudGF0aW9uIHRpdGxlIC0tPg0KCQk8IS0tIHN1YnN0aXR1dGlvbjogJXMgPT0gc2xpZGUgdGl0bGUgLS0+DQoJCTwhLS0gc3Vic3RpdHV0aW9uOiAlbiA9PSBzbGlkZSBudW1iZXIgLS0+DQoJCTx1aXRleHQgbmFtZT0iQk9PS01BUksiIHZhbHVlPSJBZG9iZSBQcmVzZW50ZXIgLSAlcCIvPg0KCQk8IS0tIHN1YnN0aXR1dGlvbjogJXAgPT0gcHJlc2VudGF0aW9uIHRpdGxlIC0tPg0KCQk8IS0tIHN1YnN0aXR1dGlvbjogJXMgPT0gc2xpZGUgdGl0bGUgLS0+DQoJCTwhLS0gc3Vic3RpdHV0aW9uOiAlbiA9PSBzbGlkZSBudW1iZXIgLS0+DQoJCTx1aXRleHQgbmFtZT0iQk9PS01BUktTTElERSIgdmFsdWU9IkFkb2JlIFByZXNlbnRlciAtICVwICVzIi8+DQoJCTx1aXRleHQgbmFtZT0iU0hPV1NJREVCQVIiIHZhbHVlPSJTaG93IHNpZGViYXIgdG8gcGFydGljaXBhbnRzIi8+DQoJCTx1aXRleHQgbmFtZT0iTVVURSIgdmFsdWU9Ik11dGUiLz4NCgkJPHVpdGV4dCBuYW1lPSJET0NXUkFQX1RJVExFIiB2YWx1ZT0iUHJlc2VudGVyIEZpbGUgQXR0YWNobWVudCIvPg0KCQk8dWl0ZXh0IG5hbWU9IkRPQ1dSQVBfTVNHIiB2YWx1ZT0iU2F2ZSB0byBNeSBDb21wdXRlciIvPg0KCQk8dWl0ZXh0IG5hbWU9IkRPQ1dSQVBfUFJPTVBUIiB2YWx1ZT0iQ2xpY2sgdG8gRG93bmxvYWQiLz4NCgk8L2xhbmd1YWdlPg0KCTxsYW5ndWFnZSBpZD0iYXIiPg0KCQk8IS0tIGZvcm1hdCBmb3IgdWlmb250IHZhbHVlIGlzICJmb250LHNpemUsaXNib2xkLGlzaXRhbGljLGlzc2hhZG93ZWQiIC0tPg0KCQk8dWlmb250IG5hbWU9IkZPTlRfUVVJWlpJTkciIHZhbHVlPSJWZXJkYW5hLDksZmFsc2UsZmFsc2UsZmFsc2UiLz4NCgkJPHVpZm9udCBuYW1lPSJGT05UX1NDUlVCU1RBVFVTIiB2YWx1ZT0iVmVyZGFuYSw5LHRydWUsZmFsc2UsdHJ1ZSIvPg0KCQk8dWlmb250IG5hbWU9IkZPTlRfU0NSVUJUSU1FIiB2YWx1ZT0iVmVyZGFuYSw5LGZhbHNlLGZhbHNlLHRydWUiLz4NCgkJPHVpZm9udCBuYW1lPSJGT05UX0VMQVBTRURUSU1FIiB2YWx1ZT0iVmVyZGFuYSw5LHRydWUsZmFsc2UsdHJ1ZSIvPg0KCQk8dWlmb250IG5hbWU9IkZPTlRfVVRJTFNNRU5VIiB2YWx1ZT0iVmVyZGFuYSw5LHRydWUsZmFsc2UsZmFsc2UiLz4NCgkJPHVpZm9udCBuYW1lPSJGT05UX1RBQlMiIHZhbHVlPSJWZXJkYW5hLDksdHJ1ZSxmYWxzZSx0cnVlIi8+DQoJCTx1aWZvbnQgbmFtZT0iRk9OVF9QUkVTRU5UQVRJT05OQU1FIiB2YWx1ZT0iVmVyZGFuYSwxNCxmYWxzZSxmYWxzZSx0cnVlIi8+DQoJCTx1aWZvbnQgbmFtZT0iRk9OVF9QUkVTRU5URVJOQU1FIiB2YWx1ZT0iVmVyZGFuYSwxMCx0cnVlLGZhbHNlLHRydWUiLz4NCgkJPHVpZm9udCBuYW1lPSJGT05UX1BSRVNFTlRFUlRJVExFIiB2YWx1ZT0iVmVyZGFuYSwxMCxmYWxzZSxmYWxzZSx0cnVlIi8+DQoJCTx1aWZvbnQgbmFtZT0iRk9OVF9CSU9CVE4iIHZhbHVlPSJWZXJkYW5hLDEwLGZhbHNlLGZhbHNlLHRydWUiLz4NCgkJPHVpZm9udCBuYW1lPSJGT05UX05PVEVTIiB2YWx1ZT0iVmVyZGFuYSwxMSxmYWxzZSxmYWxzZSxmYWxzZSIvPg0KCQk8dWlmb250IG5hbWU9IkZPTlRfT1VUTElORSIgdmFsdWU9IlZlcmRhbmEsMTEsZmFsc2UsZmFsc2UsdHJ1ZSIvPg0KCQk8dWlmb250IG5hbWU9IkZPTlRfU0VBUkNIIiB2YWx1ZT0iVmVyZGFuYSwxMSxmYWxzZSxmYWxzZSx0cnVlIi8+DQoJCTx1aWZvbnQgbmFtZT0iRk9OVF9USFVNQiIgdmFsdWU9IlZlcmRhbmEsOSxmYWxzZSxmYWxzZSx0cnVlIi8+DQoJCTx1aWZvbnQgbmFtZT0iRk9OVF9CSU9XSU4iIHZhbHVlPSJWZXJkYW5hLDExLGZhbHNlLGZhbHNlLGZhbHNlIi8+DQoJCTx1aWZvbnQgbmFtZT0iRk9OVF9MSVNUSEVBRElORyIgdmFsdWU9IlZlcmRhbmEsOSxmYWxzZSxmYWxzZSxmYWxzZSIvPg0KCQk8dWlmb250IG5hbWU9IkZPTlRfV0lOVElUTEUiIHZhbHVlPSJWZXJkYW5hLDksZmFsc2UsZmFsc2UsdHJ1ZSIvPg0KCQk8dWlmb250IG5hbWU9IkZPTlRfQVRUQUNITUVOVFMiIHZhbHVlPSJWZXJkYW5hLDExLGZhbHNlLGZhbHNlLHRydWUiLz4NCgkJPCEtLXF1aXogcG9kIGFuZCBtZXNzYWdlIGJveCB0ZXh0IGZvbnRzLS0+DQoJCTx1aWZvbnQgbmFtZT0iRk9OVF9NU0dCT1hfV0lOVElUTEUiIHZhbHVlPSJWZXJkYW5hLDExLHRydWUsZmFsc2UsdHJ1ZSIvPg0KCQk8dWlmb250IG5hbWU9IkZPTlRfTVNHQk9YX01TRyIgdmFsdWU9IlZlcmRhbmEsMTEsZmFsc2UsZmFsc2UsdHJ1ZSIvPg0KCQk8dWlmb250IG5hbWU9IkZPTlRfTVNHQk9YX09QVElPTlMiIHZhbHVlPSJWZXJkYW5hLDksdHJ1ZSxmYWxzZSx0cnVlIi8+DQoJCTx1aWZvbnQgbmFtZT0iRk9OVF9RVUlaUE9EX1FVSVpfVElUTEUiIHZhbHVlPSJWZXJkYW5hLDExLHRydWUsZmFsc2UsdHJ1ZSIvPg0KCQk8dWlmb250IG5hbWU9IkZPTlRfUVVJWlBPRF9RVUlaX0FUVEVNUFQiIHZhbHVlPSJWZXJkYW5hLDksZmFsc2UsZmFsc2UsdHJ1ZSIvPg0KCQk8dWlmb250IG5hbWU9IkZPTlRfUVVJWlBPRF9RVUlaX0FUVEVNUFRfVkFMVUUiIHZhbHVlPSJWZXJkYW5hLDksdHJ1ZSxmYWxzZSx0cnVlIi8+DQoJCTx1aWZvbnQgbmFtZT0iRk9OVF9RVUlaUE9EX1FVRVNUSU9OX1NDT1JFIiB2YWx1ZT0iVmVyZGFuYSw5LGZhbHNlLGZhbHNlLHRydWUiLz4NCgkJPHVpZm9udCBuYW1lPSJGT05UX1FVSVpQT0RfUVVFU1RJT05fU0NPUkVfVkFMVUUiIHZhbHVlPSJWZXJkYW5hLDksdHJ1ZSxmYWxzZSx0cnVlIi8+DQoJCTx1aWZvbnQgbmFtZT0iRk9OVF9RVUlaUE9EX1FVRVNUSU9OX0FUVEVNUFQiIHZhbHVlPSJWZXJkYW5hLDksZmFsc2UsZmFsc2UsdHJ1ZSIvPg0KCQk8dWlmb250IG5hbWU9IkZPTlRfUVVJWlBPRF9RVUVTVElPTl9BVFRFTVBUX1ZBTFVFIiB2YWx1ZT0iVmVyZGFuYSw5LHRydWUsZmFsc2UsdHJ1ZSIvPg0KCQk8dWlmb250IG5hbWU9IkZPTlRfUVVJWlBPRF9RVUVTVElPTl9UQUciIHZhbHVlPSJWZXJkYW5hLDExLHRydWUsZmFsc2UsdHJ1ZSIvPg0KCQk8dWlmb250IG5hbWU9IkZPTlRfUVVJWlBPRF9RVUlaX1FVRVNUSU9OX0NPVU5UIiB2YWx1ZT0iVmVyZGFuYSw5LGZhbHNlLGZhbHNlLHRydWUiLz4NCgkJPHVpZm9udCBuYW1lPSJGT05UX1FVSVpQT0RfUVVJWl9RVUVTVElPTl9DT1VOVF9WQUxVRSIgdmFsdWU9IlZlcmRhbmEsOSx0cnVlLGZhbHNlLHRydWUiLz4NCgkJPHVpZm9udCBuYW1lPSJGT05UX1FVSVpQT0RfUVVJWl9RVUVTVElPTl9BVFRFTVBURUQiIHZhbHVlPSJWZXJkYW5hLDksZmFsc2UsZmFsc2UsdHJ1ZSIvPg0KCQk8dWlmb250IG5hbWU9IkZPTlRfUVVJWlBPRF9RVUlaX1FVRVNUSU9OX0FUVEVNUFRFRF9WQUxVRSIgdmFsdWU9IlZlcmRhbmEsOSx0cnVlLGZhbHNlLHRydWUiLz4NCgkJPHVpZm9udCBuYW1lPSJGT05UX1FVSVpQT0RfUVVJWl9TQ09SRV9UQUciIHZhbHVlPSJWZXJkYW5hLDExLHRydWUsZmFsc2UsdHJ1ZSIvPg0KCQk8dWlmb250IG5hbWU9IkZPTlRfUVVJWlBPRF9RVUlaX1NDT1JFIiB2YWx1ZT0iVmVyZGFuYSw5LGZhbHNlLGZhbHNlLHRydWUiLz4NCgkJPHVpZm9udCBuYW1lPSJGT05UX1FVSVpQT0RfUVVJWl9TQ09SRV9WQUxVRSIgdmFsdWU9IlZlcmRhbmEsOSx0cnVlLGZhbHNlLHRydWUiLz4NCgkJPHVpZm9udCBuYW1lPSJGT05UX1FVSVpQT0RfUVVJWl9NQVhTQ09SRSIgdmFsdWU9IlZlcmRhbmEsOSxmYWxzZSxmYWxzZSx0cnVlIi8+DQoJCTx1aWZvbnQgbmFtZT0iRk9OVF9RVUlaUE9EX1FVSVpfTUFYU0NPUkVfVkFMVUUiIHZhbHVlPSJWZXJkYW5hLDksdHJ1ZSxmYWxzZSx0cnVlIi8+DQoJCTx1aWZvbnQgbmFtZT0iRk9OVF9RVUlaUE9EX1FVSVpfUEFTU1NDT1JFIiB2YWx1ZT0iVmVyZGFuYSw5LGZhbHNlLGZhbHNlLHRydWUiLz4NCgkJPHVpZm9udCBuYW1lPSJGT05UX1FVSVpQT0RfUVVJWl9QQVNTU0NPUkVfVkFMVUUiIHZhbHVlPSJWZXJkYW5hLDksdHJ1ZSxmYWxzZSx0cnVlIi8+DQoJCTwhLS0gdWl0ZXh0IC0tPg0KCQk8IS0tIHN1YnN0aXR1dGlvbjogJW4gPT0gc2xpZGUgbnVtYmVyIC0tPg0KCQk8dWl0ZXh0IG5hbWU9IkFUVEFDSE1FTlRfUFJFVklFV19XQVJOSU5HTVNHX1RJVExFU1RSSU5HIiB2YWx1ZT0i2KrYrdiw2YrYsSDYudmGINin2YTZhdix2YHZgtin2KoiLz4NCgkJPHVpdGV4dCBuYW1lPSJBVFRBQ0hNRU5UX1BSRVZJRVdfV0FSTklOR01TRyIgdmFsdWU9ItmE2Kcg2YrZhdmD2YYg2YHYqtitINin2YTZhdix2YHZgtin2Kog2YHZiiDZhtmF2Lcg2KfZhNmF2LnYp9mK2YbYqS4g2KfZhNix2KzYp9ihINin2LPYqtiu2K/Yp9mFINmG2LTYsSDZhNix2KTZitipINin2YTZhtiq2KfYptisLiIvPg0KCQk8dWl0ZXh0IG5hbWU9IlVOTkFNRURTTElERVRJVExFIiB2YWx1ZT0i2LTYsdmK2K3YqSAlbiIvPg0KCQk8dWl0ZXh0IG5hbWU9IkNPTExBQl9MT0NBTF9QTEFZQkFDS19NU0ciIHZhbHVlPSLZitis2LHZiiDYrdin2YTZitin2Ysg2KrYtNi62YrZhCDYp9mE2YXYrdiq2YjZiSDZhdit2YTZitin2YsuINin2YTYqti52KfZiNmGINmE2Kcg2YrYudmF2YQg2YHZiiDZh9iw2Kcg2KfZhNmI2LbYuS4iLz4NCgkJPHVpdGV4dCBuYW1lPSJDT0xMQUJfTE9DQUxfUExBWUJBQ0tfVElUTEUiIHZhbHVlPSLYqti02LrZitmEINmF2K3ZhNmKIi8+DQoJCTx1aXRleHQgbmFtZT0iQ09MTEFCX0xPQ0FMX1BMQVlCQUNLQlROIiB2YWx1ZT0i2YXZiNin2YHZgiIvPg0KCQk8IS0tIHN1YnN0aXR1dGlvbjogJW4gPT0gc2xpZGUgbnVtYmVyIC0tPg0KCQk8IS0tIHN1YnN0aXR1dGlvbjogJXQgPT0gdG90YWwgc2xpZGUgY291bnQgLS0+DQoJCTx1aXRleHQgbmFtZT0iU0NSVUJCQVJTVEFUVVNfU0xJREVJTkZPIiB2YWx1ZT0i2LTYsdmK2K3YqSAlbiAvICV0IHwgIi8+DQoJCTx1aXRleHQgbmFtZT0iU0NSVUJCQVJTVEFUVVNfU1RPUFBFRCIgdmFsdWU9ItmF2KrZiNmC2YEiLz4NCgkJPHVpdGV4dCBuYW1lPSJTQ1JVQkJBUlNUQVRVU19QTEFZSU5HIiB2YWx1ZT0i2YLZitivINin2YTYqti02LrZitmEIi8+DQoJCTx1aXRleHQgbmFtZT0iU0NSVUJCQVJTVEFUVVNfTk9BVURJTyIgdmFsdWU9ItmE2Kcg2YrZiNis2K8g2LXZiNiqIi8+DQoJCTx1aXRleHQgbmFtZT0iU0NSVUJCQVJTVEFUVVNfVklEUExBWUlORyIgdmFsdWU9Itin2YTZgdmK2K/ZitmIINmC2YrYryDYp9mE2KrYtNi62YrZhCIvPg0KCQk8dWl0ZXh0IG5hbWU9IlNDUlVCQkFSU1RBVFVTX0xPQURJTkciIHZhbHVlPSLZitis2LHZiiDYp9mE2KLZhiDYp9mE2KrYrdmF2YrZhC4uLiIvPg0KCQk8dWl0ZXh0IG5hbWU9IlNDUlVCQkFSU1RBVFVTX0JVRkZFUklORyIgdmFsdWU9ItmK2KzYsdmKINin2YTYotmGINin2YTYqtiu2LLZitmGINin2YTZhdik2YLYqiIvPg0KCQk8dWl0ZXh0IG5hbWU9IlNDUlVCQkFSU1RBVFVTX1FVRVNUSU9OIiB2YWx1ZT0i2KfZhNil2KzYp9io2Kkg2LnZhNmJINin2YTYs9ik2KfZhCIvPg0KCQk8dWl0ZXh0IG5hbWU9IlNDUlVCQkFSU1RBVFVTX1JFVklFV1FVSVoiIHZhbHVlPSLZhdix2KfYrNi52Kkg2KfZhNmF2LPYp9io2YLYqSIvPg0KCQk8IS0tIHN1YnN0aXR1dGlvbjogJW0gPT0gbWludXRlcyByZW1haW5pbmcgLS0+DQoJCTwhLS0gc3Vic3RpdHV0aW9uOiAlcyA9PSBzZWNvbmRzIHJlbWFpbmluZyAtLT4NCgkJPHVpdGV4dCBuYW1lPSJFTEFQU0VEIiB2YWx1ZT0iJW0g2K/Zgtin2KbZgiVzINir2YjYp9mGINmF2KrYqNmC2YrYqSIvPg0KCQk8dWl0ZXh0IG5hbWU9Ik5PVEZPVU5EIiB2YWx1ZT0i2YTZhSDZitmP2LnYq9ixINi52YTZiSDYtNmK2KEiLz4NCgkJPHVpdGV4dCBuYW1lPSJBVFRBQ0hNRU5UUyIgdmFsdWU9Itin2YTZhdix2YHZgtin2KoiLz4NCgkJPCEtLSBzdWJzdGl0dXRpb246ICVwID09IGN1cnJlbnQgc3BlYWtlcidzIHRpdGxlIC0tPg0KCQk8dWl0ZXh0IG5hbWU9IkJJT1dJTl9USVRMRSIgdmFsdWU9Itin2YTYs9mK2LHYqSDYp9mE2LDYp9iq2YrYqTogJXAiLz4NCgkJPHVpdGV4dCBuYW1lPSJCSU9CVE5fVElUTEUiIHZhbHVlPSLYp9mE2LPZitix2Kkg2KfZhNiw2KfYqtmK2KkiLz4NCgkJPHVpdGV4dCBuYW1lPSJESVZJREVSQlROX1RJVExFIiB2YWx1ZT0ifCIvPg0KCQk8dWl0ZXh0IG5hbWU9IkNPTlRBQ1RCVE5fVElUTEUiIHZhbHVlPSLYp9iq2LXYp9mEIi8+DQoJCTx1aXRleHQgbmFtZT0iVEFCX1FVSVoiIHZhbHVlPSLZhdiz2KfYqNmC2KkiLz4NCgkJPHVpdGV4dCBuYW1lPSJUQUJfT1VUTElORSIgdmFsdWU9ItmF2K7Yt9i3Ii8+DQoJCTx1aXRleHQgbmFtZT0iVEFCX1RIVU1CIiB2YWx1ZT0i2YXYtdi62ZHYsdipIi8+DQoJCTx1aXRleHQgbmFtZT0iVEFCX05PVEVTIiB2YWx1ZT0i2YXZhNin2K3YuNin2KoiLz4NCgkJPHVpdGV4dCBuYW1lPSJUQUJfU0VBUkNIIiB2YWx1ZT0i2KjYrdirIi8+DQoJCTx1aXRleHQgbmFtZT0iU0xJREVfSEVBRElORyIgdmFsdWU9Iti52YbZiNin2YYg2KfZhNi02LHZitit2KkgIi8+DQoJCTx1aXRleHQgbmFtZT0iRFVSQVRJT05fSEVBRElORyIgdmFsdWU9ItmF2K/YqSIvPg0KCQk8dWl0ZXh0IG5hbWU9IlNFQVJDSF9IRUFESU5HIiB2YWx1ZT0iOtin2YTYqNit2Ksg2LnZhiDZhti1Ii8+DQoJCTx1aXRleHQgbmFtZT0iVEhVTUJfSEVBRElORyIgdmFsdWU9Iti02LHZitit2KkiLz4NCgkJPHVpdGV4dCBuYW1lPSJUSFVNQl9JTkZPIiB2YWx1ZT0i2LnZhtmI2KfZhi/Zhdiv2Kkg2KfZhNi02LHZitit2KkiLz4NCgkJPHVpdGV4dCBuYW1lPSJBVFRBQ0hOQU1FX0hFQURJTkciIHZhbHVlPSLYp9iz2YUg2KfZhNmF2YTZgSIvPg0KCQk8dWl0ZXh0IG5hbWU9IkFUVEFDSFNJWkVfSEVBRElORyIgdmFsdWU9Itin2YTYrdis2YUiLz4NCgkJPHVpdGV4dCBuYW1lPSJTTElERV9OT1RFUyIgdmFsdWU9ItmF2YTYp9it2LjYp9iqINin2YTYtNix2YrYrdipIi8+DQoJCTx1aXRleHQgbmFtZT0iQ09VUlNFX1NUQVRVUyIgdmFsdWU9Itit2KfZhNipINin2YTZiNit2K/YqSIvPg0KCQk8dWl0ZXh0IG5hbWU9IlBBU1NFRF9TVFJJTkciIHZhbHVlPSLZhtis2KfYrSIvPg0KCQk8dWl0ZXh0IG5hbWU9IkZBSUxFRF9TVFJJTkciIHZhbHVlPSLZgdi02YQiLz4NCgkJPCEtLXF1aXogcG9kIGFuZCBtZXNzYWdlIGJveCB0ZXh0cy0tPg0KCQk8dWl0ZXh0IG5hbWU9IlFVSVpQT0RfUVVJWl9BVFRFTVBUIiB2YWx1ZT0i2LHZgtmFINin2YTZhdit2KfZiNmE2Kkg2YHZiiDYp9mE2YXYs9in2KjZgtipOiIvPg0KCQk8dWl0ZXh0IG5hbWU9IlFVSVpQT0RfUVVJWl9BVFRFTVBUX1ZBTFVFIiB2YWx1ZT0iJW4g2YXZhiAldCIvPg0KCQk8dWl0ZXh0IG5hbWU9IlFVSVpQT0RfUVVJWl9TQ09SRSIgdmFsdWU9IjrYp9mE2K/Ysdis2Kkg2KfZhNmF2LPYrNmE2KkiLz4NCgkJPHVpdGV4dCBuYW1lPSJRVUlaUE9EX1FVSVpfUEFTU1NDT1JFIiB2YWx1ZT0iOtiv2LHYrNipINin2YTZhtis2KfYrSIvPg0KCQk8dWl0ZXh0IG5hbWU9IlFVSVpQT0RfUVVJWl9NQVhTQ09SRSIgdmFsdWU9IjrYp9mE2K/Ysdis2Kkg2KfZhNmC2LXZiNmJIi8+DQoJCTx1aXRleHQgbmFtZT0iUVVJWlBPRF9RVUVTQVRNUFRfU1RSIiB2YWx1ZT0i2KfZhNmF2K3Yp9mI2YTYqSAlbiDZhdmGICV0Ii8+DQoJCTx1aXRleHQgbmFtZT0iUVVJWlBPRF9RVUVTVFlQRV9TVFIiIHZhbHVlPSLYp9mE2YbZiNi5OiAlcyIvPg0KCQk8dWl0ZXh0IG5hbWU9IlFVSVpQT0RfUVVFU1RZUEVfR1JEIiB2YWx1ZT0i2KrZhSDYqti12K3Zitit2YciLz4NCgkJPHVpdGV4dCBuYW1lPSJRVUlaUE9EX1FVRVNUWVBFX1NWWSIgdmFsdWU9Itin2LPYqti32YTYp9i5Ii8+DQoJCTx1aXRleHQgbmFtZT0iUVVJWlBPRF9RVUlaQVRNUFRfSU5GIiB2YWx1ZT0i2YTYpyDZhtmH2KfYptmKIi8+DQoJCTx1aXRleHQgbmFtZT0iUVVJWlBPRF9RVUVTQVRNUFRfSU5GIiB2YWx1ZT0i2YTYpyDZhtmH2KfYptmKIi8+DQoJCTx1aXRleHQgbmFtZT0iV0FSTklOR01TR19ZRVNTVFJJTkciIHZhbHVlPSLZhti52YUiLz4NCgkJPHVpdGV4dCBuYW1lPSJXQVJOSU5HTVNHX05PU1RSSU5HIiB2YWx1ZT0i2YTYpyIvPg0KCQk8dWl0ZXh0IG5hbWU9IldBUk5JTkdNU0dfVElUTEVTVFJJTkciIHZhbHVlPSLYqtit2LDZitixINi52YYg2KfZhNiq2YbZgtmEINmB2Yog2KfZhNmF2LPYp9io2YLYqSIvPg0KCQk8dWl0ZXh0IG5hbWU9IldBUk5JTkdNU0dfTVNHU1RSSU5HIiB2YWx1ZT0i2YfZhtin2YMg2KPYs9im2YTYqSDZhNmFINiq2KrZhSDYp9mE2KXYrNin2KjYqSDYudmE2YrZh9inINmB2Yog2KfZhNmF2LPYp9io2YLYqS4g2KfZhNmG2YLYsSDYudmE2Ykg2YbYudmFINiz2YrYrtix2KzZgyDZhdmGINin2YTZhdiz2KfYqNmC2KkuINin2YbZgtixINmE2Kcg2YTZhdiq2KfYqNi52Kkg2KfZhNmF2LPYp9io2YLYqS4iLz4NCgkJPHVpdGV4dCBuYW1lPSJJTkZPUk1BVElPTl9IMjY0X0ZMQVNIUExBWUVSIiB2YWx1ZT0i2YbYs9iu2KkgRmxhc2ggUGxheWVyICDYp9mE2YXYq9io2KrYqSDYrdin2YTZitin2Ysg2LnZhNmJINis2YfYp9iy2YMg2YTYpyDYqtiv2LnZhSDZh9iw2Kcg2KfZhNmB2YrYr9mK2YguINin2YbZgtixINi52YTZiSDZhdmG2LfZgtipINin2YTZgdmK2K/ZitmIINmE2KrZhtiy2YrZhCDYo9it2K/YqyDZhtiz2K7YqSDZhdmGIEZsYXNoIFBsYXllci4iLz4NCgkJPCEtLSBzdWJzdGl0dXRpb246ICVwID09IHByZXNlbnRhdGlvbiB0aXRsZSAtLT4NCgkJPCEtLSBzdWJzdGl0dXRpb246ICVzID09IHNsaWRlIHRpdGxlIC0tPg0KCQk8IS0tIHN1YnN0aXR1dGlvbjogJW4gPT0gc2xpZGUgbnVtYmVyIC0tPg0KCQk8dWl0ZXh0IG5hbWU9IkJPT0tNQVJLIiB2YWx1ZT0iQWRvYmUgUHJlc2VudGVyIC0gJXAiLz4NCgkJPCEtLSBzdWJzdGl0dXRpb246ICVwID09IHByZXNlbnRhdGlvbiB0aXRsZSAtLT4NCgkJPCEtLSBzdWJzdGl0dXRpb246ICVzID09IHNsaWRlIHRpdGxlIC0tPg0KCQk8IS0tIHN1YnN0aXR1dGlvbjogJW4gPT0gc2xpZGUgbnVtYmVyIC0tPg0KCQk8dWl0ZXh0IG5hbWU9IkJPT0tNQVJLU0xJREUiIHZhbHVlPSJBZG9iZSBQcmVzZW50ZXIgLSAlcCAlcyIvPg0KCQk8dWl0ZXh0IG5hbWU9IlNIT1dTSURFQkFSIiB2YWx1ZT0i2KXYuNmH2KfYsSDYp9mE2LTYsdmK2Lcg2KfZhNis2KfZhtio2Yog2YTZhNmF2LTYp9ix2YPZitmGIi8+DQoJCTx1aXRleHQgbmFtZT0iTVVURSIgdmFsdWU9Iti12KfZhdiqIi8+DQoJCTx1aXRleHQgbmFtZT0iRE9DV1JBUF9USVRMRSIgdmFsdWU9Itin2YTZhdmE2YHYp9iqINin2YTZhdix2YHZgtipINmB2YogUHJlc2VudGVyIi8+DQoJCTx1aXRleHQgbmFtZT0iRE9DV1JBUF9NU0ciIHZhbHVlPSLYp9mE2K3Zgdi4INmB2Yog2KzZh9in2LIg2KfZhNmD2YXYqNmK2YjYqtixIi8+DQoJCTx1aXRleHQgbmFtZT0iRE9DV1JBUF9QUk9NUFQiIHZhbHVlPSLYp9mG2YLYsSDZh9mG2Kcg2YTZhNiq2YbYstmK2YQiLz4NCgk8L2xhbmd1YWdlPg0KCTxsYW5ndWFnZSBpZD0iZGUiPg0KCQk8IS0tIGZvcm1hdCBmb3IgdWlmb250IHZhbHVlIGlzICJmb250LHNpemUsaXNib2xkLGlzaXRhbGljLGlzc2hhZG93ZWQiIC0tPg0KCQk8dWlmb250IG5hbWU9IkZPTlRfUVVJWlpJTkciIHZhbHVlPSJWZXJkYW5hLDksZmFsc2UsZmFsc2UsZmFsc2UiLz4NCgkJPHVpZm9udCBuYW1lPSJGT05UX1NDUlVCU1RBVFVTIiB2YWx1ZT0iVmVyZGFuYSw5LHRydWUsZmFsc2UsdHJ1ZSIvPg0KCQk8dWlmb250IG5hbWU9IkZPTlRfU0NSVUJUSU1FIiB2YWx1ZT0iVmVyZGFuYSw5LGZhbHNlLGZhbHNlLHRydWUiLz4NCgkJPHVpZm9udCBuYW1lPSJGT05UX0VMQVBTRURUSU1FIiB2YWx1ZT0iVmVyZGFuYSw5LHRydWUsZmFsc2UsdHJ1ZSIvPg0KCQk8dWlmb250IG5hbWU9IkZPTlRfVVRJTFNNRU5VIiB2YWx1ZT0iVmVyZGFuYSw5LHRydWUsZmFsc2UsZmFsc2UiLz4NCgkJPHVpZm9udCBuYW1lPSJGT05UX1RBQlMiIHZhbHVlPSJWZXJkYW5hLDksdHJ1ZSxmYWxzZSx0cnVlIi8+DQoJCTx1aWZvbnQgbmFtZT0iRk9OVF9QUkVTRU5UQVRJT05OQU1FIiB2YWx1ZT0iVmVyZGFuYSwxNCxmYWxzZSxmYWxzZSx0cnVlIi8+DQoJCTx1aWZvbnQgbmFtZT0iRk9OVF9QUkVTRU5URVJOQU1FIiB2YWx1ZT0iVmVyZGFuYSwxMCx0cnVlLGZhbHNlLHRydWUiLz4NCgkJPHVpZm9udCBuYW1lPSJGT05UX1BSRVNFTlRFUlRJVExFIiB2YWx1ZT0iVmVyZGFuYSwxMCxmYWxzZSxmYWxzZSx0cnVlIi8+DQoJCTx1aWZvbnQgbmFtZT0iRk9OVF9CSU9CVE4iIHZhbHVlPSJWZXJkYW5hLDEwLGZhbHNlLGZhbHNlLHRydWUiLz4NCgkJPHVpZm9udCBuYW1lPSJGT05UX05PVEVTIiB2YWx1ZT0iVmVyZGFuYSwxMSxmYWxzZSxmYWxzZSxmYWxzZSIvPg0KCQk8dWlmb250IG5hbWU9IkZPTlRfT1VUTElORSIgdmFsdWU9IlZlcmRhbmEsMTEsZmFsc2UsZmFsc2UsdHJ1ZSIvPg0KCQk8dWlmb250IG5hbWU9IkZPTlRfU0VBUkNIIiB2YWx1ZT0iVmVyZGFuYSwxMSxmYWxzZSxmYWxzZSx0cnVlIi8+DQoJCTx1aWZvbnQgbmFtZT0iRk9OVF9USFVNQiIgdmFsdWU9IlZlcmRhbmEsOSxmYWxzZSxmYWxzZSx0cnVlIi8+DQoJCTx1aWZvbnQgbmFtZT0iRk9OVF9CSU9XSU4iIHZhbHVlPSJWZXJkYW5hLDExLGZhbHNlLGZhbHNlLGZhbHNlIi8+DQoJCTx1aWZvbnQgbmFtZT0iRk9OVF9MSVNUSEVBRElORyIgdmFsdWU9IlZlcmRhbmEsOSxmYWxzZSxmYWxzZSxmYWxzZSIvPg0KCQk8dWlmb250IG5hbWU9IkZPTlRfV0lOVElUTEUiIHZhbHVlPSJWZXJkYW5hLDksZmFsc2UsZmFsc2UsdHJ1ZSIvPg0KCQk8dWlmb250IG5hbWU9IkZPTlRfQVRUQUNITUVOVFMiIHZhbHVlPSJWZXJkYW5hLDExLGZhbHNlLGZhbHNlLHRydWUiLz4NCgkJPCEtLXF1aXogcG9kIGFuZCBtZXNzYWdlIGJveCB0ZXh0IGZvbnRzLS0+DQoJCTx1aWZvbnQgbmFtZT0iRk9OVF9NU0dCT1hfV0lOVElUTEUiIHZhbHVlPSJWZXJkYW5hLDExLHRydWUsZmFsc2UsdHJ1ZSIvPg0KCQk8dWlmb250IG5hbWU9IkZPTlRfTVNHQk9YX01TRyIgdmFsdWU9IlZlcmRhbmEsMTEsZmFsc2UsZmFsc2UsdHJ1ZSIvPg0KCQk8dWlmb250IG5hbWU9IkZPTlRfTVNHQk9YX09QVElPTlMiIHZhbHVlPSJWZXJkYW5hLDksdHJ1ZSxmYWxzZSx0cnVlIi8+DQoJCTx1aWZvbnQgbmFtZT0iRk9OVF9RVUlaUE9EX1FVSVpfVElUTEUiIHZhbHVlPSJWZXJkYW5hLDExLHRydWUsZmFsc2UsdHJ1ZSIvPg0KCQk8dWlmb250IG5hbWU9IkZPTlRfUVVJWlBPRF9RVUlaX0FUVEVNUFQiIHZhbHVlPSJWZXJkYW5hLDksZmFsc2UsZmFsc2UsdHJ1ZSIvPg0KCQk8dWlmb250IG5hbWU9IkZPTlRfUVVJWlBPRF9RVUlaX0FUVEVNUFRfVkFMVUUiIHZhbHVlPSJWZXJkYW5hLDksdHJ1ZSxmYWxzZSx0cnVlIi8+DQoJCTx1aWZvbnQgbmFtZT0iRk9OVF9RVUlaUE9EX1FVRVNUSU9OX1NDT1JFIiB2YWx1ZT0iVmVyZGFuYSw5LGZhbHNlLGZhbHNlLHRydWUiLz4NCgkJPHVpZm9udCBuYW1lPSJGT05UX1FVSVpQT0RfUVVFU1RJT05fU0NPUkVfVkFMVUUiIHZhbHVlPSJWZXJkYW5hLDksdHJ1ZSxmYWxzZSx0cnVlIi8+DQoJCTx1aWZvbnQgbmFtZT0iRk9OVF9RVUlaUE9EX1FVRVNUSU9OX0FUVEVNUFQiIHZhbHVlPSJWZXJkYW5hLDksZmFsc2UsZmFsc2UsdHJ1ZSIvPg0KCQk8dWlmb250IG5hbWU9IkZPTlRfUVVJWlBPRF9RVUVTVElPTl9BVFRFTVBUX1ZBTFVFIiB2YWx1ZT0iVmVyZGFuYSw5LHRydWUsZmFsc2UsdHJ1ZSIvPg0KCQk8dWlmb250IG5hbWU9IkZPTlRfUVVJWlBPRF9RVUVTVElPTl9UQUciIHZhbHVlPSJWZXJkYW5hLDExLHRydWUsZmFsc2UsdHJ1ZSIvPg0KCQk8dWlmb250IG5hbWU9IkZPTlRfUVVJWlBPRF9RVUlaX1FVRVNUSU9OX0NPVU5UIiB2YWx1ZT0iVmVyZGFuYSw5LGZhbHNlLGZhbHNlLHRydWUiLz4NCgkJPHVpZm9udCBuYW1lPSJGT05UX1FVSVpQT0RfUVVJWl9RVUVTVElPTl9DT1VOVF9WQUxVRSIgdmFsdWU9IlZlcmRhbmEsOSx0cnVlLGZhbHNlLHRydWUiLz4NCgkJPHVpZm9udCBuYW1lPSJGT05UX1FVSVpQT0RfUVVJWl9RVUVTVElPTl9BVFRFTVBURUQiIHZhbHVlPSJWZXJkYW5hLDksZmFsc2UsZmFsc2UsdHJ1ZSIvPg0KCQk8dWlmb250IG5hbWU9IkZPTlRfUVVJWlBPRF9RVUlaX1FVRVNUSU9OX0FUVEVNUFRFRF9WQUxVRSIgdmFsdWU9IlZlcmRhbmEsOSx0cnVlLGZhbHNlLHRydWUiLz4NCgkJPHVpZm9udCBuYW1lPSJGT05UX1FVSVpQT0RfUVVJWl9TQ09SRV9UQUciIHZhbHVlPSJWZXJkYW5hLDExLHRydWUsZmFsc2UsdHJ1ZSIvPg0KCQk8dWlmb250IG5hbWU9IkZPTlRfUVVJWlBPRF9RVUlaX1NDT1JFIiB2YWx1ZT0iVmVyZGFuYSw5LGZhbHNlLGZhbHNlLHRydWUiLz4NCgkJPHVpZm9udCBuYW1lPSJGT05UX1FVSVpQT0RfUVVJWl9TQ09SRV9WQUxVRSIgdmFsdWU9IlZlcmRhbmEsOSx0cnVlLGZhbHNlLHRydWUiLz4NCgkJPHVpZm9udCBuYW1lPSJGT05UX1FVSVpQT0RfUVVJWl9NQVhTQ09SRSIgdmFsdWU9IlZlcmRhbmEsOSxmYWxzZSxmYWxzZSx0cnVlIi8+DQoJCTx1aWZvbnQgbmFtZT0iRk9OVF9RVUlaUE9EX1FVSVpfTUFYU0NPUkVfVkFMVUUiIHZhbHVlPSJWZXJkYW5hLDksdHJ1ZSxmYWxzZSx0cnVlIi8+DQoJCTx1aWZvbnQgbmFtZT0iRk9OVF9RVUlaUE9EX1FVSVpfUEFTU1NDT1JFIiB2YWx1ZT0iVmVyZGFuYSw5LGZhbHNlLGZhbHNlLHRydWUiLz4NCgkJPHVpZm9udCBuYW1lPSJGT05UX1FVSVpQT0RfUVVJWl9QQVNTU0NPUkVfVkFMVUUiIHZhbHVlPSJWZXJkYW5hLDksdHJ1ZSxmYWxzZSx0cnVlIi8+DQoJCTwhLS0gdWl0ZXh0IC0tPg0KCQk8IS0tIHN1YnN0aXR1dGlvbjogJW4gPT0gc2xpZGUgbnVtYmVyIC0tPg0KCQk8dWl0ZXh0IG5hbWU9IkFUVEFDSE1FTlRfUFJFVklFV19XQVJOSU5HTVNHX1RJVExFU1RSSU5HIiB2YWx1ZT0iV2FybnVuZyBiZWltIMOWZmZuZW4gdm9uIEFubGFnZW4iLz4NCgkJPHVpdGV4dCBuYW1lPSJBVFRBQ0hNRU5UX1BSRVZJRVdfV0FSTklOR01TRyIgdmFsdWU9IkFuaMOkbmdlIGvDtm5uZW4gbmljaHQgaW0gVm9yc2NoYXUtTW9kdXMgZ2XDtmZmbmV0IHdlcmRlbi4gVmVyd2VuZGVuIFNpZSDigJ5WZXLDtmZmZW50bGljaGVu4oCcLCB1bSBkaWUgRXJnZWJuaXNzZSBhbnp1emVpZ2VuLiIvPg0KCQk8dWl0ZXh0IG5hbWU9IkNPTExBQl9MT0NBTF9QTEFZQkFDS19NU0ciIHZhbHVlPSJJbmhhbHQgd2lyZCBsb2thbCBnZXNwaWVsdC4gWnVzYW1tZW5hcmJlaXQgZnVua3Rpb25pZXJ0IGluIGRpZXNlbSBNb2R1cyBuaWNodC4iLz4NCgkJPHVpdGV4dCBuYW1lPSJDT0xMQUJfTE9DQUxfUExBWUJBQ0tfVElUTEUiIHZhbHVlPSJMb2thbGUgV2llZGVyZ2FiZSIvPg0KCQk8dWl0ZXh0IG5hbWU9IkNPTExBQl9MT0NBTF9QTEFZQkFDS0JUTiIgdmFsdWU9Ik9LIi8+DQoJCTx1aXRleHQgbmFtZT0iVU5OQU1FRFNMSURFVElUTEUiIHZhbHVlPSJGb2xpZSAlbiIvPg0KCQk8IS0tIHN1YnN0aXR1dGlvbjogJW4gPT0gc2xpZGUgbnVtYmVyIC0tPg0KCQk8IS0tIHN1YnN0aXR1dGlvbjogJXQgPT0gdG90YWwgc2xpZGUgY291bnQgLS0+DQoJCTx1aXRleHQgbmFtZT0iU0NSVUJCQVJTVEFUVVNfU0xJREVJTkZPIiB2YWx1ZT0iRm9saWUgJW4gLyAldCB8ICIvPg0KCQk8dWl0ZXh0IG5hbWU9IlNDUlVCQkFSU1RBVFVTX1NUT1BQRUQiIHZhbHVlPSJCZWVuZGV0Ii8+DQoJCTx1aXRleHQgbmFtZT0iU0NSVUJCQVJTVEFUVVNfUExBWUlORyIgdmFsdWU9IldpZWRlcmdhYmUiLz4NCgkJPHVpdGV4dCBuYW1lPSJTQ1JVQkJBUlNUQVRVU19OT0FVRElPIiB2YWx1ZT0iS2VpbiBBdWRpbyIvPg0KCQk8dWl0ZXh0IG5hbWU9IlNDUlVCQkFSU1RBVFVTX1ZJRFBMQVlJTkciIHZhbHVlPSJWaWRlbyB3aXJkIGFiZ2VzcGllbHQiLz4NCgkJPHVpdGV4dCBuYW1lPSJTQ1JVQkJBUlNUQVRVU19MT0FESU5HIiB2YWx1ZT0iTGFkZW4iLz4NCgkJPHVpdGV4dCBuYW1lPSJTQ1JVQkJBUlNUQVRVU19CVUZGRVJJTkciIHZhbHVlPSJQdWZmZXJuIi8+DQoJCTx1aXRleHQgbmFtZT0iU0NSVUJCQVJTVEFUVVNfUVVFU1RJT04iIHZhbHVlPSJGcmFnZSBiZWFudHdvcnRlbiIvPg0KCQk8dWl0ZXh0IG5hbWU9IlNDUlVCQkFSU1RBVFVTX1JFVklFV1FVSVoiIHZhbHVlPSJOb2NobWFscyBkdXJjaHNlaGVuIi8+DQoJCTwhLS0gc3Vic3RpdHV0aW9uOiAlbSA9PSBtaW51dGVzIHJlbWFpbmluZyAtLT4NCgkJPCEtLSBzdWJzdGl0dXRpb246ICVzID09IHNlY29uZHMgcmVtYWluaW5nIC0tPg0KCQk8dWl0ZXh0IG5hbWU9IkVMQVBTRUQiIHZhbHVlPSJSZXN0ZGF1ZXI6ICVtIE1pbnV0ZW4gJXMgU2VrdW5kZW4iLz4NCgkJPHVpdGV4dCBuYW1lPSJOT1RGT1VORCIgdmFsdWU9Ik5pY2h0cyBnZWZ1bmRlbiIvPg0KCQk8dWl0ZXh0IG5hbWU9IkFUVEFDSE1FTlRTIiB2YWx1ZT0iQW5sYWdlbiIvPg0KCQk8IS0tIHN1YnN0aXR1dGlvbjogJXAgPT0gY3VycmVudCBzcGVha2VyJ3MgdGl0bGUgLS0+DQoJCTx1aXRleHQgbmFtZT0iQklPV0lOX1RJVExFIiB2YWx1ZT0iU3ByZWNoZXI6ICVwIi8+DQoJCTx1aXRleHQgbmFtZT0iQklPQlROX1RJVExFIiB2YWx1ZT0iU3ByZWNoZXIiLz4NCgkJPHVpdGV4dCBuYW1lPSJESVZJREVSQlROX1RJVExFIiB2YWx1ZT0ifCIvPg0KCQk8dWl0ZXh0IG5hbWU9IkNPTlRBQ1RCVE5fVElUTEUiIHZhbHVlPSJLb250YWt0Ii8+DQoJCTx1aXRleHQgbmFtZT0iVEFCX1FVSVoiIHZhbHVlPSJRdWl6Ii8+DQoJCTx1aXRleHQgbmFtZT0iVEFCX09VVExJTkUiIHZhbHVlPSJTdHJ1a3R1ciIvPg0KCQk8dWl0ZXh0IG5hbWU9IlRBQl9USFVNQiIgdmFsdWU9Ik1pbmlhdHVyIi8+DQoJCTx1aXRleHQgbmFtZT0iVEFCX05PVEVTIiB2YWx1ZT0iTm90aXplbiIvPg0KCQk8dWl0ZXh0IG5hbWU9IlRBQl9TRUFSQ0giIHZhbHVlPSJTdWNoZW4iLz4NCgkJPHVpdGV4dCBuYW1lPSJTTElERV9IRUFESU5HIiB2YWx1ZT0iRm9saWVudGl0ZWwiLz4NCgkJPHVpdGV4dCBuYW1lPSJEVVJBVElPTl9IRUFESU5HIiB2YWx1ZT0iRGF1ZXIiLz4NCgkJPHVpdGV4dCBuYW1lPSJTRUFSQ0hfSEVBRElORyIgdmFsdWU9IlRleHQgc3VjaGVuOiIvPg0KCQk8dWl0ZXh0IG5hbWU9IlRIVU1CX0hFQURJTkciIHZhbHVlPSJGb2xpZSIvPg0KCQk8dWl0ZXh0IG5hbWU9IlRIVU1CX0lORk8iIHZhbHVlPSJGb2xpZW50aXRlbC9EYXVlciIvPg0KCQk8dWl0ZXh0IG5hbWU9IkFUVEFDSE5BTUVfSEVBRElORyIgdmFsdWU9IkRhdGVpbmFtZSIvPg0KCQk8dWl0ZXh0IG5hbWU9IkFUVEFDSFNJWkVfSEVBRElORyIgdmFsdWU9Ikdyw7bDn2UiLz4NCgkJPHVpdGV4dCBuYW1lPSJTTElERV9OT1RFUyIgdmFsdWU9IkZvbGllbm5vdGl6ZW4iLz4NCgkJPHVpdGV4dCBuYW1lPSJDT1VSU0VfU1RBVFVTIiB2YWx1ZT0iTW9kdWxzdGF0dXMiLz4NCgkJPHVpdGV4dCBuYW1lPSJQQVNTRURfU1RSSU5HIiB2YWx1ZT0iRXJmb2xncmVpY2giLz4NCgkJPHVpdGV4dCBuYW1lPSJGQUlMRURfU1RSSU5HIiB2YWx1ZT0iRmVobGdlc2NobGFnZW4iLz4NCgkJPCEtLXF1aXogcG9kIGFuZCBtZXNzYWdlIGJveCB0ZXh0cy0tPg0KCQk8dWl0ZXh0IG5hbWU9IlFVSVpQT0RfUVVJWl9BVFRFTVBUIiB2YWx1ZT0iUXVpenZlcnN1Y2g6Ii8+DQoJCTx1aXRleHQgbmFtZT0iUVVJWlBPRF9RVUlaX0FUVEVNUFRfVkFMVUUiIHZhbHVlPSIlbiB2b24gJXQiLz4NCgkJPHVpdGV4dCBuYW1lPSJRVUlaUE9EX1FVSVpfU0NPUkUiIHZhbHVlPSJFcnJlaWNodDoiLz4NCgkJPHVpdGV4dCBuYW1lPSJRVUlaUE9EX1FVSVpfUEFTU1NDT1JFIiB2YWx1ZT0iTWluZGVzdHB1bmt0emFobDoiLz4NCgkJPHVpdGV4dCBuYW1lPSJRVUlaUE9EX1FVSVpfTUFYU0NPUkUiIHZhbHVlPSJNYXhpbWFsZSBQdW5rdHphaGw6Ii8+DQoJCTx1aXRleHQgbmFtZT0iUVVJWlBPRF9RVUVTQVRNUFRfU1RSIiB2YWx1ZT0iVmVyc3VjaDogJW4gdm9uICV0Ii8+DQoJCTx1aXRleHQgbmFtZT0iUVVJWlBPRF9RVUVTVFlQRV9TVFIiIHZhbHVlPSJUeXA6ICVzIi8+DQoJCTx1aXRleHQgbmFtZT0iUVVJWlBPRF9RVUVTVFlQRV9HUkQiIHZhbHVlPSJCZXdlcnRldCIvPg0KCQk8dWl0ZXh0IG5hbWU9IlFVSVpQT0RfUVVFU1RZUEVfU1ZZIiB2YWx1ZT0iVW1mcmFnZSIvPg0KCQk8dWl0ZXh0IG5hbWU9IlFVSVpQT0RfUVVJWkFUTVBUX0lORiIgdmFsdWU9IlVuZW5kbGljaCIvPg0KCQk8dWl0ZXh0IG5hbWU9IlFVSVpQT0RfUVVFU0FUTVBUX0lORiIgdmFsdWU9IlVuZW5kbGljaCIvPg0KCQk8dWl0ZXh0IG5hbWU9IldBUk5JTkdNU0dfWUVTU1RSSU5HIiB2YWx1ZT0iSmEiLz4NCgkJPHVpdGV4dCBuYW1lPSJXQVJOSU5HTVNHX05PU1RSSU5HIiB2YWx1ZT0iTmVpbiIvPg0KCQk8dWl0ZXh0IG5hbWU9IldBUk5JTkdNU0dfVElUTEVTVFJJTkciIHZhbHVlPSJRdWl6bmF2aWdhdGlvbnN3YXJudW5nIi8+DQoJCTx1aXRleHQgbmFtZT0iV0FSTklOR01TR19NU0dTVFJJTkciIHZhbHVlPSJJbiBkaWVzZW0gUXVpeiBnaWJ0IGVzIHVuYmVhbnR3b3J0ZXRlIEZyYWdlbi4mI3hBOyYjeEE7V2VubiBTaWUgYXVmICZxdW90O0phJnF1b3Q7IGtsaWNrZW4sIHdpcmQgZGFzIFF1aXogYmVlbmRldC4gS2xpY2tlbiBTaWUgYXVmICZxdW90O05laW4mcXVvdDssIHVtIG1pdCBkZW0gUXVpeiBmb3J0enVmYWhyZW4uIi8+DQoJCTx1aXRleHQgbmFtZT0iSU5GT1JNQVRJT05fSDI2NF9GTEFTSFBMQVlFUiIgdmFsdWU9IkRhcyBWaWRlbyB3aXJkIHZvbiBkZXIgbW9tZW50YW4gYXVmIGRpZXNlbSBDb21wdXRlciBpbnN0YWxsaWVydGVuIFZlcnNpb24gdm9uIEZsYXNoIFBsYXllciBuaWNodCB1bnRlcnN0w7x0enQuIEtsaWNrZW4gU2llIGF1ZiBkZW4gVmlkZW9iZXJlaWNoLCB1bSBkaWUgYWt0dWVsbGUgVmVyc2lvbiB2b24gRmxhc2ggUGxheWVyIGhlcnVudGVyenVsYWRlbi4iLz4NCgkJPCEtLSBzdWJzdGl0dXRpb246ICVwID09IHByZXNlbnRhdGlvbiB0aXRsZSAtLT4NCgkJPCEtLSBzdWJzdGl0dXRpb246ICVzID09IHNsaWRlIHRpdGxlIC0tPg0KCQk8IS0tIHN1YnN0aXR1dGlvbjogJW4gPT0gc2xpZGUgbnVtYmVyIC0tPg0KCQk8dWl0ZXh0IG5hbWU9IkJPT0tNQVJLIiB2YWx1ZT0iQWRvYmUgUHJlc2VudGVyIC0gJXAiLz4NCgkJPCEtLSBzdWJzdGl0dXRpb246ICVwID09IHByZXNlbnRhdGlvbiB0aXRsZSAtLT4NCgkJPCEtLSBzdWJzdGl0dXRpb246ICVzID09IHNsaWRlIHRpdGxlIC0tPg0KCQk8IS0tIHN1YnN0aXR1dGlvbjogJW4gPT0gc2xpZGUgbnVtYmVyIC0tPg0KCQk8dWl0ZXh0IG5hbWU9IkJPT0tNQVJLU0xJREUiIHZhbHVlPSJBZG9iZSBQcmVzZW50ZXIgLSAlcCAlcyIvPg0KCQk8dWl0ZXh0IG5hbWU9IlNIT1dTSURFQkFSIiB2YWx1ZT0iRGVuIFRlaWxuZWhtZXJuIGRpZSBTZWl0ZW5sZWlzdGUgYW56ZWlnZW4iLz4NCgkJPHVpdGV4dCBuYW1lPSJNVVRFIiB2YWx1ZT0iQXVzIi8+DQoJCTx1aXRleHQgbmFtZT0iRE9DV1JBUF9USVRMRSIgdmFsdWU9IlByZXNlbnRlci1BbmhhbmciLz4NCgkJPHVpdGV4dCBuYW1lPSJET0NXUkFQX01TRyIgdmFsdWU9IkF1ZiBtZWluZW0gQXJiZWl0c3BsYXR6IHNwZWljaGVybiIvPg0KCQk8dWl0ZXh0IG5hbWU9IkRPQ1dSQVBfUFJPTVBUIiB2YWx1ZT0iWnVtIEhlcnVudGVybGFkZW4ga2xpY2tlbiIvPg0KCTwvbGFuZ3VhZ2U+DQoJPGxhbmd1YWdlIGlkPSJmciI+DQoJCTwhLS0gZm9ybWF0IGZvciB1aWZvbnQgdmFsdWUgaXMgImZvbnQsc2l6ZSxpc2JvbGQsaXNpdGFsaWMsaXNzaGFkb3dlZCIgLS0+DQoJCTx1aWZvbnQgbmFtZT0iRk9OVF9RVUlaWklORyIgdmFsdWU9IlZlcmRhbmEsOSxmYWxzZSxmYWxzZSxmYWxzZSIvPg0KCQk8dWlmb250IG5hbWU9IkZPTlRfU0NSVUJTVEFUVVMiIHZhbHVlPSJWZXJkYW5hLDksdHJ1ZSxmYWxzZSx0cnVlIi8+DQoJCTx1aWZvbnQgbmFtZT0iRk9OVF9TQ1JVQlRJTUUiIHZhbHVlPSJWZXJkYW5hLDksZmFsc2UsZmFsc2UsdHJ1ZSIvPg0KCQk8dWlmb250IG5hbWU9IkZPTlRfRUxBUFNFRFRJTUUiIHZhbHVlPSJWZXJkYW5hLDksdHJ1ZSxmYWxzZSx0cnVlIi8+DQoJCTx1aWZvbnQgbmFtZT0iRk9OVF9VVElMU01FTlUiIHZhbHVlPSJWZXJkYW5hLDksdHJ1ZSxmYWxzZSxmYWxzZSIvPg0KCQk8dWlmb250IG5hbWU9IkZPTlRfVEFCUyIgdmFsdWU9IlZlcmRhbmEsOSx0cnVlLGZhbHNlLHRydWUiLz4NCgkJPHVpZm9udCBuYW1lPSJGT05UX1BSRVNFTlRBVElPTk5BTUUiIHZhbHVlPSJWZXJkYW5hLDE0LGZhbHNlLGZhbHNlLHRydWUiLz4NCgkJPHVpZm9udCBuYW1lPSJGT05UX1BSRVNFTlRFUk5BTUUiIHZhbHVlPSJWZXJkYW5hLDEwLHRydWUsZmFsc2UsdHJ1ZSIvPg0KCQk8dWlmb250IG5hbWU9IkZPTlRfUFJFU0VOVEVSVElUTEUiIHZhbHVlPSJWZXJkYW5hLDEwLGZhbHNlLGZhbHNlLHRydWUiLz4NCgkJPHVpZm9udCBuYW1lPSJGT05UX0JJT0JUTiIgdmFsdWU9IlZlcmRhbmEsMTAsZmFsc2UsZmFsc2UsdHJ1ZSIvPg0KCQk8dWlmb250IG5hbWU9IkZPTlRfTk9URVMiIHZhbHVlPSJWZXJkYW5hLDExLGZhbHNlLGZhbHNlLGZhbHNlIi8+DQoJCTx1aWZvbnQgbmFtZT0iRk9OVF9PVVRMSU5FIiB2YWx1ZT0iVmVyZGFuYSwxMSxmYWxzZSxmYWxzZSx0cnVlIi8+DQoJCTx1aWZvbnQgbmFtZT0iRk9OVF9TRUFSQ0giIHZhbHVlPSJWZXJkYW5hLDExLGZhbHNlLGZhbHNlLHRydWUiLz4NCgkJPHVpZm9udCBuYW1lPSJGT05UX1RIVU1CIiB2YWx1ZT0iVmVyZGFuYSw5LGZhbHNlLGZhbHNlLHRydWUiLz4NCgkJPHVpZm9udCBuYW1lPSJGT05UX0JJT1dJTiIgdmFsdWU9IlZlcmRhbmEsMTEsZmFsc2UsZmFsc2UsZmFsc2UiLz4NCgkJPHVpZm9udCBuYW1lPSJGT05UX0xJU1RIRUFESU5HIiB2YWx1ZT0iVmVyZGFuYSw5LGZhbHNlLGZhbHNlLGZhbHNlIi8+DQoJCTx1aWZvbnQgbmFtZT0iRk9OVF9XSU5USVRMRSIgdmFsdWU9IlZlcmRhbmEsOSxmYWxzZSxmYWxzZSx0cnVlIi8+DQoJCTx1aWZvbnQgbmFtZT0iRk9OVF9BVFRBQ0hNRU5UUyIgdmFsdWU9IlZlcmRhbmEsMTEsZmFsc2UsZmFsc2UsdHJ1ZSIvPg0KCQk8IS0tcXVpeiBwb2QgYW5kIG1lc3NhZ2UgYm94IHRleHQgZm9udHMtLT4NCgkJPHVpZm9udCBuYW1lPSJGT05UX01TR0JPWF9XSU5USVRMRSIgdmFsdWU9IlZlcmRhbmEsMTEsdHJ1ZSxmYWxzZSx0cnVlIi8+DQoJCTx1aWZvbnQgbmFtZT0iRk9OVF9NU0dCT1hfTVNHIiB2YWx1ZT0iVmVyZGFuYSwxMSxmYWxzZSxmYWxzZSx0cnVlIi8+DQoJCTx1aWZvbnQgbmFtZT0iRk9OVF9NU0dCT1hfT1BUSU9OUyIgdmFsdWU9IlZlcmRhbmEsOSx0cnVlLGZhbHNlLHRydWUiLz4NCgkJPHVpZm9udCBuYW1lPSJGT05UX1FVSVpQT0RfUVVJWl9USVRMRSIgdmFsdWU9IlZlcmRhbmEsMTEsdHJ1ZSxmYWxzZSx0cnVlIi8+DQoJCTx1aWZvbnQgbmFtZT0iRk9OVF9RVUlaUE9EX1FVSVpfQVRURU1QVCIgdmFsdWU9IlZlcmRhbmEsOSxmYWxzZSxmYWxzZSx0cnVlIi8+DQoJCTx1aWZvbnQgbmFtZT0iRk9OVF9RVUlaUE9EX1FVSVpfQVRURU1QVF9WQUxVRSIgdmFsdWU9IlZlcmRhbmEsOSx0cnVlLGZhbHNlLHRydWUiLz4NCgkJPHVpZm9udCBuYW1lPSJGT05UX1FVSVpQT0RfUVVFU1RJT05fU0NPUkUiIHZhbHVlPSJWZXJkYW5hLDksZmFsc2UsZmFsc2UsdHJ1ZSIvPg0KCQk8dWlmb250IG5hbWU9IkZPTlRfUVVJWlBPRF9RVUVTVElPTl9TQ09SRV9WQUxVRSIgdmFsdWU9IlZlcmRhbmEsOSx0cnVlLGZhbHNlLHRydWUiLz4NCgkJPHVpZm9udCBuYW1lPSJGT05UX1FVSVpQT0RfUVVFU1RJT05fQVRURU1QVCIgdmFsdWU9IlZlcmRhbmEsOSxmYWxzZSxmYWxzZSx0cnVlIi8+DQoJCTx1aWZvbnQgbmFtZT0iRk9OVF9RVUlaUE9EX1FVRVNUSU9OX0FUVEVNUFRfVkFMVUUiIHZhbHVlPSJWZXJkYW5hLDksdHJ1ZSxmYWxzZSx0cnVlIi8+DQoJCTx1aWZvbnQgbmFtZT0iRk9OVF9RVUlaUE9EX1FVRVNUSU9OX1RBRyIgdmFsdWU9IlZlcmRhbmEsMTEsdHJ1ZSxmYWxzZSx0cnVlIi8+DQoJCTx1aWZvbnQgbmFtZT0iRk9OVF9RVUlaUE9EX1FVSVpfUVVFU1RJT05fQ09VTlQiIHZhbHVlPSJWZXJkYW5hLDksZmFsc2UsZmFsc2UsdHJ1ZSIvPg0KCQk8dWlmb250IG5hbWU9IkZPTlRfUVVJWlBPRF9RVUlaX1FVRVNUSU9OX0NPVU5UX1ZBTFVFIiB2YWx1ZT0iVmVyZGFuYSw5LHRydWUsZmFsc2UsdHJ1ZSIvPg0KCQk8dWlmb250IG5hbWU9IkZPTlRfUVVJWlBPRF9RVUlaX1FVRVNUSU9OX0FUVEVNUFRFRCIgdmFsdWU9IlZlcmRhbmEsOSxmYWxzZSxmYWxzZSx0cnVlIi8+DQoJCTx1aWZvbnQgbmFtZT0iRk9OVF9RVUlaUE9EX1FVSVpfUVVFU1RJT05fQVRURU1QVEVEX1ZBTFVFIiB2YWx1ZT0iVmVyZGFuYSw5LHRydWUsZmFsc2UsdHJ1ZSIvPg0KCQk8dWlmb250IG5hbWU9IkZPTlRfUVVJWlBPRF9RVUlaX1NDT1JFX1RBRyIgdmFsdWU9IlZlcmRhbmEsMTEsdHJ1ZSxmYWxzZSx0cnVlIi8+DQoJCTx1aWZvbnQgbmFtZT0iRk9OVF9RVUlaUE9EX1FVSVpfU0NPUkUiIHZhbHVlPSJWZXJkYW5hLDksZmFsc2UsZmFsc2UsdHJ1ZSIvPg0KCQk8dWlmb250IG5hbWU9IkZPTlRfUVVJWlBPRF9RVUlaX1NDT1JFX1ZBTFVFIiB2YWx1ZT0iVmVyZGFuYSw5LHRydWUsZmFsc2UsdHJ1ZSIvPg0KCQk8dWlmb250IG5hbWU9IkZPTlRfUVVJWlBPRF9RVUlaX01BWFNDT1JFIiB2YWx1ZT0iVmVyZGFuYSw5LGZhbHNlLGZhbHNlLHRydWUiLz4NCgkJPHVpZm9udCBuYW1lPSJGT05UX1FVSVpQT0RfUVVJWl9NQVhTQ09SRV9WQUxVRSIgdmFsdWU9IlZlcmRhbmEsOSx0cnVlLGZhbHNlLHRydWUiLz4NCgkJPHVpZm9udCBuYW1lPSJGT05UX1FVSVpQT0RfUVVJWl9QQVNTU0NPUkUiIHZhbHVlPSJWZXJkYW5hLDksZmFsc2UsZmFsc2UsdHJ1ZSIvPg0KCQk8dWlmb250IG5hbWU9IkZPTlRfUVVJWlBPRF9RVUlaX1BBU1NTQ09SRV9WQUxVRSIgdmFsdWU9IlZlcmRhbmEsOSx0cnVlLGZhbHNlLHRydWUiLz4NCgkJPCEtLSB1aXRleHQgLS0+DQoJCTwhLS0gc3Vic3RpdHV0aW9uOiAlbiA9PSBzbGlkZSBudW1iZXIgLS0+DQoJCTx1aXRleHQgbmFtZT0iQVRUQUNITUVOVF9QUkVWSUVXX1dBUk5JTkdNU0dfVElUTEVTVFJJTkciIHZhbHVlPSJBdmVydGlzc2VtZW50IGNvbmNlcm5hbnQgbGEgcGnDqGNlIGpvaW50ZSIvPg0KCQk8dWl0ZXh0IG5hbWU9IkFUVEFDSE1FTlRfUFJFVklFV19XQVJOSU5HTVNHIiB2YWx1ZT0iTGVzIHBpw6hjZXMgam9pbnRlcyBuZSBwZXV2ZW50IHBhcyDDqnRyZSBvdXZlcnRlcyBlbiBtb2RlIEFwZXLDp3UuIFV0aWxpc2V6IGxhIHB1YmxpY2F0aW9uIHBvdXIgYWZmaWNoZXIgbGVzIHLDqXN1bHRhdHMuIi8+DQoJCTx1aXRleHQgbmFtZT0iQ09MTEFCX0xPQ0FMX1BMQVlCQUNLX01TRyIgdmFsdWU9IkxlIGNvbnRlbnUgZXN0IGx1IGxvY2FsZW1lbnQuIExhIGNvbGxhYm9yYXRpb24gbuKAmWVzdCBwYXMgcHJpc2UgZW4gY2hhcmdlIHBvdXIgY2UgbW9kZS4iLz4NCgkJPHVpdGV4dCBuYW1lPSJDT0xMQUJfTE9DQUxfUExBWUJBQ0tfVElUTEUiIHZhbHVlPSJMZWN0dXJlIGxvY2FsZSIvPg0KCQk8dWl0ZXh0IG5hbWU9IkNPTExBQl9MT0NBTF9QTEFZQkFDS0JUTiIgdmFsdWU9Ik9rIi8+DQoJCTx1aXRleHQgbmFtZT0iVU5OQU1FRFNMSURFVElUTEUiIHZhbHVlPSJEaWFwb3NpdGl2ZSAlbiIvPg0KCQk8IS0tIHN1YnN0aXR1dGlvbjogJW4gPT0gc2xpZGUgbnVtYmVyIC0tPg0KCQk8IS0tIHN1YnN0aXR1dGlvbjogJXQgPT0gdG90YWwgc2xpZGUgY291bnQgLS0+DQoJCTx1aXRleHQgbmFtZT0iU0NSVUJCQVJTVEFUVVNfU0xJREVJTkZPIiB2YWx1ZT0iRGlhcG9zaXRpdmUgJW4gLyAldCB8ICIvPg0KCQk8dWl0ZXh0IG5hbWU9IlNDUlVCQkFSU1RBVFVTX1NUT1BQRUQiIHZhbHVlPSJBcnLDqnTDqWUiLz4NCgkJPHVpdGV4dCBuYW1lPSJTQ1JVQkJBUlNUQVRVU19QTEFZSU5HIiB2YWx1ZT0iTGVjdHVyZSIvPg0KCQk8dWl0ZXh0IG5hbWU9IlNDUlVCQkFSU1RBVFVTX05PQVVESU8iIHZhbHVlPSJQYXMgZGUgc29uIi8+DQoJCTx1aXRleHQgbmFtZT0iU0NSVUJCQVJTVEFUVVNfVklEUExBWUlORyIgdmFsdWU9IkxlY3R1cmUgdmlkw6lvIGVuIGNvdXJzIi8+DQoJCTx1aXRleHQgbmFtZT0iU0NSVUJCQVJTVEFUVVNfTE9BRElORyIgdmFsdWU9IkNoYXJnZW1lbnQgZW4gY291cnMiLz4NCgkJPHVpdGV4dCBuYW1lPSJTQ1JVQkJBUlNUQVRVU19CVUZGRVJJTkciIHZhbHVlPSJNaXNlIGVuIG3DqW1vaXJlIi8+DQoJCTx1aXRleHQgbmFtZT0iU0NSVUJCQVJTVEFUVVNfUVVFU1RJT04iIHZhbHVlPSJSw6lwb25kcmUgw6AgbGEgcXVlc3Rpb24iLz4NCgkJPHVpdGV4dCBuYW1lPSJTQ1JVQkJBUlNUQVRVU19SRVZJRVdRVUlaIiB2YWx1ZT0iUsOpdmlzaW9uIGR1IHF1ZXN0aW9ubmFpcmUiLz4NCgkJPCEtLSBzdWJzdGl0dXRpb246ICVtID09IG1pbnV0ZXMgcmVtYWluaW5nIC0tPg0KCQk8IS0tIHN1YnN0aXR1dGlvbjogJXMgPT0gc2Vjb25kcyByZW1haW5pbmcgLS0+DQoJCTx1aXRleHQgbmFtZT0iRUxBUFNFRCIgdmFsdWU9IiVtIG1pbnV0ZXMgJXMgc2Vjb25kZXMgcmVzdGFudGVzIi8+DQoJCTx1aXRleHQgbmFtZT0iTk9URk9VTkQiIHZhbHVlPSJSaWVuIHRyb3V2w6kiLz4NCgkJPHVpdGV4dCBuYW1lPSJBVFRBQ0hNRU5UUyIgdmFsdWU9IlBpw6hjZXMgam9pbnRlcyIvPg0KCQk8IS0tIHN1YnN0aXR1dGlvbjogJXAgPT0gY3VycmVudCBzcGVha2VyJ3MgdGl0bGUgLS0+DQoJCTx1aXRleHQgbmFtZT0iQklPV0lOX1RJVExFIiB2YWx1ZT0iQmlvIDogJXAiLz4NCgkJPHVpdGV4dCBuYW1lPSJCSU9CVE5fVElUTEUiIHZhbHVlPSJCaW8gOiIvPg0KCQk8dWl0ZXh0IG5hbWU9IkRJVklERVJCVE5fVElUTEUiIHZhbHVlPSJ8Ii8+DQoJCTx1aXRleHQgbmFtZT0iQ09OVEFDVEJUTl9USVRMRSIgdmFsdWU9IkNvbnRhY3QiLz4NCgkJPHVpdGV4dCBuYW1lPSJUQUJfUVVJWiIgdmFsdWU9IlF1aXoiLz4NCgkJPHVpdGV4dCBuYW1lPSJUQUJfT1VUTElORSIgdmFsdWU9IlBsYW4iLz4NCgkJPHVpdGV4dCBuYW1lPSJUQUJfVEhVTUIiIHZhbHVlPSJEaWFwb3MiLz4NCgkJPHVpdGV4dCBuYW1lPSJUQUJfTk9URVMiIHZhbHVlPSJOb3RlcyIvPg0KCQk8dWl0ZXh0IG5hbWU9IlRBQl9TRUFSQ0giIHZhbHVlPSJSZWNoZXJjaGUiLz4NCgkJPHVpdGV4dCBuYW1lPSJTTElERV9IRUFESU5HIiB2YWx1ZT0iVGl0cmUgZGUgbGEgZGlhcG9zaXRpdmUiLz4NCgkJPHVpdGV4dCBuYW1lPSJEVVJBVElPTl9IRUFESU5HIiB2YWx1ZT0iRHVyw6llIi8+DQoJCTx1aXRleHQgbmFtZT0iU0VBUkNIX0hFQURJTkciIHZhbHVlPSJSZWNoZXJjaGUgZGUgdGV4dGUgOiIvPg0KCQk8dWl0ZXh0IG5hbWU9IlRIVU1CX0hFQURJTkciIHZhbHVlPSJEaWFwb3NpdGl2ZSIvPg0KCQk8dWl0ZXh0IG5hbWU9IlRIVU1CX0lORk8iIHZhbHVlPSJUaXRyZS9kdXLDqWUiLz4NCgkJPHVpdGV4dCBuYW1lPSJBVFRBQ0hOQU1FX0hFQURJTkciIHZhbHVlPSJOb20gZGUgZmljaGllciIvPg0KCQk8dWl0ZXh0IG5hbWU9IkFUVEFDSFNJWkVfSEVBRElORyIgdmFsdWU9IlRhaWxsZSIvPg0KCQk8dWl0ZXh0IG5hbWU9IlNMSURFX05PVEVTIiB2YWx1ZT0iQ29tbWVudGFpcmVzIGRlcyBkaWFwb3NpdGl2ZXMiLz4NCgkJPHVpdGV4dCBuYW1lPSJDT1VSU0VfU1RBVFVTIiB2YWx1ZT0iU3RhdHV0IGR1IG1vZHVsZSIvPg0KCQk8dWl0ZXh0IG5hbWU9IlBBU1NFRF9TVFJJTkciIHZhbHVlPSJSw6l1c3NpIi8+DQoJCTx1aXRleHQgbmFtZT0iRkFJTEVEX1NUUklORyIgdmFsdWU9IkVjaG91w6kiLz4NCgkJPCEtLXF1aXogcG9kIGFuZCBtZXNzYWdlIGJveCB0ZXh0cy0tPg0KCQk8dWl0ZXh0IG5hbWU9IlFVSVpQT0RfUVVJWl9BVFRFTVBUIiB2YWx1ZT0iVGVudGF0aXZlIGRlIHF1ZXN0aW9ubmFpcmUgOiIvPg0KCQk8dWl0ZXh0IG5hbWU9IlFVSVpQT0RfUVVJWl9BVFRFTVBUX1ZBTFVFIiB2YWx1ZT0iJW4gc3VyICV0Ii8+DQoJCTx1aXRleHQgbmFtZT0iUVVJWlBPRF9RVUlaX1NDT1JFIiB2YWx1ZT0iTm90ZSBvYnRlbnVlIDoiLz4NCgkJPHVpdGV4dCBuYW1lPSJRVUlaUE9EX1FVSVpfUEFTU1NDT1JFIiB2YWx1ZT0iTm90ZSBkJ2FkbWlzc2liaWxpdMOpwqA6Ii8+DQoJCTx1aXRleHQgbmFtZT0iUVVJWlBPRF9RVUlaX01BWFNDT1JFIiB2YWx1ZT0iTm90ZSBtYXhpbWFsZSA6Ii8+DQoJCTx1aXRleHQgbmFtZT0iUVVJWlBPRF9RVUVTQVRNUFRfU1RSIiB2YWx1ZT0iVGVudGF0aXZlIDogJW4gc3VyICV0Ii8+DQoJCTx1aXRleHQgbmFtZT0iUVVJWlBPRF9RVUVTVFlQRV9TVFIiIHZhbHVlPSJUeXBlOiAlcyIvPg0KCQk8dWl0ZXh0IG5hbWU9IlFVSVpQT0RfUVVFU1RZUEVfR1JEIiB2YWx1ZT0iTm90w6kiLz4NCgkJPHVpdGV4dCBuYW1lPSJRVUlaUE9EX1FVRVNUWVBFX1NWWSIgdmFsdWU9IkVucXXDqnRlIi8+DQoJCTx1aXRleHQgbmFtZT0iUVVJWlBPRF9RVUlaQVRNUFRfSU5GIiB2YWx1ZT0iSWxsaW1pdMOpIi8+DQoJCTx1aXRleHQgbmFtZT0iUVVJWlBPRF9RVUVTQVRNUFRfSU5GIiB2YWx1ZT0iSWxsaW1pdMOpIi8+DQoJCTx1aXRleHQgbmFtZT0iV0FSTklOR01TR19ZRVNTVFJJTkciIHZhbHVlPSJPdWkiLz4NCgkJPHVpdGV4dCBuYW1lPSJXQVJOSU5HTVNHX05PU1RSSU5HIiB2YWx1ZT0iTm9uIi8+DQoJCTx1aXRleHQgbmFtZT0iV0FSTklOR01TR19USVRMRVNUUklORyIgdmFsdWU9IkF2ZXJ0aXNzZW1lbnQgZGUgbmF2aWdhdGlvbiBkdSBxdWVzdGlvbm5haXJlIi8+DQoJCTx1aXRleHQgbmFtZT0iV0FSTklOR01TR19NU0dTVFJJTkciIHZhbHVlPSJWb3VzIG4nYXZleiBwYXMgcsOpcG9uZHUgw6AgY2VydGFpbmVzIHF1ZXN0aW9ucyBkZSBjZSBxdWVzdGlvbm5haXJlLiYjeEE7JiN4QTtTaSB2b3VzIGNsaXF1ZXogc3VyIE91aSwgdm91cyBxdWl0dGVyZXogbGUgcXVlc3Rpb25uYWlyZS4gQ2xpcXVleiBzdXIgTm9uIHBvdXIgY29udGludWVyIGxlIHF1ZXN0aW9ubmFpcmUuIi8+DQoJCTx1aXRleHQgbmFtZT0iSU5GT1JNQVRJT05fSDI2NF9GTEFTSFBMQVlFUiIgdmFsdWU9IkxhIHZlcnNpb24gZGUgRmxhc2ggUGxheWVyIGFjdHVlbGxlbWVudCBpbnN0YWxsw6llIHN1ciB2b3RyZSBtYWNoaW5lIG5lIHByZW5kIHBhcyBlbiBjaGFyZ2UgY2UgdHlwZSBkZSB2aWTDqW8uIENsaXF1ZXogc3VyIGxhIHpvbmUgdmlkw6lvIHBvdXIgdMOpbMOpY2hhcmdlciBsYSBkZXJuacOocmUgdmVyc2lvbiBkZSBGbGFzaCBQbGF5ZXIuIi8+DQoJCTwhLS0gc3Vic3RpdHV0aW9uOiAlcCA9PSBwcmVzZW50YXRpb24gdGl0bGUgLS0+DQoJCTwhLS0gc3Vic3RpdHV0aW9uOiAlcyA9PSBzbGlkZSB0aXRsZSAtLT4NCgkJPCEtLSBzdWJzdGl0dXRpb246ICVuID09IHNsaWRlIG51bWJlciAtLT4NCgkJPHVpdGV4dCBuYW1lPSJCT09LTUFSSyIgdmFsdWU9IkFkb2JlIFByZXNlbnRlciAtICVwIi8+DQoJCTwhLS0gc3Vic3RpdHV0aW9uOiAlcCA9PSBwcmVzZW50YXRpb24gdGl0bGUgLS0+DQoJCTwhLS0gc3Vic3RpdHV0aW9uOiAlcyA9PSBzbGlkZSB0aXRsZSAtLT4NCgkJPCEtLSBzdWJzdGl0dXRpb246ICVuID09IHNsaWRlIG51bWJlciAtLT4NCgkJPHVpdGV4dCBuYW1lPSJCT09LTUFSS1NMSURFIiB2YWx1ZT0iQWRvYmUgUHJlc2VudGVyIC0gJXAgJXMiLz4NCgkJPHVpdGV4dCBuYW1lPSJTSE9XU0lERUJBUiIgdmFsdWU9Ik1vbnRyZXIgbCdlbmNhZHLDqSBhdXggcGFydGljaXBhbnRzIi8+DQoJCTx1aXRleHQgbmFtZT0iTVVURSIgdmFsdWU9Ik11ZXQiLz4NCgkJPHVpdGV4dCBuYW1lPSJET0NXUkFQX1RJVExFIiB2YWx1ZT0iUGnDqGNlIGpvaW50ZSBQcmVzZW50ZXIiLz4NCgkJPHVpdGV4dCBuYW1lPSJET0NXUkFQX01TRyIgdmFsdWU9IkVucmVnaXN0cmVyIHN1ciBtb24gb3JkaW5hdGV1ciIvPg0KCQk8dWl0ZXh0IG5hbWU9IkRPQ1dSQVBfUFJPTVBUIiB2YWx1ZT0iQ2xpcXVlciBwb3VyIHTDqWzDqWNoYXJnZXIiLz4NCgk8L2xhbmd1YWdlPg0KCTxsYW5ndWFnZSBpZD0iamEiPg0KCQk8IS0tIGZvcm1hdCBmb3IgdWlmb250IHZhbHVlIGlzICJmb250LHNpemUsaXNib2xkLGlzaXRhbGljLGlzc2hhZG93ZWQiIC0tPg0KCQk8dWlmb250IG5hbWU9IkZPTlRfUVVJWlpJTkciIHZhbHVlPSJWZXJkYW5hLDksZmFsc2UsZmFsc2UsZmFsc2UiLz4NCgkJPHVpZm9udCBuYW1lPSJGT05UX1NDUlVCU1RBVFVTIiB2YWx1ZT0iVmVyZGFuYSwxMSxmYWxzZSxmYWxzZSx0cnVlIi8+DQoJCTx1aWZvbnQgbmFtZT0iRk9OVF9TQ1JVQlRJTUUiIHZhbHVlPSJWZXJkYW5hLDksZmFsc2UsZmFsc2UsdHJ1ZSIvPg0KCQk8dWlmb250IG5hbWU9IkZPTlRfRUxBUFNFRFRJTUUiIHZhbHVlPSJWZXJkYW5hLDExLHRydWUsZmFsc2UsZmFsc2UiLz4NCgkJPHVpZm9udCBuYW1lPSJGT05UX1VUSUxTTUVOVSIgdmFsdWU9IlZlcmRhbmEsOSx0cnVlLGZhbHNlLGZhbHNlIi8+DQoJCTx1aWZvbnQgbmFtZT0iRk9OVF9UQUJTIiB2YWx1ZT0iVmVyZGFuYSwxMCxmYWxzZSxmYWxzZSxmYWxzZSIvPg0KCQk8dWlmb250IG5hbWU9IkZPTlRfUFJFU0VOVEFUSU9OTkFNRSIgdmFsdWU9IlZlcmRhbmEsMTUsZmFsc2UsZmFsc2UsdHJ1ZSIvPg0KCQk8dWlmb250IG5hbWU9IkZPTlRfUFJFU0VOVEVSTkFNRSIgdmFsdWU9IlZlcmRhbmEsMTUsdHJ1ZSxmYWxzZSx0cnVlIi8+DQoJCTx1aWZvbnQgbmFtZT0iRk9OVF9QUkVTRU5URVJUSVRMRSIgdmFsdWU9IlZlcmRhbmEsMTEsZmFsc2UsZmFsc2UsdHJ1ZSIvPg0KCQk8dWlmb250IG5hbWU9IkZPTlRfQklPQlROIiB2YWx1ZT0iVmVyZGFuYSwxMCxmYWxzZSxmYWxzZSx0cnVlIi8+DQoJCTx1aWZvbnQgbmFtZT0iRk9OVF9OT1RFUyIgdmFsdWU9IlZlcmRhbmEsMTEsZmFsc2UsZmFsc2UsZmFsc2UiLz4NCgkJPHVpZm9udCBuYW1lPSJGT05UX09VVExJTkUiIHZhbHVlPSJWZXJkYW5hLDExLGZhbHNlLGZhbHNlLHRydWUiLz4NCgkJPHVpZm9udCBuYW1lPSJGT05UX1NFQVJDSCIgdmFsdWU9IlZlcmRhbmEsMTEsZmFsc2UsZmFsc2UsdHJ1ZSIvPg0KCQk8dWlmb250IG5hbWU9IkZPTlRfVEhVTUIiIHZhbHVlPSJWZXJkYW5hLDExLGZhbHNlLGZhbHNlLHRydWUiLz4NCgkJPHVpZm9udCBuYW1lPSJGT05UX0JJT1dJTiIgdmFsdWU9IlZlcmRhbmEsMTEsZmFsc2UsZmFsc2UsZmFsc2UiLz4NCgkJPHVpZm9udCBuYW1lPSJGT05UX0xJU1RIRUFESU5HIiB2YWx1ZT0iVmVyZGFuYSwxMSxmYWxzZSxmYWxzZSxmYWxzZSIvPg0KCQk8dWlmb250IG5hbWU9IkZPTlRfV0lOVElUTEUiIHZhbHVlPSJWZXJkYW5hLDExLGZhbHNlLGZhbHNlLHRydWUiLz4NCgkJPHVpZm9udCBuYW1lPSJGT05UX0FUVEFDSE1FTlRTIiB2YWx1ZT0iVmVyZGFuYSwxMSxmYWxzZSxmYWxzZSx0cnVlIi8+DQoJCTwhLS1xdWl6IHBvZCBhbmQgbWVzc2FnZSBib3ggdGV4dCBmb250cy0tPg0KCQk8dWlmb250IG5hbWU9IkZPTlRfTVNHQk9YX1dJTlRJVExFIiB2YWx1ZT0iVmVyZGFuYSwxMSx0cnVlLGZhbHNlLHRydWUiLz4NCgkJPHVpZm9udCBuYW1lPSJGT05UX01TR0JPWF9NU0ciIHZhbHVlPSJWZXJkYW5hLDExLGZhbHNlLGZhbHNlLHRydWUiLz4NCgkJPHVpZm9udCBuYW1lPSJGT05UX01TR0JPWF9PUFRJT05TIiB2YWx1ZT0iVmVyZGFuYSw5LHRydWUsZmFsc2UsdHJ1ZSIvPg0KCQk8dWlmb250IG5hbWU9IkZPTlRfUVVJWlBPRF9RVUlaX1RJVExFIiB2YWx1ZT0iVmVyZGFuYSwxMSx0cnVlLGZhbHNlLHRydWUiLz4NCgkJPHVpZm9udCBuYW1lPSJGT05UX1FVSVpQT0RfUVVJWl9BVFRFTVBUIiB2YWx1ZT0iVmVyZGFuYSw5LGZhbHNlLGZhbHNlLHRydWUiLz4NCgkJPHVpZm9udCBuYW1lPSJGT05UX1FVSVpQT0RfUVVJWl9BVFRFTVBUX1ZBTFVFIiB2YWx1ZT0iVmVyZGFuYSw5LHRydWUsZmFsc2UsdHJ1ZSIvPg0KCQk8dWlmb250IG5hbWU9IkZPTlRfUVVJWlBPRF9RVUVTVElPTl9TQ09SRSIgdmFsdWU9IlZlcmRhbmEsOSxmYWxzZSxmYWxzZSx0cnVlIi8+DQoJCTx1aWZvbnQgbmFtZT0iRk9OVF9RVUlaUE9EX1FVRVNUSU9OX1NDT1JFX1ZBTFVFIiB2YWx1ZT0iVmVyZGFuYSw5LHRydWUsZmFsc2UsdHJ1ZSIvPg0KCQk8dWlmb250IG5hbWU9IkZPTlRfUVVJWlBPRF9RVUVTVElPTl9BVFRFTVBUIiB2YWx1ZT0iVmVyZGFuYSw5LGZhbHNlLGZhbHNlLHRydWUiLz4NCgkJPHVpZm9udCBuYW1lPSJGT05UX1FVSVpQT0RfUVVFU1RJT05fQVRURU1QVF9WQUxVRSIgdmFsdWU9IlZlcmRhbmEsOSx0cnVlLGZhbHNlLHRydWUiLz4NCgkJPHVpZm9udCBuYW1lPSJGT05UX1FVSVpQT0RfUVVFU1RJT05fVEFHIiB2YWx1ZT0iVmVyZGFuYSwxMSx0cnVlLGZhbHNlLHRydWUiLz4NCgkJPHVpZm9udCBuYW1lPSJGT05UX1FVSVpQT0RfUVVJWl9RVUVTVElPTl9DT1VOVCIgdmFsdWU9IlZlcmRhbmEsOSxmYWxzZSxmYWxzZSx0cnVlIi8+DQoJCTx1aWZvbnQgbmFtZT0iRk9OVF9RVUlaUE9EX1FVSVpfUVVFU1RJT05fQ09VTlRfVkFMVUUiIHZhbHVlPSJWZXJkYW5hLDksdHJ1ZSxmYWxzZSx0cnVlIi8+DQoJCTx1aWZvbnQgbmFtZT0iRk9OVF9RVUlaUE9EX1FVSVpfUVVFU1RJT05fQVRURU1QVEVEIiB2YWx1ZT0iVmVyZGFuYSw5LGZhbHNlLGZhbHNlLHRydWUiLz4NCgkJPHVpZm9udCBuYW1lPSJGT05UX1FVSVpQT0RfUVVJWl9RVUVTVElPTl9BVFRFTVBURURfVkFMVUUiIHZhbHVlPSJWZXJkYW5hLDksdHJ1ZSxmYWxzZSx0cnVlIi8+DQoJCTx1aWZvbnQgbmFtZT0iRk9OVF9RVUlaUE9EX1FVSVpfU0NPUkVfVEFHIiB2YWx1ZT0iVmVyZGFuYSwxMSx0cnVlLGZhbHNlLHRydWUiLz4NCgkJPHVpZm9udCBuYW1lPSJGT05UX1FVSVpQT0RfUVVJWl9TQ09SRSIgdmFsdWU9IlZlcmRhbmEsOSxmYWxzZSxmYWxzZSx0cnVlIi8+DQoJCTx1aWZvbnQgbmFtZT0iRk9OVF9RVUlaUE9EX1FVSVpfU0NPUkVfVkFMVUUiIHZhbHVlPSJWZXJkYW5hLDksdHJ1ZSxmYWxzZSx0cnVlIi8+DQoJCTx1aWZvbnQgbmFtZT0iRk9OVF9RVUlaUE9EX1FVSVpfTUFYU0NPUkUiIHZhbHVlPSJWZXJkYW5hLDksZmFsc2UsZmFsc2UsdHJ1ZSIvPg0KCQk8dWlmb250IG5hbWU9IkZPTlRfUVVJWlBPRF9RVUlaX01BWFNDT1JFX1ZBTFVFIiB2YWx1ZT0iVmVyZGFuYSw5LHRydWUsZmFsc2UsdHJ1ZSIvPg0KCQk8dWlmb250IG5hbWU9IkZPTlRfUVVJWlBPRF9RVUlaX1BBU1NTQ09SRSIgdmFsdWU9IlZlcmRhbmEsOSxmYWxzZSxmYWxzZSx0cnVlIi8+DQoJCTx1aWZvbnQgbmFtZT0iRk9OVF9RVUlaUE9EX1FVSVpfUEFTU1NDT1JFX1ZBTFVFIiB2YWx1ZT0iVmVyZGFuYSw5LHRydWUsZmFsc2UsdHJ1ZSIvPg0KCQk8IS0tIHVpdGV4dCAtLT4NCgkJPCEtLSBzdWJzdGl0dXRpb246ICVuID09IHNsaWRlIG51bWJlciAtLT4NCgkJPHVpdGV4dCBuYW1lPSJBVFRBQ0hNRU5UX1BSRVZJRVdfV0FSTklOR01TR19USVRMRVNUUklORyIgdmFsdWU9Iua3u+S7mOODleOCoeOCpOODq+itpuWRiiIvPg0KCQk8dWl0ZXh0IG5hbWU9IkFUVEFDSE1FTlRfUFJFVklFV19XQVJOSU5HTVNHIiB2YWx1ZT0i5re75LuY44OV44Kh44Kk44Or44Gv44OX44Os44OT44Ol44O844Oi44O844OJ44Gn44Gv6ZaL44GN44G+44Gb44KT44CC44OR44OW44Oq44OD44K344Ol44KS5L2/55So44GX44Gm57WQ5p6c44KS6KGo56S644GX44Gm44GP44Gg44GV44GE44CCIi8+DQoJCTx1aXRleHQgbmFtZT0iQ09MTEFCX0xPQ0FMX1BMQVlCQUNLX01TRyIgdmFsdWU9IuOCs+ODs+ODhuODs+ODhOOBr+ODreODvOOCq+ODq+OBp+WGjeeUn+OBleOCjOOBpuOBhOOBvuOBmeOAguOBk+OBruODouODvOODieOBp+OBr+WFseWQjOS9nOalreOBp+OBjeOBvuOBm+OCk+OAgiIvPg0KCQk8dWl0ZXh0IG5hbWU9IkNPTExBQl9MT0NBTF9QTEFZQkFDS19USVRMRSIgdmFsdWU9IuODreODvOOCq+ODq+WGjeeUnyIvPg0KCQk8dWl0ZXh0IG5hbWU9IkNPTExBQl9MT0NBTF9QTEFZQkFDS0JUTiIgdmFsdWU9Ik9LIi8+DQoJCTx1aXRleHQgbmFtZT0iVU5OQU1FRFNMSURFVElUTEUiIHZhbHVlPSLjgrnjg6njgqTjg4kgOiAlbiIvPg0KCQk8IS0tIHN1YnN0aXR1dGlvbjogJW4gPT0gc2xpZGUgbnVtYmVyIC0tPg0KCQk8IS0tIHN1YnN0aXR1dGlvbjogJXQgPT0gdG90YWwgc2xpZGUgY291bnQgLS0+DQoJCTx1aXRleHQgbmFtZT0iU0NSVUJCQVJTVEFUVVNfU0xJREVJTkZPIiB2YWx1ZT0i44K544Op44Kk44OJIDogJW4gLyAldCB8ICIvPg0KCQk8dWl0ZXh0IG5hbWU9IlNDUlVCQkFSU1RBVFVTX1NUT1BQRUQiIHZhbHVlPSLlgZzmraIiLz4NCgkJPHVpdGV4dCBuYW1lPSJTQ1JVQkJBUlNUQVRVU19QTEFZSU5HIiB2YWx1ZT0i5YaN55Sf5LitIi8+DQoJCTx1aXRleHQgbmFtZT0iU0NSVUJCQVJTVEFUVVNfTk9BVURJTyIgdmFsdWU9Iumfs+WjsOOBquOBlyIvPg0KCQk8dWl0ZXh0IG5hbWU9IlNDUlVCQkFSU1RBVFVTX1ZJRFBMQVlJTkciIHZhbHVlPSLjg5Pjg4fjgqrlho3nlJ/kuK0iLz4NCgkJPHVpdGV4dCBuYW1lPSJTQ1JVQkJBUlNUQVRVU19MT0FESU5HIiB2YWx1ZT0i44Ot44O844OJ5LitIi8+DQoJCTx1aXRleHQgbmFtZT0iU0NSVUJCQVJTVEFUVVNfQlVGRkVSSU5HIiB2YWx1ZT0i44OQ44OD44OV44Kh5LitIi8+DQoJCTx1aXRleHQgbmFtZT0iU0NSVUJCQVJTVEFUVVNfUVVFU1RJT04iIHZhbHVlPSLos6rllY/jgavnrZTjgYjjgabkuIvjgZXjgYQiLz4NCgkJPHVpdGV4dCBuYW1lPSJTQ1JVQkJBUlNUQVRVU19SRVZJRVdRVUlaIiB2YWx1ZT0i44Kv44Kk44K644KS44Os44OT44Ol44O844GX44Gm44GE44G+44GZIi8+DQoJCTwhLS0gc3Vic3RpdHV0aW9uOiAlbSA9PSBtaW51dGVzIHJlbWFpbmluZyAtLT4NCgkJPCEtLSBzdWJzdGl0dXRpb246ICVzID09IHNlY29uZHMgcmVtYWluaW5nIC0tPg0KCQk8dWl0ZXh0IG5hbWU9IkVMQVBTRUQiIHZhbHVlPSLmrovjgoogOiAlbSDliIYgJXMg56eSIi8+DQoJCTx1aXRleHQgbmFtZT0iTk9URk9VTkQiIHZhbHVlPSLkvZXjgoLopovjgaTjgYvjgorjgb7jgZvjgpMiLz4NCgkJPHVpdGV4dCBuYW1lPSJBVFRBQ0hNRU5UUyIgdmFsdWU9Iua3u+S7mCIvPg0KCQk8IS0tIHN1YnN0aXR1dGlvbjogJXAgPT0gY3VycmVudCBzcGVha2VyJ3MgdGl0bGUgLS0+DQoJCTx1aXRleHQgbmFtZT0iQklPV0lOX1RJVExFIiB2YWx1ZT0i57WM5q20IDogJXAiLz4NCgkJPHVpdGV4dCBuYW1lPSJCSU9CVE5fVElUTEUiIHZhbHVlPSLntYzmrbQiLz4NCgkJPHVpdGV4dCBuYW1lPSJESVZJREVSQlROX1RJVExFIiB2YWx1ZT0ifCIvPg0KCQk8dWl0ZXh0IG5hbWU9IkNPTlRBQ1RCVE5fVElUTEUiIHZhbHVlPSLjgYrllY/jgYTlkIjjgo/jgZsiLz4NCgkJPHVpdGV4dCBuYW1lPSJUQUJfUVVJWiIgdmFsdWU9IuOCr+OCpOOCuiIvPg0KCQk8dWl0ZXh0IG5hbWU9IlRBQl9PVVRMSU5FIiB2YWx1ZT0i44Ki44Km44OI44Op44Kk44OzIi8+DQoJCTx1aXRleHQgbmFtZT0iVEFCX1RIVU1CIiB2YWx1ZT0i44K144Og44ON44O844OrIi8+DQoJCTx1aXRleHQgbmFtZT0iVEFCX05PVEVTIiB2YWx1ZT0i44OO44O844OIIi8+DQoJCTx1aXRleHQgbmFtZT0iVEFCX1NFQVJDSCIgdmFsdWU9IuaknOe0oiIvPg0KCQk8dWl0ZXh0IG5hbWU9IlNMSURFX0hFQURJTkciIHZhbHVlPSLjgrnjg6njgqTjg4njgr/jgqTjg4jjg6siLz4NCgkJPHVpdGV4dCBuYW1lPSJEVVJBVElPTl9IRUFESU5HIiB2YWx1ZT0i6ZW344GVIi8+DQoJCTx1aXRleHQgbmFtZT0iU0VBUkNIX0hFQURJTkciIHZhbHVlPSLmpJzntKLjgZnjgovjg4bjgq3jgrnjg4ggOiAiLz4NCgkJPHVpdGV4dCBuYW1lPSJUSFVNQl9IRUFESU5HIiB2YWx1ZT0i44K544Op44Kk44OJIi8+DQoJCTx1aXRleHQgbmFtZT0iVEhVTUJfSU5GTyIgdmFsdWU9IuOCueODqeOCpOODieOCv+OCpOODiOODqyAvIOmVt+OBlSIvPg0KCQk8dWl0ZXh0IG5hbWU9IkFUVEFDSE5BTUVfSEVBRElORyIgdmFsdWU9IuODleOCoeOCpOODq+WQjSIvPg0KCQk8dWl0ZXh0IG5hbWU9IkFUVEFDSFNJWkVfSEVBRElORyIgdmFsdWU9IuOCteOCpOOCuiIvPg0KCQk8dWl0ZXh0IG5hbWU9IlNMSURFX05PVEVTIiB2YWx1ZT0i44K544Op44Kk44OJ44OO44O844OIIi8+DQoJCTx1aXRleHQgbmFtZT0iQ09VUlNFX1NUQVRVUyIgdmFsdWU9IuODouOCuOODpeODvOODq+OCueODhuODvOOCv+OCuSIvPg0KCQk8dWl0ZXh0IG5hbWU9IlBBU1NFRF9TVFJJTkciIHZhbHVlPSLlkIjmoLwiLz4NCgkJPHVpdGV4dCBuYW1lPSJGQUlMRURfU1RSSU5HIiB2YWx1ZT0i5LiN5ZCI5qC8Ii8+DQoJCTwhLS1xdWl6IHBvZCBhbmQgbWVzc2FnZSBib3ggdGV4dHMtLT4NCgkJPHVpdGV4dCBuYW1lPSJRVUlaUE9EX1FVSVpfQVRURU1QVCIgdmFsdWU9IuOCr+OCpOOCuuippuihjOWbnuaVsCA6ICIvPg0KCQk8dWl0ZXh0IG5hbWU9IlFVSVpQT0RfUVVJWl9BVFRFTVBUX1ZBTFVFIiB2YWx1ZT0iJW4gLyAldCIvPg0KCQk8dWl0ZXh0IG5hbWU9IlFVSVpQT0RfUVVJWl9TQ09SRSIgdmFsdWU9IuOCueOCs+OCoiA6ICIvPg0KCQk8dWl0ZXh0IG5hbWU9IlFVSVpQT0RfUVVJWl9QQVNTU0NPUkUiIHZhbHVlPSLlkIjmoLzngrkgOiIvPg0KCQk8dWl0ZXh0IG5hbWU9IlFVSVpQT0RfUVVJWl9NQVhTQ09SRSIgdmFsdWU9IuacgOmrmOW+l+eCuSA6ICIvPg0KCQk8dWl0ZXh0IG5hbWU9IlFVSVpQT0RfUVVFU0FUTVBUX1NUUiIgdmFsdWU9IuippuihjOWbnuaVsCA6ICVuIC8gJXQiLz4NCgkJPHVpdGV4dCBuYW1lPSJRVUlaUE9EX1FVRVNUWVBFX1NUUiIgdmFsdWU9IuOCv+OCpOODlyA6ICVzIi8+DQoJCTx1aXRleHQgbmFtZT0iUVVJWlBPRF9RVUVTVFlQRV9HUkQiIHZhbHVlPSLoqZXkvqEiLz4NCgkJPHVpdGV4dCBuYW1lPSJRVUlaUE9EX1FVRVNUWVBFX1NWWSIgdmFsdWU9IuOCouODs+OCseODvOODiCIvPg0KCQk8dWl0ZXh0IG5hbWU9IlFVSVpQT0RfUVVJWkFUTVBUX0lORiIgdmFsdWU9IueEoeWItumZkCIvPg0KCQk8dWl0ZXh0IG5hbWU9IlFVSVpQT0RfUVVFU0FUTVBUX0lORiIgdmFsdWU9IueEoeWItumZkCIvPg0KCQk8dWl0ZXh0IG5hbWU9IldBUk5JTkdNU0dfWUVTU1RSSU5HIiB2YWx1ZT0i44Gv44GEIi8+DQoJCTx1aXRleHQgbmFtZT0iV0FSTklOR01TR19OT1NUUklORyIgdmFsdWU9IuOBhOOBhOOBiCIvPg0KCQk8dWl0ZXh0IG5hbWU9IldBUk5JTkdNU0dfVElUTEVTVFJJTkciIHZhbHVlPSLjgq/jgqTjgrrjga7jg4rjg5PjgrLjg7zjgrfjg6fjg7PjgavplqLjgZnjgovorablkYoiLz4NCgkJPHVpdGV4dCBuYW1lPSJXQVJOSU5HTVNHX01TR1NUUklORyIgdmFsdWU9IuOBk+OBruOCr+OCpOOCuuOBq+OBr+OAgeOBvuOBoOino+etlOOBl+OBpuOBhOOBquOBhOizquWVj+OBjOOBguOCiuOBvuOBmeOAgiYjeEE7JiN4QTsg44Kv44Kk44K644KS57WC5LqG44GZ44KL44Gr44Gv44CB44CM44Gv44GE44CN44KS44Kv44Oq44OD44Kv44GX44G+44GZ44CC44Kv44Kk44K644KS57aa6KGM44GZ44KL44Gr44Gv44CB44CM44GE44GE44GI44CN44KS44Kv44Oq44OD44Kv44GX44G+44GZ44CCIi8+DQoJCTx1aXRleHQgbmFtZT0iSU5GT1JNQVRJT05fSDI2NF9GTEFTSFBMQVlFUiIgdmFsdWU9IuOBiuS9v+OBhOOBruOCs+ODs+ODlOODpeODvOOCv+OBq+ePvuWcqOOCpOODs+OCueODiOODvOODq+OBleOCjOOBpuOBhOOCiyBGbGFzaCBQbGF5ZXIg44Gu44OQ44O844K444On44Oz44Gv44CB44GT44Gu44OT44OH44Kq44KS44K144Od44O844OI44GX44Gm44GE44G+44Gb44KT44CC5pyA5paw44GuIEZsYXNoIFBsYXllciDjgpLjg4Djgqbjg7Pjg63jg7zjg4njgZnjgovjgavjga/jgIHjg5Pjg4fjgqrpoJjln5/jgpLjgq/jg6rjg4Pjgq/jgZfjgabjgY/jgaDjgZXjgYTjgIIiLz4NCgkJPCEtLSBzdWJzdGl0dXRpb246ICVwID09IHByZXNlbnRhdGlvbiB0aXRsZSAtLT4NCgkJPCEtLSBzdWJzdGl0dXRpb246ICVzID09IHNsaWRlIHRpdGxlIC0tPg0KCQk8IS0tIHN1YnN0aXR1dGlvbjogJW4gPT0gc2xpZGUgbnVtYmVyIC0tPg0KCQk8dWl0ZXh0IG5hbWU9IkJPT0tNQVJLIiB2YWx1ZT0iQWRvYmUgUHJlc2VudGVyIC0gJXAiLz4NCgkJPCEtLSBzdWJzdGl0dXRpb246ICVwID09IHByZXNlbnRhdGlvbiB0aXRsZSAtLT4NCgkJPCEtLSBzdWJzdGl0dXRpb246ICVzID09IHNsaWRlIHRpdGxlIC0tPg0KCQk8IS0tIHN1YnN0aXR1dGlvbjogJW4gPT0gc2xpZGUgbnVtYmVyIC0tPg0KCQk8dWl0ZXh0IG5hbWU9IkJPT0tNQVJLU0xJREUiIHZhbHVlPSJBZG9iZSBQcmVzZW50ZXIgLSAlcCAlcyIvPg0KCQk8dWl0ZXh0IG5hbWU9IlNIT1dTSURFQkFSIiB2YWx1ZT0i44K144Kk44OJ44OQ44O844KS5Y+C5Yqg6ICF44Gr6KaL44Gb44KLIi8+DQoJCTx1aXRleHQgbmFtZT0iTVVURSIgdmFsdWU9IuODn+ODpeODvOODiCIvPg0KCQk8dWl0ZXh0IG5hbWU9IkRPQ1dSQVBfVElUTEUiIHZhbHVlPSJQcmVzZW50ZXIg5re75LuY44OV44Kh44Kk44OrIi8+DQoJCTx1aXRleHQgbmFtZT0iRE9DV1JBUF9NU0ciIHZhbHVlPSLjg57jgqTjgrPjg7Pjg5Tjg6Xjg7zjgr/jgavkv53lrZgiLz4NCgkJPHVpdGV4dCBuYW1lPSJET0NXUkFQX1BST01QVCIgdmFsdWU9IuOCr+ODquODg+OCr+OBl+OBpuODgOOCpuODs+ODreODvOODiSIvPg0KCTwvbGFuZ3VhZ2U+DQoJPGxhbmd1YWdlIGlkPSJrbyI+DQoJCTwhLS0gZm9ybWF0IGZvciB1aWZvbnQgdmFsdWUgaXMgImZvbnQsc2l6ZSxpc2JvbGQsaXNpdGFsaWMsaXNzaGFkb3dlZCIgLS0+DQoJCTx1aWZvbnQgbmFtZT0iRk9OVF9RVUlaWklORyIgdmFsdWU9IlZlcmRhbmEsOSxmYWxzZSxmYWxzZSxmYWxzZSIvPg0KCQk8dWlmb250IG5hbWU9IkZPTlRfU0NSVUJTVEFUVVMiIHZhbHVlPSJWZXJkYW5hLDExLGZhbHNlLGZhbHNlLHRydWUiLz4NCgkJPHVpZm9udCBuYW1lPSJGT05UX1NDUlVCVElNRSIgdmFsdWU9IlZlcmRhbmEsOSxmYWxzZSxmYWxzZSx0cnVlIi8+DQoJCTx1aWZvbnQgbmFtZT0iRk9OVF9FTEFQU0VEVElNRSIgdmFsdWU9IlZlcmRhbmEsMTEsdHJ1ZSxmYWxzZSxmYWxzZSIvPg0KCQk8dWlmb250IG5hbWU9IkZPTlRfVVRJTFNNRU5VIiB2YWx1ZT0iVmVyZGFuYSw5LHRydWUsZmFsc2UsZmFsc2UiLz4NCgkJPHVpZm9udCBuYW1lPSJGT05UX1RBQlMiIHZhbHVlPSJWZXJkYW5hLDExLGZhbHNlLGZhbHNlLGZhbHNlIi8+DQoJCTx1aWZvbnQgbmFtZT0iRk9OVF9QUkVTRU5UQVRJT05OQU1FIiB2YWx1ZT0iVmVyZGFuYSwxNSxmYWxzZSxmYWxzZSx0cnVlIi8+DQoJCTx1aWZvbnQgbmFtZT0iRk9OVF9QUkVTRU5URVJOQU1FIiB2YWx1ZT0iVmVyZGFuYSwxNSx0cnVlLGZhbHNlLHRydWUiLz4NCgkJPHVpZm9udCBuYW1lPSJGT05UX1BSRVNFTlRFUlRJVExFIiB2YWx1ZT0iVmVyZGFuYSwxMSxmYWxzZSxmYWxzZSx0cnVlIi8+DQoJCTx1aWZvbnQgbmFtZT0iRk9OVF9CSU9CVE4iIHZhbHVlPSJWZXJkYW5hLDExLGZhbHNlLGZhbHNlLHRydWUiLz4NCgkJPHVpZm9udCBuYW1lPSJGT05UX05PVEVTIiB2YWx1ZT0iVmVyZGFuYSwxMSxmYWxzZSxmYWxzZSxmYWxzZSIvPg0KCQk8dWlmb250IG5hbWU9IkZPTlRfT1VUTElORSIgdmFsdWU9IlZlcmRhbmEsMTEsZmFsc2UsZmFsc2UsdHJ1ZSIvPg0KCQk8dWlmb250IG5hbWU9IkZPTlRfU0VBUkNIIiB2YWx1ZT0iVmVyZGFuYSwxMSxmYWxzZSxmYWxzZSx0cnVlIi8+DQoJCTx1aWZvbnQgbmFtZT0iRk9OVF9USFVNQiIgdmFsdWU9IlZlcmRhbmEsMTEsZmFsc2UsZmFsc2UsdHJ1ZSIvPg0KCQk8dWlmb250IG5hbWU9IkZPTlRfQklPV0lOIiB2YWx1ZT0iVmVyZGFuYSwxMSxmYWxzZSxmYWxzZSxmYWxzZSIvPg0KCQk8dWlmb250IG5hbWU9IkZPTlRfTElTVEhFQURJTkciIHZhbHVlPSJWZXJkYW5hLDExLGZhbHNlLGZhbHNlLGZhbHNlIi8+DQoJCTx1aWZvbnQgbmFtZT0iRk9OVF9XSU5USVRMRSIgdmFsdWU9IlZlcmRhbmEsMTEsZmFsc2UsZmFsc2UsdHJ1ZSIvPg0KCQk8dWlmb250IG5hbWU9IkZPTlRfQVRUQUNITUVOVFMiIHZhbHVlPSJWZXJkYW5hLDExLGZhbHNlLGZhbHNlLHRydWUiLz4NCgkJPCEtLXF1aXogcG9kIGFuZCBtZXNzYWdlIGJveCB0ZXh0IGZvbnRzLS0+DQoJCTx1aWZvbnQgbmFtZT0iRk9OVF9NU0dCT1hfV0lOVElUTEUiIHZhbHVlPSJWZXJkYW5hLDExLHRydWUsZmFsc2UsdHJ1ZSIvPg0KCQk8dWlmb250IG5hbWU9IkZPTlRfTVNHQk9YX01TRyIgdmFsdWU9IlZlcmRhbmEsMTEsZmFsc2UsZmFsc2UsdHJ1ZSIvPg0KCQk8dWlmb250IG5hbWU9IkZPTlRfTVNHQk9YX09QVElPTlMiIHZhbHVlPSJWZXJkYW5hLDksdHJ1ZSxmYWxzZSx0cnVlIi8+DQoJCTx1aWZvbnQgbmFtZT0iRk9OVF9RVUlaUE9EX1FVSVpfVElUTEUiIHZhbHVlPSJWZXJkYW5hLDExLHRydWUsZmFsc2UsdHJ1ZSIvPg0KCQk8dWlmb250IG5hbWU9IkZPTlRfUVVJWlBPRF9RVUlaX0FUVEVNUFQiIHZhbHVlPSJWZXJkYW5hLDksZmFsc2UsZmFsc2UsdHJ1ZSIvPg0KCQk8dWlmb250IG5hbWU9IkZPTlRfUVVJWlBPRF9RVUlaX0FUVEVNUFRfVkFMVUUiIHZhbHVlPSJWZXJkYW5hLDksdHJ1ZSxmYWxzZSx0cnVlIi8+DQoJCTx1aWZvbnQgbmFtZT0iRk9OVF9RVUlaUE9EX1FVRVNUSU9OX1NDT1JFIiB2YWx1ZT0iVmVyZGFuYSw5LGZhbHNlLGZhbHNlLHRydWUiLz4NCgkJPHVpZm9udCBuYW1lPSJGT05UX1FVSVpQT0RfUVVFU1RJT05fU0NPUkVfVkFMVUUiIHZhbHVlPSJWZXJkYW5hLDksdHJ1ZSxmYWxzZSx0cnVlIi8+DQoJCTx1aWZvbnQgbmFtZT0iRk9OVF9RVUlaUE9EX1FVRVNUSU9OX0FUVEVNUFQiIHZhbHVlPSJWZXJkYW5hLDksZmFsc2UsZmFsc2UsdHJ1ZSIvPg0KCQk8dWlmb250IG5hbWU9IkZPTlRfUVVJWlBPRF9RVUVTVElPTl9BVFRFTVBUX1ZBTFVFIiB2YWx1ZT0iVmVyZGFuYSw5LHRydWUsZmFsc2UsdHJ1ZSIvPg0KCQk8dWlmb250IG5hbWU9IkZPTlRfUVVJWlBPRF9RVUVTVElPTl9UQUciIHZhbHVlPSJWZXJkYW5hLDExLHRydWUsZmFsc2UsdHJ1ZSIvPg0KCQk8dWlmb250IG5hbWU9IkZPTlRfUVVJWlBPRF9RVUlaX1FVRVNUSU9OX0NPVU5UIiB2YWx1ZT0iVmVyZGFuYSw5LGZhbHNlLGZhbHNlLHRydWUiLz4NCgkJPHVpZm9udCBuYW1lPSJGT05UX1FVSVpQT0RfUVVJWl9RVUVTVElPTl9DT1VOVF9WQUxVRSIgdmFsdWU9IlZlcmRhbmEsOSx0cnVlLGZhbHNlLHRydWUiLz4NCgkJPHVpZm9udCBuYW1lPSJGT05UX1FVSVpQT0RfUVVJWl9RVUVTVElPTl9BVFRFTVBURUQiIHZhbHVlPSJWZXJkYW5hLDksZmFsc2UsZmFsc2UsdHJ1ZSIvPg0KCQk8dWlmb250IG5hbWU9IkZPTlRfUVVJWlBPRF9RVUlaX1FVRVNUSU9OX0FUVEVNUFRFRF9WQUxVRSIgdmFsdWU9IlZlcmRhbmEsOSx0cnVlLGZhbHNlLHRydWUiLz4NCgkJPHVpZm9udCBuYW1lPSJGT05UX1FVSVpQT0RfUVVJWl9TQ09SRV9UQUciIHZhbHVlPSJWZXJkYW5hLDExLHRydWUsZmFsc2UsdHJ1ZSIvPg0KCQk8dWlmb250IG5hbWU9IkZPTlRfUVVJWlBPRF9RVUlaX1NDT1JFIiB2YWx1ZT0iVmVyZGFuYSw5LGZhbHNlLGZhbHNlLHRydWUiLz4NCgkJPHVpZm9udCBuYW1lPSJGT05UX1FVSVpQT0RfUVVJWl9TQ09SRV9WQUxVRSIgdmFsdWU9IlZlcmRhbmEsOSx0cnVlLGZhbHNlLHRydWUiLz4NCgkJPHVpZm9udCBuYW1lPSJGT05UX1FVSVpQT0RfUVVJWl9NQVhTQ09SRSIgdmFsdWU9IlZlcmRhbmEsOSxmYWxzZSxmYWxzZSx0cnVlIi8+DQoJCTx1aWZvbnQgbmFtZT0iRk9OVF9RVUlaUE9EX1FVSVpfTUFYU0NPUkVfVkFMVUUiIHZhbHVlPSJWZXJkYW5hLDksdHJ1ZSxmYWxzZSx0cnVlIi8+DQoJCTx1aWZvbnQgbmFtZT0iRk9OVF9RVUlaUE9EX1FVSVpfUEFTU1NDT1JFIiB2YWx1ZT0iVmVyZGFuYSw5LGZhbHNlLGZhbHNlLHRydWUiLz4NCgkJPHVpZm9udCBuYW1lPSJGT05UX1FVSVpQT0RfUVVJWl9QQVNTU0NPUkVfVkFMVUUiIHZhbHVlPSJWZXJkYW5hLDksdHJ1ZSxmYWxzZSx0cnVlIi8+DQoJCTwhLS0gdWl0ZXh0IC0tPg0KCQk8IS0tIHN1YnN0aXR1dGlvbjogJW4gPT0gc2xpZGUgbnVtYmVyIC0tPg0KCQk8dWl0ZXh0IG5hbWU9IkFUVEFDSE1FTlRfUFJFVklFV19XQVJOSU5HTVNHX1RJVExFU1RSSU5HIiB2YWx1ZT0i7LKo67aAIO2MjOydvCDqsr3qs6AiLz4NCgkJPHVpdGV4dCBuYW1lPSJBVFRBQ0hNRU5UX1BSRVZJRVdfV0FSTklOR01TRyIgdmFsdWU9IuuvuOumrOuztOq4sCDrqqjrk5zsl5DshJzripQg7LKo67aAIO2MjOydvOydtCDsl7Trpqzsp4Ag7JWK7Iq164uI64ukLiDqsrDqs7zrpbwg67O066Ck66m0IOqyjOyLnCDquLDriqXsnYQg7IKs7Jqp7ZWY7Iut7Iuc7JikLiIvPg0KCQk8dWl0ZXh0IG5hbWU9IkNPTExBQl9MT0NBTF9QTEFZQkFDS19NU0ciIHZhbHVlPSLsvZjthZDtirjqsIAg66Gc7Lus7JeQ7IScIOyerOyDnSDspJHsnoXri4jri6QuIOydtCDrqqjrk5zsl5DshJzripQg6rO164+ZIOyekeyXheydhCDsiJjtlontlaAg7IiYIOyXhuyKteuLiOuLpC4iLz4NCgkJPHVpdGV4dCBuYW1lPSJDT0xMQUJfTE9DQUxfUExBWUJBQ0tfVElUTEUiIHZhbHVlPSLroZzsu6wg7J6s7IOdIi8+DQoJCTx1aXRleHQgbmFtZT0iQ09MTEFCX0xPQ0FMX1BMQVlCQUNLQlROIiB2YWx1ZT0i7ZmV7J24Ii8+DQoJCTx1aXRleHQgbmFtZT0iVU5OQU1FRFNMSURFVElUTEUiIHZhbHVlPSLsiqzrnbzsnbTrk5wgJW4iLz4NCgkJPCEtLSBzdWJzdGl0dXRpb246ICVuID09IHNsaWRlIG51bWJlciAtLT4NCgkJPCEtLSBzdWJzdGl0dXRpb246ICV0ID09IHRvdGFsIHNsaWRlIGNvdW50IC0tPg0KCQk8dWl0ZXh0IG5hbWU9IlNDUlVCQkFSU1RBVFVTX1NMSURFSU5GTyIgdmFsdWU9IuyKrOudvOydtOuTnCAlbiAvICV0IHwgIi8+DQoJCTx1aXRleHQgbmFtZT0iU0NSVUJCQVJTVEFUVVNfU1RPUFBFRCIgdmFsdWU9IuykkeyngOuQqCIvPg0KCQk8dWl0ZXh0IG5hbWU9IlNDUlVCQkFSU1RBVFVTX1BMQVlJTkciIHZhbHVlPSLsnqzsg50iLz4NCgkJPHVpdGV4dCBuYW1lPSJTQ1JVQkJBUlNUQVRVU19OT0FVRElPIiB2YWx1ZT0i7Jik65SU7JikIOyXhuydjCIvPg0KCQk8dWl0ZXh0IG5hbWU9IlNDUlVCQkFSU1RBVFVTX1ZJRFBMQVlJTkciIHZhbHVlPSLruYTrlJTsmKQg7J6s7IOdIOykkSIvPg0KCQk8dWl0ZXh0IG5hbWU9IlNDUlVCQkFSU1RBVFVTX0xPQURJTkciIHZhbHVlPSLroZzrlKkiLz4NCgkJPHVpdGV4dCBuYW1lPSJTQ1JVQkJBUlNUQVRVU19CVUZGRVJJTkciIHZhbHVlPSLrsoTtjbzrp4EiLz4NCgkJPHVpdGV4dCBuYW1lPSJTQ1JVQkJBUlNUQVRVU19RVUVTVElPTiIgdmFsdWU9IuyniOusuOyXkCDri7XtlZjquLAiLz4NCgkJPHVpdGV4dCBuYW1lPSJTQ1JVQkJBUlNUQVRVU19SRVZJRVdRVUlaIiB2YWx1ZT0i7KeI66y4IOuLpOyLnOuztOq4sCIvPg0KCQk8IS0tIHN1YnN0aXR1dGlvbjogJW0gPT0gbWludXRlcyByZW1haW5pbmcgLS0+DQoJCTwhLS0gc3Vic3RpdHV0aW9uOiAlcyA9PSBzZWNvbmRzIHJlbWFpbmluZyAtLT4NCgkJPHVpdGV4dCBuYW1lPSJFTEFQU0VEIiB2YWx1ZT0iJW3rtoQgJXPstIgg64Ko7J2MIi8+DQoJCTx1aXRleHQgbmFtZT0iTk9URk9VTkQiIHZhbHVlPSLsl4bsnYwiLz4NCgkJPHVpdGV4dCBuYW1lPSJBVFRBQ0hNRU5UUyIgdmFsdWU9IuyyqOu2gCDtjIzsnbwiLz4NCgkJPCEtLSBzdWJzdGl0dXRpb246ICVwID09IGN1cnJlbnQgc3BlYWtlcidzIHRpdGxlIC0tPg0KCQk8dWl0ZXh0IG5hbWU9IkJJT1dJTl9USVRMRSIgdmFsdWU9IuqyveugpSDshozqsJw6ICVwIi8+DQoJCTx1aXRleHQgbmFtZT0iQklPQlROX1RJVExFIiB2YWx1ZT0i6rK966ClIOyGjOqwnCIvPg0KCQk8dWl0ZXh0IG5hbWU9IkRJVklERVJCVE5fVElUTEUiIHZhbHVlPSJ8Ii8+DQoJCTx1aXRleHQgbmFtZT0iQ09OVEFDVEJUTl9USVRMRSIgdmFsdWU9IuyXsOudveyymCIvPg0KCQk8dWl0ZXh0IG5hbWU9IlRBQl9RVUlaIiB2YWx1ZT0i7YC07KaIIi8+DQoJCTx1aXRleHQgbmFtZT0iVEFCX09VVExJTkUiIHZhbHVlPSLqsJzsmpQiLz4NCgkJPHVpdGV4dCBuYW1lPSJUQUJfVEhVTUIiIHZhbHVlPSLstpXshoztjJAiLz4NCgkJPHVpdGV4dCBuYW1lPSJUQUJfTk9URVMiIHZhbHVlPSLrhbjtirgiLz4NCgkJPHVpdGV4dCBuYW1lPSJUQUJfU0VBUkNIIiB2YWx1ZT0i6rKA7IOJIi8+DQoJCTx1aXRleHQgbmFtZT0iU0xJREVfSEVBRElORyIgdmFsdWU9IuyKrOudvOydtOuTnCDsoJzrqqkiLz4NCgkJPHVpdGV4dCBuYW1lPSJEVVJBVElPTl9IRUFESU5HIiB2YWx1ZT0i7J6s7IOd7Iuc6rCEIi8+DQoJCTx1aXRleHQgbmFtZT0iU0VBUkNIX0hFQURJTkciIHZhbHVlPSLthY3siqTtirgg6rKA7IOJOiIvPg0KCQk8dWl0ZXh0IG5hbWU9IlRIVU1CX0hFQURJTkciIHZhbHVlPSLsiqzrnbzsnbTrk5wiLz4NCgkJPHVpdGV4dCBuYW1lPSJUSFVNQl9JTkZPIiB2YWx1ZT0i7KCc66qpL+yerOyDneyLnOqwhCIvPg0KCQk8dWl0ZXh0IG5hbWU9IkFUVEFDSE5BTUVfSEVBRElORyIgdmFsdWU9Iu2MjOydvCDsnbTrpoQiLz4NCgkJPHVpdGV4dCBuYW1lPSJBVFRBQ0hTSVpFX0hFQURJTkciIHZhbHVlPSLtgazquLAiLz4NCgkJPHVpdGV4dCBuYW1lPSJTTElERV9OT1RFUyIgdmFsdWU9IuyKrOudvOydtOuTnCDrhbjtirgiLz4NCgkJPHVpdGV4dCBuYW1lPSJDT1VSU0VfU1RBVFVTIiB2YWx1ZT0i66qo65OIIOyDge2DnCIvPg0KCQk8dWl0ZXh0IG5hbWU9IlBBU1NFRF9TVFJJTkciIHZhbHVlPSLtlanqsqkiLz4NCgkJPHVpdGV4dCBuYW1lPSJGQUlMRURfU1RSSU5HIiB2YWx1ZT0i67aI7ZWp6rKpIi8+DQoJCTwhLS1xdWl6IHBvZCBhbmQgbWVzc2FnZSBib3ggdGV4dHMtLT4NCgkJPHVpdGV4dCBuYW1lPSJRVUlaUE9EX1FVSVpfQVRURU1QVCIgdmFsdWU9Iu2AtOymiCDsi5zrj4Qg7Zqf7IiYOiIvPg0KCQk8dWl0ZXh0IG5hbWU9IlFVSVpQT0RfUVVJWl9BVFRFTVBUX1ZBTFVFIiB2YWx1ZT0iJW4vJXQiLz4NCgkJPHVpdGV4dCBuYW1lPSJRVUlaUE9EX1FVSVpfU0NPUkUiIHZhbHVlPSLrk53soJA6Ii8+DQoJCTx1aXRleHQgbmFtZT0iUVVJWlBPRF9RVUlaX1BBU1NTQ09SRSIgdmFsdWU9Iu2GteqzvCDsoJDsiJg6Ii8+DQoJCTx1aXRleHQgbmFtZT0iUVVJWlBPRF9RVUlaX01BWFNDT1JFIiB2YWx1ZT0i7LWc6rOgIOygkOyImDoiLz4NCgkJPHVpdGV4dCBuYW1lPSJRVUlaUE9EX1FVRVNBVE1QVF9TVFIiIHZhbHVlPSLsi5zrj4Qg7Zqf7IiYOiAlbi8ldCIvPg0KCQk8dWl0ZXh0IG5hbWU9IlFVSVpQT0RfUVVFU1RZUEVfU1RSIiB2YWx1ZT0i7Jyg7ZiVOiAlcyIvPg0KCQk8dWl0ZXh0IG5hbWU9IlFVSVpQT0RfUVVFU1RZUEVfR1JEIiB2YWx1ZT0i7KCQ7IiYIOunpOq4sOq4sCDsmYTro4wiLz4NCgkJPHVpdGV4dCBuYW1lPSJRVUlaUE9EX1FVRVNUWVBFX1NWWSIgdmFsdWU9IuyEpOusuCDsobDsgqwiLz4NCgkJPHVpdGV4dCBuYW1lPSJRVUlaUE9EX1FVSVpBVE1QVF9JTkYiIHZhbHVlPSLrrLTtlZwiLz4NCgkJPHVpdGV4dCBuYW1lPSJRVUlaUE9EX1FVRVNBVE1QVF9JTkYiIHZhbHVlPSLrrLTtlZwiLz4NCgkJPHVpdGV4dCBuYW1lPSJXQVJOSU5HTVNHX1lFU1NUUklORyIgdmFsdWU9IuyYiCIvPg0KCQk8dWl0ZXh0IG5hbWU9IldBUk5JTkdNU0dfTk9TVFJJTkciIHZhbHVlPSLslYTri4jsmKQiLz4NCgkJPHVpdGV4dCBuYW1lPSJXQVJOSU5HTVNHX1RJVExFU1RSSU5HIiB2YWx1ZT0i7YC07KaIIOuCtOu5hOqyjOydtOyFmCDqsr3qs6AiLz4NCgkJPHVpdGV4dCBuYW1lPSJXQVJOSU5HTVNHX01TR1NUUklORyIgdmFsdWU9IuydtCDtgLTspojsl5DshJwg7Iuc64+E7ZWY7KeAIOyViuydgCDsp4jrrLjsnbQg7J6I7Iq164uI64ukLiYjeEE7JiN4QTvtgLTspojrpbwg7KKF66OM7ZWY66Ck66m0IFvsmIhd66W8IO2BtOumre2VmOqzoCwg7YC07KaI66W8IOqzhOyGje2VmOugpOuptCBb7JWE64uI7JikXeulvCDtgbTrpq3tlZjsi63si5zsmKQuIi8+DQoJCTx1aXRleHQgbmFtZT0iSU5GT1JNQVRJT05fSDI2NF9GTEFTSFBMQVlFUiIgdmFsdWU9IuyLnOyKpO2FnOyXkCDshKTsuZjrkJjslrQg7J6I64qUIO2YhOyerCDrsoTsoITsnZggRmxhc2ggUGxheWVy64qUIOydtCDruYTrlJTsmKTrpbwg7KeA7JuQ7ZWY7KeAIOyViuyKteuLiOuLpC4g7LWc7IugIEZsYXNoIFBsYXllcuulvCDri6TsmrTroZzrk5ztlZjroKTrqbQg67mE65SU7JikIOyYgeyXreydhCDtgbTrpq3tlZjsi63si5zsmKQuIi8+DQoJCTwhLS0gc3Vic3RpdHV0aW9uOiAlcCA9PSBwcmVzZW50YXRpb24gdGl0bGUgLS0+DQoJCTwhLS0gc3Vic3RpdHV0aW9uOiAlcyA9PSBzbGlkZSB0aXRsZSAtLT4NCgkJPCEtLSBzdWJzdGl0dXRpb246ICVuID09IHNsaWRlIG51bWJlciAtLT4NCgkJPHVpdGV4dCBuYW1lPSJCT09LTUFSSyIgdmFsdWU9IkFkb2JlIFByZXNlbnRlciAtICVwIi8+DQoJCTwhLS0gc3Vic3RpdHV0aW9uOiAlcCA9PSBwcmVzZW50YXRpb24gdGl0bGUgLS0+DQoJCTwhLS0gc3Vic3RpdHV0aW9uOiAlcyA9PSBzbGlkZSB0aXRsZSAtLT4NCgkJPCEtLSBzdWJzdGl0dXRpb246ICVuID09IHNsaWRlIG51bWJlciAtLT4NCgkJPHVpdGV4dCBuYW1lPSJCT09LTUFSS1NMSURFIiB2YWx1ZT0iQWRvYmUgUHJlc2VudGVyIC0gJXAgJXMiLz4NCgkJPHVpdGV4dCBuYW1lPSJTSE9XU0lERUJBUiIgdmFsdWU9IuywuOyXrOyekOyXkOqyjCDshLjroZwg66eJ64yAIOuztOydtOq4sCIvPg0KCQk8dWl0ZXh0IG5hbWU9Ik1VVEUiIHZhbHVlPSLsnYzshozqsbAiLz4NCgkJPHVpdGV4dCBuYW1lPSJET0NXUkFQX1RJVExFIiB2YWx1ZT0iUHJlc2VudGVyIO2MjOydvCDssqjrtoAiLz4NCgkJPHVpdGV4dCBuYW1lPSJET0NXUkFQX01TRyIgdmFsdWU9IuuCtCDsu7Ttk6jthLDsl5Ag7KCA7J6lIi8+DQoJCTx1aXRleHQgbmFtZT0iRE9DV1JBUF9QUk9NUFQiIHZhbHVlPSLtgbTrpq3tlZjsl6wg64uk7Jq066Gc65OcIi8+DQoJPC9sYW5ndWFnZT4NCgk8bGFuZ3VhZ2UgaWQ9ImVzIj4NCgkJPCEtLSBmb3JtYXQgZm9yIHVpZm9udCB2YWx1ZSBpcyAiZm9udCxzaXplLGlzYm9sZCxpc2l0YWxpYyxpc3NoYWRvd2VkIiAtLT4NCgkJPHVpZm9udCBuYW1lPSJGT05UX1FVSVpaSU5HIiB2YWx1ZT0iVmVyZGFuYSw5LGZhbHNlLGZhbHNlLGZhbHNlIi8+DQoJCTx1aWZvbnQgbmFtZT0iRk9OVF9TQ1JVQlNUQVRVUyIgdmFsdWU9IlZlcmRhbmEsOSx0cnVlLGZhbHNlLHRydWUiLz4NCgkJPHVpZm9udCBuYW1lPSJGT05UX1NDUlVCVElNRSIgdmFsdWU9IlZlcmRhbmEsOSxmYWxzZSxmYWxzZSx0cnVlIi8+DQoJCTx1aWZvbnQgbmFtZT0iRk9OVF9FTEFQU0VEVElNRSIgdmFsdWU9IlZlcmRhbmEsOSx0cnVlLGZhbHNlLHRydWUiLz4NCgkJPHVpZm9udCBuYW1lPSJGT05UX1VUSUxTTUVOVSIgdmFsdWU9IlZlcmRhbmEsOSx0cnVlLGZhbHNlLGZhbHNlIi8+DQoJCTx1aWZvbnQgbmFtZT0iRk9OVF9UQUJTIiB2YWx1ZT0iVmVyZGFuYSw5LHRydWUsZmFsc2UsdHJ1ZSIvPg0KCQk8dWlmb250IG5hbWU9IkZPTlRfUFJFU0VOVEFUSU9OTkFNRSIgdmFsdWU9IlZlcmRhbmEsMTQsZmFsc2UsZmFsc2UsdHJ1ZSIvPg0KCQk8dWlmb250IG5hbWU9IkZPTlRfUFJFU0VOVEVSTkFNRSIgdmFsdWU9IlZlcmRhbmEsMTAsdHJ1ZSxmYWxzZSx0cnVlIi8+DQoJCTx1aWZvbnQgbmFtZT0iRk9OVF9QUkVTRU5URVJUSVRMRSIgdmFsdWU9IlZlcmRhbmEsMTAsZmFsc2UsZmFsc2UsdHJ1ZSIvPg0KCQk8dWlmb250IG5hbWU9IkZPTlRfQklPQlROIiB2YWx1ZT0iVmVyZGFuYSwxMCxmYWxzZSxmYWxzZSx0cnVlIi8+DQoJCTx1aWZvbnQgbmFtZT0iRk9OVF9OT1RFUyIgdmFsdWU9IlZlcmRhbmEsMTEsZmFsc2UsZmFsc2UsZmFsc2UiLz4NCgkJPHVpZm9udCBuYW1lPSJGT05UX09VVExJTkUiIHZhbHVlPSJWZXJkYW5hLDExLGZhbHNlLGZhbHNlLHRydWUiLz4NCgkJPHVpZm9udCBuYW1lPSJGT05UX1NFQVJDSCIgdmFsdWU9IlZlcmRhbmEsMTEsZmFsc2UsZmFsc2UsdHJ1ZSIvPg0KCQk8dWlmb250IG5hbWU9IkZPTlRfVEhVTUIiIHZhbHVlPSJWZXJkYW5hLDksZmFsc2UsZmFsc2UsdHJ1ZSIvPg0KCQk8dWlmb250IG5hbWU9IkZPTlRfQklPV0lOIiB2YWx1ZT0iVmVyZGFuYSwxMSxmYWxzZSxmYWxzZSxmYWxzZSIvPg0KCQk8dWlmb250IG5hbWU9IkZPTlRfTElTVEhFQURJTkciIHZhbHVlPSJWZXJkYW5hLDksZmFsc2UsZmFsc2UsZmFsc2UiLz4NCgkJPHVpZm9udCBuYW1lPSJGT05UX1dJTlRJVExFIiB2YWx1ZT0iVmVyZGFuYSw5LGZhbHNlLGZhbHNlLHRydWUiLz4NCgkJPHVpZm9udCBuYW1lPSJGT05UX0FUVEFDSE1FTlRTIiB2YWx1ZT0iVmVyZGFuYSwxMSxmYWxzZSxmYWxzZSx0cnVlIi8+DQoJCTwhLS1xdWl6IHBvZCBhbmQgbWVzc2FnZSBib3ggdGV4dCBmb250cy0tPg0KCQk8dWlmb250IG5hbWU9IkZPTlRfTVNHQk9YX1dJTlRJVExFIiB2YWx1ZT0iVmVyZGFuYSwxMSx0cnVlLGZhbHNlLHRydWUiLz4NCgkJPHVpZm9udCBuYW1lPSJGT05UX01TR0JPWF9NU0ciIHZhbHVlPSJWZXJkYW5hLDExLGZhbHNlLGZhbHNlLHRydWUiLz4NCgkJPHVpZm9udCBuYW1lPSJGT05UX01TR0JPWF9PUFRJT05TIiB2YWx1ZT0iVmVyZGFuYSw5LHRydWUsZmFsc2UsdHJ1ZSIvPg0KCQk8dWlmb250IG5hbWU9IkZPTlRfUVVJWlBPRF9RVUlaX1RJVExFIiB2YWx1ZT0iVmVyZGFuYSwxMSx0cnVlLGZhbHNlLHRydWUiLz4NCgkJPHVpZm9udCBuYW1lPSJGT05UX1FVSVpQT0RfUVVJWl9BVFRFTVBUIiB2YWx1ZT0iVmVyZGFuYSw5LGZhbHNlLGZhbHNlLHRydWUiLz4NCgkJPHVpZm9udCBuYW1lPSJGT05UX1FVSVpQT0RfUVVJWl9BVFRFTVBUX1ZBTFVFIiB2YWx1ZT0iVmVyZGFuYSw5LHRydWUsZmFsc2UsdHJ1ZSIvPg0KCQk8dWlmb250IG5hbWU9IkZPTlRfUVVJWlBPRF9RVUVTVElPTl9TQ09SRSIgdmFsdWU9IlZlcmRhbmEsOSxmYWxzZSxmYWxzZSx0cnVlIi8+DQoJCTx1aWZvbnQgbmFtZT0iRk9OVF9RVUlaUE9EX1FVRVNUSU9OX1NDT1JFX1ZBTFVFIiB2YWx1ZT0iVmVyZGFuYSw5LHRydWUsZmFsc2UsdHJ1ZSIvPg0KCQk8dWlmb250IG5hbWU9IkZPTlRfUVVJWlBPRF9RVUVTVElPTl9BVFRFTVBUIiB2YWx1ZT0iVmVyZGFuYSw5LGZhbHNlLGZhbHNlLHRydWUiLz4NCgkJPHVpZm9udCBuYW1lPSJGT05UX1FVSVpQT0RfUVVFU1RJT05fQVRURU1QVF9WQUxVRSIgdmFsdWU9IlZlcmRhbmEsOSx0cnVlLGZhbHNlLHRydWUiLz4NCgkJPHVpZm9udCBuYW1lPSJGT05UX1FVSVpQT0RfUVVFU1RJT05fVEFHIiB2YWx1ZT0iVmVyZGFuYSwxMSx0cnVlLGZhbHNlLHRydWUiLz4NCgkJPHVpZm9udCBuYW1lPSJGT05UX1FVSVpQT0RfUVVJWl9RVUVTVElPTl9DT1VOVCIgdmFsdWU9IlZlcmRhbmEsOSxmYWxzZSxmYWxzZSx0cnVlIi8+DQoJCTx1aWZvbnQgbmFtZT0iRk9OVF9RVUlaUE9EX1FVSVpfUVVFU1RJT05fQ09VTlRfVkFMVUUiIHZhbHVlPSJWZXJkYW5hLDksdHJ1ZSxmYWxzZSx0cnVlIi8+DQoJCTx1aWZvbnQgbmFtZT0iRk9OVF9RVUlaUE9EX1FVSVpfUVVFU1RJT05fQVRURU1QVEVEIiB2YWx1ZT0iVmVyZGFuYSw5LGZhbHNlLGZhbHNlLHRydWUiLz4NCgkJPHVpZm9udCBuYW1lPSJGT05UX1FVSVpQT0RfUVVJWl9RVUVTVElPTl9BVFRFTVBURURfVkFMVUUiIHZhbHVlPSJWZXJkYW5hLDksdHJ1ZSxmYWxzZSx0cnVlIi8+DQoJCTx1aWZvbnQgbmFtZT0iRk9OVF9RVUlaUE9EX1FVSVpfU0NPUkVfVEFHIiB2YWx1ZT0iVmVyZGFuYSwxMSx0cnVlLGZhbHNlLHRydWUiLz4NCgkJPHVpZm9udCBuYW1lPSJGT05UX1FVSVpQT0RfUVVJWl9TQ09SRSIgdmFsdWU9IlZlcmRhbmEsOSxmYWxzZSxmYWxzZSx0cnVlIi8+DQoJCTx1aWZvbnQgbmFtZT0iRk9OVF9RVUlaUE9EX1FVSVpfU0NPUkVfVkFMVUUiIHZhbHVlPSJWZXJkYW5hLDksdHJ1ZSxmYWxzZSx0cnVlIi8+DQoJCTx1aWZvbnQgbmFtZT0iRk9OVF9RVUlaUE9EX1FVSVpfTUFYU0NPUkUiIHZhbHVlPSJWZXJkYW5hLDksZmFsc2UsZmFsc2UsdHJ1ZSIvPg0KCQk8dWlmb250IG5hbWU9IkZPTlRfUVVJWlBPRF9RVUlaX01BWFNDT1JFX1ZBTFVFIiB2YWx1ZT0iVmVyZGFuYSw5LHRydWUsZmFsc2UsdHJ1ZSIvPg0KCQk8dWlmb250IG5hbWU9IkZPTlRfUVVJWlBPRF9RVUlaX1BBU1NTQ09SRSIgdmFsdWU9IlZlcmRhbmEsOSxmYWxzZSxmYWxzZSx0cnVlIi8+DQoJCTx1aWZvbnQgbmFtZT0iRk9OVF9RVUlaUE9EX1FVSVpfUEFTU1NDT1JFX1ZBTFVFIiB2YWx1ZT0iVmVyZGFuYSw5LHRydWUsZmFsc2UsdHJ1ZSIvPg0KCQk8IS0tIHVpdGV4dCAtLT4NCgkJPCEtLSBzdWJzdGl0dXRpb246ICVuID09IHNsaWRlIG51bWJlciAtLT4NCgkJPHVpdGV4dCBuYW1lPSJBVFRBQ0hNRU5UX1BSRVZJRVdfV0FSTklOR01TR19USVRMRVNUUklORyIgdmFsdWU9IkF2aXNvIGRlIGFyY2hpdm8gYWRqdW50byIvPg0KCQk8dWl0ZXh0IG5hbWU9IkFUVEFDSE1FTlRfUFJFVklFV19XQVJOSU5HTVNHIiB2YWx1ZT0iTm8gZXMgcG9zaWJsZSBhYnJpciBsb3MgYXJjaGl2b3MgYWRqdW50b3MgZW4gZWwgbW9kbyBkZSBwcmV2aXN1YWxpemFjacOzbi4gVXNlIFB1YmxpY2FyIHBhcmEgdmVyIGxvcyByZXN1bHRhZG9zLiIvPg0KCQk8dWl0ZXh0IG5hbWU9IkNPTExBQl9MT0NBTF9QTEFZQkFDS19NU0ciIHZhbHVlPSJFbCBjb250ZW5pZG8gc2UgZXN0w6EgcmVwcm9kdWNpZW5kbyBsb2NhbG1lbnRlLiBMYSBjb2xhYm9yYWNpw7NuIG5vIGZ1bmNpb25hIGVuIGVzdGUgbW9kby4iLz4NCgkJPHVpdGV4dCBuYW1lPSJDT0xMQUJfTE9DQUxfUExBWUJBQ0tfVElUTEUiIHZhbHVlPSJSZXByb2R1Y2Npw7NuIGxvY2FsIi8+DQoJCTx1aXRleHQgbmFtZT0iQ09MTEFCX0xPQ0FMX1BMQVlCQUNLQlROIiB2YWx1ZT0iT2siLz4NCgkJPHVpdGV4dCBuYW1lPSJVTk5BTUVEU0xJREVUSVRMRSIgdmFsdWU9IkRpYXBvc2l0aXZhICVuIi8+DQoJCTwhLS0gc3Vic3RpdHV0aW9uOiAlbiA9PSBzbGlkZSBudW1iZXIgLS0+DQoJCTwhLS0gc3Vic3RpdHV0aW9uOiAldCA9PSB0b3RhbCBzbGlkZSBjb3VudCAtLT4NCgkJPHVpdGV4dCBuYW1lPSJTQ1JVQkJBUlNUQVRVU19TTElERUlORk8iIHZhbHVlPSJEaWFwb3NpdGl2YSAlbiAvICV0IHwgIi8+DQoJCTx1aXRleHQgbmFtZT0iU0NSVUJCQVJTVEFUVVNfU1RPUFBFRCIgdmFsdWU9IkRldGVuaWRhIi8+DQoJCTx1aXRleHQgbmFtZT0iU0NSVUJCQVJTVEFUVVNfUExBWUlORyIgdmFsdWU9IlJlcHJvZHVjaWVuZG8iLz4NCgkJPHVpdGV4dCBuYW1lPSJTQ1JVQkJBUlNUQVRVU19OT0FVRElPIiB2YWx1ZT0iU2luIHNvbmlkbyIvPg0KCQk8dWl0ZXh0IG5hbWU9IlNDUlVCQkFSU1RBVFVTX1ZJRFBMQVlJTkciIHZhbHVlPSJWw61kZW8gZW4gcmVwcm9kLiIvPg0KCQk8dWl0ZXh0IG5hbWU9IlNDUlVCQkFSU1RBVFVTX0xPQURJTkciIHZhbHVlPSJDYXJnYW5kbyIvPg0KCQk8dWl0ZXh0IG5hbWU9IlNDUlVCQkFSU1RBVFVTX0JVRkZFUklORyIgdmFsdWU9IkFsbWFjZW5hbmRvIGVuIGLDumZlciIvPg0KCQk8dWl0ZXh0IG5hbWU9IlNDUlVCQkFSU1RBVFVTX1FVRVNUSU9OIiB2YWx1ZT0iQ29udGVzdGFyIHByZWd1bnRhIi8+DQoJCTx1aXRleHQgbmFtZT0iU0NSVUJCQVJTVEFUVVNfUkVWSUVXUVVJWiIgdmFsdWU9IlJldmlzYW5kbyBwcnVlYmEiLz4NCgkJPCEtLSBzdWJzdGl0dXRpb246ICVtID09IG1pbnV0ZXMgcmVtYWluaW5nIC0tPg0KCQk8IS0tIHN1YnN0aXR1dGlvbjogJXMgPT0gc2Vjb25kcyByZW1haW5pbmcgLS0+DQoJCTx1aXRleHQgbmFtZT0iRUxBUFNFRCIgdmFsdWU9IiVtIG1pbnV0b3MgJXMgc2VndW5kb3MgcmVzdGFudGVzIi8+DQoJCTx1aXRleHQgbmFtZT0iTk9URk9VTkQiIHZhbHVlPSJObyBzZSBoYSBlbmNvbnRyYWRvIG5hZGEiLz4NCgkJPHVpdGV4dCBuYW1lPSJBVFRBQ0hNRU5UUyIgdmFsdWU9IkFyY2hpdm9zIGFkanVudG9zIi8+DQoJCTwhLS0gc3Vic3RpdHV0aW9uOiAlcCA9PSBjdXJyZW50IHNwZWFrZXIncyB0aXRsZSAtLT4NCgkJPHVpdGV4dCBuYW1lPSJCSU9XSU5fVElUTEUiIHZhbHVlPSJCaW9ncmFmw61hOiAlcCIvPg0KCQk8dWl0ZXh0IG5hbWU9IkJJT0JUTl9USVRMRSIgdmFsdWU9IkJpb2dyYWbDrWEiLz4NCgkJPHVpdGV4dCBuYW1lPSJESVZJREVSQlROX1RJVExFIiB2YWx1ZT0ifCIvPg0KCQk8dWl0ZXh0IG5hbWU9IkNPTlRBQ1RCVE5fVElUTEUiIHZhbHVlPSJDb250YWN0byIvPg0KCQk8dWl0ZXh0IG5hbWU9IlRBQl9RVUlaIiB2YWx1ZT0iUHJ1ZWJhIi8+DQoJCTx1aXRleHQgbmFtZT0iVEFCX09VVExJTkUiIHZhbHVlPSJDb250b3JubyIvPg0KCQk8dWl0ZXh0IG5hbWU9IlRBQl9USFVNQiIgdmFsdWU9Ik1pbmlhdC4iLz4NCgkJPHVpdGV4dCBuYW1lPSJUQUJfTk9URVMiIHZhbHVlPSJOb3RhcyIvPg0KCQk8dWl0ZXh0IG5hbWU9IlRBQl9TRUFSQ0giIHZhbHVlPSJCdXNjYXIiLz4NCgkJPHVpdGV4dCBuYW1lPSJTTElERV9IRUFESU5HIiB2YWx1ZT0iVMOtdHVsbyBkZSBkaWFwb3NpdGl2YSIvPg0KCQk8dWl0ZXh0IG5hbWU9IkRVUkFUSU9OX0hFQURJTkciIHZhbHVlPSJEdXJhYy4iLz4NCgkJPHVpdGV4dCBuYW1lPSJTRUFSQ0hfSEVBRElORyIgdmFsdWU9IkJ1c2NhciB0ZXh0bzoiLz4NCgkJPHVpdGV4dCBuYW1lPSJUSFVNQl9IRUFESU5HIiB2YWx1ZT0iRGlhcG9zaXRpdmEiLz4NCgkJPHVpdGV4dCBuYW1lPSJUSFVNQl9JTkZPIiB2YWx1ZT0iRHVyLi9Uw610LiBkaWFwLiIvPg0KCQk8dWl0ZXh0IG5hbWU9IkFUVEFDSE5BTUVfSEVBRElORyIgdmFsdWU9Ik5vbWJyZSBkZSBhcmNoaXZvIi8+DQoJCTx1aXRleHQgbmFtZT0iQVRUQUNIU0laRV9IRUFESU5HIiB2YWx1ZT0iVGFtYcOxbyIvPg0KCQk8dWl0ZXh0IG5hbWU9IlNMSURFX05PVEVTIiB2YWx1ZT0iTm90YXMgZGUgZGlhcG9zaXRpdmEiLz4NCgkJPHVpdGV4dCBuYW1lPSJDT1VSU0VfU1RBVFVTIiB2YWx1ZT0iRXN0YWRvIGRlIG1vZHVsbyIvPg0KCQk8dWl0ZXh0IG5hbWU9IlBBU1NFRF9TVFJJTkciIHZhbHVlPSJBcHJvYmFkbyIvPg0KCQk8dWl0ZXh0IG5hbWU9IkZBSUxFRF9TVFJJTkciIHZhbHVlPSJTdXNwZW5zbyIvPg0KCQk8IS0tcXVpeiBwb2QgYW5kIG1lc3NhZ2UgYm94IHRleHRzLS0+DQoJCTx1aXRleHQgbmFtZT0iUVVJWlBPRF9RVUlaX0FUVEVNUFQiIHZhbHVlPSJJbnRlbnRvIGRlIHBydWViYToiLz4NCgkJPHVpdGV4dCBuYW1lPSJRVUlaUE9EX1FVSVpfQVRURU1QVF9WQUxVRSIgdmFsdWU9IiVuIGRlICV0Ii8+DQoJCTx1aXRleHQgbmFtZT0iUVVJWlBPRF9RVUlaX1NDT1JFIiB2YWx1ZT0iUHVudHVhY2nDs246Ii8+DQoJCTx1aXRleHQgbmFtZT0iUVVJWlBPRF9RVUlaX1BBU1NTQ09SRSIgdmFsdWU9IlB1bnR1YWNpw7NuIHBhcmEgYXByb2JhcjoiLz4NCgkJPHVpdGV4dCBuYW1lPSJRVUlaUE9EX1FVSVpfTUFYU0NPUkUiIHZhbHVlPSJQdW50dWFjacOzbiBtw6F4aW1hOiIvPg0KCQk8dWl0ZXh0IG5hbWU9IlFVSVpQT0RfUVVFU0FUTVBUX1NUUiIgdmFsdWU9IkludGVudG9zOiAlbiBkZSAldCIvPg0KCQk8dWl0ZXh0IG5hbWU9IlFVSVpQT0RfUVVFU1RZUEVfU1RSIiB2YWx1ZT0iVGlwbzogJXMiLz4NCgkJPHVpdGV4dCBuYW1lPSJRVUlaUE9EX1FVRVNUWVBFX0dSRCIgdmFsdWU9IkNvbiBwdW50dWFjacOzbiIvPg0KCQk8dWl0ZXh0IG5hbWU9IlFVSVpQT0RfUVVFU1RZUEVfU1ZZIiB2YWx1ZT0iRW5jdWVzdGEiLz4NCgkJPHVpdGV4dCBuYW1lPSJRVUlaUE9EX1FVSVpBVE1QVF9JTkYiIHZhbHVlPSJJbmZpbml0byIvPg0KCQk8dWl0ZXh0IG5hbWU9IlFVSVpQT0RfUVVFU0FUTVBUX0lORiIgdmFsdWU9IkluZmluaXRvIi8+DQoJCTx1aXRleHQgbmFtZT0iV0FSTklOR01TR19ZRVNTVFJJTkciIHZhbHVlPSJTw60iLz4NCgkJPHVpdGV4dCBuYW1lPSJXQVJOSU5HTVNHX05PU1RSSU5HIiB2YWx1ZT0iTm8iLz4NCgkJPHVpdGV4dCBuYW1lPSJXQVJOSU5HTVNHX1RJVExFU1RSSU5HIiB2YWx1ZT0iQXZpc28gZGUgbmF2ZWdhY2nDs24gZGUgcHJ1ZWJhIi8+DQoJCTx1aXRleHQgbmFtZT0iV0FSTklOR01TR19NU0dTVFJJTkciIHZhbHVlPSJIYXkgcHJlZ3VudGFzIHNpbiBpbnRlbnRvcyBlbiBlc3RhIHBydWViYS4mI3hBOyYjeEE7UGFyYSBzYWxpciBkZSBsYSBwcnVlYmEsIGhhZ2EgY2xpYyBlbiBTw60uIFBhcmEgY29udGludWFyLCBoYWdhIGNsaWMgZW4gTm8uIi8+DQoJCTx1aXRleHQgbmFtZT0iSU5GT1JNQVRJT05fSDI2NF9GTEFTSFBMQVlFUiIgdmFsdWU9IkxhIHZlcnNpw7NuIGFjdHVhbCBkZSBGbGFzaCBQbGF5ZXIgaW5zdGFsYWRhIGVuIGVsIG9yZGVuYWRvciBubyBlcyBjb21wYXRpYmxlIGNvbiBlc3RlIHbDrWRlby4gSGFnYSBjbGljIGVuIGVsIMOhcmVhIGRlIHbDrWRlbyBwYXJhIGRlc2NhcmdhciBsYSDDumx0aW1hIHZlcnNpw7NuIGRlIEZsYXNoIFBsYXllci4iLz4NCgkJPCEtLSBzdWJzdGl0dXRpb246ICVwID09IHByZXNlbnRhdGlvbiB0aXRsZSAtLT4NCgkJPCEtLSBzdWJzdGl0dXRpb246ICVzID09IHNsaWRlIHRpdGxlIC0tPg0KCQk8IS0tIHN1YnN0aXR1dGlvbjogJW4gPT0gc2xpZGUgbnVtYmVyIC0tPg0KCQk8dWl0ZXh0IG5hbWU9IkJPT0tNQVJLIiB2YWx1ZT0iQWRvYmUgUHJlc2VudGVyOiAlcCIvPg0KCQk8IS0tIHN1YnN0aXR1dGlvbjogJXAgPT0gcHJlc2VudGF0aW9uIHRpdGxlIC0tPg0KCQk8IS0tIHN1YnN0aXR1dGlvbjogJXMgPT0gc2xpZGUgdGl0bGUgLS0+DQoJCTwhLS0gc3Vic3RpdHV0aW9uOiAlbiA9PSBzbGlkZSBudW1iZXIgLS0+DQoJCTx1aXRleHQgbmFtZT0iQk9PS01BUktTTElERSIgdmFsdWU9IkFkb2JlIFByZXNlbnRlcjogJXAgJXMiLz4NCgkJPHVpdGV4dCBuYW1lPSJTSE9XU0lERUJBUiIgdmFsdWU9Ik1vc3RyYXIgYmFycmEgbGF0ZXJhbCBhIGxvcyBwYXJ0aWNpcGFudGVzIi8+DQoJCTx1aXRleHQgbmFtZT0iTVVURSIgdmFsdWU9Ik11ZG8iLz4NCgkJPHVpdGV4dCBuYW1lPSJET0NXUkFQX1RJVExFIiB2YWx1ZT0iQXJjaGl2byBhZGp1bnRvIGRlIFByZXNlbnRlciIvPg0KCQk8dWl0ZXh0IG5hbWU9IkRPQ1dSQVBfTVNHIiB2YWx1ZT0iR3VhcmRhciBlbiBNaSBQQyIvPg0KCQk8dWl0ZXh0IG5hbWU9IkRPQ1dSQVBfUFJPTVBUIiB2YWx1ZT0iSGFnYSBjbGljIGVuIERlc2NhcmdhciIvPg0KCTwvbGFuZ3VhZ2U+DQoJPGxhbmd1YWdlIGlkPSJwdCI+DQoJCTwhLS0gZm9ybWF0IGZvciB1aWZvbnQgdmFsdWUgaXMgImZvbnQsc2l6ZSxpc2JvbGQsaXNpdGFsaWMsaXNzaGFkb3dlZCIgLS0+DQoJCTx1aWZvbnQgbmFtZT0iRk9OVF9RVUlaWklORyIgdmFsdWU9IlZlcmRhbmEsOSxmYWxzZSxmYWxzZSxmYWxzZSIvPg0KCQk8dWlmb250IG5hbWU9IkZPTlRfU0NSVUJTVEFUVVMiIHZhbHVlPSJWZXJkYW5hLDksdHJ1ZSxmYWxzZSx0cnVlIi8+DQoJCTx1aWZvbnQgbmFtZT0iRk9OVF9TQ1JVQlRJTUUiIHZhbHVlPSJWZXJkYW5hLDksZmFsc2UsZmFsc2UsdHJ1ZSIvPg0KCQk8dWlmb250IG5hbWU9IkZPTlRfRUxBUFNFRFRJTUUiIHZhbHVlPSJWZXJkYW5hLDksdHJ1ZSxmYWxzZSx0cnVlIi8+DQoJCTx1aWZvbnQgbmFtZT0iRk9OVF9VVElMU01FTlUiIHZhbHVlPSJWZXJkYW5hLDksdHJ1ZSxmYWxzZSxmYWxzZSIvPg0KCQk8dWlmb250IG5hbWU9IkZPTlRfVEFCUyIgdmFsdWU9IlZlcmRhbmEsOSx0cnVlLGZhbHNlLHRydWUiLz4NCgkJPHVpZm9udCBuYW1lPSJGT05UX1BSRVNFTlRBVElPTk5BTUUiIHZhbHVlPSJWZXJkYW5hLDE0LGZhbHNlLGZhbHNlLHRydWUiLz4NCgkJPHVpZm9udCBuYW1lPSJGT05UX1BSRVNFTlRFUk5BTUUiIHZhbHVlPSJWZXJkYW5hLDEwLHRydWUsZmFsc2UsdHJ1ZSIvPg0KCQk8dWlmb250IG5hbWU9IkZPTlRfUFJFU0VOVEVSVElUTEUiIHZhbHVlPSJWZXJkYW5hLDEwLGZhbHNlLGZhbHNlLHRydWUiLz4NCgkJPHVpZm9udCBuYW1lPSJGT05UX0JJT0JUTiIgdmFsdWU9IlZlcmRhbmEsMTAsZmFsc2UsZmFsc2UsdHJ1ZSIvPg0KCQk8dWlmb250IG5hbWU9IkZPTlRfTk9URVMiIHZhbHVlPSJWZXJkYW5hLDExLGZhbHNlLGZhbHNlLGZhbHNlIi8+DQoJCTx1aWZvbnQgbmFtZT0iRk9OVF9PVVRMSU5FIiB2YWx1ZT0iVmVyZGFuYSwxMSxmYWxzZSxmYWxzZSx0cnVlIi8+DQoJCTx1aWZvbnQgbmFtZT0iRk9OVF9TRUFSQ0giIHZhbHVlPSJWZXJkYW5hLDExLGZhbHNlLGZhbHNlLHRydWUiLz4NCgkJPHVpZm9udCBuYW1lPSJGT05UX1RIVU1CIiB2YWx1ZT0iVmVyZGFuYSw5LGZhbHNlLGZhbHNlLHRydWUiLz4NCgkJPHVpZm9udCBuYW1lPSJGT05UX0JJT1dJTiIgdmFsdWU9IlZlcmRhbmEsMTEsZmFsc2UsZmFsc2UsZmFsc2UiLz4NCgkJPHVpZm9udCBuYW1lPSJGT05UX0xJU1RIRUFESU5HIiB2YWx1ZT0iVmVyZGFuYSw5LGZhbHNlLGZhbHNlLGZhbHNlIi8+DQoJCTx1aWZvbnQgbmFtZT0iRk9OVF9XSU5USVRMRSIgdmFsdWU9IlZlcmRhbmEsOSxmYWxzZSxmYWxzZSx0cnVlIi8+DQoJCTx1aWZvbnQgbmFtZT0iRk9OVF9BVFRBQ0hNRU5UUyIgdmFsdWU9IlZlcmRhbmEsMTEsZmFsc2UsZmFsc2UsdHJ1ZSIvPg0KCQk8IS0tcXVpeiBwb2QgYW5kIG1lc3NhZ2UgYm94IHRleHQgZm9udHMtLT4NCgkJPHVpZm9udCBuYW1lPSJGT05UX01TR0JPWF9XSU5USVRMRSIgdmFsdWU9IlZlcmRhbmEsMTEsdHJ1ZSxmYWxzZSx0cnVlIi8+DQoJCTx1aWZvbnQgbmFtZT0iRk9OVF9NU0dCT1hfTVNHIiB2YWx1ZT0iVmVyZGFuYSwxMSxmYWxzZSxmYWxzZSx0cnVlIi8+DQoJCTx1aWZvbnQgbmFtZT0iRk9OVF9NU0dCT1hfT1BUSU9OUyIgdmFsdWU9IlZlcmRhbmEsOSx0cnVlLGZhbHNlLHRydWUiLz4NCgkJPHVpZm9udCBuYW1lPSJGT05UX1FVSVpQT0RfUVVJWl9USVRMRSIgdmFsdWU9IlZlcmRhbmEsMTEsdHJ1ZSxmYWxzZSx0cnVlIi8+DQoJCTx1aWZvbnQgbmFtZT0iRk9OVF9RVUlaUE9EX1FVSVpfQVRURU1QVCIgdmFsdWU9IlZlcmRhbmEsOSxmYWxzZSxmYWxzZSx0cnVlIi8+DQoJCTx1aWZvbnQgbmFtZT0iRk9OVF9RVUlaUE9EX1FVSVpfQVRURU1QVF9WQUxVRSIgdmFsdWU9IlZlcmRhbmEsOSx0cnVlLGZhbHNlLHRydWUiLz4NCgkJPHVpZm9udCBuYW1lPSJGT05UX1FVSVpQT0RfUVVFU1RJT05fU0NPUkUiIHZhbHVlPSJWZXJkYW5hLDksZmFsc2UsZmFsc2UsdHJ1ZSIvPg0KCQk8dWlmb250IG5hbWU9IkZPTlRfUVVJWlBPRF9RVUVTVElPTl9TQ09SRV9WQUxVRSIgdmFsdWU9IlZlcmRhbmEsOSx0cnVlLGZhbHNlLHRydWUiLz4NCgkJPHVpZm9udCBuYW1lPSJGT05UX1FVSVpQT0RfUVVFU1RJT05fQVRURU1QVCIgdmFsdWU9IlZlcmRhbmEsOSxmYWxzZSxmYWxzZSx0cnVlIi8+DQoJCTx1aWZvbnQgbmFtZT0iRk9OVF9RVUlaUE9EX1FVRVNUSU9OX0FUVEVNUFRfVkFMVUUiIHZhbHVlPSJWZXJkYW5hLDksdHJ1ZSxmYWxzZSx0cnVlIi8+DQoJCTx1aWZvbnQgbmFtZT0iRk9OVF9RVUlaUE9EX1FVRVNUSU9OX1RBRyIgdmFsdWU9IlZlcmRhbmEsMTEsdHJ1ZSxmYWxzZSx0cnVlIi8+DQoJCTx1aWZvbnQgbmFtZT0iRk9OVF9RVUlaUE9EX1FVSVpfUVVFU1RJT05fQ09VTlQiIHZhbHVlPSJWZXJkYW5hLDksZmFsc2UsZmFsc2UsdHJ1ZSIvPg0KCQk8dWlmb250IG5hbWU9IkZPTlRfUVVJWlBPRF9RVUlaX1FVRVNUSU9OX0NPVU5UX1ZBTFVFIiB2YWx1ZT0iVmVyZGFuYSw5LHRydWUsZmFsc2UsdHJ1ZSIvPg0KCQk8dWlmb250IG5hbWU9IkZPTlRfUVVJWlBPRF9RVUlaX1FVRVNUSU9OX0FUVEVNUFRFRCIgdmFsdWU9IlZlcmRhbmEsOSxmYWxzZSxmYWxzZSx0cnVlIi8+DQoJCTx1aWZvbnQgbmFtZT0iRk9OVF9RVUlaUE9EX1FVSVpfUVVFU1RJT05fQVRURU1QVEVEX1ZBTFVFIiB2YWx1ZT0iVmVyZGFuYSw5LHRydWUsZmFsc2UsdHJ1ZSIvPg0KCQk8dWlmb250IG5hbWU9IkZPTlRfUVVJWlBPRF9RVUlaX1NDT1JFX1RBRyIgdmFsdWU9IlZlcmRhbmEsMTEsdHJ1ZSxmYWxzZSx0cnVlIi8+DQoJCTx1aWZvbnQgbmFtZT0iRk9OVF9RVUlaUE9EX1FVSVpfU0NPUkUiIHZhbHVlPSJWZXJkYW5hLDksZmFsc2UsZmFsc2UsdHJ1ZSIvPg0KCQk8dWlmb250IG5hbWU9IkZPTlRfUVVJWlBPRF9RVUlaX1NDT1JFX1ZBTFVFIiB2YWx1ZT0iVmVyZGFuYSw5LHRydWUsZmFsc2UsdHJ1ZSIvPg0KCQk8dWlmb250IG5hbWU9IkZPTlRfUVVJWlBPRF9RVUlaX01BWFNDT1JFIiB2YWx1ZT0iVmVyZGFuYSw5LGZhbHNlLGZhbHNlLHRydWUiLz4NCgkJPHVpZm9udCBuYW1lPSJGT05UX1FVSVpQT0RfUVVJWl9NQVhTQ09SRV9WQUxVRSIgdmFsdWU9IlZlcmRhbmEsOSx0cnVlLGZhbHNlLHRydWUiLz4NCgkJPHVpZm9udCBuYW1lPSJGT05UX1FVSVpQT0RfUVVJWl9QQVNTU0NPUkUiIHZhbHVlPSJWZXJkYW5hLDksZmFsc2UsZmFsc2UsdHJ1ZSIvPg0KCQk8dWlmb250IG5hbWU9IkZPTlRfUVVJWlBPRF9RVUlaX1BBU1NTQ09SRV9WQUxVRSIgdmFsdWU9IlZlcmRhbmEsOSx0cnVlLGZhbHNlLHRydWUiLz4NCgkJPCEtLSB1aXRleHQgLS0+DQoJCTwhLS0gc3Vic3RpdHV0aW9uOiAlbiA9PSBzbGlkZSBudW1iZXIgLS0+DQoJCTx1aXRleHQgbmFtZT0iQVRUQUNITUVOVF9QUkVWSUVXX1dBUk5JTkdNU0dfVElUTEVTVFJJTkciIHZhbHVlPSJBdmlzbyBkZSBhbmV4byIvPg0KCQk8dWl0ZXh0IG5hbWU9IkFUVEFDSE1FTlRfUFJFVklFV19XQVJOSU5HTVNHIiB2YWx1ZT0iT3MgYW5leG9zIG7Do28gc8OjbyBhYmVydG9zIG5vIG1vZG8gZGUgVmlzdWFsaXphw6fDo28uIFVzZSBvIGNvbWFuZG8gZGUgcHVibGljYcOnw6NvIHBhcmEgdmVyIG9zIHJlc3VsdGFkb3MuIi8+DQoJCTx1aXRleHQgbmFtZT0iQ09MTEFCX0xPQ0FMX1BMQVlCQUNLX01TRyIgdmFsdWU9Ik8gY29udGXDumRvIGVzdMOhIHNlbmRvIHJlcHJvZHV6aWRvIGxvY2FsbWVudGUuQSBjb2xhYm9yYcOnw6NvIG7Do28gZnVuY2lvbmEgbmVzdGUgbW9kby4iLz4NCgkJPHVpdGV4dCBuYW1lPSJDT0xMQUJfTE9DQUxfUExBWUJBQ0tfVElUTEUiIHZhbHVlPSJSZXByb2R1w6fDo28gbG9jYWwiLz4NCgkJPHVpdGV4dCBuYW1lPSJDT0xMQUJfTE9DQUxfUExBWUJBQ0tCVE4iIHZhbHVlPSJPayIvPg0KCQk8dWl0ZXh0IG5hbWU9IlVOTkFNRURTTElERVRJVExFIiB2YWx1ZT0iU2xpZGUgJW4iLz4NCgkJPCEtLSBzdWJzdGl0dXRpb246ICVuID09IHNsaWRlIG51bWJlciAtLT4NCgkJPCEtLSBzdWJzdGl0dXRpb246ICV0ID09IHRvdGFsIHNsaWRlIGNvdW50IC0tPg0KCQk8dWl0ZXh0IG5hbWU9IlNDUlVCQkFSU1RBVFVTX1NMSURFSU5GTyIgdmFsdWU9IlNsaWRlICVuIC8gJXQgfCAiLz4NCgkJPHVpdGV4dCBuYW1lPSJTQ1JVQkJBUlNUQVRVU19TVE9QUEVEIiB2YWx1ZT0iUGFyYWRvIi8+DQoJCTx1aXRleHQgbmFtZT0iU0NSVUJCQVJTVEFUVVNfUExBWUlORyIgdmFsdWU9IlJlcHJvZHV6aW5kbyIvPg0KCQk8dWl0ZXh0IG5hbWU9IlNDUlVCQkFSU1RBVFVTX05PQVVESU8iIHZhbHVlPSJTZW0gw6F1ZGlvIi8+DQoJCTx1aXRleHQgbmFtZT0iU0NSVUJCQVJTVEFUVVNfVklEUExBWUlORyIgdmFsdWU9IlbDrWRlbyBlbSByZXByb2R1w6fDo28iLz4NCgkJPHVpdGV4dCBuYW1lPSJTQ1JVQkJBUlNUQVRVU19MT0FESU5HIiB2YWx1ZT0iQ2FycmVnYW5kbyIvPg0KCQk8dWl0ZXh0IG5hbWU9IlNDUlVCQkFSU1RBVFVTX0JVRkZFUklORyIgdmFsdWU9IkFybWF6ZW5hbmRvIGVtIGJ1ZmZlciIvPg0KCQk8dWl0ZXh0IG5hbWU9IlNDUlVCQkFSU1RBVFVTX1FVRVNUSU9OIiB2YWx1ZT0iUmVzcG9uZGVyIHBlcmd1bnRhIi8+DQoJCTx1aXRleHQgbmFtZT0iU0NSVUJCQVJTVEFUVVNfUkVWSUVXUVVJWiIgdmFsdWU9IlJldmlzYW5kbyBxdWVzdGlvbsOhcmlvIi8+DQoJCTwhLS0gc3Vic3RpdHV0aW9uOiAlbSA9PSBtaW51dGVzIHJlbWFpbmluZyAtLT4NCgkJPCEtLSBzdWJzdGl0dXRpb246ICVzID09IHNlY29uZHMgcmVtYWluaW5nIC0tPg0KCQk8dWl0ZXh0IG5hbWU9IkVMQVBTRUQiIHZhbHVlPSIlbSBtaW51dG9zICVzIHNlZ3VuZG9zIHJlc3RhbnRlcyIvPg0KCQk8dWl0ZXh0IG5hbWU9Ik5PVEZPVU5EIiB2YWx1ZT0iTmFkYSBlbmNvbnRyYWRvIi8+DQoJCTx1aXRleHQgbmFtZT0iQVRUQUNITUVOVFMiIHZhbHVlPSJBbmV4b3MiLz4NCgkJPCEtLSBzdWJzdGl0dXRpb246ICVwID09IGN1cnJlbnQgc3BlYWtlcidzIHRpdGxlIC0tPg0KCQk8dWl0ZXh0IG5hbWU9IkJJT1dJTl9USVRMRSIgdmFsdWU9IkJpbzogJXAiLz4NCgkJPHVpdGV4dCBuYW1lPSJCSU9CVE5fVElUTEUiIHZhbHVlPSJCaW8iLz4NCgkJPHVpdGV4dCBuYW1lPSJESVZJREVSQlROX1RJVExFIiB2YWx1ZT0ifCIvPg0KCQk8dWl0ZXh0IG5hbWU9IkNPTlRBQ1RCVE5fVElUTEUiIHZhbHVlPSJDb250YXRvIi8+DQoJCTx1aXRleHQgbmFtZT0iVEFCX1FVSVoiIHZhbHVlPSJRdWVzdC4iLz4NCgkJPHVpdGV4dCBuYW1lPSJUQUJfT1VUTElORSIgdmFsdWU9IkVzcXVlbWEiLz4NCgkJPHVpdGV4dCBuYW1lPSJUQUJfVEhVTUIiIHZhbHVlPSJNaW5pIi8+DQoJCTx1aXRleHQgbmFtZT0iVEFCX05PVEVTIiB2YWx1ZT0iTm90YXMiLz4NCgkJPHVpdGV4dCBuYW1lPSJUQUJfU0VBUkNIIiB2YWx1ZT0iQnVzY2EiLz4NCgkJPHVpdGV4dCBuYW1lPSJTTElERV9IRUFESU5HIiB2YWx1ZT0iVMOtdHVsbyBkbyBzbGlkZSIvPg0KCQk8dWl0ZXh0IG5hbWU9IkRVUkFUSU9OX0hFQURJTkciIHZhbHVlPSJEdXJhw6fDo28iLz4NCgkJPHVpdGV4dCBuYW1lPSJTRUFSQ0hfSEVBRElORyIgdmFsdWU9IlByb2N1cmFyIHRleHRvOiIvPg0KCQk8dWl0ZXh0IG5hbWU9IlRIVU1CX0hFQURJTkciIHZhbHVlPSJTbGlkZSIvPg0KCQk8dWl0ZXh0IG5hbWU9IlRIVU1CX0lORk8iIHZhbHVlPSJUw610dWxvL0R1cmHDp8OjbyBkbyBzbGlkZSIvPg0KCQk8dWl0ZXh0IG5hbWU9IkFUVEFDSE5BTUVfSEVBRElORyIgdmFsdWU9Ik5vbWUgZG8gYXJxdWl2byIvPg0KCQk8dWl0ZXh0IG5hbWU9IkFUVEFDSFNJWkVfSEVBRElORyIgdmFsdWU9IlRhbWFuaG8iLz4NCgkJPHVpdGV4dCBuYW1lPSJTTElERV9OT1RFUyIgdmFsdWU9IkFub3Rhw6fDtWVzIGRvIHNsaWRlIi8+DQoJCTx1aXRleHQgbmFtZT0iQ09VUlNFX1NUQVRVUyIgdmFsdWU9IlN0YXR1cyBkbyBtw7NkdWxvIi8+DQoJCTx1aXRleHQgbmFtZT0iUEFTU0VEX1NUUklORyIgdmFsdWU9IkFwcm92YWRvIi8+DQoJCTx1aXRleHQgbmFtZT0iRkFJTEVEX1NUUklORyIgdmFsdWU9IlJlcHJvdmFkbyIvPg0KCQk8IS0tcXVpeiBwb2QgYW5kIG1lc3NhZ2UgYm94IHRleHRzLS0+DQoJCTx1aXRleHQgbmFtZT0iUVVJWlBPRF9RVUlaX0FUVEVNUFQiIHZhbHVlPSJUZW50YXRpdmEgbm8gcXVlc3Rpb27DoXJpbzoiLz4NCgkJPHVpdGV4dCBuYW1lPSJRVUlaUE9EX1FVSVpfQVRURU1QVF9WQUxVRSIgdmFsdWU9IiVuIGRlICV0Ii8+DQoJCTx1aXRleHQgbmFtZT0iUVVJWlBPRF9RVUlaX1NDT1JFIiB2YWx1ZT0iUG9udHVhw6fDo286Ii8+DQoJCTx1aXRleHQgbmFtZT0iUVVJWlBPRF9RVUlaX1BBU1NTQ09SRSIgdmFsdWU9IlBvbnR1YcOnw6NvIGRlIGFwcm92YcOnw6NvOiIvPg0KCQk8dWl0ZXh0IG5hbWU9IlFVSVpQT0RfUVVJWl9NQVhTQ09SRSIgdmFsdWU9IlBvbnR1YcOnw6NvIG3DoXhpbWE6Ii8+DQoJCTx1aXRleHQgbmFtZT0iUVVJWlBPRF9RVUVTQVRNUFRfU1RSIiB2YWx1ZT0iVGVudGF0aXZhOiAlbiBkZSAldCIvPg0KCQk8dWl0ZXh0IG5hbWU9IlFVSVpQT0RfUVVFU1RZUEVfU1RSIiB2YWx1ZT0iVGlwbzogJXMiLz4NCgkJPHVpdGV4dCBuYW1lPSJRVUlaUE9EX1FVRVNUWVBFX0dSRCIgdmFsdWU9IkNsYXNzaWZpY2F0w7NyaWEiLz4NCgkJPHVpdGV4dCBuYW1lPSJRVUlaUE9EX1FVRVNUWVBFX1NWWSIgdmFsdWU9IlBlc3F1aXNhIi8+DQoJCTx1aXRleHQgbmFtZT0iUVVJWlBPRF9RVUlaQVRNUFRfSU5GIiB2YWx1ZT0iSW5maW5pdG8iLz4NCgkJPHVpdGV4dCBuYW1lPSJRVUlaUE9EX1FVRVNBVE1QVF9JTkYiIHZhbHVlPSJJbmZpbml0byIvPg0KCQk8dWl0ZXh0IG5hbWU9IldBUk5JTkdNU0dfWUVTU1RSSU5HIiB2YWx1ZT0iU2ltIi8+DQoJCTx1aXRleHQgbmFtZT0iV0FSTklOR01TR19OT1NUUklORyIgdmFsdWU9Ik7Do28iLz4NCgkJPHVpdGV4dCBuYW1lPSJXQVJOSU5HTVNHX1RJVExFU1RSSU5HIiB2YWx1ZT0iQWxlcnRhIGRlIG5hdmVnYcOnw6NvIGRvIHF1ZXN0aW9uw6FyaW8iLz4NCgkJPHVpdGV4dCBuYW1lPSJXQVJOSU5HTVNHX01TR1NUUklORyIgdmFsdWU9IkV4aXN0ZW0gcGVyZ3VudGFzIHF1ZSBuw6NvIGZvcmFtIHJlc3BvbmRpZGFzIG5lc3RlIHF1ZXN0aW9uw6FyaW8uJiN4QTsmI3hBO0NsaXF1ZSBlbSBTaW0gcGFyYSBzYWlyIGRvIHF1ZXN0aW9uw6FyaW8gb3UgZW0gTsOjbyBzZSBxdWlzZXIgY29udGludWFyLiIvPg0KCQk8dWl0ZXh0IG5hbWU9IklORk9STUFUSU9OX0gyNjRfRkxBU0hQTEFZRVIiIHZhbHVlPSJBIHZlcnPDo28gYXR1YWwgZG8gRmxhc2ggUGxheWVyIGluc3RhbGFkYSBubyBjb21wdXRhZG9yIG7Do28gb2ZlcmVjZSBzdXBvcnRlIGEgZXNzZSB2w61kZW8uIENsaXF1ZSBuYSDDoXJlYSBkbyB2w61kZW8gcGFyYSBiYWl4YXIgYSB2ZXJzw6NvIG1haXMgcmVjZW50ZSBkbyBGbGFzaCBQbGF5ZXIuIi8+DQoJCTwhLS0gc3Vic3RpdHV0aW9uOiAlcCA9PSBwcmVzZW50YXRpb24gdGl0bGUgLS0+DQoJCTwhLS0gc3Vic3RpdHV0aW9uOiAlcyA9PSBzbGlkZSB0aXRsZSAtLT4NCgkJPCEtLSBzdWJzdGl0dXRpb246ICVuID09IHNsaWRlIG51bWJlciAtLT4NCgkJPHVpdGV4dCBuYW1lPSJCT09LTUFSSyIgdmFsdWU9IkFkb2JlIFByZXNlbnRlciAtICVwIi8+DQoJCTwhLS0gc3Vic3RpdHV0aW9uOiAlcCA9PSBwcmVzZW50YXRpb24gdGl0bGUgLS0+DQoJCTwhLS0gc3Vic3RpdHV0aW9uOiAlcyA9PSBzbGlkZSB0aXRsZSAtLT4NCgkJPCEtLSBzdWJzdGl0dXRpb246ICVuID09IHNsaWRlIG51bWJlciAtLT4NCgkJPHVpdGV4dCBuYW1lPSJCT09LTUFSS1NMSURFIiB2YWx1ZT0iQWRvYmUgUHJlc2VudGVyIC0gJXAgJXMiLz4NCgkJPHVpdGV4dCBuYW1lPSJTSE9XU0lERUJBUiIgdmFsdWU9Ik1vc3RyYXIgYmFycmEgbGF0ZXJhbCBhbyBwYXJ0aWNpcGFudGVzIi8+DQoJCTx1aXRleHQgbmFtZT0iTVVURSIgdmFsdWU9Ik11ZG8iLz4NCgkJPHVpdGV4dCBuYW1lPSJET0NXUkFQX1RJVExFIiB2YWx1ZT0iQW5leG8gZGUgYXJxdWl2byBkbyBQcmVzZW50ZXIiLz4NCgkJPHVpdGV4dCBuYW1lPSJET0NXUkFQX01TRyIgdmFsdWU9IlNhbHZhciBlbSBNZXUgY29tcHV0YWRvciIvPg0KCQk8dWl0ZXh0IG5hbWU9IkRPQ1dSQVBfUFJPTVBUIiB2YWx1ZT0iQ2xpcXVlIHBhcmEgYmFpeGFyIi8+DQoJPC9sYW5ndWFnZT4NCgk8bGFuZ3VhZ2UgaWQ9Iml0Ij4NCgkJPCEtLSBmb3JtYXQgZm9yIHVpZm9udCB2YWx1ZSBpcyAiZm9udCxzaXplLGlzYm9sZCxpc2l0YWxpYyxpc3NoYWRvd2VkIiAtLT4NCgkJPHVpZm9udCBuYW1lPSJGT05UX1FVSVpaSU5HIiB2YWx1ZT0iVmVyZGFuYSw5LGZhbHNlLGZhbHNlLGZhbHNlIi8+DQoJCTx1aWZvbnQgbmFtZT0iRk9OVF9TQ1JVQlNUQVRVUyIgdmFsdWU9IlZlcmRhbmEsOSx0cnVlLGZhbHNlLHRydWUiLz4NCgkJPHVpZm9udCBuYW1lPSJGT05UX1NDUlVCVElNRSIgdmFsdWU9IlZlcmRhbmEsOSxmYWxzZSxmYWxzZSx0cnVlIi8+DQoJCTx1aWZvbnQgbmFtZT0iRk9OVF9FTEFQU0VEVElNRSIgdmFsdWU9IlZlcmRhbmEsOSx0cnVlLGZhbHNlLHRydWUiLz4NCgkJPHVpZm9udCBuYW1lPSJGT05UX1VUSUxTTUVOVSIgdmFsdWU9IlZlcmRhbmEsOSx0cnVlLGZhbHNlLGZhbHNlIi8+DQoJCTx1aWZvbnQgbmFtZT0iRk9OVF9UQUJTIiB2YWx1ZT0iVmVyZGFuYSw5LHRydWUsZmFsc2UsdHJ1ZSIvPg0KCQk8dWlmb250IG5hbWU9IkZPTlRfUFJFU0VOVEFUSU9OTkFNRSIgdmFsdWU9IlZlcmRhbmEsMTQsZmFsc2UsZmFsc2UsdHJ1ZSIvPg0KCQk8dWlmb250IG5hbWU9IkZPTlRfUFJFU0VOVEVSTkFNRSIgdmFsdWU9IlZlcmRhbmEsMTAsdHJ1ZSxmYWxzZSx0cnVlIi8+DQoJCTx1aWZvbnQgbmFtZT0iRk9OVF9QUkVTRU5URVJUSVRMRSIgdmFsdWU9IlZlcmRhbmEsMTAsZmFsc2UsZmFsc2UsdHJ1ZSIvPg0KCQk8dWlmb250IG5hbWU9IkZPTlRfQklPQlROIiB2YWx1ZT0iVmVyZGFuYSwxMCxmYWxzZSxmYWxzZSx0cnVlIi8+DQoJCTx1aWZvbnQgbmFtZT0iRk9OVF9OT1RFUyIgdmFsdWU9IlZlcmRhbmEsMTEsZmFsc2UsZmFsc2UsZmFsc2UiLz4NCgkJPHVpZm9udCBuYW1lPSJGT05UX09VVExJTkUiIHZhbHVlPSJWZXJkYW5hLDExLGZhbHNlLGZhbHNlLHRydWUiLz4NCgkJPHVpZm9udCBuYW1lPSJGT05UX1NFQVJDSCIgdmFsdWU9IlZlcmRhbmEsMTEsZmFsc2UsZmFsc2UsdHJ1ZSIvPg0KCQk8dWlmb250IG5hbWU9IkZPTlRfVEhVTUIiIHZhbHVlPSJWZXJkYW5hLDksZmFsc2UsZmFsc2UsdHJ1ZSIvPg0KCQk8dWlmb250IG5hbWU9IkZPTlRfQklPV0lOIiB2YWx1ZT0iVmVyZGFuYSwxMSxmYWxzZSxmYWxzZSxmYWxzZSIvPg0KCQk8dWlmb250IG5hbWU9IkZPTlRfTElTVEhFQURJTkciIHZhbHVlPSJWZXJkYW5hLDksZmFsc2UsZmFsc2UsZmFsc2UiLz4NCgkJPHVpZm9udCBuYW1lPSJGT05UX1dJTlRJVExFIiB2YWx1ZT0iVmVyZGFuYSw5LGZhbHNlLGZhbHNlLHRydWUiLz4NCgkJPHVpZm9udCBuYW1lPSJGT05UX0FUVEFDSE1FTlRTIiB2YWx1ZT0iVmVyZGFuYSwxMSxmYWxzZSxmYWxzZSx0cnVlIi8+DQoJCTwhLS1xdWl6IHBvZCBhbmQgbWVzc2FnZSBib3ggdGV4dCBmb250cy0tPg0KCQk8dWlmb250IG5hbWU9IkZPTlRfTVNHQk9YX1dJTlRJVExFIiB2YWx1ZT0iVmVyZGFuYSwxMSx0cnVlLGZhbHNlLHRydWUiLz4NCgkJPHVpZm9udCBuYW1lPSJGT05UX01TR0JPWF9NU0ciIHZhbHVlPSJWZXJkYW5hLDExLGZhbHNlLGZhbHNlLHRydWUiLz4NCgkJPHVpZm9udCBuYW1lPSJGT05UX01TR0JPWF9PUFRJT05TIiB2YWx1ZT0iVmVyZGFuYSw5LHRydWUsZmFsc2UsdHJ1ZSIvPg0KCQk8dWlmb250IG5hbWU9IkZPTlRfUVVJWlBPRF9RVUlaX1RJVExFIiB2YWx1ZT0iVmVyZGFuYSwxMSx0cnVlLGZhbHNlLHRydWUiLz4NCgkJPHVpZm9udCBuYW1lPSJGT05UX1FVSVpQT0RfUVVJWl9BVFRFTVBUIiB2YWx1ZT0iVmVyZGFuYSw5LGZhbHNlLGZhbHNlLHRydWUiLz4NCgkJPHVpZm9udCBuYW1lPSJGT05UX1FVSVpQT0RfUVVJWl9BVFRFTVBUX1ZBTFVFIiB2YWx1ZT0iVmVyZGFuYSw5LHRydWUsZmFsc2UsdHJ1ZSIvPg0KCQk8dWlmb250IG5hbWU9IkZPTlRfUVVJWlBPRF9RVUVTVElPTl9TQ09SRSIgdmFsdWU9IlZlcmRhbmEsOSxmYWxzZSxmYWxzZSx0cnVlIi8+DQoJCTx1aWZvbnQgbmFtZT0iRk9OVF9RVUlaUE9EX1FVRVNUSU9OX1NDT1JFX1ZBTFVFIiB2YWx1ZT0iVmVyZGFuYSw5LHRydWUsZmFsc2UsdHJ1ZSIvPg0KCQk8dWlmb250IG5hbWU9IkZPTlRfUVVJWlBPRF9RVUVTVElPTl9BVFRFTVBUIiB2YWx1ZT0iVmVyZGFuYSw5LGZhbHNlLGZhbHNlLHRydWUiLz4NCgkJPHVpZm9udCBuYW1lPSJGT05UX1FVSVpQT0RfUVVFU1RJT05fQVRURU1QVF9WQUxVRSIgdmFsdWU9IlZlcmRhbmEsOSx0cnVlLGZhbHNlLHRydWUiLz4NCgkJPHVpZm9udCBuYW1lPSJGT05UX1FVSVpQT0RfUVVFU1RJT05fVEFHIiB2YWx1ZT0iVmVyZGFuYSwxMSx0cnVlLGZhbHNlLHRydWUiLz4NCgkJPHVpZm9udCBuYW1lPSJGT05UX1FVSVpQT0RfUVVJWl9RVUVTVElPTl9DT1VOVCIgdmFsdWU9IlZlcmRhbmEsOSxmYWxzZSxmYWxzZSx0cnVlIi8+DQoJCTx1aWZvbnQgbmFtZT0iRk9OVF9RVUlaUE9EX1FVSVpfUVVFU1RJT05fQ09VTlRfVkFMVUUiIHZhbHVlPSJWZXJkYW5hLDksdHJ1ZSxmYWxzZSx0cnVlIi8+DQoJCTx1aWZvbnQgbmFtZT0iRk9OVF9RVUlaUE9EX1FVSVpfUVVFU1RJT05fQVRURU1QVEVEIiB2YWx1ZT0iVmVyZGFuYSw5LGZhbHNlLGZhbHNlLHRydWUiLz4NCgkJPHVpZm9udCBuYW1lPSJGT05UX1FVSVpQT0RfUVVJWl9RVUVTVElPTl9BVFRFTVBURURfVkFMVUUiIHZhbHVlPSJWZXJkYW5hLDksdHJ1ZSxmYWxzZSx0cnVlIi8+DQoJCTx1aWZvbnQgbmFtZT0iRk9OVF9RVUlaUE9EX1FVSVpfU0NPUkVfVEFHIiB2YWx1ZT0iVmVyZGFuYSwxMSx0cnVlLGZhbHNlLHRydWUiLz4NCgkJPHVpZm9udCBuYW1lPSJGT05UX1FVSVpQT0RfUVVJWl9TQ09SRSIgdmFsdWU9IlZlcmRhbmEsOSxmYWxzZSxmYWxzZSx0cnVlIi8+DQoJCTx1aWZvbnQgbmFtZT0iRk9OVF9RVUlaUE9EX1FVSVpfU0NPUkVfVkFMVUUiIHZhbHVlPSJWZXJkYW5hLDksdHJ1ZSxmYWxzZSx0cnVlIi8+DQoJCTx1aWZvbnQgbmFtZT0iRk9OVF9RVUlaUE9EX1FVSVpfTUFYU0NPUkUiIHZhbHVlPSJWZXJkYW5hLDksZmFsc2UsZmFsc2UsdHJ1ZSIvPg0KCQk8dWlmb250IG5hbWU9IkZPTlRfUVVJWlBPRF9RVUlaX01BWFNDT1JFX1ZBTFVFIiB2YWx1ZT0iVmVyZGFuYSw5LHRydWUsZmFsc2UsdHJ1ZSIvPg0KCQk8dWlmb250IG5hbWU9IkZPTlRfUVVJWlBPRF9RVUlaX1BBU1NTQ09SRSIgdmFsdWU9IlZlcmRhbmEsOSxmYWxzZSxmYWxzZSx0cnVlIi8+DQoJCTx1aWZvbnQgbmFtZT0iRk9OVF9RVUlaUE9EX1FVSVpfUEFTU1NDT1JFX1ZBTFVFIiB2YWx1ZT0iVmVyZGFuYSw5LHRydWUsZmFsc2UsdHJ1ZSIvPg0KCQk8IS0tIHVpdGV4dCAtLT4NCgkJPCEtLSBzdWJzdGl0dXRpb246ICVuID09IHNsaWRlIG51bWJlciAtLT4NCgkJPHVpdGV4dCBuYW1lPSJBVFRBQ0hNRU5UX1BSRVZJRVdfV0FSTklOR01TR19USVRMRVNUUklORyIgdmFsdWU9IkF0dGFjaG1lbnQgV2FybmluZyIvPg0KCQk8dWl0ZXh0IG5hbWU9IkFUVEFDSE1FTlRfUFJFVklFV19XQVJOSU5HTVNHIiB2YWx1ZT0iQXR0YWNobWVudHMgZG8gbm90IG9wZW4gaW4gUHJldmlldyBtb2RlLiBQbGVhc2UgdXNlIHB1Ymxpc2ggdG8gc2VlIHRoZSByZXN1bHRzIi8+DQoJCTx1aXRleHQgbmFtZT0iVU5OQU1FRFNMSURFVElUTEUiIHZhbHVlPSJEaWFwb3NpdGl2YSAlbiIvPg0KCQk8dWl0ZXh0IG5hbWU9IkNPTExBQl9MT0NBTF9QTEFZQkFDS19NU0ciIHZhbHVlPSJDb250ZW50IGlzIGJlaW5nIHBsYXllZCBsb2NhbGx5LlxuIENvbGxhYm9yYXRpb24gZG9lcyBub3Qgd29yayBpbiB0aGlzIG1vZGUiLz4NCgkJPHVpdGV4dCBuYW1lPSJDT0xMQUJfTE9DQUxfUExBWUJBQ0tfVElUTEUiIHZhbHVlPSJMb2NhbCBQbGF5YmFjayIvPg0KCQk8dWl0ZXh0IG5hbWU9IkNPTExBQl9MT0NBTF9QTEFZQkFDS0JUTiIgdmFsdWU9Ik9rIi8+DQoJCTwhLS0gc3Vic3RpdHV0aW9uOiAlbiA9PSBzbGlkZSBudW1iZXIgLS0+DQoJCTwhLS0gc3Vic3RpdHV0aW9uOiAldCA9PSB0b3RhbCBzbGlkZSBjb3VudCAtLT4NCgkJPHVpdGV4dCBuYW1lPSJTQ1JVQkJBUlNUQVRVU19TTElERUlORk8iIHZhbHVlPSJEaWFwb3NpdGl2YSAlbiAvICV0IHwgIi8+DQoJCTx1aXRleHQgbmFtZT0iU0NSVUJCQVJTVEFUVVNfU1RPUFBFRCIgdmFsdWU9IkludGVycm90dG8iLz4NCgkJPHVpdGV4dCBuYW1lPSJTQ1JVQkJBUlNUQVRVU19QTEFZSU5HIiB2YWx1ZT0iUmlwcm9kdXppb25lIi8+DQoJCTx1aXRleHQgbmFtZT0iU0NSVUJCQVJTVEFUVVNfTk9BVURJTyIgdmFsdWU9IkF1ZGlvIGluYXR0LiIvPg0KCQk8dWl0ZXh0IG5hbWU9IlNDUlVCQkFSU1RBVFVTX1ZJRFBMQVlJTkciIHZhbHVlPSJWaWRlbyBpbiByaXByb2R1emlvbmUiLz4NCgkJPHVpdGV4dCBuYW1lPSJTQ1JVQkJBUlNUQVRVU19MT0FESU5HIiB2YWx1ZT0iQ2FyaWNhbWVudG8iLz4NCgkJPHVpdGV4dCBuYW1lPSJTQ1JVQkJBUlNUQVRVU19CVUZGRVJJTkciIHZhbHVlPSJCdWZmZXJpbmciLz4NCgkJPHVpdGV4dCBuYW1lPSJTQ1JVQkJBUlNUQVRVU19RVUVTVElPTiIgdmFsdWU9IlJpc3BvbmRpIGEgZG9tYW5kYSIvPg0KCQk8dWl0ZXh0IG5hbWU9IlNDUlVCQkFSU1RBVFVTX1JFVklFV1FVSVoiIHZhbHVlPSJSZXZpc2lvbmUgZGVsIHF1aXoiLz4NCgkJPCEtLSBzdWJzdGl0dXRpb246ICVtID09IG1pbnV0ZXMgcmVtYWluaW5nIC0tPg0KCQk8IS0tIHN1YnN0aXR1dGlvbjogJXMgPT0gc2Vjb25kcyByZW1haW5pbmcgLS0+DQoJCTx1aXRleHQgbmFtZT0iRUxBUFNFRCIgdmFsdWU9IiVtIE1pbnV0aSAlcyBTZWNvbmRpIHJpbWFuZW50aSIvPg0KCQk8dWl0ZXh0IG5hbWU9Ik5PVEZPVU5EIiB2YWx1ZT0iTmVzc3VuIGVsZW1lbnRvIHRyb3ZhdG8iLz4NCgkJPHVpdGV4dCBuYW1lPSJBVFRBQ0hNRU5UUyIgdmFsdWU9IkFsbGVnYXRpIi8+DQoJCTwhLS0gc3Vic3RpdHV0aW9uOiAlcCA9PSBjdXJyZW50IHNwZWFrZXIncyB0aXRsZSAtLT4NCgkJPHVpdGV4dCBuYW1lPSJCSU9XSU5fVElUTEUiIHZhbHVlPSJCaW86ICVwIi8+DQoJCTx1aXRleHQgbmFtZT0iQklPQlROX1RJVExFIiB2YWx1ZT0iQmlvIi8+DQoJCTx1aXRleHQgbmFtZT0iRElWSURFUkJUTl9USVRMRSIgdmFsdWU9InwiLz4NCgkJPHVpdGV4dCBuYW1lPSJDT05UQUNUQlROX1RJVExFIiB2YWx1ZT0iQ29udC4iLz4NCgkJPHVpdGV4dCBuYW1lPSJUQUJfUVVJWiIgdmFsdWU9IlF1aXoiLz4NCgkJPHVpdGV4dCBuYW1lPSJUQUJfT1VUTElORSIgdmFsdWU9IlN0cnV0dHVyYSIvPg0KCQk8dWl0ZXh0IG5hbWU9IlRBQl9USFVNQiIgdmFsdWU9Ik1pbmlhdHVyZSIvPg0KCQk8dWl0ZXh0IG5hbWU9IlRBQl9OT1RFUyIgdmFsdWU9Ik5vdGUiLz4NCgkJPHVpdGV4dCBuYW1lPSJUQUJfU0VBUkNIIiB2YWx1ZT0iQ2VyY2EiLz4NCgkJPHVpdGV4dCBuYW1lPSJTTElERV9IRUFESU5HIiB2YWx1ZT0iVGl0b2xvIGRpYXBvc2l0aXZhIi8+DQoJCTx1aXRleHQgbmFtZT0iRFVSQVRJT05fSEVBRElORyIgdmFsdWU9IkR1cmF0YSIvPg0KCQk8dWl0ZXh0IG5hbWU9IlNFQVJDSF9IRUFESU5HIiB2YWx1ZT0iQ2VyY2EgdGVzdG86Ii8+DQoJCTx1aXRleHQgbmFtZT0iVEhVTUJfSEVBRElORyIgdmFsdWU9IkRpYXBvc2l0aXZhIi8+DQoJCTx1aXRleHQgbmFtZT0iVEhVTUJfSU5GTyIgdmFsdWU9IlRpdG9sby9UZW1wbyIvPg0KCQk8dWl0ZXh0IG5hbWU9IkFUVEFDSE5BTUVfSEVBRElORyIgdmFsdWU9Ik5vbWUgZmlsZSIvPg0KCQk8dWl0ZXh0IG5hbWU9IkFUVEFDSFNJWkVfSEVBRElORyIgdmFsdWU9IkRpbWVuc2lvbmUiLz4NCgkJPHVpdGV4dCBuYW1lPSJTTElERV9OT1RFUyIgdmFsdWU9Ik5vdGUgZGlhcG9zaXRpdmEiLz4NCgkJPHVpdGV4dCBuYW1lPSJDT1VSU0VfU1RBVFVTIiB2YWx1ZT0iTW9kdWxlIFN0YXR1cyIvPg0KCQk8dWl0ZXh0IG5hbWU9IlBBU1NFRF9TVFJJTkciIHZhbHVlPSJQYXNzZWQiLz4NCgkJPHVpdGV4dCBuYW1lPSJGQUlMRURfU1RSSU5HIiB2YWx1ZT0iRmFpbGVkIi8+DQoJCTwhLS1xdWl6IHBvZCBhbmQgbWVzc2FnZSBib3ggdGV4dHMtLT4NCgkJPHVpdGV4dCBuYW1lPSJRVUlaUE9EX1FVSVpfQVRURU1QVCIgdmFsdWU9IlRlbnRhdGl2byBxdWl6OiIvPg0KCQk8dWl0ZXh0IG5hbWU9IlFVSVpQT0RfUVVJWl9BVFRFTVBUX1ZBTFVFIiB2YWx1ZT0iJW4gZGkgJXQiLz4NCgkJPHVpdGV4dCBuYW1lPSJRVUlaUE9EX1FVSVpfU0NPUkUiIHZhbHVlPSJQdW50ZWdnaW86Ii8+DQoJCTx1aXRleHQgbmFtZT0iUVVJWlBPRF9RVUlaX1BBU1NTQ09SRSIgdmFsdWU9IlB1bnRlZ2dpbyBtaW5pbW86Ii8+DQoJCTx1aXRleHQgbmFtZT0iUVVJWlBPRF9RVUlaX01BWFNDT1JFIiB2YWx1ZT0iUHVudGVnZ2lvIG1hc3NpbW86Ii8+DQoJCTx1aXRleHQgbmFtZT0iUVVJWlBPRF9RVUVTQVRNUFRfU1RSIiB2YWx1ZT0iVGVudGF0aXZvOiAlbiBkaSAldCIvPg0KCQk8dWl0ZXh0IG5hbWU9IlFVSVpQT0RfUVVFU1RZUEVfU1RSIiB2YWx1ZT0iVGlwbzogJXMiLz4NCgkJPHVpdGV4dCBuYW1lPSJRVUlaUE9EX1FVRVNUWVBFX0dSRCIgdmFsdWU9IkNvbiB2YWx1dGF6aW9uZSIvPg0KCQk8dWl0ZXh0IG5hbWU9IlFVSVpQT0RfUVVFU1RZUEVfU1ZZIiB2YWx1ZT0iSW5kYWdpbmUiLz4NCgkJPHVpdGV4dCBuYW1lPSJRVUlaUE9EX1FVSVpBVE1QVF9JTkYiIHZhbHVlPSJJbmZpbml0aSIvPg0KCQk8dWl0ZXh0IG5hbWU9IlFVSVpQT0RfUVVFU0FUTVBUX0lORiIgdmFsdWU9IkluZmluaXRpIi8+DQoJCTx1aXRleHQgbmFtZT0iV0FSTklOR01TR19ZRVNTVFJJTkciIHZhbHVlPSJTw6wiLz4NCgkJPHVpdGV4dCBuYW1lPSJXQVJOSU5HTVNHX05PU1RSSU5HIiB2YWx1ZT0iTm8iLz4NCgkJPHVpdGV4dCBuYW1lPSJXQVJOSU5HTVNHX1RJVExFU1RSSU5HIiB2YWx1ZT0iQXZ2ZXJ0ZW56YSBuYXZpZ2F6aW9uZSBxdWl6Ii8+DQoJCTx1aXRleHQgbmFtZT0iV0FSTklOR01TR19NU0dTVFJJTkciIHZhbHVlPSJPY2NvcnJlIGFuY29yYSByaXNwb25kZXJlIGFkIGFsY3VuZSBkb21hbmRlIGRlbCBxdWl6LiYjeEE7JiN4QTtTZSBmYXRlIGNsaWMgc3UgU8OsLCB1c2NpcmV0ZSBkYWwgcXVpei4gRmF0ZSBjbGljIHN1IE5vIHBlciBjb250aW51YXJlIGlsIHF1aXouIi8+DQoJCTx1aXRleHQgbmFtZT0iSU5GT1JNQVRJT05fSDI2NF9GTEFTSFBMQVlFUiIgdmFsdWU9IkxhIHZlcnNpb25lIGRpIEZsYXNoIFBsYXllciBhdHR1YWxtZW50ZSBpbnN0YWxsYXRhIG5vbiBzdXBwb3J0YSBxdWVzdG8gdmlkZW8uIEZhdGUgY2xpYyBzdWxsJ2FyZWEgZGVsIHZpZGVvIHBlciBzY2FyaWNhcmUgbCd1bHRpbWEgdmVyc2lvbmUgZGkgRmxhc2ggUGxheWVyLiIvPg0KCQk8IS0tIHN1YnN0aXR1dGlvbjogJXAgPT0gcHJlc2VudGF0aW9uIHRpdGxlIC0tPg0KCQk8IS0tIHN1YnN0aXR1dGlvbjogJXMgPT0gc2xpZGUgdGl0bGUgLS0+DQoJCTwhLS0gc3Vic3RpdHV0aW9uOiAlbiA9PSBzbGlkZSBudW1iZXIgLS0+DQoJCTx1aXRleHQgbmFtZT0iQk9PS01BUksiIHZhbHVlPSJBZG9iZSBQcmVzZW50ZXIgLSAlcCIvPg0KCQk8IS0tIHN1YnN0aXR1dGlvbjogJXAgPT0gcHJlc2VudGF0aW9uIHRpdGxlIC0tPg0KCQk8IS0tIHN1YnN0aXR1dGlvbjogJXMgPT0gc2xpZGUgdGl0bGUgLS0+DQoJCTwhLS0gc3Vic3RpdHV0aW9uOiAlbiA9PSBzbGlkZSBudW1iZXIgLS0+DQoJCTx1aXRleHQgbmFtZT0iQk9PS01BUktTTElERSIgdmFsdWU9IkFkb2JlIFByZXNlbnRlciAtICVwICVzIi8+DQoJCTx1aXRleHQgbmFtZT0iU0hPV1NJREVCQVIiIHZhbHVlPSJNb3N0cmEgYmFycmEgbGF0ZXJhbGUgYWkgcGFydGVjaXBhbnRpIi8+DQoJCTx1aXRleHQgbmFtZT0iTVVURSIgdmFsdWU9IkRpc2F0dGl2YSBhdWRpbyIvPg0KCQk8dWl0ZXh0IG5hbWU9IkRPQ1dSQVBfVElUTEUiIHZhbHVlPSJBbGxlZ2F0byBmaWxlIFByZXNlbnRlciIvPg0KCQk8dWl0ZXh0IG5hbWU9IkRPQ1dSQVBfTVNHIiB2YWx1ZT0iU2FsdmEgaW4gUmlzb3JzZSBkZWwgY29tcHV0ZXIiLz4NCgkJPHVpdGV4dCBuYW1lPSJET0NXUkFQX1BST01QVCIgdmFsdWU9IkNsaWMgcGVyIHNjYXJpY2FyZSIvPg0KCTwvbGFuZ3VhZ2U+DQoJPGxhbmd1YWdlIGlkPSJubCI+DQoJCTwhLS0gZm9ybWF0IGZvciB1aWZvbnQgdmFsdWUgaXMgImZvbnQsc2l6ZSxpc2JvbGQsaXNpdGFsaWMsaXNzaGFkb3dlZCIgLS0+DQoJCTx1aWZvbnQgbmFtZT0iRk9OVF9RVUlaWklORyIgdmFsdWU9IlZlcmRhbmEsOSxmYWxzZSxmYWxzZSxmYWxzZSIvPg0KCQk8dWlmb250IG5hbWU9IkZPTlRfU0NSVUJTVEFUVVMiIHZhbHVlPSJWZXJkYW5hLDksdHJ1ZSxmYWxzZSx0cnVlIi8+DQoJCTx1aWZvbnQgbmFtZT0iRk9OVF9TQ1JVQlRJTUUiIHZhbHVlPSJWZXJkYW5hLDksZmFsc2UsZmFsc2UsdHJ1ZSIvPg0KCQk8dWlmb250IG5hbWU9IkZPTlRfRUxBUFNFRFRJTUUiIHZhbHVlPSJWZXJkYW5hLDksdHJ1ZSxmYWxzZSx0cnVlIi8+DQoJCTx1aWZvbnQgbmFtZT0iRk9OVF9VVElMU01FTlUiIHZhbHVlPSJWZXJkYW5hLDksdHJ1ZSxmYWxzZSxmYWxzZSIvPg0KCQk8dWlmb250IG5hbWU9IkZPTlRfVEFCUyIgdmFsdWU9IlZlcmRhbmEsOSx0cnVlLGZhbHNlLHRydWUiLz4NCgkJPHVpZm9udCBuYW1lPSJGT05UX1BSRVNFTlRBVElPTk5BTUUiIHZhbHVlPSJWZXJkYW5hLDE0LGZhbHNlLGZhbHNlLHRydWUiLz4NCgkJPHVpZm9udCBuYW1lPSJGT05UX1BSRVNFTlRFUk5BTUUiIHZhbHVlPSJWZXJkYW5hLDEwLHRydWUsZmFsc2UsdHJ1ZSIvPg0KCQk8dWlmb250IG5hbWU9IkZPTlRfUFJFU0VOVEVSVElUTEUiIHZhbHVlPSJWZXJkYW5hLDEwLGZhbHNlLGZhbHNlLHRydWUiLz4NCgkJPHVpZm9udCBuYW1lPSJGT05UX0JJT0JUTiIgdmFsdWU9IlZlcmRhbmEsMTAsZmFsc2UsZmFsc2UsdHJ1ZSIvPg0KCQk8dWlmb250IG5hbWU9IkZPTlRfTk9URVMiIHZhbHVlPSJWZXJkYW5hLDExLGZhbHNlLGZhbHNlLGZhbHNlIi8+DQoJCTx1aWZvbnQgbmFtZT0iRk9OVF9PVVRMSU5FIiB2YWx1ZT0iVmVyZGFuYSwxMSxmYWxzZSxmYWxzZSx0cnVlIi8+DQoJCTx1aWZvbnQgbmFtZT0iRk9OVF9TRUFSQ0giIHZhbHVlPSJWZXJkYW5hLDExLGZhbHNlLGZhbHNlLHRydWUiLz4NCgkJPHVpZm9udCBuYW1lPSJGT05UX1RIVU1CIiB2YWx1ZT0iVmVyZGFuYSw5LGZhbHNlLGZhbHNlLHRydWUiLz4NCgkJPHVpZm9udCBuYW1lPSJGT05UX0JJT1dJTiIgdmFsdWU9IlZlcmRhbmEsMTEsZmFsc2UsZmFsc2UsZmFsc2UiLz4NCgkJPHVpZm9udCBuYW1lPSJGT05UX0xJU1RIRUFESU5HIiB2YWx1ZT0iVmVyZGFuYSw5LGZhbHNlLGZhbHNlLGZhbHNlIi8+DQoJCTx1aWZvbnQgbmFtZT0iRk9OVF9XSU5USVRMRSIgdmFsdWU9IlZlcmRhbmEsOSxmYWxzZSxmYWxzZSx0cnVlIi8+DQoJCTx1aWZvbnQgbmFtZT0iRk9OVF9BVFRBQ0hNRU5UUyIgdmFsdWU9IlZlcmRhbmEsMTEsZmFsc2UsZmFsc2UsdHJ1ZSIvPg0KCQk8IS0tcXVpeiBwb2QgYW5kIG1lc3NhZ2UgYm94IHRleHQgZm9udHMtLT4NCgkJPHVpZm9udCBuYW1lPSJGT05UX01TR0JPWF9XSU5USVRMRSIgdmFsdWU9IlZlcmRhbmEsMTEsdHJ1ZSxmYWxzZSx0cnVlIi8+DQoJCTx1aWZvbnQgbmFtZT0iRk9OVF9NU0dCT1hfTVNHIiB2YWx1ZT0iVmVyZGFuYSwxMSxmYWxzZSxmYWxzZSx0cnVlIi8+DQoJCTx1aWZvbnQgbmFtZT0iRk9OVF9NU0dCT1hfT1BUSU9OUyIgdmFsdWU9IlZlcmRhbmEsOSx0cnVlLGZhbHNlLHRydWUiLz4NCgkJPHVpZm9udCBuYW1lPSJGT05UX1FVSVpQT0RfUVVJWl9USVRMRSIgdmFsdWU9IlZlcmRhbmEsMTEsdHJ1ZSxmYWxzZSx0cnVlIi8+DQoJCTx1aWZvbnQgbmFtZT0iRk9OVF9RVUlaUE9EX1FVSVpfQVRURU1QVCIgdmFsdWU9IlZlcmRhbmEsOSxmYWxzZSxmYWxzZSx0cnVlIi8+DQoJCTx1aWZvbnQgbmFtZT0iRk9OVF9RVUlaUE9EX1FVSVpfQVRURU1QVF9WQUxVRSIgdmFsdWU9IlZlcmRhbmEsOSx0cnVlLGZhbHNlLHRydWUiLz4NCgkJPHVpZm9udCBuYW1lPSJGT05UX1FVSVpQT0RfUVVFU1RJT05fU0NPUkUiIHZhbHVlPSJWZXJkYW5hLDksZmFsc2UsZmFsc2UsdHJ1ZSIvPg0KCQk8dWlmb250IG5hbWU9IkZPTlRfUVVJWlBPRF9RVUVTVElPTl9TQ09SRV9WQUxVRSIgdmFsdWU9IlZlcmRhbmEsOSx0cnVlLGZhbHNlLHRydWUiLz4NCgkJPHVpZm9udCBuYW1lPSJGT05UX1FVSVpQT0RfUVVFU1RJT05fQVRURU1QVCIgdmFsdWU9IlZlcmRhbmEsOSxmYWxzZSxmYWxzZSx0cnVlIi8+DQoJCTx1aWZvbnQgbmFtZT0iRk9OVF9RVUlaUE9EX1FVRVNUSU9OX0FUVEVNUFRfVkFMVUUiIHZhbHVlPSJWZXJkYW5hLDksdHJ1ZSxmYWxzZSx0cnVlIi8+DQoJCTx1aWZvbnQgbmFtZT0iRk9OVF9RVUlaUE9EX1FVRVNUSU9OX1RBRyIgdmFsdWU9IlZlcmRhbmEsMTEsdHJ1ZSxmYWxzZSx0cnVlIi8+DQoJCTx1aWZvbnQgbmFtZT0iRk9OVF9RVUlaUE9EX1FVSVpfUVVFU1RJT05fQ09VTlQiIHZhbHVlPSJWZXJkYW5hLDksZmFsc2UsZmFsc2UsdHJ1ZSIvPg0KCQk8dWlmb250IG5hbWU9IkZPTlRfUVVJWlBPRF9RVUlaX1FVRVNUSU9OX0NPVU5UX1ZBTFVFIiB2YWx1ZT0iVmVyZGFuYSw5LHRydWUsZmFsc2UsdHJ1ZSIvPg0KCQk8dWlmb250IG5hbWU9IkZPTlRfUVVJWlBPRF9RVUlaX1FVRVNUSU9OX0FUVEVNUFRFRCIgdmFsdWU9IlZlcmRhbmEsOSxmYWxzZSxmYWxzZSx0cnVlIi8+DQoJCTx1aWZvbnQgbmFtZT0iRk9OVF9RVUlaUE9EX1FVSVpfUVVFU1RJT05fQVRURU1QVEVEX1ZBTFVFIiB2YWx1ZT0iVmVyZGFuYSw5LHRydWUsZmFsc2UsdHJ1ZSIvPg0KCQk8dWlmb250IG5hbWU9IkZPTlRfUVVJWlBPRF9RVUlaX1NDT1JFX1RBRyIgdmFsdWU9IlZlcmRhbmEsMTEsdHJ1ZSxmYWxzZSx0cnVlIi8+DQoJCTx1aWZvbnQgbmFtZT0iRk9OVF9RVUlaUE9EX1FVSVpfU0NPUkUiIHZhbHVlPSJWZXJkYW5hLDksZmFsc2UsZmFsc2UsdHJ1ZSIvPg0KCQk8dWlmb250IG5hbWU9IkZPTlRfUVVJWlBPRF9RVUlaX1NDT1JFX1ZBTFVFIiB2YWx1ZT0iVmVyZGFuYSw5LHRydWUsZmFsc2UsdHJ1ZSIvPg0KCQk8dWlmb250IG5hbWU9IkZPTlRfUVVJWlBPRF9RVUlaX01BWFNDT1JFIiB2YWx1ZT0iVmVyZGFuYSw5LGZhbHNlLGZhbHNlLHRydWUiLz4NCgkJPHVpZm9udCBuYW1lPSJGT05UX1FVSVpQT0RfUVVJWl9NQVhTQ09SRV9WQUxVRSIgdmFsdWU9IlZlcmRhbmEsOSx0cnVlLGZhbHNlLHRydWUiLz4NCgkJPHVpZm9udCBuYW1lPSJGT05UX1FVSVpQT0RfUVVJWl9QQVNTU0NPUkUiIHZhbHVlPSJWZXJkYW5hLDksZmFsc2UsZmFsc2UsdHJ1ZSIvPg0KCQk8dWlmb250IG5hbWU9IkZPTlRfUVVJWlBPRF9RVUlaX1BBU1NTQ09SRV9WQUxVRSIgdmFsdWU9IlZlcmRhbmEsOSx0cnVlLGZhbHNlLHRydWUiLz4NCgkJPCEtLSB1aXRleHQgLS0+DQoJCTwhLS0gc3Vic3RpdHV0aW9uOiAlbiA9PSBzbGlkZSBudW1iZXIgLS0+DQoJCTx1aXRleHQgbmFtZT0iQVRUQUNITUVOVF9QUkVWSUVXX1dBUk5JTkdNU0dfVElUTEVTVFJJTkciIHZhbHVlPSJBdHRhY2htZW50IFdhcm5pbmciLz4NCgkJPHVpdGV4dCBuYW1lPSJBVFRBQ0hNRU5UX1BSRVZJRVdfV0FSTklOR01TRyIgdmFsdWU9IkF0dGFjaG1lbnRzIGRvIG5vdCBvcGVuIGluIFByZXZpZXcgbW9kZS4gUGxlYXNlIHVzZSBwdWJsaXNoIHRvIHNlZSB0aGUgcmVzdWx0cyIvPg0KCQk8dWl0ZXh0IG5hbWU9IlVOTkFNRURTTElERVRJVExFIiB2YWx1ZT0iRGlhICVuIi8+DQoJCTx1aXRleHQgbmFtZT0iQ09MTEFCX0xPQ0FMX1BMQVlCQUNLX01TRyIgdmFsdWU9IkNvbnRlbnQgaXMgYmVpbmcgcGxheWVkIGxvY2FsbHkuXG4gQ29sbGFib3JhdGlvbiBkb2VzIG5vdCB3b3JrIGluIHRoaXMgbW9kZSIvPg0KCQk8dWl0ZXh0IG5hbWU9IkNPTExBQl9MT0NBTF9QTEFZQkFDS19USVRMRSIgdmFsdWU9IkxvY2FsIFBsYXliYWNrIi8+DQoJCTx1aXRleHQgbmFtZT0iQ09MTEFCX0xPQ0FMX1BMQVlCQUNLQlROIiB2YWx1ZT0iT2siLz4NCgkJPCEtLSBzdWJzdGl0dXRpb246ICVuID09IHNsaWRlIG51bWJlciAtLT4NCgkJPCEtLSBzdWJzdGl0dXRpb246ICV0ID09IHRvdGFsIHNsaWRlIGNvdW50IC0tPg0KCQk8dWl0ZXh0IG5hbWU9IlNDUlVCQkFSU1RBVFVTX1NMSURFSU5GTyIgdmFsdWU9IkRpYSAlbiAvICV0IHwgIi8+DQoJCTx1aXRleHQgbmFtZT0iU0NSVUJCQVJTVEFUVVNfU1RPUFBFRCIgdmFsdWU9Ikdlc3RvcHQiLz4NCgkJPHVpdGV4dCBuYW1lPSJTQ1JVQkJBUlNUQVRVU19QTEFZSU5HIiB2YWx1ZT0iQWZzcGVsZW4iLz4NCgkJPHVpdGV4dCBuYW1lPSJTQ1JVQkJBUlNUQVRVU19OT0FVRElPIiB2YWx1ZT0iR2VlbiBhdWRpbyIvPg0KCQk8dWl0ZXh0IG5hbWU9IlNDUlVCQkFSU1RBVFVTX1ZJRFBMQVlJTkciIHZhbHVlPSJWaWRlbyBhZnNwZWxlbiIvPg0KCQk8dWl0ZXh0IG5hbWU9IlNDUlVCQkFSU1RBVFVTX0xPQURJTkciIHZhbHVlPSJMYWRlbiIvPg0KCQk8dWl0ZXh0IG5hbWU9IlNDUlVCQkFSU1RBVFVTX0JVRkZFUklORyIgdmFsdWU9IkJ1ZmZlcmVuIi8+DQoJCTx1aXRleHQgbmFtZT0iU0NSVUJCQVJTVEFUVVNfUVVFU1RJT04iIHZhbHVlPSJWcmFhZyBtZXQgYW50d29vcmQiLz4NCgkJPHVpdGV4dCBuYW1lPSJTQ1JVQkJBUlNUQVRVU19SRVZJRVdRVUlaIiB2YWx1ZT0iUXVpeiBjb250cm9sZXJlbiIvPg0KCQk8IS0tIHN1YnN0aXR1dGlvbjogJW0gPT0gbWludXRlcyByZW1haW5pbmcgLS0+DQoJCTwhLS0gc3Vic3RpdHV0aW9uOiAlcyA9PSBzZWNvbmRzIHJlbWFpbmluZyAtLT4NCgkJPHVpdGV4dCBuYW1lPSJFTEFQU0VEIiB2YWx1ZT0iRXIgcmVzdGVyZW4gJW0gbWludXRlbiAlcyBzZWNvbmRlbiIvPg0KCQk8dWl0ZXh0IG5hbWU9Ik5PVEZPVU5EIiB2YWx1ZT0iTmlldHMgZ2V2b25kZW4iLz4NCgkJPHVpdGV4dCBuYW1lPSJBVFRBQ0hNRU5UUyIgdmFsdWU9IkJpamxhZ2VuIi8+DQoJCTwhLS0gc3Vic3RpdHV0aW9uOiAlcCA9PSBjdXJyZW50IHNwZWFrZXIncyB0aXRsZSAtLT4NCgkJPHVpdGV4dCBuYW1lPSJCSU9XSU5fVElUTEUiIHZhbHVlPSJCaW9ncmFmaWU6ICVwIi8+DQoJCTx1aXRleHQgbmFtZT0iQklPQlROX1RJVExFIiB2YWx1ZT0iQmlvZ3JhZmllIi8+DQoJCTx1aXRleHQgbmFtZT0iRElWSURFUkJUTl9USVRMRSIgdmFsdWU9InwiLz4NCgkJPHVpdGV4dCBuYW1lPSJDT05UQUNUQlROX1RJVExFIiB2YWx1ZT0iQ29udGFjdCIvPg0KCQk8dWl0ZXh0IG5hbWU9IlRBQl9RVUlaIiB2YWx1ZT0iUXVpeiIvPg0KCQk8dWl0ZXh0IG5hbWU9IlRBQl9PVVRMSU5FIiB2YWx1ZT0iT3ZlcnppY2h0Ii8+DQoJCTx1aXRleHQgbmFtZT0iVEFCX1RIVU1CIiB2YWx1ZT0iTWluaWF0dXVyIi8+DQoJCTx1aXRleHQgbmFtZT0iVEFCX05PVEVTIiB2YWx1ZT0iTm90aXRpZXMiLz4NCgkJPHVpdGV4dCBuYW1lPSJUQUJfU0VBUkNIIiB2YWx1ZT0iWm9la2VuIi8+DQoJCTx1aXRleHQgbmFtZT0iU0xJREVfSEVBRElORyIgdmFsdWU9IlRpdGVsIHZhbiBkaWEiLz4NCgkJPHVpdGV4dCBuYW1lPSJEVVJBVElPTl9IRUFESU5HIiB2YWx1ZT0iRHV1ciIvPg0KCQk8dWl0ZXh0IG5hbWU9IlNFQVJDSF9IRUFESU5HIiB2YWx1ZT0iWm9la2VuIG5hYXIgdGVrc3Q6Ii8+DQoJCTx1aXRleHQgbmFtZT0iVEhVTUJfSEVBRElORyIgdmFsdWU9IkRpYSIvPg0KCQk8dWl0ZXh0IG5hbWU9IlRIVU1CX0lORk8iIHZhbHVlPSJUaXRlbC9kdXVyIHZhbiBkaWEiLz4NCgkJPHVpdGV4dCBuYW1lPSJBVFRBQ0hOQU1FX0hFQURJTkciIHZhbHVlPSJCZXN0YW5kc25hYW0iLz4NCgkJPHVpdGV4dCBuYW1lPSJBVFRBQ0hTSVpFX0hFQURJTkciIHZhbHVlPSJHcm9vdHRlIi8+DQoJCTx1aXRleHQgbmFtZT0iU0xJREVfTk9URVMiIHZhbHVlPSJEaWFub3RpdGllcyIvPg0KCQk8dWl0ZXh0IG5hbWU9IkNPVVJTRV9TVEFUVVMiIHZhbHVlPSJNb2R1bGUgU3RhdHVzIi8+DQoJCTx1aXRleHQgbmFtZT0iUEFTU0VEX1NUUklORyIgdmFsdWU9IlBhc3NlZCIvPg0KCQk8dWl0ZXh0IG5hbWU9IkZBSUxFRF9TVFJJTkciIHZhbHVlPSJGYWlsZWQiLz4NCgkJPCEtLXF1aXogcG9kIGFuZCBtZXNzYWdlIGJveCB0ZXh0cy0tPg0KCQk8dWl0ZXh0IG5hbWU9IlFVSVpQT0RfUVVJWl9BVFRFTVBUIiB2YWx1ZT0iUXVpenBvZ2luZzoiLz4NCgkJPHVpdGV4dCBuYW1lPSJRVUlaUE9EX1FVSVpfQVRURU1QVF9WQUxVRSIgdmFsdWU9IiVuIHZhbiAldCIvPg0KCQk8dWl0ZXh0IG5hbWU9IlFVSVpQT0RfUVVJWl9TQ09SRSIgdmFsdWU9IkJlaGFhbGRlIHNjb3JlOiIvPg0KCQk8dWl0ZXh0IG5hbWU9IlFVSVpQT0RfUVVJWl9QQVNTU0NPUkUiIHZhbHVlPSJWb2xkb2VuZGUgc2NvcmU6Ii8+DQoJCTx1aXRleHQgbmFtZT0iUVVJWlBPRF9RVUlaX01BWFNDT1JFIiB2YWx1ZT0iTWF4aW1hYWwgaGFhbGJhcmUgc2NvcmU6Ii8+DQoJCTx1aXRleHQgbmFtZT0iUVVJWlBPRF9RVUVTQVRNUFRfU1RSIiB2YWx1ZT0iUG9naW5nOiAlbiB2YW4gJXQiLz4NCgkJPHVpdGV4dCBuYW1lPSJRVUlaUE9EX1FVRVNUWVBFX1NUUiIgdmFsdWU9IlR5cGU6ICVzIi8+DQoJCTx1aXRleHQgbmFtZT0iUVVJWlBPRF9RVUVTVFlQRV9HUkQiIHZhbHVlPSJUZWx0IHZvb3Igc2NvcmUiLz4NCgkJPHVpdGV4dCBuYW1lPSJRVUlaUE9EX1FVRVNUWVBFX1NWWSIgdmFsdWU9IkVucXXDqnRlIi8+DQoJCTx1aXRleHQgbmFtZT0iUVVJWlBPRF9RVUlaQVRNUFRfSU5GIiB2YWx1ZT0iT25iZXBlcmt0Ii8+DQoJCTx1aXRleHQgbmFtZT0iUVVJWlBPRF9RVUVTQVRNUFRfSU5GIiB2YWx1ZT0iT25iZXBlcmt0Ii8+DQoJCTx1aXRleHQgbmFtZT0iV0FSTklOR01TR19ZRVNTVFJJTkciIHZhbHVlPSJKYSIvPg0KCQk8dWl0ZXh0IG5hbWU9IldBUk5JTkdNU0dfTk9TVFJJTkciIHZhbHVlPSJOZWUiLz4NCgkJPHVpdGV4dCBuYW1lPSJXQVJOSU5HTVNHX1RJVExFU1RSSU5HIiB2YWx1ZT0iV2FhcnNjaHV3aW5nIG1ldCBiZXRyZWtraW5nIHRvdCBxdWl6bmF2aWdhdGllIi8+DQoJCTx1aXRleHQgbmFtZT0iV0FSTklOR01TR19NU0dTVFJJTkciIHZhbHVlPSJVIGhlYnQgbmlldCBhbGxlIHZyYWdlbiBpbiBkZXplIHF1aXogYmVhbnR3b29yZC4mI3hBOyYjeEE7S2xpayBvcCBKYSBvbSBkZSBxdWl6IGFmIHRlIHNsdWl0ZW4uIEtsaWsgb3AgTmVlIG9tIGRlIHF1aXogdm9vcnQgdGUgemV0dGVuLiIvPg0KCQk8dWl0ZXh0IG5hbWU9IklORk9STUFUSU9OX0gyNjRfRkxBU0hQTEFZRVIiIHZhbHVlPSJEZXplIHZpZGVvIHdvcmR0IG5pZXQgb25kZXJzdGV1bmQgZG9vciBkZSB2ZXJzaWUgdmFuIEZsYXNoIFBsYXllciBkaWUgbW9tZW50ZWVsIG9wIHV3IGNvbXB1dGVyIGlzIGdlw69uc3RhbGxlZXJkLiBLbGlrIGluIGRlIHZpZGVvIG9tIGRlIG5pZXV3c3RlIEZsYXNoIFBsYXllciB0ZSBkb3dubG9hZGVuLiIvPg0KCQk8IS0tIHN1YnN0aXR1dGlvbjogJXAgPT0gcHJlc2VudGF0aW9uIHRpdGxlIC0tPg0KCQk8IS0tIHN1YnN0aXR1dGlvbjogJXMgPT0gc2xpZGUgdGl0bGUgLS0+DQoJCTwhLS0gc3Vic3RpdHV0aW9uOiAlbiA9PSBzbGlkZSBudW1iZXIgLS0+DQoJCTx1aXRleHQgbmFtZT0iQk9PS01BUksiIHZhbHVlPSJBZG9iZSBQcmVzZW50ZXIgLSAlcCIvPg0KCQk8IS0tIHN1YnN0aXR1dGlvbjogJXAgPT0gcHJlc2VudGF0aW9uIHRpdGxlIC0tPg0KCQk8IS0tIHN1YnN0aXR1dGlvbjogJXMgPT0gc2xpZGUgdGl0bGUgLS0+DQoJCTwhLS0gc3Vic3RpdHV0aW9uOiAlbiA9PSBzbGlkZSBudW1iZXIgLS0+DQoJCTx1aXRleHQgbmFtZT0iQk9PS01BUktTTElERSIgdmFsdWU9IkFkb2JlIFByZXNlbnRlciAtICVwICVzIi8+DQoJCTx1aXRleHQgbmFtZT0iU0hPV1NJREVCQVIiIHZhbHVlPSJaaWpwYW5lZWwgYWFuIGRlZWxuZW1lcnMgd2VlcmdldmVuIi8+DQoJCTx1aXRleHQgbmFtZT0iTVVURSIgdmFsdWU9IkRlbXBlbiIvPg0KCQk8dWl0ZXh0IG5hbWU9IkRPQ1dSQVBfVElUTEUiIHZhbHVlPSJQcmVzZW50ZXItYmVzdGFuZHNiaWpsYWdlIi8+DQoJCTx1aXRleHQgbmFtZT0iRE9DV1JBUF9NU0ciIHZhbHVlPSJPcHNsYWFuIGluIERlemUgY29tcHV0ZXIiLz4NCgkJPHVpdGV4dCBuYW1lPSJET0NXUkFQX1BST01QVCIgdmFsdWU9IktsaWsgb20gdGUgZG93bmxvYWRlbiIvPg0KCTwvbGFuZ3VhZ2U+DQoJPGxhbmd1YWdlIGlkPSJjbiI+DQoJCTwhLS0gZm9ybWF0IGZvciB1aWZvbnQgdmFsdWUgaXMgImZvbnQsc2l6ZSxpc2JvbGQsaXNpdGFsaWMsaXNzaGFkb3dlZCIgLS0+DQoJCTx1aWZvbnQgbmFtZT0iRk9OVF9RVUlaWklORyIgdmFsdWU9IuWui+S9ky0xODAzMCwxMCxmYWxzZSxmYWxzZSxmYWxzZSIvPg0KCQk8dWlmb250IG5hbWU9IkZPTlRfU0NSVUJTVEFUVVMiIHZhbHVlPSLlrovkvZMtMTgwMzAsMTAsdHJ1ZSxmYWxzZSx0cnVlIi8+DQoJCTx1aWZvbnQgbmFtZT0iRk9OVF9TQ1JVQlRJTUUiIHZhbHVlPSLlrovkvZMtMTgwMzAsMTAsZmFsc2UsZmFsc2UsdHJ1ZSIvPg0KCQk8dWlmb250IG5hbWU9IkZPTlRfRUxBUFNFRFRJTUUiIHZhbHVlPSLlrovkvZMtMTgwMzAsMTAsdHJ1ZSxmYWxzZSx0cnVlIi8+DQoJCTx1aWZvbnQgbmFtZT0iRk9OVF9VVElMU01FTlUiIHZhbHVlPSLlrovkvZMtMTgwMzAsMTAsdHJ1ZSxmYWxzZSxmYWxzZSIvPg0KCQk8dWlmb250IG5hbWU9IkZPTlRfVEFCUyIgdmFsdWU9IuWui+S9ky0xODAzMCwxNCx0cnVlLGZhbHNlLHRydWUiLz4NCgkJPHVpZm9udCBuYW1lPSJGT05UX1BSRVNFTlRBVElPTk5BTUUiIHZhbHVlPSLlrovkvZMtMTgwMzAsMTQsZmFsc2UsZmFsc2UsdHJ1ZSIvPg0KCQk8dWlmb250IG5hbWU9IkZPTlRfUFJFU0VOVEVSTkFNRSIgdmFsdWU9IuWui+S9ky0xODAzMCwxNCx0cnVlLGZhbHNlLHRydWUiLz4NCgkJPHVpZm9udCBuYW1lPSJGT05UX1BSRVNFTlRFUlRJVExFIiB2YWx1ZT0i5a6L5L2TLTE4MDMwLDEzLGZhbHNlLGZhbHNlLHRydWUiLz4NCgkJPHVpZm9udCBuYW1lPSJGT05UX0JJT0JUTiIgdmFsdWU9IuWui+S9ky0xODAzMCwxMCxmYWxzZSxmYWxzZSx0cnVlIi8+DQoJCTx1aWZvbnQgbmFtZT0iRk9OVF9OT1RFUyIgdmFsdWU9IuWui+S9ky0xODAzMCwxMixmYWxzZSxmYWxzZSxmYWxzZSIvPg0KCQk8dWlmb250IG5hbWU9IkZPTlRfT1VUTElORSIgdmFsdWU9IuWui+S9ky0xODAzMCwxMixmYWxzZSxmYWxzZSx0cnVlIi8+DQoJCTx1aWZvbnQgbmFtZT0iRk9OVF9TRUFSQ0giIHZhbHVlPSLlrovkvZMtMTgwMzAsMTIsZmFsc2UsZmFsc2UsdHJ1ZSIvPg0KCQk8dWlmb250IG5hbWU9IkZPTlRfVEhVTUIiIHZhbHVlPSLlrovkvZMtMTgwMzAsMTAsZmFsc2UsZmFsc2UsdHJ1ZSIvPg0KCQk8dWlmb250IG5hbWU9IkZPTlRfQklPV0lOIiB2YWx1ZT0i5a6L5L2TLTE4MDMwLDEyLGZhbHNlLGZhbHNlLGZhbHNlIi8+DQoJCTx1aWZvbnQgbmFtZT0iRk9OVF9MSVNUSEVBRElORyIgdmFsdWU9IuWui+S9ky0xODAzMCwxMCxmYWxzZSxmYWxzZSxmYWxzZSIvPg0KCQk8dWlmb250IG5hbWU9IkZPTlRfV0lOVElUTEUiIHZhbHVlPSLlrovkvZMtMTgwMzAsMTAsZmFsc2UsZmFsc2UsdHJ1ZSIvPg0KCQk8dWlmb250IG5hbWU9IkZPTlRfQVRUQUNITUVOVFMiIHZhbHVlPSLlrovkvZMtMTgwMzAsMTIsZmFsc2UsZmFsc2UsdHJ1ZSIvPg0KCQk8IS0tcXVpeiBwb2QgYW5kIG1lc3NhZ2UgYm94IHRleHQgZm9udHMtLT4NCgkJPHVpZm9udCBuYW1lPSJGT05UX01TR0JPWF9XSU5USVRMRSIgdmFsdWU9IuWui+S9ky0xODAzMCwxMix0cnVlLGZhbHNlLHRydWUiLz4NCgkJPHVpZm9udCBuYW1lPSJGT05UX01TR0JPWF9NU0ciIHZhbHVlPSLlrovkvZMtMTgwMzAsMTIsZmFsc2UsZmFsc2UsdHJ1ZSIvPg0KCQk8dWlmb250IG5hbWU9IkZPTlRfTVNHQk9YX09QVElPTlMiIHZhbHVlPSLlrovkvZMtMTgwMzAsMTAsdHJ1ZSxmYWxzZSx0cnVlIi8+DQoJCTx1aWZvbnQgbmFtZT0iRk9OVF9RVUlaUE9EX1FVSVpfVElUTEUiIHZhbHVlPSLlrovkvZMtMTgwMzAsMTIsdHJ1ZSxmYWxzZSx0cnVlIi8+DQoJCTx1aWZvbnQgbmFtZT0iRk9OVF9RVUlaUE9EX1FVSVpfQVRURU1QVCIgdmFsdWU9IuWui+S9ky0xODAzMCwxMCxmYWxzZSxmYWxzZSx0cnVlIi8+DQoJCTx1aWZvbnQgbmFtZT0iRk9OVF9RVUlaUE9EX1FVSVpfQVRURU1QVF9WQUxVRSIgdmFsdWU9IuWui+S9ky0xODAzMCwxMCx0cnVlLGZhbHNlLHRydWUiLz4NCgkJPHVpZm9udCBuYW1lPSJGT05UX1FVSVpQT0RfUVVFU1RJT05fU0NPUkUiIHZhbHVlPSLlrovkvZMtMTgwMzAsMTAsZmFsc2UsZmFsc2UsdHJ1ZSIvPg0KCQk8dWlmb250IG5hbWU9IkZPTlRfUVVJWlBPRF9RVUVTVElPTl9TQ09SRV9WQUxVRSIgdmFsdWU9IuWui+S9ky0xODAzMCwxMCx0cnVlLGZhbHNlLHRydWUiLz4NCgkJPHVpZm9udCBuYW1lPSJGT05UX1FVSVpQT0RfUVVFU1RJT05fQVRURU1QVCIgdmFsdWU9IuWui+S9ky0xODAzMCwxMCxmYWxzZSxmYWxzZSx0cnVlIi8+DQoJCTx1aWZvbnQgbmFtZT0iRk9OVF9RVUlaUE9EX1FVRVNUSU9OX0FUVEVNUFRfVkFMVUUiIHZhbHVlPSLlrovkvZMtMTgwMzAsMTAsdHJ1ZSxmYWxzZSx0cnVlIi8+DQoJCTx1aWZvbnQgbmFtZT0iRk9OVF9RVUlaUE9EX1FVRVNUSU9OX1RBRyIgdmFsdWU9IuWui+S9ky0xODAzMCwxMix0cnVlLGZhbHNlLHRydWUiLz4NCgkJPHVpZm9udCBuYW1lPSJGT05UX1FVSVpQT0RfUVVJWl9RVUVTVElPTl9DT1VOVCIgdmFsdWU9IuWui+S9ky0xODAzMCwxMCxmYWxzZSxmYWxzZSx0cnVlIi8+DQoJCTx1aWZvbnQgbmFtZT0iRk9OVF9RVUlaUE9EX1FVSVpfUVVFU1RJT05fQ09VTlRfVkFMVUUiIHZhbHVlPSLlrovkvZMtMTgwMzAsMTAsdHJ1ZSxmYWxzZSx0cnVlIi8+DQoJCTx1aWZvbnQgbmFtZT0iRk9OVF9RVUlaUE9EX1FVSVpfUVVFU1RJT05fQVRURU1QVEVEIiB2YWx1ZT0i5a6L5L2TLTE4MDMwLDEwLGZhbHNlLGZhbHNlLHRydWUiLz4NCgkJPHVpZm9udCBuYW1lPSJGT05UX1FVSVpQT0RfUVVJWl9RVUVTVElPTl9BVFRFTVBURURfVkFMVUUiIHZhbHVlPSLlrovkvZMtMTgwMzAsMTAsdHJ1ZSxmYWxzZSx0cnVlIi8+DQoJCTx1aWZvbnQgbmFtZT0iRk9OVF9RVUlaUE9EX1FVSVpfU0NPUkVfVEFHIiB2YWx1ZT0i5a6L5L2TLTE4MDMwLDEyLHRydWUsZmFsc2UsdHJ1ZSIvPg0KCQk8dWlmb250IG5hbWU9IkZPTlRfUVVJWlBPRF9RVUlaX1NDT1JFIiB2YWx1ZT0i5a6L5L2TLTE4MDMwLDEwLGZhbHNlLGZhbHNlLHRydWUiLz4NCgkJPHVpZm9udCBuYW1lPSJGT05UX1FVSVpQT0RfUVVJWl9TQ09SRV9WQUxVRSIgdmFsdWU9IuWui+S9ky0xODAzMCwxMCx0cnVlLGZhbHNlLHRydWUiLz4NCgkJPHVpZm9udCBuYW1lPSJGT05UX1FVSVpQT0RfUVVJWl9NQVhTQ09SRSIgdmFsdWU9IuWui+S9ky0xODAzMCwxMCxmYWxzZSxmYWxzZSx0cnVlIi8+DQoJCTx1aWZvbnQgbmFtZT0iRk9OVF9RVUlaUE9EX1FVSVpfTUFYU0NPUkVfVkFMVUUiIHZhbHVlPSLlrovkvZMtMTgwMzAsMTAsdHJ1ZSxmYWxzZSx0cnVlIi8+DQoJCTx1aWZvbnQgbmFtZT0iRk9OVF9RVUlaUE9EX1FVSVpfUEFTU1NDT1JFIiB2YWx1ZT0i5a6L5L2TLTE4MDMwLDEwLGZhbHNlLGZhbHNlLHRydWUiLz4NCgkJPHVpZm9udCBuYW1lPSJGT05UX1FVSVpQT0RfUVVJWl9QQVNTU0NPUkVfVkFMVUUiIHZhbHVlPSLlrovkvZMtMTgwMzAsMTAsdHJ1ZSxmYWxzZSx0cnVlIi8+DQoJCTwhLS0gdWl0ZXh0IC0tPg0KCQk8IS0tIHN1YnN0aXR1dGlvbjogJW4gPT0gc2xpZGUgbnVtYmVyIC0tPg0KCQk8dWl0ZXh0IG5hbWU9IkFUVEFDSE1FTlRfUFJFVklFV19XQVJOSU5HTVNHX1RJVExFU1RSSU5HIiB2YWx1ZT0iQXR0YWNobWVudCBXYXJuaW5nIi8+DQoJCTx1aXRleHQgbmFtZT0iQVRUQUNITUVOVF9QUkVWSUVXX1dBUk5JTkdNU0ciIHZhbHVlPSJBdHRhY2htZW50cyBkbyBub3Qgb3BlbiBpbiBQcmV2aWV3IG1vZGUuIFBsZWFzZSB1c2UgcHVibGlzaCB0byBzZWUgdGhlIHJlc3VsdHMiLz4NCgkJPHVpdGV4dCBuYW1lPSJDT0xMQUJfTE9DQUxfUExBWUJBQ0tfTVNHIiB2YWx1ZT0iQ29udGVudCBpcyBiZWluZyBwbGF5ZWQgbG9jYWxseS5cbiBDb2xsYWJvcmF0aW9uIGRvZXMgbm90IHdvcmsgaW4gdGhpcyBtb2RlIi8+DQoJCTx1aXRleHQgbmFtZT0iQ09MTEFCX0xPQ0FMX1BMQVlCQUNLX1RJVExFIiB2YWx1ZT0iTG9jYWwgUGxheWJhY2siLz4NCgkJPHVpdGV4dCBuYW1lPSJDT0xMQUJfTE9DQUxfUExBWUJBQ0tCVE4iIHZhbHVlPSJPayIvPg0KCQk8dWl0ZXh0IG5hbWU9IlVOTkFNRURTTElERVRJVExFIiB2YWx1ZT0i5bm754Gv54mHICVuIi8+DQoJCTwhLS0gc3Vic3RpdHV0aW9uOiAlbiA9PSBzbGlkZSBudW1iZXIgLS0+DQoJCTwhLS0gc3Vic3RpdHV0aW9uOiAldCA9PSB0b3RhbCBzbGlkZSBjb3VudCAtLT4NCgkJPHVpdGV4dCBuYW1lPSJTQ1JVQkJBUlNUQVRVU19TTElERUlORk8iIHZhbHVlPSLlubvnga/niYcgJW4gLyAldCB8ICIvPg0KCQk8dWl0ZXh0IG5hbWU9IlNDUlVCQkFSU1RBVFVTX1NUT1BQRUQiIHZhbHVlPSLlt7LlgZzmraIiLz4NCgkJPHVpdGV4dCBuYW1lPSJTQ1JVQkJBUlNUQVRVU19QTEFZSU5HIiB2YWx1ZT0i5q2j5Zyo5pKt5pS+Ii8+DQoJCTx1aXRleHQgbmFtZT0iU0NSVUJCQVJTVEFUVVNfTk9BVURJTyIgdmFsdWU9IuaXoOmfs+mikSIvPg0KCQk8dWl0ZXh0IG5hbWU9IlNDUlVCQkFSU1RBVFVTX1ZJRFBMQVlJTkciIHZhbHVlPSLop4bpopHmkq3mlL4iLz4NCgkJPHVpdGV4dCBuYW1lPSJTQ1JVQkJBUlNUQVRVU19MT0FESU5HIiB2YWx1ZT0i5q2j5Zyo6L295YWlIi8+DQoJCTx1aXRleHQgbmFtZT0iU0NSVUJCQVJTVEFUVVNfQlVGRkVSSU5HIiB2YWx1ZT0i5q2j5Zyo6L+b6KGM57yT5Yay5aSE55CGIi8+DQoJCTx1aXRleHQgbmFtZT0iU0NSVUJCQVJTVEFUVVNfUVVFU1RJT04iIHZhbHVlPSLlm57nrZTpl67popgiLz4NCgkJPHVpdGV4dCBuYW1lPSJTQ1JVQkJBUlNUQVRVU19SRVZJRVdRVUlaIiB2YWx1ZT0i5q2j5Zyo5a6h6ZiF5rWL6aqMIi8+DQoJCTwhLS0gc3Vic3RpdHV0aW9uOiAlbSA9PSBtaW51dGVzIHJlbWFpbmluZyAtLT4NCgkJPCEtLSBzdWJzdGl0dXRpb246ICVzID09IHNlY29uZHMgcmVtYWluaW5nIC0tPg0KCQk8dWl0ZXh0IG5hbWU9IkVMQVBTRUQiIHZhbHVlPSLliankvZkgJW0g5YiG6ZKfICVzIOenkiIvPg0KCQk8dWl0ZXh0IG5hbWU9Ik5PVEZPVU5EIiB2YWx1ZT0i5pyq5om+5Yiw5Lu75L2V5YaF5a65Ii8+DQoJCTx1aXRleHQgbmFtZT0iQVRUQUNITUVOVFMiIHZhbHVlPSLpmYTku7YiLz4NCgkJPCEtLSBzdWJzdGl0dXRpb246ICVwID09IGN1cnJlbnQgc3BlYWtlcidzIHRpdGxlIC0tPg0KCQk8dWl0ZXh0IG5hbWU9IkJJT1dJTl9USVRMRSIgdmFsdWU9IuS4quS6uueugOS7izogJXAiLz4NCgkJPHVpdGV4dCBuYW1lPSJCSU9CVE5fVElUTEUiIHZhbHVlPSLkuKrkurrnroDku4siLz4NCgkJPHVpdGV4dCBuYW1lPSJESVZJREVSQlROX1RJVExFIiB2YWx1ZT0ifCIvPg0KCQk8dWl0ZXh0IG5hbWU9IkNPTlRBQ1RCVE5fVElUTEUiIHZhbHVlPSLogZTns7vmlrnlvI8iLz4NCgkJPHVpdGV4dCBuYW1lPSJUQUJfUVVJWiIgdmFsdWU9Iua1i+mqjCIvPg0KCQk8dWl0ZXh0IG5hbWU9IlRBQl9PVVRMSU5FIiB2YWx1ZT0i5aSn57qyIi8+DQoJCTx1aXRleHQgbmFtZT0iVEFCX1RIVU1CIiB2YWx1ZT0i57yp55Wl5Zu+Ii8+DQoJCTx1aXRleHQgbmFtZT0iVEFCX05PVEVTIiB2YWx1ZT0i5aSH5rOoIi8+DQoJCTx1aXRleHQgbmFtZT0iVEFCX1NFQVJDSCIgdmFsdWU9IuaQnOe0oiIvPg0KCQk8dWl0ZXh0IG5hbWU9IlNMSURFX0hFQURJTkciIHZhbHVlPSLlubvnga/niYfmoIfpopgiLz4NCgkJPHVpdGV4dCBuYW1lPSJEVVJBVElPTl9IRUFESU5HIiB2YWx1ZT0i5oyB57ut5pe26Ze0Ii8+DQoJCTx1aXRleHQgbmFtZT0iU0VBUkNIX0hFQURJTkciIHZhbHVlPSLmkJzntKLmlofmnKw6Ii8+DQoJCTx1aXRleHQgbmFtZT0iVEhVTUJfSEVBRElORyIgdmFsdWU9IuW5u+eBr+eJhyIvPg0KCQk8dWl0ZXh0IG5hbWU9IlRIVU1CX0lORk8iIHZhbHVlPSLlubvnga/niYfmoIfpopgv5oyB57ut5pe26Ze0Ii8+DQoJCTx1aXRleHQgbmFtZT0iQVRUQUNITkFNRV9IRUFESU5HIiB2YWx1ZT0i5paH5Lu25ZCNIi8+DQoJCTx1aXRleHQgbmFtZT0iQVRUQUNIU0laRV9IRUFESU5HIiB2YWx1ZT0i5aSn5bCPIi8+DQoJCTx1aXRleHQgbmFtZT0iU0xJREVfTk9URVMiIHZhbHVlPSLlubvnga/niYflpIfms6giLz4NCgkJPHVpdGV4dCBuYW1lPSJDT1VSU0VfU1RBVFVTIiB2YWx1ZT0iTW9kdWxlIFN0YXR1cyIvPg0KCQk8dWl0ZXh0IG5hbWU9IlBBU1NFRF9TVFJJTkciIHZhbHVlPSJQYXNzZWQiLz4NCgkJPHVpdGV4dCBuYW1lPSJGQUlMRURfU1RSSU5HIiB2YWx1ZT0iRmFpbGVkIi8+DQoJCTwhLS1xdWl6IHBvZCBhbmQgbWVzc2FnZSBib3ggdGV4dHMtLT4NCgkJPHVpdGV4dCBuYW1lPSJRVUlaUE9EX1FVSVpfQVRURU1QVCIgdmFsdWU9Iua1i+mqjOWwneivleasoeaVsDoiLz4NCgkJPHVpdGV4dCBuYW1lPSJRVUlaUE9EX1FVSVpfQVRURU1QVF9WQUxVRSIgdmFsdWU9IuesrCAlbiDmrKHvvIzlhbEgJXQg5qyhIi8+DQoJCTx1aXRleHQgbmFtZT0iUVVJWlBPRF9RVUlaX1NDT1JFIiB2YWx1ZT0i5b6X5YiGOiIvPg0KCQk8dWl0ZXh0IG5hbWU9IlFVSVpQT0RfUVVJWl9QQVNTU0NPUkUiIHZhbHVlPSLlj4rmoLzliIbmlbA6Ii8+DQoJCTx1aXRleHQgbmFtZT0iUVVJWlBPRF9RVUlaX01BWFNDT1JFIiB2YWx1ZT0i5pyA6auY5YiG5pWwOiIvPg0KCQk8dWl0ZXh0IG5hbWU9IlFVSVpQT0RfUVVFU0FUTVBUX1NUUiIgdmFsdWU9IuWwneivleasoeaVsDog56ysICVuIOasoe+8jOWFsSAldCDmrKEiLz4NCgkJPHVpdGV4dCBuYW1lPSJRVUlaUE9EX1FVRVNUWVBFX1NUUiIgdmFsdWU9Iuexu+WeizogJXMiLz4NCgkJPHVpdGV4dCBuYW1lPSJRVUlaUE9EX1FVRVNUWVBFX0dSRCIgdmFsdWU9IuivhOe6pyIvPg0KCQk8dWl0ZXh0IG5hbWU9IlFVSVpQT0RfUVVFU1RZUEVfU1ZZIiB2YWx1ZT0i6LCD5p+lIi8+DQoJCTx1aXRleHQgbmFtZT0iUVVJWlBPRF9RVUlaQVRNUFRfSU5GIiB2YWx1ZT0i5peg6ZmQIi8+DQoJCTx1aXRleHQgbmFtZT0iUVVJWlBPRF9RVUVTQVRNUFRfSU5GIiB2YWx1ZT0i5peg6ZmQIi8+DQoJCTx1aXRleHQgbmFtZT0iV0FSTklOR01TR19ZRVNTVFJJTkciIHZhbHVlPSLmmK8iLz4NCgkJPHVpdGV4dCBuYW1lPSJXQVJOSU5HTVNHX05PU1RSSU5HIiB2YWx1ZT0i5ZCmIi8+DQoJCTx1aXRleHQgbmFtZT0iV0FSTklOR01TR19USVRMRVNUUklORyIgdmFsdWU9Iua1i+mqjOWvvOiIquitpuWRiiIvPg0KCQk8dWl0ZXh0IG5hbWU9IldBUk5JTkdNU0dfTVNHU1RSSU5HIiB2YWx1ZT0i5q2k5rWL6aqM5Lit5pyJ5pyq5bCd6K+V5L2c562U55qE6Zeu6aKY44CCJiN4QTsmI3hBO+WNleWHu+KAnOaYr+KAnemAgOWHuuatpOa1i+mqjOOAguWNleWHu+KAnOWQpuKAnee7p+e7rea1i+mqjOOAgiIvPg0KCQk8dWl0ZXh0IG5hbWU9IklORk9STUFUSU9OX0gyNjRfRkxBU0hQTEFZRVIiIHZhbHVlPSLlvZPliY3lronoo4XlnKjmgqjnmoTorqHnrpfmnLrkuIrnmoQgRmxhc2ggUGxheWVyIOeJiOacrOS4jeaUr+aMgeivpeinhumikeOAguWNleWHu+inhumikeWMuuWfn+S4i+i9veacgOaWsOeJiOacrOeahCBGbGFzaCBQbGF5ZXLjgIIiLz4NCgkJPCEtLSBzdWJzdGl0dXRpb246ICVwID09IHByZXNlbnRhdGlvbiB0aXRsZSAtLT4NCgkJPCEtLSBzdWJzdGl0dXRpb246ICVzID09IHNsaWRlIHRpdGxlIC0tPg0KCQk8IS0tIHN1YnN0aXR1dGlvbjogJW4gPT0gc2xpZGUgbnVtYmVyIC0tPg0KCQk8dWl0ZXh0IG5hbWU9IkJPT0tNQVJLIiB2YWx1ZT0iQWRvYmUgUHJlc2VudGVyIC0gJXAiLz4NCgkJPCEtLSBzdWJzdGl0dXRpb246ICVwID09IHByZXNlbnRhdGlvbiB0aXRsZSAtLT4NCgkJPCEtLSBzdWJzdGl0dXRpb246ICVzID09IHNsaWRlIHRpdGxlIC0tPg0KCQk8IS0tIHN1YnN0aXR1dGlvbjogJW4gPT0gc2xpZGUgbnVtYmVyIC0tPg0KCQk8dWl0ZXh0IG5hbWU9IkJPT0tNQVJLU0xJREUiIHZhbHVlPSJBZG9iZSBQcmVzZW50ZXIgLSAlcCAlcyIvPg0KCQk8dWl0ZXh0IG5hbWU9IlNIT1dTSURFQkFSIiB2YWx1ZT0i5ZCR5Y+C5Yqg6ICF5pi+56S65o+Q6KaB5qCPIi8+DQoJCTx1aXRleHQgbmFtZT0iTVVURSIgdmFsdWU9IumdmemfsyIvPg0KCQk8dWl0ZXh0IG5hbWU9IkRPQ1dSQVBfVElUTEUiIHZhbHVlPSJQcmVzZW50ZXIg5paH5Lu26ZmE5Lu2Ii8+DQoJCTx1aXRleHQgbmFtZT0iRE9DV1JBUF9NU0ciIHZhbHVlPSLkv53lrZjliLDmiJHnmoTorqHnrpfmnLoiLz4NCgkJPHVpdGV4dCBuYW1lPSJET0NXUkFQX1BST01QVCIgdmFsdWU9IuWNleWHu+S7peS4i+i9vSIvPg0KCTwvbGFuZ3VhZ2U+DQoJPGxhbmd1YWdlIGlkPSJ0ciI+DQoJCTwhLS0gZm9ybWF0IGZvciB1aWZvbnQgdmFsdWUgaXMgImZvbnQsc2l6ZSxpc2JvbGQsaXNpdGFsaWMsaXNzaGFkb3dlZCIgLS0+DQoJCTx1aWZvbnQgbmFtZT0iRk9OVF9RVUlaWklORyIgdmFsdWU9IlZlcmRhbmEsOSxmYWxzZSxmYWxzZSxmYWxzZSIvPg0KCQk8dWlmb250IG5hbWU9IkZPTlRfU0NSVUJTVEFUVVMiIHZhbHVlPSJWZXJkYW5hLDksdHJ1ZSxmYWxzZSx0cnVlIi8+DQoJCTx1aWZvbnQgbmFtZT0iRk9OVF9TQ1JVQlRJTUUiIHZhbHVlPSJWZXJkYW5hLDksZmFsc2UsZmFsc2UsdHJ1ZSIvPg0KCQk8dWlmb250IG5hbWU9IkZPTlRfRUxBUFNFRFRJTUUiIHZhbHVlPSJWZXJkYW5hLDksdHJ1ZSxmYWxzZSx0cnVlIi8+DQoJCTx1aWZvbnQgbmFtZT0iRk9OVF9VVElMU01FTlUiIHZhbHVlPSJWZXJkYW5hLDksdHJ1ZSxmYWxzZSxmYWxzZSIvPg0KCQk8dWlmb250IG5hbWU9IkZPTlRfVEFCUyIgdmFsdWU9IlZlcmRhbmEsOSx0cnVlLGZhbHNlLHRydWUiLz4NCgkJPHVpZm9udCBuYW1lPSJGT05UX1BSRVNFTlRBVElPTk5BTUUiIHZhbHVlPSJWZXJkYW5hLDE0LGZhbHNlLGZhbHNlLHRydWUiLz4NCgkJPHVpZm9udCBuYW1lPSJGT05UX1BSRVNFTlRFUk5BTUUiIHZhbHVlPSJWZXJkYW5hLDEwLHRydWUsZmFsc2UsdHJ1ZSIvPg0KCQk8dWlmb250IG5hbWU9IkZPTlRfUFJFU0VOVEVSVElUTEUiIHZhbHVlPSJWZXJkYW5hLDEwLGZhbHNlLGZhbHNlLHRydWUiLz4NCgkJPHVpZm9udCBuYW1lPSJGT05UX0JJT0JUTiIgdmFsdWU9IlZlcmRhbmEsMTAsZmFsc2UsZmFsc2UsdHJ1ZSIvPg0KCQk8dWlmb250IG5hbWU9IkZPTlRfTk9URVMiIHZhbHVlPSJWZXJkYW5hLDExLGZhbHNlLGZhbHNlLGZhbHNlIi8+DQoJCTx1aWZvbnQgbmFtZT0iRk9OVF9PVVRMSU5FIiB2YWx1ZT0iVmVyZGFuYSwxMSxmYWxzZSxmYWxzZSx0cnVlIi8+DQoJCTx1aWZvbnQgbmFtZT0iRk9OVF9TRUFSQ0giIHZhbHVlPSJWZXJkYW5hLDExLGZhbHNlLGZhbHNlLHRydWUiLz4NCgkJPHVpZm9udCBuYW1lPSJGT05UX1RIVU1CIiB2YWx1ZT0iVmVyZGFuYSw5LGZhbHNlLGZhbHNlLHRydWUiLz4NCgkJPHVpZm9udCBuYW1lPSJGT05UX0JJT1dJTiIgdmFsdWU9IlZlcmRhbmEsMTEsZmFsc2UsZmFsc2UsZmFsc2UiLz4NCgkJPHVpZm9udCBuYW1lPSJGT05UX0xJU1RIRUFESU5HIiB2YWx1ZT0iVmVyZGFuYSw5LGZhbHNlLGZhbHNlLGZhbHNlIi8+DQoJCTx1aWZvbnQgbmFtZT0iRk9OVF9XSU5USVRMRSIgdmFsdWU9IlZlcmRhbmEsOSxmYWxzZSxmYWxzZSx0cnVlIi8+DQoJCTx1aWZvbnQgbmFtZT0iRk9OVF9BVFRBQ0hNRU5UUyIgdmFsdWU9IlZlcmRhbmEsMTEsZmFsc2UsZmFsc2UsdHJ1ZSIvPg0KCQk8IS0tcXVpeiBwb2QgYW5kIG1lc3NhZ2UgYm94IHRleHQgZm9udHMtLT4NCgkJPHVpZm9udCBuYW1lPSJGT05UX01TR0JPWF9XSU5USVRMRSIgdmFsdWU9IlZlcmRhbmEsMTEsdHJ1ZSxmYWxzZSx0cnVlIi8+DQoJCTx1aWZvbnQgbmFtZT0iRk9OVF9NU0dCT1hfTVNHIiB2YWx1ZT0iVmVyZGFuYSwxMSxmYWxzZSxmYWxzZSx0cnVlIi8+DQoJCTx1aWZvbnQgbmFtZT0iRk9OVF9NU0dCT1hfT1BUSU9OUyIgdmFsdWU9IlZlcmRhbmEsOSx0cnVlLGZhbHNlLHRydWUiLz4NCgkJPHVpZm9udCBuYW1lPSJGT05UX1FVSVpQT0RfUVVJWl9USVRMRSIgdmFsdWU9IlZlcmRhbmEsMTEsdHJ1ZSxmYWxzZSx0cnVlIi8+DQoJCTx1aWZvbnQgbmFtZT0iRk9OVF9RVUlaUE9EX1FVSVpfQVRURU1QVCIgdmFsdWU9IlZlcmRhbmEsOSxmYWxzZSxmYWxzZSx0cnVlIi8+DQoJCTx1aWZvbnQgbmFtZT0iRk9OVF9RVUlaUE9EX1FVSVpfQVRURU1QVF9WQUxVRSIgdmFsdWU9IlZlcmRhbmEsOSx0cnVlLGZhbHNlLHRydWUiLz4NCgkJPHVpZm9udCBuYW1lPSJGT05UX1FVSVpQT0RfUVVFU1RJT05fU0NPUkUiIHZhbHVlPSJWZXJkYW5hLDksZmFsc2UsZmFsc2UsdHJ1ZSIvPg0KCQk8dWlmb250IG5hbWU9IkZPTlRfUVVJWlBPRF9RVUVTVElPTl9TQ09SRV9WQUxVRSIgdmFsdWU9IlZlcmRhbmEsOSx0cnVlLGZhbHNlLHRydWUiLz4NCgkJPHVpZm9udCBuYW1lPSJGT05UX1FVSVpQT0RfUVVFU1RJT05fQVRURU1QVCIgdmFsdWU9IlZlcmRhbmEsOSxmYWxzZSxmYWxzZSx0cnVlIi8+DQoJCTx1aWZvbnQgbmFtZT0iRk9OVF9RVUlaUE9EX1FVRVNUSU9OX0FUVEVNUFRfVkFMVUUiIHZhbHVlPSJWZXJkYW5hLDksdHJ1ZSxmYWxzZSx0cnVlIi8+DQoJCTx1aWZvbnQgbmFtZT0iRk9OVF9RVUlaUE9EX1FVRVNUSU9OX1RBRyIgdmFsdWU9IlZlcmRhbmEsMTEsdHJ1ZSxmYWxzZSx0cnVlIi8+DQoJCTx1aWZvbnQgbmFtZT0iRk9OVF9RVUlaUE9EX1FVSVpfUVVFU1RJT05fQ09VTlQiIHZhbHVlPSJWZXJkYW5hLDksZmFsc2UsZmFsc2UsdHJ1ZSIvPg0KCQk8dWlmb250IG5hbWU9IkZPTlRfUVVJWlBPRF9RVUlaX1FVRVNUSU9OX0NPVU5UX1ZBTFVFIiB2YWx1ZT0iVmVyZGFuYSw5LHRydWUsZmFsc2UsdHJ1ZSIvPg0KCQk8dWlmb250IG5hbWU9IkZPTlRfUVVJWlBPRF9RVUlaX1FVRVNUSU9OX0FUVEVNUFRFRCIgdmFsdWU9IlZlcmRhbmEsOSxmYWxzZSxmYWxzZSx0cnVlIi8+DQoJCTx1aWZvbnQgbmFtZT0iRk9OVF9RVUlaUE9EX1FVSVpfUVVFU1RJT05fQVRURU1QVEVEX1ZBTFVFIiB2YWx1ZT0iVmVyZGFuYSw5LHRydWUsZmFsc2UsdHJ1ZSIvPg0KCQk8dWlmb250IG5hbWU9IkZPTlRfUVVJWlBPRF9RVUlaX1NDT1JFX1RBRyIgdmFsdWU9IlZlcmRhbmEsMTEsdHJ1ZSxmYWxzZSx0cnVlIi8+DQoJCTx1aWZvbnQgbmFtZT0iRk9OVF9RVUlaUE9EX1FVSVpfU0NPUkUiIHZhbHVlPSJWZXJkYW5hLDksZmFsc2UsZmFsc2UsdHJ1ZSIvPg0KCQk8dWlmb250IG5hbWU9IkZPTlRfUVVJWlBPRF9RVUlaX1NDT1JFX1ZBTFVFIiB2YWx1ZT0iVmVyZGFuYSw5LHRydWUsZmFsc2UsdHJ1ZSIvPg0KCQk8dWlmb250IG5hbWU9IkZPTlRfUVVJWlBPRF9RVUlaX01BWFNDT1JFIiB2YWx1ZT0iVmVyZGFuYSw5LGZhbHNlLGZhbHNlLHRydWUiLz4NCgkJPHVpZm9udCBuYW1lPSJGT05UX1FVSVpQT0RfUVVJWl9NQVhTQ09SRV9WQUxVRSIgdmFsdWU9IlZlcmRhbmEsOSx0cnVlLGZhbHNlLHRydWUiLz4NCgkJPHVpZm9udCBuYW1lPSJGT05UX1FVSVpQT0RfUVVJWl9QQVNTU0NPUkUiIHZhbHVlPSJWZXJkYW5hLDksZmFsc2UsZmFsc2UsdHJ1ZSIvPg0KCQk8dWlmb250IG5hbWU9IkZPTlRfUVVJWlBPRF9RVUlaX1BBU1NTQ09SRV9WQUxVRSIgdmFsdWU9IlZlcmRhbmEsOSx0cnVlLGZhbHNlLHRydWUiLz4NCgkJPCEtLSB1aXRleHQgLS0+DQoJCTwhLS0gc3Vic3RpdHV0aW9uOiAlbiA9PSBzbGlkZSBudW1iZXIgLS0+DQoJCTx1aXRleHQgbmFtZT0iQVRUQUNITUVOVF9QUkVWSUVXX1dBUk5JTkdNU0dfVElUTEVTVFJJTkciIHZhbHVlPSJBdHRhY2htZW50IFdhcm5pbmciLz4NCgkJPHVpdGV4dCBuYW1lPSJBVFRBQ0hNRU5UX1BSRVZJRVdfV0FSTklOR01TRyIgdmFsdWU9IkF0dGFjaG1lbnRzIGRvIG5vdCBvcGVuIGluIFByZXZpZXcgbW9kZS4gUGxlYXNlIHVzZSBwdWJsaXNoIHRvIHNlZSB0aGUgcmVzdWx0cyIvPg0KCQk8dWl0ZXh0IG5hbWU9IkNPTExBQl9MT0NBTF9QTEFZQkFDS19NU0ciIHZhbHVlPSJDb250ZW50IGlzIGJlaW5nIHBsYXllZCBsb2NhbGx5LlxuIENvbGxhYm9yYXRpb24gZG9lcyBub3Qgd29yayBpbiB0aGlzIG1vZGUiLz4NCgkJPHVpdGV4dCBuYW1lPSJDT0xMQUJfTE9DQUxfUExBWUJBQ0tfVElUTEUiIHZhbHVlPSJMb2NhbCBQbGF5YmFjayIvPg0KCQk8dWl0ZXh0IG5hbWU9IkNPTExBQl9MT0NBTF9QTEFZQkFDS0JUTiIgdmFsdWU9Ik9rIi8+DQoJCTx1aXRleHQgbmFtZT0iVU5OQU1FRFNMSURFVElUTEUiIHZhbHVlPSJTbGF5dCAlbiIvPg0KCQk8IS0tIHN1YnN0aXR1dGlvbjogJW4gPT0gc2xpZGUgbnVtYmVyIC0tPg0KCQk8IS0tIHN1YnN0aXR1dGlvbjogJXQgPT0gdG90YWwgc2xpZGUgY291bnQgLS0+DQoJCTx1aXRleHQgbmFtZT0iU0NSVUJCQVJTVEFUVVNfU0xJREVJTkZPIiB2YWx1ZT0iU2xheXQgJW4gLyAldCB8ICIvPg0KCQk8dWl0ZXh0IG5hbWU9IlNDUlVCQkFSU1RBVFVTX1NUT1BQRUQiIHZhbHVlPSJEdXJkdXJ1bGR1Ii8+DQoJCTx1aXRleHQgbmFtZT0iU0NSVUJCQVJTVEFUVVNfUExBWUlORyIgdmFsdWU9Ik95bmF0xLFsxLF5b3IiLz4NCgkJPHVpdGV4dCBuYW1lPSJTQ1JVQkJBUlNUQVRVU19OT0FVRElPIiB2YWx1ZT0iU2VzIFlvayIvPg0KCQk8dWl0ZXh0IG5hbWU9IlNDUlVCQkFSU1RBVFVTX1ZJRFBMQVlJTkciIHZhbHVlPSJWaWRlbyBPeW5hdMSxbMSxeW9yIi8+DQoJCTx1aXRleHQgbmFtZT0iU0NSVUJCQVJTVEFUVVNfTE9BRElORyIgdmFsdWU9IlnDvGtsZW5peW9yIi8+DQoJCTx1aXRleHQgbmFtZT0iU0NSVUJCQVJTVEFUVVNfQlVGRkVSSU5HIiB2YWx1ZT0iQXJhYmVsbGXEn2UgQWzEsW7EsXlvciIvPg0KCQk8dWl0ZXh0IG5hbWU9IlNDUlVCQkFSU1RBVFVTX1FVRVNUSU9OIiB2YWx1ZT0iU29ydXl1IFlhbsSxdGxhIi8+DQoJCTx1aXRleHQgbmFtZT0iU0NSVUJCQVJTVEFUVVNfUkVWSUVXUVVJWiIgdmFsdWU9IlPEsW5hdiDEsG5jZWxlbml5b3IiLz4NCgkJPCEtLSBzdWJzdGl0dXRpb246ICVtID09IG1pbnV0ZXMgcmVtYWluaW5nIC0tPg0KCQk8IS0tIHN1YnN0aXR1dGlvbjogJXMgPT0gc2Vjb25kcyByZW1haW5pbmcgLS0+DQoJCTx1aXRleHQgbmFtZT0iRUxBUFNFRCIgdmFsdWU9IiVtIERha2lrYSAlcyBTYW5peWUgS2FsZMSxIi8+DQoJCTx1aXRleHQgbmFtZT0iTk9URk9VTkQiIHZhbHVlPSJIZXJoYW5naSBCaXIgxZ5leSBCdWx1bm1hZMSxIi8+DQoJCTx1aXRleHQgbmFtZT0iQVRUQUNITUVOVFMiIHZhbHVlPSJFa2xlciIvPg0KCQk8IS0tIHN1YnN0aXR1dGlvbjogJXAgPT0gY3VycmVudCBzcGVha2VyJ3MgdGl0bGUgLS0+DQoJCTx1aXRleHQgbmFtZT0iQklPV0lOX1RJVExFIiB2YWx1ZT0iQmlvOiAlcCIvPg0KCQk8dWl0ZXh0IG5hbWU9IkJJT0JUTl9USVRMRSIgdmFsdWU9IkJpbyIvPg0KCQk8dWl0ZXh0IG5hbWU9IkRJVklERVJCVE5fVElUTEUiIHZhbHVlPSJ8Ii8+DQoJCTx1aXRleHQgbmFtZT0iQ09OVEFDVEJUTl9USVRMRSIgdmFsdWU9IsSwcnRpYmF0Ii8+DQoJCTx1aXRleHQgbmFtZT0iVEFCX1FVSVoiIHZhbHVlPSJTxLFuYXYiLz4NCgkJPHVpdGV4dCBuYW1lPSJUQUJfT1VUTElORSIgdmFsdWU9IkFuYSBIYXQiLz4NCgkJPHVpdGV4dCBuYW1lPSJUQUJfVEhVTUIiIHZhbHVlPSJSZXNpbSIvPg0KCQk8dWl0ZXh0IG5hbWU9IlRBQl9OT1RFUyIgdmFsdWU9Ik5vdGxhciIvPg0KCQk8dWl0ZXh0IG5hbWU9IlRBQl9TRUFSQ0giIHZhbHVlPSJBcmEiLz4NCgkJPHVpdGV4dCBuYW1lPSJTTElERV9IRUFESU5HIiB2YWx1ZT0iU2xheXQgQmHFn2zEscSfxLEiLz4NCgkJPHVpdGV4dCBuYW1lPSJEVVJBVElPTl9IRUFESU5HIiB2YWx1ZT0iU8O8cmUiLz4NCgkJPHVpdGV4dCBuYW1lPSJTRUFSQ0hfSEVBRElORyIgdmFsdWU9Ik1ldG5pIGFyYToiLz4NCgkJPHVpdGV4dCBuYW1lPSJUSFVNQl9IRUFESU5HIiB2YWx1ZT0iU2xheXQiLz4NCgkJPHVpdGV4dCBuYW1lPSJUSFVNQl9JTkZPIiB2YWx1ZT0iU2xheXQgQmHFn2zEscSfxLEvU8O8cmVzaSIvPg0KCQk8dWl0ZXh0IG5hbWU9IkFUVEFDSE5BTUVfSEVBRElORyIgdmFsdWU9IkRvc3lhIEFkxLEiLz4NCgkJPHVpdGV4dCBuYW1lPSJBVFRBQ0hTSVpFX0hFQURJTkciIHZhbHVlPSJCb3l1dCIvPg0KCQk8dWl0ZXh0IG5hbWU9IlNMSURFX05PVEVTIiB2YWx1ZT0iU2xheXQgTm90bGFyxLEiLz4NCgkJPHVpdGV4dCBuYW1lPSJDT1VSU0VfU1RBVFVTIiB2YWx1ZT0iTW9kdWxlIFN0YXR1cyIvPg0KCQk8dWl0ZXh0IG5hbWU9IlBBU1NFRF9TVFJJTkciIHZhbHVlPSJQYXNzZWQiLz4NCgkJPHVpdGV4dCBuYW1lPSJGQUlMRURfU1RSSU5HIiB2YWx1ZT0iRmFpbGVkIi8+DQoJCTwhLS1xdWl6IHBvZCBhbmQgbWVzc2FnZSBib3ggdGV4dHMtLT4NCgkJPHVpdGV4dCBuYW1lPSJRVUlaUE9EX1FVSVpfQVRURU1QVCIgdmFsdWU9IlPEsW5hdiBEZW5lbWVzaToiLz4NCgkJPHVpdGV4dCBuYW1lPSJRVUlaUE9EX1FVSVpfQVRURU1QVF9WQUxVRSIgdmFsdWU9IiVuLyV0Ii8+DQoJCTx1aXRleHQgbmFtZT0iUVVJWlBPRF9RVUlaX1NDT1JFIiB2YWx1ZT0iUHVhbjoiLz4NCgkJPHVpdGV4dCBuYW1lPSJRVUlaUE9EX1FVSVpfUEFTU1NDT1JFIiB2YWx1ZT0iR2XDp21lIFB1YW7EsToiLz4NCgkJPHVpdGV4dCBuYW1lPSJRVUlaUE9EX1FVSVpfTUFYU0NPUkUiIHZhbHVlPSJNYWtzaW11bSBQdWFuOiIvPg0KCQk8dWl0ZXh0IG5hbWU9IlFVSVpQT0RfUVVFU0FUTVBUX1NUUiIgdmFsdWU9IkRlbmVtZTogJW4vJXQiLz4NCgkJPHVpdGV4dCBuYW1lPSJRVUlaUE9EX1FVRVNUWVBFX1NUUiIgdmFsdWU9IlTDvHI6ICVzIi8+DQoJCTx1aXRleHQgbmFtZT0iUVVJWlBPRF9RVUVTVFlQRV9HUkQiIHZhbHVlPSJCYXNhbWFrbMSxIi8+DQoJCTx1aXRleHQgbmFtZT0iUVVJWlBPRF9RVUVTVFlQRV9TVlkiIHZhbHVlPSJBbmtldCIvPg0KCQk8dWl0ZXh0IG5hbWU9IlFVSVpQT0RfUVVJWkFUTVBUX0lORiIgdmFsdWU9IlPEsW7EsXJzxLF6Ii8+DQoJCTx1aXRleHQgbmFtZT0iUVVJWlBPRF9RVUVTQVRNUFRfSU5GIiB2YWx1ZT0iU8SxbsSxcnPEsXoiLz4NCgkJPHVpdGV4dCBuYW1lPSJXQVJOSU5HTVNHX1lFU1NUUklORyIgdmFsdWU9IkV2ZXQiLz4NCgkJPHVpdGV4dCBuYW1lPSJXQVJOSU5HTVNHX05PU1RSSU5HIiB2YWx1ZT0iSGF5xLFyIi8+DQoJCTx1aXRleHQgbmFtZT0iV0FSTklOR01TR19USVRMRVNUUklORyIgdmFsdWU9IlPEsW5hdiBHZXppbm1lIFV5YXLEsXPEsSIvPg0KCQk8dWl0ZXh0IG5hbWU9IldBUk5JTkdNU0dfTVNHU1RSSU5HIiB2YWx1ZT0iQnUgU8SxbmF2ZGEgZGVuZW5tZW1pxZ8gc29ydWxhciB2YXIuJiN4QTsmI3hBO0V2ZXQgc2XDp2VuZcSfaW5pIHTEsWtsYXTEsXJzYW7EsXogU8SxbmF2ZGFuIMOnxLFrYWNha3PEsW7EsXouIFPEsW5hdmEgZGV2YW0gZXRtZWsgacOnaW4gSGF5xLFyIHNlw6dlbmXEn2luaSB0xLFrbGF0xLFuLiIvPg0KCQk8dWl0ZXh0IG5hbWU9IklORk9STUFUSU9OX0gyNjRfRkxBU0hQTEFZRVIiIHZhbHVlPSJCaWxnaXNheWFyxLFuxLF6YSB5w7xrbMO8IG9sYW4gZ2XDp2VybGkgRmxhc2ggUGxheWVyIHPDvHLDvG3DvCBidSB2aWRlb3l1IGRlc3Rla2xlbWl5b3IuIEVuIHNvbiBGbGFzaCBQbGF5ZXIgc8O8csO8bcO8bsO8IGluZGlybWVrIGnDp2luIHZpZGVvIGFsYW7EsW7EsSB0xLFrbGF0xLFuLiIvPg0KCQk8IS0tIHN1YnN0aXR1dGlvbjogJXAgPT0gcHJlc2VudGF0aW9uIHRpdGxlIC0tPg0KCQk8IS0tIHN1YnN0aXR1dGlvbjogJXMgPT0gc2xpZGUgdGl0bGUgLS0+DQoJCTwhLS0gc3Vic3RpdHV0aW9uOiAlbiA9PSBzbGlkZSBudW1iZXIgLS0+DQoJCTx1aXRleHQgbmFtZT0iQk9PS01BUksiIHZhbHVlPSJBZG9iZSBQcmVzZW50ZXIgLSAlcCIvPg0KCQk8IS0tIHN1YnN0aXR1dGlvbjogJXAgPT0gcHJlc2VudGF0aW9uIHRpdGxlIC0tPg0KCQk8IS0tIHN1YnN0aXR1dGlvbjogJXMgPT0gc2xpZGUgdGl0bGUgLS0+DQoJCTwhLS0gc3Vic3RpdHV0aW9uOiAlbiA9PSBzbGlkZSBudW1iZXIgLS0+DQoJCTx1aXRleHQgbmFtZT0iQk9PS01BUktTTElERSIgdmFsdWU9IkFkb2JlIFByZXNlbnRlciAtICVwICVzIi8+DQoJCTx1aXRleHQgbmFtZT0iU0hPV1NJREVCQVIiIHZhbHVlPSJLYXTEsWzEsW1jxLFsYXJhIGtlbmFyIMOndWJ1xJ91bnUgZ8O2c3RlciIvPg0KCQk8dWl0ZXh0IG5hbWU9Ik1VVEUiIHZhbHVlPSJTZXNzaXoiLz4NCgkJPHVpdGV4dCBuYW1lPSJET0NXUkFQX1RJVExFIiB2YWx1ZT0iUHJlc2VudGVyIERvc3lhIEVraSIvPg0KCQk8dWl0ZXh0IG5hbWU9IkRPQ1dSQVBfTVNHIiB2YWx1ZT0iQmlsZ2lzYXlhcsSxbWEgS2F5ZGV0Ii8+DQoJCTx1aXRleHQgbmFtZT0iRE9DV1JBUF9QUk9NUFQiIHZhbHVlPSLEsG5kaXJtZWsgacOnaW4gVMSxa2xhdMSxbiIvPg0KCTwvbGFuZ3VhZ2U+DQoJPGxhbmd1YWdlIGlkPSJydSI+DQoJCTwhLS0gZm9ybWF0IGZvciB1aWZvbnQgdmFsdWUgaXMgImZvbnQsc2l6ZSxpc2JvbGQsaXNpdGFsaWMsaXNzaGFkb3dlZCIgLS0+DQoJCTx1aWZvbnQgbmFtZT0iRk9OVF9RVUlaWklORyIgdmFsdWU9IlZlcmRhbmEsOSxmYWxzZSxmYWxzZSxmYWxzZSIvPg0KCQk8dWlmb250IG5hbWU9IkZPTlRfU0NSVUJTVEFUVVMiIHZhbHVlPSJWZXJkYW5hLDksdHJ1ZSxmYWxzZSx0cnVlIi8+DQoJCTx1aWZvbnQgbmFtZT0iRk9OVF9TQ1JVQlRJTUUiIHZhbHVlPSJWZXJkYW5hLDksZmFsc2UsZmFsc2UsdHJ1ZSIvPg0KCQk8dWlmb250IG5hbWU9IkZPTlRfRUxBUFNFRFRJTUUiIHZhbHVlPSJWZXJkYW5hLDksdHJ1ZSxmYWxzZSx0cnVlIi8+DQoJCTx1aWZvbnQgbmFtZT0iRk9OVF9VVElMU01FTlUiIHZhbHVlPSJWZXJkYW5hLDksdHJ1ZSxmYWxzZSxmYWxzZSIvPg0KCQk8dWlmb250IG5hbWU9IkZPTlRfVEFCUyIgdmFsdWU9IlZlcmRhbmEsOSx0cnVlLGZhbHNlLHRydWUiLz4NCgkJPHVpZm9udCBuYW1lPSJGT05UX1BSRVNFTlRBVElPTk5BTUUiIHZhbHVlPSJWZXJkYW5hLDE0LGZhbHNlLGZhbHNlLHRydWUiLz4NCgkJPHVpZm9udCBuYW1lPSJGT05UX1BSRVNFTlRFUk5BTUUiIHZhbHVlPSJWZXJkYW5hLDEwLHRydWUsZmFsc2UsdHJ1ZSIvPg0KCQk8dWlmb250IG5hbWU9IkZPTlRfUFJFU0VOVEVSVElUTEUiIHZhbHVlPSJWZXJkYW5hLDEwLGZhbHNlLGZhbHNlLHRydWUiLz4NCgkJPHVpZm9udCBuYW1lPSJGT05UX0JJT0JUTiIgdmFsdWU9IlZlcmRhbmEsMTAsZmFsc2UsZmFsc2UsdHJ1ZSIvPg0KCQk8dWlmb250IG5hbWU9IkZPTlRfTk9URVMiIHZhbHVlPSJWZXJkYW5hLDExLGZhbHNlLGZhbHNlLGZhbHNlIi8+DQoJCTx1aWZvbnQgbmFtZT0iRk9OVF9PVVRMSU5FIiB2YWx1ZT0iVmVyZGFuYSwxMSxmYWxzZSxmYWxzZSx0cnVlIi8+DQoJCTx1aWZvbnQgbmFtZT0iRk9OVF9TRUFSQ0giIHZhbHVlPSJWZXJkYW5hLDExLGZhbHNlLGZhbHNlLHRydWUiLz4NCgkJPHVpZm9udCBuYW1lPSJGT05UX1RIVU1CIiB2YWx1ZT0iVmVyZGFuYSw5LGZhbHNlLGZhbHNlLHRydWUiLz4NCgkJPHVpZm9udCBuYW1lPSJGT05UX0JJT1dJTiIgdmFsdWU9IlZlcmRhbmEsMTEsZmFsc2UsZmFsc2UsZmFsc2UiLz4NCgkJPHVpZm9udCBuYW1lPSJGT05UX0xJU1RIRUFESU5HIiB2YWx1ZT0iVmVyZGFuYSw5LGZhbHNlLGZhbHNlLGZhbHNlIi8+DQoJCTx1aWZvbnQgbmFtZT0iRk9OVF9XSU5USVRMRSIgdmFsdWU9IlZlcmRhbmEsOSxmYWxzZSxmYWxzZSx0cnVlIi8+DQoJCTx1aWZvbnQgbmFtZT0iRk9OVF9BVFRBQ0hNRU5UUyIgdmFsdWU9IlZlcmRhbmEsMTEsZmFsc2UsZmFsc2UsdHJ1ZSIvPg0KCQk8IS0tcXVpeiBwb2QgYW5kIG1lc3NhZ2UgYm94IHRleHQgZm9udHMtLT4NCgkJPHVpZm9udCBuYW1lPSJGT05UX01TR0JPWF9XSU5USVRMRSIgdmFsdWU9IlZlcmRhbmEsMTEsdHJ1ZSxmYWxzZSx0cnVlIi8+DQoJCTx1aWZvbnQgbmFtZT0iRk9OVF9NU0dCT1hfTVNHIiB2YWx1ZT0iVmVyZGFuYSwxMSxmYWxzZSxmYWxzZSx0cnVlIi8+DQoJCTx1aWZvbnQgbmFtZT0iRk9OVF9NU0dCT1hfT1BUSU9OUyIgdmFsdWU9IlZlcmRhbmEsOSx0cnVlLGZhbHNlLHRydWUiLz4NCgkJPHVpZm9udCBuYW1lPSJGT05UX1FVSVpQT0RfUVVJWl9USVRMRSIgdmFsdWU9IlZlcmRhbmEsMTEsdHJ1ZSxmYWxzZSx0cnVlIi8+DQoJCTx1aWZvbnQgbmFtZT0iRk9OVF9RVUlaUE9EX1FVSVpfQVRURU1QVCIgdmFsdWU9IlZlcmRhbmEsOSxmYWxzZSxmYWxzZSx0cnVlIi8+DQoJCTx1aWZvbnQgbmFtZT0iRk9OVF9RVUlaUE9EX1FVSVpfQVRURU1QVF9WQUxVRSIgdmFsdWU9IlZlcmRhbmEsOSx0cnVlLGZhbHNlLHRydWUiLz4NCgkJPHVpZm9udCBuYW1lPSJGT05UX1FVSVpQT0RfUVVFU1RJT05fU0NPUkUiIHZhbHVlPSJWZXJkYW5hLDksZmFsc2UsZmFsc2UsdHJ1ZSIvPg0KCQk8dWlmb250IG5hbWU9IkZPTlRfUVVJWlBPRF9RVUVTVElPTl9TQ09SRV9WQUxVRSIgdmFsdWU9IlZlcmRhbmEsOSx0cnVlLGZhbHNlLHRydWUiLz4NCgkJPHVpZm9udCBuYW1lPSJGT05UX1FVSVpQT0RfUVVFU1RJT05fQVRURU1QVCIgdmFsdWU9IlZlcmRhbmEsOSxmYWxzZSxmYWxzZSx0cnVlIi8+DQoJCTx1aWZvbnQgbmFtZT0iRk9OVF9RVUlaUE9EX1FVRVNUSU9OX0FUVEVNUFRfVkFMVUUiIHZhbHVlPSJWZXJkYW5hLDksdHJ1ZSxmYWxzZSx0cnVlIi8+DQoJCTx1aWZvbnQgbmFtZT0iRk9OVF9RVUlaUE9EX1FVRVNUSU9OX1RBRyIgdmFsdWU9IlZlcmRhbmEsMTEsdHJ1ZSxmYWxzZSx0cnVlIi8+DQoJCTx1aWZvbnQgbmFtZT0iRk9OVF9RVUlaUE9EX1FVSVpfUVVFU1RJT05fQ09VTlQiIHZhbHVlPSJWZXJkYW5hLDksZmFsc2UsZmFsc2UsdHJ1ZSIvPg0KCQk8dWlmb250IG5hbWU9IkZPTlRfUVVJWlBPRF9RVUlaX1FVRVNUSU9OX0NPVU5UX1ZBTFVFIiB2YWx1ZT0iVmVyZGFuYSw5LHRydWUsZmFsc2UsdHJ1ZSIvPg0KCQk8dWlmb250IG5hbWU9IkZPTlRfUVVJWlBPRF9RVUlaX1FVRVNUSU9OX0FUVEVNUFRFRCIgdmFsdWU9IlZlcmRhbmEsOSxmYWxzZSxmYWxzZSx0cnVlIi8+DQoJCTx1aWZvbnQgbmFtZT0iRk9OVF9RVUlaUE9EX1FVSVpfUVVFU1RJT05fQVRURU1QVEVEX1ZBTFVFIiB2YWx1ZT0iVmVyZGFuYSw5LHRydWUsZmFsc2UsdHJ1ZSIvPg0KCQk8dWlmb250IG5hbWU9IkZPTlRfUVVJWlBPRF9RVUlaX1NDT1JFX1RBRyIgdmFsdWU9IlZlcmRhbmEsMTEsdHJ1ZSxmYWxzZSx0cnVlIi8+DQoJCTx1aWZvbnQgbmFtZT0iRk9OVF9RVUlaUE9EX1FVSVpfU0NPUkUiIHZhbHVlPSJWZXJkYW5hLDksZmFsc2UsZmFsc2UsdHJ1ZSIvPg0KCQk8dWlmb250IG5hbWU9IkZPTlRfUVVJWlBPRF9RVUlaX1NDT1JFX1ZBTFVFIiB2YWx1ZT0iVmVyZGFuYSw5LHRydWUsZmFsc2UsdHJ1ZSIvPg0KCQk8dWlmb250IG5hbWU9IkZPTlRfUVVJWlBPRF9RVUlaX01BWFNDT1JFIiB2YWx1ZT0iVmVyZGFuYSw5LGZhbHNlLGZhbHNlLHRydWUiLz4NCgkJPHVpZm9udCBuYW1lPSJGT05UX1FVSVpQT0RfUVVJWl9NQVhTQ09SRV9WQUxVRSIgdmFsdWU9IlZlcmRhbmEsOSx0cnVlLGZhbHNlLHRydWUiLz4NCgkJPHVpZm9udCBuYW1lPSJGT05UX1FVSVpQT0RfUVVJWl9QQVNTU0NPUkUiIHZhbHVlPSJWZXJkYW5hLDksZmFsc2UsZmFsc2UsdHJ1ZSIvPg0KCQk8dWlmb250IG5hbWU9IkZPTlRfUVVJWlBPRF9RVUlaX1BBU1NTQ09SRV9WQUxVRSIgdmFsdWU9IlZlcmRhbmEsOSx0cnVlLGZhbHNlLHRydWUiLz4NCgkJPCEtLSB1aXRleHQgLS0+DQoJCTwhLS0gc3Vic3RpdHV0aW9uOiAlbiA9PSBzbGlkZSBudW1iZXIgLS0+DQoJCTx1aXRleHQgbmFtZT0iQVRUQUNITUVOVF9QUkVWSUVXX1dBUk5JTkdNU0dfVElUTEVTVFJJTkciIHZhbHVlPSJBdHRhY2htZW50IFdhcm5pbmciLz4NCgkJPHVpdGV4dCBuYW1lPSJBVFRBQ0hNRU5UX1BSRVZJRVdfV0FSTklOR01TRyIgdmFsdWU9IkF0dGFjaG1lbnRzIGRvIG5vdCBvcGVuIGluIFByZXZpZXcgbW9kZS4gUGxlYXNlIHVzZSBwdWJsaXNoIHRvIHNlZSB0aGUgcmVzdWx0cyIvPg0KCQk8dWl0ZXh0IG5hbWU9IlVOTkFNRURTTElERVRJVExFIiB2YWx1ZT0i0KHQu9Cw0LnQtCAlbiIvPg0KCQk8dWl0ZXh0IG5hbWU9IkNPTExBQl9MT0NBTF9QTEFZQkFDS19NU0ciIHZhbHVlPSJDb250ZW50IGlzIGJlaW5nIHBsYXllZCBsb2NhbGx5LlxuIENvbGxhYm9yYXRpb24gZG9lcyBub3Qgd29yayBpbiB0aGlzIG1vZGUiLz4NCgkJPHVpdGV4dCBuYW1lPSJDT0xMQUJfTE9DQUxfUExBWUJBQ0tfVElUTEUiIHZhbHVlPSJMb2NhbCBQbGF5YmFjayIvPg0KCQk8dWl0ZXh0IG5hbWU9IkNPTExBQl9MT0NBTF9QTEFZQkFDS0JUTiIgdmFsdWU9Ik9rIi8+DQoJCTwhLS0gc3Vic3RpdHV0aW9uOiAlbiA9PSBzbGlkZSBudW1iZXIgLS0+DQoJCTwhLS0gc3Vic3RpdHV0aW9uOiAldCA9PSB0b3RhbCBzbGlkZSBjb3VudCAtLT4NCgkJPHVpdGV4dCBuYW1lPSJTQ1JVQkJBUlNUQVRVU19TTElERUlORk8iIHZhbHVlPSLQodC70LDQudC0ICVuIC8gJXQgfCAiLz4NCgkJPHVpdGV4dCBuYW1lPSJTQ1JVQkJBUlNUQVRVU19TVE9QUEVEIiB2YWx1ZT0i0J7RgdGC0LDQvdC+0LLQu9C10L3QviIvPg0KCQk8dWl0ZXh0IG5hbWU9IlNDUlVCQkFSU1RBVFVTX1BMQVlJTkciIHZhbHVlPSLQktC+0YHQv9GA0L7QuNC30LLQtdC00LXQvdC40LUiLz4NCgkJPHVpdGV4dCBuYW1lPSJTQ1JVQkJBUlNUQVRVU19OT0FVRElPIiB2YWx1ZT0i0J3QtdGCINCw0YPQtNC40L4iLz4NCgkJPHVpdGV4dCBuYW1lPSJTQ1JVQkJBUlNUQVRVU19WSURQTEFZSU5HIiB2YWx1ZT0i0JLQvtGB0L/RgNC+0LjQt9Cy0LXQtNC10L3QuNC1INCy0LjQtNC10L4iLz4NCgkJPHVpdGV4dCBuYW1lPSJTQ1JVQkJBUlNUQVRVU19MT0FESU5HIiB2YWx1ZT0i0JfQsNCz0YDRg9C30LrQsCIvPg0KCQk8dWl0ZXh0IG5hbWU9IlNDUlVCQkFSU1RBVFVTX0JVRkZFUklORyIgdmFsdWU9ItCR0YPRhNC10YDQuNC30LDRhtC40Y8iLz4NCgkJPHVpdGV4dCBuYW1lPSJTQ1JVQkJBUlNUQVRVU19RVUVTVElPTiIgdmFsdWU9ItCe0YLQstC10YIg0L3QsCDQstC+0L/RgNC+0YEiLz4NCgkJPHVpdGV4dCBuYW1lPSJTQ1JVQkJBUlNUQVRVU19SRVZJRVdRVUlaIiB2YWx1ZT0i0J7QsdC30L7RgCDQvtC/0YDQvtGB0LAiLz4NCgkJPCEtLSBzdWJzdGl0dXRpb246ICVtID09IG1pbnV0ZXMgcmVtYWluaW5nIC0tPg0KCQk8IS0tIHN1YnN0aXR1dGlvbjogJXMgPT0gc2Vjb25kcyByZW1haW5pbmcgLS0+DQoJCTx1aXRleHQgbmFtZT0iRUxBUFNFRCIgdmFsdWU9ItCe0YHRgtCw0LvQvtGB0YwgJW0g0LzQuNC9LiAlcyDRgSIvPg0KCQk8dWl0ZXh0IG5hbWU9Ik5PVEZPVU5EIiB2YWx1ZT0i0J3QuNGH0LXQs9C+INC90LUg0L3QsNC50LTQtdC90L4iLz4NCgkJPHVpdGV4dCBuYW1lPSJBVFRBQ0hNRU5UUyIgdmFsdWU9ItCS0LvQvtC20LXQvdC40Y8iLz4NCgkJPCEtLSBzdWJzdGl0dXRpb246ICVwID09IGN1cnJlbnQgc3BlYWtlcidzIHRpdGxlIC0tPg0KCQk8dWl0ZXh0IG5hbWU9IkJJT1dJTl9USVRMRSIgdmFsdWU9ItCR0LjQvtCz0YDQsNGE0LjRjzogJXAiLz4NCgkJPHVpdGV4dCBuYW1lPSJCSU9CVE5fVElUTEUiIHZhbHVlPSLQkdC40L7Qs9GA0LDRhNC40Y8iLz4NCgkJPHVpdGV4dCBuYW1lPSJESVZJREVSQlROX1RJVExFIiB2YWx1ZT0ifCIvPg0KCQk8dWl0ZXh0IG5hbWU9IkNPTlRBQ1RCVE5fVElUTEUiIHZhbHVlPSLQmtC+0L3RgtCw0LrRgiIvPg0KCQk8dWl0ZXh0IG5hbWU9IlRBQl9RVUlaIiB2YWx1ZT0i0J7Qv9GA0L7RgSIvPg0KCQk8dWl0ZXh0IG5hbWU9IlRBQl9PVVRMSU5FIiB2YWx1ZT0i0KHRhdC10LzQsCIvPg0KCQk8dWl0ZXh0IG5hbWU9IlRBQl9USFVNQiIgdmFsdWU9ItCR0LXQs9GD0L3QvtC6Ii8+DQoJCTx1aXRleHQgbmFtZT0iVEFCX05PVEVTIiB2YWx1ZT0i0JfQsNC80LXRgtC60LgiLz4NCgkJPHVpdGV4dCBuYW1lPSJUQUJfU0VBUkNIIiB2YWx1ZT0i0J/QvtC40YHQuiIvPg0KCQk8dWl0ZXh0IG5hbWU9IlNMSURFX0hFQURJTkciIHZhbHVlPSLQl9Cw0LPQvtC70L7QstC+0Log0YHQu9Cw0LnQtNCwIi8+DQoJCTx1aXRleHQgbmFtZT0iRFVSQVRJT05fSEVBRElORyIgdmFsdWU9ItCU0LvQuNGCLdGB0YLRjCIvPg0KCQk8dWl0ZXh0IG5hbWU9IlNFQVJDSF9IRUFESU5HIiB2YWx1ZT0i0J/QvtC40YHQuiDRgtC10LrRgdGC0LA6Ii8+DQoJCTx1aXRleHQgbmFtZT0iVEhVTUJfSEVBRElORyIgdmFsdWU9ItCh0LvQsNC50LQiLz4NCgkJPHVpdGV4dCBuYW1lPSJUSFVNQl9JTkZPIiB2YWx1ZT0i0J3QsNC30LLQsNC90LjQtS/QtNC70LjRgi3QvdC+0YHRgtGMIi8+DQoJCTx1aXRleHQgbmFtZT0iQVRUQUNITkFNRV9IRUFESU5HIiB2YWx1ZT0i0JjQvNGPINGE0LDQudC70LAiLz4NCgkJPHVpdGV4dCBuYW1lPSJBVFRBQ0hTSVpFX0hFQURJTkciIHZhbHVlPSLQoNCw0LfQvNC10YAiLz4NCgkJPHVpdGV4dCBuYW1lPSJTTElERV9OT1RFUyIgdmFsdWU9ItCX0LDQvNC10YLQutC4INC6INGB0LvQsNC50LTRgyIvPg0KCQk8dWl0ZXh0IG5hbWU9IkNPVVJTRV9TVEFUVVMiIHZhbHVlPSJNb2R1bGUgU3RhdHVzIi8+DQoJCTx1aXRleHQgbmFtZT0iUEFTU0VEX1NUUklORyIgdmFsdWU9IlBhc3NlZCIvPg0KCQk8dWl0ZXh0IG5hbWU9IkZBSUxFRF9TVFJJTkciIHZhbHVlPSJGYWlsZWQiLz4NCgkJPCEtLXF1aXogcG9kIGFuZCBtZXNzYWdlIGJveCB0ZXh0cy0tPg0KCQk8dWl0ZXh0IG5hbWU9IlFVSVpQT0RfUVVJWl9BVFRFTVBUIiB2YWx1ZT0i0J/QvtC/0YvRgtC60LAg0L/RgNC+0LnRgtC4INC+0L/RgNC+0YE6Ii8+DQoJCTx1aXRleHQgbmFtZT0iUVVJWlBPRF9RVUlaX0FUVEVNUFRfVkFMVUUiIHZhbHVlPSIlbiDQuNC3ICV0Ii8+DQoJCTx1aXRleHQgbmFtZT0iUVVJWlBPRF9RVUlaX1NDT1JFIiB2YWx1ZT0i0J3QsNCx0YDQsNC90L4g0LHQsNC70LvQvtCyOiIvPg0KCQk8dWl0ZXh0IG5hbWU9IlFVSVpQT0RfUVVJWl9QQVNTU0NPUkUiIHZhbHVlPSLQn9GA0L7RhdC+0LTQvdC+0Lkg0YDQtdC30YPQu9GM0YLQsNGCOiIvPg0KCQk8dWl0ZXh0IG5hbWU9IlFVSVpQT0RfUVVJWl9NQVhTQ09SRSIgdmFsdWU9ItCc0LDQutGB0LjQvNCw0LvRjNC90YvQuSDRgNC10LfRg9C70YzRgtCw0YI6Ii8+DQoJCTx1aXRleHQgbmFtZT0iUVVJWlBPRF9RVUVTQVRNUFRfU1RSIiB2YWx1ZT0i0J/QvtC/0YvRgtC60LA6ICVuINC40LcgJXQiLz4NCgkJPHVpdGV4dCBuYW1lPSJRVUlaUE9EX1FVRVNUWVBFX1NUUiIgdmFsdWU9ItCi0LjQvzogJXMiLz4NCgkJPHVpdGV4dCBuYW1lPSJRVUlaUE9EX1FVRVNUWVBFX0dSRCIgdmFsdWU9ItChINC+0YbQtdC90LrQvtC5Ii8+DQoJCTx1aXRleHQgbmFtZT0iUVVJWlBPRF9RVUVTVFlQRV9TVlkiIHZhbHVlPSLQntCx0LfQvtGAIi8+DQoJCTx1aXRleHQgbmFtZT0iUVVJWlBPRF9RVUlaQVRNUFRfSU5GIiB2YWx1ZT0i0JHQvtC70YzRiNC+0LUg0YfQuNGB0LvQviIvPg0KCQk8dWl0ZXh0IG5hbWU9IlFVSVpQT0RfUVVFU0FUTVBUX0lORiIgdmFsdWU9ItCR0L7Qu9GM0YjQvtC1INGH0LjRgdC70L4iLz4NCgkJPHVpdGV4dCBuYW1lPSJXQVJOSU5HTVNHX1lFU1NUUklORyIgdmFsdWU9ItCU0LAiLz4NCgkJPHVpdGV4dCBuYW1lPSJXQVJOSU5HTVNHX05PU1RSSU5HIiB2YWx1ZT0i0J3QtdGCIi8+DQoJCTx1aXRleHQgbmFtZT0iV0FSTklOR01TR19USVRMRVNUUklORyIgdmFsdWU9ItCf0YDQtdC00YPQv9GA0LXQttC00LXQvdC40LUg0L4g0L3QsNCy0LjQs9Cw0YbQuNC4INCyINC+0L/RgNC+0YHQtSIvPg0KCQk8dWl0ZXh0IG5hbWU9IldBUk5JTkdNU0dfTVNHU1RSSU5HIiB2YWx1ZT0i0JIg0L7Qv9GA0L7RgdC1INC+0YHRgtCw0LvQuNGB0Ywg0L3QtdC+0YLQstC10YfQtdC90L3Ri9C1INCy0L7Qv9GA0L7RgdGLLtCd0LDQttCw0YLQuNC1INC60L3QvtC/0LrQuCAmcXVvdDvQlNCwJnF1b3Q7INC/0YDQuNCy0LXQtNC10YIg0Log0LfQsNC60YDRi9GC0LjRjiDQvtC/0YDQvtGB0LAuINCd0LDQttCw0YLQuNC1INC60L3QvtC/0LrQuCAmcXVvdDvQndC10YImcXVvdDsg0L/RgNC+0LTQvtC70LbQuNGCINC+0L/RgNC+0YEuIi8+DQoJCTx1aXRleHQgbmFtZT0iSU5GT1JNQVRJT05fSDI2NF9GTEFTSFBMQVlFUiIgdmFsdWU9ItCi0LXQutGD0YnQsNGPINCy0LXRgNGB0LjRjyDQv9GA0L7QuNCz0YDRi9Cy0LDRgtC10LvRjyBGbGFzaCBQbGF5ZXIsINGD0YHRgtCw0L3QvtCy0LvQtdC90L3QsNGPINC90LAg0Y3RgtC+0Lwg0LrQvtC80L/RjNGO0YLQtdGA0LUsINC90LUg0L/QvtC00LTQtdGA0LbQuNCy0LDQtdGCINGN0YLQviDQstC40LTQtdC+LiDQqdC10LvQutC90LjRgtC1INCyINC+0LHQu9Cw0YHRgtC4INCy0LjQtNC10L4sINGH0YLQvtCx0Ysg0LfQsNCz0YDRg9C30LjRgtGMINC/0L7RgdC70LXQtNC90Y7RjiDQstC10YDRgdC40Y4g0L/RgNC+0LjQs9GA0YvQstCw0YLQtdC70Y8gRmxhc2ggUGxheWVyLiIvPg0KCQk8IS0tIHN1YnN0aXR1dGlvbjogJXAgPT0gcHJlc2VudGF0aW9uIHRpdGxlIC0tPg0KCQk8IS0tIHN1YnN0aXR1dGlvbjogJXMgPT0gc2xpZGUgdGl0bGUgLS0+DQoJCTwhLS0gc3Vic3RpdHV0aW9uOiAlbiA9PSBzbGlkZSBudW1iZXIgLS0+DQoJCTx1aXRleHQgbmFtZT0iQk9PS01BUksiIHZhbHVlPSJBZG9iZSBQcmVzZW50ZXIgLSAlcCIvPg0KCQk8IS0tIHN1YnN0aXR1dGlvbjogJXAgPT0gcHJlc2VudGF0aW9uIHRpdGxlIC0tPg0KCQk8IS0tIHN1YnN0aXR1dGlvbjogJXMgPT0gc2xpZGUgdGl0bGUgLS0+DQoJCTwhLS0gc3Vic3RpdHV0aW9uOiAlbiA9PSBzbGlkZSBudW1iZXIgLS0+DQoJCTx1aXRleHQgbmFtZT0iQk9PS01BUktTTElERSIgdmFsdWU9IkFkb2JlIFByZXNlbnRlciAtICVwICVzIi8+DQoJCTx1aXRleHQgbmFtZT0iU0hPV1NJREVCQVIiIHZhbHVlPSLQn9C+0LrQsNC30YvQstCw0YLRjCDQstGA0LXQt9C60YMg0YPRh9Cw0YHRgtC90LjQutCw0LwiLz4NCgkJPHVpdGV4dCBuYW1lPSJNVVRFIiB2YWx1ZT0i0J7RgtC60LvRjtGH0LjRgtGMINC30LLRg9C6Ii8+DQoJCTx1aXRleHQgbmFtZT0iRE9DV1JBUF9USVRMRSIgdmFsdWU9ItCS0LvQvtC20LXQvdC40LUg0LIg0YTQsNC50LsgQWRvYmUgUHJlc2VudGVyIi8+DQoJCTx1aXRleHQgbmFtZT0iRE9DV1JBUF9NU0ciIHZhbHVlPSLQodC+0YXRgNCw0L3QuNGC0Ywg0LIg0L/QsNC/0LrRgyAmcXVvdDvQnNC+0Lkg0LrQvtC80L/RjNGO0YLQtdGAJnF1b3Q7Ii8+DQoJCTx1aXRleHQgbmFtZT0iRE9DV1JBUF9QUk9NUFQiIHZhbHVlPSLQqdC10LvQutC90YPRgtGMINC00LvRjyDQt9Cw0LPRgNGD0LfQutC4Ii8+DQoJPC9sYW5ndWFnZT4NCjwvY29uZmlndXJhdGlvbj4NCg=="/>
  <p:tag name="SECTOMILLISECCONVERTED" val="1"/>
</p:tagLst>
</file>

<file path=ppt/tags/tag10.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100.xml><?xml version="1.0" encoding="utf-8"?>
<p:tagLst xmlns:a="http://schemas.openxmlformats.org/drawingml/2006/main" xmlns:r="http://schemas.openxmlformats.org/officeDocument/2006/relationships" xmlns:p="http://schemas.openxmlformats.org/presentationml/2006/main">
  <p:tag name="PRESENTER_SHAPEINFO" val="&lt;ThreeDShapeInfo&gt;&lt;uuid val=&quot;{576AC531-C6CB-4A5E-8A24-39E9AFE036D5}&quot;/&gt;&lt;isInvalidForFieldText val=&quot;0&quot;/&gt;&lt;Image&gt;&lt;filename val=&quot;C:\Users\VIPDG~1\AppData\Local\Temp\PR\data\asimages\{576AC531-C6CB-4A5E-8A24-39E9AFE036D5}_9.png&quot;/&gt;&lt;left val=&quot;30&quot;/&gt;&lt;top val=&quot;298&quot;/&gt;&lt;width val=&quot;298&quot;/&gt;&lt;height val=&quot;207&quot;/&gt;&lt;hasText val=&quot;1&quot;/&gt;&lt;/Image&gt;&lt;/ThreeDShapeInfo&gt;"/>
</p:tagLst>
</file>

<file path=ppt/tags/tag101.xml><?xml version="1.0" encoding="utf-8"?>
<p:tagLst xmlns:a="http://schemas.openxmlformats.org/drawingml/2006/main" xmlns:r="http://schemas.openxmlformats.org/officeDocument/2006/relationships" xmlns:p="http://schemas.openxmlformats.org/presentationml/2006/main">
  <p:tag name="PRESENTER_SHAPEINFO" val="&lt;ThreeDShapeInfo&gt;&lt;uuid val=&quot;{ED476DDC-E506-4896-A92C-E0B0230B078D}&quot;/&gt;&lt;isInvalidForFieldText val=&quot;0&quot;/&gt;&lt;Image&gt;&lt;filename val=&quot;C:\Users\VIPDG~1\AppData\Local\Temp\PR\data\asimages\{ED476DDC-E506-4896-A92C-E0B0230B078D}_9.png&quot;/&gt;&lt;left val=&quot;378&quot;/&gt;&lt;top val=&quot;297&quot;/&gt;&lt;width val=&quot;280&quot;/&gt;&lt;height val=&quot;209&quot;/&gt;&lt;hasText val=&quot;1&quot;/&gt;&lt;/Image&gt;&lt;/ThreeDShapeInfo&gt;"/>
</p:tagLst>
</file>

<file path=ppt/tags/tag102.xml><?xml version="1.0" encoding="utf-8"?>
<p:tagLst xmlns:a="http://schemas.openxmlformats.org/drawingml/2006/main" xmlns:r="http://schemas.openxmlformats.org/officeDocument/2006/relationships" xmlns:p="http://schemas.openxmlformats.org/presentationml/2006/main">
  <p:tag name="HTML_SHAPEINFO" val="&lt;ThreeDShapeInfo&gt;&lt;uuid val=&quot;&quot;/&gt;&lt;isInvalidForFieldText val=&quot;0&quot;/&gt;&lt;Image&gt;&lt;filename val=&quot;C:\Users\VIPDG~1\AppData\Local\Temp\PR\data\asimages\{F9127890-20EC-4806-BF3F-8EE699611695}_9.png&quot;/&gt;&lt;left val=&quot;148&quot;/&gt;&lt;top val=&quot;77&quot;/&gt;&lt;width val=&quot;47&quot;/&gt;&lt;height val=&quot;51&quot;/&gt;&lt;hasText val=&quot;1&quot;/&gt;&lt;/Image&gt;&lt;/ThreeDShapeInfo&gt;"/>
  <p:tag name="PRESENTER_SHAPETEXTINFO" val="&lt;ShapeTextInfo&gt;&lt;TableIndex row=&quot;-1&quot; col=&quot;-1&quot;&gt;&lt;linesCount val=&quot;1&quot;/&gt;&lt;lineCharCount val=&quot;1&quot;/&gt;&lt;/TableIndex&gt;&lt;/ShapeTextInfo&gt;"/>
</p:tagLst>
</file>

<file path=ppt/tags/tag103.xml><?xml version="1.0" encoding="utf-8"?>
<p:tagLst xmlns:a="http://schemas.openxmlformats.org/drawingml/2006/main" xmlns:r="http://schemas.openxmlformats.org/officeDocument/2006/relationships" xmlns:p="http://schemas.openxmlformats.org/presentationml/2006/main">
  <p:tag name="HTML_SHAPEINFO" val="&lt;ThreeDShapeInfo&gt;&lt;uuid val=&quot;&quot;/&gt;&lt;isInvalidForFieldText val=&quot;0&quot;/&gt;&lt;Image&gt;&lt;filename val=&quot;C:\Users\VIPDG~1\AppData\Local\Temp\PR\data\asimages\{05F67B9C-EE3E-45EA-A4CD-2DD945F2A800}_9.png&quot;/&gt;&lt;left val=&quot;423&quot;/&gt;&lt;top val=&quot;78&quot;/&gt;&lt;width val=&quot;40&quot;/&gt;&lt;height val=&quot;43&quot;/&gt;&lt;hasText val=&quot;1&quot;/&gt;&lt;/Image&gt;&lt;/ThreeDShapeInfo&gt;"/>
  <p:tag name="PRESENTER_SHAPETEXTINFO" val="&lt;ShapeTextInfo&gt;&lt;TableIndex row=&quot;-1&quot; col=&quot;-1&quot;&gt;&lt;linesCount val=&quot;1&quot;/&gt;&lt;lineCharCount val=&quot;1&quot;/&gt;&lt;/TableIndex&gt;&lt;/ShapeTextInfo&gt;"/>
</p:tagLst>
</file>

<file path=ppt/tags/tag104.xml><?xml version="1.0" encoding="utf-8"?>
<p:tagLst xmlns:a="http://schemas.openxmlformats.org/drawingml/2006/main" xmlns:r="http://schemas.openxmlformats.org/officeDocument/2006/relationships" xmlns:p="http://schemas.openxmlformats.org/presentationml/2006/main">
  <p:tag name="PRESENTER_SHAPEINFO" val="&lt;ThreeDShapeInfo&gt;&lt;uuid val=&quot;{16FE9A10-09B2-4441-9476-BE7E7796177D}&quot;/&gt;&lt;isInvalidForFieldText val=&quot;0&quot;/&gt;&lt;Image&gt;&lt;filename val=&quot;C:\Users\VIPDG~1\AppData\Local\Temp\PR\data\asimages\{16FE9A10-09B2-4441-9476-BE7E7796177D}_9.png&quot;/&gt;&lt;left val=&quot;632&quot;/&gt;&lt;top val=&quot;78&quot;/&gt;&lt;width val=&quot;40&quot;/&gt;&lt;height val=&quot;46&quot;/&gt;&lt;hasText val=&quot;1&quot;/&gt;&lt;/Image&gt;&lt;/ThreeDShapeInfo&gt;"/>
  <p:tag name="PRESENTER_SHAPETEXTINFO" val="&lt;ShapeTextInfo&gt;&lt;TableIndex row=&quot;-1&quot; col=&quot;-1&quot;&gt;&lt;linesCount val=&quot;1&quot;/&gt;&lt;lineCharCount val=&quot;1&quot;/&gt;&lt;/TableIndex&gt;&lt;/ShapeTextInfo&gt;"/>
</p:tagLst>
</file>

<file path=ppt/tags/tag105.xml><?xml version="1.0" encoding="utf-8"?>
<p:tagLst xmlns:a="http://schemas.openxmlformats.org/drawingml/2006/main" xmlns:r="http://schemas.openxmlformats.org/officeDocument/2006/relationships" xmlns:p="http://schemas.openxmlformats.org/presentationml/2006/main">
  <p:tag name="PRESENTER_SHAPEINFO" val="&lt;ThreeDShapeInfo&gt;&lt;uuid val=&quot;{70C4E7F1-AACC-489B-AF55-2EB031BCFD94}&quot;/&gt;&lt;isInvalidForFieldText val=&quot;0&quot;/&gt;&lt;Image&gt;&lt;filename val=&quot;C:\Users\VIPDG~1\AppData\Local\Temp\PR\data\asimages\{70C4E7F1-AACC-489B-AF55-2EB031BCFD94}_9.png&quot;/&gt;&lt;left val=&quot;275&quot;/&gt;&lt;top val=&quot;312&quot;/&gt;&lt;width val=&quot;40&quot;/&gt;&lt;height val=&quot;46&quot;/&gt;&lt;hasText val=&quot;1&quot;/&gt;&lt;/Image&gt;&lt;/ThreeDShapeInfo&gt;"/>
  <p:tag name="PRESENTER_SHAPETEXTINFO" val="&lt;ShapeTextInfo&gt;&lt;TableIndex row=&quot;-1&quot; col=&quot;-1&quot;&gt;&lt;linesCount val=&quot;1&quot;/&gt;&lt;lineCharCount val=&quot;1&quot;/&gt;&lt;/TableIndex&gt;&lt;/ShapeTextInfo&gt;"/>
</p:tagLst>
</file>

<file path=ppt/tags/tag106.xml><?xml version="1.0" encoding="utf-8"?>
<p:tagLst xmlns:a="http://schemas.openxmlformats.org/drawingml/2006/main" xmlns:r="http://schemas.openxmlformats.org/officeDocument/2006/relationships" xmlns:p="http://schemas.openxmlformats.org/presentationml/2006/main">
  <p:tag name="PRESENTER_SHAPEINFO" val="&lt;ThreeDShapeInfo&gt;&lt;uuid val=&quot;{48104ED8-76A9-41AD-969E-5462CF1475CB}&quot;/&gt;&lt;isInvalidForFieldText val=&quot;0&quot;/&gt;&lt;Image&gt;&lt;filename val=&quot;C:\Users\VIPDG~1\AppData\Local\Temp\PR\data\asimages\{48104ED8-76A9-41AD-969E-5462CF1475CB}_9.png&quot;/&gt;&lt;left val=&quot;598&quot;/&gt;&lt;top val=&quot;300&quot;/&gt;&lt;width val=&quot;52&quot;/&gt;&lt;height val=&quot;46&quot;/&gt;&lt;hasText val=&quot;1&quot;/&gt;&lt;/Image&gt;&lt;/ThreeDShapeInfo&gt;"/>
  <p:tag name="PRESENTER_SHAPETEXTINFO" val="&lt;ShapeTextInfo&gt;&lt;TableIndex row=&quot;-1&quot; col=&quot;-1&quot;&gt;&lt;linesCount val=&quot;1&quot;/&gt;&lt;lineCharCount val=&quot;1&quot;/&gt;&lt;/TableIndex&gt;&lt;/ShapeTextInfo&gt;"/>
</p:tagLst>
</file>

<file path=ppt/tags/tag107.xml><?xml version="1.0" encoding="utf-8"?>
<p:tagLst xmlns:a="http://schemas.openxmlformats.org/drawingml/2006/main" xmlns:r="http://schemas.openxmlformats.org/officeDocument/2006/relationships" xmlns:p="http://schemas.openxmlformats.org/presentationml/2006/main">
  <p:tag name="HTML_SHAPEINFO" val="&lt;TextEffect&gt;&lt;Image&gt;&lt;filename val=&quot;C:\Users\VIPDG~1\AppData\Local\Temp\PR\data\asimages\{7CE91CF4-8EA1-4D5F-A381-4A68A55CC5FA}_1.png_crop.png&quot;/&gt;&lt;left val=&quot;132&quot;/&gt;&lt;top val=&quot;506&quot;/&gt;&lt;width val=&quot;449&quot;/&gt;&lt;height val=&quot;25&quot;/&gt;&lt;hasText val=&quot;1&quot;/&gt;&lt;paraId val=&quot;1&quot;/&gt;&lt;/Image&gt;&lt;/TextEffect&gt;"/>
  <p:tag name="PRESENTER_SHAPETEXTINFO" val="&lt;ShapeTextInfo&gt;&lt;TableIndex row=&quot;-1&quot; col=&quot;-1&quot;&gt;&lt;linesCount val=&quot;1&quot;/&gt;&lt;lineCharCount val=&quot;39&quot;/&gt;&lt;/TableIndex&gt;&lt;/ShapeTextInfo&gt;"/>
</p:tagLst>
</file>

<file path=ppt/tags/tag108.xml><?xml version="1.0" encoding="utf-8"?>
<p:tagLst xmlns:a="http://schemas.openxmlformats.org/drawingml/2006/main" xmlns:r="http://schemas.openxmlformats.org/officeDocument/2006/relationships" xmlns:p="http://schemas.openxmlformats.org/presentationml/2006/main">
  <p:tag name="PPSNARRATION" val="9,919238880,C:\Users\VIP DG\Desktop\bai giang mi thuat(tệp nguồn)\bai giang mi thuat(tệp nguồn)\bai giang mi thuat\Presentation1 thuy am nc_pptx\Media.ppcx"/>
  <p:tag name="HTML_SHAPEINFO" val="&lt;SlideThumbPath val=&quot;Slide10.PNG&quot;/&gt;"/>
</p:tagLst>
</file>

<file path=ppt/tags/tag109.xml><?xml version="1.0" encoding="utf-8"?>
<p:tagLst xmlns:a="http://schemas.openxmlformats.org/drawingml/2006/main" xmlns:r="http://schemas.openxmlformats.org/officeDocument/2006/relationships" xmlns:p="http://schemas.openxmlformats.org/presentationml/2006/main">
  <p:tag name="HTML_SHAPEINFO" val="&lt;TextEffect&gt;&lt;Image&gt;&lt;filename val=&quot;C:\Users\VIPDG~1\AppData\Local\Temp\PR\data\asimages\{65089324-8E5E-4F42-A2AE-32B8492AB068}_1.png_crop.png&quot;/&gt;&lt;left val=&quot;101&quot;/&gt;&lt;top val=&quot;150&quot;/&gt;&lt;width val=&quot;547&quot;/&gt;&lt;height val=&quot;166&quot;/&gt;&lt;hasText val=&quot;1&quot;/&gt;&lt;paraId val=&quot;1&quot;/&gt;&lt;/Image&gt;&lt;Image&gt;&lt;filename val=&quot;C:\Users\VIPDG~1\AppData\Local\Temp\PR\data\asimages\{8ACB543E-AB28-4C2D-80CA-2429E00D6D10}_1.png_crop.png&quot;/&gt;&lt;left val=&quot;101&quot;/&gt;&lt;top val=&quot;319&quot;/&gt;&lt;width val=&quot;547&quot;/&gt;&lt;height val=&quot;132&quot;/&gt;&lt;hasText val=&quot;1&quot;/&gt;&lt;paraId val=&quot;2&quot;/&gt;&lt;/Image&gt;&lt;/TextEffect&gt;"/>
  <p:tag name="PRESENTER_SHAPETEXTINFO" val="&lt;ShapeTextInfo&gt;&lt;TableIndex row=&quot;-1&quot; col=&quot;-1&quot;&gt;&lt;linesCount val=&quot;9&quot;/&gt;&lt;lineCharCount val=&quot;41&quot;/&gt;&lt;lineCharCount val=&quot;38&quot;/&gt;&lt;lineCharCount val=&quot;44&quot;/&gt;&lt;lineCharCount val=&quot;39&quot;/&gt;&lt;lineCharCount val=&quot;14&quot;/&gt;&lt;lineCharCount val=&quot;42&quot;/&gt;&lt;lineCharCount val=&quot;40&quot;/&gt;&lt;lineCharCount val=&quot;40&quot;/&gt;&lt;lineCharCount val=&quot;34&quot;/&gt;&lt;/TableIndex&gt;&lt;/ShapeTextInfo&gt;"/>
</p:tagLst>
</file>

<file path=ppt/tags/tag11.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3&quot;/&gt;&lt;/TableIndex&gt;&lt;/ShapeTextInfo&gt;"/>
</p:tagLst>
</file>

<file path=ppt/tags/tag110.xml><?xml version="1.0" encoding="utf-8"?>
<p:tagLst xmlns:a="http://schemas.openxmlformats.org/drawingml/2006/main" xmlns:r="http://schemas.openxmlformats.org/officeDocument/2006/relationships" xmlns:p="http://schemas.openxmlformats.org/presentationml/2006/main">
  <p:tag name="HTML_SHAPEINFO" val="&lt;TextEffect&gt;&lt;Image&gt;&lt;filename val=&quot;C:\Users\VIPDG~1\AppData\Local\Temp\PR\data\asimages\{1BD24576-9CD2-4293-98B7-D44A78510136}_1.png_crop.png&quot;/&gt;&lt;left val=&quot;20&quot;/&gt;&lt;top val=&quot;96&quot;/&gt;&lt;width val=&quot;176&quot;/&gt;&lt;height val=&quot;35&quot;/&gt;&lt;hasText val=&quot;1&quot;/&gt;&lt;paraId val=&quot;1&quot;/&gt;&lt;/Image&gt;&lt;/TextEffect&gt;"/>
  <p:tag name="PRESENTER_SHAPETEXTINFO" val="&lt;ShapeTextInfo&gt;&lt;TableIndex row=&quot;-1&quot; col=&quot;-1&quot;&gt;&lt;linesCount val=&quot;1&quot;/&gt;&lt;lineCharCount val=&quot;9&quot;/&gt;&lt;/TableIndex&gt;&lt;/ShapeTextInfo&gt;"/>
</p:tagLst>
</file>

<file path=ppt/tags/tag111.xml><?xml version="1.0" encoding="utf-8"?>
<p:tagLst xmlns:a="http://schemas.openxmlformats.org/drawingml/2006/main" xmlns:r="http://schemas.openxmlformats.org/officeDocument/2006/relationships" xmlns:p="http://schemas.openxmlformats.org/presentationml/2006/main">
  <p:tag name="PRESENTER_SHAPEINFO" val="&lt;ThreeDShapeInfo&gt;&lt;uuid val=&quot;{FF0E4A38-C085-4367-9B36-91F52BDF46A2}&quot;/&gt;&lt;isInvalidForFieldText val=&quot;0&quot;/&gt;&lt;Image&gt;&lt;filename val=&quot;C:\Users\VIPDG~1\AppData\Local\Temp\PR\data\asimages\{FF0E4A38-C085-4367-9B36-91F52BDF46A2}_10.png&quot;/&gt;&lt;left val=&quot;133&quot;/&gt;&lt;top val=&quot;9&quot;/&gt;&lt;width val=&quot;403&quot;/&gt;&lt;height val=&quot;63&quot;/&gt;&lt;hasText val=&quot;1&quot;/&gt;&lt;/Image&gt;&lt;/ThreeDShapeInfo&gt;"/>
  <p:tag name="PRESENTER_SHAPETEXTINFO" val="&lt;ShapeTextInfo&gt;&lt;TableIndex row=&quot;-1&quot; col=&quot;-1&quot;&gt;&lt;linesCount val=&quot;1&quot;/&gt;&lt;lineCharCount val=&quot;12&quot;/&gt;&lt;/TableIndex&gt;&lt;/ShapeTextInfo&gt;"/>
</p:tagLst>
</file>

<file path=ppt/tags/tag112.xml><?xml version="1.0" encoding="utf-8"?>
<p:tagLst xmlns:a="http://schemas.openxmlformats.org/drawingml/2006/main" xmlns:r="http://schemas.openxmlformats.org/officeDocument/2006/relationships" xmlns:p="http://schemas.openxmlformats.org/presentationml/2006/main">
  <p:tag name="PPSNARRATION" val="10,919238880,C:\Users\VIP DG\Desktop\bai giang mi thuat(tệp nguồn)\bai giang mi thuat(tệp nguồn)\bai giang mi thuat\Presentation1 thuy am nc_pptx\Media.ppcx"/>
  <p:tag name="HTML_SHAPEINFO" val="&lt;SlideThumbPath val=&quot;Slide11.PNG&quot;/&gt;"/>
</p:tagLst>
</file>

<file path=ppt/tags/tag113.xml><?xml version="1.0" encoding="utf-8"?>
<p:tagLst xmlns:a="http://schemas.openxmlformats.org/drawingml/2006/main" xmlns:r="http://schemas.openxmlformats.org/officeDocument/2006/relationships" xmlns:p="http://schemas.openxmlformats.org/presentationml/2006/main">
  <p:tag name="HTML_SHAPEINFO" val="&lt;ThreeDShapeInfo&gt;&lt;uuid val=&quot;&quot;/&gt;&lt;isInvalidForFieldText val=&quot;0&quot;/&gt;&lt;Image&gt;&lt;filename val=&quot;C:\Users\VIPDG~1\AppData\Local\Temp\PR\data\asimages\{42C845B3-8053-4EE1-BBAA-35D020A6A936}_11.png&quot;/&gt;&lt;left val=&quot;-9&quot;/&gt;&lt;top val=&quot;2&quot;/&gt;&lt;width val=&quot;285&quot;/&gt;&lt;height val=&quot;51&quot;/&gt;&lt;hasText val=&quot;1&quot;/&gt;&lt;/Image&gt;&lt;/ThreeDShapeInfo&gt;"/>
  <p:tag name="PRESENTER_SHAPETEXTINFO" val="&lt;ShapeTextInfo&gt;&lt;TableIndex row=&quot;-1&quot; col=&quot;-1&quot;&gt;&lt;linesCount val=&quot;1&quot;/&gt;&lt;lineCharCount val=&quot;19&quot;/&gt;&lt;/TableIndex&gt;&lt;/ShapeTextInfo&gt;"/>
</p:tagLst>
</file>

<file path=ppt/tags/tag114.xml><?xml version="1.0" encoding="utf-8"?>
<p:tagLst xmlns:a="http://schemas.openxmlformats.org/drawingml/2006/main" xmlns:r="http://schemas.openxmlformats.org/officeDocument/2006/relationships" xmlns:p="http://schemas.openxmlformats.org/presentationml/2006/main">
  <p:tag name="PRESENTER_SHAPEINFO" val="&lt;ThreeDShapeInfo&gt;&lt;uuid val=&quot;{8C49611C-6100-4D9A-A226-277ED036A128}&quot;/&gt;&lt;isInvalidForFieldText val=&quot;0&quot;/&gt;&lt;Image&gt;&lt;filename val=&quot;C:\Users\VIPDG~1\AppData\Local\Temp\PR\data\asimages\{8C49611C-6100-4D9A-A226-277ED036A128}_11.png&quot;/&gt;&lt;left val=&quot;48&quot;/&gt;&lt;top val=&quot;54&quot;/&gt;&lt;width val=&quot;264&quot;/&gt;&lt;height val=&quot;191&quot;/&gt;&lt;hasText val=&quot;1&quot;/&gt;&lt;/Image&gt;&lt;/ThreeDShapeInfo&gt;"/>
</p:tagLst>
</file>

<file path=ppt/tags/tag115.xml><?xml version="1.0" encoding="utf-8"?>
<p:tagLst xmlns:a="http://schemas.openxmlformats.org/drawingml/2006/main" xmlns:r="http://schemas.openxmlformats.org/officeDocument/2006/relationships" xmlns:p="http://schemas.openxmlformats.org/presentationml/2006/main">
  <p:tag name="PRESENTER_SHAPEINFO" val="&lt;ThreeDShapeInfo&gt;&lt;uuid val=&quot;{CA39095E-70AF-4BC4-A954-618FDB54048E}&quot;/&gt;&lt;isInvalidForFieldText val=&quot;0&quot;/&gt;&lt;Image&gt;&lt;filename val=&quot;C:\Users\VIPDG~1\AppData\Local\Temp\PR\data\asimages\{CA39095E-70AF-4BC4-A954-618FDB54048E}_11.png&quot;/&gt;&lt;left val=&quot;420&quot;/&gt;&lt;top val=&quot;54&quot;/&gt;&lt;width val=&quot;270&quot;/&gt;&lt;height val=&quot;191&quot;/&gt;&lt;hasText val=&quot;1&quot;/&gt;&lt;/Image&gt;&lt;/ThreeDShapeInfo&gt;"/>
</p:tagLst>
</file>

<file path=ppt/tags/tag116.xml><?xml version="1.0" encoding="utf-8"?>
<p:tagLst xmlns:a="http://schemas.openxmlformats.org/drawingml/2006/main" xmlns:r="http://schemas.openxmlformats.org/officeDocument/2006/relationships" xmlns:p="http://schemas.openxmlformats.org/presentationml/2006/main">
  <p:tag name="PRESENTER_SHAPEINFO" val="&lt;ThreeDShapeInfo&gt;&lt;uuid val=&quot;{BE1260A2-50F0-4AEF-8835-6DAD579C86AE}&quot;/&gt;&lt;isInvalidForFieldText val=&quot;0&quot;/&gt;&lt;Image&gt;&lt;filename val=&quot;C:\Users\VIPDG~1\AppData\Local\Temp\PR\data\asimages\{BE1260A2-50F0-4AEF-8835-6DAD579C86AE}_11.png&quot;/&gt;&lt;left val=&quot;38&quot;/&gt;&lt;top val=&quot;282&quot;/&gt;&lt;width val=&quot;276&quot;/&gt;&lt;height val=&quot;215&quot;/&gt;&lt;hasText val=&quot;1&quot;/&gt;&lt;/Image&gt;&lt;/ThreeDShapeInfo&gt;"/>
</p:tagLst>
</file>

<file path=ppt/tags/tag117.xml><?xml version="1.0" encoding="utf-8"?>
<p:tagLst xmlns:a="http://schemas.openxmlformats.org/drawingml/2006/main" xmlns:r="http://schemas.openxmlformats.org/officeDocument/2006/relationships" xmlns:p="http://schemas.openxmlformats.org/presentationml/2006/main">
  <p:tag name="PRESENTER_SHAPEINFO" val="&lt;ThreeDShapeInfo&gt;&lt;uuid val=&quot;{0545739F-6F92-4C32-9CCB-CC16AF267F14}&quot;/&gt;&lt;isInvalidForFieldText val=&quot;0&quot;/&gt;&lt;Image&gt;&lt;filename val=&quot;C:\Users\VIPDG~1\AppData\Local\Temp\PR\data\asimages\{0545739F-6F92-4C32-9CCB-CC16AF267F14}_11.png&quot;/&gt;&lt;left val=&quot;420&quot;/&gt;&lt;top val=&quot;288&quot;/&gt;&lt;width val=&quot;270&quot;/&gt;&lt;height val=&quot;204&quot;/&gt;&lt;hasText val=&quot;1&quot;/&gt;&lt;/Image&gt;&lt;/ThreeDShapeInfo&gt;"/>
</p:tagLst>
</file>

<file path=ppt/tags/tag118.xml><?xml version="1.0" encoding="utf-8"?>
<p:tagLst xmlns:a="http://schemas.openxmlformats.org/drawingml/2006/main" xmlns:r="http://schemas.openxmlformats.org/officeDocument/2006/relationships" xmlns:p="http://schemas.openxmlformats.org/presentationml/2006/main">
  <p:tag name="HTML_SHAPEINFO" val="&lt;ThreeDShapeInfo&gt;&lt;uuid val=&quot;&quot;/&gt;&lt;isInvalidForFieldText val=&quot;0&quot;/&gt;&lt;Image&gt;&lt;filename val=&quot;C:\Users\VIPDG~1\AppData\Local\Temp\PR\data\asimages\{A00AEDB9-423D-407B-BFF7-A56770F08BAC}_11.png&quot;/&gt;&lt;left val=&quot;14&quot;/&gt;&lt;top val=&quot;238&quot;/&gt;&lt;width val=&quot;313&quot;/&gt;&lt;height val=&quot;43&quot;/&gt;&lt;hasText val=&quot;1&quot;/&gt;&lt;/Image&gt;&lt;/ThreeDShapeInfo&gt;"/>
  <p:tag name="PRESENTER_SHAPETEXTINFO" val="&lt;ShapeTextInfo&gt;&lt;TableIndex row=&quot;-1&quot; col=&quot;-1&quot;&gt;&lt;linesCount val=&quot;1&quot;/&gt;&lt;lineCharCount val=&quot;30&quot;/&gt;&lt;/TableIndex&gt;&lt;/ShapeTextInfo&gt;"/>
</p:tagLst>
</file>

<file path=ppt/tags/tag119.xml><?xml version="1.0" encoding="utf-8"?>
<p:tagLst xmlns:a="http://schemas.openxmlformats.org/drawingml/2006/main" xmlns:r="http://schemas.openxmlformats.org/officeDocument/2006/relationships" xmlns:p="http://schemas.openxmlformats.org/presentationml/2006/main">
  <p:tag name="HTML_SHAPEINFO" val="&lt;ThreeDShapeInfo&gt;&lt;uuid val=&quot;&quot;/&gt;&lt;isInvalidForFieldText val=&quot;0&quot;/&gt;&lt;Image&gt;&lt;filename val=&quot;C:\Users\VIPDG~1\AppData\Local\Temp\PR\data\asimages\{612EFB71-47DA-4638-BBD0-0354A2A8400C}_11.png&quot;/&gt;&lt;left val=&quot;348&quot;/&gt;&lt;top val=&quot;238&quot;/&gt;&lt;width val=&quot;372&quot;/&gt;&lt;height val=&quot;43&quot;/&gt;&lt;hasText val=&quot;1&quot;/&gt;&lt;/Image&gt;&lt;/ThreeDShapeInfo&gt;"/>
  <p:tag name="PRESENTER_SHAPETEXTINFO" val="&lt;ShapeTextInfo&gt;&lt;TableIndex row=&quot;-1&quot; col=&quot;-1&quot;&gt;&lt;linesCount val=&quot;1&quot;/&gt;&lt;lineCharCount val=&quot;36&quot;/&gt;&lt;/TableIndex&gt;&lt;/ShapeTextInfo&gt;"/>
</p:tagLst>
</file>

<file path=ppt/tags/tag12.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32&quot;/&gt;&lt;/TableIndex&gt;&lt;/ShapeTextInfo&gt;"/>
</p:tagLst>
</file>

<file path=ppt/tags/tag120.xml><?xml version="1.0" encoding="utf-8"?>
<p:tagLst xmlns:a="http://schemas.openxmlformats.org/drawingml/2006/main" xmlns:r="http://schemas.openxmlformats.org/officeDocument/2006/relationships" xmlns:p="http://schemas.openxmlformats.org/presentationml/2006/main">
  <p:tag name="HTML_SHAPEINFO" val="&lt;ThreeDShapeInfo&gt;&lt;uuid val=&quot;&quot;/&gt;&lt;isInvalidForFieldText val=&quot;0&quot;/&gt;&lt;Image&gt;&lt;filename val=&quot;C:\Users\VIPDG~1\AppData\Local\Temp\PR\data\asimages\{08B4FBFA-6DA1-4874-ADE5-A6F4BAB8899C}_11.png&quot;/&gt;&lt;left val=&quot;24&quot;/&gt;&lt;top val=&quot;491&quot;/&gt;&lt;width val=&quot;319&quot;/&gt;&lt;height val=&quot;43&quot;/&gt;&lt;hasText val=&quot;1&quot;/&gt;&lt;/Image&gt;&lt;/ThreeDShapeInfo&gt;"/>
  <p:tag name="PRESENTER_SHAPETEXTINFO" val="&lt;ShapeTextInfo&gt;&lt;TableIndex row=&quot;-1&quot; col=&quot;-1&quot;&gt;&lt;linesCount val=&quot;1&quot;/&gt;&lt;lineCharCount val=&quot;30&quot;/&gt;&lt;/TableIndex&gt;&lt;/ShapeTextInfo&gt;"/>
</p:tagLst>
</file>

<file path=ppt/tags/tag121.xml><?xml version="1.0" encoding="utf-8"?>
<p:tagLst xmlns:a="http://schemas.openxmlformats.org/drawingml/2006/main" xmlns:r="http://schemas.openxmlformats.org/officeDocument/2006/relationships" xmlns:p="http://schemas.openxmlformats.org/presentationml/2006/main">
  <p:tag name="HTML_SHAPEINFO" val="&lt;ThreeDShapeInfo&gt;&lt;uuid val=&quot;&quot;/&gt;&lt;isInvalidForFieldText val=&quot;0&quot;/&gt;&lt;Image&gt;&lt;filename val=&quot;C:\Users\VIPDG~1\AppData\Local\Temp\PR\data\asimages\{DC1A2284-F5D4-4F8B-91EF-1FB37530464D}_11.png&quot;/&gt;&lt;left val=&quot;388&quot;/&gt;&lt;top val=&quot;492&quot;/&gt;&lt;width val=&quot;332&quot;/&gt;&lt;height val=&quot;43&quot;/&gt;&lt;hasText val=&quot;1&quot;/&gt;&lt;/Image&gt;&lt;/ThreeDShapeInfo&gt;"/>
  <p:tag name="PRESENTER_SHAPETEXTINFO" val="&lt;ShapeTextInfo&gt;&lt;TableIndex row=&quot;-1&quot; col=&quot;-1&quot;&gt;&lt;linesCount val=&quot;1&quot;/&gt;&lt;lineCharCount val=&quot;29&quot;/&gt;&lt;/TableIndex&gt;&lt;/ShapeTextInfo&gt;"/>
</p:tagLst>
</file>

<file path=ppt/tags/tag122.xml><?xml version="1.0" encoding="utf-8"?>
<p:tagLst xmlns:a="http://schemas.openxmlformats.org/drawingml/2006/main" xmlns:r="http://schemas.openxmlformats.org/officeDocument/2006/relationships" xmlns:p="http://schemas.openxmlformats.org/presentationml/2006/main">
  <p:tag name="HTML_SHAPEINFO" val="&lt;ThreeDShapeInfo&gt;&lt;uuid val=&quot;&quot;/&gt;&lt;isInvalidForFieldText val=&quot;0&quot;/&gt;&lt;Image&gt;&lt;filename val=&quot;C:\Users\VIPDG~1\AppData\Local\Temp\PR\data\asimages\{02CBB55E-411A-4C6A-89B7-42DBE4B88034}_11.png&quot;/&gt;&lt;left val=&quot;201&quot;/&gt;&lt;top val=&quot;13&quot;/&gt;&lt;width val=&quot;341&quot;/&gt;&lt;height val=&quot;51&quot;/&gt;&lt;hasText val=&quot;1&quot;/&gt;&lt;/Image&gt;&lt;/ThreeDShapeInfo&gt;"/>
  <p:tag name="PRESENTER_SHAPETEXTINFO" val="&lt;ShapeTextInfo&gt;&lt;TableIndex row=&quot;-1&quot; col=&quot;-1&quot;&gt;&lt;linesCount val=&quot;1&quot;/&gt;&lt;lineCharCount val=&quot;20&quot;/&gt;&lt;/TableIndex&gt;&lt;/ShapeTextInfo&gt;"/>
</p:tagLst>
</file>

<file path=ppt/tags/tag123.xml><?xml version="1.0" encoding="utf-8"?>
<p:tagLst xmlns:a="http://schemas.openxmlformats.org/drawingml/2006/main" xmlns:r="http://schemas.openxmlformats.org/officeDocument/2006/relationships" xmlns:p="http://schemas.openxmlformats.org/presentationml/2006/main">
  <p:tag name="PRESENTER_SHAPEINFO" val="&lt;ThreeDShapeInfo&gt;&lt;uuid val=&quot;{7AB2E66D-8DB2-4C0E-800A-79699D0AD692}&quot;/&gt;&lt;isInvalidForFieldText val=&quot;0&quot;/&gt;&lt;Image&gt;&lt;filename val=&quot;C:\Users\VIPDG~1\AppData\Local\Temp\PR\data\asimages\{7AB2E66D-8DB2-4C0E-800A-79699D0AD692}_11.png&quot;/&gt;&lt;left val=&quot;240&quot;/&gt;&lt;top val=&quot;51&quot;/&gt;&lt;width val=&quot;74&quot;/&gt;&lt;height val=&quot;89&quot;/&gt;&lt;hasText val=&quot;1&quot;/&gt;&lt;/Image&gt;&lt;/ThreeDShapeInfo&gt;"/>
  <p:tag name="PRESENTER_SHAPETEXTINFO" val="&lt;ShapeTextInfo&gt;&lt;TableIndex row=&quot;-1&quot; col=&quot;-1&quot;&gt;&lt;linesCount val=&quot;1&quot;/&gt;&lt;lineCharCount val=&quot;1&quot;/&gt;&lt;/TableIndex&gt;&lt;/ShapeTextInfo&gt;"/>
</p:tagLst>
</file>

<file path=ppt/tags/tag124.xml><?xml version="1.0" encoding="utf-8"?>
<p:tagLst xmlns:a="http://schemas.openxmlformats.org/drawingml/2006/main" xmlns:r="http://schemas.openxmlformats.org/officeDocument/2006/relationships" xmlns:p="http://schemas.openxmlformats.org/presentationml/2006/main">
  <p:tag name="PRESENTER_SHAPEINFO" val="&lt;ThreeDShapeInfo&gt;&lt;uuid val=&quot;{ABB77D52-DC9B-4A5C-B17C-72EFE440EF41}&quot;/&gt;&lt;isInvalidForFieldText val=&quot;0&quot;/&gt;&lt;Image&gt;&lt;filename val=&quot;C:\Users\VIPDG~1\AppData\Local\Temp\PR\data\asimages\{ABB77D52-DC9B-4A5C-B17C-72EFE440EF41}_11.png&quot;/&gt;&lt;left val=&quot;625&quot;/&gt;&lt;top val=&quot;51&quot;/&gt;&lt;width val=&quot;74&quot;/&gt;&lt;height val=&quot;89&quot;/&gt;&lt;hasText val=&quot;1&quot;/&gt;&lt;/Image&gt;&lt;/ThreeDShapeInfo&gt;"/>
  <p:tag name="PRESENTER_SHAPETEXTINFO" val="&lt;ShapeTextInfo&gt;&lt;TableIndex row=&quot;-1&quot; col=&quot;-1&quot;&gt;&lt;linesCount val=&quot;1&quot;/&gt;&lt;lineCharCount val=&quot;1&quot;/&gt;&lt;/TableIndex&gt;&lt;/ShapeTextInfo&gt;"/>
</p:tagLst>
</file>

<file path=ppt/tags/tag125.xml><?xml version="1.0" encoding="utf-8"?>
<p:tagLst xmlns:a="http://schemas.openxmlformats.org/drawingml/2006/main" xmlns:r="http://schemas.openxmlformats.org/officeDocument/2006/relationships" xmlns:p="http://schemas.openxmlformats.org/presentationml/2006/main">
  <p:tag name="PRESENTER_SHAPEINFO" val="&lt;ThreeDShapeInfo&gt;&lt;uuid val=&quot;{2DB8247A-1830-42DA-A306-7ECFB145FDEB}&quot;/&gt;&lt;isInvalidForFieldText val=&quot;0&quot;/&gt;&lt;Image&gt;&lt;filename val=&quot;C:\Users\VIPDG~1\AppData\Local\Temp\PR\data\asimages\{2DB8247A-1830-42DA-A306-7ECFB145FDEB}_11.png&quot;/&gt;&lt;left val=&quot;246&quot;/&gt;&lt;top val=&quot;282&quot;/&gt;&lt;width val=&quot;73&quot;/&gt;&lt;height val=&quot;90&quot;/&gt;&lt;hasText val=&quot;1&quot;/&gt;&lt;/Image&gt;&lt;/ThreeDShapeInfo&gt;"/>
  <p:tag name="PRESENTER_SHAPETEXTINFO" val="&lt;ShapeTextInfo&gt;&lt;TableIndex row=&quot;-1&quot; col=&quot;-1&quot;&gt;&lt;linesCount val=&quot;1&quot;/&gt;&lt;lineCharCount val=&quot;1&quot;/&gt;&lt;/TableIndex&gt;&lt;/ShapeTextInfo&gt;"/>
</p:tagLst>
</file>

<file path=ppt/tags/tag126.xml><?xml version="1.0" encoding="utf-8"?>
<p:tagLst xmlns:a="http://schemas.openxmlformats.org/drawingml/2006/main" xmlns:r="http://schemas.openxmlformats.org/officeDocument/2006/relationships" xmlns:p="http://schemas.openxmlformats.org/presentationml/2006/main">
  <p:tag name="PRESENTER_SHAPEINFO" val="&lt;ThreeDShapeInfo&gt;&lt;uuid val=&quot;{3F6418BE-FE90-49B9-BE2B-6165CDB3A0C0}&quot;/&gt;&lt;isInvalidForFieldText val=&quot;0&quot;/&gt;&lt;Image&gt;&lt;filename val=&quot;C:\Users\VIPDG~1\AppData\Local\Temp\PR\data\asimages\{3F6418BE-FE90-49B9-BE2B-6165CDB3A0C0}_11.png&quot;/&gt;&lt;left val=&quot;625&quot;/&gt;&lt;top val=&quot;277&quot;/&gt;&lt;width val=&quot;74&quot;/&gt;&lt;height val=&quot;89&quot;/&gt;&lt;hasText val=&quot;1&quot;/&gt;&lt;/Image&gt;&lt;/ThreeDShapeInfo&gt;"/>
  <p:tag name="PRESENTER_SHAPETEXTINFO" val="&lt;ShapeTextInfo&gt;&lt;TableIndex row=&quot;-1&quot; col=&quot;-1&quot;&gt;&lt;linesCount val=&quot;1&quot;/&gt;&lt;lineCharCount val=&quot;1&quot;/&gt;&lt;/TableIndex&gt;&lt;/ShapeTextInfo&gt;"/>
</p:tagLst>
</file>

<file path=ppt/tags/tag127.xml><?xml version="1.0" encoding="utf-8"?>
<p:tagLst xmlns:a="http://schemas.openxmlformats.org/drawingml/2006/main" xmlns:r="http://schemas.openxmlformats.org/officeDocument/2006/relationships" xmlns:p="http://schemas.openxmlformats.org/presentationml/2006/main">
  <p:tag name="PPSNARRATION" val="11,919238880,C:\Users\VIP DG\Desktop\bai giang mi thuat(tệp nguồn)\bai giang mi thuat(tệp nguồn)\bai giang mi thuat\Presentation1 thuy am nc_pptx\Media.ppcx"/>
  <p:tag name="HTML_SHAPEINFO" val="&lt;SlideThumbPath val=&quot;Slide12.PNG&quot;/&gt;"/>
</p:tagLst>
</file>

<file path=ppt/tags/tag128.xml><?xml version="1.0" encoding="utf-8"?>
<p:tagLst xmlns:a="http://schemas.openxmlformats.org/drawingml/2006/main" xmlns:r="http://schemas.openxmlformats.org/officeDocument/2006/relationships" xmlns:p="http://schemas.openxmlformats.org/presentationml/2006/main">
  <p:tag name="HTML_SHAPEINFO" val="&lt;ThreeDShapeInfo&gt;&lt;uuid val=&quot;&quot;/&gt;&lt;isInvalidForFieldText val=&quot;0&quot;/&gt;&lt;Image&gt;&lt;filename val=&quot;C:\Users\VIPDG~1\AppData\Local\Temp\PR\data\asimages\{FCF73DAC-D1B3-4657-9237-B0D849AC76E1}_12.png&quot;/&gt;&lt;left val=&quot;165&quot;/&gt;&lt;top val=&quot;3&quot;/&gt;&lt;width val=&quot;364&quot;/&gt;&lt;height val=&quot;51&quot;/&gt;&lt;hasText val=&quot;1&quot;/&gt;&lt;/Image&gt;&lt;/ThreeDShapeInfo&gt;"/>
  <p:tag name="PRESENTER_SHAPETEXTINFO" val="&lt;ShapeTextInfo&gt;&lt;TableIndex row=&quot;-1&quot; col=&quot;-1&quot;&gt;&lt;linesCount val=&quot;1&quot;/&gt;&lt;lineCharCount val=&quot;20&quot;/&gt;&lt;/TableIndex&gt;&lt;/ShapeTextInfo&gt;"/>
</p:tagLst>
</file>

<file path=ppt/tags/tag129.xml><?xml version="1.0" encoding="utf-8"?>
<p:tagLst xmlns:a="http://schemas.openxmlformats.org/drawingml/2006/main" xmlns:r="http://schemas.openxmlformats.org/officeDocument/2006/relationships" xmlns:p="http://schemas.openxmlformats.org/presentationml/2006/main">
  <p:tag name="PRESENTER_SHAPEINFO" val="&lt;ThreeDShapeInfo&gt;&lt;uuid val=&quot;{4AA88242-660C-4C15-AF37-36AF5EE585FE}&quot;/&gt;&lt;isInvalidForFieldText val=&quot;0&quot;/&gt;&lt;Image&gt;&lt;filename val=&quot;C:\Users\VIPDG~1\AppData\Local\Temp\PR\data\asimages\{4AA88242-660C-4C15-AF37-36AF5EE585FE}_12.png&quot;/&gt;&lt;left val=&quot;9&quot;/&gt;&lt;top val=&quot;40&quot;/&gt;&lt;width val=&quot;222&quot;/&gt;&lt;height val=&quot;245&quot;/&gt;&lt;hasText val=&quot;1&quot;/&gt;&lt;/Image&gt;&lt;/ThreeDShapeInfo&gt;"/>
</p:tagLst>
</file>

<file path=ppt/tags/tag13.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10&quot;/&gt;&lt;/TableIndex&gt;&lt;/ShapeTextInfo&gt;"/>
</p:tagLst>
</file>

<file path=ppt/tags/tag130.xml><?xml version="1.0" encoding="utf-8"?>
<p:tagLst xmlns:a="http://schemas.openxmlformats.org/drawingml/2006/main" xmlns:r="http://schemas.openxmlformats.org/officeDocument/2006/relationships" xmlns:p="http://schemas.openxmlformats.org/presentationml/2006/main">
  <p:tag name="PRESENTER_SHAPEINFO" val="&lt;ThreeDShapeInfo&gt;&lt;uuid val=&quot;{5EF62E7E-A81B-496B-A124-661CF766BB49}&quot;/&gt;&lt;isInvalidForFieldText val=&quot;0&quot;/&gt;&lt;Image&gt;&lt;filename val=&quot;C:\Users\VIPDG~1\AppData\Local\Temp\PR\data\asimages\{5EF62E7E-A81B-496B-A124-661CF766BB49}_12.png&quot;/&gt;&lt;left val=&quot;457&quot;/&gt;&lt;top val=&quot;40&quot;/&gt;&lt;width val=&quot;219&quot;/&gt;&lt;height val=&quot;240&quot;/&gt;&lt;hasText val=&quot;1&quot;/&gt;&lt;/Image&gt;&lt;/ThreeDShapeInfo&gt;"/>
</p:tagLst>
</file>

<file path=ppt/tags/tag131.xml><?xml version="1.0" encoding="utf-8"?>
<p:tagLst xmlns:a="http://schemas.openxmlformats.org/drawingml/2006/main" xmlns:r="http://schemas.openxmlformats.org/officeDocument/2006/relationships" xmlns:p="http://schemas.openxmlformats.org/presentationml/2006/main">
  <p:tag name="PRESENTER_SHAPEINFO" val="&lt;ThreeDShapeInfo&gt;&lt;uuid val=&quot;{DD3679D3-255F-426B-AFA9-36D997E4CD6D}&quot;/&gt;&lt;isInvalidForFieldText val=&quot;0&quot;/&gt;&lt;Image&gt;&lt;filename val=&quot;C:\Users\VIPDG~1\AppData\Local\Temp\PR\data\asimages\{DD3679D3-255F-426B-AFA9-36D997E4CD6D}_12.png&quot;/&gt;&lt;left val=&quot;237&quot;/&gt;&lt;top val=&quot;40&quot;/&gt;&lt;width val=&quot;220&quot;/&gt;&lt;height val=&quot;245&quot;/&gt;&lt;hasText val=&quot;1&quot;/&gt;&lt;/Image&gt;&lt;/ThreeDShapeInfo&gt;"/>
</p:tagLst>
</file>

<file path=ppt/tags/tag132.xml><?xml version="1.0" encoding="utf-8"?>
<p:tagLst xmlns:a="http://schemas.openxmlformats.org/drawingml/2006/main" xmlns:r="http://schemas.openxmlformats.org/officeDocument/2006/relationships" xmlns:p="http://schemas.openxmlformats.org/presentationml/2006/main">
  <p:tag name="PRESENTER_SHAPEINFO" val="&lt;ThreeDShapeInfo&gt;&lt;uuid val=&quot;{E797D607-704D-4ADE-ADF0-7964EAE61B57}&quot;/&gt;&lt;isInvalidForFieldText val=&quot;0&quot;/&gt;&lt;Image&gt;&lt;filename val=&quot;C:\Users\VIPDG~1\AppData\Local\Temp\PR\data\asimages\{E797D607-704D-4ADE-ADF0-7964EAE61B57}_12.png&quot;/&gt;&lt;left val=&quot;12&quot;/&gt;&lt;top val=&quot;278&quot;/&gt;&lt;width val=&quot;222&quot;/&gt;&lt;height val=&quot;254&quot;/&gt;&lt;hasText val=&quot;1&quot;/&gt;&lt;/Image&gt;&lt;/ThreeDShapeInfo&gt;"/>
</p:tagLst>
</file>

<file path=ppt/tags/tag133.xml><?xml version="1.0" encoding="utf-8"?>
<p:tagLst xmlns:a="http://schemas.openxmlformats.org/drawingml/2006/main" xmlns:r="http://schemas.openxmlformats.org/officeDocument/2006/relationships" xmlns:p="http://schemas.openxmlformats.org/presentationml/2006/main">
  <p:tag name="PRESENTER_SHAPEINFO" val="&lt;ThreeDShapeInfo&gt;&lt;uuid val=&quot;{9ECA0104-AC6F-4065-BCF2-E2702AB40772}&quot;/&gt;&lt;isInvalidForFieldText val=&quot;0&quot;/&gt;&lt;Image&gt;&lt;filename val=&quot;C:\Users\VIPDG~1\AppData\Local\Temp\PR\data\asimages\{9ECA0104-AC6F-4065-BCF2-E2702AB40772}_12.png&quot;/&gt;&lt;left val=&quot;469&quot;/&gt;&lt;top val=&quot;282&quot;/&gt;&lt;width val=&quot;219&quot;/&gt;&lt;height val=&quot;254&quot;/&gt;&lt;hasText val=&quot;1&quot;/&gt;&lt;/Image&gt;&lt;/ThreeDShapeInfo&gt;"/>
</p:tagLst>
</file>

<file path=ppt/tags/tag134.xml><?xml version="1.0" encoding="utf-8"?>
<p:tagLst xmlns:a="http://schemas.openxmlformats.org/drawingml/2006/main" xmlns:r="http://schemas.openxmlformats.org/officeDocument/2006/relationships" xmlns:p="http://schemas.openxmlformats.org/presentationml/2006/main">
  <p:tag name="PRESENTER_SHAPEINFO" val="&lt;ThreeDShapeInfo&gt;&lt;uuid val=&quot;{8232A5FD-36A5-4768-89F4-E53797AE188D}&quot;/&gt;&lt;isInvalidForFieldText val=&quot;0&quot;/&gt;&lt;Image&gt;&lt;filename val=&quot;C:\Users\VIPDG~1\AppData\Local\Temp\PR\data\asimages\{8232A5FD-36A5-4768-89F4-E53797AE188D}_12.png&quot;/&gt;&lt;left val=&quot;237&quot;/&gt;&lt;top val=&quot;282&quot;/&gt;&lt;width val=&quot;220&quot;/&gt;&lt;height val=&quot;247&quot;/&gt;&lt;hasText val=&quot;1&quot;/&gt;&lt;/Image&gt;&lt;/ThreeDShapeInfo&gt;"/>
</p:tagLst>
</file>

<file path=ppt/tags/tag135.xml><?xml version="1.0" encoding="utf-8"?>
<p:tagLst xmlns:a="http://schemas.openxmlformats.org/drawingml/2006/main" xmlns:r="http://schemas.openxmlformats.org/officeDocument/2006/relationships" xmlns:p="http://schemas.openxmlformats.org/presentationml/2006/main">
  <p:tag name="PPSNARRATION" val="12,919238880,C:\Users\VIP DG\Desktop\bai giang mi thuat(tệp nguồn)\bai giang mi thuat(tệp nguồn)\bai giang mi thuat\Presentation1 thuy am nc_pptx\Media.ppcx"/>
  <p:tag name="HTML_SHAPEINFO" val="&lt;SlideThumbPath val=&quot;Slide13.PNG&quot;/&gt;"/>
</p:tagLst>
</file>

<file path=ppt/tags/tag136.xml><?xml version="1.0" encoding="utf-8"?>
<p:tagLst xmlns:a="http://schemas.openxmlformats.org/drawingml/2006/main" xmlns:r="http://schemas.openxmlformats.org/officeDocument/2006/relationships" xmlns:p="http://schemas.openxmlformats.org/presentationml/2006/main">
  <p:tag name="HTML_SHAPEINFO" val="&lt;TextEffect&gt;&lt;Image&gt;&lt;filename val=&quot;C:\Users\VIPDG~1\AppData\Local\Temp\PR\data\asimages\{DF71F964-45B1-42FB-9BD4-49ADE94B1FA2}_1.png_crop.png&quot;/&gt;&lt;left val=&quot;217&quot;/&gt;&lt;top val=&quot;179&quot;/&gt;&lt;width val=&quot;286&quot;/&gt;&lt;height val=&quot;31&quot;/&gt;&lt;hasText val=&quot;1&quot;/&gt;&lt;paraId val=&quot;1&quot;/&gt;&lt;/Image&gt;&lt;Image&gt;&lt;filename val=&quot;C:\Users\VIPDG~1\AppData\Local\Temp\PR\data\asimages\{87FFABC4-E5BA-40A5-ACB9-D41E6D6981A9}_1.png_crop.png&quot;/&gt;&lt;left val=&quot;53&quot;/&gt;&lt;top val=&quot;212&quot;/&gt;&lt;width val=&quot;179&quot;/&gt;&lt;height val=&quot;26&quot;/&gt;&lt;hasText val=&quot;1&quot;/&gt;&lt;paraId val=&quot;2&quot;/&gt;&lt;/Image&gt;&lt;Image&gt;&lt;filename val=&quot;C:\Users\VIPDG~1\AppData\Local\Temp\PR\data\asimages\{A33E4306-1478-40D3-8B60-228E6DE8483D}_1.png_crop.png&quot;/&gt;&lt;left val=&quot;47&quot;/&gt;&lt;top val=&quot;241&quot;/&gt;&lt;width val=&quot;572&quot;/&gt;&lt;height val=&quot;55&quot;/&gt;&lt;hasText val=&quot;1&quot;/&gt;&lt;paraId val=&quot;3&quot;/&gt;&lt;/Image&gt;&lt;Image&gt;&lt;filename val=&quot;C:\Users\VIPDG~1\AppData\Local\Temp\PR\data\asimages\{E3AC657E-C1AB-4506-89EE-505FD7AD5213}_1.png_crop.png&quot;/&gt;&lt;left val=&quot;47&quot;/&gt;&lt;top val=&quot;299&quot;/&gt;&lt;width val=&quot;601&quot;/&gt;&lt;height val=&quot;113&quot;/&gt;&lt;hasText val=&quot;1&quot;/&gt;&lt;paraId val=&quot;4&quot;/&gt;&lt;/Image&gt;&lt;Image&gt;&lt;filename val=&quot;C:\Users\VIPDG~1\AppData\Local\Temp\PR\data\asimages\{C6DB7D5C-7E84-4805-A833-C4D9AC618CC4}_1.png_crop.png&quot;/&gt;&lt;left val=&quot;47&quot;/&gt;&lt;top val=&quot;419&quot;/&gt;&lt;width val=&quot;614&quot;/&gt;&lt;height val=&quot;51&quot;/&gt;&lt;hasText val=&quot;1&quot;/&gt;&lt;paraId val=&quot;5&quot;/&gt;&lt;/Image&gt;&lt;/TextEffect&gt;"/>
  <p:tag name="PRESENTER_SHAPETEXTINFO" val="&lt;ShapeTextInfo&gt;&lt;TableIndex row=&quot;-1&quot; col=&quot;-1&quot;&gt;&lt;linesCount val=&quot;10&quot;/&gt;&lt;lineCharCount val=&quot;19&quot;/&gt;&lt;lineCharCount val=&quot;17&quot;/&gt;&lt;lineCharCount val=&quot;54&quot;/&gt;&lt;lineCharCount val=&quot;51&quot;/&gt;&lt;lineCharCount val=&quot;54&quot;/&gt;&lt;lineCharCount val=&quot;59&quot;/&gt;&lt;lineCharCount val=&quot;55&quot;/&gt;&lt;lineCharCount val=&quot;22&quot;/&gt;&lt;lineCharCount val=&quot;53&quot;/&gt;&lt;lineCharCount val=&quot;32&quot;/&gt;&lt;/TableIndex&gt;&lt;/ShapeTextInfo&gt;"/>
</p:tagLst>
</file>

<file path=ppt/tags/tag137.xml><?xml version="1.0" encoding="utf-8"?>
<p:tagLst xmlns:a="http://schemas.openxmlformats.org/drawingml/2006/main" xmlns:r="http://schemas.openxmlformats.org/officeDocument/2006/relationships" xmlns:p="http://schemas.openxmlformats.org/presentationml/2006/main">
  <p:tag name="HTML_SHAPEINFO" val="&lt;ThreeDShapeInfo&gt;&lt;uuid val=&quot;&quot;/&gt;&lt;isInvalidForFieldText val=&quot;0&quot;/&gt;&lt;Image&gt;&lt;filename val=&quot;C:\Users\VIPDG~1\AppData\Local\Temp\PR\data\asimages\{038A8C83-E904-4A46-A250-FF424E0F61F0}_13.png&quot;/&gt;&lt;left val=&quot;156&quot;/&gt;&lt;top val=&quot;-1&quot;/&gt;&lt;width val=&quot;484&quot;/&gt;&lt;height val=&quot;170&quot;/&gt;&lt;hasText val=&quot;1&quot;/&gt;&lt;/Image&gt;&lt;/ThreeDShapeInfo&gt;"/>
  <p:tag name="PRESENTER_SHAPETEXTINFO" val="&lt;ShapeTextInfo&gt;&lt;TableIndex row=&quot;-1&quot; col=&quot;-1&quot;&gt;&lt;linesCount val=&quot;3&quot;/&gt;&lt;lineCharCount val=&quot;1&quot;/&gt;&lt;lineCharCount val=&quot;15&quot;/&gt;&lt;lineCharCount val=&quot;22&quot;/&gt;&lt;/TableIndex&gt;&lt;/ShapeTextInfo&gt;"/>
</p:tagLst>
</file>

<file path=ppt/tags/tag138.xml><?xml version="1.0" encoding="utf-8"?>
<p:tagLst xmlns:a="http://schemas.openxmlformats.org/drawingml/2006/main" xmlns:r="http://schemas.openxmlformats.org/officeDocument/2006/relationships" xmlns:p="http://schemas.openxmlformats.org/presentationml/2006/main">
  <p:tag name="PPSNARRATION" val="13,919238880,C:\Users\VIP DG\Desktop\bai giang mi thuat(tệp nguồn)\bai giang mi thuat(tệp nguồn)\bai giang mi thuat\Presentation1 thuy am nc_pptx\Media.ppcx"/>
  <p:tag name="HTML_SHAPEINFO" val="&lt;SlideThumbPath val=&quot;Slide14.PNG&quot;/&gt;"/>
</p:tagLst>
</file>

<file path=ppt/tags/tag139.xml><?xml version="1.0" encoding="utf-8"?>
<p:tagLst xmlns:a="http://schemas.openxmlformats.org/drawingml/2006/main" xmlns:r="http://schemas.openxmlformats.org/officeDocument/2006/relationships" xmlns:p="http://schemas.openxmlformats.org/presentationml/2006/main">
  <p:tag name="PRESENTER_SHAPEINFO" val="&lt;ThreeDShapeInfo&gt;&lt;uuid val=&quot;{339A83D3-4B6D-47EB-9653-96E5B1C1F33E}&quot;/&gt;&lt;isInvalidForFieldText val=&quot;0&quot;/&gt;&lt;Image&gt;&lt;filename val=&quot;C:\Users\VIPDG~1\AppData\Local\Temp\PR\data\asimages\{339A83D3-4B6D-47EB-9653-96E5B1C1F33E}_14.png&quot;/&gt;&lt;left val=&quot;112&quot;/&gt;&lt;top val=&quot;0&quot;/&gt;&lt;width val=&quot;496&quot;/&gt;&lt;height val=&quot;175&quot;/&gt;&lt;hasText val=&quot;1&quot;/&gt;&lt;/Image&gt;&lt;/ThreeDShapeInfo&gt;"/>
  <p:tag name="PRESENTER_SHAPETEXTINFO" val="&lt;ShapeTextInfo&gt;&lt;TableIndex row=&quot;-1&quot; col=&quot;-1&quot;&gt;&lt;linesCount val=&quot;1&quot;/&gt;&lt;lineCharCount val=&quot;9&quot;/&gt;&lt;/TableIndex&gt;&lt;/ShapeTextInfo&gt;"/>
</p:tagLst>
</file>

<file path=ppt/tags/tag14.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140.xml><?xml version="1.0" encoding="utf-8"?>
<p:tagLst xmlns:a="http://schemas.openxmlformats.org/drawingml/2006/main" xmlns:r="http://schemas.openxmlformats.org/officeDocument/2006/relationships" xmlns:p="http://schemas.openxmlformats.org/presentationml/2006/main">
  <p:tag name="PPSNARRATION" val="14,919238880,C:\Users\VIP DG\Desktop\bai giang mi thuat(tệp nguồn)\bai giang mi thuat(tệp nguồn)\bai giang mi thuat\Presentation1 thuy am nc_pptx\Media.ppcx"/>
  <p:tag name="HTML_SHAPEINFO" val="&lt;SlideThumbPath val=&quot;Slide15.PNG&quot;/&gt;"/>
</p:tagLst>
</file>

<file path=ppt/tags/tag141.xml><?xml version="1.0" encoding="utf-8"?>
<p:tagLst xmlns:a="http://schemas.openxmlformats.org/drawingml/2006/main" xmlns:r="http://schemas.openxmlformats.org/officeDocument/2006/relationships" xmlns:p="http://schemas.openxmlformats.org/presentationml/2006/main">
  <p:tag name="HTML_SHAPEINFO" val="&lt;TextEffect&gt;&lt;Image&gt;&lt;filename val=&quot;C:\Users\VIPDG~1\AppData\Local\Temp\PR\data\asimages\{5156CC28-7DF5-441A-8ACD-A3C2002F3C6A}_1.png_crop.png&quot;/&gt;&lt;left val=&quot;117&quot;/&gt;&lt;top val=&quot;253&quot;/&gt;&lt;width val=&quot;499&quot;/&gt;&lt;height val=&quot;167&quot;/&gt;&lt;hasText val=&quot;1&quot;/&gt;&lt;paraId val=&quot;1&quot;/&gt;&lt;/Image&gt;&lt;/TextEffect&gt;"/>
  <p:tag name="PRESENTER_SHAPETEXTINFO" val="&lt;ShapeTextInfo&gt;&lt;TableIndex row=&quot;-1&quot; col=&quot;-1&quot;&gt;&lt;linesCount val=&quot;4&quot;/&gt;&lt;lineCharCount val=&quot;34&quot;/&gt;&lt;lineCharCount val=&quot;32&quot;/&gt;&lt;lineCharCount val=&quot;33&quot;/&gt;&lt;lineCharCount val=&quot;34&quot;/&gt;&lt;/TableIndex&gt;&lt;/ShapeTextInfo&gt;"/>
</p:tagLst>
</file>

<file path=ppt/tags/tag142.xml><?xml version="1.0" encoding="utf-8"?>
<p:tagLst xmlns:a="http://schemas.openxmlformats.org/drawingml/2006/main" xmlns:r="http://schemas.openxmlformats.org/officeDocument/2006/relationships" xmlns:p="http://schemas.openxmlformats.org/presentationml/2006/main">
  <p:tag name="HTML_SHAPEINFO" val="&lt;ThreeDShapeInfo&gt;&lt;uuid val=&quot;&quot;/&gt;&lt;isInvalidForFieldText val=&quot;0&quot;/&gt;&lt;Image&gt;&lt;filename val=&quot;C:\Users\VIPDG~1\AppData\Local\Temp\PR\data\asimages\{70FE9DDE-B0C4-4131-B2DA-F86B82F6AA9F}_15.png&quot;/&gt;&lt;left val=&quot;184&quot;/&gt;&lt;top val=&quot;55&quot;/&gt;&lt;width val=&quot;460&quot;/&gt;&lt;height val=&quot;77&quot;/&gt;&lt;hasText val=&quot;1&quot;/&gt;&lt;/Image&gt;&lt;/ThreeDShapeInfo&gt;"/>
  <p:tag name="PRESENTER_SHAPETEXTINFO" val="&lt;ShapeTextInfo&gt;&lt;TableIndex row=&quot;-1&quot; col=&quot;-1&quot;&gt;&lt;linesCount val=&quot;1&quot;/&gt;&lt;lineCharCount val=&quot;18&quot;/&gt;&lt;/TableIndex&gt;&lt;/ShapeTextInfo&gt;"/>
</p:tagLst>
</file>

<file path=ppt/tags/tag143.xml><?xml version="1.0" encoding="utf-8"?>
<p:tagLst xmlns:a="http://schemas.openxmlformats.org/drawingml/2006/main" xmlns:r="http://schemas.openxmlformats.org/officeDocument/2006/relationships" xmlns:p="http://schemas.openxmlformats.org/presentationml/2006/main">
  <p:tag name="PPSNARRATION" val="15,919238880,C:\Users\VIP DG\Desktop\bai giang mi thuat(tệp nguồn)\bai giang mi thuat(tệp nguồn)\bai giang mi thuat\Presentation1 thuy am nc_pptx\Media.ppcx"/>
  <p:tag name="HTML_SHAPEINFO" val="&lt;SlideThumbPath val=&quot;Slide16.PNG&quot;/&gt;"/>
</p:tagLst>
</file>

<file path=ppt/tags/tag144.xml><?xml version="1.0" encoding="utf-8"?>
<p:tagLst xmlns:a="http://schemas.openxmlformats.org/drawingml/2006/main" xmlns:r="http://schemas.openxmlformats.org/officeDocument/2006/relationships" xmlns:p="http://schemas.openxmlformats.org/presentationml/2006/main">
  <p:tag name="HTML_AUTOSHAPE_INFO" val="&lt;ThreeDShapeInfo&gt;&lt;uuid val=&quot;{D8E1CE6A-B16F-4B93-87D9-AFE8D06D09CE}&quot;/&gt;&lt;isInvalidForFieldText val=&quot;0&quot;/&gt;&lt;Image&gt;&lt;filename val=&quot;C:\Users\VIPDG~1\AppData\Local\Temp\PR\data\asimages\{D8E1CE6A-B16F-4B93-87D9-AFE8D06D09CE}.png&quot;/&gt;&lt;left val=&quot;0&quot;/&gt;&lt;top val=&quot;0&quot;/&gt;&lt;width val=&quot;720&quot;/&gt;&lt;height val=&quot;540&quot;/&gt;&lt;hasText val=&quot;1&quot;/&gt;&lt;/Image&gt;&lt;/ThreeDShapeInfo&gt;"/>
</p:tagLst>
</file>

<file path=ppt/tags/tag145.xml><?xml version="1.0" encoding="utf-8"?>
<p:tagLst xmlns:a="http://schemas.openxmlformats.org/drawingml/2006/main" xmlns:r="http://schemas.openxmlformats.org/officeDocument/2006/relationships" xmlns:p="http://schemas.openxmlformats.org/presentationml/2006/main">
  <p:tag name="HTML_AUTOSHAPE_INFO" val="&lt;ThreeDShapeInfo&gt;&lt;uuid val=&quot;{C62BB24C-1558-4F02-AFC9-57FA4368F9C8}&quot;/&gt;&lt;isInvalidForFieldText val=&quot;0&quot;/&gt;&lt;Image&gt;&lt;filename val=&quot;C:\Users\VIPDG~1\AppData\Local\Temp\PR\data\asimages\{C62BB24C-1558-4F02-AFC9-57FA4368F9C8}.png&quot;/&gt;&lt;left val=&quot;139&quot;/&gt;&lt;top val=&quot;7&quot;/&gt;&lt;width val=&quot;90&quot;/&gt;&lt;height val=&quot;90&quot;/&gt;&lt;hasText val=&quot;1&quot;/&gt;&lt;/Image&gt;&lt;/ThreeDShapeInfo&gt;"/>
</p:tagLst>
</file>

<file path=ppt/tags/tag146.xml><?xml version="1.0" encoding="utf-8"?>
<p:tagLst xmlns:a="http://schemas.openxmlformats.org/drawingml/2006/main" xmlns:r="http://schemas.openxmlformats.org/officeDocument/2006/relationships" xmlns:p="http://schemas.openxmlformats.org/presentationml/2006/main">
  <p:tag name="HTML_AUTOSHAPE_INFO" val="&lt;ThreeDShapeInfo&gt;&lt;uuid val=&quot;{3C4C2E93-86FB-4B0C-8D35-AF89A61757B5}&quot;/&gt;&lt;isInvalidForFieldText val=&quot;0&quot;/&gt;&lt;Image&gt;&lt;filename val=&quot;C:\Users\VIPDG~1\AppData\Local\Temp\PR\data\asimages\{3C4C2E93-86FB-4B0C-8D35-AF89A61757B5}.png&quot;/&gt;&lt;left val=&quot;408&quot;/&gt;&lt;top val=&quot;7&quot;/&gt;&lt;width val=&quot;90&quot;/&gt;&lt;height val=&quot;90&quot;/&gt;&lt;hasText val=&quot;1&quot;/&gt;&lt;/Image&gt;&lt;/ThreeDShapeInfo&gt;"/>
</p:tagLst>
</file>

<file path=ppt/tags/tag147.xml><?xml version="1.0" encoding="utf-8"?>
<p:tagLst xmlns:a="http://schemas.openxmlformats.org/drawingml/2006/main" xmlns:r="http://schemas.openxmlformats.org/officeDocument/2006/relationships" xmlns:p="http://schemas.openxmlformats.org/presentationml/2006/main">
  <p:tag name="HTML_AUTOSHAPE_INFO" val="&lt;ThreeDShapeInfo&gt;&lt;uuid val=&quot;{4EEE80B8-2A64-44F5-B04F-2B7A67C9FE2E}&quot;/&gt;&lt;isInvalidForFieldText val=&quot;0&quot;/&gt;&lt;Image&gt;&lt;filename val=&quot;C:\Users\VIPDG~1\AppData\Local\Temp\PR\data\asimages\{4EEE80B8-2A64-44F5-B04F-2B7A67C9FE2E}.png&quot;/&gt;&lt;left val=&quot;498&quot;/&gt;&lt;top val=&quot;7&quot;/&gt;&lt;width val=&quot;90&quot;/&gt;&lt;height val=&quot;90&quot;/&gt;&lt;hasText val=&quot;1&quot;/&gt;&lt;/Image&gt;&lt;/ThreeDShapeInfo&gt;"/>
</p:tagLst>
</file>

<file path=ppt/tags/tag148.xml><?xml version="1.0" encoding="utf-8"?>
<p:tagLst xmlns:a="http://schemas.openxmlformats.org/drawingml/2006/main" xmlns:r="http://schemas.openxmlformats.org/officeDocument/2006/relationships" xmlns:p="http://schemas.openxmlformats.org/presentationml/2006/main">
  <p:tag name="HTML_AUTOSHAPE_INFO" val="&lt;ThreeDShapeInfo&gt;&lt;uuid val=&quot;{5811BB96-756F-4D78-A75D-FCFE8632D828}&quot;/&gt;&lt;isInvalidForFieldText val=&quot;0&quot;/&gt;&lt;Image&gt;&lt;filename val=&quot;C:\Users\VIPDG~1\AppData\Local\Temp\PR\data\asimages\{5811BB96-756F-4D78-A75D-FCFE8632D828}.png&quot;/&gt;&lt;left val=&quot;228&quot;/&gt;&lt;top val=&quot;7&quot;/&gt;&lt;width val=&quot;90&quot;/&gt;&lt;height val=&quot;90&quot;/&gt;&lt;hasText val=&quot;1&quot;/&gt;&lt;/Image&gt;&lt;/ThreeDShapeInfo&gt;"/>
</p:tagLst>
</file>

<file path=ppt/tags/tag149.xml><?xml version="1.0" encoding="utf-8"?>
<p:tagLst xmlns:a="http://schemas.openxmlformats.org/drawingml/2006/main" xmlns:r="http://schemas.openxmlformats.org/officeDocument/2006/relationships" xmlns:p="http://schemas.openxmlformats.org/presentationml/2006/main">
  <p:tag name="HTML_AUTOSHAPE_INFO" val="&lt;ThreeDShapeInfo&gt;&lt;uuid val=&quot;{4BDD55E4-4E36-49D2-AC62-1CF27C169BF5}&quot;/&gt;&lt;isInvalidForFieldText val=&quot;0&quot;/&gt;&lt;Image&gt;&lt;filename val=&quot;C:\Users\VIPDG~1\AppData\Local\Temp\PR\data\asimages\{4BDD55E4-4E36-49D2-AC62-1CF27C169BF5}.png&quot;/&gt;&lt;left val=&quot;318&quot;/&gt;&lt;top val=&quot;7&quot;/&gt;&lt;width val=&quot;90&quot;/&gt;&lt;height val=&quot;90&quot;/&gt;&lt;hasText val=&quot;1&quot;/&gt;&lt;/Image&gt;&lt;/ThreeDShapeInfo&gt;"/>
</p:tagLst>
</file>

<file path=ppt/tags/tag15.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3&quot;/&gt;&lt;/TableIndex&gt;&lt;/ShapeTextInfo&gt;"/>
</p:tagLst>
</file>

<file path=ppt/tags/tag150.xml><?xml version="1.0" encoding="utf-8"?>
<p:tagLst xmlns:a="http://schemas.openxmlformats.org/drawingml/2006/main" xmlns:r="http://schemas.openxmlformats.org/officeDocument/2006/relationships" xmlns:p="http://schemas.openxmlformats.org/presentationml/2006/main">
  <p:tag name="HTML_AUTOSHAPE_INFO" val="&lt;ThreeDShapeInfo&gt;&lt;uuid val=&quot;{9A899F14-2269-4197-9C4E-4E46A8240333}&quot;/&gt;&lt;isInvalidForFieldText val=&quot;0&quot;/&gt;&lt;Image&gt;&lt;filename val=&quot;C:\Users\VIPDG~1\AppData\Local\Temp\PR\data\asimages\{9A899F14-2269-4197-9C4E-4E46A8240333}.png&quot;/&gt;&lt;left val=&quot;576&quot;/&gt;&lt;top val=&quot;7&quot;/&gt;&lt;width val=&quot;90&quot;/&gt;&lt;height val=&quot;90&quot;/&gt;&lt;hasText val=&quot;1&quot;/&gt;&lt;/Image&gt;&lt;/ThreeDShapeInfo&gt;"/>
</p:tagLst>
</file>

<file path=ppt/tags/tag151.xml><?xml version="1.0" encoding="utf-8"?>
<p:tagLst xmlns:a="http://schemas.openxmlformats.org/drawingml/2006/main" xmlns:r="http://schemas.openxmlformats.org/officeDocument/2006/relationships" xmlns:p="http://schemas.openxmlformats.org/presentationml/2006/main">
  <p:tag name="HTML_AUTOSHAPE_INFO" val="&lt;ThreeDShapeInfo&gt;&lt;uuid val=&quot;{C38A51E8-255D-4E72-BFCF-4EA8DF3BEC92}&quot;/&gt;&lt;isInvalidForFieldText val=&quot;0&quot;/&gt;&lt;Image&gt;&lt;filename val=&quot;C:\Users\VIPDG~1\AppData\Local\Temp\PR\data\asimages\{C38A51E8-255D-4E72-BFCF-4EA8DF3BEC92}.png&quot;/&gt;&lt;left val=&quot;49&quot;/&gt;&lt;top val=&quot;7&quot;/&gt;&lt;width val=&quot;90&quot;/&gt;&lt;height val=&quot;90&quot;/&gt;&lt;hasText val=&quot;1&quot;/&gt;&lt;/Image&gt;&lt;/ThreeDShapeInfo&gt;"/>
</p:tagLst>
</file>

<file path=ppt/tags/tag152.xml><?xml version="1.0" encoding="utf-8"?>
<p:tagLst xmlns:a="http://schemas.openxmlformats.org/drawingml/2006/main" xmlns:r="http://schemas.openxmlformats.org/officeDocument/2006/relationships" xmlns:p="http://schemas.openxmlformats.org/presentationml/2006/main">
  <p:tag name="HTML_AUTOSHAPE_INFO" val="&lt;ThreeDShapeInfo&gt;&lt;uuid val=&quot;{1FB6E3A8-A250-487A-9A9C-4EB594CD96E6}&quot;/&gt;&lt;isInvalidForFieldText val=&quot;0&quot;/&gt;&lt;Image&gt;&lt;filename val=&quot;C:\Users\VIPDG~1\AppData\Local\Temp\PR\data\asimages\{1FB6E3A8-A250-487A-9A9C-4EB594CD96E6}.png&quot;/&gt;&lt;left val=&quot;49&quot;/&gt;&lt;top val=&quot;439&quot;/&gt;&lt;width val=&quot;334&quot;/&gt;&lt;height val=&quot;79&quot;/&gt;&lt;hasText val=&quot;1&quot;/&gt;&lt;/Image&gt;&lt;/ThreeDShapeInfo&gt;"/>
</p:tagLst>
</file>

<file path=ppt/tags/tag153.xml><?xml version="1.0" encoding="utf-8"?>
<p:tagLst xmlns:a="http://schemas.openxmlformats.org/drawingml/2006/main" xmlns:r="http://schemas.openxmlformats.org/officeDocument/2006/relationships" xmlns:p="http://schemas.openxmlformats.org/presentationml/2006/main">
  <p:tag name="HTML_AUTOSHAPE_INFO" val="&lt;ThreeDShapeInfo&gt;&lt;uuid val=&quot;{277D0669-5E9D-4CE8-80DE-E2C6FC2638D6}&quot;/&gt;&lt;isInvalidForFieldText val=&quot;0&quot;/&gt;&lt;Image&gt;&lt;filename val=&quot;C:\Users\VIPDG~1\AppData\Local\Temp\PR\data\asimages\{277D0669-5E9D-4CE8-80DE-E2C6FC2638D6}.png&quot;/&gt;&lt;left val=&quot;410&quot;/&gt;&lt;top val=&quot;439&quot;/&gt;&lt;width val=&quot;266&quot;/&gt;&lt;height val=&quot;79&quot;/&gt;&lt;hasText val=&quot;1&quot;/&gt;&lt;/Image&gt;&lt;/ThreeDShapeInfo&gt;"/>
</p:tagLst>
</file>

<file path=ppt/tags/tag154.xml><?xml version="1.0" encoding="utf-8"?>
<p:tagLst xmlns:a="http://schemas.openxmlformats.org/drawingml/2006/main" xmlns:r="http://schemas.openxmlformats.org/officeDocument/2006/relationships" xmlns:p="http://schemas.openxmlformats.org/presentationml/2006/main">
  <p:tag name="PRESENTER_SHAPEINFO" val="&lt;ThreeDShapeInfo&gt;&lt;uuid val=&quot;{20834F6B-A870-4E91-AC6B-DE0DC5AB2CFA}&quot;/&gt;&lt;isInvalidForFieldText val=&quot;0&quot;/&gt;&lt;Image&gt;&lt;filename val=&quot;C:\Users\VIPDG~1\AppData\Local\Temp\PR\data\asimages\{20834F6B-A870-4E91-AC6B-DE0DC5AB2CFA}_16.png&quot;/&gt;&lt;left val=&quot;8&quot;/&gt;&lt;top val=&quot;154&quot;/&gt;&lt;width val=&quot;716&quot;/&gt;&lt;height val=&quot;141&quot;/&gt;&lt;hasText val=&quot;1&quot;/&gt;&lt;/Image&gt;&lt;/ThreeDShapeInfo&gt;"/>
  <p:tag name="PRESENTER_SHAPETEXTINFO" val="&lt;ShapeTextInfo&gt;&lt;TableIndex row=&quot;-1&quot; col=&quot;-1&quot;&gt;&lt;linesCount val=&quot;3&quot;/&gt;&lt;lineCharCount val=&quot;28&quot;/&gt;&lt;lineCharCount val=&quot;32&quot;/&gt;&lt;lineCharCount val=&quot;8&quot;/&gt;&lt;/TableIndex&gt;&lt;/ShapeTextInfo&gt;"/>
</p:tagLst>
</file>

<file path=ppt/tags/tag155.xml><?xml version="1.0" encoding="utf-8"?>
<p:tagLst xmlns:a="http://schemas.openxmlformats.org/drawingml/2006/main" xmlns:r="http://schemas.openxmlformats.org/officeDocument/2006/relationships" xmlns:p="http://schemas.openxmlformats.org/presentationml/2006/main">
  <p:tag name="HTML_SHAPEINFO" val="&lt;SlideThumbPath val=&quot;Slide17.PNG&quot;/&gt;"/>
</p:tagLst>
</file>

<file path=ppt/tags/tag156.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157.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158.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159.xml><?xml version="1.0" encoding="utf-8"?>
<p:tagLst xmlns:a="http://schemas.openxmlformats.org/drawingml/2006/main" xmlns:r="http://schemas.openxmlformats.org/officeDocument/2006/relationships" xmlns:p="http://schemas.openxmlformats.org/presentationml/2006/main">
  <p:tag name="HTML_SHAPEINFO" val="&lt;ThreeDShapeInfo&gt;&lt;uuid val=&quot;&quot;/&gt;&lt;isInvalidForFieldText val=&quot;0&quot;/&gt;&lt;Image&gt;&lt;filename val=&quot;C:\Users\VIPDG~1\AppData\Local\Temp\PR\data\asimages\{AC440C64-3197-4701-BC3B-1B1BEC60D00E}_17.png&quot;/&gt;&lt;left val=&quot;33&quot;/&gt;&lt;top val=&quot;59&quot;/&gt;&lt;width val=&quot;649&quot;/&gt;&lt;height val=&quot;300&quot;/&gt;&lt;hasText val=&quot;1&quot;/&gt;&lt;/Image&gt;&lt;/ThreeDShapeInfo&gt;"/>
  <p:tag name="PRESENTER_SHAPETEXTINFO" val="&lt;ShapeTextInfo&gt;&lt;TableIndex row=&quot;-1&quot; col=&quot;-1&quot;&gt;&lt;linesCount val=&quot;5&quot;/&gt;&lt;lineCharCount val=&quot;19&quot;/&gt;&lt;lineCharCount val=&quot;29&quot;/&gt;&lt;lineCharCount val=&quot;14&quot;/&gt;&lt;lineCharCount val=&quot;28&quot;/&gt;&lt;lineCharCount val=&quot;24&quot;/&gt;&lt;/TableIndex&gt;&lt;/ShapeTextInfo&gt;"/>
</p:tagLst>
</file>

<file path=ppt/tags/tag16.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10&quot;/&gt;&lt;/TableIndex&gt;&lt;/ShapeTextInfo&gt;"/>
</p:tagLst>
</file>

<file path=ppt/tags/tag17.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18.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3&quot;/&gt;&lt;/TableIndex&gt;&lt;/ShapeTextInfo&gt;"/>
</p:tagLst>
</file>

<file path=ppt/tags/tag19.xml><?xml version="1.0" encoding="utf-8"?>
<p:tagLst xmlns:a="http://schemas.openxmlformats.org/drawingml/2006/main" xmlns:r="http://schemas.openxmlformats.org/officeDocument/2006/relationships" xmlns:p="http://schemas.openxmlformats.org/presentationml/2006/main">
  <p:tag name="HTML_SHAPEINFO" val="&lt;SlideThumbPath val=&quot;Slide1.PNG&quot;/&gt;"/>
</p:tagLst>
</file>

<file path=ppt/tags/tag2.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32&quot;/&gt;&lt;/TableIndex&gt;&lt;/ShapeTextInfo&gt;"/>
</p:tagLst>
</file>

<file path=ppt/tags/tag20.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21.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22.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23.xml><?xml version="1.0" encoding="utf-8"?>
<p:tagLst xmlns:a="http://schemas.openxmlformats.org/drawingml/2006/main" xmlns:r="http://schemas.openxmlformats.org/officeDocument/2006/relationships" xmlns:p="http://schemas.openxmlformats.org/presentationml/2006/main">
  <p:tag name="PRESENTER_SHAPEINFO" val="&lt;ThreeDShapeInfo&gt;&lt;uuid val=&quot;{512CE0B3-3508-48F1-8E56-0573504AD226}&quot;/&gt;&lt;isInvalidForFieldText val=&quot;0&quot;/&gt;&lt;Image&gt;&lt;filename val=&quot;C:\Users\VIPDG~1\AppData\Local\Temp\PR\data\asimages\{512CE0B3-3508-48F1-8E56-0573504AD226}_1.png&quot;/&gt;&lt;left val=&quot;63&quot;/&gt;&lt;top val=&quot;160&quot;/&gt;&lt;width val=&quot;601&quot;/&gt;&lt;height val=&quot;125&quot;/&gt;&lt;hasText val=&quot;1&quot;/&gt;&lt;/Image&gt;&lt;/ThreeDShapeInfo&gt;"/>
  <p:tag name="PRESENTER_SHAPETEXTINFO" val="&lt;ShapeTextInfo&gt;&lt;TableIndex row=&quot;-1&quot; col=&quot;-1&quot;&gt;&lt;linesCount val=&quot;2&quot;/&gt;&lt;lineCharCount val=&quot;22&quot;/&gt;&lt;lineCharCount val=&quot;19&quot;/&gt;&lt;/TableIndex&gt;&lt;/ShapeTextInfo&gt;"/>
</p:tagLst>
</file>

<file path=ppt/tags/tag24.xml><?xml version="1.0" encoding="utf-8"?>
<p:tagLst xmlns:a="http://schemas.openxmlformats.org/drawingml/2006/main" xmlns:r="http://schemas.openxmlformats.org/officeDocument/2006/relationships" xmlns:p="http://schemas.openxmlformats.org/presentationml/2006/main">
  <p:tag name="HTML_SHAPEINFO" val="&lt;ThreeDShapeInfo&gt;&lt;uuid val=&quot;&quot;/&gt;&lt;isInvalidForFieldText val=&quot;0&quot;/&gt;&lt;Image&gt;&lt;filename val=&quot;C:\Users\VIPDG~1\AppData\Local\Temp\PR\data\asimages\{EAF027A7-1B56-4B4A-90A5-0D59D9CB53A0}_1.png&quot;/&gt;&lt;left val=&quot;33&quot;/&gt;&lt;top val=&quot;14&quot;/&gt;&lt;width val=&quot;657&quot;/&gt;&lt;height val=&quot;168&quot;/&gt;&lt;hasText val=&quot;1&quot;/&gt;&lt;/Image&gt;&lt;/ThreeDShapeInfo&gt;"/>
  <p:tag name="PRESENTER_SHAPETEXTINFO" val="&lt;ShapeTextInfo&gt;&lt;TableIndex row=&quot;-1&quot; col=&quot;-1&quot;&gt;&lt;linesCount val=&quot;3&quot;/&gt;&lt;lineCharCount val=&quot;23&quot;/&gt;&lt;lineCharCount val=&quot;55&quot;/&gt;&lt;lineCharCount val=&quot;17&quot;/&gt;&lt;/TableIndex&gt;&lt;/ShapeTextInfo&gt;"/>
</p:tagLst>
</file>

<file path=ppt/tags/tag25.xml><?xml version="1.0" encoding="utf-8"?>
<p:tagLst xmlns:a="http://schemas.openxmlformats.org/drawingml/2006/main" xmlns:r="http://schemas.openxmlformats.org/officeDocument/2006/relationships" xmlns:p="http://schemas.openxmlformats.org/presentationml/2006/main">
  <p:tag name="PRESENTER_SHAPEINFO" val="&lt;ThreeDShapeInfo&gt;&lt;uuid val=&quot;{6A1F7DE2-BD2C-4C8C-A9FB-72577CCA2F46}&quot;/&gt;&lt;isInvalidForFieldText val=&quot;0&quot;/&gt;&lt;Image&gt;&lt;filename val=&quot;C:\Users\VIPDG~1\AppData\Local\Temp\PR\data\asimages\{6A1F7DE2-BD2C-4C8C-A9FB-72577CCA2F46}_1.png&quot;/&gt;&lt;left val=&quot;15&quot;/&gt;&lt;top val=&quot;243&quot;/&gt;&lt;width val=&quot;637&quot;/&gt;&lt;height val=&quot;237&quot;/&gt;&lt;hasText val=&quot;1&quot;/&gt;&lt;/Image&gt;&lt;/ThreeDShapeInfo&gt;"/>
  <p:tag name="PRESENTER_SHAPETEXTINFO" val="&lt;ShapeTextInfo&gt;&lt;TableIndex row=&quot;-1&quot; col=&quot;-1&quot;&gt;&lt;linesCount val=&quot;7&quot;/&gt;&lt;lineCharCount val=&quot;28&quot;/&gt;&lt;lineCharCount val=&quot;28&quot;/&gt;&lt;lineCharCount val=&quot;23&quot;/&gt;&lt;lineCharCount val=&quot;32&quot;/&gt;&lt;lineCharCount val=&quot;41&quot;/&gt;&lt;lineCharCount val=&quot;36&quot;/&gt;&lt;lineCharCount val=&quot;13&quot;/&gt;&lt;/TableIndex&gt;&lt;/ShapeTextInfo&gt;"/>
</p:tagLst>
</file>

<file path=ppt/tags/tag26.xml><?xml version="1.0" encoding="utf-8"?>
<p:tagLst xmlns:a="http://schemas.openxmlformats.org/drawingml/2006/main" xmlns:r="http://schemas.openxmlformats.org/officeDocument/2006/relationships" xmlns:p="http://schemas.openxmlformats.org/presentationml/2006/main">
  <p:tag name="PPSNARRATION" val="2,919238880,C:\Users\VIP DG\Desktop\bai giang mi thuat(tệp nguồn)\bai giang mi thuat(tệp nguồn)\bai giang mi thuat\Presentation1 thuy am nc_pptx\Media.ppcx"/>
  <p:tag name="HTML_SHAPEINFO" val="&lt;SlideThumbPath val=&quot;Slide2.PNG&quot;/&gt;"/>
</p:tagLst>
</file>

<file path=ppt/tags/tag27.xml><?xml version="1.0" encoding="utf-8"?>
<p:tagLst xmlns:a="http://schemas.openxmlformats.org/drawingml/2006/main" xmlns:r="http://schemas.openxmlformats.org/officeDocument/2006/relationships" xmlns:p="http://schemas.openxmlformats.org/presentationml/2006/main">
  <p:tag name="HTML_AUTOSHAPE_INFO" val="&lt;ThreeDShapeInfo&gt;&lt;uuid val=&quot;{D1FEF764-2D72-40A3-9931-ECC80F273948}&quot;/&gt;&lt;isInvalidForFieldText val=&quot;0&quot;/&gt;&lt;Image&gt;&lt;filename val=&quot;C:\Users\VIPDG~1\AppData\Local\Temp\PR\data\asimages\{D1FEF764-2D72-40A3-9931-ECC80F273948}.png&quot;/&gt;&lt;left val=&quot;0&quot;/&gt;&lt;top val=&quot;0&quot;/&gt;&lt;width val=&quot;108&quot;/&gt;&lt;height val=&quot;99&quot;/&gt;&lt;hasText val=&quot;1&quot;/&gt;&lt;/Image&gt;&lt;/ThreeDShapeInfo&gt;"/>
</p:tagLst>
</file>

<file path=ppt/tags/tag28.xml><?xml version="1.0" encoding="utf-8"?>
<p:tagLst xmlns:a="http://schemas.openxmlformats.org/drawingml/2006/main" xmlns:r="http://schemas.openxmlformats.org/officeDocument/2006/relationships" xmlns:p="http://schemas.openxmlformats.org/presentationml/2006/main">
  <p:tag name="HTML_AUTOSHAPE_INFO" val="&lt;ThreeDShapeInfo&gt;&lt;uuid val=&quot;{C45B6AF9-CA5E-4352-8922-488C0AFC205D}&quot;/&gt;&lt;isInvalidForFieldText val=&quot;0&quot;/&gt;&lt;Image&gt;&lt;filename val=&quot;C:\Users\VIPDG~1\AppData\Local\Temp\PR\data\asimages\{C45B6AF9-CA5E-4352-8922-488C0AFC205D}.png&quot;/&gt;&lt;left val=&quot;4&quot;/&gt;&lt;top val=&quot;436&quot;/&gt;&lt;width val=&quot;99&quot;/&gt;&lt;height val=&quot;108&quot;/&gt;&lt;hasText val=&quot;1&quot;/&gt;&lt;/Image&gt;&lt;/ThreeDShapeInfo&gt;"/>
</p:tagLst>
</file>

<file path=ppt/tags/tag29.xml><?xml version="1.0" encoding="utf-8"?>
<p:tagLst xmlns:a="http://schemas.openxmlformats.org/drawingml/2006/main" xmlns:r="http://schemas.openxmlformats.org/officeDocument/2006/relationships" xmlns:p="http://schemas.openxmlformats.org/presentationml/2006/main">
  <p:tag name="HTML_AUTOSHAPE_INFO" val="&lt;ThreeDShapeInfo&gt;&lt;uuid val=&quot;{60E88D6F-EA2D-4961-BB4A-C4FF6DA6D080}&quot;/&gt;&lt;isInvalidForFieldText val=&quot;0&quot;/&gt;&lt;Image&gt;&lt;filename val=&quot;C:\Users\VIPDG~1\AppData\Local\Temp\PR\data\asimages\{60E88D6F-EA2D-4961-BB4A-C4FF6DA6D080}.png&quot;/&gt;&lt;left val=&quot;621&quot;/&gt;&lt;top val=&quot;0&quot;/&gt;&lt;width val=&quot;99&quot;/&gt;&lt;height val=&quot;108&quot;/&gt;&lt;hasText val=&quot;1&quot;/&gt;&lt;/Image&gt;&lt;/ThreeDShapeInfo&gt;"/>
</p:tagLst>
</file>

<file path=ppt/tags/tag3.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5&quot;/&gt;&lt;lineCharCount val=&quot;33&quot;/&gt;&lt;lineCharCount val=&quot;13&quot;/&gt;&lt;lineCharCount val=&quot;12&quot;/&gt;&lt;lineCharCount val=&quot;13&quot;/&gt;&lt;lineCharCount val=&quot;11&quot;/&gt;&lt;/TableIndex&gt;&lt;/ShapeTextInfo&gt;"/>
</p:tagLst>
</file>

<file path=ppt/tags/tag30.xml><?xml version="1.0" encoding="utf-8"?>
<p:tagLst xmlns:a="http://schemas.openxmlformats.org/drawingml/2006/main" xmlns:r="http://schemas.openxmlformats.org/officeDocument/2006/relationships" xmlns:p="http://schemas.openxmlformats.org/presentationml/2006/main">
  <p:tag name="HTML_AUTOSHAPE_INFO" val="&lt;ThreeDShapeInfo&gt;&lt;uuid val=&quot;{E0116928-9339-470C-B078-BCF2A1271D9C}&quot;/&gt;&lt;isInvalidForFieldText val=&quot;0&quot;/&gt;&lt;Image&gt;&lt;filename val=&quot;C:\Users\VIPDG~1\AppData\Local\Temp\PR\data\asimages\{E0116928-9339-470C-B078-BCF2A1271D9C}.png&quot;/&gt;&lt;left val=&quot;612&quot;/&gt;&lt;top val=&quot;441&quot;/&gt;&lt;width val=&quot;108&quot;/&gt;&lt;height val=&quot;99&quot;/&gt;&lt;hasText val=&quot;1&quot;/&gt;&lt;/Image&gt;&lt;/ThreeDShapeInfo&gt;"/>
</p:tagLst>
</file>

<file path=ppt/tags/tag31.xml><?xml version="1.0" encoding="utf-8"?>
<p:tagLst xmlns:a="http://schemas.openxmlformats.org/drawingml/2006/main" xmlns:r="http://schemas.openxmlformats.org/officeDocument/2006/relationships" xmlns:p="http://schemas.openxmlformats.org/presentationml/2006/main">
  <p:tag name="HTML_SHAPEINFO" val="&lt;ThreeDShapeInfo&gt;&lt;uuid val=&quot;&quot;/&gt;&lt;isInvalidForFieldText val=&quot;0&quot;/&gt;&lt;Image&gt;&lt;filename val=&quot;C:\Users\VIPDG~1\AppData\Local\Temp\PR\data\asimages\{C8F93750-5183-4E34-9E9A-87B23229E38C}_2.png&quot;/&gt;&lt;left val=&quot;177&quot;/&gt;&lt;top val=&quot;55&quot;/&gt;&lt;width val=&quot;463&quot;/&gt;&lt;height val=&quot;77&quot;/&gt;&lt;hasText val=&quot;1&quot;/&gt;&lt;/Image&gt;&lt;/ThreeDShapeInfo&gt;"/>
  <p:tag name="PRESENTER_SHAPETEXTINFO" val="&lt;ShapeTextInfo&gt;&lt;TableIndex row=&quot;-1&quot; col=&quot;-1&quot;&gt;&lt;linesCount val=&quot;1&quot;/&gt;&lt;lineCharCount val=&quot;26&quot;/&gt;&lt;/TableIndex&gt;&lt;/ShapeTextInfo&gt;"/>
</p:tagLst>
</file>

<file path=ppt/tags/tag32.xml><?xml version="1.0" encoding="utf-8"?>
<p:tagLst xmlns:a="http://schemas.openxmlformats.org/drawingml/2006/main" xmlns:r="http://schemas.openxmlformats.org/officeDocument/2006/relationships" xmlns:p="http://schemas.openxmlformats.org/presentationml/2006/main">
  <p:tag name="PPSNARRATION" val="3,919238880,C:\Users\VIP DG\Desktop\bai giang mi thuat(tệp nguồn)\bai giang mi thuat(tệp nguồn)\bai giang mi thuat\Presentation1 thuy am nc_pptx\Media.ppcx"/>
  <p:tag name="HTML_SHAPEINFO" val="&lt;SlideThumbPath val=&quot;Slide3.PNG&quot;/&gt;"/>
</p:tagLst>
</file>

<file path=ppt/tags/tag33.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34.xml><?xml version="1.0" encoding="utf-8"?>
<p:tagLst xmlns:a="http://schemas.openxmlformats.org/drawingml/2006/main" xmlns:r="http://schemas.openxmlformats.org/officeDocument/2006/relationships" xmlns:p="http://schemas.openxmlformats.org/presentationml/2006/main">
  <p:tag name="PRESENTER_SHAPEINFO" val="&lt;ThreeDShapeInfo&gt;&lt;uuid val=&quot;{D2170829-EA98-4805-9CCB-F6A54A7862AC}&quot;/&gt;&lt;isInvalidForFieldText val=&quot;0&quot;/&gt;&lt;Image&gt;&lt;filename val=&quot;C:\Users\VIPDG~1\AppData\Local\Temp\PR\data\asimages\{D2170829-EA98-4805-9CCB-F6A54A7862AC}_3.png&quot;/&gt;&lt;left val=&quot;222&quot;/&gt;&lt;top val=&quot;198&quot;/&gt;&lt;width val=&quot;452&quot;/&gt;&lt;height val=&quot;330&quot;/&gt;&lt;hasText val=&quot;1&quot;/&gt;&lt;/Image&gt;&lt;/ThreeDShapeInfo&gt;"/>
  <p:tag name="PRESENTER_SHAPETEXTINFO" val="&lt;ShapeTextInfo&gt;&lt;TableIndex row=&quot;-1&quot; col=&quot;-1&quot;&gt;&lt;linesCount val=&quot;6&quot;/&gt;&lt;lineCharCount val=&quot;21&quot;/&gt;&lt;lineCharCount val=&quot;10&quot;/&gt;&lt;lineCharCount val=&quot;20&quot;/&gt;&lt;lineCharCount val=&quot;16&quot;/&gt;&lt;lineCharCount val=&quot;24&quot;/&gt;&lt;lineCharCount val=&quot;4&quot;/&gt;&lt;/TableIndex&gt;&lt;/ShapeTextInfo&gt;"/>
</p:tagLst>
</file>

<file path=ppt/tags/tag35.xml><?xml version="1.0" encoding="utf-8"?>
<p:tagLst xmlns:a="http://schemas.openxmlformats.org/drawingml/2006/main" xmlns:r="http://schemas.openxmlformats.org/officeDocument/2006/relationships" xmlns:p="http://schemas.openxmlformats.org/presentationml/2006/main">
  <p:tag name="PRESENTER_SHAPEINFO" val="&lt;ThreeDShapeInfo&gt;&lt;uuid val=&quot;{DBCAC5E2-0A6D-4327-AA4B-8B1E67CD57EE}&quot;/&gt;&lt;isInvalidForFieldText val=&quot;0&quot;/&gt;&lt;Image&gt;&lt;filename val=&quot;C:\Users\VIPDG~1\AppData\Local\Temp\PR\data\asimages\{DBCAC5E2-0A6D-4327-AA4B-8B1E67CD57EE}_3.png&quot;/&gt;&lt;left val=&quot;226&quot;/&gt;&lt;top val=&quot;25&quot;/&gt;&lt;width val=&quot;406&quot;/&gt;&lt;height val=&quot;159&quot;/&gt;&lt;hasText val=&quot;1&quot;/&gt;&lt;/Image&gt;&lt;/ThreeDShapeInfo&gt;"/>
  <p:tag name="PRESENTER_SHAPETEXTINFO" val="&lt;ShapeTextInfo&gt;&lt;TableIndex row=&quot;-1&quot; col=&quot;-1&quot;&gt;&lt;linesCount val=&quot;1&quot;/&gt;&lt;lineCharCount val=&quot;9&quot;/&gt;&lt;/TableIndex&gt;&lt;/ShapeTextInfo&gt;"/>
</p:tagLst>
</file>

<file path=ppt/tags/tag36.xml><?xml version="1.0" encoding="utf-8"?>
<p:tagLst xmlns:a="http://schemas.openxmlformats.org/drawingml/2006/main" xmlns:r="http://schemas.openxmlformats.org/officeDocument/2006/relationships" xmlns:p="http://schemas.openxmlformats.org/presentationml/2006/main">
  <p:tag name="PPSNARRATION" val="4,919238880,C:\Users\VIP DG\Desktop\bai giang mi thuat(tệp nguồn)\bai giang mi thuat(tệp nguồn)\bai giang mi thuat\Presentation1 thuy am nc_pptx\Media.ppcx"/>
  <p:tag name="HTML_SHAPEINFO" val="&lt;SlideThumbPath val=&quot;Slide4.PNG&quot;/&gt;"/>
</p:tagLst>
</file>

<file path=ppt/tags/tag37.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38.xml><?xml version="1.0" encoding="utf-8"?>
<p:tagLst xmlns:a="http://schemas.openxmlformats.org/drawingml/2006/main" xmlns:r="http://schemas.openxmlformats.org/officeDocument/2006/relationships" xmlns:p="http://schemas.openxmlformats.org/presentationml/2006/main">
  <p:tag name="HTML_SHAPEINFO" val="&lt;ThreeDShapeInfo&gt;&lt;uuid val=&quot;&quot;/&gt;&lt;isInvalidForFieldText val=&quot;0&quot;/&gt;&lt;Image&gt;&lt;filename val=&quot;C:\Users\VIPDG~1\AppData\Local\Temp\PR\data\asimages\{1CF1512D-C52B-4C2A-B337-FCB5173A9746}_4.png&quot;/&gt;&lt;left val=&quot;172&quot;/&gt;&lt;top val=&quot;24&quot;/&gt;&lt;width val=&quot;472&quot;/&gt;&lt;height val=&quot;135&quot;/&gt;&lt;hasText val=&quot;1&quot;/&gt;&lt;/Image&gt;&lt;/ThreeDShapeInfo&gt;"/>
  <p:tag name="PRESENTER_SHAPETEXTINFO" val="&lt;ShapeTextInfo&gt;&lt;TableIndex row=&quot;-1&quot; col=&quot;-1&quot;&gt;&lt;linesCount val=&quot;2&quot;/&gt;&lt;lineCharCount val=&quot;1&quot;/&gt;&lt;lineCharCount val=&quot;14&quot;/&gt;&lt;/TableIndex&gt;&lt;/ShapeTextInfo&gt;"/>
</p:tagLst>
</file>

<file path=ppt/tags/tag39.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4.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10&quot;/&gt;&lt;/TableIndex&gt;&lt;/ShapeTextInfo&gt;"/>
</p:tagLst>
</file>

<file path=ppt/tags/tag40.xml><?xml version="1.0" encoding="utf-8"?>
<p:tagLst xmlns:a="http://schemas.openxmlformats.org/drawingml/2006/main" xmlns:r="http://schemas.openxmlformats.org/officeDocument/2006/relationships" xmlns:p="http://schemas.openxmlformats.org/presentationml/2006/main">
  <p:tag name="PRESENTER_SHAPEINFO" val="&lt;ThreeDShapeInfo&gt;&lt;uuid val=&quot;{87C29CE6-CF99-4215-AE6C-5730662F9D95}&quot;/&gt;&lt;isInvalidForFieldText val=&quot;0&quot;/&gt;&lt;Image&gt;&lt;filename val=&quot;C:\Users\VIPDG~1\AppData\Local\Temp\PR\data\asimages\{87C29CE6-CF99-4215-AE6C-5730662F9D95}_4.png&quot;/&gt;&lt;left val=&quot;223&quot;/&gt;&lt;top val=&quot;198&quot;/&gt;&lt;width val=&quot;200&quot;/&gt;&lt;height val=&quot;90&quot;/&gt;&lt;hasText val=&quot;1&quot;/&gt;&lt;/Image&gt;&lt;/ThreeDShapeInfo&gt;"/>
  <p:tag name="PRESENTER_SHAPETEXTINFO" val="&lt;ShapeTextInfo&gt;&lt;TableIndex row=&quot;-1&quot; col=&quot;-1&quot;&gt;&lt;linesCount val=&quot;1&quot;/&gt;&lt;lineCharCount val=&quot;6&quot;/&gt;&lt;/TableIndex&gt;&lt;/ShapeTextInfo&gt;"/>
</p:tagLst>
</file>

<file path=ppt/tags/tag41.xml><?xml version="1.0" encoding="utf-8"?>
<p:tagLst xmlns:a="http://schemas.openxmlformats.org/drawingml/2006/main" xmlns:r="http://schemas.openxmlformats.org/officeDocument/2006/relationships" xmlns:p="http://schemas.openxmlformats.org/presentationml/2006/main">
  <p:tag name="PRESENTER_SHAPEINFO" val="&lt;ThreeDShapeInfo&gt;&lt;uuid val=&quot;{7894A003-E78B-4E5B-A4C5-4EE376AD45A0}&quot;/&gt;&lt;isInvalidForFieldText val=&quot;0&quot;/&gt;&lt;Image&gt;&lt;filename val=&quot;C:\Users\VIPDG~1\AppData\Local\Temp\PR\data\asimages\{7894A003-E78B-4E5B-A4C5-4EE376AD45A0}_4.png&quot;/&gt;&lt;left val=&quot;205&quot;/&gt;&lt;top val=&quot;390&quot;/&gt;&lt;width val=&quot;258&quot;/&gt;&lt;height val=&quot;54&quot;/&gt;&lt;hasText val=&quot;1&quot;/&gt;&lt;/Image&gt;&lt;/ThreeDShapeInfo&gt;"/>
  <p:tag name="PRESENTER_SHAPETEXTINFO" val="&lt;ShapeTextInfo&gt;&lt;TableIndex row=&quot;-1&quot; col=&quot;-1&quot;&gt;&lt;linesCount val=&quot;1&quot;/&gt;&lt;lineCharCount val=&quot;14&quot;/&gt;&lt;/TableIndex&gt;&lt;/ShapeTextInfo&gt;"/>
</p:tagLst>
</file>

<file path=ppt/tags/tag42.xml><?xml version="1.0" encoding="utf-8"?>
<p:tagLst xmlns:a="http://schemas.openxmlformats.org/drawingml/2006/main" xmlns:r="http://schemas.openxmlformats.org/officeDocument/2006/relationships" xmlns:p="http://schemas.openxmlformats.org/presentationml/2006/main">
  <p:tag name="PPSNARRATION" val="5,919238880,C:\Users\VIP DG\Desktop\bai giang mi thuat(tệp nguồn)\bai giang mi thuat(tệp nguồn)\bai giang mi thuat\Presentation1 thuy am nc_pptx\Media.ppcx"/>
  <p:tag name="HTML_SHAPEINFO" val="&lt;SlideThumbPath val=&quot;Slide5.PNG&quot;/&gt;"/>
</p:tagLst>
</file>

<file path=ppt/tags/tag43.xml><?xml version="1.0" encoding="utf-8"?>
<p:tagLst xmlns:a="http://schemas.openxmlformats.org/drawingml/2006/main" xmlns:r="http://schemas.openxmlformats.org/officeDocument/2006/relationships" xmlns:p="http://schemas.openxmlformats.org/presentationml/2006/main">
  <p:tag name="HTML_SHAPEINFO" val="&lt;ThreeDShapeInfo&gt;&lt;uuid val=&quot;&quot;/&gt;&lt;isInvalidForFieldText val=&quot;0&quot;/&gt;&lt;Image&gt;&lt;filename val=&quot;C:\Users\VIPDG~1\AppData\Local\Temp\PR\data\asimages\{19F8666F-9467-446D-AF01-808D7FC4FB1B}_5.png&quot;/&gt;&lt;left val=&quot;156&quot;/&gt;&lt;top val=&quot;0&quot;/&gt;&lt;width val=&quot;484&quot;/&gt;&lt;height val=&quot;171&quot;/&gt;&lt;hasText val=&quot;1&quot;/&gt;&lt;/Image&gt;&lt;/ThreeDShapeInfo&gt;"/>
  <p:tag name="PRESENTER_SHAPETEXTINFO" val="&lt;ShapeTextInfo&gt;&lt;TableIndex row=&quot;-1&quot; col=&quot;-1&quot;&gt;&lt;linesCount val=&quot;3&quot;/&gt;&lt;lineCharCount val=&quot;1&quot;/&gt;&lt;lineCharCount val=&quot;15&quot;/&gt;&lt;lineCharCount val=&quot;22&quot;/&gt;&lt;/TableIndex&gt;&lt;/ShapeTextInfo&gt;"/>
</p:tagLst>
</file>

<file path=ppt/tags/tag44.xml><?xml version="1.0" encoding="utf-8"?>
<p:tagLst xmlns:a="http://schemas.openxmlformats.org/drawingml/2006/main" xmlns:r="http://schemas.openxmlformats.org/officeDocument/2006/relationships" xmlns:p="http://schemas.openxmlformats.org/presentationml/2006/main">
  <p:tag name="PRESENTER_SHAPEINFO" val="&lt;ThreeDShapeInfo&gt;&lt;uuid val=&quot;{833BE20A-A52C-48AC-B489-CA7E6DB770BE}&quot;/&gt;&lt;isInvalidForFieldText val=&quot;0&quot;/&gt;&lt;Image&gt;&lt;filename val=&quot;C:\Users\VIPDG~1\AppData\Local\Temp\PR\data\asimages\{833BE20A-A52C-48AC-B489-CA7E6DB770BE}_5.png&quot;/&gt;&lt;left val=&quot;42&quot;/&gt;&lt;top val=&quot;172&quot;/&gt;&lt;width val=&quot;664&quot;/&gt;&lt;height val=&quot;54&quot;/&gt;&lt;hasText val=&quot;1&quot;/&gt;&lt;/Image&gt;&lt;/ThreeDShapeInfo&gt;"/>
  <p:tag name="PRESENTER_SHAPETEXTINFO" val="&lt;ShapeTextInfo&gt;&lt;TableIndex row=&quot;-1&quot; col=&quot;-1&quot;&gt;&lt;linesCount val=&quot;1&quot;/&gt;&lt;lineCharCount val=&quot;41&quot;/&gt;&lt;/TableIndex&gt;&lt;/ShapeTextInfo&gt;"/>
</p:tagLst>
</file>

<file path=ppt/tags/tag45.xml><?xml version="1.0" encoding="utf-8"?>
<p:tagLst xmlns:a="http://schemas.openxmlformats.org/drawingml/2006/main" xmlns:r="http://schemas.openxmlformats.org/officeDocument/2006/relationships" xmlns:p="http://schemas.openxmlformats.org/presentationml/2006/main">
  <p:tag name="HTML_SHAPEINFO" val="&lt;ThreeDShapeInfo&gt;&lt;uuid val=&quot;&quot;/&gt;&lt;isInvalidForFieldText val=&quot;0&quot;/&gt;&lt;Image&gt;&lt;filename val=&quot;C:\Users\VIPDG~1\AppData\Local\Temp\PR\data\asimages\{DFBBFD29-A211-4140-B8C6-FF94C26B26EE}_5.png&quot;/&gt;&lt;left val=&quot;4&quot;/&gt;&lt;top val=&quot;213&quot;/&gt;&lt;width val=&quot;706&quot;/&gt;&lt;height val=&quot;295&quot;/&gt;&lt;hasText val=&quot;1&quot;/&gt;&lt;/Image&gt;&lt;/ThreeDShapeInfo&gt;"/>
  <p:tag name="PRESENTER_SHAPETEXTINFO" val="&lt;ShapeTextInfo&gt;&lt;TableIndex row=&quot;-1&quot; col=&quot;-1&quot;&gt;&lt;linesCount val=&quot;8&quot;/&gt;&lt;lineCharCount val=&quot;12&quot;/&gt;&lt;lineCharCount val=&quot;52&quot;/&gt;&lt;lineCharCount val=&quot;52&quot;/&gt;&lt;lineCharCount val=&quot;7&quot;/&gt;&lt;lineCharCount val=&quot;45&quot;/&gt;&lt;lineCharCount val=&quot;34&quot;/&gt;&lt;lineCharCount val=&quot;49&quot;/&gt;&lt;lineCharCount val=&quot;25&quot;/&gt;&lt;/TableIndex&gt;&lt;/ShapeTextInfo&gt;"/>
</p:tagLst>
</file>

<file path=ppt/tags/tag46.xml><?xml version="1.0" encoding="utf-8"?>
<p:tagLst xmlns:a="http://schemas.openxmlformats.org/drawingml/2006/main" xmlns:r="http://schemas.openxmlformats.org/officeDocument/2006/relationships" xmlns:p="http://schemas.openxmlformats.org/presentationml/2006/main">
  <p:tag name="PPSNARRATION" val="6,919238880,C:\Users\VIP DG\Desktop\bai giang mi thuat(tệp nguồn)\bai giang mi thuat(tệp nguồn)\bai giang mi thuat\Presentation1 thuy am nc_pptx\Media.ppcx"/>
  <p:tag name="HTML_SHAPEINFO" val="&lt;SlideThumbPath val=&quot;Slide6.PNG&quot;/&gt;"/>
</p:tagLst>
</file>

<file path=ppt/tags/tag47.xml><?xml version="1.0" encoding="utf-8"?>
<p:tagLst xmlns:a="http://schemas.openxmlformats.org/drawingml/2006/main" xmlns:r="http://schemas.openxmlformats.org/officeDocument/2006/relationships" xmlns:p="http://schemas.openxmlformats.org/presentationml/2006/main">
  <p:tag name="PRESENTER_SHAPEINFO" val="&lt;TextEffect&gt;&lt;Image&gt;&lt;filename val=&quot;C:\Users\VIPDG~1\AppData\Local\Temp\PR\data\asimages\{09450BDD-6C9C-439E-8BF3-69AF42D14DEC}_1.png_crop.png&quot;/&gt;&lt;left val=&quot;44&quot;/&gt;&lt;top val=&quot;7&quot;/&gt;&lt;width val=&quot;181&quot;/&gt;&lt;height val=&quot;33&quot;/&gt;&lt;hasText val=&quot;1&quot;/&gt;&lt;paraId val=&quot;1&quot;/&gt;&lt;/Image&gt;&lt;Image&gt;&lt;filename val=&quot;C:\Users\VIPDG~1\AppData\Local\Temp\PR\data\asimages\{DCAA0AD7-34E9-4B91-986F-FB4DEC841F49}_1.png_crop.png&quot;/&gt;&lt;left val=&quot;128&quot;/&gt;&lt;top val=&quot;41&quot;/&gt;&lt;width val=&quot;443&quot;/&gt;&lt;height val=&quot;31&quot;/&gt;&lt;hasText val=&quot;1&quot;/&gt;&lt;paraId val=&quot;2&quot;/&gt;&lt;/Image&gt;&lt;/TextEffect&gt;"/>
  <p:tag name="PRESENTER_SHAPETEXTINFO" val="&lt;ShapeTextInfo&gt;&lt;TableIndex row=&quot;-1&quot; col=&quot;-1&quot;&gt;&lt;linesCount val=&quot;2&quot;/&gt;&lt;lineCharCount val=&quot;9&quot;/&gt;&lt;lineCharCount val=&quot;40&quot;/&gt;&lt;/TableIndex&gt;&lt;/ShapeTextInfo&gt;"/>
</p:tagLst>
</file>

<file path=ppt/tags/tag48.xml><?xml version="1.0" encoding="utf-8"?>
<p:tagLst xmlns:a="http://schemas.openxmlformats.org/drawingml/2006/main" xmlns:r="http://schemas.openxmlformats.org/officeDocument/2006/relationships" xmlns:p="http://schemas.openxmlformats.org/presentationml/2006/main">
  <p:tag name="HTML_SHAPEINFO" val="&lt;TextEffect&gt;&lt;Image&gt;&lt;filename val=&quot;C:\Users\VIPDG~1\AppData\Local\Temp\PR\data\asimages\{F101A7AD-0E3A-4DE6-80DC-2AC3E9D23836}_1.png_crop.png&quot;/&gt;&lt;left val=&quot;50&quot;/&gt;&lt;top val=&quot;302&quot;/&gt;&lt;width val=&quot;447&quot;/&gt;&lt;height val=&quot;26&quot;/&gt;&lt;hasText val=&quot;1&quot;/&gt;&lt;paraId val=&quot;1&quot;/&gt;&lt;/Image&gt;&lt;Image&gt;&lt;filename val=&quot;C:\Users\VIPDG~1\AppData\Local\Temp\PR\data\asimages\{9DCF1D14-E052-4B7B-A4AF-EFB7CF2E7B28}_1.png_crop.png&quot;/&gt;&lt;left val=&quot;51&quot;/&gt;&lt;top val=&quot;331&quot;/&gt;&lt;width val=&quot;395&quot;/&gt;&lt;height val=&quot;26&quot;/&gt;&lt;hasText val=&quot;1&quot;/&gt;&lt;paraId val=&quot;2&quot;/&gt;&lt;/Image&gt;&lt;Image&gt;&lt;filename val=&quot;C:\Users\VIPDG~1\AppData\Local\Temp\PR\data\asimages\{0AE41B30-4DFA-4376-AB57-240DE2DD1449}_1.png_crop.png&quot;/&gt;&lt;left val=&quot;50&quot;/&gt;&lt;top val=&quot;360&quot;/&gt;&lt;width val=&quot;502&quot;/&gt;&lt;height val=&quot;26&quot;/&gt;&lt;hasText val=&quot;1&quot;/&gt;&lt;paraId val=&quot;3&quot;/&gt;&lt;/Image&gt;&lt;Image&gt;&lt;filename val=&quot;C:\Users\VIPDG~1\AppData\Local\Temp\PR\data\asimages\{DCCAF565-CF2F-45A0-BDB0-7FD04F059208}_1.png_crop.png&quot;/&gt;&lt;left val=&quot;51&quot;/&gt;&lt;top val=&quot;392&quot;/&gt;&lt;width val=&quot;610&quot;/&gt;&lt;height val=&quot;52&quot;/&gt;&lt;hasText val=&quot;1&quot;/&gt;&lt;paraId val=&quot;4&quot;/&gt;&lt;/Image&gt;&lt;Image&gt;&lt;filename val=&quot;C:\Users\VIPDG~1\AppData\Local\Temp\PR\data\asimages\{B38721C1-C6FB-4B44-905C-3BAA437CA0CB}_1.png_crop.png&quot;/&gt;&lt;left val=&quot;50&quot;/&gt;&lt;top val=&quot;455&quot;/&gt;&lt;width val=&quot;549&quot;/&gt;&lt;height val=&quot;21&quot;/&gt;&lt;hasText val=&quot;1&quot;/&gt;&lt;paraId val=&quot;5&quot;/&gt;&lt;/Image&gt;&lt;Image&gt;&lt;filename val=&quot;C:\Users\VIPDG~1\AppData\Local\Temp\PR\data\asimages\{B165E5A3-8520-428C-858C-4C26F8895505}_1.png_crop.png&quot;/&gt;&lt;left val=&quot;51&quot;/&gt;&lt;top val=&quot;481&quot;/&gt;&lt;width val=&quot;577&quot;/&gt;&lt;height val=&quot;52&quot;/&gt;&lt;hasText val=&quot;1&quot;/&gt;&lt;paraId val=&quot;6&quot;/&gt;&lt;/Image&gt;&lt;/TextEffect&gt;"/>
  <p:tag name="PRESENTER_SHAPETEXTINFO" val="&lt;ShapeTextInfo&gt;&lt;TableIndex row=&quot;-1&quot; col=&quot;-1&quot;&gt;&lt;linesCount val=&quot;8&quot;/&gt;&lt;lineCharCount val=&quot;41&quot;/&gt;&lt;lineCharCount val=&quot;35&quot;/&gt;&lt;lineCharCount val=&quot;48&quot;/&gt;&lt;lineCharCount val=&quot;56&quot;/&gt;&lt;lineCharCount val=&quot;24&quot;/&gt;&lt;lineCharCount val=&quot;49&quot;/&gt;&lt;lineCharCount val=&quot;54&quot;/&gt;&lt;lineCharCount val=&quot;24&quot;/&gt;&lt;/TableIndex&gt;&lt;/ShapeTextInfo&gt;"/>
</p:tagLst>
</file>

<file path=ppt/tags/tag49.xml><?xml version="1.0" encoding="utf-8"?>
<p:tagLst xmlns:a="http://schemas.openxmlformats.org/drawingml/2006/main" xmlns:r="http://schemas.openxmlformats.org/officeDocument/2006/relationships" xmlns:p="http://schemas.openxmlformats.org/presentationml/2006/main">
  <p:tag name="PRESENTER_SHAPEINFO" val="&lt;ThreeDShapeInfo&gt;&lt;uuid val=&quot;{53AB0242-F6E5-4FDC-BC27-42A3FA045F97}&quot;/&gt;&lt;isInvalidForFieldText val=&quot;0&quot;/&gt;&lt;Image&gt;&lt;filename val=&quot;C:\Users\VIPDG~1\AppData\Local\Temp\PR\data\asimages\{53AB0242-F6E5-4FDC-BC27-42A3FA045F97}_6.png&quot;/&gt;&lt;left val=&quot;547&quot;/&gt;&lt;top val=&quot;68&quot;/&gt;&lt;width val=&quot;180&quot;/&gt;&lt;height val=&quot;211&quot;/&gt;&lt;hasText val=&quot;1&quot;/&gt;&lt;/Image&gt;&lt;/ThreeDShapeInfo&gt;"/>
</p:tagLst>
</file>

<file path=ppt/tags/tag5.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50.xml><?xml version="1.0" encoding="utf-8"?>
<p:tagLst xmlns:a="http://schemas.openxmlformats.org/drawingml/2006/main" xmlns:r="http://schemas.openxmlformats.org/officeDocument/2006/relationships" xmlns:p="http://schemas.openxmlformats.org/presentationml/2006/main">
  <p:tag name="MMPROD_LASTVALUES" val="&lt;ChangeData&gt;&lt;SlideID&gt;&lt;![CDATA[273]]&gt;&lt;/SlideID&gt;&lt;/ChangeData&gt;"/>
  <p:tag name="MMPROD_PASSDATA" val="&lt;object type=&quot;10050&quot; unique_id=&quot;10013&quot;&gt;&lt;property id=&quot;10020&quot; value=&quot;2&quot;/&gt;&lt;property id=&quot;10102&quot; value=&quot;1&quot;/&gt;&lt;property id=&quot;10191&quot; value=&quot;22&quot;/&gt;&lt;/object&gt;"/>
  <p:tag name="MMPROD_FAILDATA" val="&lt;object type=&quot;10051&quot; unique_id=&quot;10014&quot;&gt;&lt;property id=&quot;10020&quot; value=&quot;2&quot;/&gt;&lt;property id=&quot;10102&quot; value=&quot;1&quot;/&gt;&lt;property id=&quot;10191&quot; value=&quot;23&quot;/&gt;&lt;/object&gt;"/>
  <p:tag name="MMPROD_ID" val="10011"/>
  <p:tag name="MMPROD_TYPE" val="10008"/>
  <p:tag name="MMPROD_DATA" val="&lt;property id=&quot;10026&quot; value=&quot;10&quot;/&gt;&lt;property id=&quot;10027&quot; value=&quot;Interaction10011&quot;/&gt;&lt;property id=&quot;10028&quot; value=&quot;0&quot;/&gt;&lt;property id=&quot;10063&quot; value=&quot;2&quot;/&gt;&lt;property id=&quot;10070&quot; value=&quot;Multiple choice&quot;/&gt;&lt;property id=&quot;10098&quot; value=&quot;Multiple choice&quot;/&gt;&lt;property id=&quot;10100&quot; value=&quot;0&quot;/&gt;&lt;property id=&quot;10108&quot; value=&quot;1&quot;/&gt;&lt;property id=&quot;10109&quot; value=&quot;1&quot;/&gt;&lt;property id=&quot;10110&quot; value=&quot;0&quot;/&gt;&lt;property id=&quot;10111&quot; value=&quot;-1&quot;/&gt;&lt;property id=&quot;10112&quot; value=&quot;1&quot;/&gt;&lt;property id=&quot;10115&quot; value=&quot;1&quot;/&gt;&lt;property id=&quot;10120&quot; value=&quot;1&quot;/&gt;&lt;property id=&quot;10131&quot; value=&quot;1&quot;/&gt;&lt;property id=&quot;10132&quot; value=&quot;1&quot;/&gt;&lt;property id=&quot;10159&quot; value=&quot;0&quot;/&gt;&lt;property id=&quot;10178&quot; value=&quot;1&quot;/&gt;&lt;property id=&quot;10182&quot; value=&quot;1&quot;/&gt;&lt;property id=&quot;10206&quot; value=&quot;0&quot;/&gt;&lt;property id=&quot;10207&quot; value=&quot;0&quot;/&gt;"/>
  <p:tag name="MMPROD_COLLECTIONCONTAINERID" val="20000"/>
  <p:tag name="MMPROD_PARENTID" val="10004"/>
  <p:tag name="MMPROD_PARENTQUESTIONGROUPID" val="-1"/>
  <p:tag name="QUIZCLIPSSOURCE" val="919238880,C:\Users\VIP DG\Desktop\bai giang mi thuat\Presentation1 thuy am nc_pptx\Media.ppcx"/>
  <p:tag name="HTML_SHAPEINFO" val="&lt;SlideThumbPath val=&quot;Slide7.PNG&quot;/&gt;"/>
  <p:tag name="MMPROD_ANSWERCOUNT" val="6"/>
</p:tagLst>
</file>

<file path=ppt/tags/tag51.xml><?xml version="1.0" encoding="utf-8"?>
<p:tagLst xmlns:a="http://schemas.openxmlformats.org/drawingml/2006/main" xmlns:r="http://schemas.openxmlformats.org/officeDocument/2006/relationships" xmlns:p="http://schemas.openxmlformats.org/presentationml/2006/main">
  <p:tag name="MMPROD_ID" val="10011"/>
  <p:tag name="MMPROD_ABSOLUTEPOSITIONID" val="100"/>
  <p:tag name="MMPROD_LASTVALUES" val="&lt;ChangeData&gt;&lt;Text&gt;&lt;![CDATA[Bình đựng nước có những bộ phận nào ?&amp;#x0D;&amp;#x0A;]]&gt;&lt;/Text&gt;&lt;FontSize&gt;&lt;![CDATA[37]]&gt;&lt;/FontSize&gt;&lt;Left&gt;&lt;![CDATA[0]]&gt;&lt;/Left&gt;&lt;Top&gt;&lt;![CDATA[0]]&gt;&lt;/Top&gt;&lt;/ChangeData&gt;"/>
  <p:tag name="HTML_SHAPEINFO" val="&lt;ThreeDShapeInfo&gt;&lt;uuid val=&quot;100&quot;/&gt;&lt;isInvalidForFieldText val=&quot;0&quot;/&gt;&lt;Image&gt;&lt;filename val=&quot;C:\Users\VIPDG~1\AppData\Local\Temp\PR\data\asimages\{CE241211-079B-48DB-BBE0-6C9C72180696}_7.png&quot;/&gt;&lt;left val=&quot;30&quot;/&gt;&lt;top val=&quot;11&quot;/&gt;&lt;width val=&quot;661&quot;/&gt;&lt;height val=&quot;101&quot;/&gt;&lt;hasText val=&quot;1&quot;/&gt;&lt;/Image&gt;&lt;/ThreeDShapeInfo&gt;"/>
  <p:tag name="PRESENTER_SHAPETEXTINFO" val="&lt;ShapeTextInfo&gt;&lt;TableIndex row=&quot;-1&quot; col=&quot;-1&quot;&gt;&lt;linesCount val=&quot;1&quot;/&gt;&lt;lineCharCount val=&quot;38&quot;/&gt;&lt;/TableIndex&gt;&lt;/ShapeTextInfo&gt;"/>
</p:tagLst>
</file>

<file path=ppt/tags/tag52.xml><?xml version="1.0" encoding="utf-8"?>
<p:tagLst xmlns:a="http://schemas.openxmlformats.org/drawingml/2006/main" xmlns:r="http://schemas.openxmlformats.org/officeDocument/2006/relationships" xmlns:p="http://schemas.openxmlformats.org/presentationml/2006/main">
  <p:tag name="MMPROD_ABSOLUTEPOSITIONID" val="7000"/>
  <p:tag name="MMPROD_LASTVALUES" val="&lt;ChangeData&gt;&lt;Text&gt;&lt;![CDATA[Bạn gtrar lời đúng rồi]]&gt;&lt;/Text&gt;&lt;FontSize&gt;&lt;![CDATA[18]]&gt;&lt;/FontSize&gt;&lt;Left&gt;&lt;![CDATA[0]]&gt;&lt;/Left&gt;&lt;Top&gt;&lt;![CDATA[0]]&gt;&lt;/Top&gt;&lt;/ChangeData&gt;"/>
  <p:tag name="PRESENTER_SHAPEINFO" val="&lt;ThreeDShapeInfo&gt;&lt;uuid val=&quot;{51046376-9653-426F-B8FB-C015ECB3BAFA}&quot;/&gt;&lt;isInvalidForFieldText val=&quot;0&quot;/&gt;&lt;Image&gt;&lt;filename val=&quot;C:\Users\VIPDG~1\AppData\Local\Temp\PR\data\asimages\{51046376-9653-426F-B8FB-C015ECB3BAFA}_7.png&quot;/&gt;&lt;left val=&quot;467&quot;/&gt;&lt;top val=&quot;470&quot;/&gt;&lt;width val=&quot;271&quot;/&gt;&lt;height val=&quot;65&quot;/&gt;&lt;hasText val=&quot;1&quot;/&gt;&lt;/Image&gt;&lt;/ThreeDShapeInfo&gt;"/>
  <p:tag name="PRESENTER_SHAPETEXTINFO" val="&lt;ShapeTextInfo&gt;&lt;TableIndex row=&quot;-1&quot; col=&quot;-1&quot;&gt;&lt;linesCount val=&quot;1&quot;/&gt;&lt;lineCharCount val=&quot;22&quot;/&gt;&lt;/TableIndex&gt;&lt;/ShapeTextInfo&gt;"/>
</p:tagLst>
</file>

<file path=ppt/tags/tag53.xml><?xml version="1.0" encoding="utf-8"?>
<p:tagLst xmlns:a="http://schemas.openxmlformats.org/drawingml/2006/main" xmlns:r="http://schemas.openxmlformats.org/officeDocument/2006/relationships" xmlns:p="http://schemas.openxmlformats.org/presentationml/2006/main">
  <p:tag name="MMPROD_ABSOLUTEPOSITIONID" val="7002"/>
  <p:tag name="MMPROD_LASTVALUES" val="&lt;ChangeData&gt;&lt;Text&gt;&lt;![CDATA[Em chưa hoàn thành câu trả lời]]&gt;&lt;/Text&gt;&lt;FontSize&gt;&lt;![CDATA[18]]&gt;&lt;/FontSize&gt;&lt;Left&gt;&lt;![CDATA[0]]&gt;&lt;/Left&gt;&lt;Top&gt;&lt;![CDATA[0]]&gt;&lt;/Top&gt;&lt;/ChangeData&gt;"/>
  <p:tag name="PRESENTER_SHAPEINFO" val="&lt;ThreeDShapeInfo&gt;&lt;uuid val=&quot;{865E435A-0957-4734-AE51-9AB8F116753F}&quot;/&gt;&lt;isInvalidForFieldText val=&quot;0&quot;/&gt;&lt;Image&gt;&lt;filename val=&quot;C:\Users\VIPDG~1\AppData\Local\Temp\PR\data\asimages\{865E435A-0957-4734-AE51-9AB8F116753F}_7.png&quot;/&gt;&lt;left val=&quot;181&quot;/&gt;&lt;top val=&quot;418&quot;/&gt;&lt;width val=&quot;271&quot;/&gt;&lt;height val=&quot;65&quot;/&gt;&lt;hasText val=&quot;1&quot;/&gt;&lt;/Image&gt;&lt;/ThreeDShapeInfo&gt;"/>
  <p:tag name="PRESENTER_SHAPETEXTINFO" val="&lt;ShapeTextInfo&gt;&lt;TableIndex row=&quot;-1&quot; col=&quot;-1&quot;&gt;&lt;linesCount val=&quot;1&quot;/&gt;&lt;lineCharCount val=&quot;30&quot;/&gt;&lt;/TableIndex&gt;&lt;/ShapeTextInfo&gt;"/>
</p:tagLst>
</file>

<file path=ppt/tags/tag54.xml><?xml version="1.0" encoding="utf-8"?>
<p:tagLst xmlns:a="http://schemas.openxmlformats.org/drawingml/2006/main" xmlns:r="http://schemas.openxmlformats.org/officeDocument/2006/relationships" xmlns:p="http://schemas.openxmlformats.org/presentationml/2006/main">
  <p:tag name="MMPROD_ABSOLUTEPOSITIONID" val="7009"/>
  <p:tag name="MMPROD_LASTVALUES" val="&lt;ChangeData&gt;&lt;Text&gt;&lt;![CDATA[You answered this correctly!]]&gt;&lt;/Text&gt;&lt;FontSize&gt;&lt;![CDATA[18]]&gt;&lt;/FontSize&gt;&lt;Left&gt;&lt;![CDATA[0]]&gt;&lt;/Left&gt;&lt;Top&gt;&lt;![CDATA[0]]&gt;&lt;/Top&gt;&lt;/ChangeData&gt;"/>
  <p:tag name="PRESENTER_SHAPEINFO" val="&lt;ThreeDShapeInfo&gt;&lt;uuid val=&quot;{C602A78C-4D6B-4EF9-9618-989B51188050}&quot;/&gt;&lt;isInvalidForFieldText val=&quot;0&quot;/&gt;&lt;Image&gt;&lt;filename val=&quot;C:\Users\VIPDG~1\AppData\Local\Temp\PR\data\asimages\{C602A78C-4D6B-4EF9-9618-989B51188050}_7.png&quot;/&gt;&lt;left val=&quot;196&quot;/&gt;&lt;top val=&quot;418&quot;/&gt;&lt;width val=&quot;271&quot;/&gt;&lt;height val=&quot;65&quot;/&gt;&lt;hasText val=&quot;1&quot;/&gt;&lt;/Image&gt;&lt;/ThreeDShapeInfo&gt;"/>
  <p:tag name="PRESENTER_SHAPETEXTINFO" val="&lt;ShapeTextInfo&gt;&lt;TableIndex row=&quot;-1&quot; col=&quot;-1&quot;&gt;&lt;linesCount val=&quot;1&quot;/&gt;&lt;lineCharCount val=&quot;28&quot;/&gt;&lt;/TableIndex&gt;&lt;/ShapeTextInfo&gt;"/>
</p:tagLst>
</file>

<file path=ppt/tags/tag55.xml><?xml version="1.0" encoding="utf-8"?>
<p:tagLst xmlns:a="http://schemas.openxmlformats.org/drawingml/2006/main" xmlns:r="http://schemas.openxmlformats.org/officeDocument/2006/relationships" xmlns:p="http://schemas.openxmlformats.org/presentationml/2006/main">
  <p:tag name="MMPROD_ABSOLUTEPOSITIONID" val="7006"/>
  <p:tag name="MMPROD_LASTVALUES" val="&lt;ChangeData&gt;&lt;Text&gt;&lt;![CDATA[Your answer:]]&gt;&lt;/Text&gt;&lt;FontSize&gt;&lt;![CDATA[18]]&gt;&lt;/FontSize&gt;&lt;Left&gt;&lt;![CDATA[0]]&gt;&lt;/Left&gt;&lt;Top&gt;&lt;![CDATA[0]]&gt;&lt;/Top&gt;&lt;/ChangeData&gt;"/>
  <p:tag name="PRESENTER_SHAPEINFO" val="&lt;ThreeDShapeInfo&gt;&lt;uuid val=&quot;{D79E1997-B57C-47C1-9111-0506BCEE6E66}&quot;/&gt;&lt;isInvalidForFieldText val=&quot;0&quot;/&gt;&lt;Image&gt;&lt;filename val=&quot;C:\Users\VIPDG~1\AppData\Local\Temp\PR\data\asimages\{D79E1997-B57C-47C1-9111-0506BCEE6E66}_7.png&quot;/&gt;&lt;left val=&quot;106&quot;/&gt;&lt;top val=&quot;421&quot;/&gt;&lt;width val=&quot;541&quot;/&gt;&lt;height val=&quot;71&quot;/&gt;&lt;hasText val=&quot;1&quot;/&gt;&lt;/Image&gt;&lt;/ThreeDShapeInfo&gt;"/>
  <p:tag name="PRESENTER_SHAPETEXTINFO" val="&lt;ShapeTextInfo&gt;&lt;TableIndex row=&quot;-1&quot; col=&quot;-1&quot;&gt;&lt;linesCount val=&quot;1&quot;/&gt;&lt;lineCharCount val=&quot;12&quot;/&gt;&lt;/TableIndex&gt;&lt;/ShapeTextInfo&gt;"/>
</p:tagLst>
</file>

<file path=ppt/tags/tag56.xml><?xml version="1.0" encoding="utf-8"?>
<p:tagLst xmlns:a="http://schemas.openxmlformats.org/drawingml/2006/main" xmlns:r="http://schemas.openxmlformats.org/officeDocument/2006/relationships" xmlns:p="http://schemas.openxmlformats.org/presentationml/2006/main">
  <p:tag name="MMPROD_ABSOLUTEPOSITIONID" val="7010"/>
  <p:tag name="MMPROD_LASTVALUES" val="&lt;ChangeData&gt;&lt;Text&gt;&lt;![CDATA[The correct answer is:]]&gt;&lt;/Text&gt;&lt;FontSize&gt;&lt;![CDATA[18]]&gt;&lt;/FontSize&gt;&lt;Left&gt;&lt;![CDATA[0]]&gt;&lt;/Left&gt;&lt;Top&gt;&lt;![CDATA[0]]&gt;&lt;/Top&gt;&lt;/ChangeData&gt;"/>
  <p:tag name="PRESENTER_SHAPEINFO" val="&lt;ThreeDShapeInfo&gt;&lt;uuid val=&quot;{99DD29E4-6B3D-4504-A098-DBE2DAAF9097}&quot;/&gt;&lt;isInvalidForFieldText val=&quot;0&quot;/&gt;&lt;Image&gt;&lt;filename val=&quot;C:\Users\VIPDG~1\AppData\Local\Temp\PR\data\asimages\{99DD29E4-6B3D-4504-A098-DBE2DAAF9097}_7.png&quot;/&gt;&lt;left val=&quot;186&quot;/&gt;&lt;top val=&quot;439&quot;/&gt;&lt;width val=&quot;541&quot;/&gt;&lt;height val=&quot;71&quot;/&gt;&lt;hasText val=&quot;1&quot;/&gt;&lt;/Image&gt;&lt;/ThreeDShapeInfo&gt;"/>
  <p:tag name="PRESENTER_SHAPETEXTINFO" val="&lt;ShapeTextInfo&gt;&lt;TableIndex row=&quot;-1&quot; col=&quot;-1&quot;&gt;&lt;linesCount val=&quot;1&quot;/&gt;&lt;lineCharCount val=&quot;22&quot;/&gt;&lt;/TableIndex&gt;&lt;/ShapeTextInfo&gt;"/>
</p:tagLst>
</file>

<file path=ppt/tags/tag57.xml><?xml version="1.0" encoding="utf-8"?>
<p:tagLst xmlns:a="http://schemas.openxmlformats.org/drawingml/2006/main" xmlns:r="http://schemas.openxmlformats.org/officeDocument/2006/relationships" xmlns:p="http://schemas.openxmlformats.org/presentationml/2006/main">
  <p:tag name="MMPROD_ABSOLUTEPOSITIONID" val="7011"/>
  <p:tag name="MMPROD_LASTVALUES" val="&lt;ChangeData&gt;&lt;Text&gt;&lt;![CDATA[You did not answer this question completely]]&gt;&lt;/Text&gt;&lt;FontSize&gt;&lt;![CDATA[18]]&gt;&lt;/FontSize&gt;&lt;Left&gt;&lt;![CDATA[0]]&gt;&lt;/Left&gt;&lt;Top&gt;&lt;![CDATA[0]]&gt;&lt;/Top&gt;&lt;/ChangeData&gt;"/>
  <p:tag name="PRESENTER_SHAPEINFO" val="&lt;ThreeDShapeInfo&gt;&lt;uuid val=&quot;{2B80D465-472B-4321-8188-4A9631418711}&quot;/&gt;&lt;isInvalidForFieldText val=&quot;0&quot;/&gt;&lt;Image&gt;&lt;filename val=&quot;C:\Users\VIPDG~1\AppData\Local\Temp\PR\data\asimages\{2B80D465-472B-4321-8188-4A9631418711}_7.png&quot;/&gt;&lt;left val=&quot;195&quot;/&gt;&lt;top val=&quot;417&quot;/&gt;&lt;width val=&quot;277&quot;/&gt;&lt;height val=&quot;70&quot;/&gt;&lt;hasText val=&quot;1&quot;/&gt;&lt;/Image&gt;&lt;/ThreeDShapeInfo&gt;"/>
  <p:tag name="PRESENTER_SHAPETEXTINFO" val="&lt;ShapeTextInfo&gt;&lt;TableIndex row=&quot;-1&quot; col=&quot;-1&quot;&gt;&lt;linesCount val=&quot;2&quot;/&gt;&lt;lineCharCount val=&quot;33&quot;/&gt;&lt;lineCharCount val=&quot;10&quot;/&gt;&lt;/TableIndex&gt;&lt;/ShapeTextInfo&gt;"/>
</p:tagLst>
</file>

<file path=ppt/tags/tag58.xml><?xml version="1.0" encoding="utf-8"?>
<p:tagLst xmlns:a="http://schemas.openxmlformats.org/drawingml/2006/main" xmlns:r="http://schemas.openxmlformats.org/officeDocument/2006/relationships" xmlns:p="http://schemas.openxmlformats.org/presentationml/2006/main">
  <p:tag name="MMPROD_ABSOLUTEPOSITIONID" val="7007"/>
  <p:tag name="MMPROD_LASTVALUES" val="&lt;ChangeData&gt;&lt;Text&gt;&lt;![CDATA[Em chưa đạt yêu cầu]]&gt;&lt;/Text&gt;&lt;FontSize&gt;&lt;![CDATA[18]]&gt;&lt;/FontSize&gt;&lt;Left&gt;&lt;![CDATA[0]]&gt;&lt;/Left&gt;&lt;Top&gt;&lt;![CDATA[0]]&gt;&lt;/Top&gt;&lt;/ChangeData&gt;"/>
  <p:tag name="PRESENTER_SHAPEINFO" val="&lt;ThreeDShapeInfo&gt;&lt;uuid val=&quot;{3D705606-B69C-4032-A3F3-EA39D2692C35}&quot;/&gt;&lt;isInvalidForFieldText val=&quot;0&quot;/&gt;&lt;Image&gt;&lt;filename val=&quot;C:\Users\VIPDG~1\AppData\Local\Temp\PR\data\asimages\{3D705606-B69C-4032-A3F3-EA39D2692C35}_7.png&quot;/&gt;&lt;left val=&quot;183&quot;/&gt;&lt;top val=&quot;422&quot;/&gt;&lt;width val=&quot;271&quot;/&gt;&lt;height val=&quot;65&quot;/&gt;&lt;hasText val=&quot;1&quot;/&gt;&lt;/Image&gt;&lt;/ThreeDShapeInfo&gt;"/>
  <p:tag name="PRESENTER_SHAPETEXTINFO" val="&lt;ShapeTextInfo&gt;&lt;TableIndex row=&quot;-1&quot; col=&quot;-1&quot;&gt;&lt;linesCount val=&quot;1&quot;/&gt;&lt;lineCharCount val=&quot;19&quot;/&gt;&lt;/TableIndex&gt;&lt;/ShapeTextInfo&gt;"/>
</p:tagLst>
</file>

<file path=ppt/tags/tag59.xml><?xml version="1.0" encoding="utf-8"?>
<p:tagLst xmlns:a="http://schemas.openxmlformats.org/drawingml/2006/main" xmlns:r="http://schemas.openxmlformats.org/officeDocument/2006/relationships" xmlns:p="http://schemas.openxmlformats.org/presentationml/2006/main">
  <p:tag name="MMPROD_ABSOLUTEPOSITIONID" val="104"/>
  <p:tag name="MMPROD_LASTVALUES" val="&lt;ChangeData&gt;&lt;Left&gt;&lt;![CDATA[496.6]]&gt;&lt;/Left&gt;&lt;Top&gt;&lt;![CDATA[450.3013]]&gt;&lt;/Top&gt;&lt;/ChangeData&gt;"/>
  <p:tag name="HTML_SHAPEINFO" val="&lt;ThreeDShapeInfo&gt;&lt;uuid val=&quot;104&quot;/&gt;&lt;isInvalidForFieldText val=&quot;0&quot;/&gt;&lt;Image&gt;&lt;filename val=&quot;C:\Users\VIPDG~1\AppData\Local\Temp\PR\data\asimages\{356500EA-3700-458B-A265-6986A30F7C12}_7.png&quot;/&gt;&lt;left val=&quot;496&quot;/&gt;&lt;top val=&quot;450&quot;/&gt;&lt;width val=&quot;91&quot;/&gt;&lt;height val=&quot;34&quot;/&gt;&lt;hasText val=&quot;1&quot;/&gt;&lt;/Image&gt;&lt;/ThreeDShapeInfo&gt;"/>
</p:tagLst>
</file>

<file path=ppt/tags/tag6.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3&quot;/&gt;&lt;/TableIndex&gt;&lt;/ShapeTextInfo&gt;"/>
</p:tagLst>
</file>

<file path=ppt/tags/tag60.xml><?xml version="1.0" encoding="utf-8"?>
<p:tagLst xmlns:a="http://schemas.openxmlformats.org/drawingml/2006/main" xmlns:r="http://schemas.openxmlformats.org/officeDocument/2006/relationships" xmlns:p="http://schemas.openxmlformats.org/presentationml/2006/main">
  <p:tag name="MMPROD_ABSOLUTEPOSITIONID" val="106"/>
  <p:tag name="MMPROD_LASTVALUES" val="&lt;ChangeData&gt;&lt;Left&gt;&lt;![CDATA[593.8]]&gt;&lt;/Left&gt;&lt;Top&gt;&lt;![CDATA[450.3013]]&gt;&lt;/Top&gt;&lt;/ChangeData&gt;"/>
  <p:tag name="HTML_SHAPEINFO" val="&lt;ThreeDShapeInfo&gt;&lt;uuid val=&quot;106&quot;/&gt;&lt;isInvalidForFieldText val=&quot;0&quot;/&gt;&lt;Image&gt;&lt;filename val=&quot;C:\Users\VIPDG~1\AppData\Local\Temp\PR\data\asimages\{85E0BAE8-D74D-4EED-BA9C-60B954C64B53}_7.png&quot;/&gt;&lt;left val=&quot;594&quot;/&gt;&lt;top val=&quot;450&quot;/&gt;&lt;width val=&quot;91&quot;/&gt;&lt;height val=&quot;34&quot;/&gt;&lt;hasText val=&quot;1&quot;/&gt;&lt;/Image&gt;&lt;/ThreeDShapeInfo&gt;"/>
</p:tagLst>
</file>

<file path=ppt/tags/tag61.xml><?xml version="1.0" encoding="utf-8"?>
<p:tagLst xmlns:a="http://schemas.openxmlformats.org/drawingml/2006/main" xmlns:r="http://schemas.openxmlformats.org/officeDocument/2006/relationships" xmlns:p="http://schemas.openxmlformats.org/presentationml/2006/main">
  <p:tag name="MMPROD_ABSOLUTEPOSITIONID" val="1001"/>
  <p:tag name="MMPROD_LASTVALUES" val="&lt;ChangeData&gt;&lt;Left&gt;&lt;![CDATA[52.68378]]&gt;&lt;/Left&gt;&lt;Top&gt;&lt;![CDATA[129.5998]]&gt;&lt;/Top&gt;&lt;/ChangeData&gt;"/>
  <p:tag name="MMPROD_ID" val="10015"/>
  <p:tag name="MMPROD_TYPE" val="10018"/>
  <p:tag name="MMPROD_DATA" val="&lt;property id=&quot;10074&quot; value=&quot;0&quot;/&gt;&lt;property id=&quot;10193&quot; value=&quot;A&quot;/&gt;&lt;property id=&quot;10199&quot; value=&quot;1&quot;/&gt;&lt;object type=&quot;10049&quot; unique_id=&quot;10016&quot;&gt;&lt;property id=&quot;10020&quot; value=&quot;2&quot;/&gt;&lt;property id=&quot;10102&quot; value=&quot;0&quot;/&gt;&lt;property id=&quot;10191&quot; value=&quot;16&quot;/&gt;&lt;/object&gt;"/>
  <p:tag name="MMPROD_COLLECTIONCONTAINERID" val="10012"/>
  <p:tag name="MMPROD_PARENTID" val="10011"/>
  <p:tag name="MMPROD_ANSWERLETTER" val="A) "/>
  <p:tag name="HTML_AUTOSHAPE_INFO" val="&lt;ThreeDShapeInfo&gt;&lt;uuid val=&quot;1001&quot;/&gt;&lt;isInvalidForFieldText val=&quot;0&quot;/&gt;&lt;hasMultipleQuizShape val=&quot;1&quot;/&gt;&lt;Image&gt;&lt;filename val=&quot;C:\Users\VIPDG~1\AppData\Local\Temp\PR\data\asimages\{0F1EE295-40E0-4CF4-A3A8-9F2EE2AB9B5A}_7.png&quot;/&gt;&lt;left val=&quot;69&quot;/&gt;&lt;top val=&quot;120&quot;/&gt;&lt;width val=&quot;61&quot;/&gt;&lt;height val=&quot;56&quot;/&gt;&lt;hasText val=&quot;1&quot;/&gt;&lt;/Image&gt;&lt;Image&gt;&lt;filename val=&quot;C:\Users\VIPDG~1\AppData\Local\Temp\PR\data\asimages\{9E78DF09-6946-482E-917A-B49491F86A4A}_7.png&quot;/&gt;&lt;left val=&quot;105&quot;/&gt;&lt;top val=&quot;120&quot;/&gt;&lt;width val=&quot;401&quot;/&gt;&lt;height val=&quot;56&quot;/&gt;&lt;hasText val=&quot;1&quot;/&gt;&lt;/Image&gt;&lt;/ThreeDShapeInfo&gt;"/>
</p:tagLst>
</file>

<file path=ppt/tags/tag62.xml><?xml version="1.0" encoding="utf-8"?>
<p:tagLst xmlns:a="http://schemas.openxmlformats.org/drawingml/2006/main" xmlns:r="http://schemas.openxmlformats.org/officeDocument/2006/relationships" xmlns:p="http://schemas.openxmlformats.org/presentationml/2006/main">
  <p:tag name="MMPROD_ABSOLUTEPOSITIONID" val="1002"/>
  <p:tag name="MMPROD_LASTVALUES" val="&lt;ChangeData&gt;&lt;Left&gt;&lt;![CDATA[52.68378]]&gt;&lt;/Left&gt;&lt;Top&gt;&lt;![CDATA[164.0996]]&gt;&lt;/Top&gt;&lt;/ChangeData&gt;"/>
  <p:tag name="MMPROD_ID" val="10017"/>
  <p:tag name="MMPROD_TYPE" val="10018"/>
  <p:tag name="MMPROD_DATA" val="&lt;property id=&quot;10074&quot; value=&quot;0&quot;/&gt;&lt;property id=&quot;10193&quot; value=&quot;B&quot;/&gt;&lt;property id=&quot;10199&quot; value=&quot;1&quot;/&gt;&lt;object type=&quot;10049&quot; unique_id=&quot;10018&quot;&gt;&lt;property id=&quot;10020&quot; value=&quot;2&quot;/&gt;&lt;property id=&quot;10102&quot; value=&quot;0&quot;/&gt;&lt;property id=&quot;10191&quot; value=&quot;17&quot;/&gt;&lt;/object&gt;"/>
  <p:tag name="MMPROD_COLLECTIONCONTAINERID" val="10012"/>
  <p:tag name="MMPROD_PARENTID" val="10011"/>
  <p:tag name="MMPROD_ANSWERLETTER" val="B) "/>
  <p:tag name="HTML_AUTOSHAPE_INFO" val="&lt;ThreeDShapeInfo&gt;&lt;uuid val=&quot;1002&quot;/&gt;&lt;isInvalidForFieldText val=&quot;0&quot;/&gt;&lt;hasMultipleQuizShape val=&quot;1&quot;/&gt;&lt;Image&gt;&lt;filename val=&quot;C:\Users\VIPDG~1\AppData\Local\Temp\PR\data\asimages\{A5C47FCE-83D5-442D-9B2C-FBE6BB844C35}_7.png&quot;/&gt;&lt;left val=&quot;69&quot;/&gt;&lt;top val=&quot;155&quot;/&gt;&lt;width val=&quot;61&quot;/&gt;&lt;height val=&quot;56&quot;/&gt;&lt;hasText val=&quot;1&quot;/&gt;&lt;/Image&gt;&lt;Image&gt;&lt;filename val=&quot;C:\Users\VIPDG~1\AppData\Local\Temp\PR\data\asimages\{32096BD7-022D-4848-A49A-EDAC16A2C718}_7.png&quot;/&gt;&lt;left val=&quot;105&quot;/&gt;&lt;top val=&quot;155&quot;/&gt;&lt;width val=&quot;401&quot;/&gt;&lt;height val=&quot;56&quot;/&gt;&lt;hasText val=&quot;1&quot;/&gt;&lt;/Image&gt;&lt;/ThreeDShapeInfo&gt;"/>
</p:tagLst>
</file>

<file path=ppt/tags/tag63.xml><?xml version="1.0" encoding="utf-8"?>
<p:tagLst xmlns:a="http://schemas.openxmlformats.org/drawingml/2006/main" xmlns:r="http://schemas.openxmlformats.org/officeDocument/2006/relationships" xmlns:p="http://schemas.openxmlformats.org/presentationml/2006/main">
  <p:tag name="MMPROD_ABSOLUTEPOSITIONID" val="1003"/>
  <p:tag name="MMPROD_LASTVALUES" val="&lt;ChangeData&gt;&lt;Left&gt;&lt;![CDATA[52.68378]]&gt;&lt;/Left&gt;&lt;Top&gt;&lt;![CDATA[198.5994]]&gt;&lt;/Top&gt;&lt;/ChangeData&gt;"/>
  <p:tag name="MMPROD_ID" val="10019"/>
  <p:tag name="MMPROD_TYPE" val="10018"/>
  <p:tag name="MMPROD_DATA" val="&lt;property id=&quot;10074&quot; value=&quot;0&quot;/&gt;&lt;property id=&quot;10193&quot; value=&quot;C&quot;/&gt;&lt;property id=&quot;10199&quot; value=&quot;1&quot;/&gt;&lt;object type=&quot;10049&quot; unique_id=&quot;10020&quot;&gt;&lt;property id=&quot;10020&quot; value=&quot;2&quot;/&gt;&lt;property id=&quot;10102&quot; value=&quot;0&quot;/&gt;&lt;property id=&quot;10191&quot; value=&quot;18&quot;/&gt;&lt;/object&gt;"/>
  <p:tag name="MMPROD_COLLECTIONCONTAINERID" val="10012"/>
  <p:tag name="MMPROD_PARENTID" val="10011"/>
  <p:tag name="MMPROD_ANSWERLETTER" val="C) "/>
  <p:tag name="HTML_AUTOSHAPE_INFO" val="&lt;ThreeDShapeInfo&gt;&lt;uuid val=&quot;1003&quot;/&gt;&lt;isInvalidForFieldText val=&quot;0&quot;/&gt;&lt;hasMultipleQuizShape val=&quot;1&quot;/&gt;&lt;Image&gt;&lt;filename val=&quot;C:\Users\VIPDG~1\AppData\Local\Temp\PR\data\asimages\{4AC1D6E4-6F74-4998-AAF2-81AB5D224664}_7.png&quot;/&gt;&lt;left val=&quot;69&quot;/&gt;&lt;top val=&quot;189&quot;/&gt;&lt;width val=&quot;61&quot;/&gt;&lt;height val=&quot;56&quot;/&gt;&lt;hasText val=&quot;1&quot;/&gt;&lt;/Image&gt;&lt;Image&gt;&lt;filename val=&quot;C:\Users\VIPDG~1\AppData\Local\Temp\PR\data\asimages\{3004BEB8-F969-4400-8E06-E333D8A4548F}_7.png&quot;/&gt;&lt;left val=&quot;105&quot;/&gt;&lt;top val=&quot;189&quot;/&gt;&lt;width val=&quot;402&quot;/&gt;&lt;height val=&quot;56&quot;/&gt;&lt;hasText val=&quot;1&quot;/&gt;&lt;/Image&gt;&lt;/ThreeDShapeInfo&gt;"/>
</p:tagLst>
</file>

<file path=ppt/tags/tag64.xml><?xml version="1.0" encoding="utf-8"?>
<p:tagLst xmlns:a="http://schemas.openxmlformats.org/drawingml/2006/main" xmlns:r="http://schemas.openxmlformats.org/officeDocument/2006/relationships" xmlns:p="http://schemas.openxmlformats.org/presentationml/2006/main">
  <p:tag name="MMPROD_ABSOLUTEPOSITIONID" val="1004"/>
  <p:tag name="MMPROD_LASTVALUES" val="&lt;ChangeData&gt;&lt;Left&gt;&lt;![CDATA[52.68378]]&gt;&lt;/Left&gt;&lt;Top&gt;&lt;![CDATA[233.0991]]&gt;&lt;/Top&gt;&lt;/ChangeData&gt;"/>
  <p:tag name="MMPROD_ID" val="10021"/>
  <p:tag name="MMPROD_TYPE" val="10018"/>
  <p:tag name="MMPROD_DATA" val="&lt;property id=&quot;10074&quot; value=&quot;0&quot;/&gt;&lt;property id=&quot;10193&quot; value=&quot;D&quot;/&gt;&lt;property id=&quot;10199&quot; value=&quot;1&quot;/&gt;&lt;object type=&quot;10049&quot; unique_id=&quot;10022&quot;&gt;&lt;property id=&quot;10020&quot; value=&quot;2&quot;/&gt;&lt;property id=&quot;10102&quot; value=&quot;0&quot;/&gt;&lt;property id=&quot;10191&quot; value=&quot;19&quot;/&gt;&lt;/object&gt;"/>
  <p:tag name="MMPROD_COLLECTIONCONTAINERID" val="10012"/>
  <p:tag name="MMPROD_PARENTID" val="10011"/>
  <p:tag name="MMPROD_ANSWERLETTER" val="D) "/>
  <p:tag name="HTML_AUTOSHAPE_INFO" val="&lt;ThreeDShapeInfo&gt;&lt;uuid val=&quot;1004&quot;/&gt;&lt;isInvalidForFieldText val=&quot;0&quot;/&gt;&lt;hasMultipleQuizShape val=&quot;1&quot;/&gt;&lt;Image&gt;&lt;filename val=&quot;C:\Users\VIPDG~1\AppData\Local\Temp\PR\data\asimages\{99513961-8BE3-40F3-99E0-9E2EF3C5DACB}_7.png&quot;/&gt;&lt;left val=&quot;69&quot;/&gt;&lt;top val=&quot;224&quot;/&gt;&lt;width val=&quot;63&quot;/&gt;&lt;height val=&quot;56&quot;/&gt;&lt;hasText val=&quot;1&quot;/&gt;&lt;/Image&gt;&lt;Image&gt;&lt;filename val=&quot;C:\Users\VIPDG~1\AppData\Local\Temp\PR\data\asimages\{2370C866-01B1-41F1-81B6-04C873255D55}_7.png&quot;/&gt;&lt;left val=&quot;108&quot;/&gt;&lt;top val=&quot;224&quot;/&gt;&lt;width val=&quot;399&quot;/&gt;&lt;height val=&quot;56&quot;/&gt;&lt;hasText val=&quot;1&quot;/&gt;&lt;/Image&gt;&lt;/ThreeDShapeInfo&gt;"/>
</p:tagLst>
</file>

<file path=ppt/tags/tag65.xml><?xml version="1.0" encoding="utf-8"?>
<p:tagLst xmlns:a="http://schemas.openxmlformats.org/drawingml/2006/main" xmlns:r="http://schemas.openxmlformats.org/officeDocument/2006/relationships" xmlns:p="http://schemas.openxmlformats.org/presentationml/2006/main">
  <p:tag name="MMPROD_ABSOLUTEPOSITIONID" val="1005"/>
  <p:tag name="MMPROD_LASTVALUES" val="&lt;ChangeData&gt;&lt;Left&gt;&lt;![CDATA[52.68378]]&gt;&lt;/Left&gt;&lt;Top&gt;&lt;![CDATA[267.5989]]&gt;&lt;/Top&gt;&lt;/ChangeData&gt;"/>
  <p:tag name="MMPROD_ID" val="10023"/>
  <p:tag name="MMPROD_TYPE" val="10018"/>
  <p:tag name="MMPROD_DATA" val="&lt;property id=&quot;10074&quot; value=&quot;0&quot;/&gt;&lt;property id=&quot;10193&quot; value=&quot;E&quot;/&gt;&lt;property id=&quot;10199&quot; value=&quot;1&quot;/&gt;&lt;object type=&quot;10049&quot; unique_id=&quot;10024&quot;&gt;&lt;property id=&quot;10020&quot; value=&quot;2&quot;/&gt;&lt;property id=&quot;10102&quot; value=&quot;0&quot;/&gt;&lt;property id=&quot;10191&quot; value=&quot;20&quot;/&gt;&lt;/object&gt;"/>
  <p:tag name="MMPROD_COLLECTIONCONTAINERID" val="10012"/>
  <p:tag name="MMPROD_PARENTID" val="10011"/>
  <p:tag name="MMPROD_ANSWERLETTER" val="E) "/>
  <p:tag name="HTML_AUTOSHAPE_INFO" val="&lt;ThreeDShapeInfo&gt;&lt;uuid val=&quot;1005&quot;/&gt;&lt;isInvalidForFieldText val=&quot;0&quot;/&gt;&lt;hasMultipleQuizShape val=&quot;1&quot;/&gt;&lt;Image&gt;&lt;filename val=&quot;C:\Users\VIPDG~1\AppData\Local\Temp\PR\data\asimages\{47B40649-D5D3-4926-B03C-AD5B417D372F}_7.png&quot;/&gt;&lt;left val=&quot;69&quot;/&gt;&lt;top val=&quot;258&quot;/&gt;&lt;width val=&quot;59&quot;/&gt;&lt;height val=&quot;56&quot;/&gt;&lt;hasText val=&quot;1&quot;/&gt;&lt;/Image&gt;&lt;Image&gt;&lt;filename val=&quot;C:\Users\VIPDG~1\AppData\Local\Temp\PR\data\asimages\{732E5EDF-760F-425F-864C-05DBE7EA78D4}_7.png&quot;/&gt;&lt;left val=&quot;104&quot;/&gt;&lt;top val=&quot;258&quot;/&gt;&lt;width val=&quot;403&quot;/&gt;&lt;height val=&quot;56&quot;/&gt;&lt;hasText val=&quot;1&quot;/&gt;&lt;/Image&gt;&lt;/ThreeDShapeInfo&gt;"/>
</p:tagLst>
</file>

<file path=ppt/tags/tag66.xml><?xml version="1.0" encoding="utf-8"?>
<p:tagLst xmlns:a="http://schemas.openxmlformats.org/drawingml/2006/main" xmlns:r="http://schemas.openxmlformats.org/officeDocument/2006/relationships" xmlns:p="http://schemas.openxmlformats.org/presentationml/2006/main">
  <p:tag name="MMPROD_ABSOLUTEPOSITIONID" val="1006"/>
  <p:tag name="MMPROD_LASTVALUES" val="&lt;ChangeData&gt;&lt;Left&gt;&lt;![CDATA[52.68378]]&gt;&lt;/Left&gt;&lt;Top&gt;&lt;![CDATA[302.0987]]&gt;&lt;/Top&gt;&lt;/ChangeData&gt;"/>
  <p:tag name="MMPROD_ID" val="10025"/>
  <p:tag name="MMPROD_TYPE" val="10018"/>
  <p:tag name="MMPROD_DATA" val="&lt;property id=&quot;10074&quot; value=&quot;1&quot;/&gt;&lt;property id=&quot;10193&quot; value=&quot;F&quot;/&gt;&lt;property id=&quot;10199&quot; value=&quot;1&quot;/&gt;&lt;object type=&quot;10049&quot; unique_id=&quot;10026&quot;&gt;&lt;property id=&quot;10020&quot; value=&quot;2&quot;/&gt;&lt;property id=&quot;10102&quot; value=&quot;0&quot;/&gt;&lt;property id=&quot;10191&quot; value=&quot;21&quot;/&gt;&lt;/object&gt;"/>
  <p:tag name="MMPROD_COLLECTIONCONTAINERID" val="10012"/>
  <p:tag name="MMPROD_PARENTID" val="10011"/>
  <p:tag name="MMPROD_ANSWERLETTER" val="F) "/>
  <p:tag name="HTML_AUTOSHAPE_INFO" val="&lt;ThreeDShapeInfo&gt;&lt;uuid val=&quot;1006&quot;/&gt;&lt;isInvalidForFieldText val=&quot;0&quot;/&gt;&lt;hasMultipleQuizShape val=&quot;1&quot;/&gt;&lt;Image&gt;&lt;filename val=&quot;C:\Users\VIPDG~1\AppData\Local\Temp\PR\data\asimages\{564C9E78-5519-446F-BF87-A7D2C5853442}_7.png&quot;/&gt;&lt;left val=&quot;69&quot;/&gt;&lt;top val=&quot;293&quot;/&gt;&lt;width val=&quot;58&quot;/&gt;&lt;height val=&quot;56&quot;/&gt;&lt;hasText val=&quot;1&quot;/&gt;&lt;/Image&gt;&lt;Image&gt;&lt;filename val=&quot;C:\Users\VIPDG~1\AppData\Local\Temp\PR\data\asimages\{FA63B53E-28B4-403D-9304-C3D7A531DEB4}_7.png&quot;/&gt;&lt;left val=&quot;102&quot;/&gt;&lt;top val=&quot;293&quot;/&gt;&lt;width val=&quot;404&quot;/&gt;&lt;height val=&quot;56&quot;/&gt;&lt;hasText val=&quot;1&quot;/&gt;&lt;/Image&gt;&lt;/ThreeDShapeInfo&gt;"/>
</p:tagLst>
</file>

<file path=ppt/tags/tag67.xml><?xml version="1.0" encoding="utf-8"?>
<p:tagLst xmlns:a="http://schemas.openxmlformats.org/drawingml/2006/main" xmlns:r="http://schemas.openxmlformats.org/officeDocument/2006/relationships" xmlns:p="http://schemas.openxmlformats.org/presentationml/2006/main">
  <p:tag name="MMPROD_LASTVALUES" val="&lt;ChangeData&gt;&lt;Text&gt;&lt;![CDATA[F) ]]&gt;&lt;/Text&gt;&lt;FontSize&gt;&lt;![CDATA[26]]&gt;&lt;/FontSize&gt;&lt;Left&gt;&lt;![CDATA[85]]&gt;&lt;/Left&gt;&lt;Top&gt;&lt;![CDATA[365.5996]]&gt;&lt;/Top&gt;&lt;/ChangeData&gt;"/>
  <p:tag name="MMPROD_ABSOLUTEPOSITIONID" val="1046"/>
  <p:tag name="PRESENTER_SHAPETEXTINFO" val="&lt;ShapeTextInfo&gt;&lt;TableIndex row=&quot;-1&quot; col=&quot;-1&quot;&gt;&lt;linesCount val=&quot;1&quot;/&gt;&lt;lineCharCount val=&quot;3&quot;/&gt;&lt;/TableIndex&gt;&lt;/ShapeTextInfo&gt;"/>
</p:tagLst>
</file>

<file path=ppt/tags/tag68.xml><?xml version="1.0" encoding="utf-8"?>
<p:tagLst xmlns:a="http://schemas.openxmlformats.org/drawingml/2006/main" xmlns:r="http://schemas.openxmlformats.org/officeDocument/2006/relationships" xmlns:p="http://schemas.openxmlformats.org/presentationml/2006/main">
  <p:tag name="MMPROD_LASTVALUES" val="&lt;ChangeData&gt;&lt;Text&gt;&lt;![CDATA[tất cả những đáp án trên]]&gt;&lt;/Text&gt;&lt;FontSize&gt;&lt;![CDATA[26]]&gt;&lt;/FontSize&gt;&lt;Left&gt;&lt;![CDATA[119]]&gt;&lt;/Left&gt;&lt;Top&gt;&lt;![CDATA[365.5996]]&gt;&lt;/Top&gt;&lt;/ChangeData&gt;"/>
  <p:tag name="MMPROD_ABSOLUTEPOSITIONID" val="1026"/>
  <p:tag name="PRESENTER_SHAPETEXTINFO" val="&lt;ShapeTextInfo&gt;&lt;TableIndex row=&quot;-1&quot; col=&quot;-1&quot;&gt;&lt;linesCount val=&quot;1&quot;/&gt;&lt;lineCharCount val=&quot;24&quot;/&gt;&lt;/TableIndex&gt;&lt;/ShapeTextInfo&gt;"/>
</p:tagLst>
</file>

<file path=ppt/tags/tag69.xml><?xml version="1.0" encoding="utf-8"?>
<p:tagLst xmlns:a="http://schemas.openxmlformats.org/drawingml/2006/main" xmlns:r="http://schemas.openxmlformats.org/officeDocument/2006/relationships" xmlns:p="http://schemas.openxmlformats.org/presentationml/2006/main">
  <p:tag name="MMPROD_ABSOLUTEPOSITIONID" val="1016"/>
  <p:tag name="MMPROD_CONTROLTYPE" val="1"/>
  <p:tag name="MMPROD_SCALEOPERATION" val="1"/>
</p:tagLst>
</file>

<file path=ppt/tags/tag7.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32&quot;/&gt;&lt;/TableIndex&gt;&lt;/ShapeTextInfo&gt;"/>
</p:tagLst>
</file>

<file path=ppt/tags/tag70.xml><?xml version="1.0" encoding="utf-8"?>
<p:tagLst xmlns:a="http://schemas.openxmlformats.org/drawingml/2006/main" xmlns:r="http://schemas.openxmlformats.org/officeDocument/2006/relationships" xmlns:p="http://schemas.openxmlformats.org/presentationml/2006/main">
  <p:tag name="MMPROD_LASTVALUES" val="&lt;ChangeData&gt;&lt;Text&gt;&lt;![CDATA[E) ]]&gt;&lt;/Text&gt;&lt;FontSize&gt;&lt;![CDATA[26]]&gt;&lt;/FontSize&gt;&lt;Left&gt;&lt;![CDATA[85]]&gt;&lt;/Left&gt;&lt;Top&gt;&lt;![CDATA[318.3997]]&gt;&lt;/Top&gt;&lt;/ChangeData&gt;"/>
  <p:tag name="MMPROD_ABSOLUTEPOSITIONID" val="1045"/>
  <p:tag name="PRESENTER_SHAPETEXTINFO" val="&lt;ShapeTextInfo&gt;&lt;TableIndex row=&quot;-1&quot; col=&quot;-1&quot;&gt;&lt;linesCount val=&quot;1&quot;/&gt;&lt;lineCharCount val=&quot;3&quot;/&gt;&lt;/TableIndex&gt;&lt;/ShapeTextInfo&gt;"/>
</p:tagLst>
</file>

<file path=ppt/tags/tag71.xml><?xml version="1.0" encoding="utf-8"?>
<p:tagLst xmlns:a="http://schemas.openxmlformats.org/drawingml/2006/main" xmlns:r="http://schemas.openxmlformats.org/officeDocument/2006/relationships" xmlns:p="http://schemas.openxmlformats.org/presentationml/2006/main">
  <p:tag name="MMPROD_LASTVALUES" val="&lt;ChangeData&gt;&lt;Text&gt;&lt;![CDATA[tay cầm]]&gt;&lt;/Text&gt;&lt;FontSize&gt;&lt;![CDATA[26]]&gt;&lt;/FontSize&gt;&lt;Left&gt;&lt;![CDATA[120]]&gt;&lt;/Left&gt;&lt;Top&gt;&lt;![CDATA[318.3997]]&gt;&lt;/Top&gt;&lt;/ChangeData&gt;"/>
  <p:tag name="MMPROD_ABSOLUTEPOSITIONID" val="1025"/>
  <p:tag name="PRESENTER_SHAPETEXTINFO" val="&lt;ShapeTextInfo&gt;&lt;TableIndex row=&quot;-1&quot; col=&quot;-1&quot;&gt;&lt;linesCount val=&quot;1&quot;/&gt;&lt;lineCharCount val=&quot;7&quot;/&gt;&lt;/TableIndex&gt;&lt;/ShapeTextInfo&gt;"/>
</p:tagLst>
</file>

<file path=ppt/tags/tag72.xml><?xml version="1.0" encoding="utf-8"?>
<p:tagLst xmlns:a="http://schemas.openxmlformats.org/drawingml/2006/main" xmlns:r="http://schemas.openxmlformats.org/officeDocument/2006/relationships" xmlns:p="http://schemas.openxmlformats.org/presentationml/2006/main">
  <p:tag name="MMPROD_ABSOLUTEPOSITIONID" val="1015"/>
  <p:tag name="MMPROD_CONTROLTYPE" val="1"/>
  <p:tag name="MMPROD_SCALEOPERATION" val="1"/>
</p:tagLst>
</file>

<file path=ppt/tags/tag73.xml><?xml version="1.0" encoding="utf-8"?>
<p:tagLst xmlns:a="http://schemas.openxmlformats.org/drawingml/2006/main" xmlns:r="http://schemas.openxmlformats.org/officeDocument/2006/relationships" xmlns:p="http://schemas.openxmlformats.org/presentationml/2006/main">
  <p:tag name="MMPROD_LASTVALUES" val="&lt;ChangeData&gt;&lt;Text&gt;&lt;![CDATA[D) ]]&gt;&lt;/Text&gt;&lt;FontSize&gt;&lt;![CDATA[26]]&gt;&lt;/FontSize&gt;&lt;Left&gt;&lt;![CDATA[85]]&gt;&lt;/Left&gt;&lt;Top&gt;&lt;![CDATA[271.1997]]&gt;&lt;/Top&gt;&lt;/ChangeData&gt;"/>
  <p:tag name="MMPROD_ABSOLUTEPOSITIONID" val="1044"/>
  <p:tag name="PRESENTER_SHAPETEXTINFO" val="&lt;ShapeTextInfo&gt;&lt;TableIndex row=&quot;-1&quot; col=&quot;-1&quot;&gt;&lt;linesCount val=&quot;1&quot;/&gt;&lt;lineCharCount val=&quot;3&quot;/&gt;&lt;/TableIndex&gt;&lt;/ShapeTextInfo&gt;"/>
</p:tagLst>
</file>

<file path=ppt/tags/tag74.xml><?xml version="1.0" encoding="utf-8"?>
<p:tagLst xmlns:a="http://schemas.openxmlformats.org/drawingml/2006/main" xmlns:r="http://schemas.openxmlformats.org/officeDocument/2006/relationships" xmlns:p="http://schemas.openxmlformats.org/presentationml/2006/main">
  <p:tag name="MMPROD_LASTVALUES" val="&lt;ChangeData&gt;&lt;Text&gt;&lt;![CDATA[đáy]]&gt;&lt;/Text&gt;&lt;FontSize&gt;&lt;![CDATA[26]]&gt;&lt;/FontSize&gt;&lt;Left&gt;&lt;![CDATA[124]]&gt;&lt;/Left&gt;&lt;Top&gt;&lt;![CDATA[271.1997]]&gt;&lt;/Top&gt;&lt;/ChangeData&gt;"/>
  <p:tag name="MMPROD_ABSOLUTEPOSITIONID" val="1024"/>
  <p:tag name="PRESENTER_SHAPETEXTINFO" val="&lt;ShapeTextInfo&gt;&lt;TableIndex row=&quot;-1&quot; col=&quot;-1&quot;&gt;&lt;linesCount val=&quot;1&quot;/&gt;&lt;lineCharCount val=&quot;3&quot;/&gt;&lt;/TableIndex&gt;&lt;/ShapeTextInfo&gt;"/>
</p:tagLst>
</file>

<file path=ppt/tags/tag75.xml><?xml version="1.0" encoding="utf-8"?>
<p:tagLst xmlns:a="http://schemas.openxmlformats.org/drawingml/2006/main" xmlns:r="http://schemas.openxmlformats.org/officeDocument/2006/relationships" xmlns:p="http://schemas.openxmlformats.org/presentationml/2006/main">
  <p:tag name="MMPROD_ABSOLUTEPOSITIONID" val="1014"/>
  <p:tag name="MMPROD_CONTROLTYPE" val="1"/>
  <p:tag name="MMPROD_SCALEOPERATION" val="1"/>
</p:tagLst>
</file>

<file path=ppt/tags/tag76.xml><?xml version="1.0" encoding="utf-8"?>
<p:tagLst xmlns:a="http://schemas.openxmlformats.org/drawingml/2006/main" xmlns:r="http://schemas.openxmlformats.org/officeDocument/2006/relationships" xmlns:p="http://schemas.openxmlformats.org/presentationml/2006/main">
  <p:tag name="MMPROD_LASTVALUES" val="&lt;ChangeData&gt;&lt;Text&gt;&lt;![CDATA[C) ]]&gt;&lt;/Text&gt;&lt;FontSize&gt;&lt;![CDATA[26]]&gt;&lt;/FontSize&gt;&lt;Left&gt;&lt;![CDATA[85]]&gt;&lt;/Left&gt;&lt;Top&gt;&lt;![CDATA[223.9998]]&gt;&lt;/Top&gt;&lt;/ChangeData&gt;"/>
  <p:tag name="MMPROD_ABSOLUTEPOSITIONID" val="1043"/>
  <p:tag name="PRESENTER_SHAPETEXTINFO" val="&lt;ShapeTextInfo&gt;&lt;TableIndex row=&quot;-1&quot; col=&quot;-1&quot;&gt;&lt;linesCount val=&quot;1&quot;/&gt;&lt;lineCharCount val=&quot;3&quot;/&gt;&lt;/TableIndex&gt;&lt;/ShapeTextInfo&gt;"/>
</p:tagLst>
</file>

<file path=ppt/tags/tag77.xml><?xml version="1.0" encoding="utf-8"?>
<p:tagLst xmlns:a="http://schemas.openxmlformats.org/drawingml/2006/main" xmlns:r="http://schemas.openxmlformats.org/officeDocument/2006/relationships" xmlns:p="http://schemas.openxmlformats.org/presentationml/2006/main">
  <p:tag name="MMPROD_LASTVALUES" val="&lt;ChangeData&gt;&lt;Text&gt;&lt;![CDATA[thân]]&gt;&lt;/Text&gt;&lt;FontSize&gt;&lt;![CDATA[26]]&gt;&lt;/FontSize&gt;&lt;Left&gt;&lt;![CDATA[121]]&gt;&lt;/Left&gt;&lt;Top&gt;&lt;![CDATA[223.9998]]&gt;&lt;/Top&gt;&lt;/ChangeData&gt;"/>
  <p:tag name="MMPROD_ABSOLUTEPOSITIONID" val="1023"/>
  <p:tag name="PRESENTER_SHAPETEXTINFO" val="&lt;ShapeTextInfo&gt;&lt;TableIndex row=&quot;-1&quot; col=&quot;-1&quot;&gt;&lt;linesCount val=&quot;1&quot;/&gt;&lt;lineCharCount val=&quot;4&quot;/&gt;&lt;/TableIndex&gt;&lt;/ShapeTextInfo&gt;"/>
</p:tagLst>
</file>

<file path=ppt/tags/tag78.xml><?xml version="1.0" encoding="utf-8"?>
<p:tagLst xmlns:a="http://schemas.openxmlformats.org/drawingml/2006/main" xmlns:r="http://schemas.openxmlformats.org/officeDocument/2006/relationships" xmlns:p="http://schemas.openxmlformats.org/presentationml/2006/main">
  <p:tag name="MMPROD_ABSOLUTEPOSITIONID" val="1013"/>
  <p:tag name="MMPROD_CONTROLTYPE" val="1"/>
  <p:tag name="MMPROD_SCALEOPERATION" val="1"/>
</p:tagLst>
</file>

<file path=ppt/tags/tag79.xml><?xml version="1.0" encoding="utf-8"?>
<p:tagLst xmlns:a="http://schemas.openxmlformats.org/drawingml/2006/main" xmlns:r="http://schemas.openxmlformats.org/officeDocument/2006/relationships" xmlns:p="http://schemas.openxmlformats.org/presentationml/2006/main">
  <p:tag name="MMPROD_LASTVALUES" val="&lt;ChangeData&gt;&lt;Text&gt;&lt;![CDATA[B) ]]&gt;&lt;/Text&gt;&lt;FontSize&gt;&lt;![CDATA[26]]&gt;&lt;/FontSize&gt;&lt;Left&gt;&lt;![CDATA[85]]&gt;&lt;/Left&gt;&lt;Top&gt;&lt;![CDATA[176.7998]]&gt;&lt;/Top&gt;&lt;/ChangeData&gt;"/>
  <p:tag name="MMPROD_ABSOLUTEPOSITIONID" val="1042"/>
  <p:tag name="PRESENTER_SHAPETEXTINFO" val="&lt;ShapeTextInfo&gt;&lt;TableIndex row=&quot;-1&quot; col=&quot;-1&quot;&gt;&lt;linesCount val=&quot;1&quot;/&gt;&lt;lineCharCount val=&quot;3&quot;/&gt;&lt;/TableIndex&gt;&lt;/ShapeTextInfo&gt;"/>
</p:tagLst>
</file>

<file path=ppt/tags/tag8.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5&quot;/&gt;&lt;lineCharCount val=&quot;33&quot;/&gt;&lt;lineCharCount val=&quot;13&quot;/&gt;&lt;lineCharCount val=&quot;12&quot;/&gt;&lt;lineCharCount val=&quot;13&quot;/&gt;&lt;lineCharCount val=&quot;11&quot;/&gt;&lt;/TableIndex&gt;&lt;/ShapeTextInfo&gt;"/>
</p:tagLst>
</file>

<file path=ppt/tags/tag80.xml><?xml version="1.0" encoding="utf-8"?>
<p:tagLst xmlns:a="http://schemas.openxmlformats.org/drawingml/2006/main" xmlns:r="http://schemas.openxmlformats.org/officeDocument/2006/relationships" xmlns:p="http://schemas.openxmlformats.org/presentationml/2006/main">
  <p:tag name="MMPROD_LASTVALUES" val="&lt;ChangeData&gt;&lt;Text&gt;&lt;![CDATA[miệng]]&gt;&lt;/Text&gt;&lt;FontSize&gt;&lt;![CDATA[26]]&gt;&lt;/FontSize&gt;&lt;Left&gt;&lt;![CDATA[122]]&gt;&lt;/Left&gt;&lt;Top&gt;&lt;![CDATA[176.7998]]&gt;&lt;/Top&gt;&lt;/ChangeData&gt;"/>
  <p:tag name="MMPROD_ABSOLUTEPOSITIONID" val="1022"/>
  <p:tag name="PRESENTER_SHAPETEXTINFO" val="&lt;ShapeTextInfo&gt;&lt;TableIndex row=&quot;-1&quot; col=&quot;-1&quot;&gt;&lt;linesCount val=&quot;1&quot;/&gt;&lt;lineCharCount val=&quot;5&quot;/&gt;&lt;/TableIndex&gt;&lt;/ShapeTextInfo&gt;"/>
</p:tagLst>
</file>

<file path=ppt/tags/tag81.xml><?xml version="1.0" encoding="utf-8"?>
<p:tagLst xmlns:a="http://schemas.openxmlformats.org/drawingml/2006/main" xmlns:r="http://schemas.openxmlformats.org/officeDocument/2006/relationships" xmlns:p="http://schemas.openxmlformats.org/presentationml/2006/main">
  <p:tag name="MMPROD_ABSOLUTEPOSITIONID" val="1012"/>
  <p:tag name="MMPROD_CONTROLTYPE" val="1"/>
  <p:tag name="MMPROD_SCALEOPERATION" val="1"/>
</p:tagLst>
</file>

<file path=ppt/tags/tag82.xml><?xml version="1.0" encoding="utf-8"?>
<p:tagLst xmlns:a="http://schemas.openxmlformats.org/drawingml/2006/main" xmlns:r="http://schemas.openxmlformats.org/officeDocument/2006/relationships" xmlns:p="http://schemas.openxmlformats.org/presentationml/2006/main">
  <p:tag name="MMPROD_LASTVALUES" val="&lt;ChangeData&gt;&lt;Text&gt;&lt;![CDATA[A) ]]&gt;&lt;/Text&gt;&lt;FontSize&gt;&lt;![CDATA[26]]&gt;&lt;/FontSize&gt;&lt;Left&gt;&lt;![CDATA[85]]&gt;&lt;/Left&gt;&lt;Top&gt;&lt;![CDATA[129.5998]]&gt;&lt;/Top&gt;&lt;/ChangeData&gt;"/>
  <p:tag name="MMPROD_ABSOLUTEPOSITIONID" val="1041"/>
  <p:tag name="PRESENTER_SHAPETEXTINFO" val="&lt;ShapeTextInfo&gt;&lt;TableIndex row=&quot;-1&quot; col=&quot;-1&quot;&gt;&lt;linesCount val=&quot;1&quot;/&gt;&lt;lineCharCount val=&quot;3&quot;/&gt;&lt;/TableIndex&gt;&lt;/ShapeTextInfo&gt;"/>
</p:tagLst>
</file>

<file path=ppt/tags/tag83.xml><?xml version="1.0" encoding="utf-8"?>
<p:tagLst xmlns:a="http://schemas.openxmlformats.org/drawingml/2006/main" xmlns:r="http://schemas.openxmlformats.org/officeDocument/2006/relationships" xmlns:p="http://schemas.openxmlformats.org/presentationml/2006/main">
  <p:tag name="MMPROD_LASTVALUES" val="&lt;ChangeData&gt;&lt;Text&gt;&lt;![CDATA[nắp]]&gt;&lt;/Text&gt;&lt;FontSize&gt;&lt;![CDATA[26]]&gt;&lt;/FontSize&gt;&lt;Left&gt;&lt;![CDATA[122]]&gt;&lt;/Left&gt;&lt;Top&gt;&lt;![CDATA[129.5998]]&gt;&lt;/Top&gt;&lt;/ChangeData&gt;"/>
  <p:tag name="MMPROD_ABSOLUTEPOSITIONID" val="1021"/>
  <p:tag name="PRESENTER_SHAPETEXTINFO" val="&lt;ShapeTextInfo&gt;&lt;TableIndex row=&quot;-1&quot; col=&quot;-1&quot;&gt;&lt;linesCount val=&quot;1&quot;/&gt;&lt;lineCharCount val=&quot;3&quot;/&gt;&lt;/TableIndex&gt;&lt;/ShapeTextInfo&gt;"/>
</p:tagLst>
</file>

<file path=ppt/tags/tag84.xml><?xml version="1.0" encoding="utf-8"?>
<p:tagLst xmlns:a="http://schemas.openxmlformats.org/drawingml/2006/main" xmlns:r="http://schemas.openxmlformats.org/officeDocument/2006/relationships" xmlns:p="http://schemas.openxmlformats.org/presentationml/2006/main">
  <p:tag name="MMPROD_ABSOLUTEPOSITIONID" val="1011"/>
  <p:tag name="MMPROD_CONTROLTYPE" val="1"/>
  <p:tag name="MMPROD_SCALEOPERATION" val="1"/>
</p:tagLst>
</file>

<file path=ppt/tags/tag85.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86.xml><?xml version="1.0" encoding="utf-8"?>
<p:tagLst xmlns:a="http://schemas.openxmlformats.org/drawingml/2006/main" xmlns:r="http://schemas.openxmlformats.org/officeDocument/2006/relationships" xmlns:p="http://schemas.openxmlformats.org/presentationml/2006/main">
  <p:tag name="MMPROD_ABSOLUTEPOSITIONID" val="107"/>
  <p:tag name="MMPROD_LASTVALUES" val="&lt;ChangeData&gt;&lt;Text&gt;&lt;![CDATA[xóa]]&gt;&lt;/Text&gt;&lt;FontSize&gt;&lt;![CDATA[14]]&gt;&lt;/FontSize&gt;&lt;Left&gt;&lt;![CDATA[595.8]]&gt;&lt;/Left&gt;&lt;Top&gt;&lt;![CDATA[452.3013]]&gt;&lt;/Top&gt;&lt;/ChangeData&gt;"/>
  <p:tag name="PRESENTER_SHAPETEXTINFO" val="&lt;ShapeTextInfo&gt;&lt;TableIndex row=&quot;-1&quot; col=&quot;-1&quot;&gt;&lt;linesCount val=&quot;1&quot;/&gt;&lt;lineCharCount val=&quot;3&quot;/&gt;&lt;/TableIndex&gt;&lt;/ShapeTextInfo&gt;"/>
</p:tagLst>
</file>

<file path=ppt/tags/tag87.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88.xml><?xml version="1.0" encoding="utf-8"?>
<p:tagLst xmlns:a="http://schemas.openxmlformats.org/drawingml/2006/main" xmlns:r="http://schemas.openxmlformats.org/officeDocument/2006/relationships" xmlns:p="http://schemas.openxmlformats.org/presentationml/2006/main">
  <p:tag name="MMPROD_ABSOLUTEPOSITIONID" val="105"/>
  <p:tag name="MMPROD_LASTVALUES" val="&lt;ChangeData&gt;&lt;Text&gt;&lt;![CDATA[trả lời]]&gt;&lt;/Text&gt;&lt;FontSize&gt;&lt;![CDATA[14]]&gt;&lt;/FontSize&gt;&lt;Left&gt;&lt;![CDATA[498.6]]&gt;&lt;/Left&gt;&lt;Top&gt;&lt;![CDATA[452.3013]]&gt;&lt;/Top&gt;&lt;/ChangeData&gt;"/>
  <p:tag name="PRESENTER_SHAPETEXTINFO" val="&lt;ShapeTextInfo&gt;&lt;TableIndex row=&quot;-1&quot; col=&quot;-1&quot;&gt;&lt;linesCount val=&quot;1&quot;/&gt;&lt;lineCharCount val=&quot;7&quot;/&gt;&lt;/TableIndex&gt;&lt;/ShapeTextInfo&gt;"/>
</p:tagLst>
</file>

<file path=ppt/tags/tag89.xml><?xml version="1.0" encoding="utf-8"?>
<p:tagLst xmlns:a="http://schemas.openxmlformats.org/drawingml/2006/main" xmlns:r="http://schemas.openxmlformats.org/officeDocument/2006/relationships" xmlns:p="http://schemas.openxmlformats.org/presentationml/2006/main">
  <p:tag name="PPSNARRATION" val="7,919238880,C:\Users\VIP DG\Desktop\bai giang mi thuat(tệp nguồn)\bai giang mi thuat(tệp nguồn)\bai giang mi thuat\Presentation1 thuy am nc_pptx\Media.ppcx"/>
  <p:tag name="HTML_SHAPEINFO" val="&lt;SlideThumbPath val=&quot;Slide8.PNG&quot;/&gt;"/>
</p:tagLst>
</file>

<file path=ppt/tags/tag9.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10&quot;/&gt;&lt;/TableIndex&gt;&lt;/ShapeTextInfo&gt;"/>
</p:tagLst>
</file>

<file path=ppt/tags/tag90.xml><?xml version="1.0" encoding="utf-8"?>
<p:tagLst xmlns:a="http://schemas.openxmlformats.org/drawingml/2006/main" xmlns:r="http://schemas.openxmlformats.org/officeDocument/2006/relationships" xmlns:p="http://schemas.openxmlformats.org/presentationml/2006/main">
  <p:tag name="HTML_SHAPEINFO" val="&lt;ThreeDShapeInfo&gt;&lt;uuid val=&quot;&quot;/&gt;&lt;isInvalidForFieldText val=&quot;0&quot;/&gt;&lt;Image&gt;&lt;filename val=&quot;C:\Users\VIPDG~1\AppData\Local\Temp\PR\data\asimages\{796E8953-A30B-4BFB-90AF-511A96AB1CFE}_8.png&quot;/&gt;&lt;left val=&quot;156&quot;/&gt;&lt;top val=&quot;4&quot;/&gt;&lt;width val=&quot;426&quot;/&gt;&lt;height val=&quot;59&quot;/&gt;&lt;hasText val=&quot;1&quot;/&gt;&lt;/Image&gt;&lt;/ThreeDShapeInfo&gt;"/>
  <p:tag name="PRESENTER_SHAPETEXTINFO" val="&lt;ShapeTextInfo&gt;&lt;TableIndex row=&quot;-1&quot; col=&quot;-1&quot;&gt;&lt;linesCount val=&quot;1&quot;/&gt;&lt;lineCharCount val=&quot;11&quot;/&gt;&lt;/TableIndex&gt;&lt;/ShapeTextInfo&gt;"/>
</p:tagLst>
</file>

<file path=ppt/tags/tag91.xml><?xml version="1.0" encoding="utf-8"?>
<p:tagLst xmlns:a="http://schemas.openxmlformats.org/drawingml/2006/main" xmlns:r="http://schemas.openxmlformats.org/officeDocument/2006/relationships" xmlns:p="http://schemas.openxmlformats.org/presentationml/2006/main">
  <p:tag name="HTML_SHAPEINFO" val="&lt;ThreeDShapeInfo&gt;&lt;uuid val=&quot;&quot;/&gt;&lt;isInvalidForFieldText val=&quot;0&quot;/&gt;&lt;Image&gt;&lt;filename val=&quot;C:\Users\VIPDG~1\AppData\Local\Temp\PR\data\asimages\{EB8C11C8-FAA8-4E72-A718-C37E7EDC46D5}_8.png&quot;/&gt;&lt;left val=&quot;584&quot;/&gt;&lt;top val=&quot;102&quot;/&gt;&lt;width val=&quot;122&quot;/&gt;&lt;height val=&quot;39&quot;/&gt;&lt;hasText val=&quot;1&quot;/&gt;&lt;/Image&gt;&lt;/ThreeDShapeInfo&gt;"/>
  <p:tag name="PRESENTER_SHAPETEXTINFO" val="&lt;ShapeTextInfo&gt;&lt;TableIndex row=&quot;-1&quot; col=&quot;-1&quot;&gt;&lt;linesCount val=&quot;1&quot;/&gt;&lt;lineCharCount val=&quot;5&quot;/&gt;&lt;/TableIndex&gt;&lt;/ShapeTextInfo&gt;"/>
</p:tagLst>
</file>

<file path=ppt/tags/tag92.xml><?xml version="1.0" encoding="utf-8"?>
<p:tagLst xmlns:a="http://schemas.openxmlformats.org/drawingml/2006/main" xmlns:r="http://schemas.openxmlformats.org/officeDocument/2006/relationships" xmlns:p="http://schemas.openxmlformats.org/presentationml/2006/main">
  <p:tag name="HTML_SHAPEINFO" val="&lt;ThreeDShapeInfo&gt;&lt;uuid val=&quot;&quot;/&gt;&lt;isInvalidForFieldText val=&quot;0&quot;/&gt;&lt;Image&gt;&lt;filename val=&quot;C:\Users\VIPDG~1\AppData\Local\Temp\PR\data\asimages\{487B312E-A847-451C-9A55-1A2B095C34DA}_8.png&quot;/&gt;&lt;left val=&quot;594&quot;/&gt;&lt;top val=&quot;259&quot;/&gt;&lt;width val=&quot;126&quot;/&gt;&lt;height val=&quot;39&quot;/&gt;&lt;hasText val=&quot;1&quot;/&gt;&lt;/Image&gt;&lt;/ThreeDShapeInfo&gt;"/>
  <p:tag name="PRESENTER_SHAPETEXTINFO" val="&lt;ShapeTextInfo&gt;&lt;TableIndex row=&quot;-1&quot; col=&quot;-1&quot;&gt;&lt;linesCount val=&quot;1&quot;/&gt;&lt;lineCharCount val=&quot;4&quot;/&gt;&lt;/TableIndex&gt;&lt;/ShapeTextInfo&gt;"/>
</p:tagLst>
</file>

<file path=ppt/tags/tag93.xml><?xml version="1.0" encoding="utf-8"?>
<p:tagLst xmlns:a="http://schemas.openxmlformats.org/drawingml/2006/main" xmlns:r="http://schemas.openxmlformats.org/officeDocument/2006/relationships" xmlns:p="http://schemas.openxmlformats.org/presentationml/2006/main">
  <p:tag name="HTML_SHAPEINFO" val="&lt;ThreeDShapeInfo&gt;&lt;uuid val=&quot;&quot;/&gt;&lt;isInvalidForFieldText val=&quot;0&quot;/&gt;&lt;Image&gt;&lt;filename val=&quot;C:\Users\VIPDG~1\AppData\Local\Temp\PR\data\asimages\{3ADBA584-1250-44DB-8829-C51421FE058A}_8.png&quot;/&gt;&lt;left val=&quot;140&quot;/&gt;&lt;top val=&quot;117&quot;/&gt;&lt;width val=&quot;68&quot;/&gt;&lt;height val=&quot;39&quot;/&gt;&lt;hasText val=&quot;1&quot;/&gt;&lt;/Image&gt;&lt;/ThreeDShapeInfo&gt;"/>
  <p:tag name="PRESENTER_SHAPETEXTINFO" val="&lt;ShapeTextInfo&gt;&lt;TableIndex row=&quot;-1&quot; col=&quot;-1&quot;&gt;&lt;linesCount val=&quot;1&quot;/&gt;&lt;lineCharCount val=&quot;3&quot;/&gt;&lt;/TableIndex&gt;&lt;/ShapeTextInfo&gt;"/>
</p:tagLst>
</file>

<file path=ppt/tags/tag94.xml><?xml version="1.0" encoding="utf-8"?>
<p:tagLst xmlns:a="http://schemas.openxmlformats.org/drawingml/2006/main" xmlns:r="http://schemas.openxmlformats.org/officeDocument/2006/relationships" xmlns:p="http://schemas.openxmlformats.org/presentationml/2006/main">
  <p:tag name="HTML_SHAPEINFO" val="&lt;ThreeDShapeInfo&gt;&lt;uuid val=&quot;&quot;/&gt;&lt;isInvalidForFieldText val=&quot;0&quot;/&gt;&lt;Image&gt;&lt;filename val=&quot;C:\Users\VIPDG~1\AppData\Local\Temp\PR\data\asimages\{56555897-B06F-4EE4-BA0D-47492978934F}_8.png&quot;/&gt;&lt;left val=&quot;21&quot;/&gt;&lt;top val=&quot;193&quot;/&gt;&lt;width val=&quot;90&quot;/&gt;&lt;height val=&quot;39&quot;/&gt;&lt;hasText val=&quot;1&quot;/&gt;&lt;/Image&gt;&lt;/ThreeDShapeInfo&gt;"/>
  <p:tag name="PRESENTER_SHAPETEXTINFO" val="&lt;ShapeTextInfo&gt;&lt;TableIndex row=&quot;-1&quot; col=&quot;-1&quot;&gt;&lt;linesCount val=&quot;1&quot;/&gt;&lt;lineCharCount val=&quot;7&quot;/&gt;&lt;/TableIndex&gt;&lt;/ShapeTextInfo&gt;"/>
</p:tagLst>
</file>

<file path=ppt/tags/tag95.xml><?xml version="1.0" encoding="utf-8"?>
<p:tagLst xmlns:a="http://schemas.openxmlformats.org/drawingml/2006/main" xmlns:r="http://schemas.openxmlformats.org/officeDocument/2006/relationships" xmlns:p="http://schemas.openxmlformats.org/presentationml/2006/main">
  <p:tag name="HTML_SHAPEINFO" val="&lt;ThreeDShapeInfo&gt;&lt;uuid val=&quot;&quot;/&gt;&lt;isInvalidForFieldText val=&quot;0&quot;/&gt;&lt;Image&gt;&lt;filename val=&quot;C:\Users\VIPDG~1\AppData\Local\Temp\PR\data\asimages\{BBFFDAD8-510C-49B4-B784-0CA2DCEA4D41}_8.png&quot;/&gt;&lt;left val=&quot;87&quot;/&gt;&lt;top val=&quot;342&quot;/&gt;&lt;width val=&quot;62&quot;/&gt;&lt;height val=&quot;39&quot;/&gt;&lt;hasText val=&quot;1&quot;/&gt;&lt;/Image&gt;&lt;/ThreeDShapeInfo&gt;"/>
  <p:tag name="PRESENTER_SHAPETEXTINFO" val="&lt;ShapeTextInfo&gt;&lt;TableIndex row=&quot;-1&quot; col=&quot;-1&quot;&gt;&lt;linesCount val=&quot;1&quot;/&gt;&lt;lineCharCount val=&quot;3&quot;/&gt;&lt;/TableIndex&gt;&lt;/ShapeTextInfo&gt;"/>
</p:tagLst>
</file>

<file path=ppt/tags/tag96.xml><?xml version="1.0" encoding="utf-8"?>
<p:tagLst xmlns:a="http://schemas.openxmlformats.org/drawingml/2006/main" xmlns:r="http://schemas.openxmlformats.org/officeDocument/2006/relationships" xmlns:p="http://schemas.openxmlformats.org/presentationml/2006/main">
  <p:tag name="HTML_SHAPEINFO" val="&lt;ThreeDShapeInfo&gt;&lt;uuid val=&quot;&quot;/&gt;&lt;isInvalidForFieldText val=&quot;0&quot;/&gt;&lt;Image&gt;&lt;filename val=&quot;C:\Users\VIPDG~1\AppData\Local\Temp\PR\data\asimages\{7A56D928-E755-4ACF-A8F0-A909A877D65C}_8.png&quot;/&gt;&lt;left val=&quot;67&quot;/&gt;&lt;top val=&quot;42&quot;/&gt;&lt;width val=&quot;605&quot;/&gt;&lt;height val=&quot;70&quot;/&gt;&lt;hasText val=&quot;1&quot;/&gt;&lt;/Image&gt;&lt;/ThreeDShapeInfo&gt;"/>
  <p:tag name="PRESENTER_SHAPETEXTINFO" val="&lt;ShapeTextInfo&gt;&lt;TableIndex row=&quot;-1&quot; col=&quot;-1&quot;&gt;&lt;linesCount val=&quot;1&quot;/&gt;&lt;lineCharCount val=&quot;36&quot;/&gt;&lt;/TableIndex&gt;&lt;/ShapeTextInfo&gt;"/>
</p:tagLst>
</file>

<file path=ppt/tags/tag97.xml><?xml version="1.0" encoding="utf-8"?>
<p:tagLst xmlns:a="http://schemas.openxmlformats.org/drawingml/2006/main" xmlns:r="http://schemas.openxmlformats.org/officeDocument/2006/relationships" xmlns:p="http://schemas.openxmlformats.org/presentationml/2006/main">
  <p:tag name="PPSNARRATION" val="8,919238880,C:\Users\VIP DG\Desktop\bai giang mi thuat(tệp nguồn)\bai giang mi thuat(tệp nguồn)\bai giang mi thuat\Presentation1 thuy am nc_pptx\Media.ppcx"/>
  <p:tag name="HTML_SHAPEINFO" val="&lt;SlideThumbPath val=&quot;Slide9.PNG&quot;/&gt;"/>
</p:tagLst>
</file>

<file path=ppt/tags/tag98.xml><?xml version="1.0" encoding="utf-8"?>
<p:tagLst xmlns:a="http://schemas.openxmlformats.org/drawingml/2006/main" xmlns:r="http://schemas.openxmlformats.org/officeDocument/2006/relationships" xmlns:p="http://schemas.openxmlformats.org/presentationml/2006/main">
  <p:tag name="HTML_SHAPEINFO" val="&lt;TextEffect&gt;&lt;Image&gt;&lt;filename val=&quot;C:\Users\VIPDG~1\AppData\Local\Temp\PR\data\asimages\{0406904F-26EA-4294-8E47-282AA4955525}_1.png_crop.png&quot;/&gt;&lt;left val=&quot;112&quot;/&gt;&lt;top val=&quot;31&quot;/&gt;&lt;width val=&quot;533&quot;/&gt;&lt;height val=&quot;27&quot;/&gt;&lt;hasText val=&quot;1&quot;/&gt;&lt;paraId val=&quot;1&quot;/&gt;&lt;/Image&gt;&lt;/TextEffect&gt;"/>
  <p:tag name="PRESENTER_SHAPETEXTINFO" val="&lt;ShapeTextInfo&gt;&lt;TableIndex row=&quot;-1&quot; col=&quot;-1&quot;&gt;&lt;linesCount val=&quot;1&quot;/&gt;&lt;lineCharCount val=&quot;51&quot;/&gt;&lt;/TableIndex&gt;&lt;/ShapeTextInfo&gt;"/>
</p:tagLst>
</file>

<file path=ppt/tags/tag99.xml><?xml version="1.0" encoding="utf-8"?>
<p:tagLst xmlns:a="http://schemas.openxmlformats.org/drawingml/2006/main" xmlns:r="http://schemas.openxmlformats.org/officeDocument/2006/relationships" xmlns:p="http://schemas.openxmlformats.org/presentationml/2006/main">
  <p:tag name="PRESENTER_SHAPEINFO" val="&lt;ThreeDShapeInfo&gt;&lt;uuid val=&quot;{68455ED6-C760-4759-9BF6-350A4AB1483C}&quot;/&gt;&lt;isInvalidForFieldText val=&quot;0&quot;/&gt;&lt;Image&gt;&lt;filename val=&quot;C:\Users\VIPDG~1\AppData\Local\Temp\PR\data\asimages\{68455ED6-C760-4759-9BF6-350A4AB1483C}_9.png&quot;/&gt;&lt;left val=&quot;275&quot;/&gt;&lt;top val=&quot;67&quot;/&gt;&lt;width val=&quot;191&quot;/&gt;&lt;height val=&quot;231&quot;/&gt;&lt;hasText val=&quot;1&quot;/&gt;&lt;/Image&gt;&lt;/ThreeDShapeInfo&gt;"/>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246</TotalTime>
  <Words>772</Words>
  <Application>Microsoft Office PowerPoint</Application>
  <PresentationFormat>On-screen Show (4:3)</PresentationFormat>
  <Paragraphs>111</Paragraphs>
  <Slides>17</Slides>
  <Notes>2</Notes>
  <HiddenSlides>0</HiddenSlides>
  <MMClips>2</MMClips>
  <ScaleCrop>false</ScaleCrop>
  <HeadingPairs>
    <vt:vector size="4" baseType="variant">
      <vt:variant>
        <vt:lpstr>Theme</vt:lpstr>
      </vt:variant>
      <vt:variant>
        <vt:i4>1</vt:i4>
      </vt:variant>
      <vt:variant>
        <vt:lpstr>Slide Titles</vt:lpstr>
      </vt:variant>
      <vt:variant>
        <vt:i4>17</vt:i4>
      </vt:variant>
    </vt:vector>
  </HeadingPairs>
  <TitlesOfParts>
    <vt:vector size="18" baseType="lpstr">
      <vt:lpstr>Office Theme</vt:lpstr>
      <vt:lpstr>PowerPoint Presentation</vt:lpstr>
      <vt:lpstr>PowerPoint Presentation</vt:lpstr>
      <vt:lpstr>PowerPoint Presentation</vt:lpstr>
      <vt:lpstr>PowerPoint Presentation</vt:lpstr>
      <vt:lpstr>PowerPoint Presentation</vt:lpstr>
      <vt:lpstr>PowerPoint Presentation</vt:lpstr>
      <vt:lpstr>Bình đựng nước có những bộ phận nào ?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Hotline: 0976 333 825</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VIP DG</dc:creator>
  <cp:lastModifiedBy>VIP DG</cp:lastModifiedBy>
  <cp:revision>76</cp:revision>
  <dcterms:created xsi:type="dcterms:W3CDTF">2019-11-11T13:23:15Z</dcterms:created>
  <dcterms:modified xsi:type="dcterms:W3CDTF">2020-12-16T00:44:36Z</dcterms:modified>
</cp:coreProperties>
</file>