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36"/>
  </p:notesMasterIdLst>
  <p:sldIdLst>
    <p:sldId id="258" r:id="rId3"/>
    <p:sldId id="259" r:id="rId4"/>
    <p:sldId id="260" r:id="rId5"/>
    <p:sldId id="261" r:id="rId6"/>
    <p:sldId id="262" r:id="rId7"/>
    <p:sldId id="263" r:id="rId8"/>
    <p:sldId id="257" r:id="rId9"/>
    <p:sldId id="265" r:id="rId10"/>
    <p:sldId id="280" r:id="rId11"/>
    <p:sldId id="281" r:id="rId12"/>
    <p:sldId id="282" r:id="rId13"/>
    <p:sldId id="283" r:id="rId14"/>
    <p:sldId id="284" r:id="rId15"/>
    <p:sldId id="266" r:id="rId16"/>
    <p:sldId id="267" r:id="rId17"/>
    <p:sldId id="256" r:id="rId18"/>
    <p:sldId id="285" r:id="rId19"/>
    <p:sldId id="26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68" r:id="rId28"/>
    <p:sldId id="269" r:id="rId29"/>
    <p:sldId id="270" r:id="rId30"/>
    <p:sldId id="293" r:id="rId31"/>
    <p:sldId id="272" r:id="rId32"/>
    <p:sldId id="294" r:id="rId33"/>
    <p:sldId id="279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0F7E7-57E8-40C6-9DD4-A958021CE83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4583-791A-4874-A22D-9C10A635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9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3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3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1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74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9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9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táo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rơi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xuống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27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4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2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81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1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1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9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1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44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8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6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9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0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CE3C396-6874-8502-83E7-52997C941C0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64" y="10045110"/>
            <a:ext cx="1114425" cy="11144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451A45A-D634-5AE6-21D9-4820809D87C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-9890312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DAEB927-9A8C-41EA-BFA8-45C9B5DDBF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DA48788A-502E-4EAD-9392-C2C80D010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0333"/>
            <a:ext cx="12192000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7.png"/><Relationship Id="rId18" Type="http://schemas.openxmlformats.org/officeDocument/2006/relationships/slide" Target="slide24.xml"/><Relationship Id="rId26" Type="http://schemas.openxmlformats.org/officeDocument/2006/relationships/image" Target="../media/image46.png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slide" Target="slide21.xml"/><Relationship Id="rId17" Type="http://schemas.openxmlformats.org/officeDocument/2006/relationships/image" Target="../media/image39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slide" Target="slide23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18.xml"/><Relationship Id="rId11" Type="http://schemas.openxmlformats.org/officeDocument/2006/relationships/image" Target="../media/image36.png"/><Relationship Id="rId24" Type="http://schemas.openxmlformats.org/officeDocument/2006/relationships/image" Target="../media/image44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3.png"/><Relationship Id="rId28" Type="http://schemas.openxmlformats.org/officeDocument/2006/relationships/slide" Target="slide26.xml"/><Relationship Id="rId10" Type="http://schemas.openxmlformats.org/officeDocument/2006/relationships/slide" Target="slide20.xml"/><Relationship Id="rId19" Type="http://schemas.openxmlformats.org/officeDocument/2006/relationships/image" Target="../media/image40.png"/><Relationship Id="rId4" Type="http://schemas.openxmlformats.org/officeDocument/2006/relationships/slide" Target="slide17.xml"/><Relationship Id="rId9" Type="http://schemas.openxmlformats.org/officeDocument/2006/relationships/image" Target="../media/image35.png"/><Relationship Id="rId14" Type="http://schemas.openxmlformats.org/officeDocument/2006/relationships/slide" Target="slide22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9302C-BB0F-A05D-65AC-B3069345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490537"/>
            <a:ext cx="7693202" cy="445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CDFC3A-DDE1-DF32-CF59-3511E4826954}"/>
              </a:ext>
            </a:extLst>
          </p:cNvPr>
          <p:cNvSpPr/>
          <p:nvPr/>
        </p:nvSpPr>
        <p:spPr>
          <a:xfrm>
            <a:off x="1504951" y="5133975"/>
            <a:ext cx="9077324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0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607A46-FCF5-7192-A9D4-4D401BA3DF32}"/>
              </a:ext>
            </a:extLst>
          </p:cNvPr>
          <p:cNvSpPr/>
          <p:nvPr/>
        </p:nvSpPr>
        <p:spPr>
          <a:xfrm>
            <a:off x="2907585" y="161283"/>
            <a:ext cx="6780837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Tính  230 : 10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9B47F-F063-92F8-F5F0-D4385C56E190}"/>
              </a:ext>
            </a:extLst>
          </p:cNvPr>
          <p:cNvSpPr txBox="1"/>
          <p:nvPr/>
        </p:nvSpPr>
        <p:spPr>
          <a:xfrm>
            <a:off x="1458930" y="1551398"/>
            <a:ext cx="979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 : 10 = 23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23 x 10 = 230.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409C68-DD1D-53C0-EBB9-C6FA8F23047A}"/>
              </a:ext>
            </a:extLst>
          </p:cNvPr>
          <p:cNvGrpSpPr/>
          <p:nvPr/>
        </p:nvGrpSpPr>
        <p:grpSpPr>
          <a:xfrm>
            <a:off x="3498565" y="2746278"/>
            <a:ext cx="7607798" cy="3044435"/>
            <a:chOff x="3084803" y="4688541"/>
            <a:chExt cx="7130545" cy="1554556"/>
          </a:xfrm>
        </p:grpSpPr>
        <p:sp>
          <p:nvSpPr>
            <p:cNvPr id="5" name="Rounded Rectangular Callout 8">
              <a:extLst>
                <a:ext uri="{FF2B5EF4-FFF2-40B4-BE49-F238E27FC236}">
                  <a16:creationId xmlns:a16="http://schemas.microsoft.com/office/drawing/2014/main" id="{676833E4-9D53-FDB1-52A8-1C764356FC3D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6562"/>
                <a:gd name="adj2" fmla="val 4874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204E3-2C7B-6C6A-1A5D-530F9758F735}"/>
                </a:ext>
              </a:extLst>
            </p:cNvPr>
            <p:cNvSpPr txBox="1"/>
            <p:nvPr/>
          </p:nvSpPr>
          <p:spPr>
            <a:xfrm>
              <a:off x="3084803" y="4807632"/>
              <a:ext cx="7130545" cy="1300177"/>
            </a:xfrm>
            <a:prstGeom prst="wedgeEllipseCallout">
              <a:avLst>
                <a:gd name="adj1" fmla="val -51346"/>
                <a:gd name="adj2" fmla="val 24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chia 230 cho 10 ta chỉ việc bỏ bớt đi một chữ số 0 ở bên phải của số 230.</a:t>
              </a:r>
              <a:endPara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42EA517B-B005-7D55-F8E9-B738D4F5C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01" y="3960530"/>
            <a:ext cx="2285757" cy="22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607A46-FCF5-7192-A9D4-4D401BA3DF32}"/>
              </a:ext>
            </a:extLst>
          </p:cNvPr>
          <p:cNvSpPr/>
          <p:nvPr/>
        </p:nvSpPr>
        <p:spPr>
          <a:xfrm>
            <a:off x="2907585" y="161283"/>
            <a:ext cx="6780837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2 300 : 100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9B47F-F063-92F8-F5F0-D4385C56E190}"/>
              </a:ext>
            </a:extLst>
          </p:cNvPr>
          <p:cNvSpPr txBox="1"/>
          <p:nvPr/>
        </p:nvSpPr>
        <p:spPr>
          <a:xfrm>
            <a:off x="760287" y="1551398"/>
            <a:ext cx="10777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2 300 : 100 = 23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23 x 100 = 2 300.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409C68-DD1D-53C0-EBB9-C6FA8F23047A}"/>
              </a:ext>
            </a:extLst>
          </p:cNvPr>
          <p:cNvGrpSpPr/>
          <p:nvPr/>
        </p:nvGrpSpPr>
        <p:grpSpPr>
          <a:xfrm>
            <a:off x="3498565" y="2746278"/>
            <a:ext cx="7607798" cy="3044435"/>
            <a:chOff x="3084803" y="4688541"/>
            <a:chExt cx="7130545" cy="1554556"/>
          </a:xfrm>
        </p:grpSpPr>
        <p:sp>
          <p:nvSpPr>
            <p:cNvPr id="5" name="Rounded Rectangular Callout 8">
              <a:extLst>
                <a:ext uri="{FF2B5EF4-FFF2-40B4-BE49-F238E27FC236}">
                  <a16:creationId xmlns:a16="http://schemas.microsoft.com/office/drawing/2014/main" id="{676833E4-9D53-FDB1-52A8-1C764356FC3D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6562"/>
                <a:gd name="adj2" fmla="val 4874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204E3-2C7B-6C6A-1A5D-530F9758F735}"/>
                </a:ext>
              </a:extLst>
            </p:cNvPr>
            <p:cNvSpPr txBox="1"/>
            <p:nvPr/>
          </p:nvSpPr>
          <p:spPr>
            <a:xfrm>
              <a:off x="3084803" y="4807632"/>
              <a:ext cx="7130545" cy="1300177"/>
            </a:xfrm>
            <a:prstGeom prst="wedgeEllipseCallout">
              <a:avLst>
                <a:gd name="adj1" fmla="val -51346"/>
                <a:gd name="adj2" fmla="val 24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chia 2 300 chia cho 100 ta chỉ việc bỏ bớt đi hai chữ số 0 ở bên phải của 2 300.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42EA517B-B005-7D55-F8E9-B738D4F5C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01" y="3960530"/>
            <a:ext cx="2285757" cy="22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EEE91E5E-0D60-4B8F-302D-D04EEB178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92" y="2583564"/>
            <a:ext cx="3984719" cy="3984719"/>
          </a:xfrm>
          <a:prstGeom prst="rect">
            <a:avLst/>
          </a:prstGeom>
        </p:spPr>
      </p:pic>
      <p:sp>
        <p:nvSpPr>
          <p:cNvPr id="3" name="Cloud Callout 15">
            <a:extLst>
              <a:ext uri="{FF2B5EF4-FFF2-40B4-BE49-F238E27FC236}">
                <a16:creationId xmlns:a16="http://schemas.microsoft.com/office/drawing/2014/main" id="{F75D065E-9137-87F8-5BB5-C66B9DB11EB7}"/>
              </a:ext>
            </a:extLst>
          </p:cNvPr>
          <p:cNvSpPr/>
          <p:nvPr/>
        </p:nvSpPr>
        <p:spPr>
          <a:xfrm>
            <a:off x="3218998" y="1017142"/>
            <a:ext cx="8103123" cy="343546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-347870 w 5463741"/>
              <a:gd name="connsiteY0" fmla="*/ 2348926 h 2584788"/>
              <a:gd name="connsiteX1" fmla="*/ -419670 w 5463741"/>
              <a:gd name="connsiteY1" fmla="*/ 2420726 h 2584788"/>
              <a:gd name="connsiteX2" fmla="*/ -491470 w 5463741"/>
              <a:gd name="connsiteY2" fmla="*/ 2348926 h 2584788"/>
              <a:gd name="connsiteX3" fmla="*/ -419670 w 5463741"/>
              <a:gd name="connsiteY3" fmla="*/ 2277126 h 2584788"/>
              <a:gd name="connsiteX4" fmla="*/ -347870 w 5463741"/>
              <a:gd name="connsiteY4" fmla="*/ 2348926 h 2584788"/>
              <a:gd name="connsiteX0" fmla="*/ -13925 w 5463741"/>
              <a:gd name="connsiteY0" fmla="*/ 2261044 h 2584788"/>
              <a:gd name="connsiteX1" fmla="*/ -157524 w 5463741"/>
              <a:gd name="connsiteY1" fmla="*/ 2404643 h 2584788"/>
              <a:gd name="connsiteX2" fmla="*/ -301123 w 5463741"/>
              <a:gd name="connsiteY2" fmla="*/ 2261044 h 2584788"/>
              <a:gd name="connsiteX3" fmla="*/ -157524 w 5463741"/>
              <a:gd name="connsiteY3" fmla="*/ 2117445 h 2584788"/>
              <a:gd name="connsiteX4" fmla="*/ -13925 w 5463741"/>
              <a:gd name="connsiteY4" fmla="*/ 2261044 h 2584788"/>
              <a:gd name="connsiteX0" fmla="*/ 456172 w 5463741"/>
              <a:gd name="connsiteY0" fmla="*/ 2127517 h 2584788"/>
              <a:gd name="connsiteX1" fmla="*/ 240773 w 5463741"/>
              <a:gd name="connsiteY1" fmla="*/ 2342916 h 2584788"/>
              <a:gd name="connsiteX2" fmla="*/ 25374 w 5463741"/>
              <a:gd name="connsiteY2" fmla="*/ 2127517 h 2584788"/>
              <a:gd name="connsiteX3" fmla="*/ 240773 w 5463741"/>
              <a:gd name="connsiteY3" fmla="*/ 1912118 h 2584788"/>
              <a:gd name="connsiteX4" fmla="*/ 456172 w 5463741"/>
              <a:gd name="connsiteY4" fmla="*/ 2127517 h 258478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7786 w 47106"/>
              <a:gd name="connsiteY0" fmla="*/ 14229 h 43219"/>
              <a:gd name="connsiteX1" fmla="*/ 9509 w 47106"/>
              <a:gd name="connsiteY1" fmla="*/ 6766 h 43219"/>
              <a:gd name="connsiteX2" fmla="*/ 17891 w 47106"/>
              <a:gd name="connsiteY2" fmla="*/ 5061 h 43219"/>
              <a:gd name="connsiteX3" fmla="*/ 26342 w 47106"/>
              <a:gd name="connsiteY3" fmla="*/ 3291 h 43219"/>
              <a:gd name="connsiteX4" fmla="*/ 29635 w 47106"/>
              <a:gd name="connsiteY4" fmla="*/ 59 h 43219"/>
              <a:gd name="connsiteX5" fmla="*/ 33719 w 47106"/>
              <a:gd name="connsiteY5" fmla="*/ 2340 h 43219"/>
              <a:gd name="connsiteX6" fmla="*/ 39349 w 47106"/>
              <a:gd name="connsiteY6" fmla="*/ 549 h 43219"/>
              <a:gd name="connsiteX7" fmla="*/ 42204 w 47106"/>
              <a:gd name="connsiteY7" fmla="*/ 5435 h 43219"/>
              <a:gd name="connsiteX8" fmla="*/ 45868 w 47106"/>
              <a:gd name="connsiteY8" fmla="*/ 10177 h 43219"/>
              <a:gd name="connsiteX9" fmla="*/ 45704 w 47106"/>
              <a:gd name="connsiteY9" fmla="*/ 15319 h 43219"/>
              <a:gd name="connsiteX10" fmla="*/ 46902 w 47106"/>
              <a:gd name="connsiteY10" fmla="*/ 23181 h 43219"/>
              <a:gd name="connsiteX11" fmla="*/ 41290 w 47106"/>
              <a:gd name="connsiteY11" fmla="*/ 30063 h 43219"/>
              <a:gd name="connsiteX12" fmla="*/ 39281 w 47106"/>
              <a:gd name="connsiteY12" fmla="*/ 35960 h 43219"/>
              <a:gd name="connsiteX13" fmla="*/ 32441 w 47106"/>
              <a:gd name="connsiteY13" fmla="*/ 36674 h 43219"/>
              <a:gd name="connsiteX14" fmla="*/ 27553 w 47106"/>
              <a:gd name="connsiteY14" fmla="*/ 42965 h 43219"/>
              <a:gd name="connsiteX15" fmla="*/ 20366 w 47106"/>
              <a:gd name="connsiteY15" fmla="*/ 39125 h 43219"/>
              <a:gd name="connsiteX16" fmla="*/ 9690 w 47106"/>
              <a:gd name="connsiteY16" fmla="*/ 35331 h 43219"/>
              <a:gd name="connsiteX17" fmla="*/ 4996 w 47106"/>
              <a:gd name="connsiteY17" fmla="*/ 31109 h 43219"/>
              <a:gd name="connsiteX18" fmla="*/ 5999 w 47106"/>
              <a:gd name="connsiteY18" fmla="*/ 25410 h 43219"/>
              <a:gd name="connsiteX19" fmla="*/ 3881 w 47106"/>
              <a:gd name="connsiteY19" fmla="*/ 19563 h 43219"/>
              <a:gd name="connsiteX20" fmla="*/ 7749 w 47106"/>
              <a:gd name="connsiteY20" fmla="*/ 14366 h 43219"/>
              <a:gd name="connsiteX21" fmla="*/ 7786 w 47106"/>
              <a:gd name="connsiteY21" fmla="*/ 14229 h 43219"/>
              <a:gd name="connsiteX0" fmla="*/ 143600 w 5957741"/>
              <a:gd name="connsiteY0" fmla="*/ 2340490 h 2585925"/>
              <a:gd name="connsiteX1" fmla="*/ 71800 w 5957741"/>
              <a:gd name="connsiteY1" fmla="*/ 2412290 h 2585925"/>
              <a:gd name="connsiteX2" fmla="*/ 0 w 5957741"/>
              <a:gd name="connsiteY2" fmla="*/ 2340490 h 2585925"/>
              <a:gd name="connsiteX3" fmla="*/ 71800 w 5957741"/>
              <a:gd name="connsiteY3" fmla="*/ 2268690 h 2585925"/>
              <a:gd name="connsiteX4" fmla="*/ 143600 w 5957741"/>
              <a:gd name="connsiteY4" fmla="*/ 2340490 h 2585925"/>
              <a:gd name="connsiteX0" fmla="*/ 477545 w 5957741"/>
              <a:gd name="connsiteY0" fmla="*/ 2252608 h 2585925"/>
              <a:gd name="connsiteX1" fmla="*/ 333946 w 5957741"/>
              <a:gd name="connsiteY1" fmla="*/ 2396207 h 2585925"/>
              <a:gd name="connsiteX2" fmla="*/ 190347 w 5957741"/>
              <a:gd name="connsiteY2" fmla="*/ 2252608 h 2585925"/>
              <a:gd name="connsiteX3" fmla="*/ 333946 w 5957741"/>
              <a:gd name="connsiteY3" fmla="*/ 2109009 h 2585925"/>
              <a:gd name="connsiteX4" fmla="*/ 477545 w 5957741"/>
              <a:gd name="connsiteY4" fmla="*/ 2252608 h 2585925"/>
              <a:gd name="connsiteX0" fmla="*/ 947642 w 5957741"/>
              <a:gd name="connsiteY0" fmla="*/ 2119081 h 2585925"/>
              <a:gd name="connsiteX1" fmla="*/ 732243 w 5957741"/>
              <a:gd name="connsiteY1" fmla="*/ 2334480 h 2585925"/>
              <a:gd name="connsiteX2" fmla="*/ 516844 w 5957741"/>
              <a:gd name="connsiteY2" fmla="*/ 2119081 h 2585925"/>
              <a:gd name="connsiteX3" fmla="*/ 732243 w 5957741"/>
              <a:gd name="connsiteY3" fmla="*/ 1903682 h 2585925"/>
              <a:gd name="connsiteX4" fmla="*/ 947642 w 5957741"/>
              <a:gd name="connsiteY4" fmla="*/ 2119081 h 2585925"/>
              <a:gd name="connsiteX0" fmla="*/ 8579 w 47106"/>
              <a:gd name="connsiteY0" fmla="*/ 26036 h 43219"/>
              <a:gd name="connsiteX1" fmla="*/ 6046 w 47106"/>
              <a:gd name="connsiteY1" fmla="*/ 25239 h 43219"/>
              <a:gd name="connsiteX2" fmla="*/ 10814 w 47106"/>
              <a:gd name="connsiteY2" fmla="*/ 34758 h 43219"/>
              <a:gd name="connsiteX3" fmla="*/ 9706 w 47106"/>
              <a:gd name="connsiteY3" fmla="*/ 35139 h 43219"/>
              <a:gd name="connsiteX4" fmla="*/ 20364 w 47106"/>
              <a:gd name="connsiteY4" fmla="*/ 38949 h 43219"/>
              <a:gd name="connsiteX5" fmla="*/ 19696 w 47106"/>
              <a:gd name="connsiteY5" fmla="*/ 37209 h 43219"/>
              <a:gd name="connsiteX6" fmla="*/ 32713 w 47106"/>
              <a:gd name="connsiteY6" fmla="*/ 34610 h 43219"/>
              <a:gd name="connsiteX7" fmla="*/ 32446 w 47106"/>
              <a:gd name="connsiteY7" fmla="*/ 36519 h 43219"/>
              <a:gd name="connsiteX8" fmla="*/ 40929 w 47106"/>
              <a:gd name="connsiteY8" fmla="*/ 28059 h 43219"/>
              <a:gd name="connsiteX9" fmla="*/ 41266 w 47106"/>
              <a:gd name="connsiteY9" fmla="*/ 29949 h 43219"/>
              <a:gd name="connsiteX10" fmla="*/ 45684 w 47106"/>
              <a:gd name="connsiteY10" fmla="*/ 15213 h 43219"/>
              <a:gd name="connsiteX11" fmla="*/ 44236 w 47106"/>
              <a:gd name="connsiteY11" fmla="*/ 17889 h 43219"/>
              <a:gd name="connsiteX12" fmla="*/ 42210 w 47106"/>
              <a:gd name="connsiteY12" fmla="*/ 5285 h 43219"/>
              <a:gd name="connsiteX13" fmla="*/ 42286 w 47106"/>
              <a:gd name="connsiteY13" fmla="*/ 6549 h 43219"/>
              <a:gd name="connsiteX14" fmla="*/ 32964 w 47106"/>
              <a:gd name="connsiteY14" fmla="*/ 3811 h 43219"/>
              <a:gd name="connsiteX15" fmla="*/ 33706 w 47106"/>
              <a:gd name="connsiteY15" fmla="*/ 2199 h 43219"/>
              <a:gd name="connsiteX16" fmla="*/ 26027 w 47106"/>
              <a:gd name="connsiteY16" fmla="*/ 4579 h 43219"/>
              <a:gd name="connsiteX17" fmla="*/ 26386 w 47106"/>
              <a:gd name="connsiteY17" fmla="*/ 3189 h 43219"/>
              <a:gd name="connsiteX18" fmla="*/ 17886 w 47106"/>
              <a:gd name="connsiteY18" fmla="*/ 5051 h 43219"/>
              <a:gd name="connsiteX19" fmla="*/ 19186 w 47106"/>
              <a:gd name="connsiteY19" fmla="*/ 6399 h 43219"/>
              <a:gd name="connsiteX20" fmla="*/ 8013 w 47106"/>
              <a:gd name="connsiteY20" fmla="*/ 15648 h 43219"/>
              <a:gd name="connsiteX21" fmla="*/ 7786 w 4710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06" h="43219">
                <a:moveTo>
                  <a:pt x="7786" y="14229"/>
                </a:moveTo>
                <a:cubicBezTo>
                  <a:pt x="7515" y="11516"/>
                  <a:pt x="8147" y="8780"/>
                  <a:pt x="9509" y="6766"/>
                </a:cubicBezTo>
                <a:cubicBezTo>
                  <a:pt x="11661" y="3585"/>
                  <a:pt x="15150" y="2876"/>
                  <a:pt x="17891" y="5061"/>
                </a:cubicBezTo>
                <a:cubicBezTo>
                  <a:pt x="19564" y="768"/>
                  <a:pt x="23800" y="-119"/>
                  <a:pt x="26342" y="3291"/>
                </a:cubicBezTo>
                <a:cubicBezTo>
                  <a:pt x="26983" y="1542"/>
                  <a:pt x="28214" y="333"/>
                  <a:pt x="29635" y="59"/>
                </a:cubicBezTo>
                <a:cubicBezTo>
                  <a:pt x="31199" y="-243"/>
                  <a:pt x="32761" y="629"/>
                  <a:pt x="33719" y="2340"/>
                </a:cubicBezTo>
                <a:cubicBezTo>
                  <a:pt x="35101" y="126"/>
                  <a:pt x="37387" y="-601"/>
                  <a:pt x="39349" y="549"/>
                </a:cubicBezTo>
                <a:cubicBezTo>
                  <a:pt x="40844" y="1425"/>
                  <a:pt x="41916" y="3259"/>
                  <a:pt x="42204" y="5435"/>
                </a:cubicBezTo>
                <a:cubicBezTo>
                  <a:pt x="43932" y="6077"/>
                  <a:pt x="45308" y="7857"/>
                  <a:pt x="45868" y="10177"/>
                </a:cubicBezTo>
                <a:cubicBezTo>
                  <a:pt x="46275" y="11861"/>
                  <a:pt x="46217" y="13690"/>
                  <a:pt x="45704" y="15319"/>
                </a:cubicBezTo>
                <a:cubicBezTo>
                  <a:pt x="46965" y="17553"/>
                  <a:pt x="47406" y="20449"/>
                  <a:pt x="46902" y="23181"/>
                </a:cubicBezTo>
                <a:cubicBezTo>
                  <a:pt x="46232" y="26813"/>
                  <a:pt x="44014" y="29533"/>
                  <a:pt x="41290" y="30063"/>
                </a:cubicBezTo>
                <a:cubicBezTo>
                  <a:pt x="41277" y="32330"/>
                  <a:pt x="40544" y="34480"/>
                  <a:pt x="39281" y="35960"/>
                </a:cubicBezTo>
                <a:cubicBezTo>
                  <a:pt x="37362" y="38209"/>
                  <a:pt x="34590" y="38498"/>
                  <a:pt x="32441" y="36674"/>
                </a:cubicBezTo>
                <a:cubicBezTo>
                  <a:pt x="31746" y="39807"/>
                  <a:pt x="29885" y="42202"/>
                  <a:pt x="27553" y="42965"/>
                </a:cubicBezTo>
                <a:cubicBezTo>
                  <a:pt x="24805" y="43864"/>
                  <a:pt x="21937" y="42332"/>
                  <a:pt x="20366" y="39125"/>
                </a:cubicBezTo>
                <a:cubicBezTo>
                  <a:pt x="16658" y="42169"/>
                  <a:pt x="11842" y="40458"/>
                  <a:pt x="9690" y="35331"/>
                </a:cubicBezTo>
                <a:cubicBezTo>
                  <a:pt x="7576" y="35668"/>
                  <a:pt x="5591" y="33883"/>
                  <a:pt x="4996" y="31109"/>
                </a:cubicBezTo>
                <a:cubicBezTo>
                  <a:pt x="4565" y="29102"/>
                  <a:pt x="4946" y="26936"/>
                  <a:pt x="5999" y="25410"/>
                </a:cubicBezTo>
                <a:cubicBezTo>
                  <a:pt x="4505" y="24213"/>
                  <a:pt x="3673" y="21916"/>
                  <a:pt x="3881" y="19563"/>
                </a:cubicBezTo>
                <a:cubicBezTo>
                  <a:pt x="4125" y="16808"/>
                  <a:pt x="5731" y="14650"/>
                  <a:pt x="7749" y="14366"/>
                </a:cubicBezTo>
                <a:cubicBezTo>
                  <a:pt x="7761" y="14320"/>
                  <a:pt x="7774" y="14275"/>
                  <a:pt x="7786" y="14229"/>
                </a:cubicBezTo>
                <a:close/>
              </a:path>
              <a:path w="5957741" h="2585925">
                <a:moveTo>
                  <a:pt x="143600" y="2340490"/>
                </a:moveTo>
                <a:cubicBezTo>
                  <a:pt x="143600" y="2380144"/>
                  <a:pt x="111454" y="2412290"/>
                  <a:pt x="71800" y="2412290"/>
                </a:cubicBezTo>
                <a:cubicBezTo>
                  <a:pt x="32146" y="2412290"/>
                  <a:pt x="0" y="2380144"/>
                  <a:pt x="0" y="2340490"/>
                </a:cubicBezTo>
                <a:cubicBezTo>
                  <a:pt x="0" y="2300836"/>
                  <a:pt x="32146" y="2268690"/>
                  <a:pt x="71800" y="2268690"/>
                </a:cubicBezTo>
                <a:cubicBezTo>
                  <a:pt x="111454" y="2268690"/>
                  <a:pt x="143600" y="2300836"/>
                  <a:pt x="143600" y="2340490"/>
                </a:cubicBezTo>
                <a:close/>
              </a:path>
              <a:path w="5957741" h="2585925">
                <a:moveTo>
                  <a:pt x="477545" y="2252608"/>
                </a:moveTo>
                <a:cubicBezTo>
                  <a:pt x="477545" y="2331916"/>
                  <a:pt x="413254" y="2396207"/>
                  <a:pt x="333946" y="2396207"/>
                </a:cubicBezTo>
                <a:cubicBezTo>
                  <a:pt x="254638" y="2396207"/>
                  <a:pt x="190347" y="2331916"/>
                  <a:pt x="190347" y="2252608"/>
                </a:cubicBezTo>
                <a:cubicBezTo>
                  <a:pt x="190347" y="2173300"/>
                  <a:pt x="254638" y="2109009"/>
                  <a:pt x="333946" y="2109009"/>
                </a:cubicBezTo>
                <a:cubicBezTo>
                  <a:pt x="413254" y="2109009"/>
                  <a:pt x="477545" y="2173300"/>
                  <a:pt x="477545" y="2252608"/>
                </a:cubicBezTo>
                <a:close/>
              </a:path>
              <a:path w="5957741" h="2585925">
                <a:moveTo>
                  <a:pt x="947642" y="2119081"/>
                </a:moveTo>
                <a:cubicBezTo>
                  <a:pt x="947642" y="2238043"/>
                  <a:pt x="851205" y="2334480"/>
                  <a:pt x="732243" y="2334480"/>
                </a:cubicBezTo>
                <a:cubicBezTo>
                  <a:pt x="613281" y="2334480"/>
                  <a:pt x="516844" y="2238043"/>
                  <a:pt x="516844" y="2119081"/>
                </a:cubicBezTo>
                <a:cubicBezTo>
                  <a:pt x="516844" y="2000119"/>
                  <a:pt x="613281" y="1903682"/>
                  <a:pt x="732243" y="1903682"/>
                </a:cubicBezTo>
                <a:cubicBezTo>
                  <a:pt x="851205" y="1903682"/>
                  <a:pt x="947642" y="2000119"/>
                  <a:pt x="947642" y="2119081"/>
                </a:cubicBezTo>
                <a:close/>
              </a:path>
              <a:path w="47106" h="43219" fill="none" extrusionOk="0">
                <a:moveTo>
                  <a:pt x="8579" y="26036"/>
                </a:moveTo>
                <a:cubicBezTo>
                  <a:pt x="7695" y="26130"/>
                  <a:pt x="6811" y="25852"/>
                  <a:pt x="6046" y="25239"/>
                </a:cubicBezTo>
                <a:moveTo>
                  <a:pt x="10814" y="34758"/>
                </a:moveTo>
                <a:cubicBezTo>
                  <a:pt x="10459" y="34951"/>
                  <a:pt x="10086" y="35079"/>
                  <a:pt x="9706" y="35139"/>
                </a:cubicBezTo>
                <a:moveTo>
                  <a:pt x="20364" y="38949"/>
                </a:moveTo>
                <a:cubicBezTo>
                  <a:pt x="20097" y="38403"/>
                  <a:pt x="19873" y="37820"/>
                  <a:pt x="19696" y="37209"/>
                </a:cubicBezTo>
                <a:moveTo>
                  <a:pt x="32713" y="34610"/>
                </a:moveTo>
                <a:cubicBezTo>
                  <a:pt x="32674" y="35257"/>
                  <a:pt x="32584" y="35897"/>
                  <a:pt x="32446" y="36519"/>
                </a:cubicBezTo>
                <a:moveTo>
                  <a:pt x="40929" y="28059"/>
                </a:moveTo>
                <a:cubicBezTo>
                  <a:pt x="42933" y="29387"/>
                  <a:pt x="41284" y="26917"/>
                  <a:pt x="41266" y="29949"/>
                </a:cubicBezTo>
                <a:moveTo>
                  <a:pt x="45684" y="15213"/>
                </a:moveTo>
                <a:cubicBezTo>
                  <a:pt x="45359" y="16245"/>
                  <a:pt x="44864" y="17161"/>
                  <a:pt x="44236" y="17889"/>
                </a:cubicBezTo>
                <a:moveTo>
                  <a:pt x="42210" y="5285"/>
                </a:moveTo>
                <a:cubicBezTo>
                  <a:pt x="42265" y="5702"/>
                  <a:pt x="42291" y="6125"/>
                  <a:pt x="42286" y="6549"/>
                </a:cubicBezTo>
                <a:moveTo>
                  <a:pt x="32964" y="3811"/>
                </a:moveTo>
                <a:cubicBezTo>
                  <a:pt x="33153" y="3228"/>
                  <a:pt x="33402" y="2685"/>
                  <a:pt x="33706" y="2199"/>
                </a:cubicBezTo>
                <a:moveTo>
                  <a:pt x="26027" y="4579"/>
                </a:moveTo>
                <a:cubicBezTo>
                  <a:pt x="26104" y="4097"/>
                  <a:pt x="26225" y="3630"/>
                  <a:pt x="26386" y="3189"/>
                </a:cubicBezTo>
                <a:moveTo>
                  <a:pt x="17886" y="5051"/>
                </a:moveTo>
                <a:cubicBezTo>
                  <a:pt x="18358" y="5427"/>
                  <a:pt x="18794" y="5880"/>
                  <a:pt x="19186" y="6399"/>
                </a:cubicBezTo>
                <a:moveTo>
                  <a:pt x="8013" y="15648"/>
                </a:moveTo>
                <a:cubicBezTo>
                  <a:pt x="7910" y="15184"/>
                  <a:pt x="7834" y="14710"/>
                  <a:pt x="7786" y="14229"/>
                </a:cubicBezTo>
              </a:path>
            </a:pathLst>
          </a:custGeom>
          <a:solidFill>
            <a:schemeClr val="bg1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B78AE-7196-D663-2063-5517CAD27D95}"/>
              </a:ext>
            </a:extLst>
          </p:cNvPr>
          <p:cNvSpPr txBox="1"/>
          <p:nvPr/>
        </p:nvSpPr>
        <p:spPr>
          <a:xfrm>
            <a:off x="4639877" y="1610106"/>
            <a:ext cx="6261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chia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...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10, 100, 1000,... ta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 ở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19573" y="174702"/>
            <a:ext cx="11694659" cy="6482686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337481" y="272955"/>
            <a:ext cx="232012" cy="259308"/>
          </a:xfrm>
          <a:prstGeom prst="rect">
            <a:avLst/>
          </a:prstGeom>
          <a:solidFill>
            <a:srgbClr val="FFB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C8334-22C7-C2C8-8A4A-EF62E15D1FFF}"/>
              </a:ext>
            </a:extLst>
          </p:cNvPr>
          <p:cNvSpPr txBox="1"/>
          <p:nvPr/>
        </p:nvSpPr>
        <p:spPr>
          <a:xfrm>
            <a:off x="445131" y="333295"/>
            <a:ext cx="445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B3D1-1DAE-0EB9-E3A6-70C5576B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1" y="1981307"/>
            <a:ext cx="3059826" cy="2966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235C9-6C28-D129-BD8D-29B92898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5" y="2013735"/>
            <a:ext cx="3174540" cy="2948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E3A7E-54AE-665B-D369-F3FCF9762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44" y="2019139"/>
            <a:ext cx="3178499" cy="293300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2290D53-2888-1CBE-9DEE-61435D1E1C55}"/>
              </a:ext>
            </a:extLst>
          </p:cNvPr>
          <p:cNvSpPr txBox="1"/>
          <p:nvPr/>
        </p:nvSpPr>
        <p:spPr>
          <a:xfrm>
            <a:off x="332115" y="1114131"/>
            <a:ext cx="108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439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A5288-9D13-4BC1-A0F7-B23AE8264F69}"/>
              </a:ext>
            </a:extLst>
          </p:cNvPr>
          <p:cNvSpPr txBox="1"/>
          <p:nvPr/>
        </p:nvSpPr>
        <p:spPr>
          <a:xfrm>
            <a:off x="653558" y="895356"/>
            <a:ext cx="4121641" cy="82041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Trò ch</a:t>
            </a:r>
            <a:r>
              <a:rPr kumimoji="0" lang="vi-VN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F3CAF8D-57D3-4F7F-889D-903411F74AE8}"/>
              </a:ext>
            </a:extLst>
          </p:cNvPr>
          <p:cNvSpPr txBox="1"/>
          <p:nvPr/>
        </p:nvSpPr>
        <p:spPr>
          <a:xfrm>
            <a:off x="1441805" y="1132551"/>
            <a:ext cx="2715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HÁI TÁO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BB586092-3CA1-4E1A-A909-DA763E9C7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943002" y="2109751"/>
            <a:ext cx="1286367" cy="1212298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8E0B206C-BD97-4018-A3AF-3D88CB1598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/>
        </p:blipFill>
        <p:spPr>
          <a:xfrm>
            <a:off x="2248638" y="2109751"/>
            <a:ext cx="1292464" cy="1280128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8CF9C86-66B4-45ED-8BF4-13532FF49B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3"/>
          <a:stretch/>
        </p:blipFill>
        <p:spPr>
          <a:xfrm>
            <a:off x="3560371" y="2109750"/>
            <a:ext cx="1286367" cy="121972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512FE6A-C0E2-4655-916E-F9B849FB6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943002" y="3468123"/>
            <a:ext cx="1286367" cy="1212298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96E125A-EEEA-4A9C-8503-4AE637630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3"/>
          <a:stretch/>
        </p:blipFill>
        <p:spPr>
          <a:xfrm>
            <a:off x="2248638" y="3468122"/>
            <a:ext cx="1292464" cy="1212299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2AAC0311-D5EC-48E3-B161-0B008A2563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3560371" y="3468123"/>
            <a:ext cx="1286367" cy="121229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B7AC7854-731B-4738-B69B-990DF3C81C3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>
          <a:xfrm>
            <a:off x="943002" y="4826493"/>
            <a:ext cx="1286367" cy="1272053"/>
          </a:xfrm>
          <a:prstGeom prst="rect">
            <a:avLst/>
          </a:prstGeom>
        </p:spPr>
      </p:pic>
      <p:pic>
        <p:nvPicPr>
          <p:cNvPr id="22" name="Picture 21">
            <a:hlinkClick r:id="rId18" action="ppaction://hlinksldjump"/>
            <a:extLst>
              <a:ext uri="{FF2B5EF4-FFF2-40B4-BE49-F238E27FC236}">
                <a16:creationId xmlns:a16="http://schemas.microsoft.com/office/drawing/2014/main" id="{1405C4C2-93A0-4F47-9ABC-F806F5E0823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1"/>
          <a:stretch/>
        </p:blipFill>
        <p:spPr>
          <a:xfrm>
            <a:off x="2248638" y="4826494"/>
            <a:ext cx="1292464" cy="1263494"/>
          </a:xfrm>
          <a:prstGeom prst="rect">
            <a:avLst/>
          </a:prstGeom>
        </p:spPr>
      </p:pic>
      <p:pic>
        <p:nvPicPr>
          <p:cNvPr id="24" name="Picture 23">
            <a:hlinkClick r:id="rId20" action="ppaction://hlinksldjump"/>
            <a:extLst>
              <a:ext uri="{FF2B5EF4-FFF2-40B4-BE49-F238E27FC236}">
                <a16:creationId xmlns:a16="http://schemas.microsoft.com/office/drawing/2014/main" id="{6DAB58F2-77E5-4D5D-AFD1-EDC1141876E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>
          <a:xfrm>
            <a:off x="3560371" y="4826493"/>
            <a:ext cx="1286367" cy="1272053"/>
          </a:xfrm>
          <a:prstGeom prst="rect">
            <a:avLst/>
          </a:prstGeom>
        </p:spPr>
      </p:pic>
      <p:pic>
        <p:nvPicPr>
          <p:cNvPr id="62" name="tree">
            <a:extLst>
              <a:ext uri="{FF2B5EF4-FFF2-40B4-BE49-F238E27FC236}">
                <a16:creationId xmlns:a16="http://schemas.microsoft.com/office/drawing/2014/main" id="{5092B1E2-DA57-4C92-A5CC-DED5604F037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8588" r="8346" b="6235"/>
          <a:stretch/>
        </p:blipFill>
        <p:spPr>
          <a:xfrm>
            <a:off x="5536961" y="598594"/>
            <a:ext cx="5686426" cy="5589504"/>
          </a:xfrm>
          <a:prstGeom prst="rect">
            <a:avLst/>
          </a:prstGeom>
        </p:spPr>
      </p:pic>
      <p:pic>
        <p:nvPicPr>
          <p:cNvPr id="63" name="basket">
            <a:extLst>
              <a:ext uri="{FF2B5EF4-FFF2-40B4-BE49-F238E27FC236}">
                <a16:creationId xmlns:a16="http://schemas.microsoft.com/office/drawing/2014/main" id="{1B9894BE-5EE4-4B95-B666-FE3B445A7693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5317947" y="4753795"/>
            <a:ext cx="2146361" cy="1842159"/>
          </a:xfrm>
          <a:prstGeom prst="rect">
            <a:avLst/>
          </a:prstGeom>
        </p:spPr>
      </p:pic>
      <p:pic>
        <p:nvPicPr>
          <p:cNvPr id="64" name="apple">
            <a:extLst>
              <a:ext uri="{FF2B5EF4-FFF2-40B4-BE49-F238E27FC236}">
                <a16:creationId xmlns:a16="http://schemas.microsoft.com/office/drawing/2014/main" id="{7B3A2E84-6313-4F96-9F4A-E78FDED883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651706" y="5203833"/>
            <a:ext cx="602182" cy="548787"/>
          </a:xfrm>
          <a:prstGeom prst="rect">
            <a:avLst/>
          </a:prstGeom>
        </p:spPr>
      </p:pic>
      <p:pic>
        <p:nvPicPr>
          <p:cNvPr id="65" name="apple">
            <a:extLst>
              <a:ext uri="{FF2B5EF4-FFF2-40B4-BE49-F238E27FC236}">
                <a16:creationId xmlns:a16="http://schemas.microsoft.com/office/drawing/2014/main" id="{D01FA628-3F96-45D6-9265-134A964BC55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629057" y="5209995"/>
            <a:ext cx="602182" cy="548787"/>
          </a:xfrm>
          <a:prstGeom prst="rect">
            <a:avLst/>
          </a:prstGeom>
        </p:spPr>
      </p:pic>
      <p:pic>
        <p:nvPicPr>
          <p:cNvPr id="66" name="apple">
            <a:extLst>
              <a:ext uri="{FF2B5EF4-FFF2-40B4-BE49-F238E27FC236}">
                <a16:creationId xmlns:a16="http://schemas.microsoft.com/office/drawing/2014/main" id="{27F708AC-20C0-4AE6-BCC0-2B07DC1A98A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989846" y="5216776"/>
            <a:ext cx="602182" cy="548787"/>
          </a:xfrm>
          <a:prstGeom prst="rect">
            <a:avLst/>
          </a:prstGeom>
        </p:spPr>
      </p:pic>
      <p:pic>
        <p:nvPicPr>
          <p:cNvPr id="67" name="apple">
            <a:extLst>
              <a:ext uri="{FF2B5EF4-FFF2-40B4-BE49-F238E27FC236}">
                <a16:creationId xmlns:a16="http://schemas.microsoft.com/office/drawing/2014/main" id="{2C6A98A9-7B0D-4343-9271-1DD772B97A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6336649" y="5223248"/>
            <a:ext cx="602182" cy="548787"/>
          </a:xfrm>
          <a:prstGeom prst="rect">
            <a:avLst/>
          </a:prstGeom>
        </p:spPr>
      </p:pic>
      <p:pic>
        <p:nvPicPr>
          <p:cNvPr id="68" name="apple">
            <a:extLst>
              <a:ext uri="{FF2B5EF4-FFF2-40B4-BE49-F238E27FC236}">
                <a16:creationId xmlns:a16="http://schemas.microsoft.com/office/drawing/2014/main" id="{D4E82285-42F9-448A-8810-01408A57E9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43921" y="5435708"/>
            <a:ext cx="602182" cy="54878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04CE1D5-ED71-4084-9CB0-3FC71CE08BB2}"/>
              </a:ext>
            </a:extLst>
          </p:cNvPr>
          <p:cNvGrpSpPr/>
          <p:nvPr/>
        </p:nvGrpSpPr>
        <p:grpSpPr>
          <a:xfrm>
            <a:off x="6102676" y="4543006"/>
            <a:ext cx="502712" cy="738743"/>
            <a:chOff x="2724120" y="1392702"/>
            <a:chExt cx="2173074" cy="3193366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27099A0-CB9E-43E8-9AF0-4E94EC6A4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" t="13721" r="66680" b="29384"/>
            <a:stretch/>
          </p:blipFill>
          <p:spPr>
            <a:xfrm>
              <a:off x="2724120" y="1392702"/>
              <a:ext cx="2173074" cy="3193366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66E35C-896A-4ADA-903F-7EE2900F7BF4}"/>
                </a:ext>
              </a:extLst>
            </p:cNvPr>
            <p:cNvSpPr/>
            <p:nvPr/>
          </p:nvSpPr>
          <p:spPr>
            <a:xfrm>
              <a:off x="3140590" y="1858422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72" name="apple">
            <a:extLst>
              <a:ext uri="{FF2B5EF4-FFF2-40B4-BE49-F238E27FC236}">
                <a16:creationId xmlns:a16="http://schemas.microsoft.com/office/drawing/2014/main" id="{FB96FC67-C47B-4A54-9503-8895E19FB03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445679" y="5400480"/>
            <a:ext cx="602182" cy="548787"/>
          </a:xfrm>
          <a:prstGeom prst="rect">
            <a:avLst/>
          </a:prstGeom>
        </p:spPr>
      </p:pic>
      <p:pic>
        <p:nvPicPr>
          <p:cNvPr id="73" name="apple">
            <a:extLst>
              <a:ext uri="{FF2B5EF4-FFF2-40B4-BE49-F238E27FC236}">
                <a16:creationId xmlns:a16="http://schemas.microsoft.com/office/drawing/2014/main" id="{21CD3C18-E1FF-41C6-8793-1FE00812514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91996" y="2806526"/>
            <a:ext cx="602182" cy="548787"/>
          </a:xfrm>
          <a:prstGeom prst="rect">
            <a:avLst/>
          </a:prstGeom>
        </p:spPr>
      </p:pic>
      <p:pic>
        <p:nvPicPr>
          <p:cNvPr id="74" name="apple">
            <a:extLst>
              <a:ext uri="{FF2B5EF4-FFF2-40B4-BE49-F238E27FC236}">
                <a16:creationId xmlns:a16="http://schemas.microsoft.com/office/drawing/2014/main" id="{F59093A9-C446-4071-8351-19C4A656CA5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43739" y="5457733"/>
            <a:ext cx="602182" cy="548787"/>
          </a:xfrm>
          <a:prstGeom prst="rect">
            <a:avLst/>
          </a:prstGeom>
        </p:spPr>
      </p:pic>
      <p:pic>
        <p:nvPicPr>
          <p:cNvPr id="75" name="apple">
            <a:extLst>
              <a:ext uri="{FF2B5EF4-FFF2-40B4-BE49-F238E27FC236}">
                <a16:creationId xmlns:a16="http://schemas.microsoft.com/office/drawing/2014/main" id="{3130CF19-2D7C-4967-BC66-5E52AFE41C9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923183" y="896934"/>
            <a:ext cx="602182" cy="548787"/>
          </a:xfrm>
          <a:prstGeom prst="rect">
            <a:avLst/>
          </a:prstGeom>
        </p:spPr>
      </p:pic>
      <p:pic>
        <p:nvPicPr>
          <p:cNvPr id="76" name="apple">
            <a:extLst>
              <a:ext uri="{FF2B5EF4-FFF2-40B4-BE49-F238E27FC236}">
                <a16:creationId xmlns:a16="http://schemas.microsoft.com/office/drawing/2014/main" id="{6B11EF83-D843-47FF-953F-7E7F46D94CA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475670" y="2423638"/>
            <a:ext cx="602182" cy="548787"/>
          </a:xfrm>
          <a:prstGeom prst="rect">
            <a:avLst/>
          </a:prstGeom>
        </p:spPr>
      </p:pic>
      <p:pic>
        <p:nvPicPr>
          <p:cNvPr id="77" name="apple">
            <a:extLst>
              <a:ext uri="{FF2B5EF4-FFF2-40B4-BE49-F238E27FC236}">
                <a16:creationId xmlns:a16="http://schemas.microsoft.com/office/drawing/2014/main" id="{649370DD-4E60-41C8-93B9-680A7F135A0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080743" y="5479544"/>
            <a:ext cx="602182" cy="548787"/>
          </a:xfrm>
          <a:prstGeom prst="rect">
            <a:avLst/>
          </a:prstGeom>
        </p:spPr>
      </p:pic>
      <p:pic>
        <p:nvPicPr>
          <p:cNvPr id="78" name="apple">
            <a:extLst>
              <a:ext uri="{FF2B5EF4-FFF2-40B4-BE49-F238E27FC236}">
                <a16:creationId xmlns:a16="http://schemas.microsoft.com/office/drawing/2014/main" id="{B50986D1-FBFA-40E4-B494-D6577584532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95433" y="3171376"/>
            <a:ext cx="602182" cy="548787"/>
          </a:xfrm>
          <a:prstGeom prst="rect">
            <a:avLst/>
          </a:prstGeom>
        </p:spPr>
      </p:pic>
      <p:pic>
        <p:nvPicPr>
          <p:cNvPr id="79" name="apple">
            <a:extLst>
              <a:ext uri="{FF2B5EF4-FFF2-40B4-BE49-F238E27FC236}">
                <a16:creationId xmlns:a16="http://schemas.microsoft.com/office/drawing/2014/main" id="{7C1F5E64-E505-4D55-8494-B384FF7BD3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661485" y="3010053"/>
            <a:ext cx="602182" cy="548787"/>
          </a:xfrm>
          <a:prstGeom prst="rect">
            <a:avLst/>
          </a:prstGeom>
        </p:spPr>
      </p:pic>
      <p:pic>
        <p:nvPicPr>
          <p:cNvPr id="80" name="apple">
            <a:extLst>
              <a:ext uri="{FF2B5EF4-FFF2-40B4-BE49-F238E27FC236}">
                <a16:creationId xmlns:a16="http://schemas.microsoft.com/office/drawing/2014/main" id="{CDC0C665-3E00-4244-BFA2-8C24AD47702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437344" y="5466292"/>
            <a:ext cx="602182" cy="548787"/>
          </a:xfrm>
          <a:prstGeom prst="rect">
            <a:avLst/>
          </a:prstGeom>
        </p:spPr>
      </p:pic>
      <p:pic>
        <p:nvPicPr>
          <p:cNvPr id="81" name="apple">
            <a:extLst>
              <a:ext uri="{FF2B5EF4-FFF2-40B4-BE49-F238E27FC236}">
                <a16:creationId xmlns:a16="http://schemas.microsoft.com/office/drawing/2014/main" id="{3ECC5EEB-2515-4613-A6B2-E3E9B2450EF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362251" y="1395769"/>
            <a:ext cx="602182" cy="548787"/>
          </a:xfrm>
          <a:prstGeom prst="rect">
            <a:avLst/>
          </a:prstGeom>
        </p:spPr>
      </p:pic>
      <p:pic>
        <p:nvPicPr>
          <p:cNvPr id="82" name="apple">
            <a:extLst>
              <a:ext uri="{FF2B5EF4-FFF2-40B4-BE49-F238E27FC236}">
                <a16:creationId xmlns:a16="http://schemas.microsoft.com/office/drawing/2014/main" id="{3F4B895A-2452-4AAE-AFE2-46831B789A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87940" y="838492"/>
            <a:ext cx="602182" cy="548787"/>
          </a:xfrm>
          <a:prstGeom prst="rect">
            <a:avLst/>
          </a:prstGeom>
        </p:spPr>
      </p:pic>
      <p:pic>
        <p:nvPicPr>
          <p:cNvPr id="83" name="apple">
            <a:extLst>
              <a:ext uri="{FF2B5EF4-FFF2-40B4-BE49-F238E27FC236}">
                <a16:creationId xmlns:a16="http://schemas.microsoft.com/office/drawing/2014/main" id="{0D74A162-B08A-4D8A-87AC-A80175C5A34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830160" y="1441376"/>
            <a:ext cx="602182" cy="548787"/>
          </a:xfrm>
          <a:prstGeom prst="rect">
            <a:avLst/>
          </a:prstGeom>
        </p:spPr>
      </p:pic>
      <p:pic>
        <p:nvPicPr>
          <p:cNvPr id="84" name="apple">
            <a:extLst>
              <a:ext uri="{FF2B5EF4-FFF2-40B4-BE49-F238E27FC236}">
                <a16:creationId xmlns:a16="http://schemas.microsoft.com/office/drawing/2014/main" id="{64A02318-008F-4B55-833B-669E9CA2FB1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179922" y="3134251"/>
            <a:ext cx="602182" cy="548787"/>
          </a:xfrm>
          <a:prstGeom prst="rect">
            <a:avLst/>
          </a:prstGeom>
        </p:spPr>
      </p:pic>
      <p:pic>
        <p:nvPicPr>
          <p:cNvPr id="85" name="basket">
            <a:extLst>
              <a:ext uri="{FF2B5EF4-FFF2-40B4-BE49-F238E27FC236}">
                <a16:creationId xmlns:a16="http://schemas.microsoft.com/office/drawing/2014/main" id="{4FE8CA67-323A-4801-84D8-5D343111FD2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7432574" y="4753795"/>
            <a:ext cx="2146361" cy="1842159"/>
          </a:xfrm>
          <a:prstGeom prst="rect">
            <a:avLst/>
          </a:prstGeom>
        </p:spPr>
      </p:pic>
      <p:pic>
        <p:nvPicPr>
          <p:cNvPr id="86" name="apple">
            <a:extLst>
              <a:ext uri="{FF2B5EF4-FFF2-40B4-BE49-F238E27FC236}">
                <a16:creationId xmlns:a16="http://schemas.microsoft.com/office/drawing/2014/main" id="{661D6367-9A6F-4DB1-8D4F-3A6F3041C9D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766333" y="5203833"/>
            <a:ext cx="602182" cy="548787"/>
          </a:xfrm>
          <a:prstGeom prst="rect">
            <a:avLst/>
          </a:prstGeom>
        </p:spPr>
      </p:pic>
      <p:pic>
        <p:nvPicPr>
          <p:cNvPr id="87" name="apple">
            <a:extLst>
              <a:ext uri="{FF2B5EF4-FFF2-40B4-BE49-F238E27FC236}">
                <a16:creationId xmlns:a16="http://schemas.microsoft.com/office/drawing/2014/main" id="{E96B62D2-3165-4E68-8506-6394E96B567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743684" y="5209995"/>
            <a:ext cx="602182" cy="548787"/>
          </a:xfrm>
          <a:prstGeom prst="rect">
            <a:avLst/>
          </a:prstGeom>
        </p:spPr>
      </p:pic>
      <p:pic>
        <p:nvPicPr>
          <p:cNvPr id="88" name="apple">
            <a:extLst>
              <a:ext uri="{FF2B5EF4-FFF2-40B4-BE49-F238E27FC236}">
                <a16:creationId xmlns:a16="http://schemas.microsoft.com/office/drawing/2014/main" id="{67BB095C-343A-4D63-8009-81F144A89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8104473" y="5216776"/>
            <a:ext cx="602182" cy="548787"/>
          </a:xfrm>
          <a:prstGeom prst="rect">
            <a:avLst/>
          </a:prstGeom>
        </p:spPr>
      </p:pic>
      <p:pic>
        <p:nvPicPr>
          <p:cNvPr id="89" name="apple">
            <a:extLst>
              <a:ext uri="{FF2B5EF4-FFF2-40B4-BE49-F238E27FC236}">
                <a16:creationId xmlns:a16="http://schemas.microsoft.com/office/drawing/2014/main" id="{F14A520D-8031-413F-B825-E0AD412B2C2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8451276" y="5223248"/>
            <a:ext cx="602182" cy="548787"/>
          </a:xfrm>
          <a:prstGeom prst="rect">
            <a:avLst/>
          </a:prstGeom>
        </p:spPr>
      </p:pic>
      <p:pic>
        <p:nvPicPr>
          <p:cNvPr id="90" name="apple">
            <a:extLst>
              <a:ext uri="{FF2B5EF4-FFF2-40B4-BE49-F238E27FC236}">
                <a16:creationId xmlns:a16="http://schemas.microsoft.com/office/drawing/2014/main" id="{325BD5D9-0CD0-4589-8881-728C9C174B6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858548" y="5435708"/>
            <a:ext cx="602182" cy="548787"/>
          </a:xfrm>
          <a:prstGeom prst="rect">
            <a:avLst/>
          </a:prstGeom>
        </p:spPr>
      </p:pic>
      <p:pic>
        <p:nvPicPr>
          <p:cNvPr id="91" name="apple">
            <a:extLst>
              <a:ext uri="{FF2B5EF4-FFF2-40B4-BE49-F238E27FC236}">
                <a16:creationId xmlns:a16="http://schemas.microsoft.com/office/drawing/2014/main" id="{3A044126-A282-4B24-B06F-084D3667E25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60306" y="5400480"/>
            <a:ext cx="602182" cy="548787"/>
          </a:xfrm>
          <a:prstGeom prst="rect">
            <a:avLst/>
          </a:prstGeom>
        </p:spPr>
      </p:pic>
      <p:pic>
        <p:nvPicPr>
          <p:cNvPr id="92" name="apple">
            <a:extLst>
              <a:ext uri="{FF2B5EF4-FFF2-40B4-BE49-F238E27FC236}">
                <a16:creationId xmlns:a16="http://schemas.microsoft.com/office/drawing/2014/main" id="{F4C1B030-2F62-4751-B91D-5F41D03D08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793210" y="2009753"/>
            <a:ext cx="602182" cy="548787"/>
          </a:xfrm>
          <a:prstGeom prst="rect">
            <a:avLst/>
          </a:prstGeom>
        </p:spPr>
      </p:pic>
      <p:pic>
        <p:nvPicPr>
          <p:cNvPr id="93" name="apple">
            <a:extLst>
              <a:ext uri="{FF2B5EF4-FFF2-40B4-BE49-F238E27FC236}">
                <a16:creationId xmlns:a16="http://schemas.microsoft.com/office/drawing/2014/main" id="{4903D365-43EC-4BF8-9BDE-CCC28EBB46B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858366" y="5457733"/>
            <a:ext cx="602182" cy="548787"/>
          </a:xfrm>
          <a:prstGeom prst="rect">
            <a:avLst/>
          </a:prstGeom>
        </p:spPr>
      </p:pic>
      <p:pic>
        <p:nvPicPr>
          <p:cNvPr id="94" name="apple">
            <a:extLst>
              <a:ext uri="{FF2B5EF4-FFF2-40B4-BE49-F238E27FC236}">
                <a16:creationId xmlns:a16="http://schemas.microsoft.com/office/drawing/2014/main" id="{1E373A21-FC34-41C0-9077-40B90C401AC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340451" y="2564660"/>
            <a:ext cx="602182" cy="548787"/>
          </a:xfrm>
          <a:prstGeom prst="rect">
            <a:avLst/>
          </a:prstGeom>
        </p:spPr>
      </p:pic>
      <p:pic>
        <p:nvPicPr>
          <p:cNvPr id="95" name="apple">
            <a:extLst>
              <a:ext uri="{FF2B5EF4-FFF2-40B4-BE49-F238E27FC236}">
                <a16:creationId xmlns:a16="http://schemas.microsoft.com/office/drawing/2014/main" id="{EE0394A9-6FDB-44AB-8221-C99505ADA45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32249" y="3553687"/>
            <a:ext cx="602182" cy="548787"/>
          </a:xfrm>
          <a:prstGeom prst="rect">
            <a:avLst/>
          </a:prstGeom>
        </p:spPr>
      </p:pic>
      <p:pic>
        <p:nvPicPr>
          <p:cNvPr id="96" name="apple">
            <a:extLst>
              <a:ext uri="{FF2B5EF4-FFF2-40B4-BE49-F238E27FC236}">
                <a16:creationId xmlns:a16="http://schemas.microsoft.com/office/drawing/2014/main" id="{EE436C01-90B5-437A-A231-1EBFBBDA21F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95370" y="5479544"/>
            <a:ext cx="602182" cy="548787"/>
          </a:xfrm>
          <a:prstGeom prst="rect">
            <a:avLst/>
          </a:prstGeom>
        </p:spPr>
      </p:pic>
      <p:pic>
        <p:nvPicPr>
          <p:cNvPr id="97" name="apple">
            <a:extLst>
              <a:ext uri="{FF2B5EF4-FFF2-40B4-BE49-F238E27FC236}">
                <a16:creationId xmlns:a16="http://schemas.microsoft.com/office/drawing/2014/main" id="{2E30AA6A-7942-4714-AA74-D82646DCD29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7244" y="3174591"/>
            <a:ext cx="602182" cy="548787"/>
          </a:xfrm>
          <a:prstGeom prst="rect">
            <a:avLst/>
          </a:prstGeom>
        </p:spPr>
      </p:pic>
      <p:pic>
        <p:nvPicPr>
          <p:cNvPr id="98" name="apple">
            <a:extLst>
              <a:ext uri="{FF2B5EF4-FFF2-40B4-BE49-F238E27FC236}">
                <a16:creationId xmlns:a16="http://schemas.microsoft.com/office/drawing/2014/main" id="{52C5AFC2-0592-4FCF-BA69-F168CB248B8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23893" y="3363311"/>
            <a:ext cx="602182" cy="548787"/>
          </a:xfrm>
          <a:prstGeom prst="rect">
            <a:avLst/>
          </a:prstGeom>
        </p:spPr>
      </p:pic>
      <p:pic>
        <p:nvPicPr>
          <p:cNvPr id="99" name="apple">
            <a:extLst>
              <a:ext uri="{FF2B5EF4-FFF2-40B4-BE49-F238E27FC236}">
                <a16:creationId xmlns:a16="http://schemas.microsoft.com/office/drawing/2014/main" id="{5E27D283-B915-4659-8C3E-E76DB8B483B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551971" y="5466292"/>
            <a:ext cx="602182" cy="548787"/>
          </a:xfrm>
          <a:prstGeom prst="rect">
            <a:avLst/>
          </a:prstGeom>
        </p:spPr>
      </p:pic>
      <p:pic>
        <p:nvPicPr>
          <p:cNvPr id="100" name="apple">
            <a:extLst>
              <a:ext uri="{FF2B5EF4-FFF2-40B4-BE49-F238E27FC236}">
                <a16:creationId xmlns:a16="http://schemas.microsoft.com/office/drawing/2014/main" id="{B5ED6E44-64F6-4BF5-8C44-2F40C167B9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221142" y="1400809"/>
            <a:ext cx="602182" cy="548787"/>
          </a:xfrm>
          <a:prstGeom prst="rect">
            <a:avLst/>
          </a:prstGeom>
        </p:spPr>
      </p:pic>
      <p:pic>
        <p:nvPicPr>
          <p:cNvPr id="101" name="apple">
            <a:extLst>
              <a:ext uri="{FF2B5EF4-FFF2-40B4-BE49-F238E27FC236}">
                <a16:creationId xmlns:a16="http://schemas.microsoft.com/office/drawing/2014/main" id="{BACE6C86-746F-4ABC-A826-E4CD1C05764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663381" y="2250244"/>
            <a:ext cx="602182" cy="548787"/>
          </a:xfrm>
          <a:prstGeom prst="rect">
            <a:avLst/>
          </a:prstGeom>
        </p:spPr>
      </p:pic>
      <p:pic>
        <p:nvPicPr>
          <p:cNvPr id="102" name="apple">
            <a:extLst>
              <a:ext uri="{FF2B5EF4-FFF2-40B4-BE49-F238E27FC236}">
                <a16:creationId xmlns:a16="http://schemas.microsoft.com/office/drawing/2014/main" id="{E680C98F-BE7F-40C6-816C-C50FDF73AE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831556" y="1862613"/>
            <a:ext cx="602182" cy="548787"/>
          </a:xfrm>
          <a:prstGeom prst="rect">
            <a:avLst/>
          </a:prstGeom>
        </p:spPr>
      </p:pic>
      <p:pic>
        <p:nvPicPr>
          <p:cNvPr id="103" name="apple">
            <a:extLst>
              <a:ext uri="{FF2B5EF4-FFF2-40B4-BE49-F238E27FC236}">
                <a16:creationId xmlns:a16="http://schemas.microsoft.com/office/drawing/2014/main" id="{16767F84-5606-41F9-9042-9C8461CCACF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311195" y="711165"/>
            <a:ext cx="602182" cy="548787"/>
          </a:xfrm>
          <a:prstGeom prst="rect">
            <a:avLst/>
          </a:prstGeom>
        </p:spPr>
      </p:pic>
      <p:pic>
        <p:nvPicPr>
          <p:cNvPr id="104" name="basket">
            <a:extLst>
              <a:ext uri="{FF2B5EF4-FFF2-40B4-BE49-F238E27FC236}">
                <a16:creationId xmlns:a16="http://schemas.microsoft.com/office/drawing/2014/main" id="{1CA3CF50-0489-42EF-A792-F7E38570104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14236374" y="4753795"/>
            <a:ext cx="2146361" cy="1842159"/>
          </a:xfrm>
          <a:prstGeom prst="rect">
            <a:avLst/>
          </a:prstGeom>
        </p:spPr>
      </p:pic>
      <p:pic>
        <p:nvPicPr>
          <p:cNvPr id="105" name="apple">
            <a:extLst>
              <a:ext uri="{FF2B5EF4-FFF2-40B4-BE49-F238E27FC236}">
                <a16:creationId xmlns:a16="http://schemas.microsoft.com/office/drawing/2014/main" id="{92148F94-6F83-426C-80B4-E92C6CE5CDA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570133" y="5203833"/>
            <a:ext cx="602182" cy="548787"/>
          </a:xfrm>
          <a:prstGeom prst="rect">
            <a:avLst/>
          </a:prstGeom>
        </p:spPr>
      </p:pic>
      <p:pic>
        <p:nvPicPr>
          <p:cNvPr id="106" name="apple">
            <a:extLst>
              <a:ext uri="{FF2B5EF4-FFF2-40B4-BE49-F238E27FC236}">
                <a16:creationId xmlns:a16="http://schemas.microsoft.com/office/drawing/2014/main" id="{A104DC9C-43FA-4F3A-8D09-805CAD8C68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547484" y="5209995"/>
            <a:ext cx="602182" cy="548787"/>
          </a:xfrm>
          <a:prstGeom prst="rect">
            <a:avLst/>
          </a:prstGeom>
        </p:spPr>
      </p:pic>
      <p:pic>
        <p:nvPicPr>
          <p:cNvPr id="107" name="apple">
            <a:extLst>
              <a:ext uri="{FF2B5EF4-FFF2-40B4-BE49-F238E27FC236}">
                <a16:creationId xmlns:a16="http://schemas.microsoft.com/office/drawing/2014/main" id="{EE7DDF7B-6EEC-46C2-9B2C-53D25380DD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14908273" y="5216776"/>
            <a:ext cx="602182" cy="548787"/>
          </a:xfrm>
          <a:prstGeom prst="rect">
            <a:avLst/>
          </a:prstGeom>
        </p:spPr>
      </p:pic>
      <p:pic>
        <p:nvPicPr>
          <p:cNvPr id="108" name="apple">
            <a:extLst>
              <a:ext uri="{FF2B5EF4-FFF2-40B4-BE49-F238E27FC236}">
                <a16:creationId xmlns:a16="http://schemas.microsoft.com/office/drawing/2014/main" id="{CD7036C3-31F3-4D47-B904-740054001A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15255076" y="5223248"/>
            <a:ext cx="602182" cy="548787"/>
          </a:xfrm>
          <a:prstGeom prst="rect">
            <a:avLst/>
          </a:prstGeom>
        </p:spPr>
      </p:pic>
      <p:pic>
        <p:nvPicPr>
          <p:cNvPr id="109" name="apple">
            <a:extLst>
              <a:ext uri="{FF2B5EF4-FFF2-40B4-BE49-F238E27FC236}">
                <a16:creationId xmlns:a16="http://schemas.microsoft.com/office/drawing/2014/main" id="{89063331-AFB7-41E0-A7AF-609907080C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662348" y="5435708"/>
            <a:ext cx="602182" cy="548787"/>
          </a:xfrm>
          <a:prstGeom prst="rect">
            <a:avLst/>
          </a:prstGeom>
        </p:spPr>
      </p:pic>
      <p:pic>
        <p:nvPicPr>
          <p:cNvPr id="110" name="apple">
            <a:extLst>
              <a:ext uri="{FF2B5EF4-FFF2-40B4-BE49-F238E27FC236}">
                <a16:creationId xmlns:a16="http://schemas.microsoft.com/office/drawing/2014/main" id="{8BAA847B-C8EF-4EC1-A6C5-BE0F00810E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364106" y="5400480"/>
            <a:ext cx="602182" cy="548787"/>
          </a:xfrm>
          <a:prstGeom prst="rect">
            <a:avLst/>
          </a:prstGeom>
        </p:spPr>
      </p:pic>
      <p:pic>
        <p:nvPicPr>
          <p:cNvPr id="111" name="apple">
            <a:extLst>
              <a:ext uri="{FF2B5EF4-FFF2-40B4-BE49-F238E27FC236}">
                <a16:creationId xmlns:a16="http://schemas.microsoft.com/office/drawing/2014/main" id="{3D27C25C-530D-412C-9F10-BD44E73F3B5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7540" flipH="1">
            <a:off x="6955945" y="982165"/>
            <a:ext cx="602182" cy="548787"/>
          </a:xfrm>
          <a:prstGeom prst="rect">
            <a:avLst/>
          </a:prstGeom>
        </p:spPr>
      </p:pic>
      <p:pic>
        <p:nvPicPr>
          <p:cNvPr id="112" name="apple">
            <a:extLst>
              <a:ext uri="{FF2B5EF4-FFF2-40B4-BE49-F238E27FC236}">
                <a16:creationId xmlns:a16="http://schemas.microsoft.com/office/drawing/2014/main" id="{E28671F5-DB3C-4AC9-8FA1-B91C0E26047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662166" y="5457733"/>
            <a:ext cx="602182" cy="548787"/>
          </a:xfrm>
          <a:prstGeom prst="rect">
            <a:avLst/>
          </a:prstGeom>
        </p:spPr>
      </p:pic>
      <p:pic>
        <p:nvPicPr>
          <p:cNvPr id="113" name="apple">
            <a:extLst>
              <a:ext uri="{FF2B5EF4-FFF2-40B4-BE49-F238E27FC236}">
                <a16:creationId xmlns:a16="http://schemas.microsoft.com/office/drawing/2014/main" id="{67353F46-5D93-44A4-BDB3-3B179EC5E1B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507323" y="1414866"/>
            <a:ext cx="602182" cy="548787"/>
          </a:xfrm>
          <a:prstGeom prst="rect">
            <a:avLst/>
          </a:prstGeom>
        </p:spPr>
      </p:pic>
      <p:pic>
        <p:nvPicPr>
          <p:cNvPr id="114" name="apple">
            <a:extLst>
              <a:ext uri="{FF2B5EF4-FFF2-40B4-BE49-F238E27FC236}">
                <a16:creationId xmlns:a16="http://schemas.microsoft.com/office/drawing/2014/main" id="{AC36F92E-6BF8-4341-BA8F-8360B31D32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79921" y="2739427"/>
            <a:ext cx="602182" cy="548787"/>
          </a:xfrm>
          <a:prstGeom prst="rect">
            <a:avLst/>
          </a:prstGeom>
        </p:spPr>
      </p:pic>
      <p:pic>
        <p:nvPicPr>
          <p:cNvPr id="115" name="apple">
            <a:extLst>
              <a:ext uri="{FF2B5EF4-FFF2-40B4-BE49-F238E27FC236}">
                <a16:creationId xmlns:a16="http://schemas.microsoft.com/office/drawing/2014/main" id="{B1255E7B-BEDE-4123-8921-85BA1D4B061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999170" y="5479544"/>
            <a:ext cx="602182" cy="548787"/>
          </a:xfrm>
          <a:prstGeom prst="rect">
            <a:avLst/>
          </a:prstGeom>
        </p:spPr>
      </p:pic>
      <p:pic>
        <p:nvPicPr>
          <p:cNvPr id="116" name="apple">
            <a:extLst>
              <a:ext uri="{FF2B5EF4-FFF2-40B4-BE49-F238E27FC236}">
                <a16:creationId xmlns:a16="http://schemas.microsoft.com/office/drawing/2014/main" id="{1F7197B5-5F9A-49FA-A45D-311D660322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043699" y="2475343"/>
            <a:ext cx="602182" cy="548787"/>
          </a:xfrm>
          <a:prstGeom prst="rect">
            <a:avLst/>
          </a:prstGeom>
        </p:spPr>
      </p:pic>
      <p:pic>
        <p:nvPicPr>
          <p:cNvPr id="117" name="apple">
            <a:extLst>
              <a:ext uri="{FF2B5EF4-FFF2-40B4-BE49-F238E27FC236}">
                <a16:creationId xmlns:a16="http://schemas.microsoft.com/office/drawing/2014/main" id="{5365BA4A-9574-4FE6-80AD-BF639D26A6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63612" y="2057664"/>
            <a:ext cx="602182" cy="548787"/>
          </a:xfrm>
          <a:prstGeom prst="rect">
            <a:avLst/>
          </a:prstGeom>
        </p:spPr>
      </p:pic>
      <p:pic>
        <p:nvPicPr>
          <p:cNvPr id="118" name="apple">
            <a:extLst>
              <a:ext uri="{FF2B5EF4-FFF2-40B4-BE49-F238E27FC236}">
                <a16:creationId xmlns:a16="http://schemas.microsoft.com/office/drawing/2014/main" id="{942DEC96-5A23-43D4-B04B-BE72CD4251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355771" y="5466292"/>
            <a:ext cx="602182" cy="548787"/>
          </a:xfrm>
          <a:prstGeom prst="rect">
            <a:avLst/>
          </a:prstGeom>
        </p:spPr>
      </p:pic>
      <p:pic>
        <p:nvPicPr>
          <p:cNvPr id="119" name="apple">
            <a:extLst>
              <a:ext uri="{FF2B5EF4-FFF2-40B4-BE49-F238E27FC236}">
                <a16:creationId xmlns:a16="http://schemas.microsoft.com/office/drawing/2014/main" id="{9E14BE87-086B-4A84-BABD-9360F8A9012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597736" y="1958414"/>
            <a:ext cx="602182" cy="548787"/>
          </a:xfrm>
          <a:prstGeom prst="rect">
            <a:avLst/>
          </a:prstGeom>
        </p:spPr>
      </p:pic>
      <p:pic>
        <p:nvPicPr>
          <p:cNvPr id="120" name="apple">
            <a:extLst>
              <a:ext uri="{FF2B5EF4-FFF2-40B4-BE49-F238E27FC236}">
                <a16:creationId xmlns:a16="http://schemas.microsoft.com/office/drawing/2014/main" id="{454F36F8-91BE-4A96-A0C2-2501E8A70AA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058143" y="1594269"/>
            <a:ext cx="602182" cy="548787"/>
          </a:xfrm>
          <a:prstGeom prst="rect">
            <a:avLst/>
          </a:prstGeom>
        </p:spPr>
      </p:pic>
      <p:pic>
        <p:nvPicPr>
          <p:cNvPr id="121" name="apple">
            <a:extLst>
              <a:ext uri="{FF2B5EF4-FFF2-40B4-BE49-F238E27FC236}">
                <a16:creationId xmlns:a16="http://schemas.microsoft.com/office/drawing/2014/main" id="{D7ACAD06-7429-4629-9C19-35B4A72E6D2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128393" y="2845660"/>
            <a:ext cx="602182" cy="548787"/>
          </a:xfrm>
          <a:prstGeom prst="rect">
            <a:avLst/>
          </a:prstGeom>
        </p:spPr>
      </p:pic>
      <p:pic>
        <p:nvPicPr>
          <p:cNvPr id="122" name="apple">
            <a:extLst>
              <a:ext uri="{FF2B5EF4-FFF2-40B4-BE49-F238E27FC236}">
                <a16:creationId xmlns:a16="http://schemas.microsoft.com/office/drawing/2014/main" id="{0B34BF82-7E2D-4F31-995B-43D355912EB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926080" y="1454052"/>
            <a:ext cx="602182" cy="548787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865CC9E-1C88-4528-A899-DEAC107EDC69}"/>
              </a:ext>
            </a:extLst>
          </p:cNvPr>
          <p:cNvGrpSpPr/>
          <p:nvPr/>
        </p:nvGrpSpPr>
        <p:grpSpPr>
          <a:xfrm>
            <a:off x="8217825" y="4556258"/>
            <a:ext cx="502712" cy="738743"/>
            <a:chOff x="4819031" y="1368436"/>
            <a:chExt cx="2173074" cy="3193366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2ED3F5F-2305-4E9A-88D8-5C1A2B52C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5" t="13288" r="34690" b="29817"/>
            <a:stretch/>
          </p:blipFill>
          <p:spPr>
            <a:xfrm>
              <a:off x="4819031" y="1368436"/>
              <a:ext cx="2173074" cy="3193366"/>
            </a:xfrm>
            <a:prstGeom prst="rect">
              <a:avLst/>
            </a:prstGeom>
          </p:spPr>
        </p:pic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7783CB4-1A59-4288-8B23-FE57AAAC7503}"/>
                </a:ext>
              </a:extLst>
            </p:cNvPr>
            <p:cNvSpPr/>
            <p:nvPr/>
          </p:nvSpPr>
          <p:spPr>
            <a:xfrm>
              <a:off x="5267274" y="1858421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684BE42-67BC-45B9-9FE8-B95D30345922}"/>
              </a:ext>
            </a:extLst>
          </p:cNvPr>
          <p:cNvGrpSpPr/>
          <p:nvPr/>
        </p:nvGrpSpPr>
        <p:grpSpPr>
          <a:xfrm>
            <a:off x="15046155" y="4556258"/>
            <a:ext cx="502712" cy="738743"/>
            <a:chOff x="6718142" y="1368436"/>
            <a:chExt cx="2173074" cy="3193366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AFD031D-1888-4420-B059-E870D03E0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69" t="12521" r="2096" b="30584"/>
            <a:stretch/>
          </p:blipFill>
          <p:spPr>
            <a:xfrm>
              <a:off x="6718142" y="1368436"/>
              <a:ext cx="2173074" cy="3193366"/>
            </a:xfrm>
            <a:prstGeom prst="rect">
              <a:avLst/>
            </a:prstGeom>
          </p:spPr>
        </p:pic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69642EA-E6A8-414D-8756-28C0532C710F}"/>
                </a:ext>
              </a:extLst>
            </p:cNvPr>
            <p:cNvSpPr/>
            <p:nvPr/>
          </p:nvSpPr>
          <p:spPr>
            <a:xfrm>
              <a:off x="7212307" y="1926674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7" name="apple">
            <a:extLst>
              <a:ext uri="{FF2B5EF4-FFF2-40B4-BE49-F238E27FC236}">
                <a16:creationId xmlns:a16="http://schemas.microsoft.com/office/drawing/2014/main" id="{FF26CD29-B23B-4FFC-B431-784A786D7F0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233290" y="1892539"/>
            <a:ext cx="602182" cy="548787"/>
          </a:xfrm>
          <a:prstGeom prst="rect">
            <a:avLst/>
          </a:prstGeom>
        </p:spPr>
      </p:pic>
      <p:pic>
        <p:nvPicPr>
          <p:cNvPr id="138" name="apple">
            <a:extLst>
              <a:ext uri="{FF2B5EF4-FFF2-40B4-BE49-F238E27FC236}">
                <a16:creationId xmlns:a16="http://schemas.microsoft.com/office/drawing/2014/main" id="{6039136F-6674-4195-89EA-7CDA1E69F1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821866" y="2530003"/>
            <a:ext cx="602182" cy="548787"/>
          </a:xfrm>
          <a:prstGeom prst="rect">
            <a:avLst/>
          </a:prstGeom>
        </p:spPr>
      </p:pic>
      <p:pic>
        <p:nvPicPr>
          <p:cNvPr id="147" name="apple">
            <a:extLst>
              <a:ext uri="{FF2B5EF4-FFF2-40B4-BE49-F238E27FC236}">
                <a16:creationId xmlns:a16="http://schemas.microsoft.com/office/drawing/2014/main" id="{DEBAFBDB-D104-4E79-B141-F7C23A5F0A7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861">
            <a:off x="8836587" y="3536303"/>
            <a:ext cx="602182" cy="548787"/>
          </a:xfrm>
          <a:prstGeom prst="rect">
            <a:avLst/>
          </a:prstGeom>
        </p:spPr>
      </p:pic>
      <p:pic>
        <p:nvPicPr>
          <p:cNvPr id="148" name="apple">
            <a:extLst>
              <a:ext uri="{FF2B5EF4-FFF2-40B4-BE49-F238E27FC236}">
                <a16:creationId xmlns:a16="http://schemas.microsoft.com/office/drawing/2014/main" id="{3E2C6463-76D4-4EFD-9A87-49DCECF3276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34281" y="2388612"/>
            <a:ext cx="602182" cy="548787"/>
          </a:xfrm>
          <a:prstGeom prst="rect">
            <a:avLst/>
          </a:prstGeom>
        </p:spPr>
      </p:pic>
      <p:pic>
        <p:nvPicPr>
          <p:cNvPr id="149" name="apple">
            <a:extLst>
              <a:ext uri="{FF2B5EF4-FFF2-40B4-BE49-F238E27FC236}">
                <a16:creationId xmlns:a16="http://schemas.microsoft.com/office/drawing/2014/main" id="{6F106916-2751-4D76-88D0-5FB46950B15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221658" y="2074548"/>
            <a:ext cx="602182" cy="548787"/>
          </a:xfrm>
          <a:prstGeom prst="rect">
            <a:avLst/>
          </a:prstGeom>
        </p:spPr>
      </p:pic>
      <p:pic>
        <p:nvPicPr>
          <p:cNvPr id="150" name="apple">
            <a:extLst>
              <a:ext uri="{FF2B5EF4-FFF2-40B4-BE49-F238E27FC236}">
                <a16:creationId xmlns:a16="http://schemas.microsoft.com/office/drawing/2014/main" id="{09F2D995-70E9-4E87-8FBE-1A063F06D68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611273" y="1882426"/>
            <a:ext cx="602182" cy="548787"/>
          </a:xfrm>
          <a:prstGeom prst="rect">
            <a:avLst/>
          </a:prstGeom>
        </p:spPr>
      </p:pic>
      <p:pic>
        <p:nvPicPr>
          <p:cNvPr id="151" name="apple">
            <a:extLst>
              <a:ext uri="{FF2B5EF4-FFF2-40B4-BE49-F238E27FC236}">
                <a16:creationId xmlns:a16="http://schemas.microsoft.com/office/drawing/2014/main" id="{17E617A3-0C66-4C6A-BF16-4B302F4521E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625304" y="2502565"/>
            <a:ext cx="602182" cy="548787"/>
          </a:xfrm>
          <a:prstGeom prst="rect">
            <a:avLst/>
          </a:prstGeom>
        </p:spPr>
      </p:pic>
      <p:pic>
        <p:nvPicPr>
          <p:cNvPr id="152" name="apple">
            <a:extLst>
              <a:ext uri="{FF2B5EF4-FFF2-40B4-BE49-F238E27FC236}">
                <a16:creationId xmlns:a16="http://schemas.microsoft.com/office/drawing/2014/main" id="{C6E3D22F-7B69-467C-958F-50C9AA3DDA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4810" y="1049382"/>
            <a:ext cx="602182" cy="548787"/>
          </a:xfrm>
          <a:prstGeom prst="rect">
            <a:avLst/>
          </a:prstGeom>
        </p:spPr>
      </p:pic>
      <p:pic>
        <p:nvPicPr>
          <p:cNvPr id="153" name="apple">
            <a:extLst>
              <a:ext uri="{FF2B5EF4-FFF2-40B4-BE49-F238E27FC236}">
                <a16:creationId xmlns:a16="http://schemas.microsoft.com/office/drawing/2014/main" id="{224856AB-F82D-4386-8117-2CEF7BF4B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81007" y="1753495"/>
            <a:ext cx="602182" cy="548787"/>
          </a:xfrm>
          <a:prstGeom prst="rect">
            <a:avLst/>
          </a:prstGeom>
        </p:spPr>
      </p:pic>
      <p:sp>
        <p:nvSpPr>
          <p:cNvPr id="3" name="Rectangle: Rounded Corners 2">
            <a:hlinkClick r:id="rId28" action="ppaction://hlinksldjump"/>
            <a:extLst>
              <a:ext uri="{FF2B5EF4-FFF2-40B4-BE49-F238E27FC236}">
                <a16:creationId xmlns:a16="http://schemas.microsoft.com/office/drawing/2014/main" id="{24CA2EE3-B479-9147-BDE5-C137C2AA792D}"/>
              </a:ext>
            </a:extLst>
          </p:cNvPr>
          <p:cNvSpPr/>
          <p:nvPr/>
        </p:nvSpPr>
        <p:spPr>
          <a:xfrm>
            <a:off x="10253609" y="205483"/>
            <a:ext cx="1643865" cy="431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9C2484E-80BC-434C-80BE-4F77A2FC2477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9AB8-7707-4ACF-8AE2-704AEF1809C5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10 = ?</a:t>
            </a:r>
          </a:p>
        </p:txBody>
      </p:sp>
      <p:pic>
        <p:nvPicPr>
          <p:cNvPr id="1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id="{7EED5691-C49F-4581-8210-56BCA713C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88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7EAA5-9723-3482-6F54-1DD59F6E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008EB1B-C293-ED0F-C0A9-8E27AF39BF3A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5D84BC0-A890-68FF-01C3-FDF844AB7880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393F5B-BF3E-1B0D-1165-E31B8AA0C7A5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100 = ?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9DD1096D-92EA-18D5-0B3F-4469918C2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42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B05B6-79A8-E4DD-76D6-122189AE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9C8D86D-B903-A4DF-9221-E27F696502C7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DA4E089-5869-306F-249C-A03E44566BA8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F31DA-B1A5-B2B2-C9DA-0BC9D404516A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1 000 = ?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6BCE72D8-F60F-A1CD-95DD-7600BFA1D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04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436" y="816300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7593" y="984249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Luật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00F93-253B-BA2D-0ADC-BB0CADD35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9ED619F-1408-7B06-9A8E-280831A16C59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5 600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D8C0FA-E67E-611C-9728-BD85B30B2D14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8A124-4027-725C-FF2B-1356470D6F8E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52FA335-05CC-D79F-1EBF-FCC0F65CB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02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79334-27C5-5096-5271-B05F06D4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DE605A8-4182-EEF6-9FD6-163E7A0066B2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145EA7-0F3F-9A26-9C15-21741416D0FE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7832D-45BB-78FD-D6A7-BFE7666BADE0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A5410ED-587A-B50F-D21B-8A93B8A55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9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563E7A-9406-B120-641F-4CA8060F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47628FC-63B3-B4F4-57E8-9D0358F9A8BA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50557F-54F1-AA48-A22D-A3CC3AC46DB2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29560-50EC-0697-6B70-83E3B8C18CD3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1 000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6DA4D2DA-A0EC-13F1-F6F2-ED40FFBAB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68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5A84E-AEC6-B393-4B4F-03E76859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8AE90BF-768C-EC5E-78E2-AB8B92849628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03F58D-B7D3-7346-E94E-3A89DEB12303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31CDA-E743-73E9-E913-0498AC536989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6 400 : 10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80E8110F-2C90-7143-D17B-BF895188F5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20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B5807-E035-2248-BF8D-C0215D82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5B19C3A-FE9E-D28C-A168-D984D8583F94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0575791-7CB1-8EE9-6CEA-1968729DF9C5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22525-F5F7-F64C-A386-4C5C541F2AF2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6 400 : 100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4C2B5A3-B993-C4DC-6997-28772D1BA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8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0A5E90-919C-4D81-1A79-C45D566F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96114EA-EABC-0B54-D6A1-D1822DFB5C92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B50868-9E63-2BE7-0DAA-E25CB87B439A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6E281-39DA-37A4-045C-E71491C1BD9C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64 000 : 1 000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40BD7548-A1BA-19BE-9753-0186019E8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79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2012" y="218365"/>
            <a:ext cx="11694659" cy="6482686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D0C042-BB29-D838-BEEF-D0539209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7" y="1730178"/>
            <a:ext cx="11265618" cy="261579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FAF0DF-8D55-3119-F94B-1E69A543653A}"/>
              </a:ext>
            </a:extLst>
          </p:cNvPr>
          <p:cNvSpPr/>
          <p:nvPr/>
        </p:nvSpPr>
        <p:spPr>
          <a:xfrm>
            <a:off x="2527442" y="2702104"/>
            <a:ext cx="1294544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464565-675C-58BF-BBFB-1FA846024F2C}"/>
              </a:ext>
            </a:extLst>
          </p:cNvPr>
          <p:cNvSpPr/>
          <p:nvPr/>
        </p:nvSpPr>
        <p:spPr>
          <a:xfrm>
            <a:off x="2547990" y="3287731"/>
            <a:ext cx="1294544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150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4E4A4F-F5AD-A212-2901-ED6A67131DB7}"/>
              </a:ext>
            </a:extLst>
          </p:cNvPr>
          <p:cNvSpPr/>
          <p:nvPr/>
        </p:nvSpPr>
        <p:spPr>
          <a:xfrm>
            <a:off x="6328880" y="2681556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909428-72E5-DB84-D6FE-83D6FF2937CC}"/>
              </a:ext>
            </a:extLst>
          </p:cNvPr>
          <p:cNvSpPr/>
          <p:nvPr/>
        </p:nvSpPr>
        <p:spPr>
          <a:xfrm>
            <a:off x="6328880" y="3267183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DDE36F-9D7F-18BF-D276-4FE1E062DECD}"/>
              </a:ext>
            </a:extLst>
          </p:cNvPr>
          <p:cNvSpPr/>
          <p:nvPr/>
        </p:nvSpPr>
        <p:spPr>
          <a:xfrm>
            <a:off x="10674849" y="2681556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0F7785-3117-7531-BFAC-ADF529C337A9}"/>
              </a:ext>
            </a:extLst>
          </p:cNvPr>
          <p:cNvSpPr/>
          <p:nvPr/>
        </p:nvSpPr>
        <p:spPr>
          <a:xfrm>
            <a:off x="10705672" y="3277457"/>
            <a:ext cx="1366463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203</a:t>
            </a:r>
          </a:p>
        </p:txBody>
      </p:sp>
    </p:spTree>
    <p:extLst>
      <p:ext uri="{BB962C8B-B14F-4D97-AF65-F5344CB8AC3E}">
        <p14:creationId xmlns:p14="http://schemas.microsoft.com/office/powerpoint/2010/main" val="38550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71" y="163773"/>
            <a:ext cx="928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25ECD-BCBF-57D9-1C0C-04E1364F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42" y="1066853"/>
            <a:ext cx="4724400" cy="250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9A6F1-7EF1-70AD-6664-C8DFFFC2C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584" y="3934411"/>
            <a:ext cx="8797171" cy="22609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C4DD3A-4DB5-A7E7-5CDD-CA3A474AAC46}"/>
              </a:ext>
            </a:extLst>
          </p:cNvPr>
          <p:cNvSpPr/>
          <p:nvPr/>
        </p:nvSpPr>
        <p:spPr>
          <a:xfrm>
            <a:off x="4839128" y="4130211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5C26B-CD0E-E810-C75F-EBC1FFA240F9}"/>
              </a:ext>
            </a:extLst>
          </p:cNvPr>
          <p:cNvSpPr/>
          <p:nvPr/>
        </p:nvSpPr>
        <p:spPr>
          <a:xfrm>
            <a:off x="4839128" y="5198723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BE1297-96A9-593B-2926-B1F735176C2F}"/>
              </a:ext>
            </a:extLst>
          </p:cNvPr>
          <p:cNvSpPr/>
          <p:nvPr/>
        </p:nvSpPr>
        <p:spPr>
          <a:xfrm>
            <a:off x="9565240" y="4130210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0DFC11-3C20-B013-3395-2EECD602F886}"/>
              </a:ext>
            </a:extLst>
          </p:cNvPr>
          <p:cNvSpPr/>
          <p:nvPr/>
        </p:nvSpPr>
        <p:spPr>
          <a:xfrm>
            <a:off x="9565240" y="5178174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72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7F6DA-046A-77B9-DD81-5B2BB803278F}"/>
              </a:ext>
            </a:extLst>
          </p:cNvPr>
          <p:cNvSpPr/>
          <p:nvPr/>
        </p:nvSpPr>
        <p:spPr>
          <a:xfrm>
            <a:off x="501170" y="163773"/>
            <a:ext cx="11231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28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 vận chuyển hết các bao gạo, mỗi bao cân nặng 100 kg, người ta đã dùng một xe ô tô có trọng tải 25 tấn và một xe công-ten-nơ có trọng tải 60 tấn. Hỏi có thể xếp nhiều nhất bao nhiêu bao gạo lên xe ô tô, bao nhiêu bao gạo lên xe công-ten-nơ?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FF7D8-B098-8F48-CC6A-C3A98334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2365202"/>
            <a:ext cx="11298148" cy="24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D4AF-D2A3-E6D3-160D-021F36753DE0}"/>
              </a:ext>
            </a:extLst>
          </p:cNvPr>
          <p:cNvSpPr txBox="1"/>
          <p:nvPr/>
        </p:nvSpPr>
        <p:spPr>
          <a:xfrm>
            <a:off x="739739" y="863029"/>
            <a:ext cx="10685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25000 kg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60 000 kg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25000 : 100 = 250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60 000 : 100 = 600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250 bao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-ten-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nơ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600 bao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865 250 : 5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173 150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797979" y="1028529"/>
            <a:ext cx="1347528" cy="11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DFADC-85EE-DD46-B68D-27A16FDC7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8" y="304051"/>
            <a:ext cx="4996015" cy="79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0B84D-B0F8-8E95-3B66-8DBF9423E5E7}"/>
              </a:ext>
            </a:extLst>
          </p:cNvPr>
          <p:cNvSpPr txBox="1"/>
          <p:nvPr/>
        </p:nvSpPr>
        <p:spPr>
          <a:xfrm>
            <a:off x="452063" y="1181528"/>
            <a:ext cx="1141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viết một phép chia cho 10, 100, 1 000, ... Chẳng hạn, 4500 : 100 = 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đố bạn nhẩm nhanh kết quả.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và bạn đổi vai cùng chơi.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E1BE2-1C5B-00ED-F9E0-A8F38C1B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07" y="2867033"/>
            <a:ext cx="7266397" cy="36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75434" y="744289"/>
            <a:ext cx="6115731" cy="4918641"/>
            <a:chOff x="5075434" y="744289"/>
            <a:chExt cx="6115731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75434" y="2280850"/>
              <a:ext cx="594873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nhanh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2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62171-7FEA-CFBD-9310-20C2F3317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41" y="958424"/>
            <a:ext cx="8791194" cy="4133446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75E5C968-5F20-7157-26E4-7208871C8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57" y="3674708"/>
            <a:ext cx="2553299" cy="25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52 281 : 9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5 808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5 807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5 809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25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15" y="2449970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1981847" y="981398"/>
            <a:ext cx="1234255" cy="12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8 288 : 8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1 037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1 035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1 036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45864" y="1029127"/>
            <a:ext cx="1358497" cy="11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875116" cy="3784600"/>
            </a:xfrm>
            <a:custGeom>
              <a:avLst/>
              <a:gdLst>
                <a:gd name="connsiteX0" fmla="*/ 0 w 3555708"/>
                <a:gd name="connsiteY0" fmla="*/ 352371 h 4733010"/>
                <a:gd name="connsiteX1" fmla="*/ 352371 w 3555708"/>
                <a:gd name="connsiteY1" fmla="*/ 0 h 4733010"/>
                <a:gd name="connsiteX2" fmla="*/ 3203337 w 3555708"/>
                <a:gd name="connsiteY2" fmla="*/ 0 h 4733010"/>
                <a:gd name="connsiteX3" fmla="*/ 3555708 w 3555708"/>
                <a:gd name="connsiteY3" fmla="*/ 352371 h 4733010"/>
                <a:gd name="connsiteX4" fmla="*/ 3555708 w 3555708"/>
                <a:gd name="connsiteY4" fmla="*/ 4380639 h 4733010"/>
                <a:gd name="connsiteX5" fmla="*/ 3203337 w 3555708"/>
                <a:gd name="connsiteY5" fmla="*/ 4733010 h 4733010"/>
                <a:gd name="connsiteX6" fmla="*/ 352371 w 3555708"/>
                <a:gd name="connsiteY6" fmla="*/ 4733010 h 4733010"/>
                <a:gd name="connsiteX7" fmla="*/ 0 w 3555708"/>
                <a:gd name="connsiteY7" fmla="*/ 4380639 h 4733010"/>
                <a:gd name="connsiteX8" fmla="*/ 0 w 3555708"/>
                <a:gd name="connsiteY8" fmla="*/ 352371 h 473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5708" h="4733010" fill="none" extrusionOk="0">
                  <a:moveTo>
                    <a:pt x="0" y="352371"/>
                  </a:moveTo>
                  <a:cubicBezTo>
                    <a:pt x="4210" y="173289"/>
                    <a:pt x="165777" y="21981"/>
                    <a:pt x="352371" y="0"/>
                  </a:cubicBezTo>
                  <a:cubicBezTo>
                    <a:pt x="1342688" y="-36474"/>
                    <a:pt x="2768537" y="-131175"/>
                    <a:pt x="3203337" y="0"/>
                  </a:cubicBezTo>
                  <a:cubicBezTo>
                    <a:pt x="3406081" y="14963"/>
                    <a:pt x="3548151" y="163964"/>
                    <a:pt x="3555708" y="352371"/>
                  </a:cubicBezTo>
                  <a:cubicBezTo>
                    <a:pt x="3653844" y="1898076"/>
                    <a:pt x="3540728" y="2714213"/>
                    <a:pt x="3555708" y="4380639"/>
                  </a:cubicBezTo>
                  <a:cubicBezTo>
                    <a:pt x="3564416" y="4573197"/>
                    <a:pt x="3386558" y="4726332"/>
                    <a:pt x="3203337" y="4733010"/>
                  </a:cubicBezTo>
                  <a:cubicBezTo>
                    <a:pt x="1833918" y="4851936"/>
                    <a:pt x="1268815" y="4697115"/>
                    <a:pt x="352371" y="4733010"/>
                  </a:cubicBezTo>
                  <a:cubicBezTo>
                    <a:pt x="154676" y="4737276"/>
                    <a:pt x="-20262" y="4591960"/>
                    <a:pt x="0" y="4380639"/>
                  </a:cubicBezTo>
                  <a:cubicBezTo>
                    <a:pt x="-96102" y="2689614"/>
                    <a:pt x="48379" y="1659986"/>
                    <a:pt x="0" y="352371"/>
                  </a:cubicBezTo>
                  <a:close/>
                </a:path>
                <a:path w="3555708" h="4733010" stroke="0" extrusionOk="0">
                  <a:moveTo>
                    <a:pt x="0" y="352371"/>
                  </a:moveTo>
                  <a:cubicBezTo>
                    <a:pt x="-5185" y="142787"/>
                    <a:pt x="159630" y="-2040"/>
                    <a:pt x="352371" y="0"/>
                  </a:cubicBezTo>
                  <a:cubicBezTo>
                    <a:pt x="859300" y="138061"/>
                    <a:pt x="2558245" y="95278"/>
                    <a:pt x="3203337" y="0"/>
                  </a:cubicBezTo>
                  <a:cubicBezTo>
                    <a:pt x="3392561" y="-19632"/>
                    <a:pt x="3546885" y="195659"/>
                    <a:pt x="3555708" y="352371"/>
                  </a:cubicBezTo>
                  <a:cubicBezTo>
                    <a:pt x="3481907" y="1718026"/>
                    <a:pt x="3602721" y="2403265"/>
                    <a:pt x="3555708" y="4380639"/>
                  </a:cubicBezTo>
                  <a:cubicBezTo>
                    <a:pt x="3522647" y="4588033"/>
                    <a:pt x="3421156" y="4712377"/>
                    <a:pt x="3203337" y="4733010"/>
                  </a:cubicBezTo>
                  <a:cubicBezTo>
                    <a:pt x="2340911" y="4701850"/>
                    <a:pt x="1138258" y="4839871"/>
                    <a:pt x="352371" y="4733010"/>
                  </a:cubicBezTo>
                  <a:cubicBezTo>
                    <a:pt x="175323" y="4699039"/>
                    <a:pt x="37231" y="4579068"/>
                    <a:pt x="0" y="4380639"/>
                  </a:cubicBezTo>
                  <a:cubicBezTo>
                    <a:pt x="-80007" y="2978370"/>
                    <a:pt x="67080" y="2296272"/>
                    <a:pt x="0" y="35237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865 225 : 5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173 045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173 055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81" y="397784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46" y="235554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5381" y="1031215"/>
            <a:ext cx="1193150" cy="11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77" y="2599093"/>
            <a:ext cx="3847873" cy="3847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6816A-B763-04EF-76CD-6D170038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56" y="341306"/>
            <a:ext cx="2566638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CD781-BEB4-49A4-6905-31EA93175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112" y="1931188"/>
            <a:ext cx="8736325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550" y="1645044"/>
            <a:ext cx="10591800" cy="2690352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cách thực hiện phép chia một số tự nhiên cho 10, 100, 1000,...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 để tính nhanh, tính nhẩm khi chia cho 10, 100, 1000,...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5"/>
          <a:stretch/>
        </p:blipFill>
        <p:spPr>
          <a:xfrm>
            <a:off x="3539391" y="533400"/>
            <a:ext cx="5492507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990724"/>
            <a:ext cx="3672205" cy="36722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64AAED-0F18-4042-492A-D23E0F2E49E9}"/>
              </a:ext>
            </a:extLst>
          </p:cNvPr>
          <p:cNvGrpSpPr/>
          <p:nvPr/>
        </p:nvGrpSpPr>
        <p:grpSpPr>
          <a:xfrm>
            <a:off x="4152901" y="803295"/>
            <a:ext cx="7464542" cy="4949805"/>
            <a:chOff x="1920208" y="660420"/>
            <a:chExt cx="8087509" cy="502507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E7ED7055-A20B-0F1F-2DDD-EA3C9938A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352EAB-D64B-4BBB-FA20-D643D0330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3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656</Words>
  <Application>Microsoft Office PowerPoint</Application>
  <PresentationFormat>Widescreen</PresentationFormat>
  <Paragraphs>103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Cambria</vt:lpstr>
      <vt:lpstr>等线</vt:lpstr>
      <vt:lpstr>Tahoma</vt:lpstr>
      <vt:lpstr>UTM Avo</vt:lpstr>
      <vt:lpstr>Wingdings</vt:lpstr>
      <vt:lpstr>思源黑体 CN Medium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 tran 0353095025</cp:lastModifiedBy>
  <cp:revision>63</cp:revision>
  <dcterms:created xsi:type="dcterms:W3CDTF">2023-11-03T09:29:37Z</dcterms:created>
  <dcterms:modified xsi:type="dcterms:W3CDTF">2023-11-05T16:13:41Z</dcterms:modified>
</cp:coreProperties>
</file>