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</p:sldMasterIdLst>
  <p:notesMasterIdLst>
    <p:notesMasterId r:id="rId16"/>
  </p:notesMasterIdLst>
  <p:sldIdLst>
    <p:sldId id="258" r:id="rId3"/>
    <p:sldId id="356" r:id="rId4"/>
    <p:sldId id="260" r:id="rId5"/>
    <p:sldId id="265" r:id="rId6"/>
    <p:sldId id="267" r:id="rId7"/>
    <p:sldId id="261" r:id="rId8"/>
    <p:sldId id="266" r:id="rId9"/>
    <p:sldId id="268" r:id="rId10"/>
    <p:sldId id="269" r:id="rId11"/>
    <p:sldId id="272" r:id="rId12"/>
    <p:sldId id="262" r:id="rId13"/>
    <p:sldId id="355" r:id="rId14"/>
    <p:sldId id="279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pPr/>
              <a:t>20/5/2025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b="0" i="0" u="none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9170" y="-129396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PHÉP TRỪ TRONG PHẠM VI 6 (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THEO)</a:t>
            </a: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0" y="257912"/>
            <a:ext cx="9090421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2168" y="2829229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48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148A23-BF53-4175-A040-1EF18DAFA538}"/>
              </a:ext>
            </a:extLst>
          </p:cNvPr>
          <p:cNvSpPr/>
          <p:nvPr/>
        </p:nvSpPr>
        <p:spPr>
          <a:xfrm>
            <a:off x="1066800" y="1600424"/>
            <a:ext cx="10065440" cy="1542826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6.</a:t>
            </a:r>
            <a:endParaRPr lang="en-SG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!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CAB017-FE31-45FB-8BB3-7A7BF90CD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83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B3D558-8617-4CB8-84D6-FE48B3054286}"/>
              </a:ext>
            </a:extLst>
          </p:cNvPr>
          <p:cNvSpPr/>
          <p:nvPr/>
        </p:nvSpPr>
        <p:spPr>
          <a:xfrm>
            <a:off x="3480946" y="1182210"/>
            <a:ext cx="4529510" cy="2038350"/>
          </a:xfrm>
          <a:prstGeom prst="roundRect">
            <a:avLst/>
          </a:prstGeom>
          <a:solidFill>
            <a:srgbClr val="CEF3FE">
              <a:alpha val="68000"/>
            </a:srgb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ĐỐ BẠN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42D039-168B-4A62-A622-B6978E47426D}"/>
              </a:ext>
            </a:extLst>
          </p:cNvPr>
          <p:cNvSpPr/>
          <p:nvPr/>
        </p:nvSpPr>
        <p:spPr>
          <a:xfrm>
            <a:off x="203200" y="3634741"/>
            <a:ext cx="11755120" cy="281940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</a:p>
          <a:p>
            <a:pPr algn="just"/>
            <a:r>
              <a:rPr lang="en-SG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SG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6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SG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6E0F01-0809-4768-883D-E20636857848}"/>
              </a:ext>
            </a:extLst>
          </p:cNvPr>
          <p:cNvSpPr/>
          <p:nvPr/>
        </p:nvSpPr>
        <p:spPr>
          <a:xfrm>
            <a:off x="2697701" y="20960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GIÁO ÁN 2020 - 2021\MÔN TOÁN\HÌNH ẢNH\trang 51 - 100\trang 60\467ac012-09e9-4d11-b2f7-73a613a13d1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1295400"/>
            <a:ext cx="11506200" cy="5295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45393" y="4190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1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64693" y="457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1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207793" y="4762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1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6188993" y="4952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1 = 3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8151143" y="5333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1 = 4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10170443" y="4952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1 = 5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64443" y="12382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2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64693" y="1219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2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207793" y="1219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2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6208043" y="1219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2 = 3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8170193" y="12572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2 = 4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64443" y="1981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3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26593" y="20002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3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207793" y="1981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3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6188993" y="20002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3 = 3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302543" y="27241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4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64693" y="27050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4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188743" y="27431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4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3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321593" y="346709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5 = 0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4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2264693" y="34861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5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340643" y="4210049"/>
            <a:ext cx="1888207" cy="6559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6 = 0 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07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GIÁO ÁN 2020 - 2021\MÔN TOÁN\HÌNH ẢNH\trang 51 - 100\trang 60\728b1ed9-7550-4eda-b36a-87c5b292e3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1333500"/>
            <a:ext cx="11430000" cy="3752850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3924300" y="253365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962400" y="32385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53448" y="386715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932563" y="2565952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953250" y="25527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72300" y="325755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934200" y="39624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096500" y="253365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077450" y="32004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15550" y="3924300"/>
            <a:ext cx="87630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6375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GIÁO ÁN 2020 - 2021\MÔN TOÁN\HÌNH ẢNH\trang 51 - 100\trang 60\08ad3c97-d1e4-4443-87b1-ed95a42e35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8772" y="609600"/>
            <a:ext cx="10477500" cy="5350525"/>
          </a:xfrm>
          <a:prstGeom prst="rect">
            <a:avLst/>
          </a:prstGeom>
          <a:noFill/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4988843" y="2247900"/>
            <a:ext cx="1869157" cy="7837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2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5050815" y="3181350"/>
            <a:ext cx="1869157" cy="77234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1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5031765" y="4114800"/>
            <a:ext cx="1869157" cy="8125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1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7255793" y="2233949"/>
            <a:ext cx="1869157" cy="8367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2 = 1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7236743" y="3219449"/>
            <a:ext cx="1888207" cy="74295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3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7351043" y="4152899"/>
            <a:ext cx="1869157" cy="84398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2 = 4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9503693" y="2236425"/>
            <a:ext cx="1869157" cy="7740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4 = 2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9522743" y="3161255"/>
            <a:ext cx="1869157" cy="8207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2 = 3 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3EB6F939-CCF2-47D7-A96D-5146721BD4D6}"/>
              </a:ext>
            </a:extLst>
          </p:cNvPr>
          <p:cNvSpPr/>
          <p:nvPr/>
        </p:nvSpPr>
        <p:spPr>
          <a:xfrm>
            <a:off x="9560843" y="4114800"/>
            <a:ext cx="1869157" cy="8207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2 = 0 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GIÁO ÁN 2020 - 2021\MÔN TOÁN\HÌNH ẢNH\trang 51 - 100\trang 61\1f9a2279-6521-4fac-b4ca-47dc86cb45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342900"/>
            <a:ext cx="11125200" cy="5924550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8877300" y="219075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05600" y="295275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3 - 3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91450" y="29337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4 - 3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44100" y="29718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6 - 3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58250" y="37338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944100" y="4495800"/>
            <a:ext cx="971550" cy="571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6 - 5</a:t>
            </a:r>
          </a:p>
        </p:txBody>
      </p:sp>
    </p:spTree>
    <p:extLst>
      <p:ext uri="{BB962C8B-B14F-4D97-AF65-F5344CB8AC3E}">
        <p14:creationId xmlns:p14="http://schemas.microsoft.com/office/powerpoint/2010/main" val="206652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GIÁO ÁN 2020 - 2021\MÔN TOÁN\HÌNH ẢNH\trang 51 - 100\trang 61\c187e918-67e2-4918-a0e3-8b9b04ccf94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" y="266700"/>
            <a:ext cx="10877550" cy="59817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924300" y="260985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86200" y="36195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24650" y="25908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19900" y="367665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829800" y="26289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886950" y="3657600"/>
            <a:ext cx="857250" cy="7429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4</a:t>
            </a:r>
          </a:p>
        </p:txBody>
      </p:sp>
    </p:spTree>
    <p:extLst>
      <p:ext uri="{BB962C8B-B14F-4D97-AF65-F5344CB8AC3E}">
        <p14:creationId xmlns:p14="http://schemas.microsoft.com/office/powerpoint/2010/main" val="16116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GIÁO ÁN 2020 - 2021\MÔN TOÁN\HÌNH ẢNH\trang 51 - 100\trang 61\f1495234-a3a5-4b80-8601-8cb6c021d4d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209550"/>
            <a:ext cx="11334750" cy="634365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8119C6-7AC0-4F6B-883A-27DC0B9125EA}"/>
              </a:ext>
            </a:extLst>
          </p:cNvPr>
          <p:cNvSpPr/>
          <p:nvPr/>
        </p:nvSpPr>
        <p:spPr>
          <a:xfrm>
            <a:off x="5100810" y="262201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07BFD7-E39D-444E-8853-7F5894CB949E}"/>
              </a:ext>
            </a:extLst>
          </p:cNvPr>
          <p:cNvSpPr/>
          <p:nvPr/>
        </p:nvSpPr>
        <p:spPr>
          <a:xfrm>
            <a:off x="7883028" y="262201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7DA5D-3493-4DF2-9848-903100418DA0}"/>
              </a:ext>
            </a:extLst>
          </p:cNvPr>
          <p:cNvSpPr/>
          <p:nvPr/>
        </p:nvSpPr>
        <p:spPr>
          <a:xfrm>
            <a:off x="8905761" y="263119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A806C8-F31D-47D7-B1E2-AD92EFAB772E}"/>
              </a:ext>
            </a:extLst>
          </p:cNvPr>
          <p:cNvSpPr/>
          <p:nvPr/>
        </p:nvSpPr>
        <p:spPr>
          <a:xfrm>
            <a:off x="9873180" y="2622014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FED4FC-7DFE-4D9A-BE35-F89E1FCCF5A1}"/>
              </a:ext>
            </a:extLst>
          </p:cNvPr>
          <p:cNvSpPr/>
          <p:nvPr/>
        </p:nvSpPr>
        <p:spPr>
          <a:xfrm>
            <a:off x="3955286" y="5253210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8AF3C-8320-411C-8B99-99736A815405}"/>
              </a:ext>
            </a:extLst>
          </p:cNvPr>
          <p:cNvSpPr/>
          <p:nvPr/>
        </p:nvSpPr>
        <p:spPr>
          <a:xfrm>
            <a:off x="4955985" y="5265832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F0FFA6-8506-4C9D-9DCE-70A5CAD3644E}"/>
              </a:ext>
            </a:extLst>
          </p:cNvPr>
          <p:cNvSpPr/>
          <p:nvPr/>
        </p:nvSpPr>
        <p:spPr>
          <a:xfrm>
            <a:off x="5911011" y="5253210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D9C5F3-F802-4264-9251-83B539CECD0D}"/>
              </a:ext>
            </a:extLst>
          </p:cNvPr>
          <p:cNvSpPr/>
          <p:nvPr/>
        </p:nvSpPr>
        <p:spPr>
          <a:xfrm>
            <a:off x="7905979" y="5253210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AF495F-B610-49FC-8190-F288E6394F53}"/>
              </a:ext>
            </a:extLst>
          </p:cNvPr>
          <p:cNvSpPr/>
          <p:nvPr/>
        </p:nvSpPr>
        <p:spPr>
          <a:xfrm>
            <a:off x="8890612" y="5265832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548368-247B-423A-A20B-4D7E1F28486C}"/>
              </a:ext>
            </a:extLst>
          </p:cNvPr>
          <p:cNvSpPr/>
          <p:nvPr/>
        </p:nvSpPr>
        <p:spPr>
          <a:xfrm>
            <a:off x="9858489" y="5287866"/>
            <a:ext cx="572877" cy="506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4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356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5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6&quot;/&gt;&lt;/object&gt;&lt;object type=&quot;3&quot; unique_id=&quot;10010&quot;&gt;&lt;property id=&quot;20148&quot; value=&quot;5&quot;/&gt;&lt;property id=&quot;20300&quot; value=&quot;Slide 8&quot;/&gt;&lt;property id=&quot;20307&quot; value=&quot;268&quot;/&gt;&lt;/object&gt;&lt;object type=&quot;3&quot; unique_id=&quot;10011&quot;&gt;&lt;property id=&quot;20148&quot; value=&quot;5&quot;/&gt;&lt;property id=&quot;20300&quot; value=&quot;Slide 9&quot;/&gt;&lt;property id=&quot;20307&quot; value=&quot;269&quot;/&gt;&lt;/object&gt;&lt;object type=&quot;3&quot; unique_id=&quot;10012&quot;&gt;&lt;property id=&quot;20148&quot; value=&quot;5&quot;/&gt;&lt;property id=&quot;20300&quot; value=&quot;Slide 10&quot;/&gt;&lt;property id=&quot;20307&quot; value=&quot;272&quot;/&gt;&lt;/object&gt;&lt;object type=&quot;3&quot; unique_id=&quot;10013&quot;&gt;&lt;property id=&quot;20148&quot; value=&quot;5&quot;/&gt;&lt;property id=&quot;20300&quot; value=&quot;Slide 11&quot;/&gt;&lt;property id=&quot;20307&quot; value=&quot;262&quot;/&gt;&lt;/object&gt;&lt;object type=&quot;3&quot; unique_id=&quot;10014&quot;&gt;&lt;property id=&quot;20148&quot; value=&quot;5&quot;/&gt;&lt;property id=&quot;20300&quot; value=&quot;Slide 12&quot;/&gt;&lt;property id=&quot;20307&quot; value=&quot;355&quot;/&gt;&lt;/object&gt;&lt;object type=&quot;3&quot; unique_id=&quot;10015&quot;&gt;&lt;property id=&quot;20148&quot; value=&quot;5&quot;/&gt;&lt;property id=&quot;20300&quot; value=&quot;Slide 13&quot;/&gt;&lt;property id=&quot;20307&quot; value=&quot;279&quot;/&gt;&lt;/object&gt;&lt;/object&gt;&lt;object type=&quot;8&quot; unique_id=&quot;1003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306</Words>
  <Application>Microsoft Office PowerPoint</Application>
  <PresentationFormat>Widescreen</PresentationFormat>
  <Paragraphs>79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宋体</vt:lpstr>
      <vt:lpstr>Arial</vt:lpstr>
      <vt:lpstr>Calibri</vt:lpstr>
      <vt:lpstr>Gill Sans MT</vt:lpstr>
      <vt:lpstr>Goudy Old Style</vt:lpstr>
      <vt:lpstr>Times New Roman</vt:lpstr>
      <vt:lpstr>方正粗圆简体</vt:lpstr>
      <vt:lpstr>ClassicFrameVTI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24</cp:revision>
  <dcterms:created xsi:type="dcterms:W3CDTF">2020-08-10T03:18:16Z</dcterms:created>
  <dcterms:modified xsi:type="dcterms:W3CDTF">2025-05-20T03:18:05Z</dcterms:modified>
</cp:coreProperties>
</file>