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</p:sldMasterIdLst>
  <p:sldIdLst>
    <p:sldId id="257" r:id="rId3"/>
    <p:sldId id="303" r:id="rId4"/>
    <p:sldId id="301" r:id="rId5"/>
    <p:sldId id="284" r:id="rId6"/>
    <p:sldId id="295" r:id="rId7"/>
    <p:sldId id="285" r:id="rId8"/>
    <p:sldId id="286" r:id="rId9"/>
    <p:sldId id="287" r:id="rId10"/>
    <p:sldId id="288" r:id="rId11"/>
    <p:sldId id="300" r:id="rId12"/>
    <p:sldId id="302" r:id="rId13"/>
    <p:sldId id="296" r:id="rId14"/>
    <p:sldId id="297" r:id="rId15"/>
    <p:sldId id="298" r:id="rId16"/>
    <p:sldId id="293" r:id="rId17"/>
    <p:sldId id="29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654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536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43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49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410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16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34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7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421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38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42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BDE66-8C32-46CB-8166-99D26D55828B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BDE66-8C32-46CB-8166-99D26D55828B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51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b&#224;i%20h&#225;t%202.mp4" TargetMode="External"/><Relationship Id="rId2" Type="http://schemas.openxmlformats.org/officeDocument/2006/relationships/hyperlink" Target="b&#224;i%20h&#225;t.mp4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b&#224;i%20h&#225;t%203.mp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990600" y="304800"/>
            <a:ext cx="723900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TRƯỜNG TIỂU HỌC YÊN THỌ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371600" y="3048000"/>
            <a:ext cx="6324600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MÔN: ĐẠO ĐỨC</a:t>
            </a:r>
          </a:p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9: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Chăm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sóc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giúp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đỡ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nhỏ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4"/>
          <p:cNvGrpSpPr/>
          <p:nvPr/>
        </p:nvGrpSpPr>
        <p:grpSpPr bwMode="auto">
          <a:xfrm>
            <a:off x="-152400" y="5334000"/>
            <a:ext cx="9448800" cy="1471613"/>
            <a:chOff x="-192" y="3393"/>
            <a:chExt cx="5952" cy="927"/>
          </a:xfrm>
        </p:grpSpPr>
        <p:pic>
          <p:nvPicPr>
            <p:cNvPr id="5127" name="Picture 5" descr="FLOWERS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40" y="3393"/>
              <a:ext cx="1104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8" name="Picture 6" descr="FLOWERS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44" y="3393"/>
              <a:ext cx="1056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9" name="Picture 7" descr="FLOWERS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48" y="3393"/>
              <a:ext cx="912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0" name="Picture 8" descr="FLOWERS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32" y="3393"/>
              <a:ext cx="1008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1" name="Picture 9" descr="FLOWERS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8" y="3393"/>
              <a:ext cx="1152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2" name="Picture 10" descr="FLOWERS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92" y="3393"/>
              <a:ext cx="871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6" name="WordArt 3"/>
          <p:cNvSpPr>
            <a:spLocks noChangeArrowheads="1" noChangeShapeType="1" noTextEdit="1"/>
          </p:cNvSpPr>
          <p:nvPr/>
        </p:nvSpPr>
        <p:spPr bwMode="auto">
          <a:xfrm>
            <a:off x="685800" y="1633538"/>
            <a:ext cx="7696200" cy="12620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200" b="1" kern="10" dirty="0">
                <a:ln w="9525">
                  <a:solidFill>
                    <a:srgbClr val="A62684"/>
                  </a:solidFill>
                  <a:rou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QUÝ THẦY CÔ GIÁO</a:t>
            </a:r>
          </a:p>
          <a:p>
            <a:pPr algn="ctr"/>
            <a:r>
              <a:rPr lang="en-US" sz="3200" b="1" kern="10" dirty="0">
                <a:ln w="9525">
                  <a:solidFill>
                    <a:srgbClr val="A62684"/>
                  </a:solidFill>
                  <a:rou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DỰ GIỜ LỚP 1A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082F24-D445-4768-ABB6-2FD16BE72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6" y="-117754"/>
            <a:ext cx="3203848" cy="3253736"/>
          </a:xfrm>
          <a:prstGeom prst="rect">
            <a:avLst/>
          </a:prstGeom>
        </p:spPr>
      </p:pic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0C9E3AED-52E5-4014-899F-2105DB8D9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1352" y="224891"/>
            <a:ext cx="3203848" cy="28751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4CDC85-F653-4453-B126-9260593CBE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5200" y="224891"/>
            <a:ext cx="2628800" cy="28751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C3663C-4951-4F0D-B561-7A1E8841E6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3407839"/>
            <a:ext cx="4197951" cy="3100031"/>
          </a:xfrm>
          <a:prstGeom prst="rect">
            <a:avLst/>
          </a:prstGeom>
        </p:spPr>
      </p:pic>
      <p:pic>
        <p:nvPicPr>
          <p:cNvPr id="6" name="Content Placeholder 2">
            <a:extLst>
              <a:ext uri="{FF2B5EF4-FFF2-40B4-BE49-F238E27FC236}">
                <a16:creationId xmlns:a16="http://schemas.microsoft.com/office/drawing/2014/main" id="{FC6A9B50-723C-4131-B669-9DC472C53D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3100032"/>
            <a:ext cx="4106083" cy="354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161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28 (2).jpg">
            <a:extLst>
              <a:ext uri="{FF2B5EF4-FFF2-40B4-BE49-F238E27FC236}">
                <a16:creationId xmlns:a16="http://schemas.microsoft.com/office/drawing/2014/main" id="{B55627E6-6A61-46E4-ADED-D3DA8152D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3068960"/>
          </a:xfrm>
          <a:prstGeom prst="rect">
            <a:avLst/>
          </a:prstGeom>
        </p:spPr>
      </p:pic>
      <p:pic>
        <p:nvPicPr>
          <p:cNvPr id="6" name="Content Placeholder 3" descr="28 (2).jpg">
            <a:extLst>
              <a:ext uri="{FF2B5EF4-FFF2-40B4-BE49-F238E27FC236}">
                <a16:creationId xmlns:a16="http://schemas.microsoft.com/office/drawing/2014/main" id="{5CE5653B-60A5-4570-A467-0385CFEA8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12975"/>
            <a:ext cx="8891464" cy="331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468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05A914-40A6-49E9-9D6B-C54240F972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548680"/>
            <a:ext cx="5143500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823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3405C0-BE86-4EEF-B442-7643AE0AF9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512676"/>
            <a:ext cx="5184576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13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A29FEB-E788-40A9-8E99-8BC96B3E3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872716"/>
            <a:ext cx="5256584" cy="558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468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BAB993F-D4A7-4BF8-8C25-0435A30441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836712"/>
            <a:ext cx="7920879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018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495B2EA-3B6F-428C-A1FE-0FC2F4B9F4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620688"/>
            <a:ext cx="8363272" cy="576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70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r: 5 Points 1">
            <a:hlinkClick r:id="rId2" action="ppaction://hlinkfile"/>
            <a:extLst>
              <a:ext uri="{FF2B5EF4-FFF2-40B4-BE49-F238E27FC236}">
                <a16:creationId xmlns:a16="http://schemas.microsoft.com/office/drawing/2014/main" id="{861FBFE7-1B32-47C1-8055-479B7C1CFE10}"/>
              </a:ext>
            </a:extLst>
          </p:cNvPr>
          <p:cNvSpPr/>
          <p:nvPr/>
        </p:nvSpPr>
        <p:spPr>
          <a:xfrm>
            <a:off x="1547664" y="692696"/>
            <a:ext cx="3096344" cy="187220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eart 2">
            <a:hlinkClick r:id="rId3" action="ppaction://hlinkfile"/>
            <a:extLst>
              <a:ext uri="{FF2B5EF4-FFF2-40B4-BE49-F238E27FC236}">
                <a16:creationId xmlns:a16="http://schemas.microsoft.com/office/drawing/2014/main" id="{C9F95A74-4B77-44B0-91F3-3E2453F35334}"/>
              </a:ext>
            </a:extLst>
          </p:cNvPr>
          <p:cNvSpPr/>
          <p:nvPr/>
        </p:nvSpPr>
        <p:spPr>
          <a:xfrm>
            <a:off x="3563888" y="3212976"/>
            <a:ext cx="2592288" cy="151216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ardrop 3">
            <a:hlinkClick r:id="rId4" action="ppaction://hlinkfile"/>
            <a:extLst>
              <a:ext uri="{FF2B5EF4-FFF2-40B4-BE49-F238E27FC236}">
                <a16:creationId xmlns:a16="http://schemas.microsoft.com/office/drawing/2014/main" id="{464EDAD1-E0B1-4FD1-AA02-B4B3CD17A72C}"/>
              </a:ext>
            </a:extLst>
          </p:cNvPr>
          <p:cNvSpPr/>
          <p:nvPr/>
        </p:nvSpPr>
        <p:spPr>
          <a:xfrm>
            <a:off x="6228184" y="4797152"/>
            <a:ext cx="2232248" cy="1368152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91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082F24-D445-4768-ABB6-2FD16BE72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6" y="-117754"/>
            <a:ext cx="3203848" cy="3253736"/>
          </a:xfrm>
          <a:prstGeom prst="rect">
            <a:avLst/>
          </a:prstGeom>
        </p:spPr>
      </p:pic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0C9E3AED-52E5-4014-899F-2105DB8D9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1352" y="224891"/>
            <a:ext cx="3203848" cy="28751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4CDC85-F653-4453-B126-9260593CBE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5200" y="224891"/>
            <a:ext cx="2628800" cy="28751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C3663C-4951-4F0D-B561-7A1E8841E6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3407839"/>
            <a:ext cx="4197951" cy="3100031"/>
          </a:xfrm>
          <a:prstGeom prst="rect">
            <a:avLst/>
          </a:prstGeom>
        </p:spPr>
      </p:pic>
      <p:pic>
        <p:nvPicPr>
          <p:cNvPr id="6" name="Content Placeholder 2">
            <a:extLst>
              <a:ext uri="{FF2B5EF4-FFF2-40B4-BE49-F238E27FC236}">
                <a16:creationId xmlns:a16="http://schemas.microsoft.com/office/drawing/2014/main" id="{FC6A9B50-723C-4131-B669-9DC472C53D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3100032"/>
            <a:ext cx="4106083" cy="354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872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7" descr="27 (1).jpg">
            <a:extLst>
              <a:ext uri="{FF2B5EF4-FFF2-40B4-BE49-F238E27FC236}">
                <a16:creationId xmlns:a16="http://schemas.microsoft.com/office/drawing/2014/main" id="{C02AA27D-6368-4A61-9813-D45CEFC50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" y="188640"/>
            <a:ext cx="9144000" cy="592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53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082F24-D445-4768-ABB6-2FD16BE72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6" y="-117754"/>
            <a:ext cx="3203848" cy="3253736"/>
          </a:xfrm>
          <a:prstGeom prst="rect">
            <a:avLst/>
          </a:prstGeom>
        </p:spPr>
      </p:pic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0C9E3AED-52E5-4014-899F-2105DB8D9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1352" y="224891"/>
            <a:ext cx="3203848" cy="28751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4CDC85-F653-4453-B126-9260593CBE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5200" y="224891"/>
            <a:ext cx="2628800" cy="28751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C3663C-4951-4F0D-B561-7A1E8841E6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3407839"/>
            <a:ext cx="4197951" cy="3100031"/>
          </a:xfrm>
          <a:prstGeom prst="rect">
            <a:avLst/>
          </a:prstGeom>
        </p:spPr>
      </p:pic>
      <p:pic>
        <p:nvPicPr>
          <p:cNvPr id="6" name="Content Placeholder 2">
            <a:extLst>
              <a:ext uri="{FF2B5EF4-FFF2-40B4-BE49-F238E27FC236}">
                <a16:creationId xmlns:a16="http://schemas.microsoft.com/office/drawing/2014/main" id="{FC6A9B50-723C-4131-B669-9DC472C53D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3100032"/>
            <a:ext cx="4106083" cy="354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621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E176FA1E-F2BB-4EAC-889A-2C1F5F05E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525" y="1417955"/>
            <a:ext cx="5800725" cy="412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86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 (1).jpg">
            <a:extLst>
              <a:ext uri="{FF2B5EF4-FFF2-40B4-BE49-F238E27FC236}">
                <a16:creationId xmlns:a16="http://schemas.microsoft.com/office/drawing/2014/main" id="{17DEAAB0-E25C-4076-A054-0DF8A416D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52"/>
            <a:ext cx="9144000" cy="607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50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>
            <a:extLst>
              <a:ext uri="{FF2B5EF4-FFF2-40B4-BE49-F238E27FC236}">
                <a16:creationId xmlns:a16="http://schemas.microsoft.com/office/drawing/2014/main" id="{9CEDD1B7-C716-46BD-A75E-9A11172F6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745" y="1650365"/>
            <a:ext cx="6196965" cy="366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7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>
            <a:extLst>
              <a:ext uri="{FF2B5EF4-FFF2-40B4-BE49-F238E27FC236}">
                <a16:creationId xmlns:a16="http://schemas.microsoft.com/office/drawing/2014/main" id="{F8DCBE12-0297-44F9-8C19-E4C016CE1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265" y="1558925"/>
            <a:ext cx="5805170" cy="395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51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30</Words>
  <Application>Microsoft Office PowerPoint</Application>
  <PresentationFormat>On-screen Show (4:3)</PresentationFormat>
  <Paragraphs>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MTAT</cp:lastModifiedBy>
  <cp:revision>35</cp:revision>
  <dcterms:created xsi:type="dcterms:W3CDTF">2020-08-31T05:15:00Z</dcterms:created>
  <dcterms:modified xsi:type="dcterms:W3CDTF">2024-11-16T12:34:17Z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