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82" r:id="rId3"/>
    <p:sldId id="279" r:id="rId4"/>
    <p:sldId id="285" r:id="rId5"/>
    <p:sldId id="286" r:id="rId6"/>
    <p:sldId id="276" r:id="rId7"/>
    <p:sldId id="283" r:id="rId8"/>
    <p:sldId id="287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40: GIẢI BÀI TOÁN CÓ ĐẾN HAI BƯỚC TÍNH (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T2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=""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="" xmlns:a16="http://schemas.microsoft.com/office/drawing/2014/main" id="{A1BB8BBE-2B06-7D89-8796-C16D57A49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8" y="1728071"/>
            <a:ext cx="9828332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3600" i="0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4: 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            </a:t>
            </a:r>
          </a:p>
        </p:txBody>
      </p:sp>
      <p:pic>
        <p:nvPicPr>
          <p:cNvPr id="1026" name="Picture 2" descr="Toán lớp 3 trang 84, 85, 86 Giải bài toán có đến hai bước tính | Cánh diều">
            <a:extLst>
              <a:ext uri="{FF2B5EF4-FFF2-40B4-BE49-F238E27FC236}">
                <a16:creationId xmlns="" xmlns:a16="http://schemas.microsoft.com/office/drawing/2014/main" id="{8BA3553C-D8E8-A04F-5D8A-C32CB0370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56" y="1849026"/>
            <a:ext cx="5836263" cy="263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F1F873B-84B4-D254-C914-AF8A7EBC12B0}"/>
              </a:ext>
            </a:extLst>
          </p:cNvPr>
          <p:cNvSpPr txBox="1"/>
          <p:nvPr/>
        </p:nvSpPr>
        <p:spPr>
          <a:xfrm>
            <a:off x="331792" y="3590882"/>
            <a:ext cx="15316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86E4F66-B917-3EA8-F104-5F0DBAE9F94C}"/>
              </a:ext>
            </a:extLst>
          </p:cNvPr>
          <p:cNvSpPr txBox="1"/>
          <p:nvPr/>
        </p:nvSpPr>
        <p:spPr>
          <a:xfrm>
            <a:off x="7476568" y="5356913"/>
            <a:ext cx="825817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× 3 = 24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+ 24 = 32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32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7AB45A6-D65A-BC1A-6F91-665290C6C82D}"/>
              </a:ext>
            </a:extLst>
          </p:cNvPr>
          <p:cNvSpPr txBox="1"/>
          <p:nvPr/>
        </p:nvSpPr>
        <p:spPr>
          <a:xfrm>
            <a:off x="3152470" y="5410200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FA06FE6A-E1F9-C7F5-1B68-0236E15FA040}"/>
              </a:ext>
            </a:extLst>
          </p:cNvPr>
          <p:cNvSpPr txBox="1"/>
          <p:nvPr/>
        </p:nvSpPr>
        <p:spPr>
          <a:xfrm>
            <a:off x="331792" y="6157132"/>
            <a:ext cx="723605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3A163417-FEAC-FB6D-8893-3305006560A9}"/>
              </a:ext>
            </a:extLst>
          </p:cNvPr>
          <p:cNvCxnSpPr>
            <a:cxnSpLocks/>
          </p:cNvCxnSpPr>
          <p:nvPr/>
        </p:nvCxnSpPr>
        <p:spPr>
          <a:xfrm>
            <a:off x="7453549" y="5345208"/>
            <a:ext cx="0" cy="379879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71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=""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A8A3DCF-2FF2-3521-B58A-CCA6558FD5FD}"/>
              </a:ext>
            </a:extLst>
          </p:cNvPr>
          <p:cNvSpPr txBox="1"/>
          <p:nvPr/>
        </p:nvSpPr>
        <p:spPr>
          <a:xfrm>
            <a:off x="289719" y="1305649"/>
            <a:ext cx="152725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</a:p>
          <a:p>
            <a:pPr algn="just"/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Xe ô tô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xe ô tô to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xe ô tô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xe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857F2A1-F2FF-901A-D7D6-BA747CAF5FEC}"/>
              </a:ext>
            </a:extLst>
          </p:cNvPr>
          <p:cNvSpPr txBox="1"/>
          <p:nvPr/>
        </p:nvSpPr>
        <p:spPr>
          <a:xfrm>
            <a:off x="7724778" y="3446551"/>
            <a:ext cx="8262141" cy="497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a) Xe ô tô to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7 x 5 = 35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xe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7 + 35 = 42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42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4A0FA0C-3595-D433-8E94-6A8E67BA1743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4EAA7BB-140A-5852-A03E-8A365FDE838B}"/>
              </a:ext>
            </a:extLst>
          </p:cNvPr>
          <p:cNvSpPr txBox="1"/>
          <p:nvPr/>
        </p:nvSpPr>
        <p:spPr>
          <a:xfrm>
            <a:off x="289718" y="4419600"/>
            <a:ext cx="71638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Xe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: 7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Xe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to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chở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5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xe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45C603D6-A47C-D2A3-57EA-00ED3B256CB5}"/>
              </a:ext>
            </a:extLst>
          </p:cNvPr>
          <p:cNvCxnSpPr/>
          <p:nvPr/>
        </p:nvCxnSpPr>
        <p:spPr>
          <a:xfrm>
            <a:off x="7453549" y="3505202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188D08D3-8573-5910-EB2C-0E362D8F7253}"/>
              </a:ext>
            </a:extLst>
          </p:cNvPr>
          <p:cNvCxnSpPr>
            <a:cxnSpLocks/>
          </p:cNvCxnSpPr>
          <p:nvPr/>
        </p:nvCxnSpPr>
        <p:spPr>
          <a:xfrm>
            <a:off x="4480719" y="24384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92D82280-77D5-187B-283B-360DB2CB0908}"/>
              </a:ext>
            </a:extLst>
          </p:cNvPr>
          <p:cNvCxnSpPr>
            <a:cxnSpLocks/>
          </p:cNvCxnSpPr>
          <p:nvPr/>
        </p:nvCxnSpPr>
        <p:spPr>
          <a:xfrm>
            <a:off x="3718719" y="3048000"/>
            <a:ext cx="7543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78CF7DE4-9578-C94F-D621-641FA21A0C91}"/>
              </a:ext>
            </a:extLst>
          </p:cNvPr>
          <p:cNvCxnSpPr>
            <a:cxnSpLocks/>
          </p:cNvCxnSpPr>
          <p:nvPr/>
        </p:nvCxnSpPr>
        <p:spPr>
          <a:xfrm>
            <a:off x="11491119" y="2460136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C15A35D7-F77B-3E5D-88CE-908E7C88D428}"/>
              </a:ext>
            </a:extLst>
          </p:cNvPr>
          <p:cNvCxnSpPr>
            <a:cxnSpLocks/>
          </p:cNvCxnSpPr>
          <p:nvPr/>
        </p:nvCxnSpPr>
        <p:spPr>
          <a:xfrm>
            <a:off x="365919" y="2971800"/>
            <a:ext cx="228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92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=""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A8A3DCF-2FF2-3521-B58A-CCA6558FD5FD}"/>
              </a:ext>
            </a:extLst>
          </p:cNvPr>
          <p:cNvSpPr txBox="1"/>
          <p:nvPr/>
        </p:nvSpPr>
        <p:spPr>
          <a:xfrm>
            <a:off x="289719" y="1305649"/>
            <a:ext cx="152725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4: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857F2A1-F2FF-901A-D7D6-BA747CAF5FEC}"/>
              </a:ext>
            </a:extLst>
          </p:cNvPr>
          <p:cNvSpPr txBox="1"/>
          <p:nvPr/>
        </p:nvSpPr>
        <p:spPr>
          <a:xfrm>
            <a:off x="7453548" y="3429000"/>
            <a:ext cx="849129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b) Nhà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vi-V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nuôi số con gà 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9 x 6 = 54 (con)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Nhà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vi-V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nuôi tất cả số con gà và vịt 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9 + 54 = 63 (con)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63 con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60820B4-FE94-7106-35F6-3E6CB4928B78}"/>
              </a:ext>
            </a:extLst>
          </p:cNvPr>
          <p:cNvSpPr txBox="1"/>
          <p:nvPr/>
        </p:nvSpPr>
        <p:spPr>
          <a:xfrm>
            <a:off x="3152470" y="3429000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AFD00BD-53D8-EF0B-3016-8FF3D7AAEC1D}"/>
              </a:ext>
            </a:extLst>
          </p:cNvPr>
          <p:cNvSpPr txBox="1"/>
          <p:nvPr/>
        </p:nvSpPr>
        <p:spPr>
          <a:xfrm>
            <a:off x="331792" y="4444356"/>
            <a:ext cx="67055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9 con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6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Con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0C7C9A50-B4DE-059E-7748-5A125C1431A4}"/>
              </a:ext>
            </a:extLst>
          </p:cNvPr>
          <p:cNvCxnSpPr>
            <a:cxnSpLocks/>
          </p:cNvCxnSpPr>
          <p:nvPr/>
        </p:nvCxnSpPr>
        <p:spPr>
          <a:xfrm>
            <a:off x="6458925" y="4075331"/>
            <a:ext cx="0" cy="3982135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02442D7A-D233-C630-B90B-8D1E6D1EA840}"/>
              </a:ext>
            </a:extLst>
          </p:cNvPr>
          <p:cNvCxnSpPr>
            <a:cxnSpLocks/>
          </p:cNvCxnSpPr>
          <p:nvPr/>
        </p:nvCxnSpPr>
        <p:spPr>
          <a:xfrm>
            <a:off x="3152470" y="2441086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34F35566-C7B5-6383-A009-8A946BA6DE89}"/>
              </a:ext>
            </a:extLst>
          </p:cNvPr>
          <p:cNvCxnSpPr>
            <a:cxnSpLocks/>
          </p:cNvCxnSpPr>
          <p:nvPr/>
        </p:nvCxnSpPr>
        <p:spPr>
          <a:xfrm>
            <a:off x="365919" y="2971800"/>
            <a:ext cx="570602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F077D47C-CDBF-FD59-9FDA-486B22A7D5C2}"/>
              </a:ext>
            </a:extLst>
          </p:cNvPr>
          <p:cNvCxnSpPr>
            <a:cxnSpLocks/>
          </p:cNvCxnSpPr>
          <p:nvPr/>
        </p:nvCxnSpPr>
        <p:spPr>
          <a:xfrm>
            <a:off x="6454956" y="2441086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A10CC759-86B6-B224-92EE-1D0DBB2D782D}"/>
              </a:ext>
            </a:extLst>
          </p:cNvPr>
          <p:cNvCxnSpPr>
            <a:cxnSpLocks/>
          </p:cNvCxnSpPr>
          <p:nvPr/>
        </p:nvCxnSpPr>
        <p:spPr>
          <a:xfrm>
            <a:off x="11643519" y="2438400"/>
            <a:ext cx="365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08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="" xmlns:a16="http://schemas.microsoft.com/office/drawing/2014/main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5CC6A32-2C19-30F3-D450-11D37E31893B}"/>
              </a:ext>
            </a:extLst>
          </p:cNvPr>
          <p:cNvSpPr txBox="1"/>
          <p:nvPr/>
        </p:nvSpPr>
        <p:spPr>
          <a:xfrm>
            <a:off x="7453549" y="3289216"/>
            <a:ext cx="878498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600" b="0" i="0" u="sng" dirty="0" err="1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Bài</a:t>
            </a:r>
            <a:r>
              <a:rPr lang="vi-VN" sz="3600" b="0" i="0" u="sng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vi-VN" sz="3600" b="0" i="0" u="sng" dirty="0" err="1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giải</a:t>
            </a:r>
            <a:endParaRPr lang="en-US" sz="3600" b="0" i="0" u="sng" dirty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Số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tham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gia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chơi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của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hai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lớp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25 + 23 = 48 (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nl-NL" sz="3600" i="1" dirty="0">
                <a:latin typeface="+mj-lt"/>
              </a:rPr>
              <a:t>Số bạn tham gia chơi của mỗi đội là</a:t>
            </a:r>
            <a:r>
              <a:rPr lang="vi-VN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:</a:t>
            </a:r>
            <a:endParaRPr lang="vi-VN" sz="36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48 : 4 = 12 (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Đáp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số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: 12 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endParaRPr lang="vi-VN" sz="3600" b="0" i="0" u="sng" dirty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E8D0801-CF01-0AD3-711D-2FE5C3E09D3E}"/>
              </a:ext>
            </a:extLst>
          </p:cNvPr>
          <p:cNvSpPr txBox="1"/>
          <p:nvPr/>
        </p:nvSpPr>
        <p:spPr>
          <a:xfrm>
            <a:off x="1973493" y="3658287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44A0E4B-042A-D878-A868-D47F8BA82CA8}"/>
              </a:ext>
            </a:extLst>
          </p:cNvPr>
          <p:cNvSpPr txBox="1"/>
          <p:nvPr/>
        </p:nvSpPr>
        <p:spPr>
          <a:xfrm>
            <a:off x="365923" y="4419600"/>
            <a:ext cx="67055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- 3A: 25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- 3B: 23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Chia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4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đội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5531011C-7812-ACB6-EC00-3BAA955FB654}"/>
              </a:ext>
            </a:extLst>
          </p:cNvPr>
          <p:cNvCxnSpPr/>
          <p:nvPr/>
        </p:nvCxnSpPr>
        <p:spPr>
          <a:xfrm>
            <a:off x="5852319" y="365828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10729119" y="2716291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664868" y="2716291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674272" y="3276600"/>
            <a:ext cx="33527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8A5F6187-5B7D-2C65-1AF1-A9BECC61F473}"/>
              </a:ext>
            </a:extLst>
          </p:cNvPr>
          <p:cNvCxnSpPr>
            <a:cxnSpLocks/>
          </p:cNvCxnSpPr>
          <p:nvPr/>
        </p:nvCxnSpPr>
        <p:spPr>
          <a:xfrm>
            <a:off x="14310519" y="2792491"/>
            <a:ext cx="158511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44EEAFF-D7EF-B55D-D4EC-96C1A4DB2AC1}"/>
              </a:ext>
            </a:extLst>
          </p:cNvPr>
          <p:cNvSpPr txBox="1"/>
          <p:nvPr/>
        </p:nvSpPr>
        <p:spPr>
          <a:xfrm>
            <a:off x="316714" y="1600200"/>
            <a:ext cx="1554479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5: 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3B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tham gia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chơi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kéo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3B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23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tham gia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A7DBAA91-BE91-B51B-8698-76962F5C41F4}"/>
              </a:ext>
            </a:extLst>
          </p:cNvPr>
          <p:cNvCxnSpPr>
            <a:cxnSpLocks/>
          </p:cNvCxnSpPr>
          <p:nvPr/>
        </p:nvCxnSpPr>
        <p:spPr>
          <a:xfrm>
            <a:off x="14077355" y="2182891"/>
            <a:ext cx="16763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13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=""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55F44AF-192C-1BE7-2384-54A630CA0AFE}"/>
              </a:ext>
            </a:extLst>
          </p:cNvPr>
          <p:cNvSpPr txBox="1"/>
          <p:nvPr/>
        </p:nvSpPr>
        <p:spPr>
          <a:xfrm>
            <a:off x="343401" y="1512168"/>
            <a:ext cx="157588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6: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Lào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Cai,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Yên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58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27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Lào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Cai,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91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khi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Yên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trên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5E139E6-1196-DF0B-8C20-1BD5D224F89F}"/>
              </a:ext>
            </a:extLst>
          </p:cNvPr>
          <p:cNvSpPr txBox="1"/>
          <p:nvPr/>
        </p:nvSpPr>
        <p:spPr>
          <a:xfrm>
            <a:off x="6995319" y="4169665"/>
            <a:ext cx="869179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Khi về đến Lào Cai, số khách cũ còn ngồi trên tàu là: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91 – 27 = 64 (hành khách)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Trước khi tàu dừng tại ga Yên Bái, số hành khách có trên tàu là: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64 + 58 = 122 (hành khách)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Đáp số: 122 hành khách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354E3AC6-1872-9D5E-F6DA-59CF24CA0186}"/>
              </a:ext>
            </a:extLst>
          </p:cNvPr>
          <p:cNvCxnSpPr>
            <a:cxnSpLocks/>
          </p:cNvCxnSpPr>
          <p:nvPr/>
        </p:nvCxnSpPr>
        <p:spPr>
          <a:xfrm>
            <a:off x="12204502" y="20574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2DE048B0-EF74-AFD1-53C2-4E26BF209B63}"/>
              </a:ext>
            </a:extLst>
          </p:cNvPr>
          <p:cNvCxnSpPr>
            <a:cxnSpLocks/>
          </p:cNvCxnSpPr>
          <p:nvPr/>
        </p:nvCxnSpPr>
        <p:spPr>
          <a:xfrm>
            <a:off x="343401" y="2667000"/>
            <a:ext cx="74139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B1FCA33B-B655-DCA1-7B76-350054EC4131}"/>
              </a:ext>
            </a:extLst>
          </p:cNvPr>
          <p:cNvCxnSpPr>
            <a:cxnSpLocks/>
          </p:cNvCxnSpPr>
          <p:nvPr/>
        </p:nvCxnSpPr>
        <p:spPr>
          <a:xfrm>
            <a:off x="3185319" y="3200400"/>
            <a:ext cx="3581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325045AE-5DB3-9BA5-0BCE-8C5EA405DD27}"/>
              </a:ext>
            </a:extLst>
          </p:cNvPr>
          <p:cNvCxnSpPr>
            <a:cxnSpLocks/>
          </p:cNvCxnSpPr>
          <p:nvPr/>
        </p:nvCxnSpPr>
        <p:spPr>
          <a:xfrm>
            <a:off x="7985919" y="3200400"/>
            <a:ext cx="6781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FE97344D-5698-DBF2-0CC8-C282361483BE}"/>
              </a:ext>
            </a:extLst>
          </p:cNvPr>
          <p:cNvCxnSpPr>
            <a:cxnSpLocks/>
          </p:cNvCxnSpPr>
          <p:nvPr/>
        </p:nvCxnSpPr>
        <p:spPr>
          <a:xfrm>
            <a:off x="343401" y="3820492"/>
            <a:ext cx="58137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89D909FC-FCDA-1D83-DA07-E1F61AF0C1CD}"/>
              </a:ext>
            </a:extLst>
          </p:cNvPr>
          <p:cNvSpPr txBox="1"/>
          <p:nvPr/>
        </p:nvSpPr>
        <p:spPr>
          <a:xfrm>
            <a:off x="1973493" y="4209367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7445975-16B9-665F-BFB1-7ED6828E7C1A}"/>
              </a:ext>
            </a:extLst>
          </p:cNvPr>
          <p:cNvSpPr txBox="1"/>
          <p:nvPr/>
        </p:nvSpPr>
        <p:spPr>
          <a:xfrm>
            <a:off x="365923" y="4970680"/>
            <a:ext cx="67055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Bái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58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xuống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27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Lào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Cai: 91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dừng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Bái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2A12BF4F-C2A9-BD40-BB71-D0A4FA97A83C}"/>
              </a:ext>
            </a:extLst>
          </p:cNvPr>
          <p:cNvCxnSpPr/>
          <p:nvPr/>
        </p:nvCxnSpPr>
        <p:spPr>
          <a:xfrm>
            <a:off x="6995319" y="436894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69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50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726</Words>
  <Application>Microsoft Office PowerPoint</Application>
  <PresentationFormat>Custom</PresentationFormat>
  <Paragraphs>83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222</cp:revision>
  <dcterms:created xsi:type="dcterms:W3CDTF">2022-07-10T01:37:20Z</dcterms:created>
  <dcterms:modified xsi:type="dcterms:W3CDTF">2022-08-20T13:52:34Z</dcterms:modified>
</cp:coreProperties>
</file>