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7" r:id="rId2"/>
    <p:sldId id="444" r:id="rId3"/>
    <p:sldId id="427" r:id="rId4"/>
    <p:sldId id="440" r:id="rId5"/>
    <p:sldId id="448" r:id="rId6"/>
    <p:sldId id="450" r:id="rId7"/>
    <p:sldId id="451" r:id="rId8"/>
    <p:sldId id="340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60" d="100"/>
          <a:sy n="60" d="100"/>
        </p:scale>
        <p:origin x="-67" y="-1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8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71438" y="4188129"/>
            <a:ext cx="11898703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27: NHỮNG CHIẾC ÁO ẤM(T3)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2" name="Picture 6" descr="Desenho arvore png » PNG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996" y="2053218"/>
            <a:ext cx="6743179" cy="6415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4107913" y="1343666"/>
            <a:ext cx="813831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TRÒ CHƠI: HÁI TÁO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9867082" y="5727093"/>
            <a:ext cx="920612" cy="936426"/>
            <a:chOff x="9829800" y="5883698"/>
            <a:chExt cx="905078" cy="936426"/>
          </a:xfrm>
        </p:grpSpPr>
        <p:pic>
          <p:nvPicPr>
            <p:cNvPr id="24" name="Picture 4" descr="Apple Red School - Free vector graphic on Pixabay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29800" y="5883698"/>
              <a:ext cx="905078" cy="9077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/>
            <p:cNvSpPr/>
            <p:nvPr/>
          </p:nvSpPr>
          <p:spPr>
            <a:xfrm>
              <a:off x="10059958" y="6112238"/>
              <a:ext cx="491151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4000" b="1" cap="none" spc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1</a:t>
              </a:r>
              <a:endParaRPr lang="en-US" sz="4000"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524329" y="5764973"/>
            <a:ext cx="880966" cy="942607"/>
            <a:chOff x="10536828" y="4835730"/>
            <a:chExt cx="866101" cy="942607"/>
          </a:xfrm>
        </p:grpSpPr>
        <p:pic>
          <p:nvPicPr>
            <p:cNvPr id="27" name="Picture 4" descr="Apple Red School - Free vector graphic on Pixabay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36828" y="4835730"/>
              <a:ext cx="866101" cy="9077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10784030" y="5132006"/>
              <a:ext cx="44114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5</a:t>
              </a:r>
              <a:endParaRPr lang="en-US" sz="3600"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1083846" y="4646763"/>
            <a:ext cx="880966" cy="946160"/>
            <a:chOff x="11854306" y="4195971"/>
            <a:chExt cx="866101" cy="946160"/>
          </a:xfrm>
        </p:grpSpPr>
        <p:pic>
          <p:nvPicPr>
            <p:cNvPr id="30" name="Picture 4" descr="Apple Red School - Free vector graphic on Pixabay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54306" y="4195971"/>
              <a:ext cx="866101" cy="9077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Rectangle 30"/>
            <p:cNvSpPr/>
            <p:nvPr/>
          </p:nvSpPr>
          <p:spPr>
            <a:xfrm>
              <a:off x="12089335" y="4495800"/>
              <a:ext cx="44114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4</a:t>
              </a:r>
              <a:endParaRPr lang="en-US" sz="3600"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3208887" y="4790782"/>
            <a:ext cx="880966" cy="927174"/>
            <a:chOff x="12720407" y="5021532"/>
            <a:chExt cx="866101" cy="927174"/>
          </a:xfrm>
        </p:grpSpPr>
        <p:pic>
          <p:nvPicPr>
            <p:cNvPr id="33" name="Picture 4" descr="Apple Red School - Free vector graphic on Pixabay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20407" y="5021532"/>
              <a:ext cx="866101" cy="9077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Rectangle 33"/>
            <p:cNvSpPr/>
            <p:nvPr/>
          </p:nvSpPr>
          <p:spPr>
            <a:xfrm>
              <a:off x="12990759" y="5302375"/>
              <a:ext cx="44114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2</a:t>
              </a:r>
              <a:endParaRPr lang="en-US" sz="3600"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3004230" y="6418631"/>
            <a:ext cx="880966" cy="907704"/>
            <a:chOff x="12201365" y="6105590"/>
            <a:chExt cx="866101" cy="907704"/>
          </a:xfrm>
        </p:grpSpPr>
        <p:pic>
          <p:nvPicPr>
            <p:cNvPr id="39" name="Picture 4" descr="Apple Red School - Free vector graphic on Pixabay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01365" y="6105590"/>
              <a:ext cx="866101" cy="9077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Rectangle 39"/>
            <p:cNvSpPr/>
            <p:nvPr/>
          </p:nvSpPr>
          <p:spPr>
            <a:xfrm>
              <a:off x="12475035" y="6337550"/>
              <a:ext cx="44114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3</a:t>
              </a:r>
              <a:endParaRPr lang="en-US" sz="3600"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899319" y="2667000"/>
            <a:ext cx="302679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0000CC"/>
                </a:solidFill>
              </a:rPr>
              <a:t>Điền s hay x</a:t>
            </a:r>
          </a:p>
          <a:p>
            <a:pPr algn="ctr"/>
            <a:r>
              <a:rPr lang="en-US" sz="3800" smtClean="0">
                <a:solidFill>
                  <a:srgbClr val="0000CC"/>
                </a:solidFill>
              </a:rPr>
              <a:t>…..</a:t>
            </a:r>
            <a:r>
              <a:rPr lang="en-US" sz="3800" b="1" smtClean="0">
                <a:solidFill>
                  <a:srgbClr val="0000CC"/>
                </a:solidFill>
              </a:rPr>
              <a:t>à cừ</a:t>
            </a:r>
            <a:endParaRPr lang="en-US" sz="3800" b="1">
              <a:solidFill>
                <a:srgbClr val="0000CC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878845" y="3257122"/>
            <a:ext cx="45557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FF0000"/>
                </a:solidFill>
              </a:rPr>
              <a:t>x</a:t>
            </a:r>
            <a:endParaRPr lang="en-US" sz="3800" b="1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35328" y="2667000"/>
            <a:ext cx="345960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0000CC"/>
                </a:solidFill>
              </a:rPr>
              <a:t>Điền ât hay âc</a:t>
            </a:r>
          </a:p>
          <a:p>
            <a:pPr algn="ctr"/>
            <a:r>
              <a:rPr lang="en-US" sz="3800" b="1" smtClean="0">
                <a:solidFill>
                  <a:srgbClr val="0000CC"/>
                </a:solidFill>
              </a:rPr>
              <a:t>g</a:t>
            </a:r>
            <a:r>
              <a:rPr lang="en-US" sz="3800" smtClean="0">
                <a:solidFill>
                  <a:srgbClr val="0000CC"/>
                </a:solidFill>
              </a:rPr>
              <a:t>…..</a:t>
            </a:r>
            <a:r>
              <a:rPr lang="en-US" sz="3800" b="1" smtClean="0">
                <a:solidFill>
                  <a:srgbClr val="0000CC"/>
                </a:solidFill>
              </a:rPr>
              <a:t> gù</a:t>
            </a:r>
            <a:endParaRPr lang="en-US" sz="3800" b="1">
              <a:solidFill>
                <a:srgbClr val="0000CC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73041" y="3257122"/>
            <a:ext cx="61747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FF0000"/>
                </a:solidFill>
              </a:rPr>
              <a:t>ật</a:t>
            </a:r>
            <a:endParaRPr lang="en-US" sz="3800" b="1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25528" y="4676370"/>
            <a:ext cx="302679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0000CC"/>
                </a:solidFill>
              </a:rPr>
              <a:t>Điền r hay d</a:t>
            </a:r>
          </a:p>
          <a:p>
            <a:pPr algn="ctr"/>
            <a:r>
              <a:rPr lang="en-US" sz="3800" smtClean="0">
                <a:solidFill>
                  <a:srgbClr val="0000CC"/>
                </a:solidFill>
              </a:rPr>
              <a:t>…..</a:t>
            </a:r>
            <a:r>
              <a:rPr lang="en-US" sz="3800" b="1" smtClean="0">
                <a:solidFill>
                  <a:srgbClr val="0000CC"/>
                </a:solidFill>
              </a:rPr>
              <a:t>ối </a:t>
            </a:r>
            <a:r>
              <a:rPr lang="en-US" sz="3800" smtClean="0">
                <a:solidFill>
                  <a:srgbClr val="0000CC"/>
                </a:solidFill>
              </a:rPr>
              <a:t>….</a:t>
            </a:r>
            <a:r>
              <a:rPr lang="en-US" sz="3800" b="1" smtClean="0">
                <a:solidFill>
                  <a:srgbClr val="0000CC"/>
                </a:solidFill>
              </a:rPr>
              <a:t> ít</a:t>
            </a:r>
            <a:endParaRPr lang="en-US" sz="3800" b="1">
              <a:solidFill>
                <a:srgbClr val="0000CC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40668" y="5254369"/>
            <a:ext cx="164019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FF0000"/>
                </a:solidFill>
              </a:rPr>
              <a:t>r        r</a:t>
            </a:r>
            <a:endParaRPr lang="en-US" sz="3800" b="1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99319" y="6733770"/>
            <a:ext cx="345960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0000CC"/>
                </a:solidFill>
              </a:rPr>
              <a:t>Điền at hay ac</a:t>
            </a:r>
          </a:p>
          <a:p>
            <a:pPr algn="ctr"/>
            <a:r>
              <a:rPr lang="en-US" sz="3800" b="1" smtClean="0">
                <a:solidFill>
                  <a:srgbClr val="0000CC"/>
                </a:solidFill>
              </a:rPr>
              <a:t>vòm m</a:t>
            </a:r>
            <a:r>
              <a:rPr lang="en-US" sz="3800" smtClean="0">
                <a:solidFill>
                  <a:srgbClr val="0000CC"/>
                </a:solidFill>
              </a:rPr>
              <a:t>…..</a:t>
            </a:r>
            <a:endParaRPr lang="en-US" sz="3800" b="1">
              <a:solidFill>
                <a:srgbClr val="0000CC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61541" y="7323892"/>
            <a:ext cx="61747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>
                <a:solidFill>
                  <a:srgbClr val="FF0000"/>
                </a:solidFill>
              </a:rPr>
              <a:t>á</a:t>
            </a:r>
            <a:r>
              <a:rPr lang="en-US" sz="3800" b="1" smtClean="0">
                <a:solidFill>
                  <a:srgbClr val="FF0000"/>
                </a:solidFill>
              </a:rPr>
              <a:t>t</a:t>
            </a:r>
            <a:endParaRPr lang="en-US" sz="3800" b="1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35328" y="6733770"/>
            <a:ext cx="302679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0000CC"/>
                </a:solidFill>
              </a:rPr>
              <a:t>Điền s hay x</a:t>
            </a:r>
          </a:p>
          <a:p>
            <a:pPr algn="ctr"/>
            <a:r>
              <a:rPr lang="en-US" sz="3800" smtClean="0">
                <a:solidFill>
                  <a:srgbClr val="0000CC"/>
                </a:solidFill>
              </a:rPr>
              <a:t>…..</a:t>
            </a:r>
            <a:r>
              <a:rPr lang="en-US" sz="3800" b="1" smtClean="0">
                <a:solidFill>
                  <a:srgbClr val="0000CC"/>
                </a:solidFill>
              </a:rPr>
              <a:t>ôn </a:t>
            </a:r>
            <a:r>
              <a:rPr lang="en-US" sz="3800" smtClean="0">
                <a:solidFill>
                  <a:srgbClr val="0000CC"/>
                </a:solidFill>
              </a:rPr>
              <a:t>….</a:t>
            </a:r>
            <a:r>
              <a:rPr lang="en-US" sz="3800" b="1" smtClean="0">
                <a:solidFill>
                  <a:srgbClr val="0000CC"/>
                </a:solidFill>
              </a:rPr>
              <a:t>ao</a:t>
            </a:r>
            <a:endParaRPr lang="en-US" sz="3800" b="1">
              <a:solidFill>
                <a:srgbClr val="0000CC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96073" y="7317920"/>
            <a:ext cx="180369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FF0000"/>
                </a:solidFill>
              </a:rPr>
              <a:t>x        x</a:t>
            </a:r>
            <a:endParaRPr lang="en-US" sz="3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7808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252119" y="186042"/>
            <a:ext cx="7086600" cy="1532936"/>
            <a:chOff x="4252119" y="186042"/>
            <a:chExt cx="7086600" cy="1532936"/>
          </a:xfrm>
        </p:grpSpPr>
        <p:grpSp>
          <p:nvGrpSpPr>
            <p:cNvPr id="14" name="Group 13"/>
            <p:cNvGrpSpPr/>
            <p:nvPr/>
          </p:nvGrpSpPr>
          <p:grpSpPr>
            <a:xfrm>
              <a:off x="5014119" y="186042"/>
              <a:ext cx="5492209" cy="994235"/>
              <a:chOff x="4929515" y="210532"/>
              <a:chExt cx="5399539" cy="994235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929515" y="210532"/>
                <a:ext cx="5399539" cy="994235"/>
                <a:chOff x="4929515" y="210532"/>
                <a:chExt cx="5399539" cy="994235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929515" y="210532"/>
                  <a:ext cx="539953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651116" y="743102"/>
                  <a:ext cx="196792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790748" y="1163482"/>
                <a:ext cx="1659739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252119" y="1143000"/>
              <a:ext cx="70866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latin typeface="Times New Roman" pitchFamily="18" charset="0"/>
                </a:rPr>
                <a:t> 27: NHỮNG CHIẾC ÁO ẤM (T3)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508919" y="2828092"/>
            <a:ext cx="6477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xà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cừ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vươn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Cam la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Chuối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cau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họp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chan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</a:t>
            </a: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gật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gù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rối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rít</a:t>
            </a: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vòm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8544427" cy="677108"/>
            <a:chOff x="1508919" y="1888664"/>
            <a:chExt cx="7612307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5387426" y="1888664"/>
              <a:ext cx="37338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TRONG VƯỜN</a:t>
              </a:r>
              <a:endPara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9183435" y="2825889"/>
            <a:ext cx="59652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xôn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endParaRPr lang="vi-VN" sz="4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5119" y="2949714"/>
            <a:ext cx="10058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xà cừ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gật gù, rối 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rít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vòm mát, 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xôn 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xao.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Viết từ khó.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03628" y="4854714"/>
            <a:ext cx="10268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007524"/>
            <a:ext cx="7086600" cy="677108"/>
            <a:chOff x="1508919" y="1888664"/>
            <a:chExt cx="6313517" cy="677108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Đổi vở, soát lỗi cho nhau.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252119" y="186042"/>
            <a:ext cx="7086600" cy="1532936"/>
            <a:chOff x="4252119" y="186042"/>
            <a:chExt cx="7086600" cy="1532936"/>
          </a:xfrm>
        </p:grpSpPr>
        <p:grpSp>
          <p:nvGrpSpPr>
            <p:cNvPr id="27" name="Group 26"/>
            <p:cNvGrpSpPr/>
            <p:nvPr/>
          </p:nvGrpSpPr>
          <p:grpSpPr>
            <a:xfrm>
              <a:off x="5014119" y="186042"/>
              <a:ext cx="5492209" cy="994235"/>
              <a:chOff x="4929515" y="210532"/>
              <a:chExt cx="5399539" cy="994235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4929515" y="210532"/>
                <a:ext cx="5399539" cy="994235"/>
                <a:chOff x="4929515" y="210532"/>
                <a:chExt cx="5399539" cy="994235"/>
              </a:xfrm>
            </p:grpSpPr>
            <p:sp>
              <p:nvSpPr>
                <p:cNvPr id="31" name="TextBox 30"/>
                <p:cNvSpPr txBox="1"/>
                <p:nvPr/>
              </p:nvSpPr>
              <p:spPr>
                <a:xfrm>
                  <a:off x="4929515" y="210532"/>
                  <a:ext cx="539953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6651116" y="743102"/>
                  <a:ext cx="196792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30" name="Straight Connector 29"/>
              <p:cNvCxnSpPr/>
              <p:nvPr/>
            </p:nvCxnSpPr>
            <p:spPr>
              <a:xfrm>
                <a:off x="6790748" y="1163482"/>
                <a:ext cx="1659739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4252119" y="1143000"/>
              <a:ext cx="70866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latin typeface="Times New Roman" pitchFamily="18" charset="0"/>
                </a:rPr>
                <a:t> 27: NHỮNG CHIẾC ÁO ẤM (T3)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38180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3628" y="2828390"/>
            <a:ext cx="137736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 bài tập a hoặc b: </a:t>
            </a:r>
          </a:p>
          <a:p>
            <a:r>
              <a:rPr lang="nl-NL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l-NL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Chọn </a:t>
            </a:r>
            <a:r>
              <a:rPr lang="nl-NL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nl-NL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hoặc </a:t>
            </a:r>
            <a:r>
              <a:rPr lang="nl-NL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nl-NL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thay cho ô vuông.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347232" y="4321911"/>
            <a:ext cx="6181487" cy="38463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1.Trường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(Theo Minh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endParaRPr lang="en-US" b="1" i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8519319" y="4321910"/>
            <a:ext cx="6858000" cy="44410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Cuội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endParaRPr lang="en-US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(Theo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  </a:t>
            </a:r>
            <a:r>
              <a:rPr lang="en-US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endParaRPr lang="en-US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mệt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oi.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(Theo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Minh)</a:t>
            </a:r>
          </a:p>
          <a:p>
            <a:pPr marL="0" indent="0">
              <a:buNone/>
            </a:pP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252119" y="186042"/>
            <a:ext cx="7086600" cy="1532936"/>
            <a:chOff x="4252119" y="186042"/>
            <a:chExt cx="7086600" cy="1532936"/>
          </a:xfrm>
        </p:grpSpPr>
        <p:grpSp>
          <p:nvGrpSpPr>
            <p:cNvPr id="23" name="Group 22"/>
            <p:cNvGrpSpPr/>
            <p:nvPr/>
          </p:nvGrpSpPr>
          <p:grpSpPr>
            <a:xfrm>
              <a:off x="5014119" y="186042"/>
              <a:ext cx="5492209" cy="994235"/>
              <a:chOff x="4929515" y="210532"/>
              <a:chExt cx="5399539" cy="994235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4929515" y="210532"/>
                <a:ext cx="5399539" cy="994235"/>
                <a:chOff x="4929515" y="210532"/>
                <a:chExt cx="5399539" cy="994235"/>
              </a:xfrm>
            </p:grpSpPr>
            <p:sp>
              <p:nvSpPr>
                <p:cNvPr id="27" name="TextBox 26"/>
                <p:cNvSpPr txBox="1"/>
                <p:nvPr/>
              </p:nvSpPr>
              <p:spPr>
                <a:xfrm>
                  <a:off x="4929515" y="210532"/>
                  <a:ext cx="539953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651116" y="743102"/>
                  <a:ext cx="196792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6" name="Straight Connector 25"/>
              <p:cNvCxnSpPr/>
              <p:nvPr/>
            </p:nvCxnSpPr>
            <p:spPr>
              <a:xfrm>
                <a:off x="6790748" y="1163482"/>
                <a:ext cx="1659739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4252119" y="1143000"/>
              <a:ext cx="70866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latin typeface="Times New Roman" pitchFamily="18" charset="0"/>
                </a:rPr>
                <a:t> 27: NHỮNG CHIẾC ÁO ẤM (T3)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2955734" y="5156200"/>
            <a:ext cx="1004285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001419" y="6578600"/>
            <a:ext cx="1004285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110119" y="4495800"/>
            <a:ext cx="1004285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489343" y="6578600"/>
            <a:ext cx="1150876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2022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8312" y="2568714"/>
            <a:ext cx="103090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Chọn 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 </a:t>
            </a:r>
            <a:r>
              <a:rPr lang="nl-NL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nl-NL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nỡ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thay 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 ô vuông.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258311" y="1882914"/>
            <a:ext cx="4343400" cy="714534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Content Placeholder 4"/>
          <p:cNvSpPr>
            <a:spLocks noGrp="1"/>
          </p:cNvSpPr>
          <p:nvPr>
            <p:ph sz="half" idx="4294967295"/>
          </p:nvPr>
        </p:nvSpPr>
        <p:spPr>
          <a:xfrm>
            <a:off x="4246059" y="3670300"/>
            <a:ext cx="8769059" cy="3001604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đầm</a:t>
            </a:r>
            <a:endParaRPr lang="en-US" sz="40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khiết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</a:t>
            </a:r>
          </a:p>
          <a:p>
            <a:pPr marL="0" indent="0" algn="ctr">
              <a:buNone/>
            </a:pP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nỡ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4000" b="1" i="1" u="sng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nỡ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252119" y="186042"/>
            <a:ext cx="7086600" cy="1532936"/>
            <a:chOff x="4252119" y="186042"/>
            <a:chExt cx="7086600" cy="1532936"/>
          </a:xfrm>
        </p:grpSpPr>
        <p:grpSp>
          <p:nvGrpSpPr>
            <p:cNvPr id="25" name="Group 24"/>
            <p:cNvGrpSpPr/>
            <p:nvPr/>
          </p:nvGrpSpPr>
          <p:grpSpPr>
            <a:xfrm>
              <a:off x="5014119" y="186042"/>
              <a:ext cx="5492209" cy="994235"/>
              <a:chOff x="4929515" y="210532"/>
              <a:chExt cx="5399539" cy="994235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4929515" y="210532"/>
                <a:ext cx="5399539" cy="994235"/>
                <a:chOff x="4929515" y="210532"/>
                <a:chExt cx="5399539" cy="994235"/>
              </a:xfrm>
            </p:grpSpPr>
            <p:sp>
              <p:nvSpPr>
                <p:cNvPr id="29" name="TextBox 28"/>
                <p:cNvSpPr txBox="1"/>
                <p:nvPr/>
              </p:nvSpPr>
              <p:spPr>
                <a:xfrm>
                  <a:off x="4929515" y="210532"/>
                  <a:ext cx="539953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6651116" y="743102"/>
                  <a:ext cx="196792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8" name="Straight Connector 27"/>
              <p:cNvCxnSpPr/>
              <p:nvPr/>
            </p:nvCxnSpPr>
            <p:spPr>
              <a:xfrm>
                <a:off x="6790748" y="1163482"/>
                <a:ext cx="1659739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4252119" y="1143000"/>
              <a:ext cx="70866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latin typeface="Times New Roman" pitchFamily="18" charset="0"/>
                </a:rPr>
                <a:t> 27: NHỮNG CHIẾC ÁO ẤM (T3)</a:t>
              </a:r>
            </a:p>
          </p:txBody>
        </p:sp>
      </p:grpSp>
      <p:sp>
        <p:nvSpPr>
          <p:cNvPr id="31" name="Rectangle 30"/>
          <p:cNvSpPr/>
          <p:nvPr/>
        </p:nvSpPr>
        <p:spPr>
          <a:xfrm>
            <a:off x="7681118" y="3860800"/>
            <a:ext cx="775685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716169" y="5334000"/>
            <a:ext cx="775685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856537" y="6045200"/>
            <a:ext cx="775685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714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4"/>
          <p:cNvSpPr>
            <a:spLocks noGrp="1"/>
          </p:cNvSpPr>
          <p:nvPr>
            <p:ph sz="half" idx="4294967295"/>
          </p:nvPr>
        </p:nvSpPr>
        <p:spPr>
          <a:xfrm>
            <a:off x="4099719" y="3733800"/>
            <a:ext cx="8839200" cy="2819400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endParaRPr lang="en-US" sz="40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lầy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cấy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endParaRPr lang="en-US" sz="40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hôi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40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endParaRPr lang="en-US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252119" y="186042"/>
            <a:ext cx="7086600" cy="1532936"/>
            <a:chOff x="4252119" y="186042"/>
            <a:chExt cx="7086600" cy="1532936"/>
          </a:xfrm>
        </p:grpSpPr>
        <p:grpSp>
          <p:nvGrpSpPr>
            <p:cNvPr id="25" name="Group 24"/>
            <p:cNvGrpSpPr/>
            <p:nvPr/>
          </p:nvGrpSpPr>
          <p:grpSpPr>
            <a:xfrm>
              <a:off x="5014119" y="186042"/>
              <a:ext cx="5492209" cy="994235"/>
              <a:chOff x="4929515" y="210532"/>
              <a:chExt cx="5399539" cy="994235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4929515" y="210532"/>
                <a:ext cx="5399539" cy="994235"/>
                <a:chOff x="4929515" y="210532"/>
                <a:chExt cx="5399539" cy="994235"/>
              </a:xfrm>
            </p:grpSpPr>
            <p:sp>
              <p:nvSpPr>
                <p:cNvPr id="29" name="TextBox 28"/>
                <p:cNvSpPr txBox="1"/>
                <p:nvPr/>
              </p:nvSpPr>
              <p:spPr>
                <a:xfrm>
                  <a:off x="4929515" y="210532"/>
                  <a:ext cx="539953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6651116" y="743102"/>
                  <a:ext cx="196792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8" name="Straight Connector 27"/>
              <p:cNvCxnSpPr/>
              <p:nvPr/>
            </p:nvCxnSpPr>
            <p:spPr>
              <a:xfrm>
                <a:off x="6790748" y="1163482"/>
                <a:ext cx="1659739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4252119" y="1143000"/>
              <a:ext cx="70866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latin typeface="Times New Roman" pitchFamily="18" charset="0"/>
                </a:rPr>
                <a:t> 27: NHỮNG CHIẾC ÁO ẤM (T3)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258312" y="2797314"/>
            <a:ext cx="103090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Chọn 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 </a:t>
            </a:r>
            <a:r>
              <a:rPr lang="nl-NL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nl-NL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thay 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 ô vuông.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258311" y="1882914"/>
            <a:ext cx="4343400" cy="714534"/>
            <a:chOff x="1508919" y="1888664"/>
            <a:chExt cx="3733800" cy="677108"/>
          </a:xfrm>
        </p:grpSpPr>
        <p:sp>
          <p:nvSpPr>
            <p:cNvPr id="17" name="Rectangle 16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8619524" y="3848100"/>
            <a:ext cx="699485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8115300" y="5308600"/>
            <a:ext cx="651669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9684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9655</TotalTime>
  <Words>493</Words>
  <Application>Microsoft Office PowerPoint</Application>
  <PresentationFormat>Custom</PresentationFormat>
  <Paragraphs>92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1091</cp:revision>
  <dcterms:created xsi:type="dcterms:W3CDTF">2008-09-09T22:52:10Z</dcterms:created>
  <dcterms:modified xsi:type="dcterms:W3CDTF">2022-08-06T12:54:34Z</dcterms:modified>
</cp:coreProperties>
</file>