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73" r:id="rId5"/>
    <p:sldId id="274" r:id="rId6"/>
    <p:sldId id="275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68" y="-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061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655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060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33: LUYỆN TẬP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257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14275" t="31250" r="21304" b="42709"/>
          <a:stretch/>
        </p:blipFill>
        <p:spPr>
          <a:xfrm>
            <a:off x="2118519" y="2590800"/>
            <a:ext cx="12344400" cy="4114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52119" y="5943600"/>
            <a:ext cx="935518" cy="914400"/>
            <a:chOff x="219324" y="3657600"/>
            <a:chExt cx="935518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4781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9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9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71519" y="5943600"/>
            <a:ext cx="990600" cy="914400"/>
            <a:chOff x="164242" y="3657600"/>
            <a:chExt cx="990600" cy="914400"/>
          </a:xfrm>
        </p:grpSpPr>
        <p:sp>
          <p:nvSpPr>
            <p:cNvPr id="18" name="Rounded Rectangle 1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424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482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119519" y="6019800"/>
            <a:ext cx="935518" cy="914400"/>
            <a:chOff x="219324" y="3657600"/>
            <a:chExt cx="935518" cy="914400"/>
          </a:xfrm>
        </p:grpSpPr>
        <p:sp>
          <p:nvSpPr>
            <p:cNvPr id="21" name="Rounded Rectangle 2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238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963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396119" y="5943600"/>
            <a:ext cx="935518" cy="914400"/>
            <a:chOff x="219324" y="3657600"/>
            <a:chExt cx="935518" cy="914400"/>
          </a:xfrm>
        </p:grpSpPr>
        <p:sp>
          <p:nvSpPr>
            <p:cNvPr id="24" name="Rounded Rectangle 2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238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707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6565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14276" t="30208" r="13689" b="29167"/>
          <a:stretch/>
        </p:blipFill>
        <p:spPr>
          <a:xfrm>
            <a:off x="2118519" y="1905000"/>
            <a:ext cx="12649200" cy="3962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459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71119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47726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207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443</a:t>
            </a:r>
            <a:endParaRPr lang="en-US" sz="4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397680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92880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4919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53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90519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667126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9401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121</a:t>
            </a:r>
            <a:endParaRPr lang="en-US" sz="4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759880" y="7772400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484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79967" y="710773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42011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9264765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454788" y="655320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102</a:t>
            </a:r>
            <a:endParaRPr lang="en-US" sz="4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274480" y="7772400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306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570767" y="70856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832811" y="6890028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855565" y="7741337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2045588" y="6531114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110</a:t>
            </a:r>
            <a:endParaRPr lang="en-US" sz="4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1865280" y="7750314"/>
            <a:ext cx="1378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880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68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33" grpId="0"/>
      <p:bldP spid="15" grpId="0"/>
      <p:bldP spid="21" grpId="0"/>
      <p:bldP spid="22" grpId="0"/>
      <p:bldP spid="29" grpId="0"/>
      <p:bldP spid="30" grpId="0"/>
      <p:bldP spid="32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14274" t="32292" r="50001" b="38541"/>
          <a:stretch/>
        </p:blipFill>
        <p:spPr>
          <a:xfrm>
            <a:off x="1127920" y="1659782"/>
            <a:ext cx="9677400" cy="2988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l="53513" t="41667" r="36362" b="50373"/>
          <a:stretch/>
        </p:blipFill>
        <p:spPr>
          <a:xfrm>
            <a:off x="3391998" y="4953000"/>
            <a:ext cx="1774521" cy="963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/>
          <a:srcRect l="53513" t="49480" r="36531" b="40624"/>
          <a:stretch/>
        </p:blipFill>
        <p:spPr>
          <a:xfrm>
            <a:off x="3435074" y="7061775"/>
            <a:ext cx="1568332" cy="1219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/>
          <a:srcRect l="69912" t="41667" r="21889" b="49295"/>
          <a:stretch/>
        </p:blipFill>
        <p:spPr>
          <a:xfrm>
            <a:off x="8671718" y="5105400"/>
            <a:ext cx="1981201" cy="889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/>
          <a:srcRect l="69912" t="49381" r="21889" b="40624"/>
          <a:stretch/>
        </p:blipFill>
        <p:spPr>
          <a:xfrm>
            <a:off x="8832648" y="7201848"/>
            <a:ext cx="1929046" cy="939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5297" y="5867400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</a:t>
            </a:r>
            <a:r>
              <a:rPr lang="en-US" sz="3200" dirty="0" smtClean="0"/>
              <a:t>4 </a:t>
            </a:r>
            <a:r>
              <a:rPr lang="en-US" sz="3200" dirty="0" smtClean="0"/>
              <a:t>= </a:t>
            </a:r>
            <a:r>
              <a:rPr lang="en-US" sz="3200" dirty="0" smtClean="0"/>
              <a:t>8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115297" y="6477000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200 x </a:t>
            </a:r>
            <a:r>
              <a:rPr lang="en-US" sz="3200" dirty="0" smtClean="0"/>
              <a:t>4 </a:t>
            </a:r>
            <a:r>
              <a:rPr lang="en-US" sz="3200" dirty="0" smtClean="0"/>
              <a:t>= </a:t>
            </a:r>
            <a:r>
              <a:rPr lang="en-US" sz="3200" dirty="0" smtClean="0"/>
              <a:t>800</a:t>
            </a:r>
            <a:endParaRPr lang="en-US" sz="3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833519" y="4666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67697" y="7949625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dirty="0" smtClean="0"/>
              <a:t>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8 = 8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67697" y="848302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100 x 8 = 800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8719436" y="6019800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3 = 9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8795636" y="6629400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300 x 3 = 900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8668190" y="7988586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2 = 8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8595519" y="863542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400 x 2 = 800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65683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l="17204" t="30303" r="17789" b="58050"/>
          <a:stretch/>
        </p:blipFill>
        <p:spPr>
          <a:xfrm>
            <a:off x="442119" y="1828800"/>
            <a:ext cx="1059180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/>
          <a:srcRect l="21304" t="41666" r="21889" b="12501"/>
          <a:stretch/>
        </p:blipFill>
        <p:spPr>
          <a:xfrm>
            <a:off x="11186319" y="1590484"/>
            <a:ext cx="5029200" cy="33528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147719" y="4001869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80519" y="39624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4255" y="5349895"/>
            <a:ext cx="349326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320 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… m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26778" y="3944034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6268" y="5172432"/>
            <a:ext cx="77610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320 x 3 = 960 (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960 m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79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66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213</Words>
  <Application>Microsoft Office PowerPoint</Application>
  <PresentationFormat>Custom</PresentationFormat>
  <Paragraphs>61</Paragraphs>
  <Slides>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Dung</cp:lastModifiedBy>
  <cp:revision>182</cp:revision>
  <dcterms:created xsi:type="dcterms:W3CDTF">2022-07-10T01:37:20Z</dcterms:created>
  <dcterms:modified xsi:type="dcterms:W3CDTF">2023-11-13T02:40:10Z</dcterms:modified>
</cp:coreProperties>
</file>