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36" r:id="rId4"/>
    <p:sldMasterId id="2147483748" r:id="rId5"/>
  </p:sldMasterIdLst>
  <p:notesMasterIdLst>
    <p:notesMasterId r:id="rId14"/>
  </p:notesMasterIdLst>
  <p:sldIdLst>
    <p:sldId id="287" r:id="rId6"/>
    <p:sldId id="283" r:id="rId7"/>
    <p:sldId id="285" r:id="rId8"/>
    <p:sldId id="286" r:id="rId9"/>
    <p:sldId id="291" r:id="rId10"/>
    <p:sldId id="288" r:id="rId11"/>
    <p:sldId id="290" r:id="rId12"/>
    <p:sldId id="28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64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B52894-9470-400D-8F35-C954768E17B9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7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10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5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80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4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4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88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3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11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45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6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0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0B59-8CBB-4B88-8568-DE58F62ED0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88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10455-084A-4B4D-9081-7F4BD16F93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8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2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7953-EC1D-41FD-B286-E6B0FB6910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60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D925-340F-4BCE-B8B1-0D210B58DA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41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3C7E9-8996-448C-B133-DDE73B01F9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01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882DF-C787-41E1-8FEA-C5CBDE2C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89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A613-E44B-4EE7-8D1A-495CFB02AA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0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5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652F-B97A-4A77-8143-98C7558F2E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68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5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737F4-25A4-4C29-ABBC-5E46A68A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77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BBCB-FD9C-4139-A68E-2D55FD7A37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16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041A1-690B-492B-8087-AC6F21A047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63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BFB0-79EB-404A-A133-A5F56AB8C8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00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3E0B1-4783-4C12-9B09-5242C089CE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21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7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84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27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54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76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73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08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84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4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47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1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3933-3892-4929-97C3-177794CEA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8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1496B-3FFA-4709-B869-B972461DF8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70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7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FCF7A-B8BC-4AAC-901B-8E2162059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3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097A2-55BF-4EDA-8747-4289E8439E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94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789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03A9B-C366-4DB3-8BBC-FBD12FED8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31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2B31D-9927-4E86-A582-5169131EBF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9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8506C-44DF-482F-B5C4-462370A7E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11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9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A55C-C294-4297-BDC4-50EBEB83F5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4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9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E583F-24AD-4C4E-9127-721FBFA73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84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FC3B-633F-45B8-AD3F-63FB869B4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68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1F42-4D35-404D-8C80-09F858FC7B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7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312A-452D-437B-9ED5-B7D3B32BD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57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6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23112-A040-408B-9BEE-0B40638819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1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2CC50-3825-4E87-BA6E-AC62557AFAD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8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27CE49-B593-41A8-97D9-7170DA7AB4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8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012378"/>
            <a:ext cx="47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smtClean="0">
                <a:solidFill>
                  <a:sysClr val="windowText" lastClr="000000"/>
                </a:solidFill>
              </a:rPr>
              <a:t>Trình bày bài Xúc xắc Xúc Xẻ với các hình Thức: 2 nhóm hát nối tiếp, hát kết hợp bộ gõ cơ thể</a:t>
            </a:r>
          </a:p>
        </p:txBody>
      </p:sp>
      <p:pic>
        <p:nvPicPr>
          <p:cNvPr id="3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1536" y="5470407"/>
            <a:ext cx="609600" cy="8453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10081" y="1643028"/>
            <a:ext cx="576064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800" b="1">
                <a:latin typeface="Times New Roman"/>
                <a:ea typeface="Calibri"/>
                <a:cs typeface="Times New Roman"/>
              </a:rPr>
              <a:t>* Tiến hành kiểm tra – đánh giá</a:t>
            </a:r>
            <a:r>
              <a:rPr lang="vi-VN" sz="2800" b="1" smtClean="0">
                <a:latin typeface="Times New Roman"/>
                <a:ea typeface="Calibri"/>
                <a:cs typeface="Times New Roman"/>
              </a:rPr>
              <a:t>:</a:t>
            </a:r>
            <a:endParaRPr lang="en-US" sz="280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0528" y="2265828"/>
            <a:ext cx="3797835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algn="just">
              <a:lnSpc>
                <a:spcPct val="115000"/>
              </a:lnSpc>
            </a:pPr>
            <a:r>
              <a:rPr lang="vi-VN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vi-VN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Trình diễn bài hát.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12686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4482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Ôn bài hát Gà Gáy kết hợp gõ đệm theo phách bằng nhạc cụ thanh phách và vận động phụ họa. 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5457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8366" y="2348880"/>
            <a:ext cx="5580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smtClean="0">
                <a:solidFill>
                  <a:sysClr val="windowText" lastClr="000000"/>
                </a:solidFill>
              </a:rPr>
              <a:t>Ôn bà hát Cây Gia Đình kết hợp gõ đệm theo phách bằng nhạc cụ Trống con.</a:t>
            </a: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smtClean="0">
                <a:solidFill>
                  <a:srgbClr val="FFFFFF"/>
                </a:solidFill>
              </a:rPr>
              <a:t>Ôn bài hát  Cây Gia Đình kết hợp gõ đệm theo phách bằng nhạc cụ Trai-en-gô.</a:t>
            </a:r>
          </a:p>
        </p:txBody>
      </p:sp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94" y="11"/>
            <a:ext cx="2703910" cy="6572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069" y="998670"/>
            <a:ext cx="6854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e"/>
              </a:rPr>
              <a:t>Đọc nhạc với sắc thái To - nhỏ</a:t>
            </a:r>
            <a:endParaRPr lang="en-US" sz="2800" dirty="0">
              <a:solidFill>
                <a:prstClr val="black"/>
              </a:solidFill>
              <a:latin typeface="Times New Rome"/>
            </a:endParaRPr>
          </a:p>
        </p:txBody>
      </p:sp>
      <p:pic>
        <p:nvPicPr>
          <p:cNvPr id="7" name="Ảnh 2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66335"/>
          <a:stretch>
            <a:fillRect/>
          </a:stretch>
        </p:blipFill>
        <p:spPr bwMode="auto">
          <a:xfrm>
            <a:off x="5" y="1843088"/>
            <a:ext cx="6707981" cy="16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̉nh 3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3" b="22020"/>
          <a:stretch>
            <a:fillRect/>
          </a:stretch>
        </p:blipFill>
        <p:spPr bwMode="auto">
          <a:xfrm>
            <a:off x="-13846" y="4357698"/>
            <a:ext cx="6721831" cy="172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HAC NEN DOC NHA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3429000"/>
            <a:ext cx="4572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707" y="116632"/>
            <a:ext cx="7072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/>
                <a:ea typeface="Calibri"/>
              </a:rPr>
              <a:t>Ôn Đ</a:t>
            </a:r>
            <a:r>
              <a:rPr lang="vi-VN" sz="2800" smtClean="0">
                <a:solidFill>
                  <a:srgbClr val="0070C0"/>
                </a:solidFill>
                <a:latin typeface="Times New Roman"/>
                <a:ea typeface="Calibri"/>
              </a:rPr>
              <a:t>ọc nhạc</a:t>
            </a:r>
            <a:r>
              <a:rPr lang="en-US" sz="2800" smtClean="0">
                <a:solidFill>
                  <a:srgbClr val="0070C0"/>
                </a:solidFill>
                <a:latin typeface="Times New Roman"/>
                <a:ea typeface="Calibri"/>
              </a:rPr>
              <a:t> “Hát </a:t>
            </a:r>
            <a:r>
              <a:rPr lang="en-US" sz="2800">
                <a:solidFill>
                  <a:srgbClr val="0070C0"/>
                </a:solidFill>
                <a:latin typeface="Times New Roman"/>
                <a:ea typeface="Calibri"/>
              </a:rPr>
              <a:t>cùng Đô- Rê- Mi- Pha- </a:t>
            </a:r>
            <a:r>
              <a:rPr lang="en-US" sz="2800" smtClean="0">
                <a:solidFill>
                  <a:srgbClr val="0070C0"/>
                </a:solidFill>
                <a:latin typeface="Times New Roman"/>
                <a:ea typeface="Calibri"/>
              </a:rPr>
              <a:t>Son”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9995"/>
            <a:ext cx="1428303" cy="1206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1" y="5969199"/>
            <a:ext cx="714152" cy="6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94" y="11"/>
            <a:ext cx="2703910" cy="6572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3846" y="188640"/>
            <a:ext cx="7394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e"/>
              </a:rPr>
              <a:t>Đọc nhạc kết hợp gõ đệm theo phách: </a:t>
            </a:r>
            <a:endParaRPr lang="en-US" dirty="0">
              <a:solidFill>
                <a:prstClr val="black"/>
              </a:solidFill>
              <a:latin typeface="Times New Rome"/>
            </a:endParaRPr>
          </a:p>
        </p:txBody>
      </p:sp>
      <p:pic>
        <p:nvPicPr>
          <p:cNvPr id="7" name="Ảnh 2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66335"/>
          <a:stretch>
            <a:fillRect/>
          </a:stretch>
        </p:blipFill>
        <p:spPr bwMode="auto">
          <a:xfrm>
            <a:off x="5" y="1052736"/>
            <a:ext cx="6707981" cy="16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̉nh 3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3" b="22020"/>
          <a:stretch>
            <a:fillRect/>
          </a:stretch>
        </p:blipFill>
        <p:spPr bwMode="auto">
          <a:xfrm>
            <a:off x="-13846" y="3789040"/>
            <a:ext cx="6721831" cy="172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HAC NEN DOC NHA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692696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7" y="2924944"/>
            <a:ext cx="586810" cy="621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661248"/>
            <a:ext cx="586810" cy="6210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12" y="5661248"/>
            <a:ext cx="586810" cy="6210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24944"/>
            <a:ext cx="586810" cy="6210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24944"/>
            <a:ext cx="586810" cy="621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86810" cy="621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688285"/>
            <a:ext cx="586810" cy="621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34" y="5733256"/>
            <a:ext cx="586810" cy="62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2250283" y="2492896"/>
            <a:ext cx="833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2958043" y="2492896"/>
            <a:ext cx="833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2267744" y="5308625"/>
            <a:ext cx="8334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2973919" y="5301208"/>
            <a:ext cx="833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3976688" y="2276872"/>
            <a:ext cx="77390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7032626" y="2284859"/>
            <a:ext cx="77390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3913187" y="5229200"/>
            <a:ext cx="77390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7012783" y="5229200"/>
            <a:ext cx="77390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7" descr="D:\GIÁO ÁN 1 2020-2021\HÌNH SOẠN GIÁO ÁN\Đọc nhạc\HÁT CÙNG ĐRMFS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30"/>
          <a:stretch>
            <a:fillRect/>
          </a:stretch>
        </p:blipFill>
        <p:spPr bwMode="auto">
          <a:xfrm>
            <a:off x="435245" y="692696"/>
            <a:ext cx="8277489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6" descr="D:\GIÁO ÁN 1 2020-2021\HÌNH SOẠN GIÁO ÁN\Đọc nhạc\HÁT CÙNG ĐRMFS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9" b="17130"/>
          <a:stretch>
            <a:fillRect/>
          </a:stretch>
        </p:blipFill>
        <p:spPr bwMode="auto">
          <a:xfrm>
            <a:off x="435240" y="3356992"/>
            <a:ext cx="830791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5334004" y="2492896"/>
            <a:ext cx="8334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6041764" y="2492896"/>
            <a:ext cx="8334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5292080" y="5229200"/>
            <a:ext cx="833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6064252" y="5229200"/>
            <a:ext cx="833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3562" y="0"/>
            <a:ext cx="83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Đọc nhạc kết hợp bộ gõ cơ thể: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2" name="NHAC NEN DOC NHA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554" y="215747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44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48383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946" y="116632"/>
            <a:ext cx="901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>
                <a:solidFill>
                  <a:srgbClr val="0070C0"/>
                </a:solidFill>
                <a:latin typeface="Times New Rome"/>
              </a:rPr>
              <a:t>N</a:t>
            </a:r>
            <a:r>
              <a:rPr lang="en-US" sz="3600" i="1" smtClean="0">
                <a:solidFill>
                  <a:srgbClr val="0070C0"/>
                </a:solidFill>
                <a:latin typeface="Times New Rome"/>
              </a:rPr>
              <a:t>hìn </a:t>
            </a:r>
            <a:r>
              <a:rPr lang="en-US" sz="3600" i="1">
                <a:solidFill>
                  <a:srgbClr val="0070C0"/>
                </a:solidFill>
                <a:latin typeface="Times New Rome"/>
              </a:rPr>
              <a:t>t</a:t>
            </a:r>
            <a:r>
              <a:rPr lang="en-US" sz="3600" i="1" smtClean="0">
                <a:solidFill>
                  <a:srgbClr val="0070C0"/>
                </a:solidFill>
                <a:latin typeface="Times New Rome"/>
              </a:rPr>
              <a:t>ranh đoán tên nhạc cụ?</a:t>
            </a:r>
            <a:endParaRPr lang="en-US" sz="3600" i="1">
              <a:solidFill>
                <a:srgbClr val="0070C0"/>
              </a:solidFill>
              <a:latin typeface="Times New Rom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139952" cy="3717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0602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146</Words>
  <Application>Microsoft Office PowerPoint</Application>
  <PresentationFormat>On-screen Show (4:3)</PresentationFormat>
  <Paragraphs>14</Paragraphs>
  <Slides>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Times New Rome</vt:lpstr>
      <vt:lpstr>1_Office Theme</vt:lpstr>
      <vt:lpstr>2_Office Theme</vt:lpstr>
      <vt:lpstr>Default Design</vt:lpstr>
      <vt:lpstr>4_Office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50</cp:revision>
  <dcterms:created xsi:type="dcterms:W3CDTF">2021-06-30T15:27:47Z</dcterms:created>
  <dcterms:modified xsi:type="dcterms:W3CDTF">2025-05-16T07:40:50Z</dcterms:modified>
</cp:coreProperties>
</file>