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0" r:id="rId3"/>
  </p:sldMasterIdLst>
  <p:notesMasterIdLst>
    <p:notesMasterId r:id="rId10"/>
  </p:notesMasterIdLst>
  <p:sldIdLst>
    <p:sldId id="274" r:id="rId4"/>
    <p:sldId id="272" r:id="rId5"/>
    <p:sldId id="273" r:id="rId6"/>
    <p:sldId id="275" r:id="rId7"/>
    <p:sldId id="276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643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B52894-9470-400D-8F35-C954768E17B9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8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0B59-8CBB-4B88-8568-DE58F62ED0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80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10455-084A-4B4D-9081-7F4BD16F93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79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7953-EC1D-41FD-B286-E6B0FB6910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43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D925-340F-4BCE-B8B1-0D210B58DA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55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3C7E9-8996-448C-B133-DDE73B01F9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36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882DF-C787-41E1-8FEA-C5CBDE2C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19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A613-E44B-4EE7-8D1A-495CFB02AA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3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652F-B97A-4A77-8143-98C7558F2E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2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737F4-25A4-4C29-ABBC-5E46A68A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52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BBCB-FD9C-4139-A68E-2D55FD7A37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27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041A1-690B-492B-8087-AC6F21A047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57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BFB0-79EB-404A-A133-A5F56AB8C8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06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3E0B1-4783-4C12-9B09-5242C089CE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6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2CC50-3825-4E87-BA6E-AC62557AFAD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2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4482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B050"/>
                </a:solidFill>
                <a:latin typeface="Times New Rome"/>
              </a:rPr>
              <a:t>Ôn bài hát Gà Gáy</a:t>
            </a:r>
            <a:endParaRPr lang="en-US" sz="3200">
              <a:solidFill>
                <a:srgbClr val="00B050"/>
              </a:solidFill>
              <a:latin typeface="Times New Rome"/>
            </a:endParaRPr>
          </a:p>
        </p:txBody>
      </p:sp>
      <p:pic>
        <p:nvPicPr>
          <p:cNvPr id="5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2"/>
            <a:ext cx="828092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HS tiếp tục quan sát tranh các chủ đề 5,7,8 và nhận </a:t>
            </a:r>
            <a:r>
              <a:rPr lang="en-US" sz="280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biết tên bài hát đã học trong chủ đề đó.</a:t>
            </a:r>
            <a:endParaRPr lang="en-US" sz="280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C:\Users\Administrator\Desktop\C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5853"/>
            <a:ext cx="3131839" cy="570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cd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55611"/>
            <a:ext cx="2736304" cy="570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cd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5853"/>
            <a:ext cx="2808312" cy="568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7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700808"/>
            <a:ext cx="69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ysClr val="windowText" lastClr="000000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bài hát Xúc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xắc Xúc Xẻ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517233"/>
            <a:ext cx="60960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59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852936"/>
            <a:ext cx="558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rgbClr val="00B0F0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bài hát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Cây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Gia Đình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00B0F0"/>
                </a:solidFill>
              </a:rPr>
              <a:t>v</a:t>
            </a:r>
            <a:r>
              <a:rPr lang="en-US" sz="3200" kern="0" baseline="0" smtClean="0">
                <a:solidFill>
                  <a:srgbClr val="00B0F0"/>
                </a:solidFill>
              </a:rPr>
              <a:t>ới nhạc</a:t>
            </a:r>
            <a:r>
              <a:rPr lang="en-US" sz="3200" kern="0" smtClean="0">
                <a:solidFill>
                  <a:srgbClr val="00B0F0"/>
                </a:solidFill>
              </a:rPr>
              <a:t> cụ Trống nhỏ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4824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chemeClr val="bg1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bài hát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Cây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Gia Đình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sz="3200" kern="0" noProof="0" smtClean="0">
                <a:solidFill>
                  <a:schemeClr val="bg1"/>
                </a:solidFill>
              </a:rPr>
              <a:t>với</a:t>
            </a:r>
            <a:r>
              <a:rPr lang="en-US" sz="3200" kern="0" smtClean="0">
                <a:solidFill>
                  <a:schemeClr val="bg1"/>
                </a:solidFill>
              </a:rPr>
              <a:t> nhạc cụ Trai-en-gô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798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18194"/>
            <a:ext cx="644420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GV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chia 4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nhóm: </a:t>
            </a:r>
            <a:endParaRPr lang="en-US" sz="240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1: gõ đệm thanh phách.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2: gõ đệm trai-en-gô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3: gõ đệm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Trống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4: hát và vận động minh họa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Lần lượt mỗi bài 1 lần ( Gà gáy gõ theo phách, Xúc xắc xúc xẻ gõ đệm theo nhịp,  Cây gia đình gõ đêm theo tiết tấu, Ngôi sao lấp lánh gõ đệm theo phách).</a:t>
            </a:r>
          </a:p>
        </p:txBody>
      </p:sp>
      <p:pic>
        <p:nvPicPr>
          <p:cNvPr id="6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648" y="3203580"/>
            <a:ext cx="609600" cy="609600"/>
          </a:xfrm>
          <a:prstGeom prst="rect">
            <a:avLst/>
          </a:prstGeom>
        </p:spPr>
      </p:pic>
      <p:pic>
        <p:nvPicPr>
          <p:cNvPr id="7" name="XUC XAC XUC XE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2186" y="263854"/>
            <a:ext cx="609600" cy="726492"/>
          </a:xfrm>
          <a:prstGeom prst="rect">
            <a:avLst/>
          </a:prstGeom>
        </p:spPr>
      </p:pic>
      <p:pic>
        <p:nvPicPr>
          <p:cNvPr id="8" name="CAY GIA DIH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0278" y="4221088"/>
            <a:ext cx="609600" cy="609600"/>
          </a:xfrm>
          <a:prstGeom prst="rect">
            <a:avLst/>
          </a:prstGeom>
        </p:spPr>
      </p:pic>
      <p:pic>
        <p:nvPicPr>
          <p:cNvPr id="9" name="Beat Ngôi sao lấp lán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497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137</Words>
  <Application>Microsoft Office PowerPoint</Application>
  <PresentationFormat>On-screen Show (4:3)</PresentationFormat>
  <Paragraphs>12</Paragraphs>
  <Slides>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Times New Roman</vt:lpstr>
      <vt:lpstr>Times New Rome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35</cp:revision>
  <dcterms:created xsi:type="dcterms:W3CDTF">2021-06-30T15:27:47Z</dcterms:created>
  <dcterms:modified xsi:type="dcterms:W3CDTF">2025-05-16T07:38:36Z</dcterms:modified>
</cp:coreProperties>
</file>