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59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0743-26EE-481C-8966-0557BEEEBA64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B4A0F-A1B6-42E9-9A4C-8FF86DEC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3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6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9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6A0-1585-4970-8EB2-1EBBCBB1EBF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572" y="955309"/>
            <a:ext cx="698085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smtClean="0">
                <a:latin typeface="Times New Roman"/>
                <a:ea typeface="Calibri"/>
                <a:cs typeface="Times New Roman"/>
              </a:rPr>
              <a:t>Gõ mẫu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tiết tấu 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sau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và yêu cầu 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HS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gõ lại.</a:t>
            </a:r>
            <a:endParaRPr lang="en-US" sz="320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287" y="332656"/>
            <a:ext cx="578739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i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Trò </a:t>
            </a:r>
            <a:r>
              <a:rPr lang="en-US" sz="2800" i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chơi: </a:t>
            </a:r>
            <a:r>
              <a:rPr lang="en-US" sz="2800" i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Nghe giỏi gõ tài”</a:t>
            </a:r>
            <a:endParaRPr lang="en-US" sz="280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295" y="-171400"/>
            <a:ext cx="281038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just"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* Khởi </a:t>
            </a:r>
            <a:r>
              <a:rPr lang="en-US" sz="32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động</a:t>
            </a:r>
            <a:endParaRPr lang="en-US" sz="32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6" y="3755299"/>
            <a:ext cx="333333" cy="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4713"/>
            <a:ext cx="161905" cy="5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755299"/>
            <a:ext cx="333333" cy="5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0" y="3714713"/>
            <a:ext cx="333333" cy="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42" y="3714712"/>
            <a:ext cx="333333" cy="5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55299"/>
            <a:ext cx="161905" cy="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24" y="4797151"/>
            <a:ext cx="161905" cy="5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91" y="4797152"/>
            <a:ext cx="161905" cy="5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04766"/>
            <a:ext cx="19048" cy="466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1" y="4901913"/>
            <a:ext cx="19048" cy="466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91" y="4773553"/>
            <a:ext cx="333333" cy="57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47" y="4773553"/>
            <a:ext cx="333333" cy="57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16" y="4797152"/>
            <a:ext cx="161905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-54889"/>
            <a:ext cx="6552728" cy="233913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</a:rPr>
              <a:t>ÂM NHẠC 1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54753"/>
            <a:ext cx="199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TIẾT 32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994" y="1628800"/>
            <a:ext cx="366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70C0"/>
                </a:solidFill>
              </a:rPr>
              <a:t>ÔN TẬP CUỐI </a:t>
            </a:r>
            <a:r>
              <a:rPr lang="en-US" sz="2800" b="1" smtClean="0">
                <a:solidFill>
                  <a:srgbClr val="0070C0"/>
                </a:solidFill>
              </a:rPr>
              <a:t>NĂM (T1)</a:t>
            </a:r>
            <a:endParaRPr lang="en-US" sz="2800" b="1">
              <a:solidFill>
                <a:srgbClr val="0070C0"/>
              </a:solidFill>
            </a:endParaRPr>
          </a:p>
        </p:txBody>
      </p:sp>
      <p:pic>
        <p:nvPicPr>
          <p:cNvPr id="7" name="Picture 7" descr="C:\Users\Administrator\Desktop\LO GO KN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04" y="3754063"/>
            <a:ext cx="513692" cy="4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2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9"/>
          <a:stretch>
            <a:fillRect/>
          </a:stretch>
        </p:blipFill>
        <p:spPr bwMode="auto">
          <a:xfrm>
            <a:off x="2555776" y="3717032"/>
            <a:ext cx="4104456" cy="19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-54618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/>
                <a:ea typeface="Calibri"/>
              </a:rPr>
              <a:t>Gõ theo mẫu tiết tấu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376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42119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Gõ mẫu tiết tấu mẫu  và HD HS thực hiện với các hình thức</a:t>
            </a:r>
            <a:endParaRPr lang="en-US" sz="3200"/>
          </a:p>
        </p:txBody>
      </p:sp>
      <p:pic>
        <p:nvPicPr>
          <p:cNvPr id="2050" name="Picture 2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>
            <a:fillRect/>
          </a:stretch>
        </p:blipFill>
        <p:spPr bwMode="auto">
          <a:xfrm>
            <a:off x="2627784" y="4633691"/>
            <a:ext cx="3744416" cy="9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3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z2585913996001_cefe65796ba22129772cd088dfd1fc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69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510" y="-58366"/>
            <a:ext cx="835292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Ôn tập bài đọc 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nhạc</a:t>
            </a:r>
            <a:r>
              <a:rPr lang="en-US" sz="240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Hát 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cùng Đô – Rê – Mi – Pha – 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4203" y="4293096"/>
            <a:ext cx="3924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Đ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ọc </a:t>
            </a: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bài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đọc nhạc với </a:t>
            </a: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hình thức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: To – </a:t>
            </a:r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nhỏ</a:t>
            </a:r>
            <a:r>
              <a:rPr lang="en-US" sz="3600">
                <a:latin typeface="Times New Roman"/>
                <a:ea typeface="Calibri"/>
                <a:cs typeface="Times New Roman"/>
              </a:rPr>
              <a:t>.</a:t>
            </a:r>
            <a:endParaRPr lang="en-US" sz="3600">
              <a:ea typeface="Calibri"/>
              <a:cs typeface="Times New Roman"/>
            </a:endParaRPr>
          </a:p>
        </p:txBody>
      </p:sp>
      <p:pic>
        <p:nvPicPr>
          <p:cNvPr id="6" name="NHAC NEN DOC NHA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z2585913996001_cefe65796ba22129772cd088dfd1fc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4005064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B0F0"/>
                </a:solidFill>
                <a:latin typeface="Times New Roman"/>
                <a:ea typeface="Calibri"/>
              </a:rPr>
              <a:t>GV chia nhóm, các nhóm thống nhất với nhau cách đọc </a:t>
            </a:r>
            <a:r>
              <a:rPr lang="en-US" sz="3200" smtClean="0">
                <a:solidFill>
                  <a:srgbClr val="00B0F0"/>
                </a:solidFill>
                <a:latin typeface="Times New Roman"/>
                <a:ea typeface="Calibri"/>
              </a:rPr>
              <a:t>To - Nhỏ</a:t>
            </a:r>
            <a:endParaRPr lang="en-US" sz="3200">
              <a:solidFill>
                <a:srgbClr val="00B0F0"/>
              </a:solidFill>
            </a:endParaRPr>
          </a:p>
        </p:txBody>
      </p:sp>
      <p:pic>
        <p:nvPicPr>
          <p:cNvPr id="6" name="NHAC NEN DOC NHA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99</Words>
  <Application>Microsoft Office PowerPoint</Application>
  <PresentationFormat>On-screen Show (4:3)</PresentationFormat>
  <Paragraphs>11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18</cp:revision>
  <dcterms:created xsi:type="dcterms:W3CDTF">2021-06-30T15:27:47Z</dcterms:created>
  <dcterms:modified xsi:type="dcterms:W3CDTF">2025-05-16T07:35:10Z</dcterms:modified>
</cp:coreProperties>
</file>