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6"/>
  </p:notesMasterIdLst>
  <p:sldIdLst>
    <p:sldId id="278" r:id="rId3"/>
    <p:sldId id="261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9" r:id="rId14"/>
    <p:sldId id="28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77" d="100"/>
          <a:sy n="77" d="100"/>
        </p:scale>
        <p:origin x="65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AA904-0E8E-46E1-9A81-DFD2B8A8ADB7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86FDD-4475-4B11-91F1-F8C18DDB2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1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9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70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6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4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2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7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48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99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1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6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1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3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5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68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18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6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5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6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2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1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3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/>
              <a:t>16/05/2025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2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- Ngôi sao lấp lá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40" y="404664"/>
            <a:ext cx="9055321" cy="5936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-19555"/>
            <a:ext cx="7965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Nghe hát mẫu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69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3564" y="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6 </a:t>
            </a:r>
            <a:r>
              <a:rPr lang="en-US" sz="3600" b="1" smtClean="0">
                <a:solidFill>
                  <a:srgbClr val="FFFF00"/>
                </a:solidFill>
                <a:latin typeface="Times New Rome"/>
              </a:rPr>
              <a:t>(giống </a:t>
            </a:r>
            <a:r>
              <a:rPr lang="en-US" sz="3600" b="1">
                <a:solidFill>
                  <a:srgbClr val="FFFF00"/>
                </a:solidFill>
                <a:latin typeface="Times New Rome"/>
              </a:rPr>
              <a:t>câu </a:t>
            </a:r>
            <a:r>
              <a:rPr lang="en-US" sz="3600" b="1" smtClean="0">
                <a:solidFill>
                  <a:srgbClr val="FFFF00"/>
                </a:solidFill>
                <a:latin typeface="Times New Rome"/>
              </a:rPr>
              <a:t>2)</a:t>
            </a:r>
            <a:endParaRPr lang="en-US" sz="3600" b="1">
              <a:solidFill>
                <a:srgbClr val="FFFF00"/>
              </a:solidFill>
              <a:latin typeface="Times New Rome"/>
            </a:endParaRPr>
          </a:p>
          <a:p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1231840"/>
            <a:ext cx="79152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 tôi không biết tên của bạn</a:t>
            </a:r>
            <a:r>
              <a:rPr lang="en-US" altLang="en-US" sz="4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0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70" y="116632"/>
            <a:ext cx="301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5 + 6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415" y="1124744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</a:t>
            </a:r>
            <a:r>
              <a:rPr lang="en-US" altLang="en-US" sz="4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ơi. Sao </a:t>
            </a: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tôi không biết tên của bạn.</a:t>
            </a:r>
          </a:p>
        </p:txBody>
      </p:sp>
      <p:pic>
        <p:nvPicPr>
          <p:cNvPr id="5" name="C5+C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1800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ôi sao lấp lánh -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4664"/>
            <a:ext cx="9144000" cy="6453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-39421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e"/>
              </a:rPr>
              <a:t>Hát </a:t>
            </a:r>
            <a:r>
              <a:rPr lang="en-US" sz="2400" dirty="0" err="1" smtClean="0">
                <a:solidFill>
                  <a:srgbClr val="FF0000"/>
                </a:solidFill>
                <a:latin typeface="Times New Rome"/>
              </a:rPr>
              <a:t>cả</a:t>
            </a:r>
            <a:r>
              <a:rPr lang="en-US" sz="2400" dirty="0" smtClean="0">
                <a:solidFill>
                  <a:srgbClr val="FF0000"/>
                </a:solidFill>
                <a:latin typeface="Times New Rome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e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e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e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e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e"/>
              </a:rPr>
              <a:t>nhạc</a:t>
            </a:r>
            <a:r>
              <a:rPr lang="en-US" sz="2400" dirty="0" smtClean="0">
                <a:solidFill>
                  <a:srgbClr val="FF0000"/>
                </a:solidFill>
                <a:latin typeface="Times New Rome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e"/>
              </a:rPr>
              <a:t>đệm</a:t>
            </a:r>
            <a:endParaRPr lang="en-US" sz="2400" dirty="0">
              <a:solidFill>
                <a:srgbClr val="FF0000"/>
              </a:solidFill>
              <a:latin typeface="Times New Rome"/>
            </a:endParaRPr>
          </a:p>
        </p:txBody>
      </p:sp>
    </p:spTree>
    <p:extLst>
      <p:ext uri="{BB962C8B-B14F-4D97-AF65-F5344CB8AC3E}">
        <p14:creationId xmlns:p14="http://schemas.microsoft.com/office/powerpoint/2010/main" val="17073933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  <a:latin typeface="Times New Rome"/>
              </a:rPr>
              <a:t>Hát kết hợp gõ đệm theo phách</a:t>
            </a:r>
            <a:endParaRPr lang="en-US" sz="2400">
              <a:solidFill>
                <a:srgbClr val="FF0000"/>
              </a:solidFill>
              <a:latin typeface="Times New Rome"/>
            </a:endParaRPr>
          </a:p>
        </p:txBody>
      </p:sp>
      <p:pic>
        <p:nvPicPr>
          <p:cNvPr id="4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35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779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-108520" y="-35598"/>
            <a:ext cx="35521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22018" y="980728"/>
            <a:ext cx="7742270" cy="31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Sao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lấp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Sao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2991042" y="44000"/>
            <a:ext cx="4460948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 SAO LẤP LÁNH</a:t>
            </a:r>
            <a:endParaRPr lang="en-US" altLang="en-US" sz="32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3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2987824" y="29828"/>
            <a:ext cx="355218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DẠY HÁT NỐI TIẾP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3284984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618" y="836712"/>
            <a:ext cx="177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1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9482" y="205939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</p:txBody>
      </p:sp>
      <p:sp>
        <p:nvSpPr>
          <p:cNvPr id="5" name="Oval 4"/>
          <p:cNvSpPr/>
          <p:nvPr/>
        </p:nvSpPr>
        <p:spPr>
          <a:xfrm>
            <a:off x="6933072" y="2059394"/>
            <a:ext cx="663263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8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6" y="188640"/>
            <a:ext cx="177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2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487" y="1340768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Sao tôi không biết tên của bạn.</a:t>
            </a:r>
          </a:p>
        </p:txBody>
      </p:sp>
      <p:sp>
        <p:nvSpPr>
          <p:cNvPr id="6" name="Oval 5"/>
          <p:cNvSpPr/>
          <p:nvPr/>
        </p:nvSpPr>
        <p:spPr>
          <a:xfrm>
            <a:off x="7380312" y="1340768"/>
            <a:ext cx="1296144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6351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1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40" y="116632"/>
            <a:ext cx="270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1 + 2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695318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</a:t>
            </a:r>
            <a:r>
              <a:rPr lang="en-US" altLang="en-US" sz="4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ơi. Sao </a:t>
            </a:r>
            <a:r>
              <a:rPr lang="en-US" altLang="en-US" sz="4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tôi không biết tên của bạn.</a:t>
            </a:r>
          </a:p>
        </p:txBody>
      </p:sp>
      <p:pic>
        <p:nvPicPr>
          <p:cNvPr id="5" name="C1 + C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848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53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23" y="3687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3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23" y="1268760"/>
            <a:ext cx="9252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altLang="en-US" sz="4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4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4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4800" dirty="0"/>
          </a:p>
        </p:txBody>
      </p:sp>
      <p:sp>
        <p:nvSpPr>
          <p:cNvPr id="4" name="Oval 3"/>
          <p:cNvSpPr/>
          <p:nvPr/>
        </p:nvSpPr>
        <p:spPr>
          <a:xfrm>
            <a:off x="7668344" y="1234302"/>
            <a:ext cx="1224136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8304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92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3" y="5632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CÂU 4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8520" y="1628800"/>
            <a:ext cx="9684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 viên kim cương xinh giữa trời.</a:t>
            </a:r>
          </a:p>
        </p:txBody>
      </p:sp>
      <p:sp>
        <p:nvSpPr>
          <p:cNvPr id="4" name="Oval 3"/>
          <p:cNvSpPr/>
          <p:nvPr/>
        </p:nvSpPr>
        <p:spPr>
          <a:xfrm>
            <a:off x="8028384" y="1663615"/>
            <a:ext cx="1115616" cy="100956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2673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20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141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3 + 4</a:t>
            </a:r>
            <a:endParaRPr lang="en-US" sz="3600" b="1">
              <a:solidFill>
                <a:schemeClr val="bg1"/>
              </a:solidFill>
              <a:latin typeface="Times New Rom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955350"/>
            <a:ext cx="8640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bay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4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C3+C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0891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90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5" y="17457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e"/>
              </a:rPr>
              <a:t>CÂU 5 </a:t>
            </a:r>
            <a:r>
              <a:rPr lang="en-US" sz="3600" b="1" smtClean="0">
                <a:solidFill>
                  <a:srgbClr val="FFFF00"/>
                </a:solidFill>
                <a:latin typeface="Times New Rome"/>
              </a:rPr>
              <a:t>(giống câu 1)</a:t>
            </a:r>
            <a:endParaRPr lang="en-US" sz="3600" b="1">
              <a:solidFill>
                <a:srgbClr val="FFFF00"/>
              </a:solidFill>
              <a:latin typeface="Times New Rom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95636" y="1412776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</p:txBody>
      </p:sp>
      <p:pic>
        <p:nvPicPr>
          <p:cNvPr id="4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1760" y="2728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0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156</Words>
  <Application>Microsoft Office PowerPoint</Application>
  <PresentationFormat>On-screen Show (4:3)</PresentationFormat>
  <Paragraphs>30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Times New Rome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27</cp:revision>
  <dcterms:created xsi:type="dcterms:W3CDTF">2021-06-30T08:53:39Z</dcterms:created>
  <dcterms:modified xsi:type="dcterms:W3CDTF">2025-05-16T07:43:32Z</dcterms:modified>
</cp:coreProperties>
</file>