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4BDD3-3D3B-4031-BB92-1C06AD482171}" v="1014" dt="2022-06-30T07:04:33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0044BDD3-3D3B-4031-BB92-1C06AD482171}"/>
    <pc:docChg chg="undo custSel modSld">
      <pc:chgData name="Trang Ha" userId="270efafb50020bd6" providerId="LiveId" clId="{0044BDD3-3D3B-4031-BB92-1C06AD482171}" dt="2022-06-30T07:08:16.432" v="1440" actId="1076"/>
      <pc:docMkLst>
        <pc:docMk/>
      </pc:docMkLst>
      <pc:sldChg chg="modSp mod">
        <pc:chgData name="Trang Ha" userId="270efafb50020bd6" providerId="LiveId" clId="{0044BDD3-3D3B-4031-BB92-1C06AD482171}" dt="2022-06-30T07:05:37.566" v="1437" actId="20577"/>
        <pc:sldMkLst>
          <pc:docMk/>
          <pc:sldMk cId="0" sldId="327"/>
        </pc:sldMkLst>
        <pc:spChg chg="mod">
          <ac:chgData name="Trang Ha" userId="270efafb50020bd6" providerId="LiveId" clId="{0044BDD3-3D3B-4031-BB92-1C06AD482171}" dt="2022-06-30T07:05:37.566" v="1437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0044BDD3-3D3B-4031-BB92-1C06AD482171}" dt="2022-06-30T02:05:16.436" v="107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22.820" v="108" actId="14100"/>
          <ac:picMkLst>
            <pc:docMk/>
            <pc:sldMk cId="0" sldId="327"/>
            <ac:picMk id="2051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05.768" v="105" actId="1035"/>
          <ac:picMkLst>
            <pc:docMk/>
            <pc:sldMk cId="0" sldId="327"/>
            <ac:picMk id="2055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26.632" v="109" actId="1076"/>
          <ac:picMkLst>
            <pc:docMk/>
            <pc:sldMk cId="0" sldId="327"/>
            <ac:picMk id="2060" creationId="{00000000-0000-0000-0000-000000000000}"/>
          </ac:picMkLst>
        </pc:picChg>
      </pc:sldChg>
      <pc:sldChg chg="addSp delSp modSp mod delAnim modAnim">
        <pc:chgData name="Trang Ha" userId="270efafb50020bd6" providerId="LiveId" clId="{0044BDD3-3D3B-4031-BB92-1C06AD482171}" dt="2022-06-30T02:07:17.023" v="130" actId="20577"/>
        <pc:sldMkLst>
          <pc:docMk/>
          <pc:sldMk cId="0" sldId="407"/>
        </pc:sldMkLst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24" creationId="{00000000-0000-0000-0000-000000000000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28" creationId="{5C99BC55-33E1-7275-D1EA-FA59843E2F41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29" creationId="{AD55F701-23D1-AAF5-43DE-8C0BF1CB46C0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30" creationId="{4033BA65-B52C-5ABE-F4F9-62A23C0F8F24}"/>
          </ac:spMkLst>
        </pc:spChg>
        <pc:spChg chg="del">
          <ac:chgData name="Trang Ha" userId="270efafb50020bd6" providerId="LiveId" clId="{0044BDD3-3D3B-4031-BB92-1C06AD482171}" dt="2022-06-30T02:06:50.952" v="117" actId="478"/>
          <ac:spMkLst>
            <pc:docMk/>
            <pc:sldMk cId="0" sldId="407"/>
            <ac:spMk id="55" creationId="{00000000-0000-0000-0000-000000000000}"/>
          </ac:spMkLst>
        </pc:spChg>
        <pc:spChg chg="mod">
          <ac:chgData name="Trang Ha" userId="270efafb50020bd6" providerId="LiveId" clId="{0044BDD3-3D3B-4031-BB92-1C06AD482171}" dt="2022-06-30T02:07:17.023" v="130" actId="20577"/>
          <ac:spMkLst>
            <pc:docMk/>
            <pc:sldMk cId="0" sldId="407"/>
            <ac:spMk id="61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2.608" v="119" actId="478"/>
          <ac:spMkLst>
            <pc:docMk/>
            <pc:sldMk cId="0" sldId="407"/>
            <ac:spMk id="64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4.188" v="121" actId="478"/>
          <ac:spMkLst>
            <pc:docMk/>
            <pc:sldMk cId="0" sldId="407"/>
            <ac:spMk id="65" creationId="{00000000-0000-0000-0000-000000000000}"/>
          </ac:spMkLst>
        </pc:spChg>
        <pc:spChg chg="del mod">
          <ac:chgData name="Trang Ha" userId="270efafb50020bd6" providerId="LiveId" clId="{0044BDD3-3D3B-4031-BB92-1C06AD482171}" dt="2022-06-30T02:06:55.730" v="124" actId="478"/>
          <ac:spMkLst>
            <pc:docMk/>
            <pc:sldMk cId="0" sldId="407"/>
            <ac:spMk id="66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1.756" v="118" actId="478"/>
          <ac:spMkLst>
            <pc:docMk/>
            <pc:sldMk cId="0" sldId="407"/>
            <ac:spMk id="67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4.684" v="122" actId="478"/>
          <ac:spMkLst>
            <pc:docMk/>
            <pc:sldMk cId="0" sldId="407"/>
            <ac:spMk id="68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3.323" v="120" actId="478"/>
          <ac:spMkLst>
            <pc:docMk/>
            <pc:sldMk cId="0" sldId="407"/>
            <ac:spMk id="69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70" creationId="{00000000-0000-0000-0000-000000000000}"/>
          </ac:spMkLst>
        </pc:spChg>
        <pc:spChg chg="del mod">
          <ac:chgData name="Trang Ha" userId="270efafb50020bd6" providerId="LiveId" clId="{0044BDD3-3D3B-4031-BB92-1C06AD482171}" dt="2022-06-30T02:06:57.425" v="126" actId="478"/>
          <ac:spMkLst>
            <pc:docMk/>
            <pc:sldMk cId="0" sldId="407"/>
            <ac:spMk id="71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72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73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74" creationId="{00000000-0000-0000-0000-000000000000}"/>
          </ac:spMkLst>
        </pc:spChg>
        <pc:grpChg chg="del">
          <ac:chgData name="Trang Ha" userId="270efafb50020bd6" providerId="LiveId" clId="{0044BDD3-3D3B-4031-BB92-1C06AD482171}" dt="2022-06-30T02:06:49.921" v="116" actId="478"/>
          <ac:grpSpMkLst>
            <pc:docMk/>
            <pc:sldMk cId="0" sldId="407"/>
            <ac:grpSpMk id="49" creationId="{00000000-0000-0000-0000-000000000000}"/>
          </ac:grpSpMkLst>
        </pc:grpChg>
        <pc:picChg chg="del">
          <ac:chgData name="Trang Ha" userId="270efafb50020bd6" providerId="LiveId" clId="{0044BDD3-3D3B-4031-BB92-1C06AD482171}" dt="2022-06-30T02:06:48.744" v="115" actId="478"/>
          <ac:picMkLst>
            <pc:docMk/>
            <pc:sldMk cId="0" sldId="407"/>
            <ac:picMk id="48" creationId="{00000000-0000-0000-0000-000000000000}"/>
          </ac:picMkLst>
        </pc:picChg>
      </pc:sldChg>
      <pc:sldChg chg="delSp modSp mod delAnim">
        <pc:chgData name="Trang Ha" userId="270efafb50020bd6" providerId="LiveId" clId="{0044BDD3-3D3B-4031-BB92-1C06AD482171}" dt="2022-06-30T06:34:44.044" v="988" actId="2710"/>
        <pc:sldMkLst>
          <pc:docMk/>
          <pc:sldMk cId="4184934910" sldId="427"/>
        </pc:sldMkLst>
        <pc:spChg chg="del mod">
          <ac:chgData name="Trang Ha" userId="270efafb50020bd6" providerId="LiveId" clId="{0044BDD3-3D3B-4031-BB92-1C06AD482171}" dt="2022-06-30T02:06:25.534" v="111" actId="47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0044BDD3-3D3B-4031-BB92-1C06AD482171}" dt="2022-06-30T06:34:18.078" v="985" actId="14100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0044BDD3-3D3B-4031-BB92-1C06AD482171}" dt="2022-06-30T06:34:44.044" v="988" actId="2710"/>
          <ac:spMkLst>
            <pc:docMk/>
            <pc:sldMk cId="4184934910" sldId="427"/>
            <ac:spMk id="25" creationId="{00000000-0000-0000-0000-000000000000}"/>
          </ac:spMkLst>
        </pc:spChg>
      </pc:sldChg>
      <pc:sldChg chg="addSp delSp modSp mod">
        <pc:chgData name="Trang Ha" userId="270efafb50020bd6" providerId="LiveId" clId="{0044BDD3-3D3B-4031-BB92-1C06AD482171}" dt="2022-06-30T06:43:13.981" v="1024" actId="1038"/>
        <pc:sldMkLst>
          <pc:docMk/>
          <pc:sldMk cId="4012843973" sldId="439"/>
        </pc:sldMkLst>
        <pc:picChg chg="add del mod">
          <ac:chgData name="Trang Ha" userId="270efafb50020bd6" providerId="LiveId" clId="{0044BDD3-3D3B-4031-BB92-1C06AD482171}" dt="2022-06-30T06:42:29.085" v="1015" actId="478"/>
          <ac:picMkLst>
            <pc:docMk/>
            <pc:sldMk cId="4012843973" sldId="439"/>
            <ac:picMk id="3" creationId="{C32C728A-7522-1DA6-0BAC-6AAC8AF1AF5E}"/>
          </ac:picMkLst>
        </pc:picChg>
        <pc:picChg chg="add mod modCrop">
          <ac:chgData name="Trang Ha" userId="270efafb50020bd6" providerId="LiveId" clId="{0044BDD3-3D3B-4031-BB92-1C06AD482171}" dt="2022-06-30T06:43:13.981" v="1024" actId="1038"/>
          <ac:picMkLst>
            <pc:docMk/>
            <pc:sldMk cId="4012843973" sldId="439"/>
            <ac:picMk id="5" creationId="{6C7B77A1-B36C-B749-AEFD-79DA4CFAE364}"/>
          </ac:picMkLst>
        </pc:picChg>
        <pc:picChg chg="del">
          <ac:chgData name="Trang Ha" userId="270efafb50020bd6" providerId="LiveId" clId="{0044BDD3-3D3B-4031-BB92-1C06AD482171}" dt="2022-06-30T02:02:18.834" v="0" actId="478"/>
          <ac:picMkLst>
            <pc:docMk/>
            <pc:sldMk cId="4012843973" sldId="439"/>
            <ac:picMk id="1026" creationId="{00000000-0000-0000-0000-000000000000}"/>
          </ac:picMkLst>
        </pc:picChg>
      </pc:sldChg>
      <pc:sldChg chg="addSp delSp modSp">
        <pc:chgData name="Trang Ha" userId="270efafb50020bd6" providerId="LiveId" clId="{0044BDD3-3D3B-4031-BB92-1C06AD482171}" dt="2022-06-30T06:36:00.709" v="990"/>
        <pc:sldMkLst>
          <pc:docMk/>
          <pc:sldMk cId="1853818042" sldId="440"/>
        </pc:sldMkLst>
        <pc:spChg chg="mod">
          <ac:chgData name="Trang Ha" userId="270efafb50020bd6" providerId="LiveId" clId="{0044BDD3-3D3B-4031-BB92-1C06AD482171}" dt="2022-06-30T06:32:54.369" v="922" actId="113"/>
          <ac:spMkLst>
            <pc:docMk/>
            <pc:sldMk cId="1853818042" sldId="440"/>
            <ac:spMk id="2" creationId="{00000000-0000-0000-0000-000000000000}"/>
          </ac:spMkLst>
        </pc:spChg>
        <pc:spChg chg="del">
          <ac:chgData name="Trang Ha" userId="270efafb50020bd6" providerId="LiveId" clId="{0044BDD3-3D3B-4031-BB92-1C06AD482171}" dt="2022-06-30T06:35:59.435" v="989" actId="478"/>
          <ac:spMkLst>
            <pc:docMk/>
            <pc:sldMk cId="1853818042" sldId="440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36:00.709" v="990"/>
          <ac:spMkLst>
            <pc:docMk/>
            <pc:sldMk cId="1853818042" sldId="440"/>
            <ac:spMk id="25" creationId="{054762D9-E2AC-CBB3-B58A-7C22974BD5C9}"/>
          </ac:spMkLst>
        </pc:spChg>
      </pc:sldChg>
      <pc:sldChg chg="addSp delSp modSp mod delAnim modAnim">
        <pc:chgData name="Trang Ha" userId="270efafb50020bd6" providerId="LiveId" clId="{0044BDD3-3D3B-4031-BB92-1C06AD482171}" dt="2022-06-30T07:07:14.524" v="1439" actId="1076"/>
        <pc:sldMkLst>
          <pc:docMk/>
          <pc:sldMk cId="2807543708" sldId="441"/>
        </pc:sldMkLst>
        <pc:spChg chg="mod">
          <ac:chgData name="Trang Ha" userId="270efafb50020bd6" providerId="LiveId" clId="{0044BDD3-3D3B-4031-BB92-1C06AD482171}" dt="2022-06-30T06:57:39.553" v="1147" actId="207"/>
          <ac:spMkLst>
            <pc:docMk/>
            <pc:sldMk cId="2807543708" sldId="441"/>
            <ac:spMk id="2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53:15.970" v="1131" actId="1076"/>
          <ac:spMkLst>
            <pc:docMk/>
            <pc:sldMk cId="2807543708" sldId="441"/>
            <ac:spMk id="5" creationId="{9E7B5391-0BDA-CE45-7FCD-4BA2252EB45C}"/>
          </ac:spMkLst>
        </pc:spChg>
        <pc:spChg chg="del">
          <ac:chgData name="Trang Ha" userId="270efafb50020bd6" providerId="LiveId" clId="{0044BDD3-3D3B-4031-BB92-1C06AD482171}" dt="2022-06-30T06:36:06.776" v="991" actId="478"/>
          <ac:spMkLst>
            <pc:docMk/>
            <pc:sldMk cId="2807543708" sldId="441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36:08.129" v="992"/>
          <ac:spMkLst>
            <pc:docMk/>
            <pc:sldMk cId="2807543708" sldId="441"/>
            <ac:spMk id="22" creationId="{D4C1D5EA-4F3A-6BD0-702E-B2CA84B6F1FB}"/>
          </ac:spMkLst>
        </pc:spChg>
        <pc:spChg chg="del mod">
          <ac:chgData name="Trang Ha" userId="270efafb50020bd6" providerId="LiveId" clId="{0044BDD3-3D3B-4031-BB92-1C06AD482171}" dt="2022-06-30T06:38:55.886" v="995" actId="478"/>
          <ac:spMkLst>
            <pc:docMk/>
            <pc:sldMk cId="2807543708" sldId="441"/>
            <ac:spMk id="29" creationId="{00000000-0000-0000-0000-000000000000}"/>
          </ac:spMkLst>
        </pc:spChg>
        <pc:spChg chg="del">
          <ac:chgData name="Trang Ha" userId="270efafb50020bd6" providerId="LiveId" clId="{0044BDD3-3D3B-4031-BB92-1C06AD482171}" dt="2022-06-30T06:38:57.528" v="996" actId="478"/>
          <ac:spMkLst>
            <pc:docMk/>
            <pc:sldMk cId="2807543708" sldId="441"/>
            <ac:spMk id="30" creationId="{00000000-0000-0000-0000-000000000000}"/>
          </ac:spMkLst>
        </pc:spChg>
        <pc:spChg chg="del">
          <ac:chgData name="Trang Ha" userId="270efafb50020bd6" providerId="LiveId" clId="{0044BDD3-3D3B-4031-BB92-1C06AD482171}" dt="2022-06-30T06:38:59.727" v="997" actId="478"/>
          <ac:spMkLst>
            <pc:docMk/>
            <pc:sldMk cId="2807543708" sldId="441"/>
            <ac:spMk id="31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39:27.472" v="999" actId="478"/>
          <ac:spMkLst>
            <pc:docMk/>
            <pc:sldMk cId="2807543708" sldId="441"/>
            <ac:spMk id="32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40.015" v="1003" actId="478"/>
          <ac:spMkLst>
            <pc:docMk/>
            <pc:sldMk cId="2807543708" sldId="441"/>
            <ac:spMk id="33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6.668" v="1002" actId="478"/>
          <ac:spMkLst>
            <pc:docMk/>
            <pc:sldMk cId="2807543708" sldId="441"/>
            <ac:spMk id="34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0.313" v="1000" actId="478"/>
          <ac:spMkLst>
            <pc:docMk/>
            <pc:sldMk cId="2807543708" sldId="441"/>
            <ac:spMk id="35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3.256" v="1001" actId="478"/>
          <ac:spMkLst>
            <pc:docMk/>
            <pc:sldMk cId="2807543708" sldId="441"/>
            <ac:spMk id="36" creationId="{00000000-0000-0000-0000-000000000000}"/>
          </ac:spMkLst>
        </pc:spChg>
        <pc:grpChg chg="mod">
          <ac:chgData name="Trang Ha" userId="270efafb50020bd6" providerId="LiveId" clId="{0044BDD3-3D3B-4031-BB92-1C06AD482171}" dt="2022-06-30T06:44:34.472" v="1027" actId="1076"/>
          <ac:grpSpMkLst>
            <pc:docMk/>
            <pc:sldMk cId="2807543708" sldId="441"/>
            <ac:grpSpMk id="13" creationId="{00000000-0000-0000-0000-000000000000}"/>
          </ac:grpSpMkLst>
        </pc:grpChg>
        <pc:picChg chg="add mod">
          <ac:chgData name="Trang Ha" userId="270efafb50020bd6" providerId="LiveId" clId="{0044BDD3-3D3B-4031-BB92-1C06AD482171}" dt="2022-06-30T07:07:14.524" v="1439" actId="1076"/>
          <ac:picMkLst>
            <pc:docMk/>
            <pc:sldMk cId="2807543708" sldId="441"/>
            <ac:picMk id="4" creationId="{C4035C88-A7C5-97CF-84C3-BA5394F314CB}"/>
          </ac:picMkLst>
        </pc:picChg>
        <pc:picChg chg="del">
          <ac:chgData name="Trang Ha" userId="270efafb50020bd6" providerId="LiveId" clId="{0044BDD3-3D3B-4031-BB92-1C06AD482171}" dt="2022-06-30T06:38:51.898" v="993" actId="478"/>
          <ac:picMkLst>
            <pc:docMk/>
            <pc:sldMk cId="2807543708" sldId="441"/>
            <ac:picMk id="28" creationId="{00000000-0000-0000-0000-000000000000}"/>
          </ac:picMkLst>
        </pc:picChg>
      </pc:sldChg>
      <pc:sldChg chg="addSp delSp modSp mod delAnim modAnim">
        <pc:chgData name="Trang Ha" userId="270efafb50020bd6" providerId="LiveId" clId="{0044BDD3-3D3B-4031-BB92-1C06AD482171}" dt="2022-06-30T07:08:16.432" v="1440" actId="1076"/>
        <pc:sldMkLst>
          <pc:docMk/>
          <pc:sldMk cId="235930862" sldId="442"/>
        </pc:sldMkLst>
        <pc:spChg chg="mod">
          <ac:chgData name="Trang Ha" userId="270efafb50020bd6" providerId="LiveId" clId="{0044BDD3-3D3B-4031-BB92-1C06AD482171}" dt="2022-06-30T06:59:34.241" v="1198" actId="114"/>
          <ac:spMkLst>
            <pc:docMk/>
            <pc:sldMk cId="235930862" sldId="442"/>
            <ac:spMk id="2" creationId="{00000000-0000-0000-0000-000000000000}"/>
          </ac:spMkLst>
        </pc:spChg>
        <pc:spChg chg="del">
          <ac:chgData name="Trang Ha" userId="270efafb50020bd6" providerId="LiveId" clId="{0044BDD3-3D3B-4031-BB92-1C06AD482171}" dt="2022-06-30T06:55:13.838" v="1135" actId="478"/>
          <ac:spMkLst>
            <pc:docMk/>
            <pc:sldMk cId="235930862" sldId="442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55:20.734" v="1137" actId="1076"/>
          <ac:spMkLst>
            <pc:docMk/>
            <pc:sldMk cId="235930862" sldId="442"/>
            <ac:spMk id="22" creationId="{F1022A16-B322-4613-3FFF-F07CEEB12BFB}"/>
          </ac:spMkLst>
        </pc:spChg>
        <pc:spChg chg="mod">
          <ac:chgData name="Trang Ha" userId="270efafb50020bd6" providerId="LiveId" clId="{0044BDD3-3D3B-4031-BB92-1C06AD482171}" dt="2022-06-30T07:08:16.432" v="1440" actId="1076"/>
          <ac:spMkLst>
            <pc:docMk/>
            <pc:sldMk cId="235930862" sldId="442"/>
            <ac:spMk id="23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59:08.971" v="1155" actId="478"/>
          <ac:spMkLst>
            <pc:docMk/>
            <pc:sldMk cId="235930862" sldId="442"/>
            <ac:spMk id="24" creationId="{00000000-0000-0000-0000-000000000000}"/>
          </ac:spMkLst>
        </pc:spChg>
        <pc:spChg chg="mod">
          <ac:chgData name="Trang Ha" userId="270efafb50020bd6" providerId="LiveId" clId="{0044BDD3-3D3B-4031-BB92-1C06AD482171}" dt="2022-06-30T07:04:33.477" v="1434" actId="20577"/>
          <ac:spMkLst>
            <pc:docMk/>
            <pc:sldMk cId="235930862" sldId="442"/>
            <ac:spMk id="25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59:06.567" v="1153" actId="478"/>
          <ac:spMkLst>
            <pc:docMk/>
            <pc:sldMk cId="235930862" sldId="442"/>
            <ac:spMk id="26" creationId="{00000000-0000-0000-0000-000000000000}"/>
          </ac:spMkLst>
        </pc:spChg>
        <pc:spChg chg="add del mod">
          <ac:chgData name="Trang Ha" userId="270efafb50020bd6" providerId="LiveId" clId="{0044BDD3-3D3B-4031-BB92-1C06AD482171}" dt="2022-06-30T07:04:49.420" v="1436" actId="478"/>
          <ac:spMkLst>
            <pc:docMk/>
            <pc:sldMk cId="235930862" sldId="442"/>
            <ac:spMk id="27" creationId="{42CE54CB-4B89-FFEB-78C8-9990F6923539}"/>
          </ac:spMkLst>
        </pc:spChg>
        <pc:graphicFrameChg chg="mod modGraphic">
          <ac:chgData name="Trang Ha" userId="270efafb50020bd6" providerId="LiveId" clId="{0044BDD3-3D3B-4031-BB92-1C06AD482171}" dt="2022-06-30T07:04:26.992" v="1431" actId="20577"/>
          <ac:graphicFrameMkLst>
            <pc:docMk/>
            <pc:sldMk cId="235930862" sldId="442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606010"/>
            <a:ext cx="1909442" cy="24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18519" y="4343401"/>
            <a:ext cx="11593903" cy="154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5943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47078" y="5970810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995" y="5334000"/>
            <a:ext cx="4023382" cy="287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8941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95"/>
          <p:cNvSpPr>
            <a:spLocks noChangeArrowheads="1"/>
          </p:cNvSpPr>
          <p:nvPr/>
        </p:nvSpPr>
        <p:spPr bwMode="auto">
          <a:xfrm>
            <a:off x="5761664" y="1180609"/>
            <a:ext cx="4766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 CHƠI HÁI HOA</a:t>
            </a:r>
            <a:endParaRPr lang="en-GB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039824">
            <a:off x="9959509" y="2891428"/>
            <a:ext cx="1322876" cy="683832"/>
          </a:xfrm>
          <a:prstGeom prst="rect">
            <a:avLst/>
          </a:prstGeom>
        </p:spPr>
      </p:pic>
      <p:pic>
        <p:nvPicPr>
          <p:cNvPr id="10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98" y="3794127"/>
            <a:ext cx="5373874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0015518" y="3573464"/>
            <a:ext cx="1517861" cy="1349375"/>
            <a:chOff x="9156700" y="3176589"/>
            <a:chExt cx="1497064" cy="1353856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6700" y="3176589"/>
              <a:ext cx="1497064" cy="135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9426169" y="3543733"/>
              <a:ext cx="951419" cy="64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13989273" y="3299733"/>
            <a:ext cx="1680950" cy="1511300"/>
            <a:chOff x="5353050" y="5862638"/>
            <a:chExt cx="1495861" cy="13670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"/>
            <a:stretch>
              <a:fillRect/>
            </a:stretch>
          </p:blipFill>
          <p:spPr bwMode="auto">
            <a:xfrm>
              <a:off x="5353050" y="5862638"/>
              <a:ext cx="1495861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524621" y="6247709"/>
              <a:ext cx="1203694" cy="5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0031665" y="5783262"/>
            <a:ext cx="1714860" cy="1544638"/>
            <a:chOff x="12833350" y="5870575"/>
            <a:chExt cx="1492250" cy="1367094"/>
          </a:xfrm>
        </p:grpSpPr>
        <p:pic>
          <p:nvPicPr>
            <p:cNvPr id="18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58"/>
          <p:cNvGrpSpPr>
            <a:grpSpLocks/>
          </p:cNvGrpSpPr>
          <p:nvPr/>
        </p:nvGrpSpPr>
        <p:grpSpPr bwMode="auto">
          <a:xfrm>
            <a:off x="12029792" y="4983799"/>
            <a:ext cx="1601828" cy="1470025"/>
            <a:chOff x="13402339" y="6468668"/>
            <a:chExt cx="1458515" cy="1361947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5" t="27333" r="31226" b="18134"/>
            <a:stretch>
              <a:fillRect/>
            </a:stretch>
          </p:blipFill>
          <p:spPr bwMode="auto">
            <a:xfrm>
              <a:off x="13402339" y="6468668"/>
              <a:ext cx="1458515" cy="136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13505999" y="6875318"/>
              <a:ext cx="1260348" cy="5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62"/>
          <p:cNvGrpSpPr>
            <a:grpSpLocks/>
          </p:cNvGrpSpPr>
          <p:nvPr/>
        </p:nvGrpSpPr>
        <p:grpSpPr bwMode="auto">
          <a:xfrm>
            <a:off x="14225172" y="5767473"/>
            <a:ext cx="1764918" cy="1598612"/>
            <a:chOff x="11810999" y="5245160"/>
            <a:chExt cx="1246437" cy="114923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8" t="27200" r="30956" b="18533"/>
            <a:stretch>
              <a:fillRect/>
            </a:stretch>
          </p:blipFill>
          <p:spPr bwMode="auto">
            <a:xfrm>
              <a:off x="11810999" y="5245160"/>
              <a:ext cx="1246437" cy="114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2068533" y="5609223"/>
              <a:ext cx="773950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53"/>
          <p:cNvGrpSpPr>
            <a:grpSpLocks/>
          </p:cNvGrpSpPr>
          <p:nvPr/>
        </p:nvGrpSpPr>
        <p:grpSpPr bwMode="auto">
          <a:xfrm>
            <a:off x="12077070" y="2461026"/>
            <a:ext cx="1714860" cy="1544638"/>
            <a:chOff x="12833350" y="5870575"/>
            <a:chExt cx="1492250" cy="1367094"/>
          </a:xfrm>
        </p:grpSpPr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02479">
            <a:off x="9901767" y="5191304"/>
            <a:ext cx="1345580" cy="6722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4225172" y="7520040"/>
            <a:ext cx="475481" cy="9158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364787">
            <a:off x="10996315" y="3507352"/>
            <a:ext cx="1322876" cy="6838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7984226">
            <a:off x="14769452" y="7059431"/>
            <a:ext cx="467458" cy="9315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4658161" y="4951706"/>
            <a:ext cx="1322876" cy="683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2118205">
            <a:off x="12261710" y="3911530"/>
            <a:ext cx="1345580" cy="6722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0069538">
            <a:off x="13298098" y="4979038"/>
            <a:ext cx="1345580" cy="6722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252446">
            <a:off x="13057573" y="6021957"/>
            <a:ext cx="1345580" cy="6722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1519140" y="6604225"/>
            <a:ext cx="475481" cy="9158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847025">
            <a:off x="13563734" y="5593746"/>
            <a:ext cx="1322876" cy="6838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3093870" y="3631321"/>
            <a:ext cx="1322876" cy="6838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1154027">
            <a:off x="11281398" y="4525892"/>
            <a:ext cx="475481" cy="915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919" y="2491226"/>
            <a:ext cx="2505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inh đẹp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421" y="30366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1719" y="2470918"/>
            <a:ext cx="25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thuở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1221" y="300206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27919" y="4516108"/>
            <a:ext cx="2706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39340" y="5040568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1719" y="4495800"/>
            <a:ext cx="290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 h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76786" y="5037624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27918" y="6665069"/>
            <a:ext cx="256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 sương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14121" y="693521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61718" y="6644761"/>
            <a:ext cx="2824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20313" y="718011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11973" y="718011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B77A1-B36C-B749-AEFD-79DA4CFAE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9"/>
          <a:stretch/>
        </p:blipFill>
        <p:spPr>
          <a:xfrm>
            <a:off x="365919" y="280459"/>
            <a:ext cx="15544800" cy="85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266918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99319" y="2863840"/>
            <a:ext cx="14020800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Khi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endParaRPr lang="vi-VN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935069"/>
            <a:ext cx="1354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 xưa, tinh nghịch, 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nai, đẫm sương, long lanh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054762D9-E2AC-CBB3-B58A-7C22974B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266918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466085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tranh, tìm và viết tên sự vật có tiếng bắt đầu bằng g / gh.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719842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D4C1D5EA-4F3A-6BD0-702E-B2CA84B6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266918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035C88-A7C5-97CF-84C3-BA5394F3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19" y="3267276"/>
            <a:ext cx="9448800" cy="5419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7B5391-0BDA-CE45-7FCD-4BA2252EB45C}"/>
              </a:ext>
            </a:extLst>
          </p:cNvPr>
          <p:cNvSpPr txBox="1"/>
          <p:nvPr/>
        </p:nvSpPr>
        <p:spPr>
          <a:xfrm>
            <a:off x="3905773" y="3468659"/>
            <a:ext cx="2708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 </a:t>
            </a:r>
            <a:endParaRPr lang="nl-NL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gấm 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 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gô 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4000" b="1" i="0" strike="noStrike" spc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0" strike="noStrike" spc="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gạch lát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endParaRPr lang="en-US" sz="4000" b="1" i="0" strike="noStrike" spc="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13519" y="3733800"/>
            <a:ext cx="3048000" cy="2971800"/>
          </a:xfrm>
          <a:prstGeom prst="cloudCallout">
            <a:avLst>
              <a:gd name="adj1" fmla="val 81979"/>
              <a:gd name="adj2" fmla="val 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Cùng nhau làm việc nhóm 4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20" y="3102114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từ ngữ bắt đầu bằng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47534"/>
              </p:ext>
            </p:extLst>
          </p:nvPr>
        </p:nvGraphicFramePr>
        <p:xfrm>
          <a:off x="1280319" y="4253806"/>
          <a:ext cx="12892455" cy="269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0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6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</a:t>
                      </a:r>
                      <a:endParaRPr lang="en-US" sz="36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129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458057" y="53340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con,…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57319" y="53340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ghế, ghé thăm, ghi nhớ,...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F1022A16-B322-4613-3FFF-F07CEEB1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385672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9825</TotalTime>
  <Words>350</Words>
  <Application>Microsoft Office PowerPoint</Application>
  <PresentationFormat>Custom</PresentationFormat>
  <Paragraphs>75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1074</cp:revision>
  <dcterms:created xsi:type="dcterms:W3CDTF">2008-09-09T22:52:10Z</dcterms:created>
  <dcterms:modified xsi:type="dcterms:W3CDTF">2022-07-02T00:55:57Z</dcterms:modified>
</cp:coreProperties>
</file>