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323" r:id="rId2"/>
    <p:sldId id="331" r:id="rId3"/>
    <p:sldId id="293" r:id="rId4"/>
    <p:sldId id="312" r:id="rId5"/>
    <p:sldId id="332" r:id="rId6"/>
    <p:sldId id="333" r:id="rId7"/>
    <p:sldId id="334" r:id="rId8"/>
    <p:sldId id="297" r:id="rId9"/>
    <p:sldId id="315" r:id="rId10"/>
    <p:sldId id="317" r:id="rId11"/>
    <p:sldId id="294" r:id="rId12"/>
    <p:sldId id="324" r:id="rId13"/>
    <p:sldId id="335" r:id="rId14"/>
    <p:sldId id="337" r:id="rId15"/>
    <p:sldId id="338" r:id="rId16"/>
    <p:sldId id="336" r:id="rId17"/>
    <p:sldId id="339" r:id="rId18"/>
    <p:sldId id="330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92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3F16-441D-487F-B806-955F9D7B001C}" type="datetimeFigureOut">
              <a:rPr lang="vi-VN" smtClean="0"/>
              <a:t>27/11/2021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52BF-A622-43A3-B7E7-A240A137BF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7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8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8A5-0B36-41BD-BAAA-D068409D104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0.jpg"/><Relationship Id="rId7" Type="http://schemas.openxmlformats.org/officeDocument/2006/relationships/image" Target="../media/image2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9.jpg"/><Relationship Id="rId4" Type="http://schemas.openxmlformats.org/officeDocument/2006/relationships/image" Target="../media/image11.jp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EC39098-0D37-40F2-A122-E65547AC707D}"/>
              </a:ext>
            </a:extLst>
          </p:cNvPr>
          <p:cNvSpPr/>
          <p:nvPr/>
        </p:nvSpPr>
        <p:spPr>
          <a:xfrm>
            <a:off x="1233979" y="4947717"/>
            <a:ext cx="555340" cy="439353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88AAEE-E647-4872-B04C-A2D9F9E59F2D}"/>
              </a:ext>
            </a:extLst>
          </p:cNvPr>
          <p:cNvSpPr/>
          <p:nvPr/>
        </p:nvSpPr>
        <p:spPr>
          <a:xfrm>
            <a:off x="4589894" y="4947718"/>
            <a:ext cx="555340" cy="439353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E3E132-038E-4E4B-8873-2940E75EEA7B}"/>
              </a:ext>
            </a:extLst>
          </p:cNvPr>
          <p:cNvSpPr/>
          <p:nvPr/>
        </p:nvSpPr>
        <p:spPr>
          <a:xfrm>
            <a:off x="7785844" y="4996755"/>
            <a:ext cx="555340" cy="439353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8" name="Picture 17" descr="A picture containing text, bin, container&#10;&#10;Description automatically generated">
            <a:extLst>
              <a:ext uri="{FF2B5EF4-FFF2-40B4-BE49-F238E27FC236}">
                <a16:creationId xmlns:a16="http://schemas.microsoft.com/office/drawing/2014/main" id="{46754E0A-B0C5-4CD3-86EA-0AE750D9A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3" y="1910283"/>
            <a:ext cx="1675721" cy="2757217"/>
          </a:xfrm>
          <a:prstGeom prst="rect">
            <a:avLst/>
          </a:prstGeom>
        </p:spPr>
      </p:pic>
      <p:pic>
        <p:nvPicPr>
          <p:cNvPr id="19" name="Picture 12" descr="🖼️">
            <a:extLst>
              <a:ext uri="{FF2B5EF4-FFF2-40B4-BE49-F238E27FC236}">
                <a16:creationId xmlns:a16="http://schemas.microsoft.com/office/drawing/2014/main" id="{C93AFA02-0464-4823-8782-A8132A04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0" y="1816401"/>
            <a:ext cx="3680988" cy="27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Kết quả hình ảnh cho khối lập phương">
            <a:extLst>
              <a:ext uri="{FF2B5EF4-FFF2-40B4-BE49-F238E27FC236}">
                <a16:creationId xmlns:a16="http://schemas.microsoft.com/office/drawing/2014/main" id="{2799EC24-CDD3-4138-9919-DC2B3A30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60" y="1552941"/>
            <a:ext cx="3284138" cy="32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ACF8AC-72EF-461F-8BE2-A3B9C8A22034}"/>
              </a:ext>
            </a:extLst>
          </p:cNvPr>
          <p:cNvSpPr/>
          <p:nvPr/>
        </p:nvSpPr>
        <p:spPr>
          <a:xfrm>
            <a:off x="1869897" y="482885"/>
            <a:ext cx="6729573" cy="73974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Em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biết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này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chưa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54EAD0-968A-4F13-AFF9-5FC86338D6CF}"/>
              </a:ext>
            </a:extLst>
          </p:cNvPr>
          <p:cNvSpPr/>
          <p:nvPr/>
        </p:nvSpPr>
        <p:spPr>
          <a:xfrm>
            <a:off x="545878" y="5646696"/>
            <a:ext cx="1931541" cy="56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Khối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trụ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AF6485-CE5F-4B86-BE9D-F2112114D82F}"/>
              </a:ext>
            </a:extLst>
          </p:cNvPr>
          <p:cNvSpPr/>
          <p:nvPr/>
        </p:nvSpPr>
        <p:spPr>
          <a:xfrm>
            <a:off x="3687229" y="5646696"/>
            <a:ext cx="2360669" cy="56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Khối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phương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D43C64F-34BE-4790-95B7-CF2BFA270BA7}"/>
              </a:ext>
            </a:extLst>
          </p:cNvPr>
          <p:cNvSpPr/>
          <p:nvPr/>
        </p:nvSpPr>
        <p:spPr>
          <a:xfrm>
            <a:off x="7097743" y="5646696"/>
            <a:ext cx="1931541" cy="56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Khối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cầu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3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B569CC-6E59-4307-911E-3884C4A5305E}"/>
              </a:ext>
            </a:extLst>
          </p:cNvPr>
          <p:cNvSpPr/>
          <p:nvPr/>
        </p:nvSpPr>
        <p:spPr>
          <a:xfrm>
            <a:off x="2310005" y="344814"/>
            <a:ext cx="5285990" cy="758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1. Quan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biết</a:t>
            </a:r>
            <a:endParaRPr lang="en-US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D2A7C3-8E37-4DFD-BC6C-79A13422DBA2}"/>
              </a:ext>
            </a:extLst>
          </p:cNvPr>
          <p:cNvSpPr/>
          <p:nvPr/>
        </p:nvSpPr>
        <p:spPr>
          <a:xfrm>
            <a:off x="4724400" y="105783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BD22C64-DE64-4282-BD30-C233B3C92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8" y="923127"/>
            <a:ext cx="1564014" cy="1966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ECBFF-909B-47B2-8D40-E974003FB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4" y="3429000"/>
            <a:ext cx="1971260" cy="2275996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C7AA6D75-133D-45C4-AFC3-E11DC297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61" y="3664996"/>
            <a:ext cx="1411771" cy="2166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D8EA1-B6F7-4B08-BA18-DBEF10E4450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3836" y="1249188"/>
            <a:ext cx="1564014" cy="151380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881081-53DF-4D36-8595-AF69BA977FC4}"/>
              </a:ext>
            </a:extLst>
          </p:cNvPr>
          <p:cNvSpPr/>
          <p:nvPr/>
        </p:nvSpPr>
        <p:spPr>
          <a:xfrm>
            <a:off x="2206755" y="1557492"/>
            <a:ext cx="3170468" cy="20230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900"/>
              </a:lnSpc>
            </a:pP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22632-390C-4B14-8C6D-39F114BD5AC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83672" y="1326213"/>
            <a:ext cx="1606068" cy="13597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706A39-4B3B-4CA9-9C39-A8588E63F95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H="1" flipV="1">
            <a:off x="5733836" y="3039023"/>
            <a:ext cx="1654650" cy="1251945"/>
          </a:xfrm>
          <a:prstGeom prst="rect">
            <a:avLst/>
          </a:prstGeom>
        </p:spPr>
      </p:pic>
      <p:pic>
        <p:nvPicPr>
          <p:cNvPr id="15" name="Picture 14" descr="A picture containing food, sweet&#10;&#10;Description automatically generated">
            <a:extLst>
              <a:ext uri="{FF2B5EF4-FFF2-40B4-BE49-F238E27FC236}">
                <a16:creationId xmlns:a16="http://schemas.microsoft.com/office/drawing/2014/main" id="{6119571F-9FC5-4222-9B24-9F4EDDC26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85" y="2889693"/>
            <a:ext cx="1411771" cy="1371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6B6EFF-189B-41EA-A97A-7B24BAF0B898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80631" y="4566998"/>
            <a:ext cx="2070425" cy="1251945"/>
          </a:xfrm>
          <a:prstGeom prst="rect">
            <a:avLst/>
          </a:prstGeom>
        </p:spPr>
      </p:pic>
      <p:pic>
        <p:nvPicPr>
          <p:cNvPr id="17" name="Picture 16" descr="A picture containing cup, blue, plant&#10;&#10;Description automatically generated">
            <a:extLst>
              <a:ext uri="{FF2B5EF4-FFF2-40B4-BE49-F238E27FC236}">
                <a16:creationId xmlns:a16="http://schemas.microsoft.com/office/drawing/2014/main" id="{E549474B-8ADD-4A4E-A8A0-04D325E0F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86" y="4447565"/>
            <a:ext cx="1411772" cy="13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A461D-9551-4CD8-9B50-39E7D568B288}"/>
              </a:ext>
            </a:extLst>
          </p:cNvPr>
          <p:cNvSpPr txBox="1">
            <a:spLocks/>
          </p:cNvSpPr>
          <p:nvPr/>
        </p:nvSpPr>
        <p:spPr>
          <a:xfrm>
            <a:off x="2460511" y="293336"/>
            <a:ext cx="4984977" cy="79111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HÀNH, SÁNG TẠO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BC4EC1-AB01-4277-AA4E-2D7A07B57F68}"/>
              </a:ext>
            </a:extLst>
          </p:cNvPr>
          <p:cNvSpPr/>
          <p:nvPr/>
        </p:nvSpPr>
        <p:spPr>
          <a:xfrm>
            <a:off x="659671" y="5308414"/>
            <a:ext cx="8794375" cy="6992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kết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lập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phương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thànhkhối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chữ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nhật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9F0A2-8E26-43BE-960E-EF3B0300E04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905" y="1299457"/>
            <a:ext cx="3056965" cy="2357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6203A1-01A2-46E1-AE26-2F5292537B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8327" y="2810380"/>
            <a:ext cx="2875340" cy="2123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6507F-2ABC-4723-81D4-8CC64B998E1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6970" y="1616820"/>
            <a:ext cx="3147076" cy="25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2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F2D2E-692A-48D3-BB1E-AF307B80684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623" y="1425389"/>
            <a:ext cx="2500902" cy="2070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0048D6-58F2-4FB5-91ED-9F69C7F41EE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1425389"/>
            <a:ext cx="2828598" cy="2070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3430E-7299-4DDE-8147-8D6FC7649A6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963" y="3989294"/>
            <a:ext cx="2606068" cy="19702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2FC93-F01C-40F6-AA7C-6E3B5C856C2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5822" y="4020860"/>
            <a:ext cx="2828598" cy="19969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9BCAE-9901-428D-9287-F2F8F0F19D5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84211" y="4076964"/>
            <a:ext cx="2828598" cy="19141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04EB2E-9C4D-4164-A29E-B2510244B941}"/>
              </a:ext>
            </a:extLst>
          </p:cNvPr>
          <p:cNvSpPr/>
          <p:nvPr/>
        </p:nvSpPr>
        <p:spPr>
          <a:xfrm>
            <a:off x="369963" y="368861"/>
            <a:ext cx="8794375" cy="6992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chiếc</a:t>
            </a:r>
            <a:r>
              <a:rPr lang="en-US" sz="2800" dirty="0">
                <a:solidFill>
                  <a:srgbClr val="002060"/>
                </a:solidFill>
              </a:rPr>
              <a:t> ô </a:t>
            </a:r>
            <a:r>
              <a:rPr lang="en-US" sz="2800" dirty="0" err="1">
                <a:solidFill>
                  <a:srgbClr val="002060"/>
                </a:solidFill>
              </a:rPr>
              <a:t>tô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từ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khối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39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81679-A2D0-44F4-9707-CD80735F91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2557" y="388006"/>
            <a:ext cx="2626659" cy="2731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DCF1CA-D99A-42F4-818D-A1EE6ACFC7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3324" y="790945"/>
            <a:ext cx="2667403" cy="2970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5AD50F-3834-4B92-BCB2-5DA9BC21D2B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0919" y="3429001"/>
            <a:ext cx="2842584" cy="2638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691888-663C-4BA2-80EE-13AD76293D8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7134" y="1753862"/>
            <a:ext cx="3271315" cy="434026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A5B34E-1C50-489F-821C-4B0E45130F43}"/>
              </a:ext>
            </a:extLst>
          </p:cNvPr>
          <p:cNvSpPr/>
          <p:nvPr/>
        </p:nvSpPr>
        <p:spPr>
          <a:xfrm>
            <a:off x="383602" y="557121"/>
            <a:ext cx="3498377" cy="886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búp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bê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từ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5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F943E1-B288-45EB-A0D8-35CB227006DF}"/>
              </a:ext>
            </a:extLst>
          </p:cNvPr>
          <p:cNvSpPr/>
          <p:nvPr/>
        </p:nvSpPr>
        <p:spPr>
          <a:xfrm>
            <a:off x="1920566" y="1021976"/>
            <a:ext cx="6006353" cy="886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tham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khảo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B1B1E-1E79-42B8-BA20-B84F8AF85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30348" y="2397055"/>
            <a:ext cx="2603695" cy="3236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D6C029-8795-483B-AC5B-04FBE309CB3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008" y="2599765"/>
            <a:ext cx="2490169" cy="3236259"/>
          </a:xfrm>
          <a:prstGeom prst="rect">
            <a:avLst/>
          </a:prstGeom>
        </p:spPr>
      </p:pic>
      <p:pic>
        <p:nvPicPr>
          <p:cNvPr id="7" name="Picture 6" descr="A picture containing lawn mower, transport, concrete mixer&#10;&#10;Description automatically generated">
            <a:extLst>
              <a:ext uri="{FF2B5EF4-FFF2-40B4-BE49-F238E27FC236}">
                <a16:creationId xmlns:a16="http://schemas.microsoft.com/office/drawing/2014/main" id="{CCC3F027-9530-4480-8D24-1ACCBD662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23" y="3092824"/>
            <a:ext cx="3413441" cy="26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powerpoint">
            <a:extLst>
              <a:ext uri="{FF2B5EF4-FFF2-40B4-BE49-F238E27FC236}">
                <a16:creationId xmlns:a16="http://schemas.microsoft.com/office/drawing/2014/main" id="{2C109203-6C46-4197-BB99-CA95F7BD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49"/>
            <a:ext cx="9906001" cy="66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578A81-6DA7-4E12-A765-E437F6F4DAA7}"/>
              </a:ext>
            </a:extLst>
          </p:cNvPr>
          <p:cNvSpPr/>
          <p:nvPr/>
        </p:nvSpPr>
        <p:spPr>
          <a:xfrm>
            <a:off x="1201271" y="2384612"/>
            <a:ext cx="7082117" cy="31914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dirty="0" err="1">
                <a:solidFill>
                  <a:srgbClr val="C00000"/>
                </a:solidFill>
              </a:rPr>
              <a:t>Nhiệm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vụ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bạn</a:t>
            </a:r>
            <a:endParaRPr lang="en-US" sz="2800" b="1" dirty="0">
              <a:solidFill>
                <a:srgbClr val="C00000"/>
              </a:solidFill>
            </a:endParaRPr>
          </a:p>
          <a:p>
            <a:pPr algn="just">
              <a:lnSpc>
                <a:spcPts val="3700"/>
              </a:lnSpc>
              <a:defRPr/>
            </a:pPr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</a:rPr>
              <a:t>Sử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dụng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khối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để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theo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thích</a:t>
            </a:r>
            <a:r>
              <a:rPr lang="en-US" sz="2800" dirty="0">
                <a:solidFill>
                  <a:srgbClr val="002060"/>
                </a:solidFill>
              </a:rPr>
              <a:t> (ô </a:t>
            </a:r>
            <a:r>
              <a:rPr lang="en-US" sz="2800" dirty="0" err="1">
                <a:solidFill>
                  <a:srgbClr val="002060"/>
                </a:solidFill>
              </a:rPr>
              <a:t>tô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búp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bê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cây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quả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đồ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dùng</a:t>
            </a:r>
            <a:r>
              <a:rPr lang="en-US" sz="2800" dirty="0">
                <a:solidFill>
                  <a:srgbClr val="002060"/>
                </a:solidFill>
              </a:rPr>
              <a:t>…).</a:t>
            </a:r>
          </a:p>
          <a:p>
            <a:pPr algn="just">
              <a:lnSpc>
                <a:spcPts val="3700"/>
              </a:lnSpc>
              <a:defRPr/>
            </a:pP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</a:rPr>
              <a:t>Chọn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màu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theo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thích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571609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 Hình Nền PowerPoint Thuyết Trình Đẹp - Đề án 2020 - Tổng Hợp Chia Sẻ  Hình ảnh, Tranh Vẽ, Biểu Mẫu Trong Lĩnh Vực G… | Power points, Pelajaran  seni, Papan kelas">
            <a:extLst>
              <a:ext uri="{FF2B5EF4-FFF2-40B4-BE49-F238E27FC236}">
                <a16:creationId xmlns:a16="http://schemas.microsoft.com/office/drawing/2014/main" id="{71A3E0FC-9E47-4E96-BA63-8DDDF9E54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149"/>
            <a:ext cx="9906000" cy="6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41F9E5-AFE3-402F-9EFA-1626736E0AB8}"/>
              </a:ext>
            </a:extLst>
          </p:cNvPr>
          <p:cNvSpPr/>
          <p:nvPr/>
        </p:nvSpPr>
        <p:spPr>
          <a:xfrm>
            <a:off x="349321" y="1905068"/>
            <a:ext cx="8079143" cy="4279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nhận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>
              <a:lnSpc>
                <a:spcPts val="3700"/>
              </a:lnSpc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7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7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700"/>
              </a:lnSpc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A3B8C0C6-BFFE-40B9-B5DE-A22B17BDA5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1" y="1227437"/>
            <a:ext cx="1323975" cy="18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50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974CC0D-0F78-4CC4-809A-3284DAD4E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5835"/>
            <a:ext cx="6553200" cy="525582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140171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9A2A6-7C09-4771-8353-42661F0B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-34247"/>
            <a:ext cx="8625326" cy="65316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C4231-D553-49E4-A33F-D740A1092F8D}"/>
              </a:ext>
            </a:extLst>
          </p:cNvPr>
          <p:cNvSpPr/>
          <p:nvPr/>
        </p:nvSpPr>
        <p:spPr>
          <a:xfrm>
            <a:off x="2116476" y="750013"/>
            <a:ext cx="7685069" cy="289474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13</a:t>
            </a:r>
          </a:p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13: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tái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57 SGK)</a:t>
            </a:r>
          </a:p>
          <a:p>
            <a:pPr algn="just">
              <a:lnSpc>
                <a:spcPts val="3600"/>
              </a:lnSpc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7305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ền pp đẹp - Website của Thân Thị Hoàng Oanh">
            <a:extLst>
              <a:ext uri="{FF2B5EF4-FFF2-40B4-BE49-F238E27FC236}">
                <a16:creationId xmlns:a16="http://schemas.microsoft.com/office/drawing/2014/main" id="{B5445E8E-B8C3-4106-97E2-0567C8A4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A6E6897-A159-42CB-A99F-B2D0E3521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7" y="287676"/>
            <a:ext cx="8969340" cy="403774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4F1C67-8943-474A-9FFE-09561339E33B}"/>
              </a:ext>
            </a:extLst>
          </p:cNvPr>
          <p:cNvSpPr/>
          <p:nvPr/>
        </p:nvSpPr>
        <p:spPr>
          <a:xfrm>
            <a:off x="5663867" y="5021494"/>
            <a:ext cx="1871004" cy="57021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07407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05626" y="-253670"/>
            <a:ext cx="1484955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24458" y="422146"/>
            <a:ext cx="52436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160329" y="655140"/>
            <a:ext cx="558571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602272" y="0"/>
            <a:ext cx="230372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0779" y="6115501"/>
            <a:ext cx="121429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78315" y="6453143"/>
            <a:ext cx="66210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B374FA-1F3D-4E75-92A8-D34B0C1122A2}"/>
              </a:ext>
            </a:extLst>
          </p:cNvPr>
          <p:cNvSpPr/>
          <p:nvPr/>
        </p:nvSpPr>
        <p:spPr>
          <a:xfrm>
            <a:off x="2260316" y="164387"/>
            <a:ext cx="5285990" cy="75874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053527-579B-46AD-9783-4A94A36E37EA}"/>
              </a:ext>
            </a:extLst>
          </p:cNvPr>
          <p:cNvSpPr/>
          <p:nvPr/>
        </p:nvSpPr>
        <p:spPr>
          <a:xfrm>
            <a:off x="1300537" y="1141355"/>
            <a:ext cx="7304926" cy="5940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Mỗi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vật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dưới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đây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gì</a:t>
            </a:r>
            <a:r>
              <a:rPr lang="en-US" sz="2800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16" name="Picture 15" descr="A close-up of a world map&#10;&#10;Description automatically generated with low confidence">
            <a:extLst>
              <a:ext uri="{FF2B5EF4-FFF2-40B4-BE49-F238E27FC236}">
                <a16:creationId xmlns:a16="http://schemas.microsoft.com/office/drawing/2014/main" id="{8A9D023A-829E-4A52-ABDB-DDB54C4B0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" y="1968479"/>
            <a:ext cx="1925604" cy="2518098"/>
          </a:xfrm>
          <a:prstGeom prst="rect">
            <a:avLst/>
          </a:prstGeom>
        </p:spPr>
      </p:pic>
      <p:pic>
        <p:nvPicPr>
          <p:cNvPr id="17" name="Picture 16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61993E67-BA86-4C6A-8740-6582FF4EF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70" y="2113982"/>
            <a:ext cx="2031945" cy="2319637"/>
          </a:xfrm>
          <a:prstGeom prst="rect">
            <a:avLst/>
          </a:prstGeom>
        </p:spPr>
      </p:pic>
      <p:pic>
        <p:nvPicPr>
          <p:cNvPr id="18" name="Picture 17" descr="A picture containing container, can&#10;&#10;Description automatically generated">
            <a:extLst>
              <a:ext uri="{FF2B5EF4-FFF2-40B4-BE49-F238E27FC236}">
                <a16:creationId xmlns:a16="http://schemas.microsoft.com/office/drawing/2014/main" id="{0F116B73-737F-40E1-B49E-B6908A03E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72" y="2082362"/>
            <a:ext cx="1516905" cy="222814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CD6D224-31CD-4664-B96D-555D354D732B}"/>
              </a:ext>
            </a:extLst>
          </p:cNvPr>
          <p:cNvSpPr/>
          <p:nvPr/>
        </p:nvSpPr>
        <p:spPr>
          <a:xfrm>
            <a:off x="573076" y="3857356"/>
            <a:ext cx="555340" cy="43935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31E552-60EA-4AA3-A39B-2AA3D2D44451}"/>
              </a:ext>
            </a:extLst>
          </p:cNvPr>
          <p:cNvSpPr/>
          <p:nvPr/>
        </p:nvSpPr>
        <p:spPr>
          <a:xfrm>
            <a:off x="3611182" y="3926894"/>
            <a:ext cx="555340" cy="43935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EF7D08-38DE-4C73-B3F2-87AC39985294}"/>
              </a:ext>
            </a:extLst>
          </p:cNvPr>
          <p:cNvSpPr/>
          <p:nvPr/>
        </p:nvSpPr>
        <p:spPr>
          <a:xfrm>
            <a:off x="7046932" y="3730065"/>
            <a:ext cx="555340" cy="43935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06D593E-AA86-4041-A079-E59AAC113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0" y="4560166"/>
            <a:ext cx="1564014" cy="1966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E5583-EA8F-428D-A2BD-2683377CB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62" y="4366247"/>
            <a:ext cx="1971260" cy="2275996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2DB327D1-515B-4DE1-8B28-CF99E3A72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71" y="4320358"/>
            <a:ext cx="1411771" cy="21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furniture, table, file, chest of drawers&#10;&#10;Description automatically generated">
            <a:extLst>
              <a:ext uri="{FF2B5EF4-FFF2-40B4-BE49-F238E27FC236}">
                <a16:creationId xmlns:a16="http://schemas.microsoft.com/office/drawing/2014/main" id="{5C62FE1D-374D-40C7-B91E-F9100B9B0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0" y="183400"/>
            <a:ext cx="3299726" cy="3149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6B164D-0BB4-4F89-8808-4628D15086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68592" y="-98059"/>
            <a:ext cx="4352809" cy="3889224"/>
          </a:xfrm>
          <a:prstGeom prst="rect">
            <a:avLst/>
          </a:prstGeom>
        </p:spPr>
      </p:pic>
      <p:pic>
        <p:nvPicPr>
          <p:cNvPr id="19" name="Picture 18" descr="A can of food&#10;&#10;Description automatically generated with medium confidence">
            <a:extLst>
              <a:ext uri="{FF2B5EF4-FFF2-40B4-BE49-F238E27FC236}">
                <a16:creationId xmlns:a16="http://schemas.microsoft.com/office/drawing/2014/main" id="{FAECDB32-BA4F-4DB9-8228-28008D9EE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17" y="3791165"/>
            <a:ext cx="2198570" cy="242436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E27C7B3-C3C0-4505-A56E-BD3C985ECC82}"/>
              </a:ext>
            </a:extLst>
          </p:cNvPr>
          <p:cNvSpPr/>
          <p:nvPr/>
        </p:nvSpPr>
        <p:spPr>
          <a:xfrm>
            <a:off x="7732216" y="3255162"/>
            <a:ext cx="708329" cy="439353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045D3B-C05A-4E99-9D14-C4BE9E473F59}"/>
              </a:ext>
            </a:extLst>
          </p:cNvPr>
          <p:cNvSpPr/>
          <p:nvPr/>
        </p:nvSpPr>
        <p:spPr>
          <a:xfrm>
            <a:off x="2397459" y="3118208"/>
            <a:ext cx="555340" cy="439353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098" name="Picture 2" descr="Quả Bóng Đá Trẻ Em Padelas Số 2 Cao Cấp - Thương hiệu OEM | WebSoSanh.co">
            <a:extLst>
              <a:ext uri="{FF2B5EF4-FFF2-40B4-BE49-F238E27FC236}">
                <a16:creationId xmlns:a16="http://schemas.microsoft.com/office/drawing/2014/main" id="{767AA936-C890-4070-AFE2-39AA97A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29" y="3791165"/>
            <a:ext cx="2875052" cy="28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BBE748-9ABD-4D43-96FF-7972AA0DF04A}"/>
              </a:ext>
            </a:extLst>
          </p:cNvPr>
          <p:cNvSpPr/>
          <p:nvPr/>
        </p:nvSpPr>
        <p:spPr>
          <a:xfrm>
            <a:off x="2264163" y="5827908"/>
            <a:ext cx="555340" cy="439353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666131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E8CE1D-014E-4355-8DFD-415B9ED4E912}"/>
              </a:ext>
            </a:extLst>
          </p:cNvPr>
          <p:cNvSpPr/>
          <p:nvPr/>
        </p:nvSpPr>
        <p:spPr>
          <a:xfrm>
            <a:off x="2064035" y="570827"/>
            <a:ext cx="5777929" cy="1716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</a:rPr>
              <a:t>Đọc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mỗi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dưới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đây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err="1">
                <a:solidFill>
                  <a:srgbClr val="002060"/>
                </a:solidFill>
              </a:rPr>
              <a:t>Mỗi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sản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phẩm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giống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6" name="Picture 5" descr="A picture containing text, cup, pink, plastic&#10;&#10;Description automatically generated">
            <a:extLst>
              <a:ext uri="{FF2B5EF4-FFF2-40B4-BE49-F238E27FC236}">
                <a16:creationId xmlns:a16="http://schemas.microsoft.com/office/drawing/2014/main" id="{389D9410-68A9-4F72-93A3-20364BB0E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" y="2332233"/>
            <a:ext cx="2314952" cy="2630391"/>
          </a:xfrm>
          <a:prstGeom prst="rect">
            <a:avLst/>
          </a:prstGeom>
        </p:spPr>
      </p:pic>
      <p:pic>
        <p:nvPicPr>
          <p:cNvPr id="8" name="Picture 7" descr="A blue and white football ball&#10;&#10;Description automatically generated with medium confidence">
            <a:extLst>
              <a:ext uri="{FF2B5EF4-FFF2-40B4-BE49-F238E27FC236}">
                <a16:creationId xmlns:a16="http://schemas.microsoft.com/office/drawing/2014/main" id="{71E1E240-28AD-4E88-B416-5630172F6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00" y="3118793"/>
            <a:ext cx="2068462" cy="218114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7E623D9-23F1-4510-BEAA-A89E632D6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72" y="3118793"/>
            <a:ext cx="2263773" cy="2513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E79B92-4750-45CA-95D3-95EFB3162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45" y="2510319"/>
            <a:ext cx="2838545" cy="20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20301A-72C3-4BB9-9B00-7D28D88307F2}"/>
              </a:ext>
            </a:extLst>
          </p:cNvPr>
          <p:cNvSpPr/>
          <p:nvPr/>
        </p:nvSpPr>
        <p:spPr>
          <a:xfrm>
            <a:off x="2260316" y="544998"/>
            <a:ext cx="5285990" cy="75874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3D0C8-CC1A-462A-A2DD-2A87652084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402" y="1804809"/>
            <a:ext cx="2745670" cy="26654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E41DEA-81A1-4570-ABCE-3B6F97CDA826}"/>
              </a:ext>
            </a:extLst>
          </p:cNvPr>
          <p:cNvSpPr/>
          <p:nvPr/>
        </p:nvSpPr>
        <p:spPr>
          <a:xfrm>
            <a:off x="2381868" y="5359764"/>
            <a:ext cx="4828854" cy="758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Tạo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cầu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C1E786-5A60-4EB3-A004-D1527E33139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6637" y="1804809"/>
            <a:ext cx="2819316" cy="2665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02F5ED-3D26-47F4-B237-FC9B074D05E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7402" y="1804809"/>
            <a:ext cx="2819316" cy="26242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3C2C6DC-9CFC-48BC-A04D-6F10BC98D525}"/>
              </a:ext>
            </a:extLst>
          </p:cNvPr>
          <p:cNvSpPr/>
          <p:nvPr/>
        </p:nvSpPr>
        <p:spPr>
          <a:xfrm>
            <a:off x="1246753" y="4531984"/>
            <a:ext cx="555340" cy="43935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D2A65B-8E67-47FD-87F6-B202D0C8F6E9}"/>
              </a:ext>
            </a:extLst>
          </p:cNvPr>
          <p:cNvSpPr/>
          <p:nvPr/>
        </p:nvSpPr>
        <p:spPr>
          <a:xfrm>
            <a:off x="4518625" y="4670317"/>
            <a:ext cx="555340" cy="43935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433814-1D59-4828-BFC3-1E701C229EE8}"/>
              </a:ext>
            </a:extLst>
          </p:cNvPr>
          <p:cNvSpPr/>
          <p:nvPr/>
        </p:nvSpPr>
        <p:spPr>
          <a:xfrm>
            <a:off x="7809390" y="4531984"/>
            <a:ext cx="555340" cy="43935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98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A002A-9F50-4C14-A657-C47A177221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353" y="318499"/>
            <a:ext cx="2562460" cy="229884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C067F8-D400-4BC7-BE51-E5FAF3D4B00E}"/>
              </a:ext>
            </a:extLst>
          </p:cNvPr>
          <p:cNvSpPr/>
          <p:nvPr/>
        </p:nvSpPr>
        <p:spPr>
          <a:xfrm>
            <a:off x="2985247" y="2705691"/>
            <a:ext cx="4382180" cy="582039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Tạo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lập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phương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F6DA6-7500-4E3B-ABAC-F9C56878F69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3737252" y="318496"/>
            <a:ext cx="2864395" cy="2298841"/>
          </a:xfrm>
          <a:prstGeom prst="rect">
            <a:avLst/>
          </a:prstGeom>
        </p:spPr>
      </p:pic>
      <p:pic>
        <p:nvPicPr>
          <p:cNvPr id="9" name="Picture 8" descr="A picture containing food, sweet&#10;&#10;Description automatically generated">
            <a:extLst>
              <a:ext uri="{FF2B5EF4-FFF2-40B4-BE49-F238E27FC236}">
                <a16:creationId xmlns:a16="http://schemas.microsoft.com/office/drawing/2014/main" id="{C62D2DA8-093F-4FD5-912D-3A0529F7D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86" y="318497"/>
            <a:ext cx="2129561" cy="229884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00BBD9B-6FC8-4158-AA30-165A9F9F16E3}"/>
              </a:ext>
            </a:extLst>
          </p:cNvPr>
          <p:cNvSpPr/>
          <p:nvPr/>
        </p:nvSpPr>
        <p:spPr>
          <a:xfrm>
            <a:off x="661126" y="2177984"/>
            <a:ext cx="555340" cy="4393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79C5F-6709-4250-B28B-30F92E950B2C}"/>
              </a:ext>
            </a:extLst>
          </p:cNvPr>
          <p:cNvSpPr/>
          <p:nvPr/>
        </p:nvSpPr>
        <p:spPr>
          <a:xfrm>
            <a:off x="3869108" y="2114984"/>
            <a:ext cx="458757" cy="5023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6D06F3-C3C2-410A-8CD7-683BDCA0F3BB}"/>
              </a:ext>
            </a:extLst>
          </p:cNvPr>
          <p:cNvSpPr/>
          <p:nvPr/>
        </p:nvSpPr>
        <p:spPr>
          <a:xfrm>
            <a:off x="6995603" y="2186949"/>
            <a:ext cx="555340" cy="43935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AA276E-76E1-4FEA-BB70-13B6935A17FD}"/>
              </a:ext>
            </a:extLst>
          </p:cNvPr>
          <p:cNvSpPr/>
          <p:nvPr/>
        </p:nvSpPr>
        <p:spPr>
          <a:xfrm>
            <a:off x="3469812" y="5857437"/>
            <a:ext cx="3525791" cy="582039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</a:rPr>
              <a:t>Tạo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khối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trụ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F10CC-0741-4669-95A8-DFDAC9524DB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946" y="3601181"/>
            <a:ext cx="2037947" cy="1962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C7732B-B3C5-435C-9414-BCE55B9C0A9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58815" y="3591487"/>
            <a:ext cx="2214821" cy="1962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5D8089-7D19-4F35-B82E-BB1864F48C2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76336" y="3623183"/>
            <a:ext cx="2424953" cy="1962194"/>
          </a:xfrm>
          <a:prstGeom prst="rect">
            <a:avLst/>
          </a:prstGeom>
        </p:spPr>
      </p:pic>
      <p:pic>
        <p:nvPicPr>
          <p:cNvPr id="19" name="Picture 18" descr="A picture containing cup, blue, plant&#10;&#10;Description automatically generated">
            <a:extLst>
              <a:ext uri="{FF2B5EF4-FFF2-40B4-BE49-F238E27FC236}">
                <a16:creationId xmlns:a16="http://schemas.microsoft.com/office/drawing/2014/main" id="{C405007C-69DF-4C2D-8AB0-7333763986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69" y="3614584"/>
            <a:ext cx="1753163" cy="196219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F8A1D42-50E5-4471-B251-AEB873FCF932}"/>
              </a:ext>
            </a:extLst>
          </p:cNvPr>
          <p:cNvSpPr/>
          <p:nvPr/>
        </p:nvSpPr>
        <p:spPr>
          <a:xfrm>
            <a:off x="215459" y="5193698"/>
            <a:ext cx="445314" cy="40757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7AC9CC-6EB6-48BD-8EE3-15362B1130D4}"/>
              </a:ext>
            </a:extLst>
          </p:cNvPr>
          <p:cNvSpPr/>
          <p:nvPr/>
        </p:nvSpPr>
        <p:spPr>
          <a:xfrm>
            <a:off x="2458471" y="5339139"/>
            <a:ext cx="555340" cy="407569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0921E0-3B8E-411D-B242-CDFF18A2110B}"/>
              </a:ext>
            </a:extLst>
          </p:cNvPr>
          <p:cNvSpPr/>
          <p:nvPr/>
        </p:nvSpPr>
        <p:spPr>
          <a:xfrm>
            <a:off x="5195560" y="5274977"/>
            <a:ext cx="555340" cy="43935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B5E090-840B-4380-8474-5E409BCBAC24}"/>
              </a:ext>
            </a:extLst>
          </p:cNvPr>
          <p:cNvSpPr/>
          <p:nvPr/>
        </p:nvSpPr>
        <p:spPr>
          <a:xfrm>
            <a:off x="7834669" y="5259085"/>
            <a:ext cx="555340" cy="43935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46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3779C5E-6C5E-498B-8439-AFC32631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4702"/>
            <a:ext cx="9529691" cy="631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0757BA-DE2D-4112-96AC-5E674BDD6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2780676"/>
            <a:ext cx="3744253" cy="554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E4F4FD-D872-4FDC-BDEA-F82B2AEB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588" y="3429000"/>
            <a:ext cx="5925671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900"/>
              </a:lnSpc>
              <a:spcBef>
                <a:spcPct val="0"/>
              </a:spcBef>
              <a:buNone/>
            </a:pP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nặn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trụ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ts val="2900"/>
              </a:lnSpc>
              <a:spcBef>
                <a:spcPct val="0"/>
              </a:spcBef>
              <a:buNone/>
            </a:pP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- Quan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5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0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ền pp đẹp - Website của Thân Thị Hoàng Oanh">
            <a:extLst>
              <a:ext uri="{FF2B5EF4-FFF2-40B4-BE49-F238E27FC236}">
                <a16:creationId xmlns:a16="http://schemas.microsoft.com/office/drawing/2014/main" id="{8131A76E-0827-4C45-9354-A0BE9176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B39697D-41D9-43E9-88EC-50DDB69CB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7" y="395252"/>
            <a:ext cx="8969340" cy="40377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A18269-F402-48BE-8E9E-CF9858141ED6}"/>
              </a:ext>
            </a:extLst>
          </p:cNvPr>
          <p:cNvSpPr/>
          <p:nvPr/>
        </p:nvSpPr>
        <p:spPr>
          <a:xfrm>
            <a:off x="5663867" y="5021494"/>
            <a:ext cx="1871004" cy="57021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50659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375</Words>
  <Application>Microsoft Office PowerPoint</Application>
  <PresentationFormat>A4 Paper (210x297 mm)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Dong Nguyen</cp:lastModifiedBy>
  <cp:revision>196</cp:revision>
  <dcterms:created xsi:type="dcterms:W3CDTF">2019-09-27T16:13:17Z</dcterms:created>
  <dcterms:modified xsi:type="dcterms:W3CDTF">2021-11-27T09:27:40Z</dcterms:modified>
</cp:coreProperties>
</file>