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7" r:id="rId3"/>
    <p:sldId id="287" r:id="rId4"/>
    <p:sldId id="279" r:id="rId5"/>
    <p:sldId id="275" r:id="rId6"/>
    <p:sldId id="278" r:id="rId7"/>
    <p:sldId id="284" r:id="rId8"/>
    <p:sldId id="280" r:id="rId9"/>
    <p:sldId id="285" r:id="rId10"/>
    <p:sldId id="282" r:id="rId11"/>
    <p:sldId id="281" r:id="rId12"/>
    <p:sldId id="286" r:id="rId13"/>
    <p:sldId id="272" r:id="rId14"/>
    <p:sldId id="26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 Nguyen" userId="1b7f234b016d46c6" providerId="LiveId" clId="{4EC18723-439F-4742-9A38-33F4F1C12034}"/>
    <pc:docChg chg="delSld">
      <pc:chgData name="Dong Nguyen" userId="1b7f234b016d46c6" providerId="LiveId" clId="{4EC18723-439F-4742-9A38-33F4F1C12034}" dt="2021-03-21T01:08:18.177" v="0" actId="47"/>
      <pc:docMkLst>
        <pc:docMk/>
      </pc:docMkLst>
      <pc:sldChg chg="del">
        <pc:chgData name="Dong Nguyen" userId="1b7f234b016d46c6" providerId="LiveId" clId="{4EC18723-439F-4742-9A38-33F4F1C12034}" dt="2021-03-21T01:08:18.177" v="0" actId="47"/>
        <pc:sldMkLst>
          <pc:docMk/>
          <pc:sldMk cId="490740698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91B69C-9890-43FF-B227-E914FCA4D39F}"/>
              </a:ext>
            </a:extLst>
          </p:cNvPr>
          <p:cNvSpPr/>
          <p:nvPr/>
        </p:nvSpPr>
        <p:spPr>
          <a:xfrm>
            <a:off x="1161393" y="5283364"/>
            <a:ext cx="9869214" cy="1000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CE61E2CD-C9C3-4634-9771-9FCA9CA7C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5" y="272403"/>
            <a:ext cx="5892800" cy="5118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463627-2DCD-4D69-9293-A69EEED713E4}"/>
              </a:ext>
            </a:extLst>
          </p:cNvPr>
          <p:cNvSpPr txBox="1"/>
          <p:nvPr/>
        </p:nvSpPr>
        <p:spPr>
          <a:xfrm>
            <a:off x="1877739" y="5460260"/>
            <a:ext cx="9869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https://www.youtube.com/watch?v=lIImKN5Z8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</a:p>
        </p:txBody>
      </p:sp>
    </p:spTree>
    <p:extLst>
      <p:ext uri="{BB962C8B-B14F-4D97-AF65-F5344CB8AC3E}">
        <p14:creationId xmlns:p14="http://schemas.microsoft.com/office/powerpoint/2010/main" val="347830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F626C4-7379-44B1-93DD-0185EB18CDF8}"/>
              </a:ext>
            </a:extLst>
          </p:cNvPr>
          <p:cNvSpPr txBox="1"/>
          <p:nvPr/>
        </p:nvSpPr>
        <p:spPr>
          <a:xfrm>
            <a:off x="2514272" y="605166"/>
            <a:ext cx="681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SẢN PHẨM THAM KHẢO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2B3274-00F6-45E5-A873-72869A6AD7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56" y="1502412"/>
            <a:ext cx="6558499" cy="489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676294-AB40-471E-BDC7-5EB9FF563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5" y="1431777"/>
            <a:ext cx="3396654" cy="48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5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humb_91">
            <a:extLst>
              <a:ext uri="{FF2B5EF4-FFF2-40B4-BE49-F238E27FC236}">
                <a16:creationId xmlns:a16="http://schemas.microsoft.com/office/drawing/2014/main" id="{289A6A23-12BF-4C56-BF78-7AD549C3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1" y="376780"/>
            <a:ext cx="4582509" cy="60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4F321747-D10B-4508-9221-EC3E6BB109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50" y="385720"/>
            <a:ext cx="4414346" cy="608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5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E99D6C3-95DD-4A3B-BCED-920220764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06" y="819150"/>
            <a:ext cx="3930869" cy="5357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1B32D-BFCA-4D91-A327-FD274509FF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737856"/>
            <a:ext cx="4171950" cy="543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83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 Sessions with Mary Deveau: Multi-media Masks">
            <a:extLst>
              <a:ext uri="{FF2B5EF4-FFF2-40B4-BE49-F238E27FC236}">
                <a16:creationId xmlns:a16="http://schemas.microsoft.com/office/drawing/2014/main" id="{AEA8B969-C946-44A6-BFE0-B67CB7CF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14" y="3428999"/>
            <a:ext cx="3226821" cy="32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 Sessions with Mary Deveau: Multi-media Masks">
            <a:extLst>
              <a:ext uri="{FF2B5EF4-FFF2-40B4-BE49-F238E27FC236}">
                <a16:creationId xmlns:a16="http://schemas.microsoft.com/office/drawing/2014/main" id="{BF29FBDF-04C1-4D0B-9E8F-303DAFCB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24" y="1796770"/>
            <a:ext cx="3226821" cy="35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DE04CEC-F2B2-4413-948E-E34D67F9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9" y="1702637"/>
            <a:ext cx="2933975" cy="39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amily Stick Puppets | Kids' Crafts | Fun Craft Ideas | FirstPalette.com">
            <a:extLst>
              <a:ext uri="{FF2B5EF4-FFF2-40B4-BE49-F238E27FC236}">
                <a16:creationId xmlns:a16="http://schemas.microsoft.com/office/drawing/2014/main" id="{F0A26A8B-4DC2-42E7-BFF2-253ECD98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94" y="319094"/>
            <a:ext cx="4442439" cy="29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0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12791"/>
            <a:ext cx="12192000" cy="80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5618" y="39685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6994365" y="392888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39030BE-1A40-4190-A462-EACCF688B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" y="673132"/>
            <a:ext cx="6984574" cy="35707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9BD392-D339-42BD-B00A-A35BE8C32C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03" y="2067972"/>
            <a:ext cx="5648647" cy="4001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13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9EDC4C-A1C2-428C-A5AB-62A5394F72ED}"/>
              </a:ext>
            </a:extLst>
          </p:cNvPr>
          <p:cNvSpPr txBox="1"/>
          <p:nvPr/>
        </p:nvSpPr>
        <p:spPr>
          <a:xfrm>
            <a:off x="2655176" y="744459"/>
            <a:ext cx="7239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CHIA SẺ CẢM 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</a:p>
        </p:txBody>
      </p:sp>
      <p:pic>
        <p:nvPicPr>
          <p:cNvPr id="3" name="Picture 2" descr="A group of kids standing together&#10;&#10;Description automatically generated with low confidence">
            <a:extLst>
              <a:ext uri="{FF2B5EF4-FFF2-40B4-BE49-F238E27FC236}">
                <a16:creationId xmlns:a16="http://schemas.microsoft.com/office/drawing/2014/main" id="{C0EF53C6-448F-4BCD-B9BB-30B63E1B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61" y="1805270"/>
            <a:ext cx="9764877" cy="38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Ã¬nh áº£nh cÃ³ liÃªn quan">
            <a:extLst>
              <a:ext uri="{FF2B5EF4-FFF2-40B4-BE49-F238E27FC236}">
                <a16:creationId xmlns:a16="http://schemas.microsoft.com/office/drawing/2014/main" id="{A7F7A8CC-7559-466F-A5D9-D1A5706B5B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7" y="1659253"/>
            <a:ext cx="3514725" cy="443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áº¿t quáº£ hÃ¬nh áº£nh cho picasso painting">
            <a:extLst>
              <a:ext uri="{FF2B5EF4-FFF2-40B4-BE49-F238E27FC236}">
                <a16:creationId xmlns:a16="http://schemas.microsoft.com/office/drawing/2014/main" id="{2E0AC7C3-D0FB-4754-A856-039A977943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7" y="1659253"/>
            <a:ext cx="3514725" cy="443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BFEBE014-036D-47C1-AA22-30462A5560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7" y="1659253"/>
            <a:ext cx="3238500" cy="4366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2670943" y="660990"/>
            <a:ext cx="73739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QUAN SÁT, NHẬN 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9BAC0FD3-AEC1-49FC-89EA-039575A68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4" y="447982"/>
            <a:ext cx="4234914" cy="6016304"/>
          </a:xfrm>
          <a:prstGeom prst="rect">
            <a:avLst/>
          </a:prstGeom>
        </p:spPr>
      </p:pic>
      <p:pic>
        <p:nvPicPr>
          <p:cNvPr id="9" name="Picture 8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D20CB6A5-8D7A-4966-B682-2255D9738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52" y="447982"/>
            <a:ext cx="4234914" cy="59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edroom&#10;&#10;Description automatically generated">
            <a:extLst>
              <a:ext uri="{FF2B5EF4-FFF2-40B4-BE49-F238E27FC236}">
                <a16:creationId xmlns:a16="http://schemas.microsoft.com/office/drawing/2014/main" id="{E683F258-1FFD-4FBF-93BC-3EA15CF35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98" y="1264275"/>
            <a:ext cx="4610665" cy="2893471"/>
          </a:xfrm>
          <a:prstGeom prst="rect">
            <a:avLst/>
          </a:prstGeom>
        </p:spPr>
      </p:pic>
      <p:pic>
        <p:nvPicPr>
          <p:cNvPr id="11" name="Picture 10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32A9F1C-7566-4FA4-B9AE-C84C77876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19" y="209380"/>
            <a:ext cx="4311524" cy="5440438"/>
          </a:xfrm>
          <a:prstGeom prst="rect">
            <a:avLst/>
          </a:prstGeom>
        </p:spPr>
      </p:pic>
      <p:pic>
        <p:nvPicPr>
          <p:cNvPr id="15" name="Picture 14" descr="A picture containing text, child, child, young&#10;&#10;Description automatically generated">
            <a:extLst>
              <a:ext uri="{FF2B5EF4-FFF2-40B4-BE49-F238E27FC236}">
                <a16:creationId xmlns:a16="http://schemas.microsoft.com/office/drawing/2014/main" id="{9F8C5BC7-C5AC-4EAC-9691-C90FE8633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67" y="3295264"/>
            <a:ext cx="6066076" cy="3423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0F0277-AFE7-421A-AD83-3296CDC4DAD1}"/>
              </a:ext>
            </a:extLst>
          </p:cNvPr>
          <p:cNvSpPr txBox="1"/>
          <p:nvPr/>
        </p:nvSpPr>
        <p:spPr>
          <a:xfrm>
            <a:off x="836993" y="502064"/>
            <a:ext cx="68687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THỰC HÀNH, SÁNG TẠO</a:t>
            </a:r>
          </a:p>
        </p:txBody>
      </p:sp>
      <p:pic>
        <p:nvPicPr>
          <p:cNvPr id="17" name="Picture 16" descr="A group of girl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7629611-DD66-45E4-A0DD-1DBFA519C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8" y="3781345"/>
            <a:ext cx="4792841" cy="299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632">
            <a:extLst>
              <a:ext uri="{FF2B5EF4-FFF2-40B4-BE49-F238E27FC236}">
                <a16:creationId xmlns:a16="http://schemas.microsoft.com/office/drawing/2014/main" id="{3F28F5A4-1DE3-4820-A64F-DFF2E7A5F6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" y="216135"/>
            <a:ext cx="2877861" cy="358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4634">
            <a:extLst>
              <a:ext uri="{FF2B5EF4-FFF2-40B4-BE49-F238E27FC236}">
                <a16:creationId xmlns:a16="http://schemas.microsoft.com/office/drawing/2014/main" id="{48D06D08-D615-4BDC-A19C-0845B13259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56" y="2477811"/>
            <a:ext cx="2945522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G_4635">
            <a:extLst>
              <a:ext uri="{FF2B5EF4-FFF2-40B4-BE49-F238E27FC236}">
                <a16:creationId xmlns:a16="http://schemas.microsoft.com/office/drawing/2014/main" id="{4A9548B1-0D87-4966-B799-A617F2618E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85" y="301390"/>
            <a:ext cx="3061136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A2D5ED-C21B-497C-9FAA-B83C06ADEC78}"/>
              </a:ext>
            </a:extLst>
          </p:cNvPr>
          <p:cNvSpPr/>
          <p:nvPr/>
        </p:nvSpPr>
        <p:spPr>
          <a:xfrm>
            <a:off x="964942" y="383362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5ED41-30AF-4515-8B0F-A7E6D90B35C1}"/>
              </a:ext>
            </a:extLst>
          </p:cNvPr>
          <p:cNvSpPr/>
          <p:nvPr/>
        </p:nvSpPr>
        <p:spPr>
          <a:xfrm>
            <a:off x="4253221" y="165239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098A63-D348-47E0-A8B7-8459BCABF4ED}"/>
              </a:ext>
            </a:extLst>
          </p:cNvPr>
          <p:cNvSpPr/>
          <p:nvPr/>
        </p:nvSpPr>
        <p:spPr>
          <a:xfrm>
            <a:off x="7249980" y="418756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9973D-20C8-4228-B1B3-C22445715E60}"/>
              </a:ext>
            </a:extLst>
          </p:cNvPr>
          <p:cNvSpPr/>
          <p:nvPr/>
        </p:nvSpPr>
        <p:spPr>
          <a:xfrm>
            <a:off x="10288048" y="2123868"/>
            <a:ext cx="536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2A65D486-588D-41B4-8C75-7AD544660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805510"/>
            <a:ext cx="2748258" cy="34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C9D5C02-9EDF-4D99-9184-34CAD54B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8" y="910877"/>
            <a:ext cx="3781589" cy="4330973"/>
          </a:xfrm>
          <a:prstGeom prst="rect">
            <a:avLst/>
          </a:prstGeom>
        </p:spPr>
      </p:pic>
      <p:pic>
        <p:nvPicPr>
          <p:cNvPr id="7" name="Picture 6" descr="A drawing of a child&#10;&#10;Description automatically generated with medium confidence">
            <a:extLst>
              <a:ext uri="{FF2B5EF4-FFF2-40B4-BE49-F238E27FC236}">
                <a16:creationId xmlns:a16="http://schemas.microsoft.com/office/drawing/2014/main" id="{A61FB03F-697F-4AB0-BCF0-359BBC8F7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89" y="2155846"/>
            <a:ext cx="3596666" cy="4410307"/>
          </a:xfrm>
          <a:prstGeom prst="rect">
            <a:avLst/>
          </a:prstGeom>
        </p:spPr>
      </p:pic>
      <p:pic>
        <p:nvPicPr>
          <p:cNvPr id="9" name="Picture 8" descr="A person wearing a colorful hat&#10;&#10;Description automatically generated with low confidence">
            <a:extLst>
              <a:ext uri="{FF2B5EF4-FFF2-40B4-BE49-F238E27FC236}">
                <a16:creationId xmlns:a16="http://schemas.microsoft.com/office/drawing/2014/main" id="{2979624B-C945-490D-8300-972704F3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95" y="1231436"/>
            <a:ext cx="3463647" cy="47660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CB8185-B233-4C3B-B83D-CB849B32CF85}"/>
              </a:ext>
            </a:extLst>
          </p:cNvPr>
          <p:cNvSpPr/>
          <p:nvPr/>
        </p:nvSpPr>
        <p:spPr>
          <a:xfrm>
            <a:off x="2106168" y="63447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9606F-6474-48FB-B045-E00A73A42F80}"/>
              </a:ext>
            </a:extLst>
          </p:cNvPr>
          <p:cNvSpPr/>
          <p:nvPr/>
        </p:nvSpPr>
        <p:spPr>
          <a:xfrm>
            <a:off x="5875426" y="1342361"/>
            <a:ext cx="525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F8FB5B-C09A-4F12-A1CF-050B908028CD}"/>
              </a:ext>
            </a:extLst>
          </p:cNvPr>
          <p:cNvSpPr/>
          <p:nvPr/>
        </p:nvSpPr>
        <p:spPr>
          <a:xfrm>
            <a:off x="10101618" y="28053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681C587-4783-40E9-AD0C-C6EB17D42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1303"/>
            <a:ext cx="5320219" cy="6495393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 with low confidence">
            <a:extLst>
              <a:ext uri="{FF2B5EF4-FFF2-40B4-BE49-F238E27FC236}">
                <a16:creationId xmlns:a16="http://schemas.microsoft.com/office/drawing/2014/main" id="{0B18E858-81D5-4375-AFF1-FC475BE0A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78" y="181303"/>
            <a:ext cx="4912712" cy="64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7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CFBE9AB-5621-4629-ADA3-E2737D2F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54" y="379917"/>
            <a:ext cx="4190080" cy="59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draw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8488BF6B-1836-42C2-8A1C-277ECE008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4" y="433513"/>
            <a:ext cx="4706208" cy="58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6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53CF747F-220B-453F-96D6-1DB6258F1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87" y="588783"/>
            <a:ext cx="4288221" cy="5899645"/>
          </a:xfrm>
          <a:prstGeom prst="rect">
            <a:avLst/>
          </a:prstGeom>
        </p:spPr>
      </p:pic>
      <p:pic>
        <p:nvPicPr>
          <p:cNvPr id="7" name="Picture 6" descr="A picture containing fabric&#10;&#10;Description automatically generated">
            <a:extLst>
              <a:ext uri="{FF2B5EF4-FFF2-40B4-BE49-F238E27FC236}">
                <a16:creationId xmlns:a16="http://schemas.microsoft.com/office/drawing/2014/main" id="{AE14892E-5C98-44F5-AE57-0892BE8C4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34" y="495622"/>
            <a:ext cx="4097695" cy="58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5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54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Dong Nguyen</cp:lastModifiedBy>
  <cp:revision>79</cp:revision>
  <dcterms:created xsi:type="dcterms:W3CDTF">2020-11-01T06:53:25Z</dcterms:created>
  <dcterms:modified xsi:type="dcterms:W3CDTF">2021-03-21T01:08:24Z</dcterms:modified>
</cp:coreProperties>
</file>