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68" r:id="rId8"/>
    <p:sldMasterId id="2147483792" r:id="rId9"/>
    <p:sldMasterId id="2147483888" r:id="rId10"/>
    <p:sldMasterId id="2147483900" r:id="rId11"/>
  </p:sldMasterIdLst>
  <p:notesMasterIdLst>
    <p:notesMasterId r:id="rId26"/>
  </p:notesMasterIdLst>
  <p:sldIdLst>
    <p:sldId id="257" r:id="rId12"/>
    <p:sldId id="259" r:id="rId13"/>
    <p:sldId id="258" r:id="rId14"/>
    <p:sldId id="260" r:id="rId15"/>
    <p:sldId id="261" r:id="rId16"/>
    <p:sldId id="282" r:id="rId17"/>
    <p:sldId id="262" r:id="rId18"/>
    <p:sldId id="283" r:id="rId19"/>
    <p:sldId id="269" r:id="rId20"/>
    <p:sldId id="284" r:id="rId21"/>
    <p:sldId id="263" r:id="rId22"/>
    <p:sldId id="277" r:id="rId23"/>
    <p:sldId id="267" r:id="rId24"/>
    <p:sldId id="281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FB6D6-C732-4611-B7A7-AA6F6E683C51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16993-6413-4246-A8CE-7238E631C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4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EA32-EA04-42D2-AAD1-A05ED4440DAD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6455-1E48-4B39-B2E1-E35D5A7ED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4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EA32-EA04-42D2-AAD1-A05ED4440DAD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6455-1E48-4B39-B2E1-E35D5A7ED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482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D55AF7BA-0CC5-4232-A6E4-28CC727A7F8D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E51B11EB-B9A6-4DA2-9339-DE352AB00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2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BED2AB88-A1F5-4DFF-979E-C89799FCFE94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13F01AC4-3E75-45C7-B1FC-B6B7C01BB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426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27B55FEA-F518-4E88-B542-50CFDEB645E2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F5A7ADFF-CE47-4F33-846B-DBC8A443A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03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B3D359DF-9AE1-449E-AECD-09B557FC9D26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06A2AABC-C9AE-43ED-BE92-F86394765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195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D6D22DCF-ECD2-4D0E-B741-3A02C76128BB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8BC37C1A-7399-474C-BB7C-35567E200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88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83814053-6159-4810-976F-55A6D84C68A3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BD4AAA6C-0B5B-4A07-9F0A-496B3BAB4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153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8C723280-3C06-4FB6-AE27-0EF8A12B2D60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C9294581-5E9F-45A9-AEB6-D1ED0ECC1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91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E7AADEAD-428B-4FEC-B10F-F73B8D550CBD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8FDD4A64-4C88-4132-B126-3AE62F14A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580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BFE61969-BCF2-4256-9DD3-95386D6134A5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E6573D72-08C9-48F9-95D4-2E57A9020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009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5A28CC04-9536-43BF-B3E0-FD607ECD3BBA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BC8D0EAA-478C-44C2-808E-ED8DAA66D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EA32-EA04-42D2-AAD1-A05ED4440DAD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6455-1E48-4B39-B2E1-E35D5A7ED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767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8C81831D-FD34-472E-A8A7-E59D2F589E61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D6A46692-33B1-46BF-9AD1-2F557CE70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728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23188DFB-98FB-4D67-9BCB-6DAA78BE993B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FBC16035-D1F4-43A1-A4E5-557D9F6F9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477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60038C4C-3438-4B42-A566-A23A34CC9095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AD33035E-A48E-4553-B269-A9D859802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525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554695DD-689A-4810-BF09-6F20975FB5E6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F78376B3-A748-420A-BBF4-7A3AF3309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195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977EEBCF-248E-4BF9-B2A4-D790C56CE1B6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81BB89C5-82EA-4C52-A271-5DF0C8615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616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506A1457-E8E8-444E-8F08-6010FBE70E45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E89823CA-1877-4948-8465-37BC3E578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738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D7BB91DA-878E-414A-9D06-A0EAA1CDE2FB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3A47E2DC-85D4-483B-9196-192E182D1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566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093A6C8F-FD6B-4165-B8F7-1504DFDBA33F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3743C027-ECEA-4050-8237-42FBCD124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853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B3AC082A-8BAF-4810-9A45-6BF5628BD3CC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3E9E80B3-CC05-4C0A-BADC-162430EA1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193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1C5BAA6F-18F4-402E-BE06-6D7F46A951CD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4DD0EE9D-40DD-43CB-9962-CF83E61D0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71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0093-AFB2-4162-95AF-28439EDF3C79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48E1A-4E70-4712-9BB2-F20EF439784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723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DDCDC3EE-559C-43D6-A675-85929172A655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5691342B-193F-45E3-823B-0B472005C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762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2B9D1EFC-A902-4804-9490-9A2F1B6A63CD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ook Antiqua" pitchFamily="18" charset="0"/>
                <a:cs typeface="Arial" charset="0"/>
              </a:defRPr>
            </a:lvl1pPr>
          </a:lstStyle>
          <a:p>
            <a:pPr>
              <a:defRPr/>
            </a:pPr>
            <a:fld id="{0EBDFDEA-0D07-4521-B439-D8F43DB98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85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7DBD0-E853-410E-B16C-770B91612013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0244C-C3F1-43CF-90B9-A27DD00B304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18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C4D0-AC18-46C2-86D0-9613C376EB9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6341A-D5CA-416A-B4B2-5F74E40E64C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29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645DA-5AB3-4456-AF5E-B1DFB85E789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BD972-A176-447D-B18E-C02A4D54162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006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51675-2E63-44E1-8888-1DE4EF187A0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3120-188C-4159-B49A-3778750E0A0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57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66FA-EC5D-4CF8-998B-B03B18C92DFB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9B1A-61EE-4FBC-85F9-6B8E7497EB4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17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7B86-9F15-4FFC-9ECD-A035752A02E5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ACC88-0320-4A5C-9CE6-4D6F46B614A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56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7CEE-3A34-44C3-BD18-3C2EBA3A5800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88BD3-A7E1-460A-87AA-C8E0226BA3A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7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EA32-EA04-42D2-AAD1-A05ED4440DAD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6455-1E48-4B39-B2E1-E35D5A7ED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13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76B4-3636-4DA3-8259-F1FF9133B696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6DFC-3187-43E3-92F4-56DEB783F85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34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53B0-B0E3-49B2-9C7D-02D5891C0A5D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757B-EAFF-4703-A7CD-2ECBCB84563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82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6D860-FB14-4B6F-B540-AFA3D1D0D32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62AD1-4E6C-4415-AC9E-8FBC94D07796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21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0093-AFB2-4162-95AF-28439EDF3C79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48E1A-4E70-4712-9BB2-F20EF439784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02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7DBD0-E853-410E-B16C-770B91612013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0244C-C3F1-43CF-90B9-A27DD00B304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84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C4D0-AC18-46C2-86D0-9613C376EB9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6341A-D5CA-416A-B4B2-5F74E40E64C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38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645DA-5AB3-4456-AF5E-B1DFB85E789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BD972-A176-447D-B18E-C02A4D54162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63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51675-2E63-44E1-8888-1DE4EF187A0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3120-188C-4159-B49A-3778750E0A0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95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66FA-EC5D-4CF8-998B-B03B18C92DFB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9B1A-61EE-4FBC-85F9-6B8E7497EB4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06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7B86-9F15-4FFC-9ECD-A035752A02E5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ACC88-0320-4A5C-9CE6-4D6F46B614A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9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EA32-EA04-42D2-AAD1-A05ED4440DAD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6455-1E48-4B39-B2E1-E35D5A7ED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52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7CEE-3A34-44C3-BD18-3C2EBA3A5800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88BD3-A7E1-460A-87AA-C8E0226BA3A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90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76B4-3636-4DA3-8259-F1FF9133B696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6DFC-3187-43E3-92F4-56DEB783F85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89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53B0-B0E3-49B2-9C7D-02D5891C0A5D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757B-EAFF-4703-A7CD-2ECBCB84563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12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6D860-FB14-4B6F-B540-AFA3D1D0D32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62AD1-4E6C-4415-AC9E-8FBC94D07796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71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0093-AFB2-4162-95AF-28439EDF3C79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48E1A-4E70-4712-9BB2-F20EF439784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25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7DBD0-E853-410E-B16C-770B91612013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0244C-C3F1-43CF-90B9-A27DD00B304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96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C4D0-AC18-46C2-86D0-9613C376EB9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6341A-D5CA-416A-B4B2-5F74E40E64C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91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645DA-5AB3-4456-AF5E-B1DFB85E789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BD972-A176-447D-B18E-C02A4D54162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037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51675-2E63-44E1-8888-1DE4EF187A0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3120-188C-4159-B49A-3778750E0A0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46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66FA-EC5D-4CF8-998B-B03B18C92DFB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9B1A-61EE-4FBC-85F9-6B8E7497EB4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0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EA32-EA04-42D2-AAD1-A05ED4440DAD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6455-1E48-4B39-B2E1-E35D5A7ED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465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7B86-9F15-4FFC-9ECD-A035752A02E5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ACC88-0320-4A5C-9CE6-4D6F46B614A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06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7CEE-3A34-44C3-BD18-3C2EBA3A5800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88BD3-A7E1-460A-87AA-C8E0226BA3A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904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76B4-3636-4DA3-8259-F1FF9133B696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6DFC-3187-43E3-92F4-56DEB783F85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97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53B0-B0E3-49B2-9C7D-02D5891C0A5D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757B-EAFF-4703-A7CD-2ECBCB84563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60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6D860-FB14-4B6F-B540-AFA3D1D0D32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62AD1-4E6C-4415-AC9E-8FBC94D07796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46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0093-AFB2-4162-95AF-28439EDF3C79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48E1A-4E70-4712-9BB2-F20EF439784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468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7DBD0-E853-410E-B16C-770B91612013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0244C-C3F1-43CF-90B9-A27DD00B304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18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C4D0-AC18-46C2-86D0-9613C376EB9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6341A-D5CA-416A-B4B2-5F74E40E64C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66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645DA-5AB3-4456-AF5E-B1DFB85E789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BD972-A176-447D-B18E-C02A4D54162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61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51675-2E63-44E1-8888-1DE4EF187A0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3120-188C-4159-B49A-3778750E0A0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1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EA32-EA04-42D2-AAD1-A05ED4440DAD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6455-1E48-4B39-B2E1-E35D5A7ED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66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66FA-EC5D-4CF8-998B-B03B18C92DFB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9B1A-61EE-4FBC-85F9-6B8E7497EB4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33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7B86-9F15-4FFC-9ECD-A035752A02E5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ACC88-0320-4A5C-9CE6-4D6F46B614A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16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7CEE-3A34-44C3-BD18-3C2EBA3A5800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88BD3-A7E1-460A-87AA-C8E0226BA3A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575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76B4-3636-4DA3-8259-F1FF9133B696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6DFC-3187-43E3-92F4-56DEB783F85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234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53B0-B0E3-49B2-9C7D-02D5891C0A5D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757B-EAFF-4703-A7CD-2ECBCB84563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51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6D860-FB14-4B6F-B540-AFA3D1D0D32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62AD1-4E6C-4415-AC9E-8FBC94D07796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506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0093-AFB2-4162-95AF-28439EDF3C79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48E1A-4E70-4712-9BB2-F20EF439784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8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7DBD0-E853-410E-B16C-770B91612013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0244C-C3F1-43CF-90B9-A27DD00B304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048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C4D0-AC18-46C2-86D0-9613C376EB9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6341A-D5CA-416A-B4B2-5F74E40E64C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3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645DA-5AB3-4456-AF5E-B1DFB85E789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BD972-A176-447D-B18E-C02A4D54162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1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EA32-EA04-42D2-AAD1-A05ED4440DAD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6455-1E48-4B39-B2E1-E35D5A7ED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86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51675-2E63-44E1-8888-1DE4EF187A0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3120-188C-4159-B49A-3778750E0A0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463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66FA-EC5D-4CF8-998B-B03B18C92DFB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9B1A-61EE-4FBC-85F9-6B8E7497EB4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58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7B86-9F15-4FFC-9ECD-A035752A02E5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ACC88-0320-4A5C-9CE6-4D6F46B614A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06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7CEE-3A34-44C3-BD18-3C2EBA3A5800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88BD3-A7E1-460A-87AA-C8E0226BA3A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131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76B4-3636-4DA3-8259-F1FF9133B696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6DFC-3187-43E3-92F4-56DEB783F85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41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53B0-B0E3-49B2-9C7D-02D5891C0A5D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757B-EAFF-4703-A7CD-2ECBCB84563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036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6D860-FB14-4B6F-B540-AFA3D1D0D32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62AD1-4E6C-4415-AC9E-8FBC94D07796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700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0093-AFB2-4162-95AF-28439EDF3C79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48E1A-4E70-4712-9BB2-F20EF439784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857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7DBD0-E853-410E-B16C-770B91612013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0244C-C3F1-43CF-90B9-A27DD00B304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88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C4D0-AC18-46C2-86D0-9613C376EB9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6341A-D5CA-416A-B4B2-5F74E40E64C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06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EA32-EA04-42D2-AAD1-A05ED4440DAD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6455-1E48-4B39-B2E1-E35D5A7ED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56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645DA-5AB3-4456-AF5E-B1DFB85E789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BD972-A176-447D-B18E-C02A4D54162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15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51675-2E63-44E1-8888-1DE4EF187A0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3120-188C-4159-B49A-3778750E0A0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075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66FA-EC5D-4CF8-998B-B03B18C92DFB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9B1A-61EE-4FBC-85F9-6B8E7497EB4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922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7B86-9F15-4FFC-9ECD-A035752A02E5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ACC88-0320-4A5C-9CE6-4D6F46B614A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78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7CEE-3A34-44C3-BD18-3C2EBA3A5800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88BD3-A7E1-460A-87AA-C8E0226BA3A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566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76B4-3636-4DA3-8259-F1FF9133B696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6DFC-3187-43E3-92F4-56DEB783F85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282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53B0-B0E3-49B2-9C7D-02D5891C0A5D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757B-EAFF-4703-A7CD-2ECBCB84563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044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6D860-FB14-4B6F-B540-AFA3D1D0D32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62AD1-4E6C-4415-AC9E-8FBC94D07796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733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0093-AFB2-4162-95AF-28439EDF3C79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48E1A-4E70-4712-9BB2-F20EF439784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690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7DBD0-E853-410E-B16C-770B91612013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0244C-C3F1-43CF-90B9-A27DD00B304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9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EA32-EA04-42D2-AAD1-A05ED4440DAD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6455-1E48-4B39-B2E1-E35D5A7ED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149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C4D0-AC18-46C2-86D0-9613C376EB9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6341A-D5CA-416A-B4B2-5F74E40E64C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07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645DA-5AB3-4456-AF5E-B1DFB85E789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BD972-A176-447D-B18E-C02A4D54162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020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51675-2E63-44E1-8888-1DE4EF187A0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3120-188C-4159-B49A-3778750E0A0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105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66FA-EC5D-4CF8-998B-B03B18C92DFB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9B1A-61EE-4FBC-85F9-6B8E7497EB4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198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7B86-9F15-4FFC-9ECD-A035752A02E5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ACC88-0320-4A5C-9CE6-4D6F46B614A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158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7CEE-3A34-44C3-BD18-3C2EBA3A5800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88BD3-A7E1-460A-87AA-C8E0226BA3A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55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76B4-3636-4DA3-8259-F1FF9133B696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6DFC-3187-43E3-92F4-56DEB783F85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181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53B0-B0E3-49B2-9C7D-02D5891C0A5D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757B-EAFF-4703-A7CD-2ECBCB84563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90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6D860-FB14-4B6F-B540-AFA3D1D0D32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62AD1-4E6C-4415-AC9E-8FBC94D07796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259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0093-AFB2-4162-95AF-28439EDF3C79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48E1A-4E70-4712-9BB2-F20EF439784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28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EA32-EA04-42D2-AAD1-A05ED4440DAD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E6455-1E48-4B39-B2E1-E35D5A7ED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258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7DBD0-E853-410E-B16C-770B91612013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0244C-C3F1-43CF-90B9-A27DD00B304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067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C4D0-AC18-46C2-86D0-9613C376EB9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6341A-D5CA-416A-B4B2-5F74E40E64C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42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645DA-5AB3-4456-AF5E-B1DFB85E789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BD972-A176-447D-B18E-C02A4D54162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273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51675-2E63-44E1-8888-1DE4EF187A08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3120-188C-4159-B49A-3778750E0A0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873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66FA-EC5D-4CF8-998B-B03B18C92DFB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9B1A-61EE-4FBC-85F9-6B8E7497EB4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926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7B86-9F15-4FFC-9ECD-A035752A02E5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ACC88-0320-4A5C-9CE6-4D6F46B614A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857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7CEE-3A34-44C3-BD18-3C2EBA3A5800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88BD3-A7E1-460A-87AA-C8E0226BA3A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776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76B4-3636-4DA3-8259-F1FF9133B696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6DFC-3187-43E3-92F4-56DEB783F85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51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53B0-B0E3-49B2-9C7D-02D5891C0A5D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757B-EAFF-4703-A7CD-2ECBCB84563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839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6D860-FB14-4B6F-B540-AFA3D1D0D32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62AD1-4E6C-4415-AC9E-8FBC94D07796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3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5EA32-EA04-42D2-AAD1-A05ED4440DAD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E6455-1E48-4B39-B2E1-E35D5A7ED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3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C1DF7D8-5555-4772-BA3D-41D63FC234DA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7D8CA42-F884-4DC6-B123-7963020BF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5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983D722-FA98-49EB-9A79-C601970A0793}" type="datetimeFigureOut">
              <a:rPr lang="en-US"/>
              <a:pPr>
                <a:defRPr/>
              </a:pPr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8263516-A936-4ABC-B904-A3472E9D9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3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6B47F5-4F2A-492A-9C16-AD366CE9AEE7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CDC9B3-959D-48EF-8E1B-68EAC2F018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04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6B47F5-4F2A-492A-9C16-AD366CE9AEE7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CDC9B3-959D-48EF-8E1B-68EAC2F018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25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6B47F5-4F2A-492A-9C16-AD366CE9AEE7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CDC9B3-959D-48EF-8E1B-68EAC2F018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255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6B47F5-4F2A-492A-9C16-AD366CE9AEE7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CDC9B3-959D-48EF-8E1B-68EAC2F018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353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6B47F5-4F2A-492A-9C16-AD366CE9AEE7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CDC9B3-959D-48EF-8E1B-68EAC2F018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10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6B47F5-4F2A-492A-9C16-AD366CE9AEE7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CDC9B3-959D-48EF-8E1B-68EAC2F018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264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6B47F5-4F2A-492A-9C16-AD366CE9AEE7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CDC9B3-959D-48EF-8E1B-68EAC2F018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57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6B47F5-4F2A-492A-9C16-AD366CE9AEE7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19/5/2025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CDC9B3-959D-48EF-8E1B-68EAC2F018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80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07" y="-7620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4"/>
          <p:cNvGrpSpPr>
            <a:grpSpLocks/>
          </p:cNvGrpSpPr>
          <p:nvPr/>
        </p:nvGrpSpPr>
        <p:grpSpPr bwMode="auto">
          <a:xfrm>
            <a:off x="1143000" y="357188"/>
            <a:ext cx="6629400" cy="6040437"/>
            <a:chOff x="-3153" y="-1853"/>
            <a:chExt cx="10440" cy="9513"/>
          </a:xfrm>
        </p:grpSpPr>
        <p:sp>
          <p:nvSpPr>
            <p:cNvPr id="1536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-2433" y="-1853"/>
              <a:ext cx="9600" cy="92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kern="10" dirty="0">
                  <a:solidFill>
                    <a:schemeClr val="bg1"/>
                  </a:solidFill>
                  <a:latin typeface="Times New Roman"/>
                  <a:cs typeface="Times New Roman"/>
                </a:rPr>
                <a:t>PHÒNG GIÁO DỤC &amp; ĐÀO TẠO THỊ XÃ ĐÔNG TRIỀU</a:t>
              </a:r>
            </a:p>
            <a:p>
              <a:pPr algn="ctr"/>
              <a:r>
                <a:rPr lang="vi-VN" sz="3600" b="1" kern="10" dirty="0">
                  <a:solidFill>
                    <a:schemeClr val="bg1"/>
                  </a:solidFill>
                  <a:latin typeface="Times New Roman"/>
                  <a:cs typeface="Times New Roman"/>
                </a:rPr>
                <a:t>TRƯỜNG TIỂU </a:t>
              </a:r>
              <a:r>
                <a:rPr lang="vi-VN" sz="3600" b="1" kern="1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HỌC</a:t>
              </a:r>
              <a:r>
                <a:rPr lang="en-US" sz="3600" b="1" kern="1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 YÊN THỌ</a:t>
              </a:r>
              <a:endParaRPr lang="en-US" sz="3600" b="1" kern="1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5366" name="WordArt 8"/>
            <p:cNvSpPr>
              <a:spLocks noChangeArrowheads="1" noChangeShapeType="1" noTextEdit="1"/>
            </p:cNvSpPr>
            <p:nvPr/>
          </p:nvSpPr>
          <p:spPr bwMode="auto">
            <a:xfrm>
              <a:off x="-3153" y="2505"/>
              <a:ext cx="10080" cy="15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727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MÔN: MĨ THUẬT - LỚP </a:t>
              </a:r>
              <a:r>
                <a:rPr lang="en-US" sz="3600" b="1" kern="10" dirty="0" smtClean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3</a:t>
              </a:r>
              <a:endPara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5367" name="WordArt 9"/>
            <p:cNvSpPr>
              <a:spLocks noChangeArrowheads="1" noChangeShapeType="1" noTextEdit="1"/>
            </p:cNvSpPr>
            <p:nvPr/>
          </p:nvSpPr>
          <p:spPr bwMode="auto">
            <a:xfrm>
              <a:off x="-1756" y="6945"/>
              <a:ext cx="7680" cy="71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err="1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Giáo</a:t>
              </a:r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b="1" kern="10" dirty="0" err="1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Viên</a:t>
              </a:r>
              <a:r>
                <a:rPr lang="en-US" sz="3600" b="1" kern="10" dirty="0" smtClean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: </a:t>
              </a:r>
              <a:r>
                <a:rPr lang="en-US" sz="3600" b="1" kern="10" dirty="0" smtClean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CHU MINH THÙY</a:t>
              </a:r>
              <a:endPara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5368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-3153" y="5265"/>
              <a:ext cx="10440" cy="96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1">
                    <a:blip r:embed="rId3"/>
                    <a:srcRect/>
                    <a:tile tx="0" ty="0" sx="100000" sy="100000" flip="none" algn="tl"/>
                  </a:blipFill>
                  <a:latin typeface="Times New Roman"/>
                  <a:cs typeface="Times New Roman"/>
                </a:rPr>
                <a:t>NĂM HỌC: </a:t>
              </a:r>
              <a:r>
                <a:rPr lang="en-US" sz="3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1">
                    <a:blip r:embed="rId3"/>
                    <a:srcRect/>
                    <a:tile tx="0" ty="0" sx="100000" sy="100000" flip="none" algn="tl"/>
                  </a:blipFill>
                  <a:latin typeface="Times New Roman"/>
                  <a:cs typeface="Times New Roman"/>
                </a:rPr>
                <a:t>2024-2025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latin typeface="Times New Roman"/>
                <a:cs typeface="Times New Roman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47699" y="1143000"/>
            <a:ext cx="7848600" cy="1981200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QUÍ THẦY CÔ VỀ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val="3018087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79385"/>
            <a:ext cx="2971800" cy="2286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479386"/>
            <a:ext cx="3048000" cy="2195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57" y="4495307"/>
            <a:ext cx="2133600" cy="1901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55594"/>
            <a:ext cx="3810000" cy="2408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19200"/>
            <a:ext cx="3517900" cy="24450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3048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SƯU TẦM HỌC SINH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90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4" y="1524000"/>
            <a:ext cx="4114800" cy="3538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0"/>
            <a:ext cx="3962400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25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6096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SẢN PHẨM THAM KHẢO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0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6200" y="1828800"/>
            <a:ext cx="8991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TRƯNG BÀY 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 THIỆU SẢN PHẨM</a:t>
            </a:r>
            <a:endParaRPr lang="en-US" sz="5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15200" cy="4829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533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7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355600" y="1371600"/>
            <a:ext cx="9906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 HỌC KẾT THÚC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THẦY CÔ SỨC KHỎE!</a:t>
            </a:r>
          </a:p>
          <a:p>
            <a:pPr>
              <a:defRPr/>
            </a:pP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CHÚC CÁC EM CHĂM NGOAN HỌC GIỎI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228600"/>
            <a:ext cx="8991600" cy="261610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4400" b="1" dirty="0" smtClean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 dirty="0" err="1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  <a:p>
            <a:pPr algn="ctr">
              <a:defRPr/>
            </a:pPr>
            <a:r>
              <a:rPr lang="en-US" sz="4000" b="1" dirty="0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4000" b="1" dirty="0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3200" b="1" dirty="0" smtClean="0">
              <a:ln w="50800"/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13:Tạo </a:t>
            </a:r>
            <a:r>
              <a:rPr lang="en-US" sz="3600" b="1" dirty="0" err="1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6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US" sz="3600" b="1" dirty="0" err="1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ln w="50800"/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ln w="50800"/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14600"/>
            <a:ext cx="7086600" cy="401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00200" y="2133600"/>
            <a:ext cx="5715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cap="all" dirty="0" err="1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5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54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6585CF">
                      <a:shade val="20000"/>
                      <a:satMod val="245000"/>
                    </a:srgbClr>
                  </a:gs>
                  <a:gs pos="43000">
                    <a:srgbClr val="6585CF">
                      <a:satMod val="255000"/>
                    </a:srgbClr>
                  </a:gs>
                  <a:gs pos="48000">
                    <a:srgbClr val="6585CF">
                      <a:shade val="85000"/>
                      <a:satMod val="255000"/>
                    </a:srgbClr>
                  </a:gs>
                  <a:gs pos="100000">
                    <a:srgbClr val="6585C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6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5"/>
          <p:cNvGrpSpPr>
            <a:grpSpLocks/>
          </p:cNvGrpSpPr>
          <p:nvPr/>
        </p:nvGrpSpPr>
        <p:grpSpPr bwMode="auto">
          <a:xfrm>
            <a:off x="152401" y="32011"/>
            <a:ext cx="6305886" cy="958589"/>
            <a:chOff x="153128" y="31503"/>
            <a:chExt cx="6304557" cy="958589"/>
          </a:xfrm>
        </p:grpSpPr>
        <p:sp>
          <p:nvSpPr>
            <p:cNvPr id="4" name="Rectangle 3"/>
            <p:cNvSpPr/>
            <p:nvPr/>
          </p:nvSpPr>
          <p:spPr>
            <a:xfrm>
              <a:off x="1295887" y="150444"/>
              <a:ext cx="5161798" cy="70788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>
                <a:defRPr/>
              </a:pPr>
              <a:r>
                <a:rPr lang="en-US" sz="4000" b="1" dirty="0" err="1" smtClean="0">
                  <a:ln w="50800"/>
                  <a:solidFill>
                    <a:prstClr val="black">
                      <a:shade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40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n w="50800"/>
                  <a:solidFill>
                    <a:prstClr val="black">
                      <a:shade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40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n w="50800"/>
                  <a:solidFill>
                    <a:prstClr val="black">
                      <a:shade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40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n w="50800"/>
                  <a:solidFill>
                    <a:prstClr val="black">
                      <a:shade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xét</a:t>
              </a:r>
              <a:endParaRPr lang="en-US" sz="4000" b="1" dirty="0">
                <a:ln w="50800"/>
                <a:solidFill>
                  <a:prstClr val="black">
                    <a:shade val="50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Sun 4"/>
            <p:cNvSpPr/>
            <p:nvPr/>
          </p:nvSpPr>
          <p:spPr>
            <a:xfrm>
              <a:off x="153128" y="31503"/>
              <a:ext cx="1295127" cy="958589"/>
            </a:xfrm>
            <a:prstGeom prst="sun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7467599" cy="4300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1" y="5943600"/>
            <a:ext cx="861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9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 bwMode="auto">
          <a:xfrm>
            <a:off x="152401" y="32011"/>
            <a:ext cx="1447800" cy="1110989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1" y="228601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8418394" cy="4938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1" y="6248400"/>
            <a:ext cx="899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5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n 5"/>
          <p:cNvSpPr/>
          <p:nvPr/>
        </p:nvSpPr>
        <p:spPr bwMode="auto">
          <a:xfrm>
            <a:off x="152401" y="32011"/>
            <a:ext cx="1447800" cy="1110989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1" y="228601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600200"/>
            <a:ext cx="8839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Tao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8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2999"/>
            <a:ext cx="8382000" cy="4953001"/>
          </a:xfrm>
          <a:prstGeom prst="rect">
            <a:avLst/>
          </a:prstGeom>
        </p:spPr>
      </p:pic>
      <p:sp>
        <p:nvSpPr>
          <p:cNvPr id="3" name="Sun 2"/>
          <p:cNvSpPr/>
          <p:nvPr/>
        </p:nvSpPr>
        <p:spPr bwMode="auto">
          <a:xfrm>
            <a:off x="152401" y="32011"/>
            <a:ext cx="1447800" cy="1110989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1" y="228601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6248400"/>
            <a:ext cx="899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n 5"/>
          <p:cNvSpPr/>
          <p:nvPr/>
        </p:nvSpPr>
        <p:spPr bwMode="auto">
          <a:xfrm>
            <a:off x="152401" y="32011"/>
            <a:ext cx="1447800" cy="1110989"/>
          </a:xfrm>
          <a:prstGeom prst="su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1" y="228601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600200"/>
            <a:ext cx="8839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raps…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07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87036" y="-152400"/>
            <a:ext cx="8728364" cy="2667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2667" y="1246909"/>
            <a:ext cx="4717959" cy="92333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pic>
        <p:nvPicPr>
          <p:cNvPr id="2" name="Bản nhạc Mozart kích thích trí não, giúp học tập và làm việc đạt hiệu quả cao 00_00_00-00_15_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0455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64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650&quot;&gt;&lt;/object&gt;&lt;object type=&quot;2&quot; unique_id=&quot;10651&quot;&gt;&lt;object type=&quot;3&quot; unique_id=&quot;10652&quot;&gt;&lt;property id=&quot;20148&quot; value=&quot;5&quot;/&gt;&lt;property id=&quot;20300&quot; value=&quot;Slide 1&quot;/&gt;&lt;property id=&quot;20307&quot; value=&quot;257&quot;/&gt;&lt;/object&gt;&lt;object type=&quot;3&quot; unique_id=&quot;10653&quot;&gt;&lt;property id=&quot;20148&quot; value=&quot;5&quot;/&gt;&lt;property id=&quot;20300&quot; value=&quot;Slide 3&quot;/&gt;&lt;property id=&quot;20307&quot; value=&quot;258&quot;/&gt;&lt;/object&gt;&lt;object type=&quot;3&quot; unique_id=&quot;10655&quot;&gt;&lt;property id=&quot;20148&quot; value=&quot;5&quot;/&gt;&lt;property id=&quot;20300&quot; value=&quot;Slide 2&quot;/&gt;&lt;property id=&quot;20307&quot; value=&quot;259&quot;/&gt;&lt;/object&gt;&lt;object type=&quot;3&quot; unique_id=&quot;10656&quot;&gt;&lt;property id=&quot;20148&quot; value=&quot;5&quot;/&gt;&lt;property id=&quot;20300&quot; value=&quot;Slide 4&quot;/&gt;&lt;property id=&quot;20307&quot; value=&quot;260&quot;/&gt;&lt;/object&gt;&lt;object type=&quot;3&quot; unique_id=&quot;10657&quot;&gt;&lt;property id=&quot;20148&quot; value=&quot;5&quot;/&gt;&lt;property id=&quot;20300&quot; value=&quot;Slide 5&quot;/&gt;&lt;property id=&quot;20307&quot; value=&quot;261&quot;/&gt;&lt;/object&gt;&lt;object type=&quot;3&quot; unique_id=&quot;10658&quot;&gt;&lt;property id=&quot;20148&quot; value=&quot;5&quot;/&gt;&lt;property id=&quot;20300&quot; value=&quot;Slide 7&quot;/&gt;&lt;property id=&quot;20307&quot; value=&quot;262&quot;/&gt;&lt;/object&gt;&lt;object type=&quot;3&quot; unique_id=&quot;10659&quot;&gt;&lt;property id=&quot;20148&quot; value=&quot;5&quot;/&gt;&lt;property id=&quot;20300&quot; value=&quot;Slide 11&quot;/&gt;&lt;property id=&quot;20307&quot; value=&quot;263&quot;/&gt;&lt;/object&gt;&lt;object type=&quot;3&quot; unique_id=&quot;10663&quot;&gt;&lt;property id=&quot;20148&quot; value=&quot;5&quot;/&gt;&lt;property id=&quot;20300&quot; value=&quot;Slide 13&quot;/&gt;&lt;property id=&quot;20307&quot; value=&quot;267&quot;/&gt;&lt;/object&gt;&lt;object type=&quot;3&quot; unique_id=&quot;10665&quot;&gt;&lt;property id=&quot;20148&quot; value=&quot;5&quot;/&gt;&lt;property id=&quot;20300&quot; value=&quot;Slide 9&quot;/&gt;&lt;property id=&quot;20307&quot; value=&quot;269&quot;/&gt;&lt;/object&gt;&lt;object type=&quot;3&quot; unique_id=&quot;10673&quot;&gt;&lt;property id=&quot;20148&quot; value=&quot;5&quot;/&gt;&lt;property id=&quot;20300&quot; value=&quot;Slide 12&quot;/&gt;&lt;property id=&quot;20307&quot; value=&quot;277&quot;/&gt;&lt;/object&gt;&lt;object type=&quot;3&quot; unique_id=&quot;11108&quot;&gt;&lt;property id=&quot;20148&quot; value=&quot;5&quot;/&gt;&lt;property id=&quot;20300&quot; value=&quot;Slide 14&quot;/&gt;&lt;property id=&quot;20307&quot; value=&quot;281&quot;/&gt;&lt;/object&gt;&lt;object type=&quot;3&quot; unique_id=&quot;11109&quot;&gt;&lt;property id=&quot;20148&quot; value=&quot;5&quot;/&gt;&lt;property id=&quot;20300&quot; value=&quot;Slide 6&quot;/&gt;&lt;property id=&quot;20307&quot; value=&quot;282&quot;/&gt;&lt;/object&gt;&lt;object type=&quot;3&quot; unique_id=&quot;11110&quot;&gt;&lt;property id=&quot;20148&quot; value=&quot;5&quot;/&gt;&lt;property id=&quot;20300&quot; value=&quot;Slide 8&quot;/&gt;&lt;property id=&quot;20307&quot; value=&quot;283&quot;/&gt;&lt;/object&gt;&lt;object type=&quot;3&quot; unique_id=&quot;11111&quot;&gt;&lt;property id=&quot;20148&quot; value=&quot;5&quot;/&gt;&lt;property id=&quot;20300&quot; value=&quot;Slide 10&quot;/&gt;&lt;property id=&quot;20307&quot; value=&quot;284&quot;/&gt;&lt;/object&gt;&lt;/object&gt;&lt;/object&gt;&lt;/database&gt;"/>
  <p:tag name="SECTOMILLISECCONVERTED" val="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319</Words>
  <Application>Microsoft Office PowerPoint</Application>
  <PresentationFormat>On-screen Show (4:3)</PresentationFormat>
  <Paragraphs>46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Office Theme</vt:lpstr>
      <vt:lpstr>Apex</vt:lpstr>
      <vt:lpstr>1_Apex</vt:lpstr>
      <vt:lpstr>2_Apex</vt:lpstr>
      <vt:lpstr>3_Apex</vt:lpstr>
      <vt:lpstr>4_Apex</vt:lpstr>
      <vt:lpstr>5_Apex</vt:lpstr>
      <vt:lpstr>9_Apex</vt:lpstr>
      <vt:lpstr>11_Apex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Hotline: 0976 333 825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VIP DG</dc:creator>
  <cp:lastModifiedBy>VIP DG</cp:lastModifiedBy>
  <cp:revision>28</cp:revision>
  <dcterms:created xsi:type="dcterms:W3CDTF">2019-12-07T16:37:02Z</dcterms:created>
  <dcterms:modified xsi:type="dcterms:W3CDTF">2025-05-19T14:47:37Z</dcterms:modified>
</cp:coreProperties>
</file>