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ABCC"/>
    <a:srgbClr val="C387B6"/>
    <a:srgbClr val="BB77AC"/>
    <a:srgbClr val="A38F9E"/>
    <a:srgbClr val="978CA6"/>
    <a:srgbClr val="E1517E"/>
    <a:srgbClr val="696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45D4-3A4C-4D7C-A661-C550F99C70ED}" type="datetimeFigureOut">
              <a:rPr lang="en-US" smtClean="0"/>
              <a:pPr/>
              <a:t>13/2/2025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4A38-DFAC-408C-A538-9E415A09D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45D4-3A4C-4D7C-A661-C550F99C70ED}" type="datetimeFigureOut">
              <a:rPr lang="en-US" smtClean="0"/>
              <a:pPr/>
              <a:t>13/2/2025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4A38-DFAC-408C-A538-9E415A09D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45D4-3A4C-4D7C-A661-C550F99C70ED}" type="datetimeFigureOut">
              <a:rPr lang="en-US" smtClean="0"/>
              <a:pPr/>
              <a:t>13/2/2025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4A38-DFAC-408C-A538-9E415A09D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45D4-3A4C-4D7C-A661-C550F99C70ED}" type="datetimeFigureOut">
              <a:rPr lang="en-US" smtClean="0"/>
              <a:pPr/>
              <a:t>13/2/2025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4A38-DFAC-408C-A538-9E415A09D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45D4-3A4C-4D7C-A661-C550F99C70ED}" type="datetimeFigureOut">
              <a:rPr lang="en-US" smtClean="0"/>
              <a:pPr/>
              <a:t>13/2/2025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4A38-DFAC-408C-A538-9E415A09D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45D4-3A4C-4D7C-A661-C550F99C70ED}" type="datetimeFigureOut">
              <a:rPr lang="en-US" smtClean="0"/>
              <a:pPr/>
              <a:t>13/2/2025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4A38-DFAC-408C-A538-9E415A09D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45D4-3A4C-4D7C-A661-C550F99C70ED}" type="datetimeFigureOut">
              <a:rPr lang="en-US" smtClean="0"/>
              <a:pPr/>
              <a:t>13/2/2025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4A38-DFAC-408C-A538-9E415A09D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45D4-3A4C-4D7C-A661-C550F99C70ED}" type="datetimeFigureOut">
              <a:rPr lang="en-US" smtClean="0"/>
              <a:pPr/>
              <a:t>13/2/2025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4A38-DFAC-408C-A538-9E415A09D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45D4-3A4C-4D7C-A661-C550F99C70ED}" type="datetimeFigureOut">
              <a:rPr lang="en-US" smtClean="0"/>
              <a:pPr/>
              <a:t>13/2/2025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4A38-DFAC-408C-A538-9E415A09D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45D4-3A4C-4D7C-A661-C550F99C70ED}" type="datetimeFigureOut">
              <a:rPr lang="en-US" smtClean="0"/>
              <a:pPr/>
              <a:t>13/2/2025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4A38-DFAC-408C-A538-9E415A09D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45D4-3A4C-4D7C-A661-C550F99C70ED}" type="datetimeFigureOut">
              <a:rPr lang="en-US" smtClean="0"/>
              <a:pPr/>
              <a:t>13/2/2025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4A38-DFAC-408C-A538-9E415A09D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245D4-3A4C-4D7C-A661-C550F99C70ED}" type="datetimeFigureOut">
              <a:rPr lang="en-US" smtClean="0"/>
              <a:pPr/>
              <a:t>13/2/2025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D4A38-DFAC-408C-A538-9E415A09D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2214554"/>
            <a:ext cx="7772400" cy="1470025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bánh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nhật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4414" y="3357562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1071538" y="1000108"/>
            <a:ext cx="7000924" cy="5143536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2020-04-25 09.39.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85852" y="1428736"/>
            <a:ext cx="6524229" cy="43668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sẻ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cảm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nhận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414" y="2332037"/>
            <a:ext cx="6715172" cy="4525963"/>
          </a:xfrm>
        </p:spPr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sáng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tạo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chiếc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bánh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dạng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bản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trí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bánh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thích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nhất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2214554"/>
            <a:ext cx="7772400" cy="1470025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bánh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nhật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4414" y="3357562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gular Pentagon 3"/>
          <p:cNvSpPr/>
          <p:nvPr/>
        </p:nvSpPr>
        <p:spPr>
          <a:xfrm>
            <a:off x="500034" y="2285992"/>
            <a:ext cx="7929618" cy="3786214"/>
          </a:xfrm>
          <a:prstGeom prst="pent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6858048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sát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biết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56" y="3071810"/>
            <a:ext cx="5500726" cy="4525963"/>
          </a:xfrm>
        </p:spPr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Chúng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xem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sản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phẩm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tiết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1.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Thảo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luận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sẻ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ý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tưởng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thêm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chi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tiết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trí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bánh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nhật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Diagonal Corner Rectangle 6"/>
          <p:cNvSpPr/>
          <p:nvPr/>
        </p:nvSpPr>
        <p:spPr>
          <a:xfrm>
            <a:off x="2643174" y="928670"/>
            <a:ext cx="4000528" cy="5572164"/>
          </a:xfrm>
          <a:prstGeom prst="snip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20200424_22082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488" y="1385266"/>
            <a:ext cx="3571900" cy="47652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2000232" y="1285860"/>
            <a:ext cx="5429288" cy="5000660"/>
          </a:xfrm>
          <a:prstGeom prst="flowChartInputOutpu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Untitled_7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71802" y="1600783"/>
            <a:ext cx="3219844" cy="42571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71604" y="1285860"/>
            <a:ext cx="6000792" cy="4572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2020-04-25 09.40.5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45158" y="1549437"/>
            <a:ext cx="5370048" cy="3879827"/>
          </a:xfrm>
          <a:solidFill>
            <a:srgbClr val="7030A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1500174"/>
            <a:ext cx="6715172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hành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sáng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tạo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8" y="3071810"/>
            <a:ext cx="6786610" cy="257176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Nhiệm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vụ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Hoàn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sản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phẩm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Kết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sản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phẩm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tạo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sản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phẩm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nhóm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71604" y="1500174"/>
            <a:ext cx="6215106" cy="428628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unnamed (2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43189" y="1832771"/>
            <a:ext cx="5657769" cy="35250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1928794" y="857232"/>
            <a:ext cx="5286412" cy="4857784"/>
          </a:xfrm>
          <a:prstGeom prst="snip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unnamed (3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4092" y="1142984"/>
            <a:ext cx="4876800" cy="4248150"/>
          </a:xfrm>
          <a:solidFill>
            <a:srgbClr val="FF000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sát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biết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chi </a:t>
            </a:r>
            <a:r>
              <a:rPr lang="en-US" dirty="0" err="1" smtClean="0"/>
              <a:t>tiết</a:t>
            </a:r>
            <a:r>
              <a:rPr lang="en-US" dirty="0" smtClean="0"/>
              <a:t> </a:t>
            </a:r>
            <a:r>
              <a:rPr lang="en-US" dirty="0" err="1" smtClean="0"/>
              <a:t>lặp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gợi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nhịp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điệu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chiếc</a:t>
            </a:r>
            <a:r>
              <a:rPr lang="en-US" dirty="0" smtClean="0"/>
              <a:t> </a:t>
            </a:r>
            <a:r>
              <a:rPr lang="en-US" dirty="0" err="1" smtClean="0"/>
              <a:t>bánh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banh-kem-hinh-khung-long-noi-cho-be-2-tuo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2645229"/>
            <a:ext cx="4857784" cy="3855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357158" y="2143116"/>
            <a:ext cx="8572528" cy="4071966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857232"/>
            <a:ext cx="678661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sẻ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cảm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nhận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290" y="2857496"/>
            <a:ext cx="7358114" cy="4240211"/>
          </a:xfrm>
        </p:spPr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chiếc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bánh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nhật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nhóm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dạng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bản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Nhóm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trí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chiếc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bánh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20-04-25 09.39.5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71604" y="1214422"/>
            <a:ext cx="6171987" cy="4340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57422" y="428604"/>
            <a:ext cx="4643470" cy="5643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2020-05-04 15.44.5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488" y="714356"/>
            <a:ext cx="3714776" cy="50585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736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Tổng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kết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học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2500306"/>
            <a:ext cx="6858048" cy="4525963"/>
          </a:xfrm>
        </p:spPr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Chúng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sáng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tạo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trí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chiếc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bánh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nhật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mtClean="0">
                <a:latin typeface="Arial" pitchFamily="34" charset="0"/>
                <a:cs typeface="Arial" pitchFamily="34" charset="0"/>
              </a:rPr>
              <a:t> cách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sắp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xếp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ảnh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chi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tiết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gợi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nhịp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điệu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chuẩn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dùng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14.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20-04-29 16.34.2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1604" y="1357298"/>
            <a:ext cx="5565952" cy="3714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>
            <a:off x="1285852" y="714356"/>
            <a:ext cx="6572296" cy="478634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10-banh-kem-sinh-nhat-tạo-hinh-san-co-va-trai-banh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3279" y="1071546"/>
            <a:ext cx="6180555" cy="41203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que 5"/>
          <p:cNvSpPr/>
          <p:nvPr/>
        </p:nvSpPr>
        <p:spPr>
          <a:xfrm>
            <a:off x="357158" y="1571612"/>
            <a:ext cx="8572560" cy="3929090"/>
          </a:xfrm>
          <a:prstGeom prst="plaque">
            <a:avLst/>
          </a:prstGeom>
          <a:solidFill>
            <a:srgbClr val="978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hành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sáng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tạo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abcf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2000240"/>
            <a:ext cx="8207720" cy="30425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00034" y="1500174"/>
            <a:ext cx="8358246" cy="3857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IMG_1628998578679_1628998685169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1928802"/>
            <a:ext cx="7286676" cy="30897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42910" y="1571612"/>
            <a:ext cx="7572428" cy="400052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2474937"/>
            <a:ext cx="7800972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Nhiệm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vụ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Sáng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tạo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chiếc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bánh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nhật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ý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thích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dùng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chấm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nét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trí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gợi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nhịp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điệu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-Point Star 4"/>
          <p:cNvSpPr/>
          <p:nvPr/>
        </p:nvSpPr>
        <p:spPr>
          <a:xfrm>
            <a:off x="2000232" y="1000108"/>
            <a:ext cx="7143768" cy="5643602"/>
          </a:xfrm>
          <a:prstGeom prst="star7">
            <a:avLst/>
          </a:prstGeom>
          <a:solidFill>
            <a:srgbClr val="D5A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2020-04-25 14.47.0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0232" y="1785926"/>
            <a:ext cx="5102434" cy="41882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14546" y="1643050"/>
            <a:ext cx="4929222" cy="4429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2020-04-29 16.38.0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42826" y="1785926"/>
            <a:ext cx="4636822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Chiếc bánh sinh nhật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1. Quan sát, nhận biết&amp;quot;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 - &amp;quot;2. Thực hành, sáng tạo&amp;quot;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64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 - &amp;quot;3. Chia sẻ, cảm nhận&amp;quot;&quot;/&gt;&lt;property id=&quot;20307&quot; value=&quot;266&quot;/&gt;&lt;/object&gt;&lt;object type=&quot;3&quot; unique_id=&quot;10014&quot;&gt;&lt;property id=&quot;20148&quot; value=&quot;5&quot;/&gt;&lt;property id=&quot;20300&quot; value=&quot;Slide 12 - &amp;quot;Chiếc bánh sinh nhật&amp;quot;&quot;/&gt;&lt;property id=&quot;20307&quot; value=&quot;268&quot;/&gt;&lt;/object&gt;&lt;object type=&quot;3&quot; unique_id=&quot;10015&quot;&gt;&lt;property id=&quot;20148&quot; value=&quot;5&quot;/&gt;&lt;property id=&quot;20300&quot; value=&quot;Slide 13 - &amp;quot;1. Quan sát, nhận biết&amp;quot;&quot;/&gt;&lt;property id=&quot;20307&quot; value=&quot;269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object type=&quot;3&quot; unique_id=&quot;10017&quot;&gt;&lt;property id=&quot;20148&quot; value=&quot;5&quot;/&gt;&lt;property id=&quot;20300&quot; value=&quot;Slide 15&quot;/&gt;&lt;property id=&quot;20307&quot; value=&quot;271&quot;/&gt;&lt;/object&gt;&lt;object type=&quot;3&quot; unique_id=&quot;10018&quot;&gt;&lt;property id=&quot;20148&quot; value=&quot;5&quot;/&gt;&lt;property id=&quot;20300&quot; value=&quot;Slide 16&quot;/&gt;&lt;property id=&quot;20307&quot; value=&quot;272&quot;/&gt;&lt;/object&gt;&lt;object type=&quot;3&quot; unique_id=&quot;10019&quot;&gt;&lt;property id=&quot;20148&quot; value=&quot;5&quot;/&gt;&lt;property id=&quot;20300&quot; value=&quot;Slide 17 - &amp;quot;2. Thực hành sáng tạo&amp;quot;&quot;/&gt;&lt;property id=&quot;20307&quot; value=&quot;273&quot;/&gt;&lt;/object&gt;&lt;object type=&quot;3&quot; unique_id=&quot;10020&quot;&gt;&lt;property id=&quot;20148&quot; value=&quot;5&quot;/&gt;&lt;property id=&quot;20300&quot; value=&quot;Slide 18&quot;/&gt;&lt;property id=&quot;20307&quot; value=&quot;274&quot;/&gt;&lt;/object&gt;&lt;object type=&quot;3&quot; unique_id=&quot;10021&quot;&gt;&lt;property id=&quot;20148&quot; value=&quot;5&quot;/&gt;&lt;property id=&quot;20300&quot; value=&quot;Slide 19&quot;/&gt;&lt;property id=&quot;20307&quot; value=&quot;275&quot;/&gt;&lt;/object&gt;&lt;object type=&quot;3&quot; unique_id=&quot;10022&quot;&gt;&lt;property id=&quot;20148&quot; value=&quot;5&quot;/&gt;&lt;property id=&quot;20300&quot; value=&quot;Slide 20 - &amp;quot;3. Chia sẻ, cảm nhận&amp;quot;&quot;/&gt;&lt;property id=&quot;20307&quot; value=&quot;276&quot;/&gt;&lt;/object&gt;&lt;object type=&quot;3&quot; unique_id=&quot;10023&quot;&gt;&lt;property id=&quot;20148&quot; value=&quot;5&quot;/&gt;&lt;property id=&quot;20300&quot; value=&quot;Slide 21&quot;/&gt;&lt;property id=&quot;20307&quot; value=&quot;277&quot;/&gt;&lt;/object&gt;&lt;object type=&quot;3&quot; unique_id=&quot;10024&quot;&gt;&lt;property id=&quot;20148&quot; value=&quot;5&quot;/&gt;&lt;property id=&quot;20300&quot; value=&quot;Slide 22&quot;/&gt;&lt;property id=&quot;20307&quot; value=&quot;278&quot;/&gt;&lt;/object&gt;&lt;object type=&quot;3&quot; unique_id=&quot;10025&quot;&gt;&lt;property id=&quot;20148&quot; value=&quot;5&quot;/&gt;&lt;property id=&quot;20300&quot; value=&quot;Slide 23 - &amp;quot;4. Tổng kết bài học&amp;quot;&quot;/&gt;&lt;property id=&quot;20307&quot; value=&quot;279&quot;/&gt;&lt;/object&gt;&lt;/object&gt;&lt;object type=&quot;8&quot; unique_id=&quot;10050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174</Words>
  <Application>Microsoft Office PowerPoint</Application>
  <PresentationFormat>On-screen Show (4:3)</PresentationFormat>
  <Paragraphs>25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Chiếc bánh sinh nhật</vt:lpstr>
      <vt:lpstr>1. Quan sát, nhận biết</vt:lpstr>
      <vt:lpstr>PowerPoint Presentation</vt:lpstr>
      <vt:lpstr>PowerPoint Presentation</vt:lpstr>
      <vt:lpstr>2. Thực hành, sáng tạo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Chia sẻ, cảm nhận</vt:lpstr>
      <vt:lpstr>Chiếc bánh sinh nhật</vt:lpstr>
      <vt:lpstr>1. Quan sát, nhận biết</vt:lpstr>
      <vt:lpstr>PowerPoint Presentation</vt:lpstr>
      <vt:lpstr>PowerPoint Presentation</vt:lpstr>
      <vt:lpstr>PowerPoint Presentation</vt:lpstr>
      <vt:lpstr>2. Thực hành sáng tạo</vt:lpstr>
      <vt:lpstr>PowerPoint Presentation</vt:lpstr>
      <vt:lpstr>PowerPoint Presentation</vt:lpstr>
      <vt:lpstr>3. Chia sẻ, cảm nhận</vt:lpstr>
      <vt:lpstr>PowerPoint Presentation</vt:lpstr>
      <vt:lpstr>PowerPoint Presentation</vt:lpstr>
      <vt:lpstr>4. Tổng kết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Chiếc bánh sinh nhật</dc:title>
  <dc:creator>acer</dc:creator>
  <cp:lastModifiedBy>VIP DG</cp:lastModifiedBy>
  <cp:revision>32</cp:revision>
  <dcterms:created xsi:type="dcterms:W3CDTF">2021-08-23T09:07:36Z</dcterms:created>
  <dcterms:modified xsi:type="dcterms:W3CDTF">2025-02-13T03:14:55Z</dcterms:modified>
</cp:coreProperties>
</file>