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2" r:id="rId8"/>
    <p:sldMasterId id="2147483754" r:id="rId9"/>
    <p:sldMasterId id="2147483766" r:id="rId10"/>
    <p:sldMasterId id="2147483778" r:id="rId11"/>
    <p:sldMasterId id="2147483792" r:id="rId12"/>
    <p:sldMasterId id="2147483806" r:id="rId13"/>
    <p:sldMasterId id="2147483818" r:id="rId14"/>
  </p:sldMasterIdLst>
  <p:notesMasterIdLst>
    <p:notesMasterId r:id="rId41"/>
  </p:notesMasterIdLst>
  <p:sldIdLst>
    <p:sldId id="256" r:id="rId15"/>
    <p:sldId id="257" r:id="rId16"/>
    <p:sldId id="262" r:id="rId17"/>
    <p:sldId id="258" r:id="rId18"/>
    <p:sldId id="259" r:id="rId19"/>
    <p:sldId id="263" r:id="rId20"/>
    <p:sldId id="266" r:id="rId21"/>
    <p:sldId id="275" r:id="rId22"/>
    <p:sldId id="276" r:id="rId23"/>
    <p:sldId id="267" r:id="rId24"/>
    <p:sldId id="268" r:id="rId25"/>
    <p:sldId id="269" r:id="rId26"/>
    <p:sldId id="284" r:id="rId27"/>
    <p:sldId id="260" r:id="rId28"/>
    <p:sldId id="261" r:id="rId29"/>
    <p:sldId id="277" r:id="rId30"/>
    <p:sldId id="282" r:id="rId31"/>
    <p:sldId id="283" r:id="rId32"/>
    <p:sldId id="281" r:id="rId33"/>
    <p:sldId id="278" r:id="rId34"/>
    <p:sldId id="279" r:id="rId35"/>
    <p:sldId id="270" r:id="rId36"/>
    <p:sldId id="272" r:id="rId37"/>
    <p:sldId id="273" r:id="rId38"/>
    <p:sldId id="265" r:id="rId39"/>
    <p:sldId id="280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81" d="100"/>
          <a:sy n="81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F33E4-A05B-4BEF-BFED-24BCBEC26658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49A8E-A082-4BEE-9FC3-E676782C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74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="" xmlns:a16="http://schemas.microsoft.com/office/drawing/2014/main" id="{87106234-BA3C-C1B0-6EA5-9FB450346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="" xmlns:a16="http://schemas.microsoft.com/office/drawing/2014/main" id="{88DE2C5D-92FD-761F-92D1-E2977A09B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="" xmlns:a16="http://schemas.microsoft.com/office/drawing/2014/main" id="{2D385693-5897-0D6F-1E45-2C27BDE449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6423F5-ACA0-4485-9CD1-01644939A5E4}" type="slidenum">
              <a:rPr lang="en-US" altLang="vi-VN">
                <a:solidFill>
                  <a:srgbClr val="000000"/>
                </a:solidFill>
              </a:rPr>
              <a:pPr/>
              <a:t>2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prstClr val="black"/>
                </a:solidFill>
              </a:rPr>
              <a:pPr/>
              <a:t>4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D4D7C-9258-41DB-BCA3-E10477F2CE8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0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D4D7C-9258-41DB-BCA3-E10477F2CE8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0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="" xmlns:a16="http://schemas.microsoft.com/office/drawing/2014/main" id="{87106234-BA3C-C1B0-6EA5-9FB450346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="" xmlns:a16="http://schemas.microsoft.com/office/drawing/2014/main" id="{88DE2C5D-92FD-761F-92D1-E2977A09B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="" xmlns:a16="http://schemas.microsoft.com/office/drawing/2014/main" id="{2D385693-5897-0D6F-1E45-2C27BDE449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6423F5-ACA0-4485-9CD1-01644939A5E4}" type="slidenum">
              <a:rPr lang="en-US" altLang="vi-VN">
                <a:solidFill>
                  <a:srgbClr val="000000"/>
                </a:solidFill>
              </a:rPr>
              <a:pPr/>
              <a:t>18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57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682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726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76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951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510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11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165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288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290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7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4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990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399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863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295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253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537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178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5796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096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190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09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474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022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057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239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38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830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029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28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03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593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63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187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938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390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8"/>
          <p:cNvSpPr/>
          <p:nvPr/>
        </p:nvSpPr>
        <p:spPr>
          <a:xfrm>
            <a:off x="564007" y="573377"/>
            <a:ext cx="8015990" cy="571125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01600" cap="flat" cmpd="thickThin">
            <a:solidFill>
              <a:srgbClr val="918D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38"/>
          <p:cNvPicPr preferRelativeResize="0"/>
          <p:nvPr/>
        </p:nvPicPr>
        <p:blipFill rotWithShape="1">
          <a:blip r:embed="rId3">
            <a:alphaModFix/>
          </a:blip>
          <a:srcRect l="5208" t="4495" r="60739" b="73505"/>
          <a:stretch/>
        </p:blipFill>
        <p:spPr>
          <a:xfrm>
            <a:off x="7454127" y="-723332"/>
            <a:ext cx="2251732" cy="2593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8"/>
          <p:cNvPicPr preferRelativeResize="0"/>
          <p:nvPr/>
        </p:nvPicPr>
        <p:blipFill rotWithShape="1">
          <a:blip r:embed="rId4">
            <a:alphaModFix/>
          </a:blip>
          <a:srcRect l="50718" t="16714" r="18481" b="17163"/>
          <a:stretch/>
        </p:blipFill>
        <p:spPr>
          <a:xfrm flipH="1">
            <a:off x="111449" y="4194810"/>
            <a:ext cx="1569005" cy="2526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8" descr="图片包含 植物, 树叶, 蕨&#10;&#10;描述已自动生成"/>
          <p:cNvPicPr preferRelativeResize="0"/>
          <p:nvPr/>
        </p:nvPicPr>
        <p:blipFill rotWithShape="1">
          <a:blip r:embed="rId5">
            <a:alphaModFix/>
          </a:blip>
          <a:srcRect l="4808" t="34316" r="73130" b="28930"/>
          <a:stretch/>
        </p:blipFill>
        <p:spPr>
          <a:xfrm>
            <a:off x="7072320" y="4269760"/>
            <a:ext cx="2071687" cy="2588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7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40067AC-2E5E-4DF9-896A-E0C8D692E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" y="0"/>
            <a:ext cx="9143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269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112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561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404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800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130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28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1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0344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151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303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783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687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4171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8"/>
          <p:cNvSpPr/>
          <p:nvPr/>
        </p:nvSpPr>
        <p:spPr>
          <a:xfrm>
            <a:off x="564005" y="573374"/>
            <a:ext cx="8015990" cy="571125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01600" cap="flat" cmpd="thickThin">
            <a:solidFill>
              <a:srgbClr val="918D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38"/>
          <p:cNvPicPr preferRelativeResize="0"/>
          <p:nvPr/>
        </p:nvPicPr>
        <p:blipFill rotWithShape="1">
          <a:blip r:embed="rId3">
            <a:alphaModFix/>
          </a:blip>
          <a:srcRect l="5208" t="4495" r="60739" b="73505"/>
          <a:stretch/>
        </p:blipFill>
        <p:spPr>
          <a:xfrm>
            <a:off x="7454127" y="-723332"/>
            <a:ext cx="2251732" cy="2593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8"/>
          <p:cNvPicPr preferRelativeResize="0"/>
          <p:nvPr/>
        </p:nvPicPr>
        <p:blipFill rotWithShape="1">
          <a:blip r:embed="rId4">
            <a:alphaModFix/>
          </a:blip>
          <a:srcRect l="50718" t="16714" r="18481" b="17163"/>
          <a:stretch/>
        </p:blipFill>
        <p:spPr>
          <a:xfrm flipH="1">
            <a:off x="111442" y="4194810"/>
            <a:ext cx="1569005" cy="2526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8" descr="图片包含 植物, 树叶, 蕨&#10;&#10;描述已自动生成"/>
          <p:cNvPicPr preferRelativeResize="0"/>
          <p:nvPr/>
        </p:nvPicPr>
        <p:blipFill rotWithShape="1">
          <a:blip r:embed="rId5">
            <a:alphaModFix/>
          </a:blip>
          <a:srcRect l="4808" t="34316" r="73130" b="28930"/>
          <a:stretch/>
        </p:blipFill>
        <p:spPr>
          <a:xfrm>
            <a:off x="7072313" y="4269746"/>
            <a:ext cx="2071687" cy="2588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86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40067AC-2E5E-4DF9-896A-E0C8D692E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" y="0"/>
            <a:ext cx="9143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067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196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574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4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392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627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603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2521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300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25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1534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2773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4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774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25AC-F08A-4E79-BCEA-94F100BE33C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7C7D3-6051-45B0-9BD4-72857315F9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39572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BE54-0B3B-4C47-A288-F0BFF3DF6B9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F7742-FD6D-45E9-B727-1133714B7E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377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0871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BADA-4049-421C-BE2B-CD1625B692A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4FD4D-3BD2-4336-BC8D-1C9C49738B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420545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2FE1B-5305-4C21-9B52-FB3823149E4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18FEF-475D-43FB-A5BA-B602A09261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026770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7E06A-6B5C-47B2-8349-F9F568CB3B4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20DBE-ED4B-4A83-9BF1-FFC541B6AC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168456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99500-3460-466B-8B04-9CFE782B4DA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84C7C-D6F5-455A-8EC1-E4DBABCD2B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86807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173D-5E3C-444D-BDEE-B830CDA4692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2C893-C38C-4837-A84C-C8616D4896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38017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4179-1A0E-4838-9976-1DB70F9E688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2CC77-A26B-4C27-BA35-E82E3E7F5D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092450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5A7F-70C8-45D3-88F1-F63CE4C59E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CA2CD-DCA5-41AF-B644-3573AF6F66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24701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DD75-700F-4182-A9DB-DBFD7F4B0A3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1472B-44DA-4863-A313-4BFF733429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75817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1C0DE-900F-49FB-8A71-4DDE36EEC4F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C28D-422E-411D-B7E8-8B470C172E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0719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28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23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5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04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8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00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1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42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8"/>
          <p:cNvSpPr/>
          <p:nvPr/>
        </p:nvSpPr>
        <p:spPr>
          <a:xfrm>
            <a:off x="564007" y="573377"/>
            <a:ext cx="8015990" cy="571125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01600" cap="flat" cmpd="thickThin">
            <a:solidFill>
              <a:srgbClr val="918D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38"/>
          <p:cNvPicPr preferRelativeResize="0"/>
          <p:nvPr/>
        </p:nvPicPr>
        <p:blipFill rotWithShape="1">
          <a:blip r:embed="rId3">
            <a:alphaModFix/>
          </a:blip>
          <a:srcRect l="5208" t="4495" r="60739" b="73505"/>
          <a:stretch/>
        </p:blipFill>
        <p:spPr>
          <a:xfrm>
            <a:off x="7454127" y="-723332"/>
            <a:ext cx="2251732" cy="2593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8"/>
          <p:cNvPicPr preferRelativeResize="0"/>
          <p:nvPr/>
        </p:nvPicPr>
        <p:blipFill rotWithShape="1">
          <a:blip r:embed="rId4">
            <a:alphaModFix/>
          </a:blip>
          <a:srcRect l="50718" t="16714" r="18481" b="17163"/>
          <a:stretch/>
        </p:blipFill>
        <p:spPr>
          <a:xfrm flipH="1">
            <a:off x="111469" y="4194810"/>
            <a:ext cx="1569005" cy="2526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8" descr="图片包含 植物, 树叶, 蕨&#10;&#10;描述已自动生成"/>
          <p:cNvPicPr preferRelativeResize="0"/>
          <p:nvPr/>
        </p:nvPicPr>
        <p:blipFill rotWithShape="1">
          <a:blip r:embed="rId5">
            <a:alphaModFix/>
          </a:blip>
          <a:srcRect l="4808" t="34316" r="73130" b="28930"/>
          <a:stretch/>
        </p:blipFill>
        <p:spPr>
          <a:xfrm>
            <a:off x="7072340" y="4269800"/>
            <a:ext cx="2071687" cy="2588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5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40067AC-2E5E-4DF9-896A-E0C8D692E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" y="0"/>
            <a:ext cx="9143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85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63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1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89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2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63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39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12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19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7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04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48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41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8"/>
          <p:cNvSpPr/>
          <p:nvPr/>
        </p:nvSpPr>
        <p:spPr>
          <a:xfrm>
            <a:off x="564007" y="573377"/>
            <a:ext cx="8015990" cy="571125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01600" cap="flat" cmpd="thickThin">
            <a:solidFill>
              <a:srgbClr val="918D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38"/>
          <p:cNvPicPr preferRelativeResize="0"/>
          <p:nvPr/>
        </p:nvPicPr>
        <p:blipFill rotWithShape="1">
          <a:blip r:embed="rId3">
            <a:alphaModFix/>
          </a:blip>
          <a:srcRect l="5208" t="4495" r="60739" b="73505"/>
          <a:stretch/>
        </p:blipFill>
        <p:spPr>
          <a:xfrm>
            <a:off x="7454127" y="-723332"/>
            <a:ext cx="2251732" cy="2593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8"/>
          <p:cNvPicPr preferRelativeResize="0"/>
          <p:nvPr/>
        </p:nvPicPr>
        <p:blipFill rotWithShape="1">
          <a:blip r:embed="rId4">
            <a:alphaModFix/>
          </a:blip>
          <a:srcRect l="50718" t="16714" r="18481" b="17163"/>
          <a:stretch/>
        </p:blipFill>
        <p:spPr>
          <a:xfrm flipH="1">
            <a:off x="111467" y="4194810"/>
            <a:ext cx="1569005" cy="2526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8" descr="图片包含 植物, 树叶, 蕨&#10;&#10;描述已自动生成"/>
          <p:cNvPicPr preferRelativeResize="0"/>
          <p:nvPr/>
        </p:nvPicPr>
        <p:blipFill rotWithShape="1">
          <a:blip r:embed="rId5">
            <a:alphaModFix/>
          </a:blip>
          <a:srcRect l="4808" t="34316" r="73130" b="28930"/>
          <a:stretch/>
        </p:blipFill>
        <p:spPr>
          <a:xfrm>
            <a:off x="7072338" y="4269796"/>
            <a:ext cx="2071687" cy="2588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1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40067AC-2E5E-4DF9-896A-E0C8D692E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" y="0"/>
            <a:ext cx="9143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37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82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4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28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509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54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92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60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04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147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7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660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772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63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8"/>
          <p:cNvSpPr/>
          <p:nvPr/>
        </p:nvSpPr>
        <p:spPr>
          <a:xfrm>
            <a:off x="564007" y="573377"/>
            <a:ext cx="8015990" cy="571125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01600" cap="flat" cmpd="thickThin">
            <a:solidFill>
              <a:srgbClr val="918D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38"/>
          <p:cNvPicPr preferRelativeResize="0"/>
          <p:nvPr/>
        </p:nvPicPr>
        <p:blipFill rotWithShape="1">
          <a:blip r:embed="rId3">
            <a:alphaModFix/>
          </a:blip>
          <a:srcRect l="5208" t="4495" r="60739" b="73505"/>
          <a:stretch/>
        </p:blipFill>
        <p:spPr>
          <a:xfrm>
            <a:off x="7454127" y="-723332"/>
            <a:ext cx="2251732" cy="2593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8"/>
          <p:cNvPicPr preferRelativeResize="0"/>
          <p:nvPr/>
        </p:nvPicPr>
        <p:blipFill rotWithShape="1">
          <a:blip r:embed="rId4">
            <a:alphaModFix/>
          </a:blip>
          <a:srcRect l="50718" t="16714" r="18481" b="17163"/>
          <a:stretch/>
        </p:blipFill>
        <p:spPr>
          <a:xfrm flipH="1">
            <a:off x="111464" y="4194810"/>
            <a:ext cx="1569005" cy="2526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8" descr="图片包含 植物, 树叶, 蕨&#10;&#10;描述已自动生成"/>
          <p:cNvPicPr preferRelativeResize="0"/>
          <p:nvPr/>
        </p:nvPicPr>
        <p:blipFill rotWithShape="1">
          <a:blip r:embed="rId5">
            <a:alphaModFix/>
          </a:blip>
          <a:srcRect l="4808" t="34316" r="73130" b="28930"/>
          <a:stretch/>
        </p:blipFill>
        <p:spPr>
          <a:xfrm>
            <a:off x="7072335" y="4269790"/>
            <a:ext cx="2071687" cy="2588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41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42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40067AC-2E5E-4DF9-896A-E0C8D692E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" y="0"/>
            <a:ext cx="9143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31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69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22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98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28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965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315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190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087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00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788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843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8"/>
          <p:cNvSpPr/>
          <p:nvPr/>
        </p:nvSpPr>
        <p:spPr>
          <a:xfrm>
            <a:off x="564007" y="573377"/>
            <a:ext cx="8015990" cy="571125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01600" cap="flat" cmpd="thickThin">
            <a:solidFill>
              <a:srgbClr val="918D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38"/>
          <p:cNvPicPr preferRelativeResize="0"/>
          <p:nvPr/>
        </p:nvPicPr>
        <p:blipFill rotWithShape="1">
          <a:blip r:embed="rId3">
            <a:alphaModFix/>
          </a:blip>
          <a:srcRect l="5208" t="4495" r="60739" b="73505"/>
          <a:stretch/>
        </p:blipFill>
        <p:spPr>
          <a:xfrm>
            <a:off x="7454127" y="-723332"/>
            <a:ext cx="2251732" cy="2593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8"/>
          <p:cNvPicPr preferRelativeResize="0"/>
          <p:nvPr/>
        </p:nvPicPr>
        <p:blipFill rotWithShape="1">
          <a:blip r:embed="rId4">
            <a:alphaModFix/>
          </a:blip>
          <a:srcRect l="50718" t="16714" r="18481" b="17163"/>
          <a:stretch/>
        </p:blipFill>
        <p:spPr>
          <a:xfrm flipH="1">
            <a:off x="111460" y="4194810"/>
            <a:ext cx="1569005" cy="2526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8" descr="图片包含 植物, 树叶, 蕨&#10;&#10;描述已自动生成"/>
          <p:cNvPicPr preferRelativeResize="0"/>
          <p:nvPr/>
        </p:nvPicPr>
        <p:blipFill rotWithShape="1">
          <a:blip r:embed="rId5">
            <a:alphaModFix/>
          </a:blip>
          <a:srcRect l="4808" t="34316" r="73130" b="28930"/>
          <a:stretch/>
        </p:blipFill>
        <p:spPr>
          <a:xfrm>
            <a:off x="7072331" y="4269782"/>
            <a:ext cx="2071687" cy="2588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57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40067AC-2E5E-4DF9-896A-E0C8D692E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" y="0"/>
            <a:ext cx="9143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069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576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3826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354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879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323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6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605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567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970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099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470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93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8"/>
          <p:cNvSpPr/>
          <p:nvPr/>
        </p:nvSpPr>
        <p:spPr>
          <a:xfrm>
            <a:off x="564007" y="573377"/>
            <a:ext cx="8015990" cy="571125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01600" cap="flat" cmpd="thickThin">
            <a:solidFill>
              <a:srgbClr val="918D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38"/>
          <p:cNvPicPr preferRelativeResize="0"/>
          <p:nvPr/>
        </p:nvPicPr>
        <p:blipFill rotWithShape="1">
          <a:blip r:embed="rId3">
            <a:alphaModFix/>
          </a:blip>
          <a:srcRect l="5208" t="4495" r="60739" b="73505"/>
          <a:stretch/>
        </p:blipFill>
        <p:spPr>
          <a:xfrm>
            <a:off x="7454127" y="-723332"/>
            <a:ext cx="2251732" cy="2593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8"/>
          <p:cNvPicPr preferRelativeResize="0"/>
          <p:nvPr/>
        </p:nvPicPr>
        <p:blipFill rotWithShape="1">
          <a:blip r:embed="rId4">
            <a:alphaModFix/>
          </a:blip>
          <a:srcRect l="50718" t="16714" r="18481" b="17163"/>
          <a:stretch/>
        </p:blipFill>
        <p:spPr>
          <a:xfrm flipH="1">
            <a:off x="111455" y="4194810"/>
            <a:ext cx="1569005" cy="2526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8" descr="图片包含 植物, 树叶, 蕨&#10;&#10;描述已自动生成"/>
          <p:cNvPicPr preferRelativeResize="0"/>
          <p:nvPr/>
        </p:nvPicPr>
        <p:blipFill rotWithShape="1">
          <a:blip r:embed="rId5">
            <a:alphaModFix/>
          </a:blip>
          <a:srcRect l="4808" t="34316" r="73130" b="28930"/>
          <a:stretch/>
        </p:blipFill>
        <p:spPr>
          <a:xfrm>
            <a:off x="7072326" y="4269772"/>
            <a:ext cx="2071687" cy="2588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80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40067AC-2E5E-4DF9-896A-E0C8D692E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" y="0"/>
            <a:ext cx="9143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637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389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844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8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74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08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044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758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694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569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227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53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622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850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9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437D-C32E-42AC-9D81-D3A40251AB9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7192-E08D-4E60-95C2-3FE45D0AB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905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162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52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428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933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998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745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80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265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035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7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6437D-C32E-42AC-9D81-D3A40251AB9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B7192-E08D-4E60-95C2-3FE45D0AB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498">
              <a:srgbClr val="C4DB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4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498">
              <a:srgbClr val="C4DB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8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6437D-C32E-42AC-9D81-D3A40251A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B7192-E08D-4E60-95C2-3FE45D0AB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5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9404DA-4193-4F1C-A1B2-7D688F1B6E9B}" type="datetimeFigureOut">
              <a:rPr lang="en-GB">
                <a:solidFill>
                  <a:prstClr val="black">
                    <a:tint val="75000"/>
                  </a:prstClr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02/04/2023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27EE31-E41F-4B93-9610-C8AC9591AB33}" type="slidenum">
              <a:rPr lang="en-GB" altLang="en-US"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9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498">
              <a:srgbClr val="C4DB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498">
              <a:srgbClr val="C4DB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0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498">
              <a:srgbClr val="C4DB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498">
              <a:srgbClr val="C4DB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4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498">
              <a:srgbClr val="C4DB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505B-7951-4119-B522-B76B7480C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F5E64-805D-43B5-ABFE-C93AF0236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8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3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6581-D177-4DF3-B447-5C080C6054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CEE8-98CD-421D-955F-CA1A3905A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8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CF6ED-B545-45D2-9D9B-C3F4BCBDF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E568D-882B-49B9-BE2E-398ED7501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3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12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gif"/><Relationship Id="rId4" Type="http://schemas.openxmlformats.org/officeDocument/2006/relationships/image" Target="../media/image9.png"/><Relationship Id="rId9" Type="http://schemas.openxmlformats.org/officeDocument/2006/relationships/image" Target="../media/image14.gif"/><Relationship Id="rId1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12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gif"/><Relationship Id="rId4" Type="http://schemas.openxmlformats.org/officeDocument/2006/relationships/image" Target="../media/image9.png"/><Relationship Id="rId9" Type="http://schemas.openxmlformats.org/officeDocument/2006/relationships/image" Target="../media/image14.gif"/><Relationship Id="rId1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6.jpe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5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VIP DG\Downloads\hinh-nen-powerpoint-don-gia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685800"/>
            <a:ext cx="10934700" cy="820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1447800"/>
            <a:ext cx="906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CHÀO  MỪNG CÁC EM ĐẾN VỚI BÀI HỌC NGÀY HÔM 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NAY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7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480"/>
            <a:ext cx="7848600" cy="8001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VIP DG\Desktop\z3649768139979_0c50a758992a81173ccac9fc053b015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7704879" cy="483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3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480"/>
            <a:ext cx="7848600" cy="8001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VIP DG\Desktop\z3649768175913_bd1282048984ed915d7400aecd39864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934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97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480"/>
            <a:ext cx="7848600" cy="8001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VIP DG\Desktop\z3649768183621_01c54f4b547c56baf11f6e1c24ae37b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13" y="1477189"/>
            <a:ext cx="6178657" cy="48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438400"/>
            <a:ext cx="2362200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1.Bạn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2.Bạn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7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HOWROOM Nền Powerpoint Simple | | Giấy viết, Power points, Khung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/>
          <p:cNvSpPr/>
          <p:nvPr/>
        </p:nvSpPr>
        <p:spPr>
          <a:xfrm>
            <a:off x="1692275" y="188913"/>
            <a:ext cx="6480175" cy="936625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14" descr="A group of plastic toys&#10;&#10;Description automatically generated with medium confi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06" y="1364823"/>
            <a:ext cx="3079345" cy="282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VIP DG\Downloads\..................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277782"/>
            <a:ext cx="3168423" cy="29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P DG\Downloads\..........png.cr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07" y="4343031"/>
            <a:ext cx="3195394" cy="23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IP DG\Downloads\hqdefault...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27" y="4343030"/>
            <a:ext cx="2979523" cy="23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09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69" y="304800"/>
            <a:ext cx="5345312" cy="46482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CF3F586-45A1-47A6-9768-3F61C1C44D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556"/>
            <a:ext cx="9144000" cy="2410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7" y="1240323"/>
            <a:ext cx="1672917" cy="5264424"/>
          </a:xfrm>
          <a:prstGeom prst="rect">
            <a:avLst/>
          </a:prstGeom>
        </p:spPr>
      </p:pic>
      <p:sp>
        <p:nvSpPr>
          <p:cNvPr id="9" name="文本框 4">
            <a:extLst>
              <a:ext uri="{FF2B5EF4-FFF2-40B4-BE49-F238E27FC236}">
                <a16:creationId xmlns="" xmlns:a16="http://schemas.microsoft.com/office/drawing/2014/main" id="{FF9B5A96-48D7-474D-B6DA-10BAB96D0495}"/>
              </a:ext>
            </a:extLst>
          </p:cNvPr>
          <p:cNvSpPr txBox="1"/>
          <p:nvPr/>
        </p:nvSpPr>
        <p:spPr>
          <a:xfrm>
            <a:off x="914400" y="999964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4000" dirty="0">
                <a:solidFill>
                  <a:srgbClr val="A7321F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THỰC HÀNH</a:t>
            </a:r>
          </a:p>
          <a:p>
            <a:pPr algn="just">
              <a:spcBef>
                <a:spcPts val="1200"/>
              </a:spcBef>
            </a:pPr>
            <a:r>
              <a:rPr lang="en-US" altLang="zh-CN" sz="40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</a:t>
            </a:r>
            <a:r>
              <a:rPr lang="en-US" altLang="zh-CN" sz="40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hãy</a:t>
            </a:r>
            <a:r>
              <a:rPr lang="en-US" altLang="zh-CN" sz="40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tạo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hình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rô-bốt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bằng</a:t>
            </a:r>
            <a:r>
              <a:rPr lang="en-US" altLang="zh-CN" sz="40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vật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liệu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theo</a:t>
            </a:r>
            <a:r>
              <a:rPr lang="en-US" altLang="zh-CN" sz="40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ý </a:t>
            </a:r>
            <a:r>
              <a:rPr lang="en-US" altLang="zh-CN" sz="40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thích</a:t>
            </a:r>
            <a:r>
              <a:rPr lang="en-US" altLang="zh-CN" sz="40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85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C14565D-A2E7-4738-9203-F1BECC2D1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546"/>
            <a:ext cx="9144000" cy="241048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C81DA5A-517F-49CD-B184-D449BCA11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2625" y="400137"/>
            <a:ext cx="1972513" cy="64578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A245148-E950-4FB1-A55D-313D5DB2E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32" y="837325"/>
            <a:ext cx="5718877" cy="464910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E104F0EB-58D0-454D-914A-0AED8067E9F9}"/>
              </a:ext>
            </a:extLst>
          </p:cNvPr>
          <p:cNvSpPr txBox="1"/>
          <p:nvPr/>
        </p:nvSpPr>
        <p:spPr>
          <a:xfrm>
            <a:off x="3733800" y="2209800"/>
            <a:ext cx="5202810" cy="305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CẢM NHẬN, CHIA SẺ</a:t>
            </a:r>
          </a:p>
          <a:p>
            <a:pPr algn="just">
              <a:lnSpc>
                <a:spcPct val="130000"/>
              </a:lnSpc>
            </a:pPr>
            <a:r>
              <a:rPr lang="en-US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-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Em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hãy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giới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thiệu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những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khối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tương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phản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trên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phẩm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rô-bốt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em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?</a:t>
            </a:r>
            <a:endParaRPr lang="en-US" altLang="zh-CN" sz="2400" dirty="0">
              <a:solidFill>
                <a:prstClr val="black">
                  <a:lumMod val="85000"/>
                  <a:lumOff val="15000"/>
                </a:prstClr>
              </a:solidFill>
              <a:latin typeface="#9Slide03 Source Sans Pro Bold" panose="020B0703030403020204" pitchFamily="34" charset="0"/>
              <a:ea typeface="#9Slide03 Source Sans Pro Bold" panose="020B07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- </a:t>
            </a:r>
            <a:r>
              <a:rPr lang="en-US" altLang="zh-CN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Em</a:t>
            </a:r>
            <a:r>
              <a:rPr lang="en-US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ý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tưởng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sử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bạn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rô-bốt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em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để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làm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gì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#9Slide03 Source Sans Pro Bold" panose="020B0703030403020204" pitchFamily="34" charset="0"/>
                <a:ea typeface="#9Slide03 Source Sans Pro Bold" panose="020B0703030403020204" pitchFamily="34" charset="0"/>
                <a:cs typeface="Arial" panose="020B0604020202020204" pitchFamily="34" charset="0"/>
              </a:rPr>
              <a:t>?</a:t>
            </a:r>
            <a:endParaRPr lang="zh-CN" altLang="en-US" sz="2400" dirty="0">
              <a:solidFill>
                <a:prstClr val="black">
                  <a:lumMod val="85000"/>
                  <a:lumOff val="15000"/>
                </a:prstClr>
              </a:solidFill>
              <a:latin typeface="#9Slide03 Source Sans Pro Bold" panose="020B0703030403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8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167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1" y="353253"/>
            <a:ext cx="5867901" cy="51026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CF3F586-45A1-47A6-9768-3F61C1C44D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534"/>
            <a:ext cx="9144000" cy="2410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7" y="1240323"/>
            <a:ext cx="1672917" cy="5264424"/>
          </a:xfrm>
          <a:prstGeom prst="rect">
            <a:avLst/>
          </a:prstGeom>
        </p:spPr>
      </p:pic>
      <p:sp>
        <p:nvSpPr>
          <p:cNvPr id="9" name="文本框 4">
            <a:extLst>
              <a:ext uri="{FF2B5EF4-FFF2-40B4-BE49-F238E27FC236}">
                <a16:creationId xmlns="" xmlns:a16="http://schemas.microsoft.com/office/drawing/2014/main" id="{FF9B5A96-48D7-474D-B6DA-10BAB96D0495}"/>
              </a:ext>
            </a:extLst>
          </p:cNvPr>
          <p:cNvSpPr txBox="1"/>
          <p:nvPr/>
        </p:nvSpPr>
        <p:spPr>
          <a:xfrm>
            <a:off x="986591" y="999971"/>
            <a:ext cx="510138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6600" dirty="0">
                <a:solidFill>
                  <a:srgbClr val="A7321F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DẶN DÒ</a:t>
            </a:r>
          </a:p>
          <a:p>
            <a:pPr algn="just">
              <a:spcBef>
                <a:spcPts val="1200"/>
              </a:spcBef>
            </a:pPr>
            <a:r>
              <a:rPr lang="en-US" altLang="zh-CN" sz="36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- </a:t>
            </a:r>
            <a:r>
              <a:rPr lang="en-US" altLang="zh-CN" sz="36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Bài</a:t>
            </a:r>
            <a:r>
              <a:rPr lang="en-US" altLang="zh-CN" sz="36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sau</a:t>
            </a:r>
            <a:r>
              <a:rPr lang="en-US" altLang="zh-CN" sz="36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: </a:t>
            </a:r>
            <a:r>
              <a:rPr lang="en-US" altLang="zh-CN" sz="36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Hoàn</a:t>
            </a:r>
            <a:r>
              <a:rPr lang="en-US" altLang="zh-CN" sz="36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thành</a:t>
            </a:r>
            <a:r>
              <a:rPr lang="en-US" altLang="zh-CN" sz="36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sản</a:t>
            </a:r>
            <a:r>
              <a:rPr lang="en-US" altLang="zh-CN" sz="36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phẩm</a:t>
            </a:r>
            <a:r>
              <a:rPr lang="en-US" altLang="zh-CN" sz="36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36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1 </a:t>
            </a:r>
            <a:r>
              <a:rPr lang="en-US" altLang="zh-CN" sz="36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lang="en-US" altLang="zh-CN" sz="36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thực</a:t>
            </a:r>
            <a:r>
              <a:rPr lang="en-US" altLang="zh-CN" sz="36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hành</a:t>
            </a:r>
            <a:r>
              <a:rPr lang="en-US" altLang="zh-CN" sz="36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nhóm</a:t>
            </a:r>
            <a:r>
              <a:rPr lang="en-US" altLang="zh-CN" sz="36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.</a:t>
            </a:r>
            <a:endParaRPr lang="en-US" altLang="zh-CN" sz="3600" dirty="0">
              <a:solidFill>
                <a:srgbClr val="4472C4">
                  <a:lumMod val="75000"/>
                </a:srgbClr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altLang="zh-CN" sz="36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- </a:t>
            </a:r>
            <a:r>
              <a:rPr lang="en-US" altLang="zh-CN" sz="36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Chuẩn</a:t>
            </a:r>
            <a:r>
              <a:rPr lang="en-US" altLang="zh-CN" sz="36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bị</a:t>
            </a:r>
            <a:r>
              <a:rPr lang="en-US" altLang="zh-CN" sz="36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: </a:t>
            </a:r>
            <a:r>
              <a:rPr lang="en-US" altLang="zh-CN" sz="36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vật</a:t>
            </a:r>
            <a:r>
              <a:rPr lang="en-US" altLang="zh-CN" sz="36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liệu</a:t>
            </a:r>
            <a:r>
              <a:rPr lang="en-US" altLang="zh-CN" sz="36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tái</a:t>
            </a:r>
            <a:r>
              <a:rPr lang="en-US" altLang="zh-CN" sz="36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chế,giấy</a:t>
            </a:r>
            <a:r>
              <a:rPr lang="en-US" altLang="zh-CN" sz="36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vẽ</a:t>
            </a:r>
            <a:r>
              <a:rPr lang="en-US" altLang="zh-CN" sz="36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, </a:t>
            </a:r>
            <a:r>
              <a:rPr lang="en-US" altLang="zh-CN" sz="36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màu</a:t>
            </a:r>
            <a:r>
              <a:rPr lang="en-US" altLang="zh-CN" sz="36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vẽ</a:t>
            </a:r>
            <a:r>
              <a:rPr lang="en-US" altLang="zh-CN" sz="36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, </a:t>
            </a:r>
            <a:r>
              <a:rPr lang="en-US" altLang="zh-CN" sz="36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giấy</a:t>
            </a:r>
            <a:r>
              <a:rPr lang="en-US" altLang="zh-CN" sz="36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màu</a:t>
            </a:r>
            <a:r>
              <a:rPr lang="en-US" altLang="zh-CN" sz="36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, </a:t>
            </a:r>
            <a:r>
              <a:rPr lang="en-US" altLang="zh-CN" sz="36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hồ</a:t>
            </a:r>
            <a:r>
              <a:rPr lang="en-US" altLang="zh-CN" sz="36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dán</a:t>
            </a:r>
            <a:r>
              <a:rPr lang="en-US" altLang="zh-CN" sz="36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, </a:t>
            </a:r>
            <a:r>
              <a:rPr lang="en-US" altLang="zh-CN" sz="36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kéo</a:t>
            </a:r>
            <a:r>
              <a:rPr lang="en-US" altLang="zh-CN" sz="36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65699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C:\Users\Administrator\Pictures\Phan Minh Vũ Tổ 7.png">
            <a:extLst>
              <a:ext uri="{FF2B5EF4-FFF2-40B4-BE49-F238E27FC236}">
                <a16:creationId xmlns="" xmlns:a16="http://schemas.microsoft.com/office/drawing/2014/main" id="{58FBB864-981F-EBAE-FC68-84B9139B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2" y="783167"/>
            <a:ext cx="3968750" cy="52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Content Placeholder 3">
            <a:extLst>
              <a:ext uri="{FF2B5EF4-FFF2-40B4-BE49-F238E27FC236}">
                <a16:creationId xmlns="" xmlns:a16="http://schemas.microsoft.com/office/drawing/2014/main" id="{4476762E-D19D-A927-2EAB-1ED1C030C6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49" y="1021292"/>
            <a:ext cx="3968750" cy="48154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2D0BAB5-A0DF-EC3F-72DB-46A7C647D94C}"/>
              </a:ext>
            </a:extLst>
          </p:cNvPr>
          <p:cNvSpPr txBox="1"/>
          <p:nvPr/>
        </p:nvSpPr>
        <p:spPr>
          <a:xfrm>
            <a:off x="6026285" y="3249041"/>
            <a:ext cx="17874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rgbClr val="FF0000"/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TIẾT </a:t>
            </a:r>
            <a:r>
              <a:rPr lang="en-US" sz="5500" dirty="0" smtClean="0">
                <a:solidFill>
                  <a:srgbClr val="FF0000"/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2</a:t>
            </a:r>
            <a:endParaRPr lang="en-US" sz="5500" dirty="0">
              <a:solidFill>
                <a:srgbClr val="FF0000"/>
              </a:solidFill>
              <a:latin typeface="#9Slide03 Roboto Black" panose="02000000000000000000" pitchFamily="2" charset="0"/>
              <a:ea typeface="#9Slide03 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="" xmlns:a16="http://schemas.microsoft.com/office/drawing/2014/main" id="{D67AF54A-6DF2-FFBE-5F2F-9E159EDFA981}"/>
              </a:ext>
            </a:extLst>
          </p:cNvPr>
          <p:cNvGrpSpPr>
            <a:grpSpLocks/>
          </p:cNvGrpSpPr>
          <p:nvPr/>
        </p:nvGrpSpPr>
        <p:grpSpPr bwMode="auto">
          <a:xfrm>
            <a:off x="-273050" y="421218"/>
            <a:ext cx="8853488" cy="5905500"/>
            <a:chOff x="-65032" y="149809"/>
            <a:chExt cx="11805470" cy="5905487"/>
          </a:xfrm>
        </p:grpSpPr>
        <p:pic>
          <p:nvPicPr>
            <p:cNvPr id="19471" name="134">
              <a:extLst>
                <a:ext uri="{FF2B5EF4-FFF2-40B4-BE49-F238E27FC236}">
                  <a16:creationId xmlns="" xmlns:a16="http://schemas.microsoft.com/office/drawing/2014/main" id="{23D46B80-78B8-745D-20B9-0A73DB1D97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65032" y="149809"/>
              <a:ext cx="715787" cy="588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135">
              <a:extLst>
                <a:ext uri="{FF2B5EF4-FFF2-40B4-BE49-F238E27FC236}">
                  <a16:creationId xmlns="" xmlns:a16="http://schemas.microsoft.com/office/drawing/2014/main" id="{1C78917E-3AEA-ABB0-4FFE-18520774D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136">
              <a:extLst>
                <a:ext uri="{FF2B5EF4-FFF2-40B4-BE49-F238E27FC236}">
                  <a16:creationId xmlns="" xmlns:a16="http://schemas.microsoft.com/office/drawing/2014/main" id="{B69E41AB-FF22-27C2-93DE-1C2B6CB52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142">
              <a:extLst>
                <a:ext uri="{FF2B5EF4-FFF2-40B4-BE49-F238E27FC236}">
                  <a16:creationId xmlns="" xmlns:a16="http://schemas.microsoft.com/office/drawing/2014/main" id="{566C539D-AC6A-FA0A-2359-BC30F9457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Picture 11">
            <a:extLst>
              <a:ext uri="{FF2B5EF4-FFF2-40B4-BE49-F238E27FC236}">
                <a16:creationId xmlns="" xmlns:a16="http://schemas.microsoft.com/office/drawing/2014/main" id="{8252DEFF-BEF5-0791-CC57-6A24B823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6" y="3460808"/>
            <a:ext cx="2760663" cy="276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2">
            <a:extLst>
              <a:ext uri="{FF2B5EF4-FFF2-40B4-BE49-F238E27FC236}">
                <a16:creationId xmlns="" xmlns:a16="http://schemas.microsoft.com/office/drawing/2014/main" id="{D0E0AA94-080E-FA6D-1A08-AA9B3D74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7049">
            <a:off x="763588" y="306917"/>
            <a:ext cx="571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3">
            <a:extLst>
              <a:ext uri="{FF2B5EF4-FFF2-40B4-BE49-F238E27FC236}">
                <a16:creationId xmlns="" xmlns:a16="http://schemas.microsoft.com/office/drawing/2014/main" id="{111676DF-A8EC-3A3F-136C-DDDCD2DD5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0341">
            <a:off x="474663" y="501651"/>
            <a:ext cx="571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4">
            <a:extLst>
              <a:ext uri="{FF2B5EF4-FFF2-40B4-BE49-F238E27FC236}">
                <a16:creationId xmlns="" xmlns:a16="http://schemas.microsoft.com/office/drawing/2014/main" id="{DB17B9A7-4FCC-6006-9EB9-570C928E5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2" y="535522"/>
            <a:ext cx="681038" cy="260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5">
            <a:extLst>
              <a:ext uri="{FF2B5EF4-FFF2-40B4-BE49-F238E27FC236}">
                <a16:creationId xmlns="" xmlns:a16="http://schemas.microsoft.com/office/drawing/2014/main" id="{02240DBF-9869-F9F4-D129-9ECD5719E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" y="-63499"/>
            <a:ext cx="4741863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6">
            <a:extLst>
              <a:ext uri="{FF2B5EF4-FFF2-40B4-BE49-F238E27FC236}">
                <a16:creationId xmlns="" xmlns:a16="http://schemas.microsoft.com/office/drawing/2014/main" id="{6BF200E8-F841-3AB0-1960-D6EFDD864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42" y="78317"/>
            <a:ext cx="4014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7">
            <a:extLst>
              <a:ext uri="{FF2B5EF4-FFF2-40B4-BE49-F238E27FC236}">
                <a16:creationId xmlns="" xmlns:a16="http://schemas.microsoft.com/office/drawing/2014/main" id="{50A75DE5-442F-D864-F2E5-A171415D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5219700"/>
            <a:ext cx="828675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4">
            <a:extLst>
              <a:ext uri="{FF2B5EF4-FFF2-40B4-BE49-F238E27FC236}">
                <a16:creationId xmlns="" xmlns:a16="http://schemas.microsoft.com/office/drawing/2014/main" id="{FC3C319F-8F03-1E8A-481B-FB921A9B2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90" y="-150284"/>
            <a:ext cx="1111250" cy="183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2">
            <a:extLst>
              <a:ext uri="{FF2B5EF4-FFF2-40B4-BE49-F238E27FC236}">
                <a16:creationId xmlns="" xmlns:a16="http://schemas.microsoft.com/office/drawing/2014/main" id="{B66E45BB-0CAD-2C72-04A0-FA7E38B5B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4" y="3007841"/>
            <a:ext cx="3241675" cy="358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3">
            <a:extLst>
              <a:ext uri="{FF2B5EF4-FFF2-40B4-BE49-F238E27FC236}">
                <a16:creationId xmlns="" xmlns:a16="http://schemas.microsoft.com/office/drawing/2014/main" id="{567C2AB8-1E8B-6121-1DAC-1880FC5C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72024"/>
            <a:ext cx="1433512" cy="20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3">
            <a:extLst>
              <a:ext uri="{FF2B5EF4-FFF2-40B4-BE49-F238E27FC236}">
                <a16:creationId xmlns="" xmlns:a16="http://schemas.microsoft.com/office/drawing/2014/main" id="{7DF83704-0995-909F-8D56-FF92ED9F502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5" y="734485"/>
            <a:ext cx="4497387" cy="299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A1AA5D8-8D85-5645-DF68-F12EDFD40D64}"/>
              </a:ext>
            </a:extLst>
          </p:cNvPr>
          <p:cNvSpPr txBox="1"/>
          <p:nvPr/>
        </p:nvSpPr>
        <p:spPr>
          <a:xfrm>
            <a:off x="2851151" y="1587504"/>
            <a:ext cx="4875213" cy="995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867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32241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64008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11:</a:t>
            </a:r>
          </a:p>
          <a:p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BẠN RÔ-BỐT CỦA EM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8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="" xmlns:a16="http://schemas.microsoft.com/office/drawing/2014/main" id="{D67AF54A-6DF2-FFBE-5F2F-9E159EDFA981}"/>
              </a:ext>
            </a:extLst>
          </p:cNvPr>
          <p:cNvGrpSpPr>
            <a:grpSpLocks/>
          </p:cNvGrpSpPr>
          <p:nvPr/>
        </p:nvGrpSpPr>
        <p:grpSpPr bwMode="auto">
          <a:xfrm>
            <a:off x="-273050" y="421218"/>
            <a:ext cx="8853488" cy="5905500"/>
            <a:chOff x="-65032" y="149809"/>
            <a:chExt cx="11805470" cy="5905487"/>
          </a:xfrm>
        </p:grpSpPr>
        <p:pic>
          <p:nvPicPr>
            <p:cNvPr id="19471" name="134">
              <a:extLst>
                <a:ext uri="{FF2B5EF4-FFF2-40B4-BE49-F238E27FC236}">
                  <a16:creationId xmlns="" xmlns:a16="http://schemas.microsoft.com/office/drawing/2014/main" id="{23D46B80-78B8-745D-20B9-0A73DB1D97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65032" y="149809"/>
              <a:ext cx="715787" cy="588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135">
              <a:extLst>
                <a:ext uri="{FF2B5EF4-FFF2-40B4-BE49-F238E27FC236}">
                  <a16:creationId xmlns="" xmlns:a16="http://schemas.microsoft.com/office/drawing/2014/main" id="{1C78917E-3AEA-ABB0-4FFE-18520774D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136">
              <a:extLst>
                <a:ext uri="{FF2B5EF4-FFF2-40B4-BE49-F238E27FC236}">
                  <a16:creationId xmlns="" xmlns:a16="http://schemas.microsoft.com/office/drawing/2014/main" id="{B69E41AB-FF22-27C2-93DE-1C2B6CB52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142">
              <a:extLst>
                <a:ext uri="{FF2B5EF4-FFF2-40B4-BE49-F238E27FC236}">
                  <a16:creationId xmlns="" xmlns:a16="http://schemas.microsoft.com/office/drawing/2014/main" id="{566C539D-AC6A-FA0A-2359-BC30F9457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Picture 11">
            <a:extLst>
              <a:ext uri="{FF2B5EF4-FFF2-40B4-BE49-F238E27FC236}">
                <a16:creationId xmlns="" xmlns:a16="http://schemas.microsoft.com/office/drawing/2014/main" id="{8252DEFF-BEF5-0791-CC57-6A24B823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6" y="3460808"/>
            <a:ext cx="2760663" cy="276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2">
            <a:extLst>
              <a:ext uri="{FF2B5EF4-FFF2-40B4-BE49-F238E27FC236}">
                <a16:creationId xmlns="" xmlns:a16="http://schemas.microsoft.com/office/drawing/2014/main" id="{D0E0AA94-080E-FA6D-1A08-AA9B3D74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7049">
            <a:off x="763588" y="306917"/>
            <a:ext cx="571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3">
            <a:extLst>
              <a:ext uri="{FF2B5EF4-FFF2-40B4-BE49-F238E27FC236}">
                <a16:creationId xmlns="" xmlns:a16="http://schemas.microsoft.com/office/drawing/2014/main" id="{111676DF-A8EC-3A3F-136C-DDDCD2DD5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0341">
            <a:off x="474663" y="501651"/>
            <a:ext cx="571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4">
            <a:extLst>
              <a:ext uri="{FF2B5EF4-FFF2-40B4-BE49-F238E27FC236}">
                <a16:creationId xmlns="" xmlns:a16="http://schemas.microsoft.com/office/drawing/2014/main" id="{DB17B9A7-4FCC-6006-9EB9-570C928E5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2" y="535522"/>
            <a:ext cx="681038" cy="260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5">
            <a:extLst>
              <a:ext uri="{FF2B5EF4-FFF2-40B4-BE49-F238E27FC236}">
                <a16:creationId xmlns="" xmlns:a16="http://schemas.microsoft.com/office/drawing/2014/main" id="{02240DBF-9869-F9F4-D129-9ECD5719E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" y="-63499"/>
            <a:ext cx="4741863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6">
            <a:extLst>
              <a:ext uri="{FF2B5EF4-FFF2-40B4-BE49-F238E27FC236}">
                <a16:creationId xmlns="" xmlns:a16="http://schemas.microsoft.com/office/drawing/2014/main" id="{6BF200E8-F841-3AB0-1960-D6EFDD864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42" y="78317"/>
            <a:ext cx="4014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7">
            <a:extLst>
              <a:ext uri="{FF2B5EF4-FFF2-40B4-BE49-F238E27FC236}">
                <a16:creationId xmlns="" xmlns:a16="http://schemas.microsoft.com/office/drawing/2014/main" id="{50A75DE5-442F-D864-F2E5-A171415D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5219700"/>
            <a:ext cx="828675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4">
            <a:extLst>
              <a:ext uri="{FF2B5EF4-FFF2-40B4-BE49-F238E27FC236}">
                <a16:creationId xmlns="" xmlns:a16="http://schemas.microsoft.com/office/drawing/2014/main" id="{FC3C319F-8F03-1E8A-481B-FB921A9B2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90" y="-150284"/>
            <a:ext cx="1111250" cy="183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2">
            <a:extLst>
              <a:ext uri="{FF2B5EF4-FFF2-40B4-BE49-F238E27FC236}">
                <a16:creationId xmlns="" xmlns:a16="http://schemas.microsoft.com/office/drawing/2014/main" id="{B66E45BB-0CAD-2C72-04A0-FA7E38B5B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4" y="3007841"/>
            <a:ext cx="3241675" cy="358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3">
            <a:extLst>
              <a:ext uri="{FF2B5EF4-FFF2-40B4-BE49-F238E27FC236}">
                <a16:creationId xmlns="" xmlns:a16="http://schemas.microsoft.com/office/drawing/2014/main" id="{567C2AB8-1E8B-6121-1DAC-1880FC5C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72024"/>
            <a:ext cx="1433512" cy="20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3">
            <a:extLst>
              <a:ext uri="{FF2B5EF4-FFF2-40B4-BE49-F238E27FC236}">
                <a16:creationId xmlns="" xmlns:a16="http://schemas.microsoft.com/office/drawing/2014/main" id="{7DF83704-0995-909F-8D56-FF92ED9F502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5" y="734485"/>
            <a:ext cx="4497387" cy="299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A1AA5D8-8D85-5645-DF68-F12EDFD40D64}"/>
              </a:ext>
            </a:extLst>
          </p:cNvPr>
          <p:cNvSpPr txBox="1"/>
          <p:nvPr/>
        </p:nvSpPr>
        <p:spPr>
          <a:xfrm>
            <a:off x="2851151" y="1587504"/>
            <a:ext cx="4875213" cy="995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867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73518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69" y="304800"/>
            <a:ext cx="5345312" cy="46482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CF3F586-45A1-47A6-9768-3F61C1C44D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556"/>
            <a:ext cx="9144000" cy="2410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7" y="1240323"/>
            <a:ext cx="1672917" cy="5264424"/>
          </a:xfrm>
          <a:prstGeom prst="rect">
            <a:avLst/>
          </a:prstGeom>
        </p:spPr>
      </p:pic>
      <p:sp>
        <p:nvSpPr>
          <p:cNvPr id="9" name="文本框 4">
            <a:extLst>
              <a:ext uri="{FF2B5EF4-FFF2-40B4-BE49-F238E27FC236}">
                <a16:creationId xmlns="" xmlns:a16="http://schemas.microsoft.com/office/drawing/2014/main" id="{FF9B5A96-48D7-474D-B6DA-10BAB96D0495}"/>
              </a:ext>
            </a:extLst>
          </p:cNvPr>
          <p:cNvSpPr txBox="1"/>
          <p:nvPr/>
        </p:nvSpPr>
        <p:spPr>
          <a:xfrm>
            <a:off x="931985" y="304800"/>
            <a:ext cx="4800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4000" dirty="0">
                <a:solidFill>
                  <a:srgbClr val="A7321F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THỰC HÀNH</a:t>
            </a:r>
          </a:p>
          <a:p>
            <a:pPr algn="just">
              <a:spcBef>
                <a:spcPts val="1200"/>
              </a:spcBef>
            </a:pPr>
            <a:r>
              <a:rPr lang="en-US" altLang="zh-CN" sz="4000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</a:t>
            </a:r>
            <a:r>
              <a:rPr lang="en-US" altLang="zh-CN" sz="400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hãy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hoàn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thành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sản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phẩm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tạo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hình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rô-bốt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sau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đó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thực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hành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theo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nhóm.Mỗi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nhóm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chọn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một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chủ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đề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về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rô-bốt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với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vật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liệu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tự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chọn</a:t>
            </a:r>
            <a:r>
              <a:rPr lang="en-US" altLang="zh-CN" sz="400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.</a:t>
            </a:r>
            <a:endParaRPr lang="en-US" altLang="zh-CN" sz="4000" dirty="0">
              <a:solidFill>
                <a:srgbClr val="4472C4">
                  <a:lumMod val="75000"/>
                </a:srgbClr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C14565D-A2E7-4738-9203-F1BECC2D1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520"/>
            <a:ext cx="9144000" cy="241048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C81DA5A-517F-49CD-B184-D449BCA11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2612" y="400137"/>
            <a:ext cx="1972513" cy="64578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A245148-E950-4FB1-A55D-313D5DB2E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5" y="837299"/>
            <a:ext cx="5718877" cy="464910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E104F0EB-58D0-454D-914A-0AED8067E9F9}"/>
              </a:ext>
            </a:extLst>
          </p:cNvPr>
          <p:cNvSpPr txBox="1"/>
          <p:nvPr/>
        </p:nvSpPr>
        <p:spPr>
          <a:xfrm>
            <a:off x="3870123" y="2582627"/>
            <a:ext cx="48288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dirty="0">
                <a:solidFill>
                  <a:srgbClr val="C0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CẢM NHẬN, CHIA SẺ</a:t>
            </a:r>
          </a:p>
          <a:p>
            <a:pPr algn="just">
              <a:lnSpc>
                <a:spcPct val="130000"/>
              </a:lnSpc>
            </a:pPr>
            <a:r>
              <a:rPr lang="en-US" altLang="zh-CN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-</a:t>
            </a:r>
            <a:r>
              <a:rPr lang="en-US" altLang="zh-CN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Đại</a:t>
            </a:r>
            <a:r>
              <a:rPr lang="en-US" altLang="zh-CN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diện</a:t>
            </a:r>
            <a:r>
              <a:rPr lang="en-US" altLang="zh-CN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các</a:t>
            </a:r>
            <a:r>
              <a:rPr lang="en-US" altLang="zh-CN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nhóm</a:t>
            </a:r>
            <a:r>
              <a:rPr lang="en-US" altLang="zh-CN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lên</a:t>
            </a:r>
            <a:r>
              <a:rPr lang="en-US" altLang="zh-CN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chia </a:t>
            </a:r>
            <a:r>
              <a:rPr lang="en-US" altLang="zh-CN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sẻ</a:t>
            </a:r>
            <a:r>
              <a:rPr lang="en-US" altLang="zh-CN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ý </a:t>
            </a:r>
            <a:r>
              <a:rPr lang="en-US" altLang="zh-CN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tưởng</a:t>
            </a:r>
            <a:r>
              <a:rPr lang="en-US" altLang="zh-CN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cách</a:t>
            </a:r>
            <a:r>
              <a:rPr lang="en-US" altLang="zh-CN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thực</a:t>
            </a:r>
            <a:r>
              <a:rPr lang="en-US" altLang="zh-CN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hiện</a:t>
            </a:r>
            <a:r>
              <a:rPr lang="en-US" altLang="zh-CN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.</a:t>
            </a:r>
            <a:endParaRPr lang="en-US" altLang="zh-CN" sz="3200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#9Slide03 Source Sans Pro Bold" panose="020B0703030403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2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167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305800" cy="8001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1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1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1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VIP DG\Desktop\z3649768179789_dab574d71d338aeffb36caa736debb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493837"/>
            <a:ext cx="3952592" cy="51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IP DG\Desktop\z3649768185485_8d143ba9503a7c2a3e7a1c4f910125b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447808"/>
            <a:ext cx="3516254" cy="521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19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1" y="353253"/>
            <a:ext cx="5867901" cy="51026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CF3F586-45A1-47A6-9768-3F61C1C44D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556"/>
            <a:ext cx="9144000" cy="2410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7" y="1240323"/>
            <a:ext cx="1672917" cy="5264424"/>
          </a:xfrm>
          <a:prstGeom prst="rect">
            <a:avLst/>
          </a:prstGeom>
        </p:spPr>
      </p:pic>
      <p:pic>
        <p:nvPicPr>
          <p:cNvPr id="6" name="Picture 2" descr="C:\Users\VIP DG\Desktop\z3649768186689_ed08c0a029c01561669e889df3b7ce9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463289"/>
            <a:ext cx="4571432" cy="49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3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3490E140-A494-4340-B239-5903AD7F0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24" y="0"/>
            <a:ext cx="9275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84976E9-AF6F-452B-A3E7-339514DE3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938" y="2466529"/>
            <a:ext cx="3657600" cy="554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sz="3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6CEF9EE-0E18-4EE0-B99B-EC034377E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13" y="3020553"/>
            <a:ext cx="5376863" cy="32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35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liệu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rô-bốt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ts val="35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Rô-bốt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hỗ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trợ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việc,lĩnh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endParaRPr lang="en-US" altLang="vi-VN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453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F19D66-CD97-4D94-B288-2DAD3B72D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9" y="17150"/>
            <a:ext cx="8625326" cy="65316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8DA4B2-96A1-4B7F-9820-05A4CE148CC6}"/>
              </a:ext>
            </a:extLst>
          </p:cNvPr>
          <p:cNvSpPr/>
          <p:nvPr/>
        </p:nvSpPr>
        <p:spPr>
          <a:xfrm>
            <a:off x="1996193" y="1371600"/>
            <a:ext cx="6888481" cy="2133600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600"/>
              </a:lnSpc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buClr>
                <a:srgbClr val="800080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nl-NL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bài </a:t>
            </a:r>
            <a:r>
              <a:rPr lang="nl-NL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 Tạo sản phẩm có bề mặt mềm mịn hoặc thô ráp. </a:t>
            </a:r>
            <a:endParaRPr lang="nl-NL" alt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buClr>
                <a:srgbClr val="800080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nl-NL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bị: Vở thực hành, bút chì, màu vẽ, bìa giấy, vỏ </a:t>
            </a:r>
            <a:r>
              <a:rPr lang="nl-NL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hộp, bông...</a:t>
            </a:r>
            <a:endParaRPr lang="nl-NL" alt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190C295-CB2F-47DB-A9DF-960FAB6C18E8}"/>
              </a:ext>
            </a:extLst>
          </p:cNvPr>
          <p:cNvSpPr/>
          <p:nvPr/>
        </p:nvSpPr>
        <p:spPr>
          <a:xfrm>
            <a:off x="9860294" y="2392707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6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VIP DG\Downloads\hinh-nen-powerpoint-don-gia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685800"/>
            <a:ext cx="10934700" cy="820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371600" y="838200"/>
            <a:ext cx="1051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</a:t>
            </a:r>
          </a:p>
          <a:p>
            <a:pPr lvl="0"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GIỎI!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4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64008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11:</a:t>
            </a:r>
          </a:p>
          <a:p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BẠN RÔ-BỐT CỦA EM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4375" y="2743253"/>
            <a:ext cx="1818470" cy="3550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29"/>
          <p:cNvGrpSpPr/>
          <p:nvPr/>
        </p:nvGrpSpPr>
        <p:grpSpPr>
          <a:xfrm>
            <a:off x="4202583" y="337153"/>
            <a:ext cx="4107671" cy="2441817"/>
            <a:chOff x="-104120" y="101069"/>
            <a:chExt cx="5476894" cy="2574493"/>
          </a:xfrm>
        </p:grpSpPr>
        <p:pic>
          <p:nvPicPr>
            <p:cNvPr id="413" name="Google Shape;413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223330">
              <a:off x="-104120" y="101069"/>
              <a:ext cx="5476894" cy="25744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4" name="Google Shape;414;p29"/>
            <p:cNvSpPr txBox="1"/>
            <p:nvPr/>
          </p:nvSpPr>
          <p:spPr>
            <a:xfrm>
              <a:off x="368724" y="836708"/>
              <a:ext cx="4679038" cy="55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MỤC TIÊU BÀI HỌC</a:t>
              </a:r>
              <a:endParaRPr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5" name="Google Shape;415;p29"/>
          <p:cNvGrpSpPr/>
          <p:nvPr/>
        </p:nvGrpSpPr>
        <p:grpSpPr>
          <a:xfrm>
            <a:off x="1548353" y="2552700"/>
            <a:ext cx="4846020" cy="3514446"/>
            <a:chOff x="2339310" y="2552700"/>
            <a:chExt cx="6045200" cy="3514446"/>
          </a:xfrm>
        </p:grpSpPr>
        <p:sp>
          <p:nvSpPr>
            <p:cNvPr id="416" name="Google Shape;416;p29"/>
            <p:cNvSpPr/>
            <p:nvPr/>
          </p:nvSpPr>
          <p:spPr>
            <a:xfrm>
              <a:off x="2339310" y="2552700"/>
              <a:ext cx="6045200" cy="3352800"/>
            </a:xfrm>
            <a:prstGeom prst="roundRect">
              <a:avLst>
                <a:gd name="adj" fmla="val 16667"/>
              </a:avLst>
            </a:prstGeom>
            <a:solidFill>
              <a:srgbClr val="BADDF6"/>
            </a:solidFill>
            <a:ln w="57150" cap="flat" cmpd="sng">
              <a:solidFill>
                <a:srgbClr val="92D05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u="sng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9"/>
            <p:cNvSpPr txBox="1"/>
            <p:nvPr/>
          </p:nvSpPr>
          <p:spPr>
            <a:xfrm>
              <a:off x="2515029" y="2743200"/>
              <a:ext cx="5869481" cy="3323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000" b="1" dirty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- </a:t>
              </a:r>
              <a:r>
                <a:rPr lang="en-US" sz="3000" b="1" dirty="0" err="1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Nhận</a:t>
              </a:r>
              <a:r>
                <a:rPr lang="en-US" sz="3000" b="1" dirty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000" b="1" dirty="0" err="1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biết</a:t>
              </a:r>
              <a:r>
                <a:rPr lang="en-US" sz="3000" b="1" dirty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000" b="1" dirty="0" err="1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được</a:t>
              </a:r>
              <a:r>
                <a:rPr lang="en-US" sz="3000" b="1" dirty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một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số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khối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tương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phản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và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vận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dụng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để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tạo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sản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phẩm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rô</a:t>
              </a:r>
              <a:r>
                <a:rPr lang="en-US" sz="3000" b="1" dirty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-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bốt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theo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 ý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thích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Calibri"/>
                </a:rPr>
                <a:t>.</a:t>
              </a:r>
              <a:endParaRPr lang="en-US" sz="30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/>
              </a:endParaRPr>
            </a:p>
            <a:p>
              <a:pPr algn="just"/>
              <a:r>
                <a:rPr lang="en-US" sz="3000" b="1" dirty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Trưng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bày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chia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sẻ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rô-bốt</a:t>
              </a:r>
              <a:r>
                <a:rPr lang="en-US" sz="3000" b="1" dirty="0" smtClean="0">
                  <a:solidFill>
                    <a:srgbClr val="ED7D31">
                      <a:lumMod val="7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sz="30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1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C:\Users\Administrator\Pictures\Phan Minh Vũ Tổ 7.png">
            <a:extLst>
              <a:ext uri="{FF2B5EF4-FFF2-40B4-BE49-F238E27FC236}">
                <a16:creationId xmlns="" xmlns:a16="http://schemas.microsoft.com/office/drawing/2014/main" id="{58FBB864-981F-EBAE-FC68-84B9139B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2" y="783167"/>
            <a:ext cx="3968750" cy="52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Content Placeholder 3">
            <a:extLst>
              <a:ext uri="{FF2B5EF4-FFF2-40B4-BE49-F238E27FC236}">
                <a16:creationId xmlns="" xmlns:a16="http://schemas.microsoft.com/office/drawing/2014/main" id="{4476762E-D19D-A927-2EAB-1ED1C030C6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49" y="1021292"/>
            <a:ext cx="3968750" cy="48154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2D0BAB5-A0DF-EC3F-72DB-46A7C647D94C}"/>
              </a:ext>
            </a:extLst>
          </p:cNvPr>
          <p:cNvSpPr txBox="1"/>
          <p:nvPr/>
        </p:nvSpPr>
        <p:spPr>
          <a:xfrm>
            <a:off x="6026285" y="3249041"/>
            <a:ext cx="17874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rgbClr val="FF0000"/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2946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248400" cy="8001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VIP DG\Desktop\z3649768194910_8dd857c9731d1f6de14070b65d431f0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2" y="990600"/>
            <a:ext cx="328167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IP DG\Desktop\z3649768196790_5f9e39442c7e36ac5f17752bd80a1f1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2" y="990626"/>
            <a:ext cx="364198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7800" y="5715000"/>
            <a:ext cx="6248400" cy="80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81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71480"/>
            <a:ext cx="6248400" cy="8001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IP DG\Desktop\z3649768144550_93666f8188e0936ad195c6a3c29074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39" y="1524000"/>
            <a:ext cx="3760479" cy="517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48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3490E140-A494-4340-B239-5903AD7F0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" y="0"/>
            <a:ext cx="910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84976E9-AF6F-452B-A3E7-339514DE3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743548"/>
            <a:ext cx="3657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6CEF9EE-0E18-4EE0-B99B-EC034377E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044" y="3565591"/>
            <a:ext cx="5376863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35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endParaRPr lang="en-US" altLang="vi-VN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rô-bốt</a:t>
            </a:r>
            <a:r>
              <a:rPr lang="en-US" altLang="vi-VN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endParaRPr lang="en-US" altLang="vi-VN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01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3490E140-A494-4340-B239-5903AD7F0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54" y="-39147"/>
            <a:ext cx="910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84976E9-AF6F-452B-A3E7-339514DE3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09535"/>
            <a:ext cx="64008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5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5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5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tạo</a:t>
            </a:r>
            <a:endParaRPr lang="en-US" altLang="vi-VN" sz="5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137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43&quot;&gt;&lt;/object&gt;&lt;object type=&quot;2&quot; unique_id=&quot;10044&quot;&gt;&lt;object type=&quot;3&quot; unique_id=&quot;10045&quot;&gt;&lt;property id=&quot;20148&quot; value=&quot;5&quot;/&gt;&lt;property id=&quot;20300&quot; value=&quot;Slide 1 - &amp;quot;0&amp;quot;&quot;/&gt;&lt;property id=&quot;20307&quot; value=&quot;256&quot;/&gt;&lt;/object&gt;&lt;object type=&quot;3&quot; unique_id=&quot;10046&quot;&gt;&lt;property id=&quot;20148&quot; value=&quot;5&quot;/&gt;&lt;property id=&quot;20300&quot; value=&quot;Slide 2&quot;/&gt;&lt;property id=&quot;20307&quot; value=&quot;257&quot;/&gt;&lt;/object&gt;&lt;object type=&quot;3&quot; unique_id=&quot;10047&quot;&gt;&lt;property id=&quot;20148&quot; value=&quot;5&quot;/&gt;&lt;property id=&quot;20300&quot; value=&quot;Slide 3&quot;/&gt;&lt;property id=&quot;20307&quot; value=&quot;262&quot;/&gt;&lt;/object&gt;&lt;object type=&quot;3&quot; unique_id=&quot;10048&quot;&gt;&lt;property id=&quot;20148&quot; value=&quot;5&quot;/&gt;&lt;property id=&quot;20300&quot; value=&quot;Slide 4&quot;/&gt;&lt;property id=&quot;20307&quot; value=&quot;258&quot;/&gt;&lt;/object&gt;&lt;object type=&quot;3&quot; unique_id=&quot;10049&quot;&gt;&lt;property id=&quot;20148&quot; value=&quot;5&quot;/&gt;&lt;property id=&quot;20300&quot; value=&quot;Slide 5&quot;/&gt;&lt;property id=&quot;20307&quot; value=&quot;259&quot;/&gt;&lt;/object&gt;&lt;object type=&quot;3&quot; unique_id=&quot;10050&quot;&gt;&lt;property id=&quot;20148&quot; value=&quot;5&quot;/&gt;&lt;property id=&quot;20300&quot; value=&quot;Slide 6 - &amp;quot;Quan sát, nhận biết.&amp;quot;&quot;/&gt;&lt;property id=&quot;20307&quot; value=&quot;263&quot;/&gt;&lt;/object&gt;&lt;object type=&quot;3&quot; unique_id=&quot;10051&quot;&gt;&lt;property id=&quot;20148&quot; value=&quot;5&quot;/&gt;&lt;property id=&quot;20300&quot; value=&quot;Slide 14&quot;/&gt;&lt;property id=&quot;20307&quot; value=&quot;260&quot;/&gt;&lt;/object&gt;&lt;object type=&quot;3&quot; unique_id=&quot;10052&quot;&gt;&lt;property id=&quot;20148&quot; value=&quot;5&quot;/&gt;&lt;property id=&quot;20300&quot; value=&quot;Slide 15&quot;/&gt;&lt;property id=&quot;20307&quot; value=&quot;261&quot;/&gt;&lt;/object&gt;&lt;object type=&quot;3&quot; unique_id=&quot;10076&quot;&gt;&lt;property id=&quot;20148&quot; value=&quot;5&quot;/&gt;&lt;property id=&quot;20300&quot; value=&quot;Slide 25&quot;/&gt;&lt;property id=&quot;20307&quot; value=&quot;265&quot;/&gt;&lt;/object&gt;&lt;object type=&quot;3&quot; unique_id=&quot;10101&quot;&gt;&lt;property id=&quot;20148&quot; value=&quot;5&quot;/&gt;&lt;property id=&quot;20300&quot; value=&quot;Slide 7 - &amp;quot;Quan sát, nhận biết.&amp;quot;&quot;/&gt;&lt;property id=&quot;20307&quot; value=&quot;266&quot;/&gt;&lt;/object&gt;&lt;object type=&quot;3&quot; unique_id=&quot;10102&quot;&gt;&lt;property id=&quot;20148&quot; value=&quot;5&quot;/&gt;&lt;property id=&quot;20300&quot; value=&quot;Slide 10 - &amp;quot;Tạo hình rô-bốt từ vật liêu tái chế dạng khối&amp;quot;&quot;/&gt;&lt;property id=&quot;20307&quot; value=&quot;267&quot;/&gt;&lt;/object&gt;&lt;object type=&quot;3&quot; unique_id=&quot;10103&quot;&gt;&lt;property id=&quot;20148&quot; value=&quot;5&quot;/&gt;&lt;property id=&quot;20300&quot; value=&quot;Slide 11 - &amp;quot;Tạo hình rô-bốt bằng đất nặn.&amp;quot;&quot;/&gt;&lt;property id=&quot;20307&quot; value=&quot;268&quot;/&gt;&lt;/object&gt;&lt;object type=&quot;3&quot; unique_id=&quot;10164&quot;&gt;&lt;property id=&quot;20148&quot; value=&quot;5&quot;/&gt;&lt;property id=&quot;20300&quot; value=&quot;Slide 12 - &amp;quot;Một số sản phẩm tham khảo&amp;quot;&quot;/&gt;&lt;property id=&quot;20307&quot; value=&quot;269&quot;/&gt;&lt;/object&gt;&lt;object type=&quot;3&quot; unique_id=&quot;10165&quot;&gt;&lt;property id=&quot;20148&quot; value=&quot;5&quot;/&gt;&lt;property id=&quot;20300&quot; value=&quot;Slide 22 - &amp;quot;Vận dụng: Em có thể vẽ ,cắt ,dán thêm bạn rô-bốt khác theo ý thích.&amp;quot;&quot;/&gt;&lt;property id=&quot;20307&quot; value=&quot;270&quot;/&gt;&lt;/object&gt;&lt;object type=&quot;3&quot; unique_id=&quot;10166&quot;&gt;&lt;property id=&quot;20148&quot; value=&quot;5&quot;/&gt;&lt;property id=&quot;20300&quot; value=&quot;Slide 23&quot;/&gt;&lt;property id=&quot;20307&quot; value=&quot;272&quot;/&gt;&lt;/object&gt;&lt;object type=&quot;3&quot; unique_id=&quot;10203&quot;&gt;&lt;property id=&quot;20148&quot; value=&quot;5&quot;/&gt;&lt;property id=&quot;20300&quot; value=&quot;Slide 24&quot;/&gt;&lt;property id=&quot;20307&quot; value=&quot;273&quot;/&gt;&lt;/object&gt;&lt;object type=&quot;3&quot; unique_id=&quot;10283&quot;&gt;&lt;property id=&quot;20148&quot; value=&quot;5&quot;/&gt;&lt;property id=&quot;20300&quot; value=&quot;Slide 8&quot;/&gt;&lt;property id=&quot;20307&quot; value=&quot;275&quot;/&gt;&lt;/object&gt;&lt;object type=&quot;3&quot; unique_id=&quot;10284&quot;&gt;&lt;property id=&quot;20148&quot; value=&quot;5&quot;/&gt;&lt;property id=&quot;20300&quot; value=&quot;Slide 9&quot;/&gt;&lt;property id=&quot;20307&quot; value=&quot;276&quot;/&gt;&lt;/object&gt;&lt;object type=&quot;3&quot; unique_id=&quot;10285&quot;&gt;&lt;property id=&quot;20148&quot; value=&quot;5&quot;/&gt;&lt;property id=&quot;20300&quot; value=&quot;Slide 16&quot;/&gt;&lt;property id=&quot;20307&quot; value=&quot;277&quot;/&gt;&lt;/object&gt;&lt;object type=&quot;3&quot; unique_id=&quot;10287&quot;&gt;&lt;property id=&quot;20148&quot; value=&quot;5&quot;/&gt;&lt;property id=&quot;20300&quot; value=&quot;Slide 20&quot;/&gt;&lt;property id=&quot;20307&quot; value=&quot;278&quot;/&gt;&lt;/object&gt;&lt;object type=&quot;3&quot; unique_id=&quot;10288&quot;&gt;&lt;property id=&quot;20148&quot; value=&quot;5&quot;/&gt;&lt;property id=&quot;20300&quot; value=&quot;Slide 21&quot;/&gt;&lt;property id=&quot;20307&quot; value=&quot;279&quot;/&gt;&lt;/object&gt;&lt;object type=&quot;3&quot; unique_id=&quot;10289&quot;&gt;&lt;property id=&quot;20148&quot; value=&quot;5&quot;/&gt;&lt;property id=&quot;20300&quot; value=&quot;Slide 26&quot;/&gt;&lt;property id=&quot;20307&quot; value=&quot;280&quot;/&gt;&lt;/object&gt;&lt;object type=&quot;3&quot; unique_id=&quot;10340&quot;&gt;&lt;property id=&quot;20148&quot; value=&quot;5&quot;/&gt;&lt;property id=&quot;20300&quot; value=&quot;Slide 19&quot;/&gt;&lt;property id=&quot;20307&quot; value=&quot;281&quot;/&gt;&lt;/object&gt;&lt;object type=&quot;3&quot; unique_id=&quot;10393&quot;&gt;&lt;property id=&quot;20148&quot; value=&quot;5&quot;/&gt;&lt;property id=&quot;20300&quot; value=&quot;Slide 13&quot;/&gt;&lt;property id=&quot;20307&quot; value=&quot;284&quot;/&gt;&lt;/object&gt;&lt;object type=&quot;3&quot; unique_id=&quot;10394&quot;&gt;&lt;property id=&quot;20148&quot; value=&quot;5&quot;/&gt;&lt;property id=&quot;20300&quot; value=&quot;Slide 17&quot;/&gt;&lt;property id=&quot;20307&quot; value=&quot;282&quot;/&gt;&lt;/object&gt;&lt;object type=&quot;3&quot; unique_id=&quot;10395&quot;&gt;&lt;property id=&quot;20148&quot; value=&quot;5&quot;/&gt;&lt;property id=&quot;20300&quot; value=&quot;Slide 18&quot;/&gt;&lt;property id=&quot;20307&quot; value=&quot;28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21000"/>
          </a:schemeClr>
        </a:solidFill>
      </a:spPr>
      <a:bodyPr rtlCol="0" anchor="ctr"/>
      <a:lstStyle>
        <a:defPPr algn="ctr">
          <a:defRPr sz="2800" dirty="0" smtClean="0">
            <a:solidFill>
              <a:schemeClr val="accent2">
                <a:lumMod val="75000"/>
              </a:schemeClr>
            </a:solidFill>
            <a:latin typeface="#9Slide03 BoosterNextFYBlack" panose="02000A03000000020004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21000"/>
          </a:schemeClr>
        </a:solidFill>
      </a:spPr>
      <a:bodyPr rtlCol="0" anchor="ctr"/>
      <a:lstStyle>
        <a:defPPr algn="ctr">
          <a:defRPr sz="2800" dirty="0" smtClean="0">
            <a:solidFill>
              <a:schemeClr val="accent2">
                <a:lumMod val="75000"/>
              </a:schemeClr>
            </a:solidFill>
            <a:latin typeface="#9Slide03 BoosterNextFYBlack" panose="02000A03000000020004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21000"/>
          </a:schemeClr>
        </a:solidFill>
      </a:spPr>
      <a:bodyPr rtlCol="0" anchor="ctr"/>
      <a:lstStyle>
        <a:defPPr algn="ctr">
          <a:defRPr sz="2800" dirty="0" smtClean="0">
            <a:solidFill>
              <a:schemeClr val="accent2">
                <a:lumMod val="75000"/>
              </a:schemeClr>
            </a:solidFill>
            <a:latin typeface="#9Slide03 BoosterNextFYBlack" panose="02000A03000000020004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21000"/>
          </a:schemeClr>
        </a:solidFill>
      </a:spPr>
      <a:bodyPr rtlCol="0" anchor="ctr"/>
      <a:lstStyle>
        <a:defPPr algn="ctr">
          <a:defRPr sz="2800" dirty="0" smtClean="0">
            <a:solidFill>
              <a:schemeClr val="accent2">
                <a:lumMod val="75000"/>
              </a:schemeClr>
            </a:solidFill>
            <a:latin typeface="#9Slide03 BoosterNextFYBlack" panose="02000A03000000020004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21000"/>
          </a:schemeClr>
        </a:solidFill>
      </a:spPr>
      <a:bodyPr rtlCol="0" anchor="ctr"/>
      <a:lstStyle>
        <a:defPPr algn="ctr">
          <a:defRPr sz="2800" dirty="0" smtClean="0">
            <a:solidFill>
              <a:schemeClr val="accent2">
                <a:lumMod val="75000"/>
              </a:schemeClr>
            </a:solidFill>
            <a:latin typeface="#9Slide03 BoosterNextFYBlack" panose="02000A03000000020004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21000"/>
          </a:schemeClr>
        </a:solidFill>
      </a:spPr>
      <a:bodyPr rtlCol="0" anchor="ctr"/>
      <a:lstStyle>
        <a:defPPr algn="ctr">
          <a:defRPr sz="2800" dirty="0" smtClean="0">
            <a:solidFill>
              <a:schemeClr val="accent2">
                <a:lumMod val="75000"/>
              </a:schemeClr>
            </a:solidFill>
            <a:latin typeface="#9Slide03 BoosterNextFYBlack" panose="02000A03000000020004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21000"/>
          </a:schemeClr>
        </a:solidFill>
      </a:spPr>
      <a:bodyPr rtlCol="0" anchor="ctr"/>
      <a:lstStyle>
        <a:defPPr algn="ctr">
          <a:defRPr sz="2800" dirty="0" smtClean="0">
            <a:solidFill>
              <a:schemeClr val="accent2">
                <a:lumMod val="75000"/>
              </a:schemeClr>
            </a:solidFill>
            <a:latin typeface="#9Slide03 BoosterNextFYBlack" panose="02000A03000000020004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491</Words>
  <Application>Microsoft Office PowerPoint</Application>
  <PresentationFormat>On-screen Show (4:3)</PresentationFormat>
  <Paragraphs>68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0</vt:lpstr>
      <vt:lpstr>PowerPoint Presentation</vt:lpstr>
      <vt:lpstr>PowerPoint Presentation</vt:lpstr>
      <vt:lpstr>PowerPoint Presentation</vt:lpstr>
      <vt:lpstr>PowerPoint Presentation</vt:lpstr>
      <vt:lpstr>Quan sát, nhận biết.</vt:lpstr>
      <vt:lpstr>Quan sát, nhận biết.</vt:lpstr>
      <vt:lpstr>PowerPoint Presentation</vt:lpstr>
      <vt:lpstr>PowerPoint Presentation</vt:lpstr>
      <vt:lpstr>Tạo hình rô-bốt từ vật liêu tái chế dạng khối</vt:lpstr>
      <vt:lpstr>Tạo hình rô-bốt bằng đất nặn.</vt:lpstr>
      <vt:lpstr>Một số sản phẩm tham khảo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dụng: Em có thể vẽ ,cắt ,dán thêm bạn rô-bốt khác theo ý thích.</vt:lpstr>
      <vt:lpstr>PowerPoint Presentation</vt:lpstr>
      <vt:lpstr>PowerPoint Presentation</vt:lpstr>
      <vt:lpstr>PowerPoint Presentation</vt:lpstr>
      <vt:lpstr>PowerPoint Presentation</vt:lpstr>
    </vt:vector>
  </TitlesOfParts>
  <Company>Hotline: 0976 333 825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VIP DG</dc:creator>
  <cp:lastModifiedBy>VIP DG</cp:lastModifiedBy>
  <cp:revision>26</cp:revision>
  <dcterms:created xsi:type="dcterms:W3CDTF">2022-08-16T16:38:44Z</dcterms:created>
  <dcterms:modified xsi:type="dcterms:W3CDTF">2023-04-02T14:18:07Z</dcterms:modified>
</cp:coreProperties>
</file>