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1"/>
  </p:notesMasterIdLst>
  <p:sldIdLst>
    <p:sldId id="314" r:id="rId3"/>
    <p:sldId id="297" r:id="rId4"/>
    <p:sldId id="281" r:id="rId5"/>
    <p:sldId id="282" r:id="rId6"/>
    <p:sldId id="280" r:id="rId7"/>
    <p:sldId id="283" r:id="rId8"/>
    <p:sldId id="285" r:id="rId9"/>
    <p:sldId id="284" r:id="rId10"/>
    <p:sldId id="292" r:id="rId11"/>
    <p:sldId id="286" r:id="rId12"/>
    <p:sldId id="288" r:id="rId13"/>
    <p:sldId id="293" r:id="rId14"/>
    <p:sldId id="294" r:id="rId15"/>
    <p:sldId id="260" r:id="rId16"/>
    <p:sldId id="257" r:id="rId17"/>
    <p:sldId id="258" r:id="rId18"/>
    <p:sldId id="295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19/05/2025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19/05/2025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5/19/2025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19/05/2025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19/05/2025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19/05/2025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19/05/2025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19/05/2025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19/05/2025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5738" y="3670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E200000000000000" pitchFamily="34" charset="0"/>
              </a:rPr>
              <a:t>§</a:t>
            </a:r>
            <a:r>
              <a:rPr lang="en-US" sz="2800" b="1" dirty="0" err="1">
                <a:latin typeface=".VnAvant" panose="020BE200000000000000" pitchFamily="34" charset="0"/>
              </a:rPr>
              <a:t>äc</a:t>
            </a:r>
            <a:endParaRPr lang="en-US" sz="2800" b="1" dirty="0">
              <a:latin typeface=".VnAvant" panose="020BE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.VnAvant" panose="020BE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>
                <a:solidFill>
                  <a:schemeClr val="tx1"/>
                </a:solidFill>
                <a:latin typeface=".VnAvant" panose="020BE200000000000000" pitchFamily="34" charset="0"/>
              </a:rPr>
              <a:t>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0842" y="5565257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endParaRPr lang="en-US" sz="4000" b="1" dirty="0">
              <a:latin typeface=".VnAvant" panose="020BE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4374" y="5583215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E200000000000000" pitchFamily="34" charset="0"/>
              </a:rPr>
              <a:t>bµ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82202" y="5583215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r>
              <a:rPr lang="en-US" sz="4000" b="1" dirty="0">
                <a:latin typeface=".VnAvant" panose="020BE200000000000000" pitchFamily="34" charset="0"/>
              </a:rPr>
              <a:t> </a:t>
            </a:r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endParaRPr lang="en-US" sz="4000" b="1" dirty="0">
              <a:latin typeface=".VnAvant" panose="020BE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56" y="3630263"/>
            <a:ext cx="1846756" cy="1522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760" y="3429000"/>
            <a:ext cx="1524341" cy="1961324"/>
          </a:xfrm>
          <a:prstGeom prst="rect">
            <a:avLst/>
          </a:prstGeom>
        </p:spPr>
      </p:pic>
      <p:pic>
        <p:nvPicPr>
          <p:cNvPr id="21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28" y="3992474"/>
            <a:ext cx="2022334" cy="13978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11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4800" b="1" kern="0" dirty="0">
                <a:solidFill>
                  <a:srgbClr val="FF0000"/>
                </a:solidFill>
                <a:latin typeface="VNI-Avo" charset="0"/>
                <a:cs typeface="VNI-Avo" charset="0"/>
              </a:rPr>
              <a:t>Viết Bảng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8025" y="0"/>
            <a:ext cx="56959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747" y="3629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13" y="1930677"/>
            <a:ext cx="11193739" cy="1436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5528" y="389744"/>
            <a:ext cx="11141672" cy="6468256"/>
            <a:chOff x="500638" y="131368"/>
            <a:chExt cx="11078354" cy="68660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638" y="131368"/>
              <a:ext cx="11078354" cy="686605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48139" y="1285461"/>
              <a:ext cx="2120348" cy="927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/>
          <p:cNvSpPr/>
          <p:nvPr/>
        </p:nvSpPr>
        <p:spPr>
          <a:xfrm>
            <a:off x="1096257" y="13136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745528" y="16894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 đì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1655" y="235975"/>
            <a:ext cx="9569461" cy="593974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0626" y="516805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Gia đình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033" y="1224691"/>
            <a:ext cx="9273002" cy="518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247902" y="2576539"/>
            <a:ext cx="9020778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>
                <a:solidFill>
                  <a:srgbClr val="FF0000"/>
                </a:solidFill>
                <a:latin typeface="AvantGarde-Demi" charset="0"/>
                <a:cs typeface="AvantGarde-Demi" charset="0"/>
              </a:rPr>
              <a:t>Bài 2: B b `</a:t>
            </a:r>
          </a:p>
        </p:txBody>
      </p:sp>
      <p:sp>
        <p:nvSpPr>
          <p:cNvPr id="3" name="Rectangle 2"/>
          <p:cNvSpPr/>
          <p:nvPr/>
        </p:nvSpPr>
        <p:spPr>
          <a:xfrm>
            <a:off x="8637563" y="3263705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>
                <a:solidFill>
                  <a:srgbClr val="FF0000"/>
                </a:solidFill>
                <a:latin typeface="AvantGarde-Demi" charset="0"/>
                <a:cs typeface="AvantGarde-Demi" charset="0"/>
              </a:rPr>
              <a:t>Tiết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88" y="295"/>
            <a:ext cx="11622838" cy="5614235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575576" y="607309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348" y="677649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883025" y="5760085"/>
            <a:ext cx="61588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VNI-Avo" charset="0"/>
                <a:cs typeface="VNI-Avo" charset="0"/>
              </a:rPr>
              <a:t>Baø cho beù buùp beâ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88387" y="1011727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750132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78122"/>
            <a:ext cx="2859062" cy="7959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5400" b="1" dirty="0" err="1">
                <a:solidFill>
                  <a:schemeClr val="tx1"/>
                </a:solidFill>
                <a:latin typeface=".VnAvant" panose="020BE200000000000000" pitchFamily="34" charset="0"/>
              </a:rPr>
              <a:t>a</a:t>
            </a:r>
            <a:endParaRPr lang="en-US" sz="54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782580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987030" y="3633470"/>
            <a:ext cx="12160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E200000000000000" pitchFamily="34" charset="0"/>
              </a:rPr>
              <a:t>ba</a:t>
            </a:r>
            <a:endParaRPr lang="en-US" sz="6000" b="1" dirty="0">
              <a:latin typeface=".VnAvant" panose="020BE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460" y="834422"/>
            <a:ext cx="5211936" cy="4296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3260" y="547721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Bà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397" y="743349"/>
            <a:ext cx="3433631" cy="441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28" y="365125"/>
            <a:ext cx="7247662" cy="5009631"/>
          </a:xfrm>
        </p:spPr>
      </p:pic>
      <p:sp>
        <p:nvSpPr>
          <p:cNvPr id="7" name="TextBox 6"/>
          <p:cNvSpPr txBox="1"/>
          <p:nvPr/>
        </p:nvSpPr>
        <p:spPr>
          <a:xfrm>
            <a:off x="5346512" y="5669131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E200000000000000" pitchFamily="34" charset="0"/>
              </a:rPr>
              <a:t>ba</a:t>
            </a:r>
            <a:r>
              <a:rPr lang="en-US" sz="6000" b="1" dirty="0">
                <a:latin typeface=".VnAvant" panose="020BE200000000000000" pitchFamily="34" charset="0"/>
              </a:rPr>
              <a:t> </a:t>
            </a:r>
            <a:r>
              <a:rPr lang="en-US" sz="6000" b="1" dirty="0" err="1">
                <a:latin typeface=".VnAvant" panose="020BE200000000000000" pitchFamily="34" charset="0"/>
              </a:rPr>
              <a:t>ba</a:t>
            </a:r>
            <a:endParaRPr lang="en-US" sz="6000" b="1" dirty="0"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40974" y="2552555"/>
            <a:ext cx="2678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.VnAvant" panose="020BE200000000000000" pitchFamily="34" charset="0"/>
              </a:rPr>
              <a:t>ba</a:t>
            </a:r>
            <a:r>
              <a:rPr lang="en-US" sz="6600" b="1" dirty="0">
                <a:solidFill>
                  <a:srgbClr val="002060"/>
                </a:solidFill>
                <a:latin typeface=".VnAvant" panose="020BE200000000000000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.VnAvant" panose="020BE200000000000000" pitchFamily="34" charset="0"/>
              </a:rPr>
              <a:t>ba</a:t>
            </a:r>
            <a:endParaRPr lang="en-US" sz="6600" b="1" dirty="0">
              <a:solidFill>
                <a:srgbClr val="002060"/>
              </a:solidFill>
              <a:latin typeface=".VnAvant" panose="020BE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8450" y="2552555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.VnAvant" panose="020BE200000000000000" pitchFamily="34" charset="0"/>
              </a:rPr>
              <a:t>ba</a:t>
            </a:r>
            <a:endParaRPr lang="en-US" sz="6600" b="1" dirty="0">
              <a:solidFill>
                <a:srgbClr val="C00000"/>
              </a:solidFill>
              <a:latin typeface=".VnAvant" panose="020BE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0050" y="2552555"/>
            <a:ext cx="1302727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7D14"/>
                </a:solidFill>
                <a:latin typeface="Times New Roman" panose="02020603050405020304" charset="0"/>
                <a:cs typeface="Times New Roman" panose="02020603050405020304" charset="0"/>
              </a:rPr>
              <a:t>bà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Widescreen</PresentationFormat>
  <Paragraphs>44</Paragraphs>
  <Slides>18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黑体</vt:lpstr>
      <vt:lpstr>.VnAvant</vt:lpstr>
      <vt:lpstr>.VnAvantH</vt:lpstr>
      <vt:lpstr>Arial</vt:lpstr>
      <vt:lpstr>AvantGarde-Demi</vt:lpstr>
      <vt:lpstr>Calibri</vt:lpstr>
      <vt:lpstr>Calibri Light</vt:lpstr>
      <vt:lpstr>Chivo Light</vt:lpstr>
      <vt:lpstr>Segoe UI</vt:lpstr>
      <vt:lpstr>Times New Roman</vt:lpstr>
      <vt:lpstr>VNI-Avo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16</cp:revision>
  <dcterms:created xsi:type="dcterms:W3CDTF">2020-08-13T04:37:00Z</dcterms:created>
  <dcterms:modified xsi:type="dcterms:W3CDTF">2025-05-19T15:47:53Z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