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58" r:id="rId7"/>
    <p:sldId id="266" r:id="rId8"/>
    <p:sldId id="290" r:id="rId9"/>
    <p:sldId id="287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13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On-screen Show (4:3)</PresentationFormat>
  <Paragraphs>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SimSun</vt:lpstr>
      <vt:lpstr>SimSun</vt:lpstr>
      <vt:lpstr>Arial</vt:lpstr>
      <vt:lpstr>Calibri</vt:lpstr>
      <vt:lpstr>Calibri Light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65</cp:revision>
  <dcterms:created xsi:type="dcterms:W3CDTF">2020-08-07T01:41:00Z</dcterms:created>
  <dcterms:modified xsi:type="dcterms:W3CDTF">2025-05-19T15:50:27Z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