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10"/>
  </p:notesMasterIdLst>
  <p:sldIdLst>
    <p:sldId id="256" r:id="rId3"/>
    <p:sldId id="261" r:id="rId4"/>
    <p:sldId id="262" r:id="rId5"/>
    <p:sldId id="260" r:id="rId6"/>
    <p:sldId id="258" r:id="rId7"/>
    <p:sldId id="257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7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19/05/2025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19/05/2025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19/05/2025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19/05/2025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19/05/2025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19/05/2025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19/05/2025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19/05/2025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19/05/2025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19/05/2025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19/05/2025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7E33-DEE0-4FC2-83AC-948BA077299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19/05/2025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82" b="85728"/>
          <a:stretch>
            <a:fillRect/>
          </a:stretch>
        </p:blipFill>
        <p:spPr>
          <a:xfrm>
            <a:off x="149785" y="1223493"/>
            <a:ext cx="11902566" cy="3747753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6" t="16901" r="21886" b="56245"/>
          <a:stretch>
            <a:fillRect/>
          </a:stretch>
        </p:blipFill>
        <p:spPr>
          <a:xfrm>
            <a:off x="2718923" y="623988"/>
            <a:ext cx="7720210" cy="581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336"/>
            <a:ext cx="2553815" cy="991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0495" y="2421228"/>
            <a:ext cx="687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5784" y="2421228"/>
            <a:ext cx="687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072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373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902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4718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7871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5784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44718" y="4495595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4921" y="447742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2992" y="447742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6561" y="5147854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9628" y="5173612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7988" y="5175767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7804" y="3093046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9809" y="3144799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6809" y="383471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16986" y="3831710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82898" y="446987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98408" y="4518621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8198" y="5183317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74656" y="5230463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7" b="6895"/>
          <a:stretch>
            <a:fillRect/>
          </a:stretch>
        </p:blipFill>
        <p:spPr>
          <a:xfrm>
            <a:off x="2690191" y="238540"/>
            <a:ext cx="9010934" cy="6476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336"/>
            <a:ext cx="2553815" cy="99167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 b="81835"/>
          <a:stretch>
            <a:fillRect/>
          </a:stretch>
        </p:blipFill>
        <p:spPr>
          <a:xfrm>
            <a:off x="475964" y="153419"/>
            <a:ext cx="8274119" cy="1323971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351721" y="2124823"/>
            <a:ext cx="9568070" cy="2912474"/>
            <a:chOff x="1351721" y="2124823"/>
            <a:chExt cx="9568070" cy="291247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351721" y="2166282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51721" y="2491856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351721" y="279620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351721" y="3107635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51721" y="341986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351721" y="4957004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51721" y="4670989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351721" y="3738980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51721" y="405895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351721" y="435949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5172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67637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81172" y="2160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0582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63518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958965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272314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58713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197822" y="215571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91518" y="2155713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496479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62752" y="21786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493572" y="2155711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173320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21753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3406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44611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750448" y="212482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044829" y="214816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366832" y="216394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96162" y="2154978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025254" y="2171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371364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755922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137658" y="212482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462757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781973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09427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422761" y="2157335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749919" y="21557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266751" y="2518751"/>
            <a:ext cx="15840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00" dirty="0" err="1">
                <a:latin typeface="HP001 4 hàng" panose="020B0603050302020204" pitchFamily="34" charset="0"/>
              </a:rPr>
              <a:t>cá</a:t>
            </a:r>
            <a:endParaRPr lang="en-US" sz="12400" dirty="0">
              <a:latin typeface="HP001 4 hàng" panose="020B06030503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45342" y="2508270"/>
            <a:ext cx="258897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400" dirty="0">
                <a:latin typeface="HP001 4 hàng" panose="020B0603050302020204" pitchFamily="34" charset="0"/>
              </a:rPr>
              <a:t>δ</a:t>
            </a:r>
            <a:r>
              <a:rPr lang="en-US" sz="12400" dirty="0"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95840" y="2517235"/>
            <a:ext cx="377930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400" dirty="0">
                <a:latin typeface="HP001 4 hàng" panose="020B0603050302020204" pitchFamily="34" charset="0"/>
              </a:rPr>
              <a:t>Ά</a:t>
            </a:r>
            <a:r>
              <a:rPr lang="en-US" sz="12400" dirty="0" err="1">
                <a:latin typeface="HP001 4 hàng" panose="020B0603050302020204" pitchFamily="34" charset="0"/>
              </a:rPr>
              <a:t>ı</a:t>
            </a:r>
            <a:endParaRPr lang="en-US" sz="12400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i 15 ke chuyen con qua khat nuo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9690" y="2322801"/>
            <a:ext cx="6692619" cy="376451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0469" r="67638" b="74174"/>
          <a:stretch>
            <a:fillRect/>
          </a:stretch>
        </p:blipFill>
        <p:spPr>
          <a:xfrm>
            <a:off x="2223247" y="1740757"/>
            <a:ext cx="1739153" cy="5319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2" b="9412"/>
          <a:stretch>
            <a:fillRect/>
          </a:stretch>
        </p:blipFill>
        <p:spPr>
          <a:xfrm>
            <a:off x="3751448" y="116539"/>
            <a:ext cx="5329798" cy="526073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Củng cố bài học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Widescreen</PresentationFormat>
  <Paragraphs>27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AvantGarde</vt:lpstr>
      <vt:lpstr>Calibri</vt:lpstr>
      <vt:lpstr>Calibri Light</vt:lpstr>
      <vt:lpstr>Euphemia</vt:lpstr>
      <vt:lpstr>HP001 4 hàng</vt:lpstr>
      <vt:lpstr>Tahoma</vt:lpstr>
      <vt:lpstr>Times New Roman</vt:lpstr>
      <vt:lpstr>Wingdings</vt:lpstr>
      <vt:lpstr>Office Theme</vt:lpstr>
      <vt:lpstr>Trẻ em Vui vẻ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 ..................... ..................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Thang</dc:creator>
  <cp:lastModifiedBy>ADMIN</cp:lastModifiedBy>
  <cp:revision>10</cp:revision>
  <dcterms:created xsi:type="dcterms:W3CDTF">2020-08-22T13:51:00Z</dcterms:created>
  <dcterms:modified xsi:type="dcterms:W3CDTF">2025-05-19T15:57:11Z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