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</p:sldMasterIdLst>
  <p:notesMasterIdLst>
    <p:notesMasterId r:id="rId26"/>
  </p:notesMasterIdLst>
  <p:sldIdLst>
    <p:sldId id="258" r:id="rId3"/>
    <p:sldId id="259" r:id="rId4"/>
    <p:sldId id="366" r:id="rId5"/>
    <p:sldId id="260" r:id="rId6"/>
    <p:sldId id="263" r:id="rId7"/>
    <p:sldId id="264" r:id="rId8"/>
    <p:sldId id="265" r:id="rId9"/>
    <p:sldId id="356" r:id="rId10"/>
    <p:sldId id="357" r:id="rId11"/>
    <p:sldId id="272" r:id="rId12"/>
    <p:sldId id="363" r:id="rId13"/>
    <p:sldId id="362" r:id="rId14"/>
    <p:sldId id="359" r:id="rId15"/>
    <p:sldId id="360" r:id="rId16"/>
    <p:sldId id="364" r:id="rId17"/>
    <p:sldId id="367" r:id="rId18"/>
    <p:sldId id="369" r:id="rId19"/>
    <p:sldId id="354" r:id="rId20"/>
    <p:sldId id="282" r:id="rId21"/>
    <p:sldId id="283" r:id="rId22"/>
    <p:sldId id="284" r:id="rId23"/>
    <p:sldId id="355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4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19/5/2025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5/19/2025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" Target="slide21.xml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slide" Target="slide20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6505" y="5534527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(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37) :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62,63)</a:t>
            </a: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2328" y="718811"/>
            <a:ext cx="221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         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9521" y="730843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4" y="1756594"/>
            <a:ext cx="10121683" cy="381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552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89" y="1157807"/>
            <a:ext cx="8301790" cy="456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176" y="550363"/>
            <a:ext cx="221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         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6689" y="562395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35892" y="5747167"/>
            <a:ext cx="4953075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     -   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=   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054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09" y="1126967"/>
            <a:ext cx="7712253" cy="45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0408" y="598491"/>
            <a:ext cx="221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         ? </a:t>
            </a:r>
          </a:p>
        </p:txBody>
      </p:sp>
      <p:sp>
        <p:nvSpPr>
          <p:cNvPr id="5" name="Rectangle 4"/>
          <p:cNvSpPr/>
          <p:nvPr/>
        </p:nvSpPr>
        <p:spPr>
          <a:xfrm>
            <a:off x="769953" y="562395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26804" y="5747167"/>
            <a:ext cx="4953075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    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3     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2</a:t>
            </a:r>
          </a:p>
        </p:txBody>
      </p:sp>
    </p:spTree>
    <p:extLst>
      <p:ext uri="{BB962C8B-B14F-4D97-AF65-F5344CB8AC3E}">
        <p14:creationId xmlns:p14="http://schemas.microsoft.com/office/powerpoint/2010/main" val="22297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64" y="986580"/>
            <a:ext cx="8349916" cy="486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048" y="574427"/>
            <a:ext cx="221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         ? </a:t>
            </a:r>
          </a:p>
        </p:txBody>
      </p:sp>
      <p:sp>
        <p:nvSpPr>
          <p:cNvPr id="5" name="Rectangle 4"/>
          <p:cNvSpPr/>
          <p:nvPr/>
        </p:nvSpPr>
        <p:spPr>
          <a:xfrm>
            <a:off x="902305" y="586459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35892" y="5747167"/>
            <a:ext cx="4953075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-   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=  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35694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0358" y="697832"/>
            <a:ext cx="797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7" y="1221052"/>
            <a:ext cx="9674659" cy="533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9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0358" y="697832"/>
            <a:ext cx="797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8" y="1407679"/>
            <a:ext cx="6522385" cy="469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954253" y="1776682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6 - 3 = 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926173" y="3108218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5 - 1 = 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99663" y="4515872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3 - 1 = 2</a:t>
            </a:r>
          </a:p>
        </p:txBody>
      </p:sp>
    </p:spTree>
    <p:extLst>
      <p:ext uri="{BB962C8B-B14F-4D97-AF65-F5344CB8AC3E}">
        <p14:creationId xmlns:p14="http://schemas.microsoft.com/office/powerpoint/2010/main" val="4153403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871" y="1864895"/>
            <a:ext cx="9750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</p:spTree>
    <p:extLst>
      <p:ext uri="{BB962C8B-B14F-4D97-AF65-F5344CB8AC3E}">
        <p14:creationId xmlns:p14="http://schemas.microsoft.com/office/powerpoint/2010/main" val="1044392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68" name="Rectangle 1372">
            <a:extLst>
              <a:ext uri="{FF2B5EF4-FFF2-40B4-BE49-F238E27FC236}">
                <a16:creationId xmlns:a16="http://schemas.microsoft.com/office/drawing/2014/main" id="{875A4854-8739-4667-9889-0175320C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1" y="6524626"/>
            <a:ext cx="576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pic>
        <p:nvPicPr>
          <p:cNvPr id="10240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F2F49BC7-1C0F-47D4-8F75-6C841431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2711589"/>
            <a:ext cx="27305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5E1165D9-BCC9-431B-9CAA-A60CD539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1343233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142D4146-D75E-4B8F-BA2E-A90879CB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10" y="2566264"/>
            <a:ext cx="25876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3">
            <a:extLst>
              <a:ext uri="{FF2B5EF4-FFF2-40B4-BE49-F238E27FC236}">
                <a16:creationId xmlns:a16="http://schemas.microsoft.com/office/drawing/2014/main" id="{19973071-074F-4300-A2A6-4D1F9388F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137498"/>
            <a:ext cx="9144000" cy="110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“HỘP QUÀ BÍ MẬT”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FD147A-0173-48A8-A94C-7C4994A80583}"/>
              </a:ext>
            </a:extLst>
          </p:cNvPr>
          <p:cNvSpPr/>
          <p:nvPr/>
        </p:nvSpPr>
        <p:spPr>
          <a:xfrm>
            <a:off x="106017" y="109869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CỦNG CỐ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7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2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1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2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1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2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" dur="1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Box 3">
            <a:extLst>
              <a:ext uri="{FF2B5EF4-FFF2-40B4-BE49-F238E27FC236}">
                <a16:creationId xmlns:a16="http://schemas.microsoft.com/office/drawing/2014/main" id="{E38D7A37-38DF-4AD4-B200-69E8D9C51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48" y="2376530"/>
            <a:ext cx="340942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sp>
        <p:nvSpPr>
          <p:cNvPr id="26629" name="TextBox 4">
            <a:extLst>
              <a:ext uri="{FF2B5EF4-FFF2-40B4-BE49-F238E27FC236}">
                <a16:creationId xmlns:a16="http://schemas.microsoft.com/office/drawing/2014/main" id="{D93CD022-99DA-44F3-98EB-C7CEB088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16" y="3300493"/>
            <a:ext cx="3188034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8ED2A7-D89A-41EB-8AC2-9DEB677CA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79" y="3084554"/>
            <a:ext cx="851819" cy="102703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7813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800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39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64228976-9E86-4DBA-85F1-55147967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6" y="5035550"/>
            <a:ext cx="18891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65E800-A4EC-4F88-B0A3-1E8CA569ECD0}"/>
              </a:ext>
            </a:extLst>
          </p:cNvPr>
          <p:cNvSpPr/>
          <p:nvPr/>
        </p:nvSpPr>
        <p:spPr>
          <a:xfrm>
            <a:off x="565150" y="552462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-  5 = ?</a:t>
            </a:r>
          </a:p>
          <a:p>
            <a:pPr algn="ctr"/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980661" y="357806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928517" y="1617150"/>
            <a:ext cx="6096000" cy="95415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TRUYỀN ĐIỆN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204D5E3-EC44-49DA-9937-7064A601B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492" y="2332540"/>
            <a:ext cx="3429000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050793-07ED-4369-A656-057FD46F6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492" y="3291710"/>
            <a:ext cx="4876800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6A8C6AB-C8F8-4576-96C1-05C4238B2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112" y="2240206"/>
            <a:ext cx="881981" cy="769369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7813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800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62" name="Picture 14">
            <a:hlinkClick r:id="rId2" action="ppaction://hlinksldjump"/>
            <a:extLst>
              <a:ext uri="{FF2B5EF4-FFF2-40B4-BE49-F238E27FC236}">
                <a16:creationId xmlns:a16="http://schemas.microsoft.com/office/drawing/2014/main" id="{0806F546-32CD-40E5-8285-B64126C27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6" y="3929063"/>
            <a:ext cx="1508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8360D6-163F-41D4-8C6A-CDA53793C912}"/>
              </a:ext>
            </a:extLst>
          </p:cNvPr>
          <p:cNvSpPr/>
          <p:nvPr/>
        </p:nvSpPr>
        <p:spPr>
          <a:xfrm>
            <a:off x="308476" y="379566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0 = ?</a:t>
            </a:r>
            <a:endParaRPr lang="en-SG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Box 4">
            <a:extLst>
              <a:ext uri="{FF2B5EF4-FFF2-40B4-BE49-F238E27FC236}">
                <a16:creationId xmlns:a16="http://schemas.microsoft.com/office/drawing/2014/main" id="{982685A0-6FE2-49E9-B193-54AD9B971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2206166"/>
            <a:ext cx="827087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</a:p>
        </p:txBody>
      </p:sp>
      <p:sp>
        <p:nvSpPr>
          <p:cNvPr id="28678" name="TextBox 5">
            <a:extLst>
              <a:ext uri="{FF2B5EF4-FFF2-40B4-BE49-F238E27FC236}">
                <a16:creationId xmlns:a16="http://schemas.microsoft.com/office/drawing/2014/main" id="{1FFD10C9-D55E-438E-A935-3B3D4524F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3090655"/>
            <a:ext cx="4204390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7813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95FED3-ED8B-41D2-9219-72A9FFFA5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13135"/>
            <a:ext cx="787952" cy="739741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7813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7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9AAA13FF-8B57-4B10-B8BB-306B85E4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3" y="4914901"/>
            <a:ext cx="1730375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27FB82-176A-4D1B-A618-7BF9799B1D71}"/>
              </a:ext>
            </a:extLst>
          </p:cNvPr>
          <p:cNvSpPr/>
          <p:nvPr/>
        </p:nvSpPr>
        <p:spPr>
          <a:xfrm>
            <a:off x="340560" y="415941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– 0 = ?</a:t>
            </a:r>
          </a:p>
          <a:p>
            <a:pPr algn="ctr"/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8987589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THỰC HÀNH, LUYỆN TẬP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49250" y="1191039"/>
            <a:ext cx="6311707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9492" y="2532648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  -   1</a:t>
            </a:r>
          </a:p>
        </p:txBody>
      </p:sp>
      <p:sp>
        <p:nvSpPr>
          <p:cNvPr id="8" name="Rectangle 7"/>
          <p:cNvSpPr/>
          <p:nvPr/>
        </p:nvSpPr>
        <p:spPr>
          <a:xfrm>
            <a:off x="319942" y="5167555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  -   2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4050" y="4024564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  -  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70661" y="5221706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  -  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04346" y="3681664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  -  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47523" y="1834817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  -  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60957" y="4878806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  -   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25829" y="3332748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  -   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36911" y="2342149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  -   5</a:t>
            </a:r>
          </a:p>
        </p:txBody>
      </p:sp>
    </p:spTree>
    <p:extLst>
      <p:ext uri="{BB962C8B-B14F-4D97-AF65-F5344CB8AC3E}">
        <p14:creationId xmlns:p14="http://schemas.microsoft.com/office/powerpoint/2010/main" val="376546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LUYỆN TẬP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49250" y="1191039"/>
            <a:ext cx="6311707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9492" y="2352168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 -  1  =  2</a:t>
            </a:r>
          </a:p>
        </p:txBody>
      </p:sp>
      <p:sp>
        <p:nvSpPr>
          <p:cNvPr id="8" name="Rectangle 7"/>
          <p:cNvSpPr/>
          <p:nvPr/>
        </p:nvSpPr>
        <p:spPr>
          <a:xfrm>
            <a:off x="729030" y="3495107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 -  2  =  1</a:t>
            </a:r>
          </a:p>
        </p:txBody>
      </p:sp>
      <p:sp>
        <p:nvSpPr>
          <p:cNvPr id="9" name="Rectangle 8"/>
          <p:cNvSpPr/>
          <p:nvPr/>
        </p:nvSpPr>
        <p:spPr>
          <a:xfrm>
            <a:off x="3470660" y="3675648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 -  3  = 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10878" y="4969039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 -  3  = 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29274" y="2358184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 -  3  = 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70661" y="2342149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 -  2  = 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90859" y="2352168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 -  1  =  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69218" y="3675648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 -  2  = 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84569" y="3675648"/>
            <a:ext cx="1756611" cy="6858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 -  5  =  1</a:t>
            </a:r>
          </a:p>
        </p:txBody>
      </p:sp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1092" y="697832"/>
            <a:ext cx="415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nhẩm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49" y="1796025"/>
            <a:ext cx="2583782" cy="189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35" y="1796025"/>
            <a:ext cx="2519591" cy="190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27" y="1552075"/>
            <a:ext cx="2579886" cy="213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167059" y="3946344"/>
            <a:ext cx="1967128" cy="1359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 – 1 = 1</a:t>
            </a:r>
          </a:p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 – 4 = 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58423" y="3926281"/>
            <a:ext cx="1967128" cy="135956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 – 5 = 0</a:t>
            </a:r>
          </a:p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 – 6 =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80153" y="3882157"/>
            <a:ext cx="1967128" cy="13595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 – 0 = 5</a:t>
            </a:r>
          </a:p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6 – 0 =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1093" y="5594674"/>
            <a:ext cx="697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7077" y="6168194"/>
            <a:ext cx="6978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7889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9" grpId="0" animBg="1"/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200" y="718811"/>
            <a:ext cx="221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3.          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5297" y="718811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9" y="1789340"/>
            <a:ext cx="9686122" cy="437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895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23" y="1600244"/>
            <a:ext cx="3605161" cy="550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81859" y="2177734"/>
            <a:ext cx="3140242" cy="104674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4 - 1 = 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82133" y="3894239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42293" y="5418300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200" y="718811"/>
            <a:ext cx="221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3.          ?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75297" y="718811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07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72" y="1663653"/>
            <a:ext cx="3922290" cy="519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75297" y="718811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4200" y="718811"/>
            <a:ext cx="221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3.          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66083" y="1925062"/>
            <a:ext cx="3140242" cy="104674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3 - 1 = 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82133" y="3497183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26245" y="5021231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</a:p>
        </p:txBody>
      </p:sp>
    </p:spTree>
    <p:extLst>
      <p:ext uri="{BB962C8B-B14F-4D97-AF65-F5344CB8AC3E}">
        <p14:creationId xmlns:p14="http://schemas.microsoft.com/office/powerpoint/2010/main" val="35643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6" y="1159072"/>
            <a:ext cx="4166352" cy="602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75297" y="718811"/>
            <a:ext cx="637674" cy="5232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4200" y="718811"/>
            <a:ext cx="2213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3.          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81859" y="2177734"/>
            <a:ext cx="3140242" cy="104674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6 - 2 = 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46037" y="3966431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29989" y="5430319"/>
            <a:ext cx="3140242" cy="10467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4 -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</a:p>
        </p:txBody>
      </p:sp>
    </p:spTree>
    <p:extLst>
      <p:ext uri="{BB962C8B-B14F-4D97-AF65-F5344CB8AC3E}">
        <p14:creationId xmlns:p14="http://schemas.microsoft.com/office/powerpoint/2010/main" val="195111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407</Words>
  <Application>Microsoft Office PowerPoint</Application>
  <PresentationFormat>Widescreen</PresentationFormat>
  <Paragraphs>89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宋体</vt:lpstr>
      <vt:lpstr>Arial</vt:lpstr>
      <vt:lpstr>Calibri</vt:lpstr>
      <vt:lpstr>Constantia</vt:lpstr>
      <vt:lpstr>Gill Sans MT</vt:lpstr>
      <vt:lpstr>Goudy Old Style</vt:lpstr>
      <vt:lpstr>HP001 4 hàng</vt:lpstr>
      <vt:lpstr>Times New Roman</vt:lpstr>
      <vt:lpstr>方正粗圆简体</vt:lpstr>
      <vt:lpstr>ClassicFrameVTI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46</cp:revision>
  <dcterms:created xsi:type="dcterms:W3CDTF">2020-08-10T03:18:16Z</dcterms:created>
  <dcterms:modified xsi:type="dcterms:W3CDTF">2025-05-19T15:24:00Z</dcterms:modified>
</cp:coreProperties>
</file>