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6"/>
  </p:notesMasterIdLst>
  <p:sldIdLst>
    <p:sldId id="258" r:id="rId3"/>
    <p:sldId id="356" r:id="rId4"/>
    <p:sldId id="260" r:id="rId5"/>
    <p:sldId id="265" r:id="rId6"/>
    <p:sldId id="267" r:id="rId7"/>
    <p:sldId id="261" r:id="rId8"/>
    <p:sldId id="266" r:id="rId9"/>
    <p:sldId id="268" r:id="rId10"/>
    <p:sldId id="269" r:id="rId11"/>
    <p:sldId id="272" r:id="rId12"/>
    <p:sldId id="262" r:id="rId13"/>
    <p:sldId id="355" r:id="rId14"/>
    <p:sldId id="27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b="0" i="0" u="none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PHÉP TRỪ TRONG PHẠM VI 6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0" y="257912"/>
            <a:ext cx="9090421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2168" y="2829229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066800" y="1600424"/>
            <a:ext cx="10065440" cy="15428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CAB017-FE31-45FB-8BB3-7A7BF90C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3480946" y="1182210"/>
            <a:ext cx="4529510" cy="2038350"/>
          </a:xfrm>
          <a:prstGeom prst="roundRect">
            <a:avLst/>
          </a:prstGeom>
          <a:solidFill>
            <a:srgbClr val="CEF3FE">
              <a:alpha val="68000"/>
            </a:srgb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 BẠN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203200" y="3634741"/>
            <a:ext cx="11755120" cy="28194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just"/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SG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6E0F01-0809-4768-883D-E20636857848}"/>
              </a:ext>
            </a:extLst>
          </p:cNvPr>
          <p:cNvSpPr/>
          <p:nvPr/>
        </p:nvSpPr>
        <p:spPr>
          <a:xfrm>
            <a:off x="2697701" y="2096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GIÁO ÁN 2020 - 2021\MÔN TOÁN\HÌNH ẢNH\trang 51 - 100\trang 60\467ac012-09e9-4d11-b2f7-73a613a13d1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295400"/>
            <a:ext cx="11506200" cy="529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45393" y="419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457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476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1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51143" y="5333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1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1017044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1 = 5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238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20804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70193" y="1257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3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265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3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3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02543" y="2724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4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2705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4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188743" y="2743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21593" y="3467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5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3486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5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40643" y="42100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6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GIÁO ÁN 2020 - 2021\MÔN TOÁN\HÌNH ẢNH\trang 51 - 100\trang 60\728b1ed9-7550-4eda-b36a-87c5b292e3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1333500"/>
            <a:ext cx="11430000" cy="37528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9243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62400" y="32385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53448" y="38671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32563" y="2565952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53250" y="25527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72300" y="32575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34200" y="3962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65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077450" y="3200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15550" y="39243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GIÁO ÁN 2020 - 2021\MÔN TOÁN\HÌNH ẢNH\trang 51 - 100\trang 60\08ad3c97-d1e4-4443-87b1-ed95a42e35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72" y="609600"/>
            <a:ext cx="10477500" cy="5350525"/>
          </a:xfrm>
          <a:prstGeom prst="rect">
            <a:avLst/>
          </a:prstGeom>
          <a:noFill/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988843" y="2247900"/>
            <a:ext cx="1869157" cy="7837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50815" y="3181350"/>
            <a:ext cx="1869157" cy="77234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31765" y="4114800"/>
            <a:ext cx="1869157" cy="8125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55793" y="2233949"/>
            <a:ext cx="1869157" cy="8367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36743" y="3219449"/>
            <a:ext cx="1888207" cy="7429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351043" y="4152899"/>
            <a:ext cx="1869157" cy="8439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03693" y="2236425"/>
            <a:ext cx="1869157" cy="774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22743" y="3161255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60843" y="4114800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GIÁO ÁN 2020 - 2021\MÔN TOÁN\HÌNH ẢNH\trang 51 - 100\trang 61\1f9a2279-6521-4fac-b4ca-47dc86cb45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42900"/>
            <a:ext cx="11125200" cy="59245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8877300" y="2190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5600" y="2952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91450" y="29337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44100" y="2971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58250" y="3733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44100" y="4495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51 - 100\trang 61\c187e918-67e2-4918-a0e3-8b9b04ccf9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266700"/>
            <a:ext cx="10877550" cy="59817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924300" y="26098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36195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24650" y="25908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19900" y="36766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29800" y="26289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86950" y="36576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IÁO ÁN 2020 - 2021\MÔN TOÁN\HÌNH ẢNH\trang 51 - 100\trang 61\f1495234-a3a5-4b80-8601-8cb6c021d4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209550"/>
            <a:ext cx="11334750" cy="63436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119C6-7AC0-4F6B-883A-27DC0B9125EA}"/>
              </a:ext>
            </a:extLst>
          </p:cNvPr>
          <p:cNvSpPr/>
          <p:nvPr/>
        </p:nvSpPr>
        <p:spPr>
          <a:xfrm>
            <a:off x="510081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07BFD7-E39D-444E-8853-7F5894CB949E}"/>
              </a:ext>
            </a:extLst>
          </p:cNvPr>
          <p:cNvSpPr/>
          <p:nvPr/>
        </p:nvSpPr>
        <p:spPr>
          <a:xfrm>
            <a:off x="7883028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7DA5D-3493-4DF2-9848-903100418DA0}"/>
              </a:ext>
            </a:extLst>
          </p:cNvPr>
          <p:cNvSpPr/>
          <p:nvPr/>
        </p:nvSpPr>
        <p:spPr>
          <a:xfrm>
            <a:off x="8905761" y="263119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806C8-F31D-47D7-B1E2-AD92EFAB772E}"/>
              </a:ext>
            </a:extLst>
          </p:cNvPr>
          <p:cNvSpPr/>
          <p:nvPr/>
        </p:nvSpPr>
        <p:spPr>
          <a:xfrm>
            <a:off x="987318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D4FC-7DFE-4D9A-BE35-F89E1FCCF5A1}"/>
              </a:ext>
            </a:extLst>
          </p:cNvPr>
          <p:cNvSpPr/>
          <p:nvPr/>
        </p:nvSpPr>
        <p:spPr>
          <a:xfrm>
            <a:off x="3955286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AF3C-8320-411C-8B99-99736A815405}"/>
              </a:ext>
            </a:extLst>
          </p:cNvPr>
          <p:cNvSpPr/>
          <p:nvPr/>
        </p:nvSpPr>
        <p:spPr>
          <a:xfrm>
            <a:off x="4955985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0FFA6-8506-4C9D-9DCE-70A5CAD3644E}"/>
              </a:ext>
            </a:extLst>
          </p:cNvPr>
          <p:cNvSpPr/>
          <p:nvPr/>
        </p:nvSpPr>
        <p:spPr>
          <a:xfrm>
            <a:off x="5911011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9C5F3-F802-4264-9251-83B539CECD0D}"/>
              </a:ext>
            </a:extLst>
          </p:cNvPr>
          <p:cNvSpPr/>
          <p:nvPr/>
        </p:nvSpPr>
        <p:spPr>
          <a:xfrm>
            <a:off x="7905979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F495F-B610-49FC-8190-F288E6394F53}"/>
              </a:ext>
            </a:extLst>
          </p:cNvPr>
          <p:cNvSpPr/>
          <p:nvPr/>
        </p:nvSpPr>
        <p:spPr>
          <a:xfrm>
            <a:off x="8890612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548368-247B-423A-A20B-4D7E1F28486C}"/>
              </a:ext>
            </a:extLst>
          </p:cNvPr>
          <p:cNvSpPr/>
          <p:nvPr/>
        </p:nvSpPr>
        <p:spPr>
          <a:xfrm>
            <a:off x="9858489" y="5287866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356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8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2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355&quot;/&gt;&lt;/object&gt;&lt;object type=&quot;3&quot; unique_id=&quot;10015&quot;&gt;&lt;property id=&quot;20148&quot; value=&quot;5&quot;/&gt;&lt;property id=&quot;20300&quot; value=&quot;Slide 13&quot;/&gt;&lt;property id=&quot;20307&quot; value=&quot;279&quot;/&gt;&lt;/object&gt;&lt;/object&gt;&lt;object type=&quot;8&quot; unique_id=&quot;1003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306</Words>
  <Application>Microsoft Office PowerPoint</Application>
  <PresentationFormat>Widescreen</PresentationFormat>
  <Paragraphs>79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宋体</vt:lpstr>
      <vt:lpstr>Arial</vt:lpstr>
      <vt:lpstr>Calibri</vt:lpstr>
      <vt:lpstr>Gill Sans MT</vt:lpstr>
      <vt:lpstr>Goudy Old Style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24</cp:revision>
  <dcterms:created xsi:type="dcterms:W3CDTF">2020-08-10T03:18:16Z</dcterms:created>
  <dcterms:modified xsi:type="dcterms:W3CDTF">2025-05-19T15:24:22Z</dcterms:modified>
</cp:coreProperties>
</file>