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8"/>
  </p:notesMasterIdLst>
  <p:sldIdLst>
    <p:sldId id="258" r:id="rId3"/>
    <p:sldId id="259" r:id="rId4"/>
    <p:sldId id="260" r:id="rId5"/>
    <p:sldId id="267" r:id="rId6"/>
    <p:sldId id="261" r:id="rId7"/>
    <p:sldId id="266" r:id="rId8"/>
    <p:sldId id="272" r:id="rId9"/>
    <p:sldId id="262" r:id="rId10"/>
    <p:sldId id="358" r:id="rId11"/>
    <p:sldId id="359" r:id="rId12"/>
    <p:sldId id="360" r:id="rId13"/>
    <p:sldId id="361" r:id="rId14"/>
    <p:sldId id="362" r:id="rId15"/>
    <p:sldId id="355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DB11"/>
    <a:srgbClr val="6ABF7F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6 – 3 =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4979625" y="1887665"/>
            <a:ext cx="2776250" cy="1950719"/>
          </a:xfrm>
          <a:prstGeom prst="snip2DiagRect">
            <a:avLst/>
          </a:prstGeom>
          <a:solidFill>
            <a:srgbClr val="8CDB1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9829800" y="5314950"/>
            <a:ext cx="1809750" cy="1143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: 6 – 2 =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4882063" y="2259330"/>
            <a:ext cx="2346593" cy="1505712"/>
          </a:xfrm>
          <a:prstGeom prst="snip2DiagRect">
            <a:avLst/>
          </a:prstGeom>
          <a:solidFill>
            <a:srgbClr val="92D050">
              <a:alpha val="75000"/>
            </a:srgbClr>
          </a:solidFill>
          <a:ln>
            <a:solidFill>
              <a:srgbClr val="8CD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9696450" y="5372100"/>
            <a:ext cx="1581150" cy="1066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: 6 – 1 = 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5299112" y="2334768"/>
            <a:ext cx="1949987" cy="1505712"/>
          </a:xfrm>
          <a:prstGeom prst="snip2Diag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9753600" y="5581650"/>
            <a:ext cx="1485900" cy="10287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6 – 4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4748270" y="2335530"/>
            <a:ext cx="2291508" cy="1505712"/>
          </a:xfrm>
          <a:prstGeom prst="snip2Diag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9867900" y="5524500"/>
            <a:ext cx="120015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721326" y="9340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7229" t="12023" r="4432" b="3319"/>
          <a:stretch/>
        </p:blipFill>
        <p:spPr bwMode="auto">
          <a:xfrm>
            <a:off x="374572" y="1145754"/>
            <a:ext cx="8317735" cy="50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Callout 4"/>
          <p:cNvSpPr/>
          <p:nvPr/>
        </p:nvSpPr>
        <p:spPr>
          <a:xfrm>
            <a:off x="9418320" y="958850"/>
            <a:ext cx="2702560" cy="3390900"/>
          </a:xfrm>
          <a:prstGeom prst="wedgeEllipseCallout">
            <a:avLst>
              <a:gd name="adj1" fmla="val -79642"/>
              <a:gd name="adj2" fmla="val 307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45735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611959" y="95415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l="5644" t="4640" r="5340" b="5349"/>
          <a:stretch/>
        </p:blipFill>
        <p:spPr bwMode="auto">
          <a:xfrm>
            <a:off x="1344058" y="1847026"/>
            <a:ext cx="10256703" cy="469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472070" y="680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178027" y="1193185"/>
            <a:ext cx="7762876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GIÁO ÁN 2020 - 2021\MÔN TOÁN\HÌNH ẢNH\trang 51 - 100\trang 57\622d32fe-69e9-4a93-9b3a-281646699756.jpg"/>
          <p:cNvPicPr>
            <a:picLocks noChangeAspect="1" noChangeArrowheads="1"/>
          </p:cNvPicPr>
          <p:nvPr/>
        </p:nvPicPr>
        <p:blipFill rotWithShape="1">
          <a:blip r:embed="rId2"/>
          <a:srcRect l="5712" t="5055" r="11292" b="7810"/>
          <a:stretch/>
        </p:blipFill>
        <p:spPr bwMode="auto">
          <a:xfrm>
            <a:off x="924040" y="2049156"/>
            <a:ext cx="9926197" cy="3307255"/>
          </a:xfrm>
          <a:prstGeom prst="rect">
            <a:avLst/>
          </a:prstGeom>
          <a:noFill/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581481-0DA2-4A80-ACAD-C39580E7CCB2}"/>
              </a:ext>
            </a:extLst>
          </p:cNvPr>
          <p:cNvSpPr/>
          <p:nvPr/>
        </p:nvSpPr>
        <p:spPr>
          <a:xfrm>
            <a:off x="3346831" y="3428999"/>
            <a:ext cx="571500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B8830B-577B-4BC1-A4C2-C7D72B279539}"/>
              </a:ext>
            </a:extLst>
          </p:cNvPr>
          <p:cNvSpPr/>
          <p:nvPr/>
        </p:nvSpPr>
        <p:spPr>
          <a:xfrm>
            <a:off x="9652533" y="4729231"/>
            <a:ext cx="571500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51A67C-8519-49E0-A513-8B3E704175EA}"/>
              </a:ext>
            </a:extLst>
          </p:cNvPr>
          <p:cNvSpPr/>
          <p:nvPr/>
        </p:nvSpPr>
        <p:spPr>
          <a:xfrm>
            <a:off x="9645568" y="3415666"/>
            <a:ext cx="571500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DD1D5D7-E91D-48B1-AA7B-3A6FF64A0D4D}"/>
              </a:ext>
            </a:extLst>
          </p:cNvPr>
          <p:cNvSpPr/>
          <p:nvPr/>
        </p:nvSpPr>
        <p:spPr>
          <a:xfrm>
            <a:off x="3336196" y="4748947"/>
            <a:ext cx="571500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213789" y="4042787"/>
            <a:ext cx="9730312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GIÁO ÁN 2020 - 2021\MÔN TOÁN\HÌNH ẢNH\trang 51 - 100\trang 57\c9b14324-b0be-4ae2-b134-97f38c245e8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604040"/>
            <a:ext cx="11220450" cy="3284982"/>
          </a:xfrm>
          <a:prstGeom prst="rect">
            <a:avLst/>
          </a:prstGeom>
          <a:noFill/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2357437" y="4534763"/>
            <a:ext cx="7762876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1622234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2228850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3700" y="1600200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9668" y="2259836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39350" y="1677319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56335" y="2281870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86402" y="2839369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317FFA-0C66-41C7-871D-76856D68E35D}"/>
              </a:ext>
            </a:extLst>
          </p:cNvPr>
          <p:cNvSpPr txBox="1"/>
          <p:nvPr/>
        </p:nvSpPr>
        <p:spPr>
          <a:xfrm>
            <a:off x="3581400" y="2905990"/>
            <a:ext cx="64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54CC0-3E1F-4FA6-A199-90B89FAFDE59}"/>
              </a:ext>
            </a:extLst>
          </p:cNvPr>
          <p:cNvSpPr txBox="1"/>
          <p:nvPr/>
        </p:nvSpPr>
        <p:spPr>
          <a:xfrm>
            <a:off x="6749698" y="2880790"/>
            <a:ext cx="64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1DC79-0E5C-436C-9979-D075F3C88A5C}"/>
              </a:ext>
            </a:extLst>
          </p:cNvPr>
          <p:cNvSpPr txBox="1"/>
          <p:nvPr/>
        </p:nvSpPr>
        <p:spPr>
          <a:xfrm>
            <a:off x="4102291" y="1564397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0611A-7639-49E7-BF65-7D71BDC9D5F6}"/>
              </a:ext>
            </a:extLst>
          </p:cNvPr>
          <p:cNvSpPr txBox="1"/>
          <p:nvPr/>
        </p:nvSpPr>
        <p:spPr>
          <a:xfrm>
            <a:off x="4088520" y="2169170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50572-8FDA-41BE-B2C6-892AB4B679B5}"/>
              </a:ext>
            </a:extLst>
          </p:cNvPr>
          <p:cNvSpPr txBox="1"/>
          <p:nvPr/>
        </p:nvSpPr>
        <p:spPr>
          <a:xfrm>
            <a:off x="4076716" y="2798569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5EA78-3358-4838-AEEE-31F14E551E36}"/>
              </a:ext>
            </a:extLst>
          </p:cNvPr>
          <p:cNvSpPr txBox="1"/>
          <p:nvPr/>
        </p:nvSpPr>
        <p:spPr>
          <a:xfrm>
            <a:off x="7255615" y="1574769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6AA11-CE6D-440B-B3CB-AED42A9F624E}"/>
              </a:ext>
            </a:extLst>
          </p:cNvPr>
          <p:cNvSpPr txBox="1"/>
          <p:nvPr/>
        </p:nvSpPr>
        <p:spPr>
          <a:xfrm>
            <a:off x="7286828" y="2178861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19D5AD-B505-4934-8D55-DB7AC73009C3}"/>
              </a:ext>
            </a:extLst>
          </p:cNvPr>
          <p:cNvSpPr txBox="1"/>
          <p:nvPr/>
        </p:nvSpPr>
        <p:spPr>
          <a:xfrm>
            <a:off x="7251069" y="2798911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614C-EA28-4404-9F53-E887627A080B}"/>
              </a:ext>
            </a:extLst>
          </p:cNvPr>
          <p:cNvSpPr txBox="1"/>
          <p:nvPr/>
        </p:nvSpPr>
        <p:spPr>
          <a:xfrm>
            <a:off x="10502140" y="1597447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329153-C7B9-41D6-BA56-1A214443BD9C}"/>
              </a:ext>
            </a:extLst>
          </p:cNvPr>
          <p:cNvSpPr txBox="1"/>
          <p:nvPr/>
        </p:nvSpPr>
        <p:spPr>
          <a:xfrm>
            <a:off x="10522336" y="2168493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1C7E3-1FF0-411E-89B6-7286795BB371}"/>
              </a:ext>
            </a:extLst>
          </p:cNvPr>
          <p:cNvSpPr txBox="1"/>
          <p:nvPr/>
        </p:nvSpPr>
        <p:spPr>
          <a:xfrm>
            <a:off x="10553723" y="2819399"/>
            <a:ext cx="75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  <p:bldP spid="17" grpId="0"/>
      <p:bldP spid="18" grpId="0"/>
      <p:bldP spid="2" grpId="0"/>
      <p:bldP spid="3" grpId="0"/>
      <p:bldP spid="4" grpId="0"/>
      <p:bldP spid="6" grpId="0"/>
      <p:bldP spid="7" grpId="0"/>
      <p:bldP spid="8" grpId="0"/>
      <p:bldP spid="24" grpId="0"/>
      <p:bldP spid="26" grpId="0"/>
      <p:bldP spid="28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51 - 100\trang 57\221dbc79-b558-4d1a-80cb-57370e943769.jpg"/>
          <p:cNvPicPr>
            <a:picLocks noChangeAspect="1" noChangeArrowheads="1"/>
          </p:cNvPicPr>
          <p:nvPr/>
        </p:nvPicPr>
        <p:blipFill rotWithShape="1">
          <a:blip r:embed="rId2"/>
          <a:srcRect l="5422" r="6024" b="2650"/>
          <a:stretch/>
        </p:blipFill>
        <p:spPr bwMode="auto">
          <a:xfrm>
            <a:off x="88135" y="0"/>
            <a:ext cx="11964317" cy="6676222"/>
          </a:xfrm>
          <a:prstGeom prst="rect">
            <a:avLst/>
          </a:prstGeom>
          <a:noFill/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D0C0DA-29FC-40B1-9A89-B2C135797B43}"/>
              </a:ext>
            </a:extLst>
          </p:cNvPr>
          <p:cNvSpPr/>
          <p:nvPr/>
        </p:nvSpPr>
        <p:spPr>
          <a:xfrm>
            <a:off x="2773953" y="269998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0486CB-ECB7-44A8-8C6B-648321A333CA}"/>
              </a:ext>
            </a:extLst>
          </p:cNvPr>
          <p:cNvSpPr/>
          <p:nvPr/>
        </p:nvSpPr>
        <p:spPr>
          <a:xfrm>
            <a:off x="7586488" y="269998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EFE37-3D49-4D12-9642-0624BB3B86AF}"/>
              </a:ext>
            </a:extLst>
          </p:cNvPr>
          <p:cNvSpPr/>
          <p:nvPr/>
        </p:nvSpPr>
        <p:spPr>
          <a:xfrm>
            <a:off x="8719851" y="269998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761E7E-D740-4C8F-B8B1-1A37E037FEC5}"/>
              </a:ext>
            </a:extLst>
          </p:cNvPr>
          <p:cNvSpPr/>
          <p:nvPr/>
        </p:nvSpPr>
        <p:spPr>
          <a:xfrm>
            <a:off x="9853214" y="269998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AC6264-3A7E-438B-900E-A147ABA57B2A}"/>
              </a:ext>
            </a:extLst>
          </p:cNvPr>
          <p:cNvSpPr/>
          <p:nvPr/>
        </p:nvSpPr>
        <p:spPr>
          <a:xfrm>
            <a:off x="1524001" y="541931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0CC7DC-0A8C-472D-AD22-1001546EFF25}"/>
              </a:ext>
            </a:extLst>
          </p:cNvPr>
          <p:cNvSpPr/>
          <p:nvPr/>
        </p:nvSpPr>
        <p:spPr>
          <a:xfrm>
            <a:off x="2623851" y="541931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6168C00-54D0-4CE3-ABF1-85CAAF50ED66}"/>
              </a:ext>
            </a:extLst>
          </p:cNvPr>
          <p:cNvSpPr/>
          <p:nvPr/>
        </p:nvSpPr>
        <p:spPr>
          <a:xfrm>
            <a:off x="3760885" y="5419317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194AEBD-8A74-492E-8DE2-6FFCA7982404}"/>
              </a:ext>
            </a:extLst>
          </p:cNvPr>
          <p:cNvSpPr/>
          <p:nvPr/>
        </p:nvSpPr>
        <p:spPr>
          <a:xfrm>
            <a:off x="7547471" y="5438992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BC1B064-6576-4764-A903-9AE0144B3190}"/>
              </a:ext>
            </a:extLst>
          </p:cNvPr>
          <p:cNvSpPr/>
          <p:nvPr/>
        </p:nvSpPr>
        <p:spPr>
          <a:xfrm>
            <a:off x="8719851" y="5438992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84C88B1-79B9-46F5-89AA-E71A3E25E90F}"/>
              </a:ext>
            </a:extLst>
          </p:cNvPr>
          <p:cNvSpPr/>
          <p:nvPr/>
        </p:nvSpPr>
        <p:spPr>
          <a:xfrm>
            <a:off x="9853214" y="5438992"/>
            <a:ext cx="718393" cy="548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SG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 animBg="1"/>
      <p:bldP spid="4" grpId="0" animBg="1"/>
      <p:bldP spid="5" grpId="0" animBg="1"/>
      <p:bldP spid="33" grpId="0" animBg="1"/>
      <p:bldP spid="35" grpId="0" animBg="1"/>
      <p:bldP spid="39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4" y="566384"/>
            <a:ext cx="10190603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5228" y="3046629"/>
            <a:ext cx="581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048000" y="15710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1343025" y="2134386"/>
            <a:ext cx="9505950" cy="12946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6.  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/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7296" y="252374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9101" y="130516"/>
            <a:ext cx="5041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7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175</Words>
  <Application>Microsoft Office PowerPoint</Application>
  <PresentationFormat>Widescreen</PresentationFormat>
  <Paragraphs>64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宋体</vt:lpstr>
      <vt:lpstr>Arial</vt:lpstr>
      <vt:lpstr>Calibri</vt:lpstr>
      <vt:lpstr>Gill Sans MT</vt:lpstr>
      <vt:lpstr>Goudy Old Style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21</cp:revision>
  <dcterms:created xsi:type="dcterms:W3CDTF">2020-08-10T03:18:16Z</dcterms:created>
  <dcterms:modified xsi:type="dcterms:W3CDTF">2025-05-19T15:24:12Z</dcterms:modified>
</cp:coreProperties>
</file>