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9" r:id="rId1"/>
    <p:sldMasterId id="2147483700" r:id="rId2"/>
    <p:sldMasterId id="2147483713" r:id="rId3"/>
  </p:sldMasterIdLst>
  <p:notesMasterIdLst>
    <p:notesMasterId r:id="rId15"/>
  </p:notesMasterIdLst>
  <p:sldIdLst>
    <p:sldId id="258" r:id="rId4"/>
    <p:sldId id="259" r:id="rId5"/>
    <p:sldId id="260" r:id="rId6"/>
    <p:sldId id="360" r:id="rId7"/>
    <p:sldId id="263" r:id="rId8"/>
    <p:sldId id="356" r:id="rId9"/>
    <p:sldId id="272" r:id="rId10"/>
    <p:sldId id="262" r:id="rId11"/>
    <p:sldId id="358" r:id="rId12"/>
    <p:sldId id="355" r:id="rId13"/>
    <p:sldId id="279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FFCC"/>
    <a:srgbClr val="0099FF"/>
    <a:srgbClr val="FF33CC"/>
    <a:srgbClr val="F5277F"/>
    <a:srgbClr val="F0A2E7"/>
    <a:srgbClr val="6ABF7F"/>
    <a:srgbClr val="8CDB11"/>
    <a:srgbClr val="E8A83E"/>
    <a:srgbClr val="D2F4FD"/>
    <a:srgbClr val="CEF3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707" autoAdjust="0"/>
    <p:restoredTop sz="94660"/>
  </p:normalViewPr>
  <p:slideViewPr>
    <p:cSldViewPr snapToGrid="0" showGuides="1">
      <p:cViewPr varScale="1">
        <p:scale>
          <a:sx n="67" d="100"/>
          <a:sy n="67" d="100"/>
        </p:scale>
        <p:origin x="464" y="4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2D0D91-461E-451E-88CD-F7F109D97D9C}" type="datetimeFigureOut">
              <a:rPr lang="en-SG" smtClean="0"/>
              <a:t>19/5/2025</a:t>
            </a:fld>
            <a:endParaRPr lang="en-SG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SG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543A29-CE49-4F65-B40B-CAC08D70590C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9392298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BCD967-5C2A-4176-9658-5E92363C71A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64610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9699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vi-VN"/>
          </a:p>
        </p:txBody>
      </p:sp>
      <p:sp>
        <p:nvSpPr>
          <p:cNvPr id="297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DBB2E6F1-11FD-4332-B288-25B20243EAEC}" type="slidenum">
              <a:rPr lang="en-US">
                <a:solidFill>
                  <a:prstClr val="black"/>
                </a:solidFill>
              </a:rPr>
              <a:pPr/>
              <a:t>9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BB279A-D454-406E-A0DD-490F1F308CA9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48252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A57C3F-0FB2-4B2E-BA6A-FEEEFF1AF7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57400" y="685801"/>
            <a:ext cx="8115300" cy="3046228"/>
          </a:xfrm>
        </p:spPr>
        <p:txBody>
          <a:bodyPr anchor="b">
            <a:normAutofit/>
          </a:bodyPr>
          <a:lstStyle>
            <a:lvl1pPr algn="ctr">
              <a:defRPr sz="3600" cap="all" spc="3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8583AE9-1CC1-4572-A6E5-E97F80E476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57400" y="4114800"/>
            <a:ext cx="8115300" cy="2057400"/>
          </a:xfrm>
        </p:spPr>
        <p:txBody>
          <a:bodyPr/>
          <a:lstStyle>
            <a:lvl1pPr marL="0" indent="0" algn="ctr">
              <a:buNone/>
              <a:defRPr sz="2400" i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04DE7C-68AB-403D-B9D8-7398C292C6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FEA57E-7C1A-457B-A4CD-5DCEB057B502}" type="datetime1">
              <a:rPr lang="en-US" smtClean="0"/>
              <a:t>5/19/2025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003E50-6613-4D86-AA22-43B14E7279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069AB5-A56D-471F-9236-EFA981E2EA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95533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02744C-12E6-455B-B646-2EA92DE0E9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7D71C4D-C062-4EEE-9A9A-31ADCC5C87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44DC97-C26E-407A-9E29-68C52D547B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89749-A4CD-447F-8298-2B7988C91CEA}" type="datetime1">
              <a:rPr lang="en-US" smtClean="0"/>
              <a:t>5/19/2025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2E9353-B771-47FF-975E-72337414E0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A5A858-B8B2-4364-A7D0-B2E8FAE0A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09317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2A6BABE-D80C-4F54-A03C-E1F9EBCA832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9285191-EF5B-48BE-AB5D-B7BA4C3D09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FA387A-1231-4FE3-8574-D4331A3432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444D3-C0BA-4587-A56C-581AB9F841BE}" type="datetime1">
              <a:rPr lang="en-US" smtClean="0"/>
              <a:t>5/19/2025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F21559-4901-4AD3-ABE7-DF02354573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F6C18E-B751-4E7B-9CD8-1BF44DAB80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02748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5/19/2025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68968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5/19/2025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93111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5/19/2025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21452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5/19/2025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44875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5/19/2025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00387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5/19/2025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14587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5/19/2025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334432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5/19/2025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38445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49B412-EBAB-4569-B3D9-6B346BF837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685800"/>
            <a:ext cx="9486900" cy="1371600"/>
          </a:xfrm>
        </p:spPr>
        <p:txBody>
          <a:bodyPr>
            <a:normAutofit/>
          </a:bodyPr>
          <a:lstStyle>
            <a:lvl1pPr algn="l">
              <a:defRPr sz="3200" cap="all" spc="3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E7C8AE-B0F4-404F-BCAD-A14C18E50D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AA9CAD-DAFB-4DE3-9C41-7FD03EA8D8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AF2CE-4F37-411C-A3EE-BBBE223265BF}" type="datetime1">
              <a:rPr lang="en-US" smtClean="0"/>
              <a:t>5/19/2025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CE3137-8136-46C5-AC2F-49E5F55E4C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1AB6EF-A0B1-4706-AE44-253A6B182D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367226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5/19/2025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526536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5/19/2025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550177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5/19/2025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02402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71730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2000">
        <p14:vortex dir="r"/>
      </p:transition>
    </mc:Choice>
    <mc:Fallback xmlns="">
      <p:transition spd="slow" advClick="0" advTm="2000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6403AA-494B-4921-8002-48B6A2804433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639171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5C7B20-09E9-46C8-BF1B-C45D2EE327B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854111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AEE46E-9B6E-4765-AD53-E1A24E46D381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254995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6B019A-BB62-4227-AD56-67E37A6CBFC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171800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FB716F-5698-424D-8687-4F9234DB1EA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527059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185607-E9B8-42F5-B2E3-508165DC4F0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40340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C02F68-BF19-468D-B422-54B6D189FA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774071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CBF7D7-84D4-4A39-B44E-9B029EEB1F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641624"/>
            <a:ext cx="10515600" cy="1448026"/>
          </a:xfrm>
        </p:spPr>
        <p:txBody>
          <a:bodyPr/>
          <a:lstStyle>
            <a:lvl1pPr marL="0" indent="0" algn="ctr">
              <a:buNone/>
              <a:defRPr sz="2400" i="1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E29709-D243-41E8-89FA-62FA7AEB52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083D4-708C-4BB5-B4FD-30CE9FA12FD5}" type="datetime1">
              <a:rPr lang="en-US" smtClean="0"/>
              <a:t>5/19/2025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AB99C0-DC2A-4133-A10D-D43A1E05BB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122EFD-A17E-47F5-8AC9-EFD6D813DB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620326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F83F56-C55E-4F44-AC0D-0EE5F2E27C33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792388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69247F-5DD0-496D-B00C-D1EEC8F73B9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308309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DB8304-A01F-424D-AF84-A8A40601E4D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93399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5525BD-3D98-47A1-921F-FF62C56AF4F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373316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5FBC91-144B-49B7-AB23-66B2C9A66846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374691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4BD8DB-A304-4F16-AB20-7F55114C1BE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801776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C54ADD-0944-436A-904E-F51186694FA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79444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1C668D-BFBE-4765-A294-8303931B57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6071" y="566278"/>
            <a:ext cx="9512429" cy="965458"/>
          </a:xfrm>
        </p:spPr>
        <p:txBody>
          <a:bodyPr/>
          <a:lstStyle>
            <a:lvl1pPr algn="ctr">
              <a:defRPr cap="all" spc="3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B3C212-F55F-4D0D-BFA7-F00A33CAA19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09758" y="2057400"/>
            <a:ext cx="5031521" cy="41195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154BDD7-2575-4E82-887D-DCAF9EB159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65408" y="2057401"/>
            <a:ext cx="5016834" cy="41195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CAECC8-3C3A-4A5D-AB7A-1F99E5023D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239B2-65BC-4C2A-A62B-3EABFE9590E4}" type="datetime1">
              <a:rPr lang="en-US" smtClean="0"/>
              <a:t>5/19/2025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47609B-ACA4-4323-9340-C7DB166D7A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7409EA3-C5C7-4AC6-956A-DB9A3B4F31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70920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E0CDE0-7431-4F05-AA47-F10EB46C96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6"/>
            <a:ext cx="10276552" cy="1149350"/>
          </a:xfrm>
        </p:spPr>
        <p:txBody>
          <a:bodyPr>
            <a:normAutofit/>
          </a:bodyPr>
          <a:lstStyle>
            <a:lvl1pPr algn="ctr">
              <a:defRPr sz="3200" cap="all" spc="3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D9FFA7-D3EA-4CB8-A471-94235AD625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 i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05360D2-88E8-43C8-92D1-67AB23BBE2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5C768F6-20A1-47A1-90FE-903135EEFD5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D555EC1-268F-4324-A003-3608AA0D847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C55C8E4-FCB8-4E06-9C43-0ACD949A73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05F5A-E4A3-476F-A89E-C2B73F2431E4}" type="datetime1">
              <a:rPr lang="en-US" smtClean="0"/>
              <a:t>5/19/2025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B01C005-C973-4D82-942A-334F1D431A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AFB6186-6570-4DE8-8603-70B0A51DFE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20820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A5ADD3-88C8-4B01-8CC6-808C0E4160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2634E6A-1390-4101-B78E-7592313407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61515-4A26-4F31-9F61-5A10B1FABBFC}" type="datetime1">
              <a:rPr lang="en-US" smtClean="0"/>
              <a:t>5/19/2025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8BC7B90-4C99-4653-872A-3572A02DAE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3B03516-4D31-49D2-9488-33C734A7A4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97661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10D8488-CF25-431B-A87A-AAF141BD0B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5DC65-7D1F-4BAB-9695-F7E734143E14}" type="datetime1">
              <a:rPr lang="en-US" smtClean="0"/>
              <a:t>5/19/2025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A2F58E5-C92D-4C64-B867-0576B1EAD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216797-ABEC-4FE0-AFDE-36107B9671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0268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68F2B0-990D-418E-9D10-2464E98669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881131-AFFD-4339-9F30-D408B5105C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A7C47F4-7968-4698-8BD3-A583099FAA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E12BC6F-3996-4B2B-B8F2-DD3A82CCF7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624077-BD55-4036-8E92-6558FDF3B653}" type="datetime1">
              <a:rPr lang="en-US" smtClean="0"/>
              <a:t>5/19/2025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A832E66-581A-4CF2-A40A-4E24FAAC4A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3B1C89-C625-4618-81A2-FB34E4DA07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10684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51486F-443A-4F2D-AB1F-8B1F4C4DE7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3A21213-E7FB-406A-B8CD-735AAC7AD0D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F41A03-500E-49F7-8D99-A1EAFE4D34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91523D-69E9-4EAE-A610-B3A237B758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225F2-7107-4609-BCC2-77C63064A5E8}" type="datetime1">
              <a:rPr lang="en-US" smtClean="0"/>
              <a:t>5/19/2025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EDB852F-4134-4AB5-BA87-483B1E1ADD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34C5CB-918E-4A09-8222-D36E37B63C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7638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3AA0686-7BAC-45C0-BA30-0D0CBCE5CE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685800"/>
            <a:ext cx="9486900" cy="1371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4202DE-82CD-407D-8C68-174B0CBB57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71599" y="2254103"/>
            <a:ext cx="9486901" cy="39180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54AC9D-6E1B-46D3-959F-A068A1EDBDB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5400000">
            <a:off x="9800022" y="3223751"/>
            <a:ext cx="4114801" cy="4105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spc="300" baseline="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fld id="{D3FE42E8-8B57-452D-A122-4DCE9AC771EF}" type="datetime1">
              <a:rPr lang="en-US" smtClean="0"/>
              <a:t>5/19/2025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FC0015-9EFB-40F8-BC00-AC2483D6090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-1708136" y="3223750"/>
            <a:ext cx="4114800" cy="4105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spc="300" baseline="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72C732-0E3E-49E0-A72E-D4C08CB445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16340" y="6356350"/>
            <a:ext cx="8718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spc="30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fld id="{F8E28480-1C08-4458-AD97-0283E6FFD09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21627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2" r:id="rId6"/>
    <p:sldLayoutId id="2147483688" r:id="rId7"/>
    <p:sldLayoutId id="2147483689" r:id="rId8"/>
    <p:sldLayoutId id="2147483690" r:id="rId9"/>
    <p:sldLayoutId id="2147483691" r:id="rId10"/>
    <p:sldLayoutId id="2147483693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SzPct val="70000"/>
        <a:buFont typeface="Arial" panose="020B0604020202020204" pitchFamily="34" charset="0"/>
        <a:buChar char="•"/>
        <a:defRPr sz="2400" kern="1200">
          <a:solidFill>
            <a:schemeClr val="tx2"/>
          </a:solidFill>
          <a:latin typeface="+mj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SzPct val="70000"/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SzPct val="70000"/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SzPct val="70000"/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SzPct val="70000"/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E24530-B66F-4473-ADD6-7D32B9BE029C}" type="datetimeFigureOut">
              <a:rPr lang="en-US" smtClean="0"/>
              <a:t>5/19/2025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85697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1786D8A-E300-43B7-ACBB-0644B230AEF4}" type="slidenum">
              <a:rPr lang="en-US">
                <a:solidFill>
                  <a:prstClr val="black">
                    <a:tint val="75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64894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  <p:sldLayoutId id="2147483726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8.png"/><Relationship Id="rId5" Type="http://schemas.openxmlformats.org/officeDocument/2006/relationships/image" Target="../media/image7.jpg"/><Relationship Id="rId4" Type="http://schemas.openxmlformats.org/officeDocument/2006/relationships/notesSlide" Target="../notesSlides/notesSlide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GTV082020_HOANGHUONG (73)">
            <a:hlinkClick r:id="" action="ppaction://media"/>
            <a:extLst>
              <a:ext uri="{FF2B5EF4-FFF2-40B4-BE49-F238E27FC236}">
                <a16:creationId xmlns:a16="http://schemas.microsoft.com/office/drawing/2014/main" id="{11F5500E-7C79-416F-AC24-DA6FB5E3EF15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6642" y="0"/>
            <a:ext cx="12208641" cy="6858000"/>
          </a:xfr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B87BBA8A-2178-40DF-B856-14FB9B984CC4}"/>
              </a:ext>
            </a:extLst>
          </p:cNvPr>
          <p:cNvSpPr/>
          <p:nvPr/>
        </p:nvSpPr>
        <p:spPr>
          <a:xfrm>
            <a:off x="1351722" y="1555828"/>
            <a:ext cx="9216344" cy="2090530"/>
          </a:xfrm>
          <a:prstGeom prst="roundRect">
            <a:avLst/>
          </a:prstGeom>
          <a:solidFill>
            <a:srgbClr val="D2F4FD">
              <a:alpha val="6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609E0A0B-8849-41E4-AC43-E7E048215D55}"/>
              </a:ext>
            </a:extLst>
          </p:cNvPr>
          <p:cNvSpPr txBox="1">
            <a:spLocks/>
          </p:cNvSpPr>
          <p:nvPr/>
        </p:nvSpPr>
        <p:spPr>
          <a:xfrm>
            <a:off x="1344228" y="1754610"/>
            <a:ext cx="9486900" cy="1371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 cap="all" spc="3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SG" b="1" dirty="0" err="1">
                <a:solidFill>
                  <a:srgbClr val="B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SG" b="1" dirty="0">
                <a:solidFill>
                  <a:srgbClr val="B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SG" b="1" dirty="0" err="1">
                <a:solidFill>
                  <a:srgbClr val="B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SG" b="1" dirty="0">
                <a:solidFill>
                  <a:srgbClr val="B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b="1" dirty="0" err="1">
                <a:solidFill>
                  <a:srgbClr val="B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SG" b="1" dirty="0">
                <a:solidFill>
                  <a:srgbClr val="B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SG" b="1" dirty="0" err="1">
                <a:solidFill>
                  <a:srgbClr val="B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SG" b="1" dirty="0">
                <a:solidFill>
                  <a:srgbClr val="B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50)</a:t>
            </a:r>
          </a:p>
        </p:txBody>
      </p:sp>
    </p:spTree>
    <p:extLst>
      <p:ext uri="{BB962C8B-B14F-4D97-AF65-F5344CB8AC3E}">
        <p14:creationId xmlns:p14="http://schemas.microsoft.com/office/powerpoint/2010/main" val="2272805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81"/>
          <a:stretch/>
        </p:blipFill>
        <p:spPr>
          <a:xfrm>
            <a:off x="2" y="228600"/>
            <a:ext cx="12191999" cy="64008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014330" y="1651144"/>
            <a:ext cx="7416800" cy="18978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733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sz="11733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733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</a:t>
            </a:r>
            <a:endParaRPr lang="en-US" sz="11733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01625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资源 73430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21343" y="3478531"/>
            <a:ext cx="1044575" cy="635000"/>
          </a:xfrm>
          <a:prstGeom prst="rect">
            <a:avLst/>
          </a:prstGeom>
        </p:spPr>
      </p:pic>
      <p:pic>
        <p:nvPicPr>
          <p:cNvPr id="5" name="图片 4" descr="资源 13430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1875" y="276228"/>
            <a:ext cx="3403600" cy="1571625"/>
          </a:xfrm>
          <a:prstGeom prst="rect">
            <a:avLst/>
          </a:prstGeom>
        </p:spPr>
      </p:pic>
      <p:pic>
        <p:nvPicPr>
          <p:cNvPr id="6" name="图片 5" descr="资源 23430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1182" y="2658111"/>
            <a:ext cx="2647951" cy="1933575"/>
          </a:xfrm>
          <a:prstGeom prst="rect">
            <a:avLst/>
          </a:prstGeom>
        </p:spPr>
      </p:pic>
      <p:pic>
        <p:nvPicPr>
          <p:cNvPr id="7" name="图片 6" descr="资源 33430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41182" y="569597"/>
            <a:ext cx="2079625" cy="1870075"/>
          </a:xfrm>
          <a:prstGeom prst="rect">
            <a:avLst/>
          </a:prstGeom>
        </p:spPr>
      </p:pic>
      <p:pic>
        <p:nvPicPr>
          <p:cNvPr id="9" name="图片 8" descr="资源 53430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12900" y="3940177"/>
            <a:ext cx="9367520" cy="2684145"/>
          </a:xfrm>
          <a:prstGeom prst="rect">
            <a:avLst/>
          </a:prstGeom>
        </p:spPr>
      </p:pic>
      <p:pic>
        <p:nvPicPr>
          <p:cNvPr id="10" name="图片 9" descr="资源 63430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26035" y="6208396"/>
            <a:ext cx="12243435" cy="710565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2875426" y="910018"/>
            <a:ext cx="684246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000" b="1" dirty="0" err="1">
                <a:solidFill>
                  <a:srgbClr val="92A02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Tạm</a:t>
            </a:r>
            <a:r>
              <a:rPr lang="en-US" altLang="zh-CN" sz="8000" b="1" dirty="0">
                <a:solidFill>
                  <a:srgbClr val="92A02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8000" b="1" dirty="0" err="1">
                <a:solidFill>
                  <a:srgbClr val="92A02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biệt</a:t>
            </a:r>
            <a:r>
              <a:rPr lang="en-US" altLang="zh-CN" sz="8000" b="1" dirty="0">
                <a:solidFill>
                  <a:srgbClr val="92A02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8000" b="1" dirty="0" err="1">
                <a:solidFill>
                  <a:srgbClr val="92A02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và</a:t>
            </a:r>
            <a:r>
              <a:rPr lang="en-US" altLang="zh-CN" sz="8000" b="1" dirty="0">
                <a:solidFill>
                  <a:srgbClr val="92A02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</a:p>
          <a:p>
            <a:pPr algn="ctr"/>
            <a:r>
              <a:rPr lang="en-US" altLang="zh-CN" sz="8000" b="1" dirty="0" err="1">
                <a:solidFill>
                  <a:srgbClr val="92A02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hẹn</a:t>
            </a:r>
            <a:r>
              <a:rPr lang="en-US" altLang="zh-CN" sz="8000" b="1" dirty="0">
                <a:solidFill>
                  <a:srgbClr val="92A02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8000" b="1" dirty="0" err="1">
                <a:solidFill>
                  <a:srgbClr val="92A02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gặp</a:t>
            </a:r>
            <a:r>
              <a:rPr lang="en-US" altLang="zh-CN" sz="8000" b="1" dirty="0">
                <a:solidFill>
                  <a:srgbClr val="92A02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8000" b="1" dirty="0" err="1">
                <a:solidFill>
                  <a:srgbClr val="92A02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lại</a:t>
            </a:r>
            <a:r>
              <a:rPr lang="en-US" altLang="zh-CN" sz="8000" b="1" dirty="0">
                <a:solidFill>
                  <a:srgbClr val="92A02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363137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4EE7233-888F-4738-B049-2C8C9FC02397}"/>
              </a:ext>
            </a:extLst>
          </p:cNvPr>
          <p:cNvSpPr/>
          <p:nvPr/>
        </p:nvSpPr>
        <p:spPr>
          <a:xfrm>
            <a:off x="3581400" y="174926"/>
            <a:ext cx="4610464" cy="954159"/>
          </a:xfrm>
          <a:prstGeom prst="roundRect">
            <a:avLst/>
          </a:prstGeom>
          <a:solidFill>
            <a:srgbClr val="CEF3FE"/>
          </a:solidFill>
          <a:ln>
            <a:solidFill>
              <a:srgbClr val="D2F4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</a:t>
            </a:r>
            <a:endParaRPr lang="en-SG" sz="3200" dirty="0">
              <a:solidFill>
                <a:srgbClr val="002060"/>
              </a:solidFill>
            </a:endParaRPr>
          </a:p>
        </p:txBody>
      </p:sp>
      <p:sp>
        <p:nvSpPr>
          <p:cNvPr id="2" name="16-Point Star 1"/>
          <p:cNvSpPr/>
          <p:nvPr/>
        </p:nvSpPr>
        <p:spPr>
          <a:xfrm>
            <a:off x="2465868" y="1610071"/>
            <a:ext cx="7464829" cy="3865419"/>
          </a:xfrm>
          <a:prstGeom prst="star16">
            <a:avLst/>
          </a:prstGeom>
          <a:solidFill>
            <a:srgbClr val="F0A2E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3953203" y="2967335"/>
            <a:ext cx="4451861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dirty="0" err="1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Truyền</a:t>
            </a:r>
            <a:r>
              <a:rPr lang="en-US" sz="6000" b="1" dirty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 </a:t>
            </a:r>
            <a:r>
              <a:rPr lang="en-US" sz="6000" b="1" dirty="0" err="1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điện</a:t>
            </a:r>
            <a:endParaRPr lang="en-US" sz="6000" b="1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97942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 animBg="1"/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35502" y="484555"/>
            <a:ext cx="72559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u="sng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b="1" u="sng" dirty="0">
                <a:latin typeface="Times New Roman" pitchFamily="18" charset="0"/>
                <a:cs typeface="Times New Roman" pitchFamily="18" charset="0"/>
              </a:rPr>
              <a:t> 1: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cxnSp>
        <p:nvCxnSpPr>
          <p:cNvPr id="27" name="Straight Connector 26"/>
          <p:cNvCxnSpPr/>
          <p:nvPr/>
        </p:nvCxnSpPr>
        <p:spPr>
          <a:xfrm>
            <a:off x="1971675" y="1002655"/>
            <a:ext cx="2133600" cy="0"/>
          </a:xfrm>
          <a:prstGeom prst="line">
            <a:avLst/>
          </a:prstGeom>
          <a:noFill/>
          <a:ln w="19050" cap="flat" cmpd="sng" algn="ctr">
            <a:solidFill>
              <a:srgbClr val="FF0000"/>
            </a:solidFill>
            <a:prstDash val="solid"/>
          </a:ln>
          <a:effectLst/>
        </p:spPr>
      </p:cxnSp>
      <p:cxnSp>
        <p:nvCxnSpPr>
          <p:cNvPr id="29" name="Straight Connector 28"/>
          <p:cNvCxnSpPr/>
          <p:nvPr/>
        </p:nvCxnSpPr>
        <p:spPr>
          <a:xfrm>
            <a:off x="4886325" y="1002655"/>
            <a:ext cx="2409825" cy="0"/>
          </a:xfrm>
          <a:prstGeom prst="line">
            <a:avLst/>
          </a:prstGeom>
          <a:noFill/>
          <a:ln w="19050" cap="flat" cmpd="sng" algn="ctr">
            <a:solidFill>
              <a:srgbClr val="FF0000"/>
            </a:solidFill>
            <a:prstDash val="solid"/>
          </a:ln>
          <a:effectLst/>
        </p:spPr>
      </p:cxnSp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425" y="1439863"/>
            <a:ext cx="11202988" cy="4265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7076784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0"/>
          <p:cNvSpPr txBox="1">
            <a:spLocks noChangeArrowheads="1"/>
          </p:cNvSpPr>
          <p:nvPr/>
        </p:nvSpPr>
        <p:spPr bwMode="auto">
          <a:xfrm>
            <a:off x="306388" y="-136525"/>
            <a:ext cx="8382000" cy="1127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lnSpc>
                <a:spcPct val="60000"/>
              </a:lnSpc>
              <a:spcBef>
                <a:spcPct val="50000"/>
              </a:spcBef>
              <a:defRPr/>
            </a:pPr>
            <a:endParaRPr lang="en-US" altLang="en-US" sz="3200" b="1" kern="0" dirty="0">
              <a:solidFill>
                <a:srgbClr val="000000"/>
              </a:solidFill>
            </a:endParaRPr>
          </a:p>
          <a:p>
            <a:pPr>
              <a:spcBef>
                <a:spcPct val="50000"/>
              </a:spcBef>
              <a:defRPr/>
            </a:pPr>
            <a:r>
              <a:rPr lang="en-US" altLang="en-US" sz="3200" b="1" u="sng" kern="0" dirty="0" err="1">
                <a:solidFill>
                  <a:srgbClr val="000000"/>
                </a:solidFill>
              </a:rPr>
              <a:t>Bài</a:t>
            </a:r>
            <a:r>
              <a:rPr lang="en-US" altLang="en-US" sz="3200" b="1" u="sng" kern="0" dirty="0">
                <a:solidFill>
                  <a:srgbClr val="000000"/>
                </a:solidFill>
              </a:rPr>
              <a:t> 2:</a:t>
            </a:r>
            <a:r>
              <a:rPr lang="en-US" altLang="en-US" sz="3200" b="1" kern="0" dirty="0">
                <a:solidFill>
                  <a:srgbClr val="000000"/>
                </a:solidFill>
              </a:rPr>
              <a:t> </a:t>
            </a:r>
            <a:r>
              <a:rPr lang="en-US" altLang="en-US" sz="3200" b="1" kern="0" dirty="0" err="1">
                <a:solidFill>
                  <a:srgbClr val="000000"/>
                </a:solidFill>
              </a:rPr>
              <a:t>Tính</a:t>
            </a:r>
            <a:r>
              <a:rPr lang="en-US" altLang="en-US" sz="3200" b="1" kern="0" dirty="0">
                <a:solidFill>
                  <a:srgbClr val="000000"/>
                </a:solidFill>
              </a:rPr>
              <a:t> </a:t>
            </a:r>
            <a:r>
              <a:rPr lang="en-US" altLang="en-US" sz="3200" b="1" kern="0" dirty="0" err="1">
                <a:solidFill>
                  <a:srgbClr val="000000"/>
                </a:solidFill>
              </a:rPr>
              <a:t>nhẩm</a:t>
            </a:r>
            <a:r>
              <a:rPr lang="en-US" altLang="en-US" sz="3200" b="1" kern="0" dirty="0">
                <a:solidFill>
                  <a:srgbClr val="000000"/>
                </a:solidFill>
              </a:rPr>
              <a:t>:</a:t>
            </a:r>
          </a:p>
        </p:txBody>
      </p:sp>
      <p:sp>
        <p:nvSpPr>
          <p:cNvPr id="7" name="TextBox 2"/>
          <p:cNvSpPr txBox="1">
            <a:spLocks noChangeArrowheads="1"/>
          </p:cNvSpPr>
          <p:nvPr/>
        </p:nvSpPr>
        <p:spPr bwMode="auto">
          <a:xfrm>
            <a:off x="1066800" y="1222375"/>
            <a:ext cx="1143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r>
              <a:rPr lang="en-US" sz="3200" b="1" kern="0" dirty="0">
                <a:solidFill>
                  <a:srgbClr val="000000"/>
                </a:solidFill>
              </a:rPr>
              <a:t>7 + 1 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1066800" y="1847850"/>
            <a:ext cx="1143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r>
              <a:rPr lang="en-US" sz="3200" b="1" kern="0" dirty="0">
                <a:solidFill>
                  <a:srgbClr val="000000"/>
                </a:solidFill>
              </a:rPr>
              <a:t>5 + 4</a:t>
            </a:r>
          </a:p>
        </p:txBody>
      </p:sp>
      <p:sp>
        <p:nvSpPr>
          <p:cNvPr id="9" name="TextBox 23"/>
          <p:cNvSpPr txBox="1">
            <a:spLocks noChangeArrowheads="1"/>
          </p:cNvSpPr>
          <p:nvPr/>
        </p:nvSpPr>
        <p:spPr bwMode="auto">
          <a:xfrm>
            <a:off x="1995488" y="1873250"/>
            <a:ext cx="8001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r>
              <a:rPr lang="en-US" sz="3200" b="1" kern="0" dirty="0">
                <a:solidFill>
                  <a:srgbClr val="FF0000"/>
                </a:solidFill>
              </a:rPr>
              <a:t>= 9</a:t>
            </a:r>
          </a:p>
        </p:txBody>
      </p:sp>
      <p:sp>
        <p:nvSpPr>
          <p:cNvPr id="10" name="TextBox 7"/>
          <p:cNvSpPr txBox="1">
            <a:spLocks noChangeArrowheads="1"/>
          </p:cNvSpPr>
          <p:nvPr/>
        </p:nvSpPr>
        <p:spPr bwMode="auto">
          <a:xfrm>
            <a:off x="1049338" y="2545339"/>
            <a:ext cx="1143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r>
              <a:rPr lang="en-US" sz="3200" b="1" kern="0" dirty="0">
                <a:solidFill>
                  <a:srgbClr val="000000"/>
                </a:solidFill>
              </a:rPr>
              <a:t>8 + 2</a:t>
            </a:r>
          </a:p>
        </p:txBody>
      </p:sp>
      <p:sp>
        <p:nvSpPr>
          <p:cNvPr id="11" name="TextBox 2"/>
          <p:cNvSpPr txBox="1">
            <a:spLocks noChangeArrowheads="1"/>
          </p:cNvSpPr>
          <p:nvPr/>
        </p:nvSpPr>
        <p:spPr bwMode="auto">
          <a:xfrm>
            <a:off x="4743450" y="1236663"/>
            <a:ext cx="10668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r>
              <a:rPr lang="en-US" sz="3200" b="1" kern="0" dirty="0">
                <a:solidFill>
                  <a:srgbClr val="000000"/>
                </a:solidFill>
              </a:rPr>
              <a:t>9 + 1 </a:t>
            </a:r>
          </a:p>
        </p:txBody>
      </p:sp>
      <p:sp>
        <p:nvSpPr>
          <p:cNvPr id="12" name="TextBox 7"/>
          <p:cNvSpPr txBox="1">
            <a:spLocks noChangeArrowheads="1"/>
          </p:cNvSpPr>
          <p:nvPr/>
        </p:nvSpPr>
        <p:spPr bwMode="auto">
          <a:xfrm>
            <a:off x="4743450" y="1862138"/>
            <a:ext cx="10668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r>
              <a:rPr lang="en-US" sz="3200" b="1" kern="0" dirty="0">
                <a:solidFill>
                  <a:srgbClr val="000000"/>
                </a:solidFill>
              </a:rPr>
              <a:t>4 + 4</a:t>
            </a:r>
          </a:p>
        </p:txBody>
      </p:sp>
      <p:sp>
        <p:nvSpPr>
          <p:cNvPr id="14" name="TextBox 2"/>
          <p:cNvSpPr txBox="1">
            <a:spLocks noChangeArrowheads="1"/>
          </p:cNvSpPr>
          <p:nvPr/>
        </p:nvSpPr>
        <p:spPr bwMode="auto">
          <a:xfrm>
            <a:off x="8629650" y="1321594"/>
            <a:ext cx="115570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r>
              <a:rPr lang="en-US" sz="3200" b="1" kern="0" dirty="0">
                <a:solidFill>
                  <a:srgbClr val="000000"/>
                </a:solidFill>
              </a:rPr>
              <a:t>9 + 0 </a:t>
            </a:r>
          </a:p>
        </p:txBody>
      </p:sp>
      <p:sp>
        <p:nvSpPr>
          <p:cNvPr id="15" name="TextBox 7"/>
          <p:cNvSpPr txBox="1">
            <a:spLocks noChangeArrowheads="1"/>
          </p:cNvSpPr>
          <p:nvPr/>
        </p:nvSpPr>
        <p:spPr bwMode="auto">
          <a:xfrm>
            <a:off x="8642350" y="1942307"/>
            <a:ext cx="10668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r>
              <a:rPr lang="en-US" sz="3200" b="1" kern="0" dirty="0">
                <a:solidFill>
                  <a:srgbClr val="000000"/>
                </a:solidFill>
              </a:rPr>
              <a:t>0 + 8</a:t>
            </a:r>
          </a:p>
        </p:txBody>
      </p:sp>
      <p:sp>
        <p:nvSpPr>
          <p:cNvPr id="17" name="TextBox 32"/>
          <p:cNvSpPr txBox="1">
            <a:spLocks noChangeArrowheads="1"/>
          </p:cNvSpPr>
          <p:nvPr/>
        </p:nvSpPr>
        <p:spPr bwMode="auto">
          <a:xfrm>
            <a:off x="9709150" y="1970882"/>
            <a:ext cx="800100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r>
              <a:rPr lang="en-US" sz="3200" b="1" kern="0" dirty="0">
                <a:solidFill>
                  <a:srgbClr val="FF0000"/>
                </a:solidFill>
              </a:rPr>
              <a:t>= 8</a:t>
            </a:r>
          </a:p>
        </p:txBody>
      </p:sp>
      <p:sp>
        <p:nvSpPr>
          <p:cNvPr id="19" name="TextBox 34"/>
          <p:cNvSpPr txBox="1">
            <a:spLocks noChangeArrowheads="1"/>
          </p:cNvSpPr>
          <p:nvPr/>
        </p:nvSpPr>
        <p:spPr bwMode="auto">
          <a:xfrm>
            <a:off x="1976438" y="1287463"/>
            <a:ext cx="800100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r>
              <a:rPr lang="en-US" sz="3200" b="1" kern="0" dirty="0">
                <a:solidFill>
                  <a:srgbClr val="FF0000"/>
                </a:solidFill>
              </a:rPr>
              <a:t>= 8</a:t>
            </a:r>
          </a:p>
        </p:txBody>
      </p:sp>
      <p:sp>
        <p:nvSpPr>
          <p:cNvPr id="20" name="TextBox 35"/>
          <p:cNvSpPr txBox="1">
            <a:spLocks noChangeArrowheads="1"/>
          </p:cNvSpPr>
          <p:nvPr/>
        </p:nvSpPr>
        <p:spPr bwMode="auto">
          <a:xfrm>
            <a:off x="2001837" y="2544327"/>
            <a:ext cx="153193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r>
              <a:rPr lang="en-US" sz="3200" b="1" kern="0" dirty="0">
                <a:solidFill>
                  <a:srgbClr val="FF0000"/>
                </a:solidFill>
              </a:rPr>
              <a:t>= 10</a:t>
            </a:r>
          </a:p>
        </p:txBody>
      </p:sp>
      <p:sp>
        <p:nvSpPr>
          <p:cNvPr id="21" name="TextBox 36"/>
          <p:cNvSpPr txBox="1">
            <a:spLocks noChangeArrowheads="1"/>
          </p:cNvSpPr>
          <p:nvPr/>
        </p:nvSpPr>
        <p:spPr bwMode="auto">
          <a:xfrm>
            <a:off x="5665787" y="1306513"/>
            <a:ext cx="110648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r>
              <a:rPr lang="en-US" sz="3200" b="1" kern="0" dirty="0">
                <a:solidFill>
                  <a:srgbClr val="FF0000"/>
                </a:solidFill>
              </a:rPr>
              <a:t>= 10</a:t>
            </a:r>
          </a:p>
        </p:txBody>
      </p:sp>
      <p:sp>
        <p:nvSpPr>
          <p:cNvPr id="22" name="TextBox 37"/>
          <p:cNvSpPr txBox="1">
            <a:spLocks noChangeArrowheads="1"/>
          </p:cNvSpPr>
          <p:nvPr/>
        </p:nvSpPr>
        <p:spPr bwMode="auto">
          <a:xfrm>
            <a:off x="5695950" y="1897063"/>
            <a:ext cx="107632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r>
              <a:rPr lang="en-US" sz="3200" b="1" kern="0" dirty="0">
                <a:solidFill>
                  <a:srgbClr val="FF0000"/>
                </a:solidFill>
              </a:rPr>
              <a:t>= 8</a:t>
            </a:r>
          </a:p>
        </p:txBody>
      </p:sp>
      <p:sp>
        <p:nvSpPr>
          <p:cNvPr id="24" name="TextBox 39"/>
          <p:cNvSpPr txBox="1">
            <a:spLocks noChangeArrowheads="1"/>
          </p:cNvSpPr>
          <p:nvPr/>
        </p:nvSpPr>
        <p:spPr bwMode="auto">
          <a:xfrm>
            <a:off x="9661525" y="1351757"/>
            <a:ext cx="800100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r>
              <a:rPr lang="en-US" sz="3200" b="1" kern="0" dirty="0">
                <a:solidFill>
                  <a:srgbClr val="FF0000"/>
                </a:solidFill>
              </a:rPr>
              <a:t>= 9</a:t>
            </a:r>
          </a:p>
        </p:txBody>
      </p:sp>
      <p:sp>
        <p:nvSpPr>
          <p:cNvPr id="29" name="TextBox 7"/>
          <p:cNvSpPr txBox="1">
            <a:spLocks noChangeArrowheads="1"/>
          </p:cNvSpPr>
          <p:nvPr/>
        </p:nvSpPr>
        <p:spPr bwMode="auto">
          <a:xfrm>
            <a:off x="4783930" y="2527300"/>
            <a:ext cx="1143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r>
              <a:rPr lang="en-US" sz="3200" b="1" kern="0" dirty="0">
                <a:solidFill>
                  <a:srgbClr val="000000"/>
                </a:solidFill>
              </a:rPr>
              <a:t>2 + 7</a:t>
            </a:r>
          </a:p>
        </p:txBody>
      </p:sp>
      <p:sp>
        <p:nvSpPr>
          <p:cNvPr id="30" name="TextBox 35"/>
          <p:cNvSpPr txBox="1">
            <a:spLocks noChangeArrowheads="1"/>
          </p:cNvSpPr>
          <p:nvPr/>
        </p:nvSpPr>
        <p:spPr bwMode="auto">
          <a:xfrm>
            <a:off x="5742780" y="2552699"/>
            <a:ext cx="8001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r>
              <a:rPr lang="en-US" sz="3200" b="1" kern="0" dirty="0">
                <a:solidFill>
                  <a:srgbClr val="FF0000"/>
                </a:solidFill>
              </a:rPr>
              <a:t>= 9</a:t>
            </a:r>
          </a:p>
        </p:txBody>
      </p:sp>
      <p:sp>
        <p:nvSpPr>
          <p:cNvPr id="35" name="TextBox 7"/>
          <p:cNvSpPr txBox="1">
            <a:spLocks noChangeArrowheads="1"/>
          </p:cNvSpPr>
          <p:nvPr/>
        </p:nvSpPr>
        <p:spPr bwMode="auto">
          <a:xfrm>
            <a:off x="8659813" y="2616777"/>
            <a:ext cx="126841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r>
              <a:rPr lang="en-US" sz="3200" b="1" kern="0" dirty="0">
                <a:solidFill>
                  <a:srgbClr val="000000"/>
                </a:solidFill>
              </a:rPr>
              <a:t>0 + 10</a:t>
            </a:r>
          </a:p>
        </p:txBody>
      </p:sp>
      <p:sp>
        <p:nvSpPr>
          <p:cNvPr id="36" name="TextBox 35"/>
          <p:cNvSpPr txBox="1">
            <a:spLocks noChangeArrowheads="1"/>
          </p:cNvSpPr>
          <p:nvPr/>
        </p:nvSpPr>
        <p:spPr bwMode="auto">
          <a:xfrm>
            <a:off x="9781382" y="2628465"/>
            <a:ext cx="118268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r>
              <a:rPr lang="en-US" sz="3200" b="1" kern="0" dirty="0">
                <a:solidFill>
                  <a:srgbClr val="FF0000"/>
                </a:solidFill>
              </a:rPr>
              <a:t>= 10</a:t>
            </a:r>
          </a:p>
        </p:txBody>
      </p:sp>
    </p:spTree>
    <p:extLst>
      <p:ext uri="{BB962C8B-B14F-4D97-AF65-F5344CB8AC3E}">
        <p14:creationId xmlns:p14="http://schemas.microsoft.com/office/powerpoint/2010/main" val="223373543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7" grpId="0"/>
      <p:bldP spid="19" grpId="0"/>
      <p:bldP spid="20" grpId="0"/>
      <p:bldP spid="21" grpId="0"/>
      <p:bldP spid="22" grpId="0"/>
      <p:bldP spid="24" grpId="0"/>
      <p:bldP spid="30" grpId="0"/>
      <p:bldP spid="3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9100" y="141880"/>
            <a:ext cx="23067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u="sng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b="1" u="sng" dirty="0">
                <a:latin typeface="Times New Roman" pitchFamily="18" charset="0"/>
                <a:cs typeface="Times New Roman" pitchFamily="18" charset="0"/>
              </a:rPr>
              <a:t> 3: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? 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124" y="712594"/>
            <a:ext cx="10525125" cy="5748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495300" y="726655"/>
            <a:ext cx="1314450" cy="1304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2616347" y="3803979"/>
            <a:ext cx="571500" cy="584775"/>
            <a:chOff x="2683022" y="3823481"/>
            <a:chExt cx="571500" cy="584775"/>
          </a:xfrm>
        </p:grpSpPr>
        <p:sp>
          <p:nvSpPr>
            <p:cNvPr id="21" name="Rectangle 20"/>
            <p:cNvSpPr/>
            <p:nvPr/>
          </p:nvSpPr>
          <p:spPr>
            <a:xfrm>
              <a:off x="2683022" y="3836118"/>
              <a:ext cx="571500" cy="52322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FF33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2763984" y="3823481"/>
              <a:ext cx="44767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3</a:t>
              </a: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2616346" y="4598218"/>
            <a:ext cx="571500" cy="584775"/>
            <a:chOff x="2683022" y="3813956"/>
            <a:chExt cx="571500" cy="584775"/>
          </a:xfrm>
        </p:grpSpPr>
        <p:sp>
          <p:nvSpPr>
            <p:cNvPr id="32" name="Rectangle 31"/>
            <p:cNvSpPr/>
            <p:nvPr/>
          </p:nvSpPr>
          <p:spPr>
            <a:xfrm>
              <a:off x="2683022" y="3836118"/>
              <a:ext cx="571500" cy="52322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FF33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2763984" y="3813956"/>
              <a:ext cx="44767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1</a:t>
              </a: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8950472" y="5023076"/>
            <a:ext cx="571500" cy="584775"/>
            <a:chOff x="2683022" y="3833006"/>
            <a:chExt cx="571500" cy="584775"/>
          </a:xfrm>
        </p:grpSpPr>
        <p:sp>
          <p:nvSpPr>
            <p:cNvPr id="35" name="Rectangle 34"/>
            <p:cNvSpPr/>
            <p:nvPr/>
          </p:nvSpPr>
          <p:spPr>
            <a:xfrm>
              <a:off x="2683022" y="3836118"/>
              <a:ext cx="571500" cy="52322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FF33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2763984" y="3833006"/>
              <a:ext cx="44767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7</a:t>
              </a: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5969147" y="3835200"/>
            <a:ext cx="571500" cy="584775"/>
            <a:chOff x="2683022" y="3804431"/>
            <a:chExt cx="571500" cy="584775"/>
          </a:xfrm>
        </p:grpSpPr>
        <p:sp>
          <p:nvSpPr>
            <p:cNvPr id="38" name="Rectangle 37"/>
            <p:cNvSpPr/>
            <p:nvPr/>
          </p:nvSpPr>
          <p:spPr>
            <a:xfrm>
              <a:off x="2683022" y="3836118"/>
              <a:ext cx="571500" cy="52322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FF33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2763984" y="3804431"/>
              <a:ext cx="44767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6</a:t>
              </a: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8950472" y="4228743"/>
            <a:ext cx="571500" cy="584775"/>
            <a:chOff x="2683022" y="3823481"/>
            <a:chExt cx="571500" cy="584775"/>
          </a:xfrm>
        </p:grpSpPr>
        <p:sp>
          <p:nvSpPr>
            <p:cNvPr id="41" name="Rectangle 40"/>
            <p:cNvSpPr/>
            <p:nvPr/>
          </p:nvSpPr>
          <p:spPr>
            <a:xfrm>
              <a:off x="2683022" y="3836118"/>
              <a:ext cx="571500" cy="52322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FF33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2763984" y="3823481"/>
              <a:ext cx="44767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5</a:t>
              </a:r>
            </a:p>
          </p:txBody>
        </p:sp>
      </p:grpSp>
      <p:sp>
        <p:nvSpPr>
          <p:cNvPr id="43" name="Rectangle: Rounded Corners 4">
            <a:extLst>
              <a:ext uri="{FF2B5EF4-FFF2-40B4-BE49-F238E27FC236}">
                <a16:creationId xmlns:a16="http://schemas.microsoft.com/office/drawing/2014/main" id="{5D2E9F39-7AF8-4C88-B757-9A9004141DAF}"/>
              </a:ext>
            </a:extLst>
          </p:cNvPr>
          <p:cNvSpPr/>
          <p:nvPr/>
        </p:nvSpPr>
        <p:spPr>
          <a:xfrm>
            <a:off x="2876551" y="27580"/>
            <a:ext cx="8610600" cy="685014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D2F4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SG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SG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SG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SG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SG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SG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SG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SG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SG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SG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SG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en-SG" sz="28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788945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0"/>
          <p:cNvSpPr txBox="1">
            <a:spLocks noChangeArrowheads="1"/>
          </p:cNvSpPr>
          <p:nvPr/>
        </p:nvSpPr>
        <p:spPr bwMode="auto">
          <a:xfrm>
            <a:off x="306388" y="-450850"/>
            <a:ext cx="2189162" cy="997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lnSpc>
                <a:spcPct val="60000"/>
              </a:lnSpc>
              <a:spcBef>
                <a:spcPct val="50000"/>
              </a:spcBef>
            </a:pPr>
            <a:endParaRPr lang="en-US" altLang="en-US" sz="2800" b="1" kern="0" dirty="0">
              <a:solidFill>
                <a:srgbClr val="000000"/>
              </a:solidFill>
            </a:endParaRPr>
          </a:p>
          <a:p>
            <a:pPr>
              <a:spcBef>
                <a:spcPct val="50000"/>
              </a:spcBef>
            </a:pPr>
            <a:r>
              <a:rPr lang="en-US" altLang="en-US" sz="2800" b="1" u="sng" kern="0" dirty="0" err="1">
                <a:solidFill>
                  <a:srgbClr val="000000"/>
                </a:solidFill>
              </a:rPr>
              <a:t>Bài</a:t>
            </a:r>
            <a:r>
              <a:rPr lang="en-US" altLang="en-US" sz="2800" b="1" u="sng" kern="0" dirty="0">
                <a:solidFill>
                  <a:srgbClr val="000000"/>
                </a:solidFill>
              </a:rPr>
              <a:t> 4:</a:t>
            </a:r>
            <a:endParaRPr lang="en-US" altLang="en-US" sz="2800" b="1" kern="0" dirty="0">
              <a:solidFill>
                <a:srgbClr val="000000"/>
              </a:solidFill>
            </a:endParaRPr>
          </a:p>
        </p:txBody>
      </p:sp>
      <p:sp>
        <p:nvSpPr>
          <p:cNvPr id="25" name="Oval 24"/>
          <p:cNvSpPr/>
          <p:nvPr/>
        </p:nvSpPr>
        <p:spPr>
          <a:xfrm>
            <a:off x="10963309" y="12477574"/>
            <a:ext cx="471487" cy="461963"/>
          </a:xfrm>
          <a:prstGeom prst="ellipse">
            <a:avLst/>
          </a:prstGeom>
          <a:solidFill>
            <a:schemeClr val="bg1"/>
          </a:solidFill>
          <a:ln w="19050" cap="flat" cmpd="sng" algn="ctr">
            <a:solidFill>
              <a:srgbClr val="00B0F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TextBox 29"/>
          <p:cNvSpPr txBox="1">
            <a:spLocks noChangeArrowheads="1"/>
          </p:cNvSpPr>
          <p:nvPr/>
        </p:nvSpPr>
        <p:spPr bwMode="auto">
          <a:xfrm>
            <a:off x="10870406" y="5783263"/>
            <a:ext cx="4953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kern="0" dirty="0">
                <a:solidFill>
                  <a:sysClr val="windowText" lastClr="000000"/>
                </a:solidFill>
              </a:rPr>
              <a:t>+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itchFamily="18" charset="0"/>
            </a:endParaRPr>
          </a:p>
        </p:txBody>
      </p:sp>
      <p:cxnSp>
        <p:nvCxnSpPr>
          <p:cNvPr id="38" name="Straight Connector 37"/>
          <p:cNvCxnSpPr/>
          <p:nvPr/>
        </p:nvCxnSpPr>
        <p:spPr>
          <a:xfrm>
            <a:off x="6257925" y="781050"/>
            <a:ext cx="0" cy="5808663"/>
          </a:xfrm>
          <a:prstGeom prst="line">
            <a:avLst/>
          </a:prstGeom>
          <a:noFill/>
          <a:ln w="19050" cap="flat" cmpd="sng" algn="ctr">
            <a:solidFill>
              <a:schemeClr val="tx1"/>
            </a:solidFill>
            <a:prstDash val="solid"/>
          </a:ln>
          <a:effectLst/>
        </p:spPr>
      </p:cxnSp>
      <p:sp>
        <p:nvSpPr>
          <p:cNvPr id="37" name="Text Box 20"/>
          <p:cNvSpPr txBox="1">
            <a:spLocks noChangeArrowheads="1"/>
          </p:cNvSpPr>
          <p:nvPr/>
        </p:nvSpPr>
        <p:spPr bwMode="auto">
          <a:xfrm>
            <a:off x="153194" y="621016"/>
            <a:ext cx="5919787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b="1" kern="0" dirty="0">
                <a:solidFill>
                  <a:srgbClr val="000000"/>
                </a:solidFill>
              </a:rPr>
              <a:t> a) </a:t>
            </a:r>
            <a:r>
              <a:rPr lang="en-US" altLang="en-US" sz="2800" b="1" kern="0" dirty="0" err="1">
                <a:solidFill>
                  <a:srgbClr val="000000"/>
                </a:solidFill>
              </a:rPr>
              <a:t>Nêu</a:t>
            </a:r>
            <a:r>
              <a:rPr lang="en-US" altLang="en-US" sz="2800" b="1" kern="0" dirty="0">
                <a:solidFill>
                  <a:srgbClr val="000000"/>
                </a:solidFill>
              </a:rPr>
              <a:t> </a:t>
            </a:r>
            <a:r>
              <a:rPr lang="en-US" altLang="en-US" sz="2800" b="1" kern="0" dirty="0" err="1">
                <a:solidFill>
                  <a:srgbClr val="000000"/>
                </a:solidFill>
              </a:rPr>
              <a:t>các</a:t>
            </a:r>
            <a:r>
              <a:rPr lang="en-US" altLang="en-US" sz="2800" b="1" kern="0" dirty="0">
                <a:solidFill>
                  <a:srgbClr val="000000"/>
                </a:solidFill>
              </a:rPr>
              <a:t> </a:t>
            </a:r>
            <a:r>
              <a:rPr lang="en-US" altLang="en-US" sz="2800" b="1" kern="0" dirty="0" err="1">
                <a:solidFill>
                  <a:srgbClr val="000000"/>
                </a:solidFill>
              </a:rPr>
              <a:t>phép</a:t>
            </a:r>
            <a:r>
              <a:rPr lang="en-US" altLang="en-US" sz="2800" b="1" kern="0" dirty="0">
                <a:solidFill>
                  <a:srgbClr val="000000"/>
                </a:solidFill>
              </a:rPr>
              <a:t> </a:t>
            </a:r>
            <a:r>
              <a:rPr lang="en-US" altLang="en-US" sz="2800" b="1" kern="0" dirty="0" err="1">
                <a:solidFill>
                  <a:srgbClr val="000000"/>
                </a:solidFill>
              </a:rPr>
              <a:t>cộng</a:t>
            </a:r>
            <a:r>
              <a:rPr lang="en-US" altLang="en-US" sz="2800" b="1" kern="0" dirty="0">
                <a:solidFill>
                  <a:srgbClr val="000000"/>
                </a:solidFill>
              </a:rPr>
              <a:t> </a:t>
            </a:r>
            <a:r>
              <a:rPr lang="en-US" altLang="en-US" sz="2800" b="1" kern="0" dirty="0" err="1">
                <a:solidFill>
                  <a:srgbClr val="000000"/>
                </a:solidFill>
              </a:rPr>
              <a:t>có</a:t>
            </a:r>
            <a:r>
              <a:rPr lang="en-US" altLang="en-US" sz="2800" b="1" kern="0" dirty="0">
                <a:solidFill>
                  <a:srgbClr val="000000"/>
                </a:solidFill>
              </a:rPr>
              <a:t> </a:t>
            </a:r>
            <a:r>
              <a:rPr lang="en-US" altLang="en-US" sz="2800" b="1" kern="0" dirty="0" err="1">
                <a:solidFill>
                  <a:srgbClr val="000000"/>
                </a:solidFill>
              </a:rPr>
              <a:t>kết</a:t>
            </a:r>
            <a:r>
              <a:rPr lang="en-US" altLang="en-US" sz="2800" b="1" kern="0" dirty="0">
                <a:solidFill>
                  <a:srgbClr val="000000"/>
                </a:solidFill>
              </a:rPr>
              <a:t> </a:t>
            </a:r>
            <a:r>
              <a:rPr lang="en-US" altLang="en-US" sz="2800" b="1" kern="0" dirty="0" err="1">
                <a:solidFill>
                  <a:srgbClr val="000000"/>
                </a:solidFill>
              </a:rPr>
              <a:t>quả</a:t>
            </a:r>
            <a:r>
              <a:rPr lang="en-US" altLang="en-US" sz="2800" b="1" kern="0" dirty="0">
                <a:solidFill>
                  <a:srgbClr val="000000"/>
                </a:solidFill>
              </a:rPr>
              <a:t> </a:t>
            </a:r>
            <a:r>
              <a:rPr lang="en-US" altLang="en-US" sz="2800" b="1" kern="0" dirty="0" err="1">
                <a:solidFill>
                  <a:srgbClr val="000000"/>
                </a:solidFill>
              </a:rPr>
              <a:t>là</a:t>
            </a:r>
            <a:r>
              <a:rPr lang="en-US" altLang="en-US" sz="2800" b="1" kern="0" dirty="0">
                <a:solidFill>
                  <a:srgbClr val="000000"/>
                </a:solidFill>
              </a:rPr>
              <a:t> 10 </a:t>
            </a:r>
            <a:r>
              <a:rPr lang="en-US" altLang="en-US" sz="2800" b="1" kern="0" dirty="0" err="1">
                <a:solidFill>
                  <a:srgbClr val="000000"/>
                </a:solidFill>
              </a:rPr>
              <a:t>từ</a:t>
            </a:r>
            <a:r>
              <a:rPr lang="en-US" altLang="en-US" sz="2800" b="1" kern="0" dirty="0">
                <a:solidFill>
                  <a:srgbClr val="000000"/>
                </a:solidFill>
              </a:rPr>
              <a:t> </a:t>
            </a:r>
            <a:r>
              <a:rPr lang="en-US" altLang="en-US" sz="2800" b="1" kern="0" dirty="0" err="1">
                <a:solidFill>
                  <a:srgbClr val="000000"/>
                </a:solidFill>
              </a:rPr>
              <a:t>những</a:t>
            </a:r>
            <a:r>
              <a:rPr lang="en-US" altLang="en-US" sz="2800" b="1" kern="0" dirty="0">
                <a:solidFill>
                  <a:srgbClr val="000000"/>
                </a:solidFill>
              </a:rPr>
              <a:t> </a:t>
            </a:r>
            <a:r>
              <a:rPr lang="en-US" altLang="en-US" sz="2800" b="1" kern="0" dirty="0" err="1">
                <a:solidFill>
                  <a:srgbClr val="000000"/>
                </a:solidFill>
              </a:rPr>
              <a:t>thẻ</a:t>
            </a:r>
            <a:r>
              <a:rPr lang="en-US" altLang="en-US" sz="2800" b="1" kern="0" dirty="0">
                <a:solidFill>
                  <a:srgbClr val="000000"/>
                </a:solidFill>
              </a:rPr>
              <a:t> </a:t>
            </a:r>
            <a:r>
              <a:rPr lang="en-US" altLang="en-US" sz="2800" b="1" kern="0" dirty="0" err="1">
                <a:solidFill>
                  <a:srgbClr val="000000"/>
                </a:solidFill>
              </a:rPr>
              <a:t>số</a:t>
            </a:r>
            <a:r>
              <a:rPr lang="en-US" altLang="en-US" sz="2800" b="1" kern="0" dirty="0">
                <a:solidFill>
                  <a:srgbClr val="000000"/>
                </a:solidFill>
              </a:rPr>
              <a:t> </a:t>
            </a:r>
            <a:r>
              <a:rPr lang="en-US" altLang="en-US" sz="2800" b="1" kern="0" dirty="0" err="1">
                <a:solidFill>
                  <a:srgbClr val="000000"/>
                </a:solidFill>
              </a:rPr>
              <a:t>sau</a:t>
            </a:r>
            <a:r>
              <a:rPr lang="en-US" altLang="en-US" sz="2800" b="1" kern="0" dirty="0">
                <a:solidFill>
                  <a:srgbClr val="000000"/>
                </a:solidFill>
              </a:rPr>
              <a:t>:</a:t>
            </a:r>
          </a:p>
        </p:txBody>
      </p:sp>
      <p:sp>
        <p:nvSpPr>
          <p:cNvPr id="39" name="Text Box 20"/>
          <p:cNvSpPr txBox="1">
            <a:spLocks noChangeArrowheads="1"/>
          </p:cNvSpPr>
          <p:nvPr/>
        </p:nvSpPr>
        <p:spPr bwMode="auto">
          <a:xfrm>
            <a:off x="6329363" y="630541"/>
            <a:ext cx="5710237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b="1" kern="0" dirty="0">
                <a:solidFill>
                  <a:srgbClr val="000000"/>
                </a:solidFill>
              </a:rPr>
              <a:t> b) </a:t>
            </a:r>
            <a:r>
              <a:rPr lang="en-US" altLang="en-US" sz="2800" b="1" kern="0" dirty="0" err="1">
                <a:solidFill>
                  <a:srgbClr val="000000"/>
                </a:solidFill>
              </a:rPr>
              <a:t>Nêu</a:t>
            </a:r>
            <a:r>
              <a:rPr lang="en-US" altLang="en-US" sz="2800" b="1" kern="0" dirty="0">
                <a:solidFill>
                  <a:srgbClr val="000000"/>
                </a:solidFill>
              </a:rPr>
              <a:t> </a:t>
            </a:r>
            <a:r>
              <a:rPr lang="en-US" altLang="en-US" sz="2800" b="1" kern="0" dirty="0" err="1">
                <a:solidFill>
                  <a:srgbClr val="000000"/>
                </a:solidFill>
              </a:rPr>
              <a:t>phép</a:t>
            </a:r>
            <a:r>
              <a:rPr lang="en-US" altLang="en-US" sz="2800" b="1" kern="0" dirty="0">
                <a:solidFill>
                  <a:srgbClr val="000000"/>
                </a:solidFill>
              </a:rPr>
              <a:t> </a:t>
            </a:r>
            <a:r>
              <a:rPr lang="en-US" altLang="en-US" sz="2800" b="1" kern="0" dirty="0" err="1">
                <a:solidFill>
                  <a:srgbClr val="000000"/>
                </a:solidFill>
              </a:rPr>
              <a:t>tính</a:t>
            </a:r>
            <a:r>
              <a:rPr lang="en-US" altLang="en-US" sz="2800" b="1" kern="0" dirty="0">
                <a:solidFill>
                  <a:srgbClr val="000000"/>
                </a:solidFill>
              </a:rPr>
              <a:t> </a:t>
            </a:r>
            <a:r>
              <a:rPr lang="en-US" altLang="en-US" sz="2800" b="1" kern="0" dirty="0" err="1">
                <a:solidFill>
                  <a:srgbClr val="000000"/>
                </a:solidFill>
              </a:rPr>
              <a:t>thích</a:t>
            </a:r>
            <a:r>
              <a:rPr lang="en-US" altLang="en-US" sz="2800" b="1" kern="0" dirty="0">
                <a:solidFill>
                  <a:srgbClr val="000000"/>
                </a:solidFill>
              </a:rPr>
              <a:t> </a:t>
            </a:r>
            <a:r>
              <a:rPr lang="en-US" altLang="en-US" sz="2800" b="1" kern="0" dirty="0" err="1">
                <a:solidFill>
                  <a:srgbClr val="000000"/>
                </a:solidFill>
              </a:rPr>
              <a:t>hợp</a:t>
            </a:r>
            <a:r>
              <a:rPr lang="en-US" altLang="en-US" sz="2800" b="1" kern="0" dirty="0">
                <a:solidFill>
                  <a:srgbClr val="000000"/>
                </a:solidFill>
              </a:rPr>
              <a:t> </a:t>
            </a:r>
            <a:r>
              <a:rPr lang="en-US" altLang="en-US" sz="2800" b="1" kern="0" dirty="0" err="1">
                <a:solidFill>
                  <a:srgbClr val="000000"/>
                </a:solidFill>
              </a:rPr>
              <a:t>với</a:t>
            </a:r>
            <a:r>
              <a:rPr lang="en-US" altLang="en-US" sz="2800" b="1" kern="0" dirty="0">
                <a:solidFill>
                  <a:srgbClr val="000000"/>
                </a:solidFill>
              </a:rPr>
              <a:t> </a:t>
            </a:r>
            <a:r>
              <a:rPr lang="en-US" altLang="en-US" sz="2800" b="1" kern="0" dirty="0" err="1">
                <a:solidFill>
                  <a:srgbClr val="000000"/>
                </a:solidFill>
              </a:rPr>
              <a:t>tranh</a:t>
            </a:r>
            <a:r>
              <a:rPr lang="en-US" altLang="en-US" sz="2800" b="1" kern="0" dirty="0">
                <a:solidFill>
                  <a:srgbClr val="000000"/>
                </a:solidFill>
              </a:rPr>
              <a:t> </a:t>
            </a:r>
            <a:r>
              <a:rPr lang="en-US" altLang="en-US" sz="2800" b="1" kern="0" dirty="0" err="1">
                <a:solidFill>
                  <a:srgbClr val="000000"/>
                </a:solidFill>
              </a:rPr>
              <a:t>vẽ</a:t>
            </a:r>
            <a:r>
              <a:rPr lang="en-US" altLang="en-US" sz="2800" b="1" kern="0" dirty="0">
                <a:solidFill>
                  <a:srgbClr val="000000"/>
                </a:solidFill>
              </a:rPr>
              <a:t>:</a:t>
            </a: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281" y="1535130"/>
            <a:ext cx="5912644" cy="4830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3194" y="1651323"/>
            <a:ext cx="5688806" cy="50312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5" name="Group 44"/>
          <p:cNvGrpSpPr/>
          <p:nvPr/>
        </p:nvGrpSpPr>
        <p:grpSpPr>
          <a:xfrm>
            <a:off x="8110538" y="6036885"/>
            <a:ext cx="477242" cy="538230"/>
            <a:chOff x="2683022" y="3836118"/>
            <a:chExt cx="571500" cy="571520"/>
          </a:xfrm>
        </p:grpSpPr>
        <p:sp>
          <p:nvSpPr>
            <p:cNvPr id="46" name="Rectangle 45"/>
            <p:cNvSpPr/>
            <p:nvPr/>
          </p:nvSpPr>
          <p:spPr>
            <a:xfrm>
              <a:off x="2683022" y="3836118"/>
              <a:ext cx="571500" cy="52322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FF33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2763984" y="3852056"/>
              <a:ext cx="447676" cy="5555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5</a:t>
              </a:r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9260681" y="6014141"/>
            <a:ext cx="477242" cy="538230"/>
            <a:chOff x="2683022" y="3836118"/>
            <a:chExt cx="571500" cy="571520"/>
          </a:xfrm>
        </p:grpSpPr>
        <p:sp>
          <p:nvSpPr>
            <p:cNvPr id="49" name="Rectangle 48"/>
            <p:cNvSpPr/>
            <p:nvPr/>
          </p:nvSpPr>
          <p:spPr>
            <a:xfrm>
              <a:off x="2683022" y="3836118"/>
              <a:ext cx="571500" cy="52322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FF33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2763984" y="3852056"/>
              <a:ext cx="447676" cy="5555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3</a:t>
              </a:r>
            </a:p>
          </p:txBody>
        </p:sp>
      </p:grpSp>
      <p:grpSp>
        <p:nvGrpSpPr>
          <p:cNvPr id="51" name="Group 50"/>
          <p:cNvGrpSpPr/>
          <p:nvPr/>
        </p:nvGrpSpPr>
        <p:grpSpPr>
          <a:xfrm>
            <a:off x="10030917" y="6021646"/>
            <a:ext cx="477242" cy="538230"/>
            <a:chOff x="2683022" y="3836118"/>
            <a:chExt cx="571500" cy="571520"/>
          </a:xfrm>
        </p:grpSpPr>
        <p:sp>
          <p:nvSpPr>
            <p:cNvPr id="52" name="Rectangle 51"/>
            <p:cNvSpPr/>
            <p:nvPr/>
          </p:nvSpPr>
          <p:spPr>
            <a:xfrm>
              <a:off x="2683022" y="3836118"/>
              <a:ext cx="571500" cy="52322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FF33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2763984" y="3852056"/>
              <a:ext cx="447676" cy="5555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8</a:t>
              </a:r>
            </a:p>
          </p:txBody>
        </p:sp>
      </p:grp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2994" y="6022992"/>
            <a:ext cx="490537" cy="61434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pic>
      <p:sp>
        <p:nvSpPr>
          <p:cNvPr id="40" name="TextBox 39"/>
          <p:cNvSpPr txBox="1"/>
          <p:nvPr/>
        </p:nvSpPr>
        <p:spPr>
          <a:xfrm>
            <a:off x="8779669" y="6026478"/>
            <a:ext cx="4762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+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153194" y="3659056"/>
            <a:ext cx="148590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9 + 1 = 10</a:t>
            </a:r>
          </a:p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 + 9 = 10</a:t>
            </a:r>
          </a:p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8 + 2 = 10</a:t>
            </a:r>
          </a:p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 + 8 = 10</a:t>
            </a:r>
          </a:p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 + 4 = 10</a:t>
            </a:r>
          </a:p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 + 6 = 10</a:t>
            </a:r>
          </a:p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 + 5 = 10</a:t>
            </a:r>
          </a:p>
        </p:txBody>
      </p:sp>
      <p:sp>
        <p:nvSpPr>
          <p:cNvPr id="42" name="Rectangle 41"/>
          <p:cNvSpPr/>
          <p:nvPr/>
        </p:nvSpPr>
        <p:spPr>
          <a:xfrm>
            <a:off x="47625" y="3659056"/>
            <a:ext cx="1591470" cy="2706837"/>
          </a:xfrm>
          <a:prstGeom prst="rect">
            <a:avLst/>
          </a:prstGeom>
          <a:noFill/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946989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41" grpId="0"/>
      <p:bldP spid="4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3559" y="4744195"/>
            <a:ext cx="7384080" cy="129515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531" y="257912"/>
            <a:ext cx="7427212" cy="6160821"/>
          </a:xfrm>
          <a:prstGeom prst="rect">
            <a:avLst/>
          </a:prstGeom>
        </p:spPr>
      </p:pic>
      <p:sp>
        <p:nvSpPr>
          <p:cNvPr id="18" name="Rectangle 7"/>
          <p:cNvSpPr>
            <a:spLocks noChangeArrowheads="1"/>
          </p:cNvSpPr>
          <p:nvPr/>
        </p:nvSpPr>
        <p:spPr bwMode="auto">
          <a:xfrm>
            <a:off x="5228089" y="2829229"/>
            <a:ext cx="1770335" cy="1809455"/>
          </a:xfrm>
          <a:prstGeom prst="rect">
            <a:avLst/>
          </a:prstGeom>
        </p:spPr>
        <p:txBody>
          <a:bodyPr vert="horz" lIns="121920" tIns="60960" rIns="121920" bIns="60960" rtlCol="0" anchor="ctr">
            <a:normAutofit fontScale="92500" lnSpcReduction="10000"/>
          </a:bodyPr>
          <a:lstStyle/>
          <a:p>
            <a:pPr algn="ctr" defTabSz="914377">
              <a:lnSpc>
                <a:spcPct val="110000"/>
              </a:lnSpc>
              <a:spcBef>
                <a:spcPct val="0"/>
              </a:spcBef>
            </a:pPr>
            <a:r>
              <a:rPr lang="zh-CN" altLang="en-US" sz="5867" dirty="0">
                <a:solidFill>
                  <a:prstClr val="white"/>
                </a:solidFill>
                <a:latin typeface="方正粗圆简体" panose="02010601030101010101" pitchFamily="2" charset="-122"/>
                <a:ea typeface="方正粗圆简体" panose="02010601030101010101" pitchFamily="2" charset="-122"/>
              </a:rPr>
              <a:t>校园</a:t>
            </a:r>
            <a:endParaRPr lang="en-US" altLang="zh-CN" sz="5867" dirty="0">
              <a:solidFill>
                <a:prstClr val="white"/>
              </a:solidFill>
              <a:latin typeface="方正粗圆简体" panose="02010601030101010101" pitchFamily="2" charset="-122"/>
              <a:ea typeface="方正粗圆简体" panose="02010601030101010101" pitchFamily="2" charset="-122"/>
            </a:endParaRPr>
          </a:p>
          <a:p>
            <a:pPr algn="ctr" defTabSz="914377">
              <a:lnSpc>
                <a:spcPct val="110000"/>
              </a:lnSpc>
              <a:spcBef>
                <a:spcPct val="0"/>
              </a:spcBef>
            </a:pPr>
            <a:r>
              <a:rPr lang="zh-CN" altLang="en-US" sz="5867" dirty="0">
                <a:solidFill>
                  <a:prstClr val="white"/>
                </a:solidFill>
                <a:latin typeface="方正粗圆简体" panose="02010601030101010101" pitchFamily="2" charset="-122"/>
                <a:ea typeface="方正粗圆简体" panose="02010601030101010101" pitchFamily="2" charset="-122"/>
              </a:rPr>
              <a:t>安全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657600" y="3200400"/>
            <a:ext cx="4368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048"/>
            <a:r>
              <a:rPr lang="en-US" sz="7200" b="1" dirty="0" err="1">
                <a:solidFill>
                  <a:srgbClr val="FF0000"/>
                </a:solidFill>
                <a:latin typeface="HP001 4 hàng" pitchFamily="34" charset="0"/>
              </a:rPr>
              <a:t>Thư</a:t>
            </a:r>
            <a:r>
              <a:rPr lang="en-US" sz="7200" b="1" dirty="0">
                <a:solidFill>
                  <a:srgbClr val="FF0000"/>
                </a:solidFill>
                <a:latin typeface="HP001 4 hàng" pitchFamily="34" charset="0"/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latin typeface="HP001 4 hàng" pitchFamily="34" charset="0"/>
              </a:rPr>
              <a:t>giãn</a:t>
            </a:r>
            <a:endParaRPr lang="en-US" sz="7200" b="1" dirty="0">
              <a:solidFill>
                <a:srgbClr val="FF0000"/>
              </a:solidFill>
              <a:latin typeface="HP001 4 hàng" pitchFamily="34" charset="0"/>
            </a:endParaRPr>
          </a:p>
        </p:txBody>
      </p:sp>
      <p:pic>
        <p:nvPicPr>
          <p:cNvPr id="3" name="ChiecBungDoi-ThanhNganTheVoiceKids-5237837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5577418" y="4316425"/>
            <a:ext cx="1037167" cy="777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6301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83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4EE7233-888F-4738-B049-2C8C9FC02397}"/>
              </a:ext>
            </a:extLst>
          </p:cNvPr>
          <p:cNvSpPr/>
          <p:nvPr/>
        </p:nvSpPr>
        <p:spPr>
          <a:xfrm>
            <a:off x="452645" y="278293"/>
            <a:ext cx="5043280" cy="954159"/>
          </a:xfrm>
          <a:prstGeom prst="roundRect">
            <a:avLst/>
          </a:prstGeom>
          <a:solidFill>
            <a:srgbClr val="CEF3FE"/>
          </a:solidFill>
          <a:ln>
            <a:solidFill>
              <a:srgbClr val="D2F4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VẬN DỤNG</a:t>
            </a:r>
            <a:endParaRPr lang="en-SG" sz="3600" dirty="0">
              <a:solidFill>
                <a:srgbClr val="002060"/>
              </a:solidFill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1C148A23-BF53-4175-A040-1EF18DAFA538}"/>
              </a:ext>
            </a:extLst>
          </p:cNvPr>
          <p:cNvSpPr/>
          <p:nvPr/>
        </p:nvSpPr>
        <p:spPr>
          <a:xfrm>
            <a:off x="1666875" y="1600423"/>
            <a:ext cx="9303440" cy="1476151"/>
          </a:xfrm>
          <a:prstGeom prst="roundRect">
            <a:avLst/>
          </a:prstGeom>
          <a:solidFill>
            <a:srgbClr val="6ABF7F"/>
          </a:solidFill>
          <a:ln>
            <a:solidFill>
              <a:srgbClr val="D2F4FD"/>
            </a:solidFill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SG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SG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SG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SG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SG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SG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SG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SG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SG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SG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SG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SG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SG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SG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SG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SG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10?</a:t>
            </a:r>
            <a:endParaRPr lang="en-SG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35245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C:\Users\CAM DUONG\Desktop\image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3125" y="160338"/>
            <a:ext cx="8940800" cy="624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79" name="Picture 4" descr="C:\Users\CAM DUONG\Desktop\disney-winnie-the-pooh-clip-art-disney-clip-art-ra-dorm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332" y="2744788"/>
            <a:ext cx="3042707" cy="40370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0" name="AutoShape 7" descr="Kết quả hình ảnh cho hình vẽ cái giỏ"/>
          <p:cNvSpPr>
            <a:spLocks noChangeAspect="1" noChangeArrowheads="1"/>
          </p:cNvSpPr>
          <p:nvPr/>
        </p:nvSpPr>
        <p:spPr bwMode="auto">
          <a:xfrm>
            <a:off x="207433" y="-144463"/>
            <a:ext cx="4064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vi-VN">
              <a:solidFill>
                <a:prstClr val="black"/>
              </a:solidFill>
            </a:endParaRPr>
          </a:p>
        </p:txBody>
      </p:sp>
      <p:sp>
        <p:nvSpPr>
          <p:cNvPr id="24581" name="AutoShape 9" descr="Kết quả hình ảnh cho hình vẽ cái giỏ"/>
          <p:cNvSpPr>
            <a:spLocks noChangeAspect="1" noChangeArrowheads="1"/>
          </p:cNvSpPr>
          <p:nvPr/>
        </p:nvSpPr>
        <p:spPr bwMode="auto">
          <a:xfrm>
            <a:off x="410633" y="7938"/>
            <a:ext cx="406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vi-VN">
              <a:solidFill>
                <a:prstClr val="black"/>
              </a:solidFill>
            </a:endParaRPr>
          </a:p>
        </p:txBody>
      </p:sp>
      <p:sp>
        <p:nvSpPr>
          <p:cNvPr id="18" name="Text Box 652"/>
          <p:cNvSpPr txBox="1">
            <a:spLocks noChangeArrowheads="1"/>
          </p:cNvSpPr>
          <p:nvPr/>
        </p:nvSpPr>
        <p:spPr bwMode="auto">
          <a:xfrm>
            <a:off x="62632" y="231206"/>
            <a:ext cx="4367057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44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P001 4 hàng" pitchFamily="34" charset="-93"/>
              </a:rPr>
              <a:t>Trò</a:t>
            </a:r>
            <a:r>
              <a:rPr lang="en-US" sz="4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P001 4 hàng" pitchFamily="34" charset="-93"/>
              </a:rPr>
              <a:t> </a:t>
            </a:r>
            <a:r>
              <a:rPr lang="en-US" sz="44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P001 4 hàng" pitchFamily="34" charset="-93"/>
              </a:rPr>
              <a:t>chơi</a:t>
            </a:r>
            <a:r>
              <a:rPr lang="en-US" sz="4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P001 4 hàng" pitchFamily="34" charset="-93"/>
              </a:rPr>
              <a:t>: </a:t>
            </a:r>
            <a:r>
              <a:rPr lang="en-US" sz="44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P001 4 hàng" pitchFamily="34" charset="-93"/>
              </a:rPr>
              <a:t>Hái</a:t>
            </a:r>
            <a:r>
              <a:rPr lang="en-US" sz="4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P001 4 hàng" pitchFamily="34" charset="-93"/>
              </a:rPr>
              <a:t> </a:t>
            </a:r>
            <a:r>
              <a:rPr lang="en-US" sz="44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P001 4 hàng" pitchFamily="34" charset="-93"/>
              </a:rPr>
              <a:t>táo</a:t>
            </a:r>
            <a:r>
              <a:rPr lang="en-US" sz="4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P001 4 hàng" pitchFamily="34" charset="-93"/>
              </a:rPr>
              <a:t> </a:t>
            </a:r>
          </a:p>
        </p:txBody>
      </p:sp>
      <p:pic>
        <p:nvPicPr>
          <p:cNvPr id="24583" name="Picture 1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80" b="11580"/>
          <a:stretch>
            <a:fillRect/>
          </a:stretch>
        </p:blipFill>
        <p:spPr bwMode="auto">
          <a:xfrm>
            <a:off x="2527300" y="4492625"/>
            <a:ext cx="4197350" cy="2365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917" name="Picture 5" descr="C:\Users\CAM DUONG\Desktop\2000px-Red_apple_with_leaf.svg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0800" y="1220788"/>
            <a:ext cx="2263775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5" descr="C:\Users\CAM DUONG\Desktop\2000px-Red_apple_with_leaf.svg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4918" y="290513"/>
            <a:ext cx="2268008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5" descr="C:\Users\CAM DUONG\Desktop\2000px-Red_apple_with_leaf.svg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6800" y="1463678"/>
            <a:ext cx="2336800" cy="16605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" descr="C:\Users\CAM DUONG\Desktop\2000px-Red_apple_with_leaf.svg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3600" y="1125538"/>
            <a:ext cx="2133600" cy="149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8" name="TextBox 9"/>
          <p:cNvSpPr txBox="1">
            <a:spLocks noChangeArrowheads="1"/>
          </p:cNvSpPr>
          <p:nvPr/>
        </p:nvSpPr>
        <p:spPr bwMode="auto">
          <a:xfrm>
            <a:off x="6124575" y="939803"/>
            <a:ext cx="21844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00B0F0"/>
                </a:solidFill>
              </a:rPr>
              <a:t>7 +    = 10</a:t>
            </a:r>
          </a:p>
        </p:txBody>
      </p:sp>
      <p:sp>
        <p:nvSpPr>
          <p:cNvPr id="23" name="Text Box 23"/>
          <p:cNvSpPr txBox="1">
            <a:spLocks noChangeArrowheads="1"/>
          </p:cNvSpPr>
          <p:nvPr/>
        </p:nvSpPr>
        <p:spPr bwMode="auto">
          <a:xfrm>
            <a:off x="6686022" y="923929"/>
            <a:ext cx="711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FFFF00"/>
                </a:solidFill>
              </a:rPr>
              <a:t>?</a:t>
            </a:r>
          </a:p>
        </p:txBody>
      </p:sp>
      <p:sp>
        <p:nvSpPr>
          <p:cNvPr id="24590" name="TextBox 26"/>
          <p:cNvSpPr txBox="1">
            <a:spLocks noChangeArrowheads="1"/>
          </p:cNvSpPr>
          <p:nvPr/>
        </p:nvSpPr>
        <p:spPr bwMode="auto">
          <a:xfrm>
            <a:off x="4067175" y="1828803"/>
            <a:ext cx="1727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00B0F0"/>
                </a:solidFill>
              </a:rPr>
              <a:t>   + 4 = 9</a:t>
            </a:r>
          </a:p>
        </p:txBody>
      </p:sp>
      <p:sp>
        <p:nvSpPr>
          <p:cNvPr id="28" name="Text Box 23"/>
          <p:cNvSpPr txBox="1">
            <a:spLocks noChangeArrowheads="1"/>
          </p:cNvSpPr>
          <p:nvPr/>
        </p:nvSpPr>
        <p:spPr bwMode="auto">
          <a:xfrm>
            <a:off x="4010025" y="1828802"/>
            <a:ext cx="711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FFFF00"/>
                </a:solidFill>
              </a:rPr>
              <a:t>?</a:t>
            </a:r>
          </a:p>
        </p:txBody>
      </p:sp>
      <p:sp>
        <p:nvSpPr>
          <p:cNvPr id="24592" name="TextBox 28"/>
          <p:cNvSpPr txBox="1">
            <a:spLocks noChangeArrowheads="1"/>
          </p:cNvSpPr>
          <p:nvPr/>
        </p:nvSpPr>
        <p:spPr bwMode="auto">
          <a:xfrm>
            <a:off x="7629525" y="2133603"/>
            <a:ext cx="21844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00B0F0"/>
                </a:solidFill>
              </a:rPr>
              <a:t>   + 8 = 8</a:t>
            </a:r>
          </a:p>
        </p:txBody>
      </p:sp>
      <p:sp>
        <p:nvSpPr>
          <p:cNvPr id="24594" name="TextBox 30"/>
          <p:cNvSpPr txBox="1">
            <a:spLocks noChangeArrowheads="1"/>
          </p:cNvSpPr>
          <p:nvPr/>
        </p:nvSpPr>
        <p:spPr bwMode="auto">
          <a:xfrm>
            <a:off x="9931400" y="1676401"/>
            <a:ext cx="21844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00B0F0"/>
                </a:solidFill>
              </a:rPr>
              <a:t>4 + 6 =</a:t>
            </a:r>
          </a:p>
        </p:txBody>
      </p:sp>
      <p:sp>
        <p:nvSpPr>
          <p:cNvPr id="32" name="Text Box 23"/>
          <p:cNvSpPr txBox="1">
            <a:spLocks noChangeArrowheads="1"/>
          </p:cNvSpPr>
          <p:nvPr/>
        </p:nvSpPr>
        <p:spPr bwMode="auto">
          <a:xfrm>
            <a:off x="11112500" y="1676401"/>
            <a:ext cx="711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FFFF00"/>
                </a:solidFill>
              </a:rPr>
              <a:t>?</a:t>
            </a:r>
          </a:p>
        </p:txBody>
      </p:sp>
      <p:sp>
        <p:nvSpPr>
          <p:cNvPr id="20" name="Text Box 23"/>
          <p:cNvSpPr txBox="1">
            <a:spLocks noChangeArrowheads="1"/>
          </p:cNvSpPr>
          <p:nvPr/>
        </p:nvSpPr>
        <p:spPr bwMode="auto">
          <a:xfrm>
            <a:off x="6686550" y="924447"/>
            <a:ext cx="711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FFFF00"/>
                </a:solidFill>
              </a:rPr>
              <a:t>3</a:t>
            </a:r>
          </a:p>
        </p:txBody>
      </p:sp>
      <p:sp>
        <p:nvSpPr>
          <p:cNvPr id="21" name="Text Box 23"/>
          <p:cNvSpPr txBox="1">
            <a:spLocks noChangeArrowheads="1"/>
          </p:cNvSpPr>
          <p:nvPr/>
        </p:nvSpPr>
        <p:spPr bwMode="auto">
          <a:xfrm>
            <a:off x="4010025" y="1817688"/>
            <a:ext cx="711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FFFF00"/>
                </a:solidFill>
              </a:rPr>
              <a:t>5</a:t>
            </a:r>
          </a:p>
        </p:txBody>
      </p:sp>
      <p:sp>
        <p:nvSpPr>
          <p:cNvPr id="22" name="Text Box 23"/>
          <p:cNvSpPr txBox="1">
            <a:spLocks noChangeArrowheads="1"/>
          </p:cNvSpPr>
          <p:nvPr/>
        </p:nvSpPr>
        <p:spPr bwMode="auto">
          <a:xfrm>
            <a:off x="7623176" y="2133607"/>
            <a:ext cx="711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FFFF00"/>
                </a:solidFill>
              </a:rPr>
              <a:t>?</a:t>
            </a:r>
          </a:p>
        </p:txBody>
      </p:sp>
      <p:sp>
        <p:nvSpPr>
          <p:cNvPr id="24" name="Text Box 23"/>
          <p:cNvSpPr txBox="1">
            <a:spLocks noChangeArrowheads="1"/>
          </p:cNvSpPr>
          <p:nvPr/>
        </p:nvSpPr>
        <p:spPr bwMode="auto">
          <a:xfrm>
            <a:off x="7642225" y="2125663"/>
            <a:ext cx="711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FFFF00"/>
                </a:solidFill>
              </a:rPr>
              <a:t>0</a:t>
            </a:r>
          </a:p>
        </p:txBody>
      </p:sp>
      <p:sp>
        <p:nvSpPr>
          <p:cNvPr id="29" name="Text Box 23"/>
          <p:cNvSpPr txBox="1">
            <a:spLocks noChangeArrowheads="1"/>
          </p:cNvSpPr>
          <p:nvPr/>
        </p:nvSpPr>
        <p:spPr bwMode="auto">
          <a:xfrm>
            <a:off x="11052175" y="1658940"/>
            <a:ext cx="711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FFFF00"/>
                </a:solidFill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3103393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44444E-6 L -0.17995 0.59375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997" y="2967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782 0.00694 L -0.05157 0.48171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389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87" y="2372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7.40741E-7 L -0.28802 0.45718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401" y="2284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47 1.85185E-6 L -0.45312 0.54629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383" y="2731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8" grpId="0"/>
      <p:bldP spid="32" grpId="0"/>
      <p:bldP spid="20" grpId="0"/>
      <p:bldP spid="21" grpId="0"/>
      <p:bldP spid="22" grpId="0"/>
      <p:bldP spid="24" grpId="0"/>
      <p:bldP spid="29" grpId="0"/>
    </p:bldLst>
  </p:timing>
</p:sld>
</file>

<file path=ppt/theme/theme1.xml><?xml version="1.0" encoding="utf-8"?>
<a:theme xmlns:a="http://schemas.openxmlformats.org/drawingml/2006/main" name="ClassicFrameVTI">
  <a:themeElements>
    <a:clrScheme name="AnalogousFromLightSeedLeftStep">
      <a:dk1>
        <a:srgbClr val="000000"/>
      </a:dk1>
      <a:lt1>
        <a:srgbClr val="FFFFFF"/>
      </a:lt1>
      <a:dk2>
        <a:srgbClr val="302441"/>
      </a:dk2>
      <a:lt2>
        <a:srgbClr val="E5E8E2"/>
      </a:lt2>
      <a:accent1>
        <a:srgbClr val="A991CB"/>
      </a:accent1>
      <a:accent2>
        <a:srgbClr val="7979C0"/>
      </a:accent2>
      <a:accent3>
        <a:srgbClr val="8CA6C9"/>
      </a:accent3>
      <a:accent4>
        <a:srgbClr val="73ABB7"/>
      </a:accent4>
      <a:accent5>
        <a:srgbClr val="7CAEA2"/>
      </a:accent5>
      <a:accent6>
        <a:srgbClr val="6FB185"/>
      </a:accent6>
      <a:hlink>
        <a:srgbClr val="738A54"/>
      </a:hlink>
      <a:folHlink>
        <a:srgbClr val="7F7F7F"/>
      </a:folHlink>
    </a:clrScheme>
    <a:fontScheme name="Goudy and Gill Sans">
      <a:majorFont>
        <a:latin typeface="Goudy Old Style"/>
        <a:ea typeface=""/>
        <a:cs typeface=""/>
      </a:majorFont>
      <a:minorFont>
        <a:latin typeface="Gill Sans M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lassicFrameVTI" id="{4FA2A165-EC65-4FB0-B019-8C8876A1D8E3}" vid="{9D78F1F1-8226-42FD-A1A3-975EDF6D60F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979</TotalTime>
  <Words>240</Words>
  <Application>Microsoft Office PowerPoint</Application>
  <PresentationFormat>Widescreen</PresentationFormat>
  <Paragraphs>71</Paragraphs>
  <Slides>11</Slides>
  <Notes>3</Notes>
  <HiddenSlides>0</HiddenSlides>
  <MMClips>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11</vt:i4>
      </vt:variant>
    </vt:vector>
  </HeadingPairs>
  <TitlesOfParts>
    <vt:vector size="23" baseType="lpstr">
      <vt:lpstr>等线</vt:lpstr>
      <vt:lpstr>宋体</vt:lpstr>
      <vt:lpstr>Arial</vt:lpstr>
      <vt:lpstr>Calibri</vt:lpstr>
      <vt:lpstr>Gill Sans MT</vt:lpstr>
      <vt:lpstr>Goudy Old Style</vt:lpstr>
      <vt:lpstr>HP001 4 hàng</vt:lpstr>
      <vt:lpstr>Times New Roman</vt:lpstr>
      <vt:lpstr>方正粗圆简体</vt:lpstr>
      <vt:lpstr>ClassicFrameVTI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1 : trên- dưới, trái – phải, trước-  sau, ở giữa</dc:title>
  <dc:creator>1</dc:creator>
  <cp:lastModifiedBy>ADMIN</cp:lastModifiedBy>
  <cp:revision>61</cp:revision>
  <dcterms:created xsi:type="dcterms:W3CDTF">2020-08-10T03:18:16Z</dcterms:created>
  <dcterms:modified xsi:type="dcterms:W3CDTF">2025-05-19T15:17:52Z</dcterms:modified>
</cp:coreProperties>
</file>