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notesMasterIdLst>
    <p:notesMasterId r:id="rId19"/>
  </p:notesMasterIdLst>
  <p:sldIdLst>
    <p:sldId id="258" r:id="rId3"/>
    <p:sldId id="259" r:id="rId4"/>
    <p:sldId id="260" r:id="rId5"/>
    <p:sldId id="263" r:id="rId6"/>
    <p:sldId id="267" r:id="rId7"/>
    <p:sldId id="359" r:id="rId8"/>
    <p:sldId id="360" r:id="rId9"/>
    <p:sldId id="361" r:id="rId10"/>
    <p:sldId id="356" r:id="rId11"/>
    <p:sldId id="357" r:id="rId12"/>
    <p:sldId id="272" r:id="rId13"/>
    <p:sldId id="262" r:id="rId14"/>
    <p:sldId id="268" r:id="rId15"/>
    <p:sldId id="354" r:id="rId16"/>
    <p:sldId id="35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19/5/2025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1622278" y="3747350"/>
            <a:ext cx="9216344" cy="1971647"/>
          </a:xfrm>
          <a:custGeom>
            <a:avLst/>
            <a:gdLst>
              <a:gd name="connsiteX0" fmla="*/ 0 w 9216344"/>
              <a:gd name="connsiteY0" fmla="*/ 328614 h 1971647"/>
              <a:gd name="connsiteX1" fmla="*/ 328614 w 9216344"/>
              <a:gd name="connsiteY1" fmla="*/ 0 h 1971647"/>
              <a:gd name="connsiteX2" fmla="*/ 642448 w 9216344"/>
              <a:gd name="connsiteY2" fmla="*/ 0 h 1971647"/>
              <a:gd name="connsiteX3" fmla="*/ 1298647 w 9216344"/>
              <a:gd name="connsiteY3" fmla="*/ 0 h 1971647"/>
              <a:gd name="connsiteX4" fmla="*/ 1954846 w 9216344"/>
              <a:gd name="connsiteY4" fmla="*/ 0 h 1971647"/>
              <a:gd name="connsiteX5" fmla="*/ 2611045 w 9216344"/>
              <a:gd name="connsiteY5" fmla="*/ 0 h 1971647"/>
              <a:gd name="connsiteX6" fmla="*/ 3181653 w 9216344"/>
              <a:gd name="connsiteY6" fmla="*/ 0 h 1971647"/>
              <a:gd name="connsiteX7" fmla="*/ 3666669 w 9216344"/>
              <a:gd name="connsiteY7" fmla="*/ 0 h 1971647"/>
              <a:gd name="connsiteX8" fmla="*/ 4151686 w 9216344"/>
              <a:gd name="connsiteY8" fmla="*/ 0 h 1971647"/>
              <a:gd name="connsiteX9" fmla="*/ 4807885 w 9216344"/>
              <a:gd name="connsiteY9" fmla="*/ 0 h 1971647"/>
              <a:gd name="connsiteX10" fmla="*/ 5292901 w 9216344"/>
              <a:gd name="connsiteY10" fmla="*/ 0 h 1971647"/>
              <a:gd name="connsiteX11" fmla="*/ 5606736 w 9216344"/>
              <a:gd name="connsiteY11" fmla="*/ 0 h 1971647"/>
              <a:gd name="connsiteX12" fmla="*/ 6177343 w 9216344"/>
              <a:gd name="connsiteY12" fmla="*/ 0 h 1971647"/>
              <a:gd name="connsiteX13" fmla="*/ 6491178 w 9216344"/>
              <a:gd name="connsiteY13" fmla="*/ 0 h 1971647"/>
              <a:gd name="connsiteX14" fmla="*/ 7147376 w 9216344"/>
              <a:gd name="connsiteY14" fmla="*/ 0 h 1971647"/>
              <a:gd name="connsiteX15" fmla="*/ 7803575 w 9216344"/>
              <a:gd name="connsiteY15" fmla="*/ 0 h 1971647"/>
              <a:gd name="connsiteX16" fmla="*/ 8288592 w 9216344"/>
              <a:gd name="connsiteY16" fmla="*/ 0 h 1971647"/>
              <a:gd name="connsiteX17" fmla="*/ 8887730 w 9216344"/>
              <a:gd name="connsiteY17" fmla="*/ 0 h 1971647"/>
              <a:gd name="connsiteX18" fmla="*/ 9216344 w 9216344"/>
              <a:gd name="connsiteY18" fmla="*/ 328614 h 1971647"/>
              <a:gd name="connsiteX19" fmla="*/ 9216344 w 9216344"/>
              <a:gd name="connsiteY19" fmla="*/ 766754 h 1971647"/>
              <a:gd name="connsiteX20" fmla="*/ 9216344 w 9216344"/>
              <a:gd name="connsiteY20" fmla="*/ 1231182 h 1971647"/>
              <a:gd name="connsiteX21" fmla="*/ 9216344 w 9216344"/>
              <a:gd name="connsiteY21" fmla="*/ 1643033 h 1971647"/>
              <a:gd name="connsiteX22" fmla="*/ 8887730 w 9216344"/>
              <a:gd name="connsiteY22" fmla="*/ 1971647 h 1971647"/>
              <a:gd name="connsiteX23" fmla="*/ 8317122 w 9216344"/>
              <a:gd name="connsiteY23" fmla="*/ 1971647 h 1971647"/>
              <a:gd name="connsiteX24" fmla="*/ 7832106 w 9216344"/>
              <a:gd name="connsiteY24" fmla="*/ 1971647 h 1971647"/>
              <a:gd name="connsiteX25" fmla="*/ 7347089 w 9216344"/>
              <a:gd name="connsiteY25" fmla="*/ 1971647 h 1971647"/>
              <a:gd name="connsiteX26" fmla="*/ 6690890 w 9216344"/>
              <a:gd name="connsiteY26" fmla="*/ 1971647 h 1971647"/>
              <a:gd name="connsiteX27" fmla="*/ 6205874 w 9216344"/>
              <a:gd name="connsiteY27" fmla="*/ 1971647 h 1971647"/>
              <a:gd name="connsiteX28" fmla="*/ 5464084 w 9216344"/>
              <a:gd name="connsiteY28" fmla="*/ 1971647 h 1971647"/>
              <a:gd name="connsiteX29" fmla="*/ 5064658 w 9216344"/>
              <a:gd name="connsiteY29" fmla="*/ 1971647 h 1971647"/>
              <a:gd name="connsiteX30" fmla="*/ 4494050 w 9216344"/>
              <a:gd name="connsiteY30" fmla="*/ 1971647 h 1971647"/>
              <a:gd name="connsiteX31" fmla="*/ 4180216 w 9216344"/>
              <a:gd name="connsiteY31" fmla="*/ 1971647 h 1971647"/>
              <a:gd name="connsiteX32" fmla="*/ 3524017 w 9216344"/>
              <a:gd name="connsiteY32" fmla="*/ 1971647 h 1971647"/>
              <a:gd name="connsiteX33" fmla="*/ 3124592 w 9216344"/>
              <a:gd name="connsiteY33" fmla="*/ 1971647 h 1971647"/>
              <a:gd name="connsiteX34" fmla="*/ 2553984 w 9216344"/>
              <a:gd name="connsiteY34" fmla="*/ 1971647 h 1971647"/>
              <a:gd name="connsiteX35" fmla="*/ 1812194 w 9216344"/>
              <a:gd name="connsiteY35" fmla="*/ 1971647 h 1971647"/>
              <a:gd name="connsiteX36" fmla="*/ 1327178 w 9216344"/>
              <a:gd name="connsiteY36" fmla="*/ 1971647 h 1971647"/>
              <a:gd name="connsiteX37" fmla="*/ 328614 w 9216344"/>
              <a:gd name="connsiteY37" fmla="*/ 1971647 h 1971647"/>
              <a:gd name="connsiteX38" fmla="*/ 0 w 9216344"/>
              <a:gd name="connsiteY38" fmla="*/ 1643033 h 1971647"/>
              <a:gd name="connsiteX39" fmla="*/ 0 w 9216344"/>
              <a:gd name="connsiteY39" fmla="*/ 1191749 h 1971647"/>
              <a:gd name="connsiteX40" fmla="*/ 0 w 9216344"/>
              <a:gd name="connsiteY40" fmla="*/ 793042 h 1971647"/>
              <a:gd name="connsiteX41" fmla="*/ 0 w 9216344"/>
              <a:gd name="connsiteY41" fmla="*/ 328614 h 19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216344" h="1971647" fill="none" extrusionOk="0">
                <a:moveTo>
                  <a:pt x="0" y="328614"/>
                </a:moveTo>
                <a:cubicBezTo>
                  <a:pt x="16364" y="155968"/>
                  <a:pt x="138462" y="-3781"/>
                  <a:pt x="328614" y="0"/>
                </a:cubicBezTo>
                <a:cubicBezTo>
                  <a:pt x="454134" y="-30058"/>
                  <a:pt x="527028" y="9354"/>
                  <a:pt x="642448" y="0"/>
                </a:cubicBezTo>
                <a:cubicBezTo>
                  <a:pt x="757868" y="-9354"/>
                  <a:pt x="1073490" y="49974"/>
                  <a:pt x="1298647" y="0"/>
                </a:cubicBezTo>
                <a:cubicBezTo>
                  <a:pt x="1523804" y="-49974"/>
                  <a:pt x="1791366" y="33580"/>
                  <a:pt x="1954846" y="0"/>
                </a:cubicBezTo>
                <a:cubicBezTo>
                  <a:pt x="2118326" y="-33580"/>
                  <a:pt x="2289442" y="31737"/>
                  <a:pt x="2611045" y="0"/>
                </a:cubicBezTo>
                <a:cubicBezTo>
                  <a:pt x="2932648" y="-31737"/>
                  <a:pt x="3056490" y="46650"/>
                  <a:pt x="3181653" y="0"/>
                </a:cubicBezTo>
                <a:cubicBezTo>
                  <a:pt x="3306816" y="-46650"/>
                  <a:pt x="3492799" y="53761"/>
                  <a:pt x="3666669" y="0"/>
                </a:cubicBezTo>
                <a:cubicBezTo>
                  <a:pt x="3840539" y="-53761"/>
                  <a:pt x="3998413" y="15601"/>
                  <a:pt x="4151686" y="0"/>
                </a:cubicBezTo>
                <a:cubicBezTo>
                  <a:pt x="4304959" y="-15601"/>
                  <a:pt x="4592902" y="55297"/>
                  <a:pt x="4807885" y="0"/>
                </a:cubicBezTo>
                <a:cubicBezTo>
                  <a:pt x="5022868" y="-55297"/>
                  <a:pt x="5076203" y="42761"/>
                  <a:pt x="5292901" y="0"/>
                </a:cubicBezTo>
                <a:cubicBezTo>
                  <a:pt x="5509599" y="-42761"/>
                  <a:pt x="5457934" y="29627"/>
                  <a:pt x="5606736" y="0"/>
                </a:cubicBezTo>
                <a:cubicBezTo>
                  <a:pt x="5755538" y="-29627"/>
                  <a:pt x="6037920" y="33041"/>
                  <a:pt x="6177343" y="0"/>
                </a:cubicBezTo>
                <a:cubicBezTo>
                  <a:pt x="6316766" y="-33041"/>
                  <a:pt x="6421082" y="14487"/>
                  <a:pt x="6491178" y="0"/>
                </a:cubicBezTo>
                <a:cubicBezTo>
                  <a:pt x="6561274" y="-14487"/>
                  <a:pt x="6973867" y="8913"/>
                  <a:pt x="7147376" y="0"/>
                </a:cubicBezTo>
                <a:cubicBezTo>
                  <a:pt x="7320885" y="-8913"/>
                  <a:pt x="7594450" y="75946"/>
                  <a:pt x="7803575" y="0"/>
                </a:cubicBezTo>
                <a:cubicBezTo>
                  <a:pt x="8012700" y="-75946"/>
                  <a:pt x="8053603" y="26946"/>
                  <a:pt x="8288592" y="0"/>
                </a:cubicBezTo>
                <a:cubicBezTo>
                  <a:pt x="8523581" y="-26946"/>
                  <a:pt x="8693832" y="22950"/>
                  <a:pt x="8887730" y="0"/>
                </a:cubicBezTo>
                <a:cubicBezTo>
                  <a:pt x="9073428" y="-31091"/>
                  <a:pt x="9211126" y="117436"/>
                  <a:pt x="9216344" y="328614"/>
                </a:cubicBezTo>
                <a:cubicBezTo>
                  <a:pt x="9257662" y="531199"/>
                  <a:pt x="9189696" y="659206"/>
                  <a:pt x="9216344" y="766754"/>
                </a:cubicBezTo>
                <a:cubicBezTo>
                  <a:pt x="9242992" y="874302"/>
                  <a:pt x="9176711" y="1017740"/>
                  <a:pt x="9216344" y="1231182"/>
                </a:cubicBezTo>
                <a:cubicBezTo>
                  <a:pt x="9255977" y="1444624"/>
                  <a:pt x="9197623" y="1487084"/>
                  <a:pt x="9216344" y="1643033"/>
                </a:cubicBezTo>
                <a:cubicBezTo>
                  <a:pt x="9219251" y="1841865"/>
                  <a:pt x="9069913" y="1932753"/>
                  <a:pt x="8887730" y="1971647"/>
                </a:cubicBezTo>
                <a:cubicBezTo>
                  <a:pt x="8696851" y="2015754"/>
                  <a:pt x="8534618" y="1964273"/>
                  <a:pt x="8317122" y="1971647"/>
                </a:cubicBezTo>
                <a:cubicBezTo>
                  <a:pt x="8099626" y="1979021"/>
                  <a:pt x="8035038" y="1927092"/>
                  <a:pt x="7832106" y="1971647"/>
                </a:cubicBezTo>
                <a:cubicBezTo>
                  <a:pt x="7629174" y="2016202"/>
                  <a:pt x="7567095" y="1923281"/>
                  <a:pt x="7347089" y="1971647"/>
                </a:cubicBezTo>
                <a:cubicBezTo>
                  <a:pt x="7127083" y="2020013"/>
                  <a:pt x="6872011" y="1934835"/>
                  <a:pt x="6690890" y="1971647"/>
                </a:cubicBezTo>
                <a:cubicBezTo>
                  <a:pt x="6509769" y="2008459"/>
                  <a:pt x="6441308" y="1934833"/>
                  <a:pt x="6205874" y="1971647"/>
                </a:cubicBezTo>
                <a:cubicBezTo>
                  <a:pt x="5970440" y="2008461"/>
                  <a:pt x="5720149" y="1940255"/>
                  <a:pt x="5464084" y="1971647"/>
                </a:cubicBezTo>
                <a:cubicBezTo>
                  <a:pt x="5208019" y="2003039"/>
                  <a:pt x="5243508" y="1934614"/>
                  <a:pt x="5064658" y="1971647"/>
                </a:cubicBezTo>
                <a:cubicBezTo>
                  <a:pt x="4885808" y="2008680"/>
                  <a:pt x="4619629" y="1966648"/>
                  <a:pt x="4494050" y="1971647"/>
                </a:cubicBezTo>
                <a:cubicBezTo>
                  <a:pt x="4368471" y="1976646"/>
                  <a:pt x="4300818" y="1937732"/>
                  <a:pt x="4180216" y="1971647"/>
                </a:cubicBezTo>
                <a:cubicBezTo>
                  <a:pt x="4059614" y="2005562"/>
                  <a:pt x="3743707" y="1919906"/>
                  <a:pt x="3524017" y="1971647"/>
                </a:cubicBezTo>
                <a:cubicBezTo>
                  <a:pt x="3304327" y="2023388"/>
                  <a:pt x="3317972" y="1929609"/>
                  <a:pt x="3124592" y="1971647"/>
                </a:cubicBezTo>
                <a:cubicBezTo>
                  <a:pt x="2931212" y="2013685"/>
                  <a:pt x="2800786" y="1929989"/>
                  <a:pt x="2553984" y="1971647"/>
                </a:cubicBezTo>
                <a:cubicBezTo>
                  <a:pt x="2307182" y="2013305"/>
                  <a:pt x="2104495" y="1902675"/>
                  <a:pt x="1812194" y="1971647"/>
                </a:cubicBezTo>
                <a:cubicBezTo>
                  <a:pt x="1519893" y="2040619"/>
                  <a:pt x="1429993" y="1956827"/>
                  <a:pt x="1327178" y="1971647"/>
                </a:cubicBezTo>
                <a:cubicBezTo>
                  <a:pt x="1224363" y="1986467"/>
                  <a:pt x="744594" y="1891469"/>
                  <a:pt x="328614" y="1971647"/>
                </a:cubicBezTo>
                <a:cubicBezTo>
                  <a:pt x="143871" y="1932978"/>
                  <a:pt x="-4770" y="1817292"/>
                  <a:pt x="0" y="1643033"/>
                </a:cubicBezTo>
                <a:cubicBezTo>
                  <a:pt x="-13182" y="1454371"/>
                  <a:pt x="42306" y="1413534"/>
                  <a:pt x="0" y="1191749"/>
                </a:cubicBezTo>
                <a:cubicBezTo>
                  <a:pt x="-42306" y="969964"/>
                  <a:pt x="39358" y="966442"/>
                  <a:pt x="0" y="793042"/>
                </a:cubicBezTo>
                <a:cubicBezTo>
                  <a:pt x="-39358" y="619642"/>
                  <a:pt x="38538" y="481137"/>
                  <a:pt x="0" y="328614"/>
                </a:cubicBezTo>
                <a:close/>
              </a:path>
              <a:path w="9216344" h="1971647" stroke="0" extrusionOk="0">
                <a:moveTo>
                  <a:pt x="0" y="328614"/>
                </a:moveTo>
                <a:cubicBezTo>
                  <a:pt x="1495" y="137316"/>
                  <a:pt x="143070" y="-9184"/>
                  <a:pt x="328614" y="0"/>
                </a:cubicBezTo>
                <a:cubicBezTo>
                  <a:pt x="472532" y="-27482"/>
                  <a:pt x="525045" y="36776"/>
                  <a:pt x="642448" y="0"/>
                </a:cubicBezTo>
                <a:cubicBezTo>
                  <a:pt x="759851" y="-36776"/>
                  <a:pt x="939921" y="43347"/>
                  <a:pt x="1127465" y="0"/>
                </a:cubicBezTo>
                <a:cubicBezTo>
                  <a:pt x="1315009" y="-43347"/>
                  <a:pt x="1477794" y="2485"/>
                  <a:pt x="1783664" y="0"/>
                </a:cubicBezTo>
                <a:cubicBezTo>
                  <a:pt x="2089534" y="-2485"/>
                  <a:pt x="2240162" y="70710"/>
                  <a:pt x="2525454" y="0"/>
                </a:cubicBezTo>
                <a:cubicBezTo>
                  <a:pt x="2810746" y="-70710"/>
                  <a:pt x="2851726" y="36418"/>
                  <a:pt x="3096062" y="0"/>
                </a:cubicBezTo>
                <a:cubicBezTo>
                  <a:pt x="3340398" y="-36418"/>
                  <a:pt x="3678728" y="80341"/>
                  <a:pt x="3837852" y="0"/>
                </a:cubicBezTo>
                <a:cubicBezTo>
                  <a:pt x="3996976" y="-80341"/>
                  <a:pt x="4038688" y="24061"/>
                  <a:pt x="4151686" y="0"/>
                </a:cubicBezTo>
                <a:cubicBezTo>
                  <a:pt x="4264684" y="-24061"/>
                  <a:pt x="4452811" y="43541"/>
                  <a:pt x="4551111" y="0"/>
                </a:cubicBezTo>
                <a:cubicBezTo>
                  <a:pt x="4649411" y="-43541"/>
                  <a:pt x="4792033" y="2115"/>
                  <a:pt x="4950537" y="0"/>
                </a:cubicBezTo>
                <a:cubicBezTo>
                  <a:pt x="5109041" y="-2115"/>
                  <a:pt x="5182627" y="26065"/>
                  <a:pt x="5264371" y="0"/>
                </a:cubicBezTo>
                <a:cubicBezTo>
                  <a:pt x="5346115" y="-26065"/>
                  <a:pt x="5475132" y="1254"/>
                  <a:pt x="5578205" y="0"/>
                </a:cubicBezTo>
                <a:cubicBezTo>
                  <a:pt x="5681278" y="-1254"/>
                  <a:pt x="6062269" y="46619"/>
                  <a:pt x="6234404" y="0"/>
                </a:cubicBezTo>
                <a:cubicBezTo>
                  <a:pt x="6406539" y="-46619"/>
                  <a:pt x="6825755" y="6306"/>
                  <a:pt x="6976194" y="0"/>
                </a:cubicBezTo>
                <a:cubicBezTo>
                  <a:pt x="7126633" y="-6306"/>
                  <a:pt x="7407815" y="54140"/>
                  <a:pt x="7632393" y="0"/>
                </a:cubicBezTo>
                <a:cubicBezTo>
                  <a:pt x="7856971" y="-54140"/>
                  <a:pt x="8117437" y="4328"/>
                  <a:pt x="8374183" y="0"/>
                </a:cubicBezTo>
                <a:cubicBezTo>
                  <a:pt x="8630929" y="-4328"/>
                  <a:pt x="8762149" y="16757"/>
                  <a:pt x="8887730" y="0"/>
                </a:cubicBezTo>
                <a:cubicBezTo>
                  <a:pt x="9104440" y="-309"/>
                  <a:pt x="9226067" y="161637"/>
                  <a:pt x="9216344" y="328614"/>
                </a:cubicBezTo>
                <a:cubicBezTo>
                  <a:pt x="9244215" y="466566"/>
                  <a:pt x="9215670" y="553921"/>
                  <a:pt x="9216344" y="727321"/>
                </a:cubicBezTo>
                <a:cubicBezTo>
                  <a:pt x="9217018" y="900721"/>
                  <a:pt x="9165773" y="1038957"/>
                  <a:pt x="9216344" y="1152317"/>
                </a:cubicBezTo>
                <a:cubicBezTo>
                  <a:pt x="9266915" y="1265677"/>
                  <a:pt x="9209089" y="1538567"/>
                  <a:pt x="9216344" y="1643033"/>
                </a:cubicBezTo>
                <a:cubicBezTo>
                  <a:pt x="9193418" y="1853259"/>
                  <a:pt x="9048857" y="1982147"/>
                  <a:pt x="8887730" y="1971647"/>
                </a:cubicBezTo>
                <a:cubicBezTo>
                  <a:pt x="8617571" y="2006553"/>
                  <a:pt x="8485722" y="1961653"/>
                  <a:pt x="8145940" y="1971647"/>
                </a:cubicBezTo>
                <a:cubicBezTo>
                  <a:pt x="7806158" y="1981641"/>
                  <a:pt x="7854756" y="1938271"/>
                  <a:pt x="7660923" y="1971647"/>
                </a:cubicBezTo>
                <a:cubicBezTo>
                  <a:pt x="7467090" y="2005023"/>
                  <a:pt x="7287833" y="1959693"/>
                  <a:pt x="7004724" y="1971647"/>
                </a:cubicBezTo>
                <a:cubicBezTo>
                  <a:pt x="6721615" y="1983601"/>
                  <a:pt x="6728778" y="1954486"/>
                  <a:pt x="6605299" y="1971647"/>
                </a:cubicBezTo>
                <a:cubicBezTo>
                  <a:pt x="6481821" y="1988808"/>
                  <a:pt x="6323849" y="1930608"/>
                  <a:pt x="6120282" y="1971647"/>
                </a:cubicBezTo>
                <a:cubicBezTo>
                  <a:pt x="5916715" y="2012686"/>
                  <a:pt x="5847778" y="1957362"/>
                  <a:pt x="5720857" y="1971647"/>
                </a:cubicBezTo>
                <a:cubicBezTo>
                  <a:pt x="5593936" y="1985932"/>
                  <a:pt x="5236666" y="1885891"/>
                  <a:pt x="4979067" y="1971647"/>
                </a:cubicBezTo>
                <a:cubicBezTo>
                  <a:pt x="4721468" y="2057403"/>
                  <a:pt x="4424222" y="1938809"/>
                  <a:pt x="4237277" y="1971647"/>
                </a:cubicBezTo>
                <a:cubicBezTo>
                  <a:pt x="4050332" y="2004485"/>
                  <a:pt x="3753889" y="1894576"/>
                  <a:pt x="3495487" y="1971647"/>
                </a:cubicBezTo>
                <a:cubicBezTo>
                  <a:pt x="3237085" y="2048718"/>
                  <a:pt x="3046640" y="1928351"/>
                  <a:pt x="2753697" y="1971647"/>
                </a:cubicBezTo>
                <a:cubicBezTo>
                  <a:pt x="2460754" y="2014943"/>
                  <a:pt x="2352510" y="1965150"/>
                  <a:pt x="2011907" y="1971647"/>
                </a:cubicBezTo>
                <a:cubicBezTo>
                  <a:pt x="1671304" y="1978144"/>
                  <a:pt x="1687705" y="1925994"/>
                  <a:pt x="1441299" y="1971647"/>
                </a:cubicBezTo>
                <a:cubicBezTo>
                  <a:pt x="1194893" y="2017300"/>
                  <a:pt x="846523" y="1885544"/>
                  <a:pt x="328614" y="1971647"/>
                </a:cubicBezTo>
                <a:cubicBezTo>
                  <a:pt x="117539" y="2010686"/>
                  <a:pt x="4382" y="1819782"/>
                  <a:pt x="0" y="1643033"/>
                </a:cubicBezTo>
                <a:cubicBezTo>
                  <a:pt x="-9387" y="1538494"/>
                  <a:pt x="26033" y="1395647"/>
                  <a:pt x="0" y="1231182"/>
                </a:cubicBezTo>
                <a:cubicBezTo>
                  <a:pt x="-26033" y="1066717"/>
                  <a:pt x="27586" y="991417"/>
                  <a:pt x="0" y="819330"/>
                </a:cubicBezTo>
                <a:cubicBezTo>
                  <a:pt x="-27586" y="647243"/>
                  <a:pt x="58361" y="480978"/>
                  <a:pt x="0" y="32861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rgbClr val="E8E1F1"/>
            </a:solidFill>
            <a:extLst>
              <a:ext uri="{C807C97D-BFC1-408E-A445-0C87EB9F89A2}">
                <ask:lineSketchStyleProps xmlns:ask="http://schemas.microsoft.com/office/drawing/2018/sketchyshapes" xmlns="" sd="404113197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487000" y="3838791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400" b="1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71: dài h</a:t>
            </a:r>
            <a:r>
              <a:rPr lang="vi-VN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ngắn </a:t>
            </a:r>
            <a:r>
              <a:rPr lang="en-US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4400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E8CCF-DB0B-4569-B07A-C0F0BC17F71E}"/>
              </a:ext>
            </a:extLst>
          </p:cNvPr>
          <p:cNvSpPr/>
          <p:nvPr/>
        </p:nvSpPr>
        <p:spPr>
          <a:xfrm>
            <a:off x="7741920" y="6553200"/>
            <a:ext cx="4450080" cy="304800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CA2B91FA-D895-4737-9F9D-D48C1CFD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/>
          <a:stretch/>
        </p:blipFill>
        <p:spPr>
          <a:xfrm>
            <a:off x="930218" y="417664"/>
            <a:ext cx="10473565" cy="353065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828A38-4124-4E2D-BC20-C59646C66174}"/>
              </a:ext>
            </a:extLst>
          </p:cNvPr>
          <p:cNvSpPr/>
          <p:nvPr/>
        </p:nvSpPr>
        <p:spPr>
          <a:xfrm>
            <a:off x="213789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616495-970D-4EBC-ADF6-5D6624101D73}"/>
              </a:ext>
            </a:extLst>
          </p:cNvPr>
          <p:cNvSpPr/>
          <p:nvPr/>
        </p:nvSpPr>
        <p:spPr>
          <a:xfrm>
            <a:off x="871536" y="463333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DD2F10-B3AF-4B21-9710-57CFB05A9BB9}"/>
              </a:ext>
            </a:extLst>
          </p:cNvPr>
          <p:cNvSpPr/>
          <p:nvPr/>
        </p:nvSpPr>
        <p:spPr>
          <a:xfrm>
            <a:off x="508115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487001-1594-4760-AF68-E1F841DB4E46}"/>
              </a:ext>
            </a:extLst>
          </p:cNvPr>
          <p:cNvSpPr/>
          <p:nvPr/>
        </p:nvSpPr>
        <p:spPr>
          <a:xfrm>
            <a:off x="889292" y="6003365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nhím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9377F0-1962-4EC9-A7ED-5D71F33D622A}"/>
              </a:ext>
            </a:extLst>
          </p:cNvPr>
          <p:cNvSpPr/>
          <p:nvPr/>
        </p:nvSpPr>
        <p:spPr>
          <a:xfrm>
            <a:off x="5737180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C67B0E-8C6B-4ABC-BFEF-5FEB6C43DF70}"/>
              </a:ext>
            </a:extLst>
          </p:cNvPr>
          <p:cNvSpPr/>
          <p:nvPr/>
        </p:nvSpPr>
        <p:spPr>
          <a:xfrm>
            <a:off x="6394927" y="463333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hươu cao cổ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092509-B1F1-431C-A8A1-66BC55B01F22}"/>
              </a:ext>
            </a:extLst>
          </p:cNvPr>
          <p:cNvSpPr/>
          <p:nvPr/>
        </p:nvSpPr>
        <p:spPr>
          <a:xfrm>
            <a:off x="6031506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68803A-F83A-4AB1-A210-F75FB6D9AE28}"/>
              </a:ext>
            </a:extLst>
          </p:cNvPr>
          <p:cNvSpPr/>
          <p:nvPr/>
        </p:nvSpPr>
        <p:spPr>
          <a:xfrm>
            <a:off x="6412683" y="6003365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đà điểu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807-A7C3-47CE-8FFF-7EAE5FBCFCB2}"/>
              </a:ext>
            </a:extLst>
          </p:cNvPr>
          <p:cNvGrpSpPr/>
          <p:nvPr/>
        </p:nvGrpSpPr>
        <p:grpSpPr>
          <a:xfrm rot="10800000">
            <a:off x="-650240" y="4822265"/>
            <a:ext cx="1300480" cy="2083793"/>
            <a:chOff x="10901680" y="2367280"/>
            <a:chExt cx="1300480" cy="20837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A05AE-2A5B-49EB-BACB-856295B771E5}"/>
                </a:ext>
              </a:extLst>
            </p:cNvPr>
            <p:cNvCxnSpPr>
              <a:stCxn id="16" idx="0"/>
              <a:endCxn id="19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3804C0-34F1-4DC4-BA89-6E202A17104A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F49170-6EE7-4B6B-A70A-B8EEB24E5F5A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347A3D-5F89-4442-A933-C09E23842F29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ADE7AC-82D6-4848-B67C-ECBC35DB001D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7A48B-7648-4D9F-87B9-ABC2A729A7E9}"/>
              </a:ext>
            </a:extLst>
          </p:cNvPr>
          <p:cNvGrpSpPr/>
          <p:nvPr/>
        </p:nvGrpSpPr>
        <p:grpSpPr>
          <a:xfrm>
            <a:off x="-624837" y="0"/>
            <a:ext cx="1300480" cy="2083793"/>
            <a:chOff x="10901680" y="2367280"/>
            <a:chExt cx="1300480" cy="208379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09B0EC-3313-4848-8BA9-0002475D5FBD}"/>
                </a:ext>
              </a:extLst>
            </p:cNvPr>
            <p:cNvCxnSpPr>
              <a:stCxn id="22" idx="0"/>
              <a:endCxn id="2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D23902-9503-4747-8112-D1B3D6F0A7DC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49C4FD-E559-44CF-86A4-97C40F55BB52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E4C5E7-13F7-47FA-9ADE-93BF5D87945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4CDF7D-B8BA-47BB-8FBD-6A8F3D979FA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3D0694-2313-4267-B111-B3B0009FB8D4}"/>
              </a:ext>
            </a:extLst>
          </p:cNvPr>
          <p:cNvGrpSpPr/>
          <p:nvPr/>
        </p:nvGrpSpPr>
        <p:grpSpPr>
          <a:xfrm>
            <a:off x="11516358" y="-1"/>
            <a:ext cx="1300480" cy="2083793"/>
            <a:chOff x="10901680" y="2367280"/>
            <a:chExt cx="1300480" cy="20837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F37C7D-5AC5-450E-AF13-B8BF6A09552A}"/>
                </a:ext>
              </a:extLst>
            </p:cNvPr>
            <p:cNvCxnSpPr>
              <a:stCxn id="28" idx="0"/>
              <a:endCxn id="3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48355C-1AA0-4834-8DA1-E21AE62AD126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39A964-0980-4C42-9D17-2C8BB9C30FA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50413D-F7FD-4A2D-907E-6CBF55214DE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BCF4F3-899A-4F30-B7DB-4094B33A78D1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B5514-CF74-46E6-BF1D-DF3F45CF95AF}"/>
              </a:ext>
            </a:extLst>
          </p:cNvPr>
          <p:cNvGrpSpPr/>
          <p:nvPr/>
        </p:nvGrpSpPr>
        <p:grpSpPr>
          <a:xfrm rot="10800000">
            <a:off x="11541760" y="4815204"/>
            <a:ext cx="1300480" cy="2083793"/>
            <a:chOff x="10901680" y="2367280"/>
            <a:chExt cx="1300480" cy="208379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CC2236-C7B1-47FB-BB52-A2EC0B01DA31}"/>
                </a:ext>
              </a:extLst>
            </p:cNvPr>
            <p:cNvCxnSpPr>
              <a:stCxn id="34" idx="0"/>
              <a:endCxn id="37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890AD9-3381-4897-8405-61196433F968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BC46BD-C80A-4DCF-965D-D91A0F53C8A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3A543A-97EA-49D4-A41C-51FC16939ED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356521-3E01-47F8-B846-30127DE05E67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41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2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18" y="4316425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4D680E4-593E-4C97-81D5-B3BD8C4F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325" r="9392"/>
          <a:stretch/>
        </p:blipFill>
        <p:spPr>
          <a:xfrm>
            <a:off x="3970983" y="806717"/>
            <a:ext cx="7268148" cy="3676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D4A8FF-EAE9-4DBF-B8B5-9F7B6308403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15410" y="1095039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B506A1F-0C4C-49DF-A67D-DE9027D01291}"/>
              </a:ext>
            </a:extLst>
          </p:cNvPr>
          <p:cNvSpPr/>
          <p:nvPr/>
        </p:nvSpPr>
        <p:spPr>
          <a:xfrm>
            <a:off x="3595457" y="0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EA37AD-EA10-4447-B3A5-2D3B69FF46AF}"/>
              </a:ext>
            </a:extLst>
          </p:cNvPr>
          <p:cNvSpPr/>
          <p:nvPr/>
        </p:nvSpPr>
        <p:spPr>
          <a:xfrm>
            <a:off x="3595457" y="4483225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cao nhất?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F93D81-1BA8-4F40-937D-992EF29A6610}"/>
              </a:ext>
            </a:extLst>
          </p:cNvPr>
          <p:cNvSpPr/>
          <p:nvPr/>
        </p:nvSpPr>
        <p:spPr>
          <a:xfrm>
            <a:off x="3595457" y="5698111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thấp nhất?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E04F0F-DEAD-435F-9735-8923FE829575}"/>
              </a:ext>
            </a:extLst>
          </p:cNvPr>
          <p:cNvSpPr txBox="1"/>
          <p:nvPr/>
        </p:nvSpPr>
        <p:spPr>
          <a:xfrm>
            <a:off x="6729273" y="4798280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Chú Nam cao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8AE4F-65A7-46CF-A37A-C2D9985AE7AE}"/>
              </a:ext>
            </a:extLst>
          </p:cNvPr>
          <p:cNvSpPr txBox="1"/>
          <p:nvPr/>
        </p:nvSpPr>
        <p:spPr>
          <a:xfrm>
            <a:off x="6729272" y="5985667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Tú thấp nhất</a:t>
            </a: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0" y="203454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68" name="Rectangle 1372">
            <a:extLst>
              <a:ext uri="{FF2B5EF4-FFF2-40B4-BE49-F238E27FC236}">
                <a16:creationId xmlns:a16="http://schemas.microsoft.com/office/drawing/2014/main" id="{875A4854-8739-4667-9889-0175320C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6524626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6C16B6E0-5F29-47A4-AABF-768F9DD9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050025"/>
            <a:ext cx="3899960" cy="4757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91568C-526D-4211-BE28-15319DE45846}"/>
              </a:ext>
            </a:extLst>
          </p:cNvPr>
          <p:cNvSpPr/>
          <p:nvPr/>
        </p:nvSpPr>
        <p:spPr>
          <a:xfrm>
            <a:off x="-150920" y="-106532"/>
            <a:ext cx="487531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A9D008-ED63-472E-99E0-2B47CC45DE89}"/>
              </a:ext>
            </a:extLst>
          </p:cNvPr>
          <p:cNvSpPr/>
          <p:nvPr/>
        </p:nvSpPr>
        <p:spPr>
          <a:xfrm>
            <a:off x="247490" y="1155999"/>
            <a:ext cx="4172110" cy="2603201"/>
          </a:xfrm>
          <a:custGeom>
            <a:avLst/>
            <a:gdLst>
              <a:gd name="connsiteX0" fmla="*/ 0 w 4172110"/>
              <a:gd name="connsiteY0" fmla="*/ 433876 h 2603201"/>
              <a:gd name="connsiteX1" fmla="*/ 433876 w 4172110"/>
              <a:gd name="connsiteY1" fmla="*/ 0 h 2603201"/>
              <a:gd name="connsiteX2" fmla="*/ 1050689 w 4172110"/>
              <a:gd name="connsiteY2" fmla="*/ 0 h 2603201"/>
              <a:gd name="connsiteX3" fmla="*/ 1634459 w 4172110"/>
              <a:gd name="connsiteY3" fmla="*/ 0 h 2603201"/>
              <a:gd name="connsiteX4" fmla="*/ 2152142 w 4172110"/>
              <a:gd name="connsiteY4" fmla="*/ 0 h 2603201"/>
              <a:gd name="connsiteX5" fmla="*/ 2603738 w 4172110"/>
              <a:gd name="connsiteY5" fmla="*/ 0 h 2603201"/>
              <a:gd name="connsiteX6" fmla="*/ 3121421 w 4172110"/>
              <a:gd name="connsiteY6" fmla="*/ 0 h 2603201"/>
              <a:gd name="connsiteX7" fmla="*/ 3738234 w 4172110"/>
              <a:gd name="connsiteY7" fmla="*/ 0 h 2603201"/>
              <a:gd name="connsiteX8" fmla="*/ 4172110 w 4172110"/>
              <a:gd name="connsiteY8" fmla="*/ 433876 h 2603201"/>
              <a:gd name="connsiteX9" fmla="*/ 4172110 w 4172110"/>
              <a:gd name="connsiteY9" fmla="*/ 995005 h 2603201"/>
              <a:gd name="connsiteX10" fmla="*/ 4172110 w 4172110"/>
              <a:gd name="connsiteY10" fmla="*/ 1590842 h 2603201"/>
              <a:gd name="connsiteX11" fmla="*/ 4172110 w 4172110"/>
              <a:gd name="connsiteY11" fmla="*/ 2169325 h 2603201"/>
              <a:gd name="connsiteX12" fmla="*/ 3738234 w 4172110"/>
              <a:gd name="connsiteY12" fmla="*/ 2603201 h 2603201"/>
              <a:gd name="connsiteX13" fmla="*/ 3253595 w 4172110"/>
              <a:gd name="connsiteY13" fmla="*/ 2603201 h 2603201"/>
              <a:gd name="connsiteX14" fmla="*/ 2735912 w 4172110"/>
              <a:gd name="connsiteY14" fmla="*/ 2603201 h 2603201"/>
              <a:gd name="connsiteX15" fmla="*/ 2251273 w 4172110"/>
              <a:gd name="connsiteY15" fmla="*/ 2603201 h 2603201"/>
              <a:gd name="connsiteX16" fmla="*/ 1634459 w 4172110"/>
              <a:gd name="connsiteY16" fmla="*/ 2603201 h 2603201"/>
              <a:gd name="connsiteX17" fmla="*/ 1182864 w 4172110"/>
              <a:gd name="connsiteY17" fmla="*/ 2603201 h 2603201"/>
              <a:gd name="connsiteX18" fmla="*/ 433876 w 4172110"/>
              <a:gd name="connsiteY18" fmla="*/ 2603201 h 2603201"/>
              <a:gd name="connsiteX19" fmla="*/ 0 w 4172110"/>
              <a:gd name="connsiteY19" fmla="*/ 2169325 h 2603201"/>
              <a:gd name="connsiteX20" fmla="*/ 0 w 4172110"/>
              <a:gd name="connsiteY20" fmla="*/ 1642905 h 2603201"/>
              <a:gd name="connsiteX21" fmla="*/ 0 w 4172110"/>
              <a:gd name="connsiteY21" fmla="*/ 1047068 h 2603201"/>
              <a:gd name="connsiteX22" fmla="*/ 0 w 4172110"/>
              <a:gd name="connsiteY22" fmla="*/ 433876 h 260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72110" h="2603201" fill="none" extrusionOk="0">
                <a:moveTo>
                  <a:pt x="0" y="433876"/>
                </a:moveTo>
                <a:cubicBezTo>
                  <a:pt x="4849" y="191122"/>
                  <a:pt x="165523" y="-30392"/>
                  <a:pt x="433876" y="0"/>
                </a:cubicBezTo>
                <a:cubicBezTo>
                  <a:pt x="616550" y="-46221"/>
                  <a:pt x="787983" y="4736"/>
                  <a:pt x="1050689" y="0"/>
                </a:cubicBezTo>
                <a:cubicBezTo>
                  <a:pt x="1313395" y="-4736"/>
                  <a:pt x="1500850" y="45490"/>
                  <a:pt x="1634459" y="0"/>
                </a:cubicBezTo>
                <a:cubicBezTo>
                  <a:pt x="1768068" y="-45490"/>
                  <a:pt x="2015822" y="7163"/>
                  <a:pt x="2152142" y="0"/>
                </a:cubicBezTo>
                <a:cubicBezTo>
                  <a:pt x="2288462" y="-7163"/>
                  <a:pt x="2385873" y="31390"/>
                  <a:pt x="2603738" y="0"/>
                </a:cubicBezTo>
                <a:cubicBezTo>
                  <a:pt x="2821603" y="-31390"/>
                  <a:pt x="2960986" y="51212"/>
                  <a:pt x="3121421" y="0"/>
                </a:cubicBezTo>
                <a:cubicBezTo>
                  <a:pt x="3281856" y="-51212"/>
                  <a:pt x="3504431" y="34739"/>
                  <a:pt x="3738234" y="0"/>
                </a:cubicBezTo>
                <a:cubicBezTo>
                  <a:pt x="3981101" y="-11773"/>
                  <a:pt x="4231608" y="196068"/>
                  <a:pt x="4172110" y="433876"/>
                </a:cubicBezTo>
                <a:cubicBezTo>
                  <a:pt x="4207352" y="640341"/>
                  <a:pt x="4143643" y="861545"/>
                  <a:pt x="4172110" y="995005"/>
                </a:cubicBezTo>
                <a:cubicBezTo>
                  <a:pt x="4200577" y="1128465"/>
                  <a:pt x="4162411" y="1384049"/>
                  <a:pt x="4172110" y="1590842"/>
                </a:cubicBezTo>
                <a:cubicBezTo>
                  <a:pt x="4181809" y="1797635"/>
                  <a:pt x="4139527" y="2021316"/>
                  <a:pt x="4172110" y="2169325"/>
                </a:cubicBezTo>
                <a:cubicBezTo>
                  <a:pt x="4221833" y="2440057"/>
                  <a:pt x="3932664" y="2591314"/>
                  <a:pt x="3738234" y="2603201"/>
                </a:cubicBezTo>
                <a:cubicBezTo>
                  <a:pt x="3542700" y="2648986"/>
                  <a:pt x="3397645" y="2592680"/>
                  <a:pt x="3253595" y="2603201"/>
                </a:cubicBezTo>
                <a:cubicBezTo>
                  <a:pt x="3109545" y="2613722"/>
                  <a:pt x="2987914" y="2603156"/>
                  <a:pt x="2735912" y="2603201"/>
                </a:cubicBezTo>
                <a:cubicBezTo>
                  <a:pt x="2483910" y="2603246"/>
                  <a:pt x="2449756" y="2597621"/>
                  <a:pt x="2251273" y="2603201"/>
                </a:cubicBezTo>
                <a:cubicBezTo>
                  <a:pt x="2052790" y="2608781"/>
                  <a:pt x="1794286" y="2544780"/>
                  <a:pt x="1634459" y="2603201"/>
                </a:cubicBezTo>
                <a:cubicBezTo>
                  <a:pt x="1474632" y="2661622"/>
                  <a:pt x="1366857" y="2571398"/>
                  <a:pt x="1182864" y="2603201"/>
                </a:cubicBezTo>
                <a:cubicBezTo>
                  <a:pt x="998872" y="2635004"/>
                  <a:pt x="594372" y="2578773"/>
                  <a:pt x="433876" y="2603201"/>
                </a:cubicBezTo>
                <a:cubicBezTo>
                  <a:pt x="199870" y="2589968"/>
                  <a:pt x="-7673" y="2350707"/>
                  <a:pt x="0" y="2169325"/>
                </a:cubicBezTo>
                <a:cubicBezTo>
                  <a:pt x="-50368" y="2059442"/>
                  <a:pt x="41125" y="1813692"/>
                  <a:pt x="0" y="1642905"/>
                </a:cubicBezTo>
                <a:cubicBezTo>
                  <a:pt x="-41125" y="1472118"/>
                  <a:pt x="35639" y="1187735"/>
                  <a:pt x="0" y="1047068"/>
                </a:cubicBezTo>
                <a:cubicBezTo>
                  <a:pt x="-35639" y="906401"/>
                  <a:pt x="5512" y="595985"/>
                  <a:pt x="0" y="433876"/>
                </a:cubicBezTo>
                <a:close/>
              </a:path>
              <a:path w="4172110" h="2603201" stroke="0" extrusionOk="0">
                <a:moveTo>
                  <a:pt x="0" y="433876"/>
                </a:moveTo>
                <a:cubicBezTo>
                  <a:pt x="20913" y="212668"/>
                  <a:pt x="226108" y="-17028"/>
                  <a:pt x="433876" y="0"/>
                </a:cubicBezTo>
                <a:cubicBezTo>
                  <a:pt x="596724" y="-3516"/>
                  <a:pt x="802912" y="73874"/>
                  <a:pt x="1050689" y="0"/>
                </a:cubicBezTo>
                <a:cubicBezTo>
                  <a:pt x="1298466" y="-73874"/>
                  <a:pt x="1490419" y="24810"/>
                  <a:pt x="1601416" y="0"/>
                </a:cubicBezTo>
                <a:cubicBezTo>
                  <a:pt x="1712413" y="-24810"/>
                  <a:pt x="1894917" y="42608"/>
                  <a:pt x="2152142" y="0"/>
                </a:cubicBezTo>
                <a:cubicBezTo>
                  <a:pt x="2409367" y="-42608"/>
                  <a:pt x="2528446" y="46719"/>
                  <a:pt x="2702868" y="0"/>
                </a:cubicBezTo>
                <a:cubicBezTo>
                  <a:pt x="2877290" y="-46719"/>
                  <a:pt x="3363046" y="76591"/>
                  <a:pt x="3738234" y="0"/>
                </a:cubicBezTo>
                <a:cubicBezTo>
                  <a:pt x="3930862" y="7553"/>
                  <a:pt x="4190498" y="165458"/>
                  <a:pt x="4172110" y="433876"/>
                </a:cubicBezTo>
                <a:cubicBezTo>
                  <a:pt x="4208016" y="591316"/>
                  <a:pt x="4124008" y="800700"/>
                  <a:pt x="4172110" y="960296"/>
                </a:cubicBezTo>
                <a:cubicBezTo>
                  <a:pt x="4220212" y="1119892"/>
                  <a:pt x="4162785" y="1338683"/>
                  <a:pt x="4172110" y="1556133"/>
                </a:cubicBezTo>
                <a:cubicBezTo>
                  <a:pt x="4181435" y="1773583"/>
                  <a:pt x="4101072" y="1969864"/>
                  <a:pt x="4172110" y="2169325"/>
                </a:cubicBezTo>
                <a:cubicBezTo>
                  <a:pt x="4203337" y="2364975"/>
                  <a:pt x="3996744" y="2570643"/>
                  <a:pt x="3738234" y="2603201"/>
                </a:cubicBezTo>
                <a:cubicBezTo>
                  <a:pt x="3602931" y="2656798"/>
                  <a:pt x="3350249" y="2550962"/>
                  <a:pt x="3187508" y="2603201"/>
                </a:cubicBezTo>
                <a:cubicBezTo>
                  <a:pt x="3024767" y="2655440"/>
                  <a:pt x="2774429" y="2567374"/>
                  <a:pt x="2603738" y="2603201"/>
                </a:cubicBezTo>
                <a:cubicBezTo>
                  <a:pt x="2433047" y="2639028"/>
                  <a:pt x="2337943" y="2552305"/>
                  <a:pt x="2086055" y="2603201"/>
                </a:cubicBezTo>
                <a:cubicBezTo>
                  <a:pt x="1834167" y="2654097"/>
                  <a:pt x="1735176" y="2592838"/>
                  <a:pt x="1601416" y="2603201"/>
                </a:cubicBezTo>
                <a:cubicBezTo>
                  <a:pt x="1467656" y="2613564"/>
                  <a:pt x="1268170" y="2596419"/>
                  <a:pt x="1050689" y="2603201"/>
                </a:cubicBezTo>
                <a:cubicBezTo>
                  <a:pt x="833208" y="2609983"/>
                  <a:pt x="726883" y="2538584"/>
                  <a:pt x="433876" y="2603201"/>
                </a:cubicBezTo>
                <a:cubicBezTo>
                  <a:pt x="190776" y="2626722"/>
                  <a:pt x="24193" y="2423724"/>
                  <a:pt x="0" y="2169325"/>
                </a:cubicBezTo>
                <a:cubicBezTo>
                  <a:pt x="-5448" y="1959700"/>
                  <a:pt x="25039" y="1871242"/>
                  <a:pt x="0" y="1573488"/>
                </a:cubicBezTo>
                <a:cubicBezTo>
                  <a:pt x="-25039" y="1275734"/>
                  <a:pt x="39532" y="1243302"/>
                  <a:pt x="0" y="1047068"/>
                </a:cubicBezTo>
                <a:cubicBezTo>
                  <a:pt x="-39532" y="850834"/>
                  <a:pt x="29159" y="606343"/>
                  <a:pt x="0" y="4338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CỦNG CỐ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1F926A-27DC-4305-8C35-55B10E8F0D04}"/>
              </a:ext>
            </a:extLst>
          </p:cNvPr>
          <p:cNvSpPr/>
          <p:nvPr/>
        </p:nvSpPr>
        <p:spPr>
          <a:xfrm>
            <a:off x="-150920" y="-106532"/>
            <a:ext cx="479403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F3E3B6-CBC2-4833-B2D4-1C802A72539D}"/>
              </a:ext>
            </a:extLst>
          </p:cNvPr>
          <p:cNvSpPr/>
          <p:nvPr/>
        </p:nvSpPr>
        <p:spPr>
          <a:xfrm>
            <a:off x="189016" y="1775759"/>
            <a:ext cx="4114165" cy="2065411"/>
          </a:xfrm>
          <a:custGeom>
            <a:avLst/>
            <a:gdLst>
              <a:gd name="connsiteX0" fmla="*/ 0 w 4114165"/>
              <a:gd name="connsiteY0" fmla="*/ 344242 h 2065411"/>
              <a:gd name="connsiteX1" fmla="*/ 344242 w 4114165"/>
              <a:gd name="connsiteY1" fmla="*/ 0 h 2065411"/>
              <a:gd name="connsiteX2" fmla="*/ 983702 w 4114165"/>
              <a:gd name="connsiteY2" fmla="*/ 0 h 2065411"/>
              <a:gd name="connsiteX3" fmla="*/ 1588906 w 4114165"/>
              <a:gd name="connsiteY3" fmla="*/ 0 h 2065411"/>
              <a:gd name="connsiteX4" fmla="*/ 2125596 w 4114165"/>
              <a:gd name="connsiteY4" fmla="*/ 0 h 2065411"/>
              <a:gd name="connsiteX5" fmla="*/ 2593773 w 4114165"/>
              <a:gd name="connsiteY5" fmla="*/ 0 h 2065411"/>
              <a:gd name="connsiteX6" fmla="*/ 3130463 w 4114165"/>
              <a:gd name="connsiteY6" fmla="*/ 0 h 2065411"/>
              <a:gd name="connsiteX7" fmla="*/ 3769923 w 4114165"/>
              <a:gd name="connsiteY7" fmla="*/ 0 h 2065411"/>
              <a:gd name="connsiteX8" fmla="*/ 4114165 w 4114165"/>
              <a:gd name="connsiteY8" fmla="*/ 344242 h 2065411"/>
              <a:gd name="connsiteX9" fmla="*/ 4114165 w 4114165"/>
              <a:gd name="connsiteY9" fmla="*/ 789448 h 2065411"/>
              <a:gd name="connsiteX10" fmla="*/ 4114165 w 4114165"/>
              <a:gd name="connsiteY10" fmla="*/ 1262193 h 2065411"/>
              <a:gd name="connsiteX11" fmla="*/ 4114165 w 4114165"/>
              <a:gd name="connsiteY11" fmla="*/ 1721169 h 2065411"/>
              <a:gd name="connsiteX12" fmla="*/ 3769923 w 4114165"/>
              <a:gd name="connsiteY12" fmla="*/ 2065411 h 2065411"/>
              <a:gd name="connsiteX13" fmla="*/ 3267490 w 4114165"/>
              <a:gd name="connsiteY13" fmla="*/ 2065411 h 2065411"/>
              <a:gd name="connsiteX14" fmla="*/ 2730800 w 4114165"/>
              <a:gd name="connsiteY14" fmla="*/ 2065411 h 2065411"/>
              <a:gd name="connsiteX15" fmla="*/ 2228367 w 4114165"/>
              <a:gd name="connsiteY15" fmla="*/ 2065411 h 2065411"/>
              <a:gd name="connsiteX16" fmla="*/ 1588906 w 4114165"/>
              <a:gd name="connsiteY16" fmla="*/ 2065411 h 2065411"/>
              <a:gd name="connsiteX17" fmla="*/ 1120730 w 4114165"/>
              <a:gd name="connsiteY17" fmla="*/ 2065411 h 2065411"/>
              <a:gd name="connsiteX18" fmla="*/ 344242 w 4114165"/>
              <a:gd name="connsiteY18" fmla="*/ 2065411 h 2065411"/>
              <a:gd name="connsiteX19" fmla="*/ 0 w 4114165"/>
              <a:gd name="connsiteY19" fmla="*/ 1721169 h 2065411"/>
              <a:gd name="connsiteX20" fmla="*/ 0 w 4114165"/>
              <a:gd name="connsiteY20" fmla="*/ 1303501 h 2065411"/>
              <a:gd name="connsiteX21" fmla="*/ 0 w 4114165"/>
              <a:gd name="connsiteY21" fmla="*/ 830756 h 2065411"/>
              <a:gd name="connsiteX22" fmla="*/ 0 w 4114165"/>
              <a:gd name="connsiteY22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14165" h="2065411" fill="none" extrusionOk="0">
                <a:moveTo>
                  <a:pt x="0" y="344242"/>
                </a:moveTo>
                <a:cubicBezTo>
                  <a:pt x="6206" y="150114"/>
                  <a:pt x="148494" y="-5953"/>
                  <a:pt x="344242" y="0"/>
                </a:cubicBezTo>
                <a:cubicBezTo>
                  <a:pt x="483064" y="-43656"/>
                  <a:pt x="710169" y="56070"/>
                  <a:pt x="983702" y="0"/>
                </a:cubicBezTo>
                <a:cubicBezTo>
                  <a:pt x="1257235" y="-56070"/>
                  <a:pt x="1390260" y="27176"/>
                  <a:pt x="1588906" y="0"/>
                </a:cubicBezTo>
                <a:cubicBezTo>
                  <a:pt x="1787552" y="-27176"/>
                  <a:pt x="1928748" y="18194"/>
                  <a:pt x="2125596" y="0"/>
                </a:cubicBezTo>
                <a:cubicBezTo>
                  <a:pt x="2322444" y="-18194"/>
                  <a:pt x="2443505" y="48036"/>
                  <a:pt x="2593773" y="0"/>
                </a:cubicBezTo>
                <a:cubicBezTo>
                  <a:pt x="2744041" y="-48036"/>
                  <a:pt x="2922933" y="34293"/>
                  <a:pt x="3130463" y="0"/>
                </a:cubicBezTo>
                <a:cubicBezTo>
                  <a:pt x="3337993" y="-34293"/>
                  <a:pt x="3478182" y="25497"/>
                  <a:pt x="3769923" y="0"/>
                </a:cubicBezTo>
                <a:cubicBezTo>
                  <a:pt x="3967361" y="-26561"/>
                  <a:pt x="4121213" y="154337"/>
                  <a:pt x="4114165" y="344242"/>
                </a:cubicBezTo>
                <a:cubicBezTo>
                  <a:pt x="4150032" y="471208"/>
                  <a:pt x="4064925" y="676937"/>
                  <a:pt x="4114165" y="789448"/>
                </a:cubicBezTo>
                <a:cubicBezTo>
                  <a:pt x="4163405" y="901959"/>
                  <a:pt x="4091307" y="1042069"/>
                  <a:pt x="4114165" y="1262193"/>
                </a:cubicBezTo>
                <a:cubicBezTo>
                  <a:pt x="4137023" y="1482317"/>
                  <a:pt x="4098113" y="1507562"/>
                  <a:pt x="4114165" y="1721169"/>
                </a:cubicBezTo>
                <a:cubicBezTo>
                  <a:pt x="4152350" y="1935180"/>
                  <a:pt x="3919772" y="2054818"/>
                  <a:pt x="3769923" y="2065411"/>
                </a:cubicBezTo>
                <a:cubicBezTo>
                  <a:pt x="3634500" y="2111479"/>
                  <a:pt x="3459152" y="2051892"/>
                  <a:pt x="3267490" y="2065411"/>
                </a:cubicBezTo>
                <a:cubicBezTo>
                  <a:pt x="3075828" y="2078930"/>
                  <a:pt x="2870405" y="2025723"/>
                  <a:pt x="2730800" y="2065411"/>
                </a:cubicBezTo>
                <a:cubicBezTo>
                  <a:pt x="2591195" y="2105099"/>
                  <a:pt x="2374272" y="2056752"/>
                  <a:pt x="2228367" y="2065411"/>
                </a:cubicBezTo>
                <a:cubicBezTo>
                  <a:pt x="2082462" y="2074070"/>
                  <a:pt x="1891859" y="2064655"/>
                  <a:pt x="1588906" y="2065411"/>
                </a:cubicBezTo>
                <a:cubicBezTo>
                  <a:pt x="1285953" y="2066167"/>
                  <a:pt x="1256589" y="2053907"/>
                  <a:pt x="1120730" y="2065411"/>
                </a:cubicBezTo>
                <a:cubicBezTo>
                  <a:pt x="984871" y="2076915"/>
                  <a:pt x="657712" y="2006652"/>
                  <a:pt x="344242" y="2065411"/>
                </a:cubicBezTo>
                <a:cubicBezTo>
                  <a:pt x="157085" y="2058431"/>
                  <a:pt x="-1737" y="1898107"/>
                  <a:pt x="0" y="1721169"/>
                </a:cubicBezTo>
                <a:cubicBezTo>
                  <a:pt x="-17101" y="1515639"/>
                  <a:pt x="27753" y="1470442"/>
                  <a:pt x="0" y="1303501"/>
                </a:cubicBezTo>
                <a:cubicBezTo>
                  <a:pt x="-27753" y="1136560"/>
                  <a:pt x="9190" y="1005411"/>
                  <a:pt x="0" y="830756"/>
                </a:cubicBezTo>
                <a:cubicBezTo>
                  <a:pt x="-9190" y="656101"/>
                  <a:pt x="38964" y="464509"/>
                  <a:pt x="0" y="344242"/>
                </a:cubicBezTo>
                <a:close/>
              </a:path>
              <a:path w="4114165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50894" y="-11384"/>
                  <a:pt x="835690" y="529"/>
                  <a:pt x="983702" y="0"/>
                </a:cubicBezTo>
                <a:cubicBezTo>
                  <a:pt x="1131714" y="-529"/>
                  <a:pt x="1391429" y="8431"/>
                  <a:pt x="1554649" y="0"/>
                </a:cubicBezTo>
                <a:cubicBezTo>
                  <a:pt x="1717869" y="-8431"/>
                  <a:pt x="1938597" y="41697"/>
                  <a:pt x="2125596" y="0"/>
                </a:cubicBezTo>
                <a:cubicBezTo>
                  <a:pt x="2312595" y="-41697"/>
                  <a:pt x="2506625" y="44037"/>
                  <a:pt x="2696543" y="0"/>
                </a:cubicBezTo>
                <a:cubicBezTo>
                  <a:pt x="2886461" y="-44037"/>
                  <a:pt x="3299723" y="61534"/>
                  <a:pt x="3769923" y="0"/>
                </a:cubicBezTo>
                <a:cubicBezTo>
                  <a:pt x="3952925" y="1144"/>
                  <a:pt x="4133606" y="123678"/>
                  <a:pt x="4114165" y="344242"/>
                </a:cubicBezTo>
                <a:cubicBezTo>
                  <a:pt x="4144426" y="504378"/>
                  <a:pt x="4086498" y="654491"/>
                  <a:pt x="4114165" y="761910"/>
                </a:cubicBezTo>
                <a:cubicBezTo>
                  <a:pt x="4141832" y="869329"/>
                  <a:pt x="4096079" y="1051312"/>
                  <a:pt x="4114165" y="1234655"/>
                </a:cubicBezTo>
                <a:cubicBezTo>
                  <a:pt x="4132251" y="1417998"/>
                  <a:pt x="4109103" y="1492666"/>
                  <a:pt x="4114165" y="1721169"/>
                </a:cubicBezTo>
                <a:cubicBezTo>
                  <a:pt x="4147044" y="1864991"/>
                  <a:pt x="3968974" y="2050016"/>
                  <a:pt x="3769923" y="2065411"/>
                </a:cubicBezTo>
                <a:cubicBezTo>
                  <a:pt x="3597601" y="2071070"/>
                  <a:pt x="3430255" y="2032807"/>
                  <a:pt x="3198976" y="2065411"/>
                </a:cubicBezTo>
                <a:cubicBezTo>
                  <a:pt x="2967697" y="2098015"/>
                  <a:pt x="2822430" y="2002145"/>
                  <a:pt x="2593773" y="2065411"/>
                </a:cubicBezTo>
                <a:cubicBezTo>
                  <a:pt x="2365116" y="2128677"/>
                  <a:pt x="2237237" y="2047948"/>
                  <a:pt x="2057083" y="2065411"/>
                </a:cubicBezTo>
                <a:cubicBezTo>
                  <a:pt x="1876929" y="2082874"/>
                  <a:pt x="1719361" y="2054073"/>
                  <a:pt x="1554649" y="2065411"/>
                </a:cubicBezTo>
                <a:cubicBezTo>
                  <a:pt x="1389937" y="2076749"/>
                  <a:pt x="1226626" y="2054992"/>
                  <a:pt x="983702" y="2065411"/>
                </a:cubicBezTo>
                <a:cubicBezTo>
                  <a:pt x="740778" y="2075830"/>
                  <a:pt x="589299" y="2018579"/>
                  <a:pt x="344242" y="2065411"/>
                </a:cubicBezTo>
                <a:cubicBezTo>
                  <a:pt x="151817" y="2081003"/>
                  <a:pt x="19954" y="1923476"/>
                  <a:pt x="0" y="1721169"/>
                </a:cubicBezTo>
                <a:cubicBezTo>
                  <a:pt x="-14544" y="1511635"/>
                  <a:pt x="16877" y="1417668"/>
                  <a:pt x="0" y="1248424"/>
                </a:cubicBezTo>
                <a:cubicBezTo>
                  <a:pt x="-16877" y="1079180"/>
                  <a:pt x="23879" y="1010029"/>
                  <a:pt x="0" y="830756"/>
                </a:cubicBezTo>
                <a:cubicBezTo>
                  <a:pt x="-23879" y="651483"/>
                  <a:pt x="56841" y="453254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9F58A13-9629-4F2A-B911-383361C7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7" y="1137528"/>
            <a:ext cx="7447283" cy="4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76E7604-1BF2-4ED0-AEEF-A84DF44BF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r="12524" b="44112"/>
          <a:stretch/>
        </p:blipFill>
        <p:spPr>
          <a:xfrm>
            <a:off x="3840480" y="2232427"/>
            <a:ext cx="8087360" cy="3217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38BAF4-6EF7-49D1-A4E7-982845FD18F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C84195-AE41-42F5-BAF8-FEA3E0430A70}"/>
              </a:ext>
            </a:extLst>
          </p:cNvPr>
          <p:cNvSpPr/>
          <p:nvPr/>
        </p:nvSpPr>
        <p:spPr>
          <a:xfrm>
            <a:off x="125620" y="1775759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CC2F76-1E31-4FEB-A49E-CBA113FCB895}"/>
              </a:ext>
            </a:extLst>
          </p:cNvPr>
          <p:cNvSpPr/>
          <p:nvPr/>
        </p:nvSpPr>
        <p:spPr>
          <a:xfrm>
            <a:off x="3646257" y="615870"/>
            <a:ext cx="3638463" cy="1616557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2944C7D-01C9-4A94-84D9-CC8A4740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2"/>
          <a:stretch/>
        </p:blipFill>
        <p:spPr>
          <a:xfrm>
            <a:off x="386080" y="25250"/>
            <a:ext cx="11576514" cy="3593398"/>
          </a:xfrm>
          <a:prstGeom prst="rect">
            <a:avLst/>
          </a:prstGeom>
        </p:spPr>
      </p:pic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FBA9D43-3888-40C8-8113-5A821CBB8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2"/>
          <a:stretch/>
        </p:blipFill>
        <p:spPr>
          <a:xfrm>
            <a:off x="0" y="3834364"/>
            <a:ext cx="12192000" cy="29441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7856C1-646F-4958-87C9-8B3399C64C70}"/>
              </a:ext>
            </a:extLst>
          </p:cNvPr>
          <p:cNvSpPr/>
          <p:nvPr/>
        </p:nvSpPr>
        <p:spPr>
          <a:xfrm>
            <a:off x="3160643" y="5078896"/>
            <a:ext cx="5864087" cy="1152939"/>
          </a:xfrm>
          <a:prstGeom prst="roundRect">
            <a:avLst/>
          </a:prstGeom>
          <a:solidFill>
            <a:srgbClr val="FFEAC3"/>
          </a:solidFill>
          <a:ln>
            <a:solidFill>
              <a:srgbClr val="FFE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6232124" y="1676400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dài hơn?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6232124" y="4344186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6613865" y="2632112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 cái thìa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9C16C8-D66A-4F0A-A052-1A98B1B3A94A}"/>
              </a:ext>
            </a:extLst>
          </p:cNvPr>
          <p:cNvSpPr/>
          <p:nvPr/>
        </p:nvSpPr>
        <p:spPr>
          <a:xfrm>
            <a:off x="6613865" y="5371246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thìa ngắn hơn bàn chải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3C0E9-39EB-4651-A0C7-AAC024BA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12650" r="25450" b="51419"/>
          <a:stretch/>
        </p:blipFill>
        <p:spPr>
          <a:xfrm>
            <a:off x="219074" y="2361414"/>
            <a:ext cx="6494098" cy="26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50DE06-C7C4-4E26-865A-CB1C256D64CD}"/>
              </a:ext>
            </a:extLst>
          </p:cNvPr>
          <p:cNvCxnSpPr>
            <a:stCxn id="3" idx="0"/>
            <a:endCxn id="13" idx="4"/>
          </p:cNvCxnSpPr>
          <p:nvPr/>
        </p:nvCxnSpPr>
        <p:spPr>
          <a:xfrm flipH="1">
            <a:off x="11399519" y="121920"/>
            <a:ext cx="1" cy="2083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200030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200030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248707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đỏ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B19A56-E826-4A4A-932C-24512C70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0" r="65672"/>
          <a:stretch/>
        </p:blipFill>
        <p:spPr>
          <a:xfrm>
            <a:off x="1652499" y="-471608"/>
            <a:ext cx="7148254" cy="43816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248707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đỏ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2B1E78-6534-46CF-BFA8-21DE5B405E20}"/>
              </a:ext>
            </a:extLst>
          </p:cNvPr>
          <p:cNvSpPr/>
          <p:nvPr/>
        </p:nvSpPr>
        <p:spPr>
          <a:xfrm>
            <a:off x="10749280" y="121920"/>
            <a:ext cx="1300480" cy="1300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995E1-53CE-483D-8BE3-09F87EDB5D7F}"/>
              </a:ext>
            </a:extLst>
          </p:cNvPr>
          <p:cNvSpPr/>
          <p:nvPr/>
        </p:nvSpPr>
        <p:spPr>
          <a:xfrm>
            <a:off x="10998199" y="987982"/>
            <a:ext cx="802640" cy="802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B74381-C69C-4ED2-8874-5EB2BF44BF26}"/>
              </a:ext>
            </a:extLst>
          </p:cNvPr>
          <p:cNvSpPr/>
          <p:nvPr/>
        </p:nvSpPr>
        <p:spPr>
          <a:xfrm>
            <a:off x="11191239" y="1629211"/>
            <a:ext cx="416560" cy="4165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074E75-DE0D-41E5-A774-FE1B7161D39A}"/>
              </a:ext>
            </a:extLst>
          </p:cNvPr>
          <p:cNvSpPr/>
          <p:nvPr/>
        </p:nvSpPr>
        <p:spPr>
          <a:xfrm>
            <a:off x="11296453" y="1999582"/>
            <a:ext cx="206131" cy="206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A4C1B-6407-4828-8A10-00BC0270BF9A}"/>
              </a:ext>
            </a:extLst>
          </p:cNvPr>
          <p:cNvGrpSpPr/>
          <p:nvPr/>
        </p:nvGrpSpPr>
        <p:grpSpPr>
          <a:xfrm rot="10800000">
            <a:off x="264160" y="4699835"/>
            <a:ext cx="1300480" cy="2083793"/>
            <a:chOff x="10901680" y="2367280"/>
            <a:chExt cx="1300480" cy="20837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8E3227-655A-4C2F-8659-F3E0B6698213}"/>
                </a:ext>
              </a:extLst>
            </p:cNvPr>
            <p:cNvCxnSpPr>
              <a:stCxn id="17" idx="0"/>
              <a:endCxn id="20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D19021-6A11-4D71-9810-7C2D8F0E6625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D523DB-0F88-4EA0-8883-0D908D06F82D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0E0838-4313-4374-B367-7F863DC7BB2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24C2D3-7EC7-498B-A4F0-2F0DFE0180E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5450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81158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81158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129835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hồng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129835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hồng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3B173-D495-48DB-AA81-EF788B49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59226" r="38145"/>
          <a:stretch/>
        </p:blipFill>
        <p:spPr>
          <a:xfrm>
            <a:off x="3330877" y="13771"/>
            <a:ext cx="4637334" cy="39917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36CD1A-B6F2-4FE6-B93E-D439DABA6C17}"/>
              </a:ext>
            </a:extLst>
          </p:cNvPr>
          <p:cNvGrpSpPr/>
          <p:nvPr/>
        </p:nvGrpSpPr>
        <p:grpSpPr>
          <a:xfrm>
            <a:off x="-650240" y="-170911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88AB29-39DC-4C9D-8932-B5BE71C60D90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DC937C-B11E-4419-A73F-AEB18732388E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A328C2-A86C-4C18-9981-F765A355AFC7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B6D069-08F6-4BE9-9748-09BE2D1E5CC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0D174F-6F3F-43D0-AF05-70359439690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159F7-3A11-447D-9449-8272BAC3C667}"/>
              </a:ext>
            </a:extLst>
          </p:cNvPr>
          <p:cNvGrpSpPr/>
          <p:nvPr/>
        </p:nvGrpSpPr>
        <p:grpSpPr>
          <a:xfrm rot="10800000">
            <a:off x="11519270" y="4798504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48E4C3-56AB-460B-889D-12B14BAE2805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81DA01-82AC-4EF4-9AD9-6121612C31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8A40CA-2612-46A1-8E63-88E3D9EDB3F3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3131F6-F384-4086-A24E-ABA83D2C1EB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632E7F-07D1-4574-B7FB-16467361E690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616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122814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122814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171491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dài hơn chiếc thang màu tím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171491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tím ngắn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67FD1-6F3F-4F5E-A549-E84C15C96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7" t="56563" r="9123" b="-1"/>
          <a:stretch/>
        </p:blipFill>
        <p:spPr>
          <a:xfrm>
            <a:off x="3548665" y="0"/>
            <a:ext cx="4157799" cy="41535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1B8CC7-F209-4D6A-86B3-0291DE6867E7}"/>
              </a:ext>
            </a:extLst>
          </p:cNvPr>
          <p:cNvGrpSpPr/>
          <p:nvPr/>
        </p:nvGrpSpPr>
        <p:grpSpPr>
          <a:xfrm>
            <a:off x="11541760" y="-147614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1ED464-4B48-47FF-83AB-F71F8067022E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0A7A7-17EE-4BA3-8670-7D2A466B54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81FF20-3406-413A-A051-DD8CDEC1931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296D37-BE77-4CC5-9499-06A04C8FCDD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62B839-3B56-4872-92BC-85453BDE5EC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42782-A92A-4A08-B516-D9E06AA08CF9}"/>
              </a:ext>
            </a:extLst>
          </p:cNvPr>
          <p:cNvGrpSpPr/>
          <p:nvPr/>
        </p:nvGrpSpPr>
        <p:grpSpPr>
          <a:xfrm rot="10800000">
            <a:off x="-650240" y="4774207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C3FCFA-07C6-4974-AFC9-91DB729324C4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3087F0-D45F-4A65-90EB-BE0B4A30E6B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0DFAB3-8044-402A-9130-1965C1BCF7B9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78A300-04B4-4F89-9A08-6B976F71358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4402D0-7195-4769-B6E4-FDA7446CE5B9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53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F04EB-3002-457E-ACA9-FD59E939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23451" r="18638"/>
          <a:stretch/>
        </p:blipFill>
        <p:spPr>
          <a:xfrm>
            <a:off x="1260628" y="304858"/>
            <a:ext cx="7981027" cy="354850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4FE530-C3E3-4D93-8B73-5B214DA94835}"/>
              </a:ext>
            </a:extLst>
          </p:cNvPr>
          <p:cNvSpPr/>
          <p:nvPr/>
        </p:nvSpPr>
        <p:spPr>
          <a:xfrm>
            <a:off x="1968162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dài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182822-CB6B-4C13-B468-B74D1A20E580}"/>
              </a:ext>
            </a:extLst>
          </p:cNvPr>
          <p:cNvSpPr/>
          <p:nvPr/>
        </p:nvSpPr>
        <p:spPr>
          <a:xfrm>
            <a:off x="3355759" y="4633337"/>
            <a:ext cx="657375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lá cây dài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8702E4-C9F7-4DEC-9A86-F65B82048D5A}"/>
              </a:ext>
            </a:extLst>
          </p:cNvPr>
          <p:cNvSpPr/>
          <p:nvPr/>
        </p:nvSpPr>
        <p:spPr>
          <a:xfrm>
            <a:off x="2262488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ngắn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1DAD3F-1370-413D-AFE2-B9DEFD800BEF}"/>
              </a:ext>
            </a:extLst>
          </p:cNvPr>
          <p:cNvSpPr/>
          <p:nvPr/>
        </p:nvSpPr>
        <p:spPr>
          <a:xfrm>
            <a:off x="3355759" y="6003365"/>
            <a:ext cx="696009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dương ngắn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8A360-19B7-4B42-A71F-471010041EAE}"/>
              </a:ext>
            </a:extLst>
          </p:cNvPr>
          <p:cNvGrpSpPr/>
          <p:nvPr/>
        </p:nvGrpSpPr>
        <p:grpSpPr>
          <a:xfrm rot="19074116">
            <a:off x="-30480" y="-491926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3A7AC1-79BF-4B1B-9065-6BF5D58C97D8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CAC7D2-D473-47E5-8823-06739809AB49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5EB98F-FFDC-47CD-B3EE-A20795B96DEC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892F74-CF6B-463D-B5ED-DF3F9BB81661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CEFC1E-63A9-4F06-B3F9-FE66B5FD9E2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A7F3EE-8B18-482C-9681-19DEE937589C}"/>
              </a:ext>
            </a:extLst>
          </p:cNvPr>
          <p:cNvGrpSpPr/>
          <p:nvPr/>
        </p:nvGrpSpPr>
        <p:grpSpPr>
          <a:xfrm rot="7647425">
            <a:off x="10888132" y="5200057"/>
            <a:ext cx="1300480" cy="2083793"/>
            <a:chOff x="10901680" y="2367280"/>
            <a:chExt cx="1300480" cy="20837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D6DDD6-A2FB-47B3-8483-0DC9CA7B33CC}"/>
                </a:ext>
              </a:extLst>
            </p:cNvPr>
            <p:cNvCxnSpPr>
              <a:stCxn id="19" idx="0"/>
              <a:endCxn id="22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124C84-1E8C-4C12-A6B2-F8B7713B8C64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2BB1A-49CC-4EE1-A131-0595BF53D36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66DA2A-0827-41D0-8D75-45EC8961236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0097BF-513A-4126-9A3F-CDB62B20865A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37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313</Words>
  <Application>Microsoft Office PowerPoint</Application>
  <PresentationFormat>Widescreen</PresentationFormat>
  <Paragraphs>52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宋体</vt:lpstr>
      <vt:lpstr>Arial</vt:lpstr>
      <vt:lpstr>Calibri</vt:lpstr>
      <vt:lpstr>Gill Sans MT</vt:lpstr>
      <vt:lpstr>Goudy Old Style</vt:lpstr>
      <vt:lpstr>HP001 4 hàng</vt:lpstr>
      <vt:lpstr>Tahoma</vt:lpstr>
      <vt:lpstr>Times New Roman</vt:lpstr>
      <vt:lpstr>方正粗圆简体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ADMIN</cp:lastModifiedBy>
  <cp:revision>49</cp:revision>
  <dcterms:created xsi:type="dcterms:W3CDTF">2020-08-10T03:18:16Z</dcterms:created>
  <dcterms:modified xsi:type="dcterms:W3CDTF">2025-05-19T15:40:32Z</dcterms:modified>
</cp:coreProperties>
</file>