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3" r:id="rId5"/>
    <p:sldMasterId id="2147483746" r:id="rId6"/>
    <p:sldMasterId id="2147483760" r:id="rId7"/>
    <p:sldMasterId id="2147483774" r:id="rId8"/>
    <p:sldMasterId id="2147483788" r:id="rId9"/>
  </p:sldMasterIdLst>
  <p:notesMasterIdLst>
    <p:notesMasterId r:id="rId25"/>
  </p:notesMasterIdLst>
  <p:sldIdLst>
    <p:sldId id="258" r:id="rId10"/>
    <p:sldId id="279" r:id="rId11"/>
    <p:sldId id="260" r:id="rId12"/>
    <p:sldId id="263" r:id="rId13"/>
    <p:sldId id="262" r:id="rId14"/>
    <p:sldId id="265" r:id="rId15"/>
    <p:sldId id="266" r:id="rId16"/>
    <p:sldId id="257" r:id="rId17"/>
    <p:sldId id="269" r:id="rId18"/>
    <p:sldId id="277" r:id="rId19"/>
    <p:sldId id="274" r:id="rId20"/>
    <p:sldId id="278" r:id="rId21"/>
    <p:sldId id="276" r:id="rId22"/>
    <p:sldId id="272" r:id="rId23"/>
    <p:sldId id="273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8" y="5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AB34B-9C60-4768-9A5C-C97E7B9EF87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C85DD-FC38-4A22-BE1E-B16DD272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7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85DD-FC38-4A22-BE1E-B16DD27225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3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9">
              <a:defRPr/>
            </a:pPr>
            <a:fld id="{C0BCD967-5C2A-4176-9658-5E92363C71A0}" type="slidenum">
              <a:rPr lang="zh-CN" altLang="en-US" smtClean="0">
                <a:solidFill>
                  <a:prstClr val="black"/>
                </a:solidFill>
              </a:rPr>
              <a:pPr defTabSz="914309">
                <a:defRPr/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8" y="213061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68087-526F-4CAA-A195-D96EB40A6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AF3BD-A56E-4944-AA0A-9E7EEFF54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FAA27-499A-4D20-89C9-76F4BFFEAB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3A1EE-0842-4EA6-B4FD-B3B3A00F92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36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721" y="566278"/>
            <a:ext cx="950995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521" y="2057401"/>
            <a:ext cx="503021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776" y="2057401"/>
            <a:ext cx="5015528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555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273876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728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721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775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985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545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498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4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23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23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8EA1C0-9D36-483E-9898-3641C44BDB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3073-6490-453F-8277-F29E8ED55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8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8" y="213061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85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7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3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53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2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9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33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9" y="27322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3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9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0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07CDF-8F1F-4550-BE76-A6E23C86F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18A1-549E-4C96-859E-D09E866B9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64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11" y="480078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11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11" y="536751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71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3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23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23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6966" y="685801"/>
            <a:ext cx="8113187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6966" y="4114800"/>
            <a:ext cx="8113187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1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45" y="685800"/>
            <a:ext cx="9484429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26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2" y="1709915"/>
            <a:ext cx="10512862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2" y="4641624"/>
            <a:ext cx="10512862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55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732" y="566278"/>
            <a:ext cx="950995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634" y="2057401"/>
            <a:ext cx="503021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776" y="2057401"/>
            <a:ext cx="5015528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77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273876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5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5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20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81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1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85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ED2F2-B428-47FA-BEFB-F0499A1E3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8C337-7A63-49A7-A026-75ABF20E50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83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602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8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09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602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8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48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48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730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88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0" y="2130593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49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0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68"/>
            <a:ext cx="10360501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01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0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7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4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32EB4-B2E8-45F2-9F6B-9582B3BCC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74BC1-ED10-46D3-B0D9-7FDAE5EB1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9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07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6" y="273216"/>
            <a:ext cx="4010039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19"/>
            <a:ext cx="6813892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6" y="1435103"/>
            <a:ext cx="4010039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5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03" y="4800767"/>
            <a:ext cx="7313295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03" y="612775"/>
            <a:ext cx="7313295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03" y="5367505"/>
            <a:ext cx="7313295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0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93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06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06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0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0" y="2130592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2417-66EE-411D-B3E3-076588A0EB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2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E7A8-6F5C-4551-8F4D-1039341F7C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44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67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85103-E9ED-45CE-88FF-100967287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3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5196-5B45-49B2-920C-3FF5BA625C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7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3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53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5CE72-EAE7-4684-8CC1-9C970555F8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93836-0BE2-4561-8BA8-A2E79A89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45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7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66CE6-9A24-4C82-BF56-5FD55AFF91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0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EE8F-7097-46A3-BFE5-FDBD6054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20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A94C-9704-47FD-91A2-ACF62DE3C7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02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5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1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5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0FF4-1F74-47FE-86C1-B24A5C7BC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77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03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03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03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29F6-56E0-44FD-AB76-746A20364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89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C683-99DD-4197-B39E-FB778683F8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49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05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05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8D0F-2926-43F5-A747-80293BFA1C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86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9" y="274805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8E56-C5FB-4A73-853D-CB63DA3720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192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44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889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55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3DB0B-16F3-4859-8ABA-BFD503485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35F76-0FF5-4261-8006-CBA7F76F1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16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92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843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428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3785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245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4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9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4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548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1816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681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7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7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47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92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AFAAB-A809-437A-B34C-DA67B6F01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F317C-790C-4897-AFBF-AC099F547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776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32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607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607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911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293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35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782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147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923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9912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8746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0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0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8326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9" y="27322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3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9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CB66C-8BA2-494C-BE66-2CDC3DCD6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346AA-AE5A-41A5-A82C-A327A8E01D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992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3027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2845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452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26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601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601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9745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7936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5951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3609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626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4056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2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11" y="480078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11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11" y="536751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749C9-7371-40C9-8B58-ADFD05868F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315BD-70C8-408E-906D-69C02EF8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473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371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9653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1500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4699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7841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7810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14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2605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6864" y="685801"/>
            <a:ext cx="8113187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6864" y="4114800"/>
            <a:ext cx="8113187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612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484429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01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641624"/>
            <a:ext cx="10512862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5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7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7" y="1600206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D4C50-9AF4-4E1E-9CE3-733217C777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31" y="635653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42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4B714-1BF4-45C3-94D0-8E884DF006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7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7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7" y="1600206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31" y="635653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42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45" y="685800"/>
            <a:ext cx="948442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350" y="2254103"/>
            <a:ext cx="9484429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797049" y="3223807"/>
            <a:ext cx="4114801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D3FE42E8-8B57-452D-A122-4DCE9AC771E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914400"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227" y="3223807"/>
            <a:ext cx="4114800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547" y="6356527"/>
            <a:ext cx="871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9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9" y="1600206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18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23" y="6356518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34" y="6356518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9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9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23" y="6245225"/>
            <a:ext cx="385979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34" y="6245225"/>
            <a:ext cx="284405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86B891F-23AD-49E7-84DC-658634E2844A}" type="slidenum">
              <a:rPr lang="en-US" sz="140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6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69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69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6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6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63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7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48442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243" y="2254103"/>
            <a:ext cx="9484430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796935" y="3223805"/>
            <a:ext cx="4114801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D3FE42E8-8B57-452D-A122-4DCE9AC771E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914400"/>
              <a:t>5/19/2025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227" y="3223804"/>
            <a:ext cx="4114800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445" y="6356351"/>
            <a:ext cx="871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slide" Target="slide13.xml"/><Relationship Id="rId12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slide" Target="slide12.xml"/><Relationship Id="rId10" Type="http://schemas.openxmlformats.org/officeDocument/2006/relationships/image" Target="../media/image28.gif"/><Relationship Id="rId4" Type="http://schemas.openxmlformats.org/officeDocument/2006/relationships/image" Target="../media/image24.gi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3.png"/><Relationship Id="rId5" Type="http://schemas.openxmlformats.org/officeDocument/2006/relationships/slide" Target="slide1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3.png"/><Relationship Id="rId5" Type="http://schemas.openxmlformats.org/officeDocument/2006/relationships/slide" Target="slide1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121888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0452" y="2667002"/>
            <a:ext cx="13788348" cy="2462190"/>
          </a:xfrm>
          <a:prstGeom prst="rect">
            <a:avLst/>
          </a:prstGeom>
          <a:noFill/>
        </p:spPr>
        <p:txBody>
          <a:bodyPr wrap="none" lIns="121899" tIns="60949" rIns="121899" bIns="6094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spc="67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69</a:t>
            </a:r>
            <a:r>
              <a:rPr lang="en-US" sz="66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SO SÁNH CÁC SỐ </a:t>
            </a:r>
          </a:p>
          <a:p>
            <a:pPr algn="ctr"/>
            <a:r>
              <a:rPr lang="en-US" sz="66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TRONG PHẠM VI 100</a:t>
            </a:r>
            <a:r>
              <a:rPr lang="en-US" sz="80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39" y="5332554"/>
            <a:ext cx="2396882" cy="1457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5212" y="1066800"/>
            <a:ext cx="2172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0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77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FD147A-0173-48A8-A94C-7C4994A80583}"/>
              </a:ext>
            </a:extLst>
          </p:cNvPr>
          <p:cNvSpPr/>
          <p:nvPr/>
        </p:nvSpPr>
        <p:spPr>
          <a:xfrm>
            <a:off x="106017" y="109881"/>
            <a:ext cx="6096000" cy="954159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5: CỦNG CỐ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739" y="2438402"/>
            <a:ext cx="64121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ĐƯA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KHỈ QUA SÔNG</a:t>
            </a:r>
          </a:p>
        </p:txBody>
      </p:sp>
    </p:spTree>
    <p:extLst>
      <p:ext uri="{BB962C8B-B14F-4D97-AF65-F5344CB8AC3E}">
        <p14:creationId xmlns:p14="http://schemas.microsoft.com/office/powerpoint/2010/main" val="3490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8" y="149225"/>
            <a:ext cx="3919046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Users\ADMIN\Desktop\1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6" y="3984646"/>
            <a:ext cx="231079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62" y="2473346"/>
            <a:ext cx="204628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" y="4410075"/>
            <a:ext cx="1320456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53983" y="2200296"/>
            <a:ext cx="61253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  <p:pic>
        <p:nvPicPr>
          <p:cNvPr id="10" name="Picture 4" descr="Hình ảnh có liên qua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46" y="679450"/>
            <a:ext cx="6348346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Loonboon.MP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25" y="5950087"/>
            <a:ext cx="8125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hlinkClick r:id="rId12" action="ppaction://hlinksldjump"/>
          </p:cNvPr>
          <p:cNvSpPr/>
          <p:nvPr/>
        </p:nvSpPr>
        <p:spPr>
          <a:xfrm>
            <a:off x="59251" y="263525"/>
            <a:ext cx="1218883" cy="71120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679E-6 L 0.03611 -0.08519 C 0.04323 -0.10494 0.05816 -0.11945 0.07604 -0.13179 C 0.09652 -0.14321 0.11545 -0.14723 0.13107 -0.1426 L 0.2059 -0.12284 " pathEditMode="relative" rAng="-1629776" ptsTypes="FffFF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79 -0.12268 L 0.39581 -0.3111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5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 -0.31111 L 0.56668 -0.3879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4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6 -0.38456 L 0.5375 -0.5475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6 -0.60129 L 0.54982 -0.50262 L 0.54583 -0.60129 L 0.54166 -0.50262 L 0.5375 -0.60129 L 0.5335 -0.50262 L 0.52916 -0.60129 L 0.52517 -0.50262 L 0.52083 -0.60129 L 0.51649 -0.50262 L 0.5125 -0.60129 L 0.50833 -0.50262 L 0.50434 -0.60129 L 0.50017 -0.50262 L 0.49583 -0.60129 L 0.49184 -0.50262 L 0.4875 -0.60129 " pathEditMode="relative" rAng="0" ptsTypes="FFFFFFFFFFFFFFFFF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12188825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440" y="2732088"/>
            <a:ext cx="130881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7" y="231775"/>
            <a:ext cx="7196909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43137" y="4195766"/>
            <a:ext cx="59928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&gt; 67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1616" y="1117603"/>
            <a:ext cx="6195986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&lt; =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		67</a:t>
            </a:r>
          </a:p>
        </p:txBody>
      </p:sp>
      <p:pic>
        <p:nvPicPr>
          <p:cNvPr id="6151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" y="855666"/>
            <a:ext cx="220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885674" y="1883063"/>
            <a:ext cx="627529" cy="607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41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12188825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294" y="2536840"/>
            <a:ext cx="1308605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81" y="-622300"/>
            <a:ext cx="800949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60" y="157163"/>
            <a:ext cx="2209226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22612" y="1032097"/>
            <a:ext cx="5109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012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0812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61751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47551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31763" y="183592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7390" y="183592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83190" y="182495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3046" y="4572000"/>
            <a:ext cx="2876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</a:t>
            </a:r>
          </a:p>
        </p:txBody>
      </p:sp>
    </p:spTree>
    <p:extLst>
      <p:ext uri="{BB962C8B-B14F-4D97-AF65-F5344CB8AC3E}">
        <p14:creationId xmlns:p14="http://schemas.microsoft.com/office/powerpoint/2010/main" val="30205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12188825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16" y="4744364"/>
            <a:ext cx="7382157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15" y="258081"/>
            <a:ext cx="7425278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6728" y="2829229"/>
            <a:ext cx="1769874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6648" y="3200405"/>
            <a:ext cx="4367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48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50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25185" y="6019969"/>
            <a:ext cx="233619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3100" b="1">
              <a:solidFill>
                <a:srgbClr val="00000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26750" y="601832"/>
            <a:ext cx="964948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0" y="533569"/>
            <a:ext cx="995420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Hinh dong - Doi canh thien th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185" y="990769"/>
            <a:ext cx="123157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04" y="381000"/>
            <a:ext cx="13966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3" y="457369"/>
            <a:ext cx="139663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2" y="1447969"/>
            <a:ext cx="139663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6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46446" y="3594245"/>
            <a:ext cx="5410200" cy="11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7" descr="gardg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5410200"/>
            <a:ext cx="1188410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WordArt 14"/>
          <p:cNvSpPr>
            <a:spLocks noChangeArrowheads="1" noChangeShapeType="1" noTextEdit="1"/>
          </p:cNvSpPr>
          <p:nvPr/>
        </p:nvSpPr>
        <p:spPr bwMode="auto">
          <a:xfrm>
            <a:off x="1726750" y="990600"/>
            <a:ext cx="810049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TẠM BIỆT VÀ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HẸN GẶP LẠI CÁC EM !</a:t>
            </a:r>
          </a:p>
        </p:txBody>
      </p:sp>
    </p:spTree>
    <p:extLst>
      <p:ext uri="{BB962C8B-B14F-4D97-AF65-F5344CB8AC3E}">
        <p14:creationId xmlns:p14="http://schemas.microsoft.com/office/powerpoint/2010/main" val="34578870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CAB017-FE31-45FB-8BB3-7A7BF90C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2188825" cy="68683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26169" y="1600200"/>
            <a:ext cx="10336488" cy="2038350"/>
          </a:xfrm>
          <a:prstGeom prst="roundRect">
            <a:avLst/>
          </a:prstGeom>
          <a:solidFill>
            <a:srgbClr val="CEF3FE">
              <a:alpha val="68000"/>
            </a:srgb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b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THEO TÔI NÓI KHÔNG LÀN THEO TÔI LÀM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65212" y="3989615"/>
            <a:ext cx="10336488" cy="28194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</a:t>
            </a:r>
          </a:p>
          <a:p>
            <a:pPr algn="just" defTabSz="914400"/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SG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589212" y="21773"/>
            <a:ext cx="6094413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0" y="1"/>
            <a:ext cx="5736696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092DDA-9A5D-42E5-902A-9D7F75B36325}"/>
              </a:ext>
            </a:extLst>
          </p:cNvPr>
          <p:cNvSpPr/>
          <p:nvPr/>
        </p:nvSpPr>
        <p:spPr>
          <a:xfrm>
            <a:off x="149212" y="1191218"/>
            <a:ext cx="2994212" cy="655987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79" y="1128338"/>
            <a:ext cx="8926512" cy="569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15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76" y="1219374"/>
            <a:ext cx="7164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8" y="4436103"/>
            <a:ext cx="7999414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5" y="2922814"/>
            <a:ext cx="2800351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" y="304974"/>
            <a:ext cx="4459288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489257" y="2514600"/>
            <a:ext cx="2209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&lt; 17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6412" y="5638800"/>
            <a:ext cx="2209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 &gt; 36</a:t>
            </a:r>
          </a:p>
        </p:txBody>
      </p:sp>
    </p:spTree>
    <p:extLst>
      <p:ext uri="{BB962C8B-B14F-4D97-AF65-F5344CB8AC3E}">
        <p14:creationId xmlns:p14="http://schemas.microsoft.com/office/powerpoint/2010/main" val="40991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756752" y="58849"/>
            <a:ext cx="6096000" cy="771293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12" y="945040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13" y="939795"/>
            <a:ext cx="5617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7" y="1676400"/>
            <a:ext cx="1088601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55481" y="1730298"/>
            <a:ext cx="685800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3029" y="1741714"/>
            <a:ext cx="685800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67519" y="1741714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13822" y="1730298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8754" y="1730828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3293" y="3429004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 =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4256314"/>
            <a:ext cx="9105152" cy="12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836621" y="4491452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075612" y="4482756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189726" y="4482756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561011" y="4482756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60351" y="1730829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89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29" y="4572000"/>
            <a:ext cx="9994371" cy="11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59" y="997237"/>
            <a:ext cx="8954160" cy="97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13704" y="76374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9582" y="95355"/>
            <a:ext cx="5617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3293" y="3429004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&lt; =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47115" y="4810873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65943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94212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625723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97674" y="1017855"/>
            <a:ext cx="833172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45542" y="1008561"/>
            <a:ext cx="915190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64719" y="1008561"/>
            <a:ext cx="869390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6422" y="1010421"/>
            <a:ext cx="840893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44246" y="1010421"/>
            <a:ext cx="888565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50944" y="1008561"/>
            <a:ext cx="886878" cy="90517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1587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20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63" y="4800766"/>
            <a:ext cx="10019557" cy="100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6" y="1667539"/>
            <a:ext cx="11760549" cy="92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1793" y="366237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1838" y="409915"/>
            <a:ext cx="5617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80440" y="1707335"/>
            <a:ext cx="711025" cy="787153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5140" y="1703282"/>
            <a:ext cx="774639" cy="80819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16671" y="1721868"/>
            <a:ext cx="792143" cy="78961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251651" y="1712575"/>
            <a:ext cx="684307" cy="79890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1899" y="3627072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&lt; =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03418" y="496139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424598" y="496139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18019" y="494838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15883" y="496139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27048" y="1712409"/>
            <a:ext cx="684307" cy="79562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6116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-360761"/>
            <a:ext cx="12290399" cy="772990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1200" y="1295400"/>
            <a:ext cx="9141619" cy="20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8800" b="1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4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84921" y="4191166"/>
            <a:ext cx="1036897" cy="77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9915" y="1981200"/>
            <a:ext cx="4953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543833" y="28939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920" y="5105400"/>
            <a:ext cx="796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20" y="5867563"/>
            <a:ext cx="730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9044556" y="5804368"/>
            <a:ext cx="2231456" cy="7619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  <p:sp>
        <p:nvSpPr>
          <p:cNvPr id="10" name="Oval 9"/>
          <p:cNvSpPr/>
          <p:nvPr/>
        </p:nvSpPr>
        <p:spPr>
          <a:xfrm>
            <a:off x="9371121" y="4897567"/>
            <a:ext cx="2362199" cy="7619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65" y="1066800"/>
            <a:ext cx="10210800" cy="37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7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262</Words>
  <Application>Microsoft Office PowerPoint</Application>
  <PresentationFormat>Custom</PresentationFormat>
  <Paragraphs>82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宋体</vt:lpstr>
      <vt:lpstr>Arial</vt:lpstr>
      <vt:lpstr>Calibri</vt:lpstr>
      <vt:lpstr>Comic Sans MS</vt:lpstr>
      <vt:lpstr>Gill Sans MT</vt:lpstr>
      <vt:lpstr>Goudy Old Style</vt:lpstr>
      <vt:lpstr>Times New Roman</vt:lpstr>
      <vt:lpstr>方正粗圆简体</vt:lpstr>
      <vt:lpstr>1_Office Theme</vt:lpstr>
      <vt:lpstr>2_Office Theme</vt:lpstr>
      <vt:lpstr>1_ClassicFrameVTI</vt:lpstr>
      <vt:lpstr>Office Theme</vt:lpstr>
      <vt:lpstr>Default Design</vt:lpstr>
      <vt:lpstr>3_Office Theme</vt:lpstr>
      <vt:lpstr>4_Office Theme</vt:lpstr>
      <vt:lpstr>5_Office Theme</vt:lpstr>
      <vt:lpstr>2_ClassicFrameVTI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</cp:revision>
  <dcterms:created xsi:type="dcterms:W3CDTF">2006-08-16T00:00:00Z</dcterms:created>
  <dcterms:modified xsi:type="dcterms:W3CDTF">2025-05-19T15:40:18Z</dcterms:modified>
</cp:coreProperties>
</file>