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9"/>
  </p:notesMasterIdLst>
  <p:sldIdLst>
    <p:sldId id="258" r:id="rId3"/>
    <p:sldId id="363" r:id="rId4"/>
    <p:sldId id="260" r:id="rId5"/>
    <p:sldId id="263" r:id="rId6"/>
    <p:sldId id="267" r:id="rId7"/>
    <p:sldId id="261" r:id="rId8"/>
    <p:sldId id="266" r:id="rId9"/>
    <p:sldId id="268" r:id="rId10"/>
    <p:sldId id="272" r:id="rId11"/>
    <p:sldId id="262" r:id="rId12"/>
    <p:sldId id="359" r:id="rId13"/>
    <p:sldId id="360" r:id="rId14"/>
    <p:sldId id="361" r:id="rId15"/>
    <p:sldId id="362" r:id="rId16"/>
    <p:sldId id="35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00"/>
    <a:srgbClr val="6ABF7F"/>
    <a:srgbClr val="8CDB11"/>
    <a:srgbClr val="E8A83E"/>
    <a:srgbClr val="D2F4FD"/>
    <a:srgbClr val="CEF3FE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0.gif"/><Relationship Id="rId2" Type="http://schemas.microsoft.com/office/2007/relationships/media" Target="../media/media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8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23.gif"/><Relationship Id="rId5" Type="http://schemas.openxmlformats.org/officeDocument/2006/relationships/audio" Target="../media/audio5.wav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audio" Target="../media/audio7.wav"/><Relationship Id="rId1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3.gif"/><Relationship Id="rId5" Type="http://schemas.openxmlformats.org/officeDocument/2006/relationships/audio" Target="../media/audio5.wav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3.gif"/><Relationship Id="rId5" Type="http://schemas.openxmlformats.org/officeDocument/2006/relationships/audio" Target="../media/audio5.wav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audio" Target="../media/audio7.wav"/><Relationship Id="rId1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20" y="-3414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2238258" y="1949344"/>
            <a:ext cx="7715483" cy="167439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4000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CÁC SỐ 7, 8, 9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GIÁO ÁN 2020 - 2021\MÔN TOÁN\HÌNH ẢNH\trang 1 -50\trang 15\10f127cc-1e93-4b44-a7bb-6b6e7e232c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8250"/>
            <a:ext cx="12192000" cy="561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828800" y="990600"/>
            <a:ext cx="103632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         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Mỗi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bàn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?    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5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070101" y="3119438"/>
            <a:ext cx="7277100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</a:rPr>
              <a:t>2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</a:rPr>
              <a:t>ngón</a:t>
            </a:r>
            <a:r>
              <a:rPr lang="en-US" altLang="en-US" dirty="0"/>
              <a:t> </a:t>
            </a: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252" y="30797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32001" y="4267200"/>
            <a:ext cx="7296151" cy="990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5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ngón</a:t>
            </a:r>
            <a:endParaRPr lang="en-US" altLang="en-US" dirty="0"/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4799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576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827618" y="44434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2072218" y="5516563"/>
            <a:ext cx="7296149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ngón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880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657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56388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827618" y="57515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1047751" y="1428751"/>
            <a:ext cx="946149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pic>
        <p:nvPicPr>
          <p:cNvPr id="13333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4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3335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42334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WordArt 33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9" name="WordArt 34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10473267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105304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33" name="WordArt 38"/>
          <p:cNvSpPr>
            <a:spLocks noChangeArrowheads="1" noChangeShapeType="1" noTextEdit="1"/>
          </p:cNvSpPr>
          <p:nvPr/>
        </p:nvSpPr>
        <p:spPr bwMode="auto">
          <a:xfrm>
            <a:off x="1048596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34" name="WordArt 39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35" name="WordArt 40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36" name="WordArt 41"/>
          <p:cNvSpPr>
            <a:spLocks noChangeArrowheads="1" noChangeShapeType="1" noTextEdit="1"/>
          </p:cNvSpPr>
          <p:nvPr/>
        </p:nvSpPr>
        <p:spPr bwMode="auto">
          <a:xfrm>
            <a:off x="10473267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7" name="WordArt 42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8" name="WordArt 43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39" name="WordArt 44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40" name="WordArt 45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41" name="WordArt 46"/>
          <p:cNvSpPr>
            <a:spLocks noChangeArrowheads="1" noChangeShapeType="1" noTextEdit="1"/>
          </p:cNvSpPr>
          <p:nvPr/>
        </p:nvSpPr>
        <p:spPr bwMode="auto">
          <a:xfrm>
            <a:off x="10454217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42" name="WordArt 47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43" name="WordArt 48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9855200" y="2590800"/>
            <a:ext cx="2336800" cy="1752600"/>
            <a:chOff x="4320" y="2928"/>
            <a:chExt cx="1104" cy="1104"/>
          </a:xfrm>
        </p:grpSpPr>
        <p:sp>
          <p:nvSpPr>
            <p:cNvPr id="133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35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3354" name="Picture 48" descr="avatar320552_1043153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5" name="Picture 49" descr="Tàng-Tàng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144000" y="6191250"/>
            <a:ext cx="1727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828800" y="762000"/>
            <a:ext cx="10363200" cy="2209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tam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giác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bên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070101" y="3200400"/>
            <a:ext cx="213994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400" y="31242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032001" y="5600700"/>
            <a:ext cx="2139949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</a:rPr>
              <a:t>7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959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73714"/>
            <a:ext cx="200024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827618" y="57594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072219" y="4237038"/>
            <a:ext cx="2118781" cy="10969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5085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862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827618" y="44719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53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4" name="WordArt 28"/>
          <p:cNvSpPr>
            <a:spLocks noChangeArrowheads="1" noChangeShapeType="1" noTextEdit="1"/>
          </p:cNvSpPr>
          <p:nvPr/>
        </p:nvSpPr>
        <p:spPr bwMode="auto">
          <a:xfrm>
            <a:off x="914401" y="1447801"/>
            <a:ext cx="946151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</a:p>
        </p:txBody>
      </p:sp>
      <p:pic>
        <p:nvPicPr>
          <p:cNvPr id="17428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7430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WordArt 33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473267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5304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48596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473267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70" name="WordArt 44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71" name="WordArt 45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72" name="WordArt 46"/>
          <p:cNvSpPr>
            <a:spLocks noChangeArrowheads="1" noChangeShapeType="1" noTextEdit="1"/>
          </p:cNvSpPr>
          <p:nvPr/>
        </p:nvSpPr>
        <p:spPr bwMode="auto">
          <a:xfrm>
            <a:off x="10454217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73" name="WordArt 47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74" name="WordArt 48"/>
          <p:cNvSpPr>
            <a:spLocks noChangeArrowheads="1" noChangeShapeType="1" noTextEdit="1"/>
          </p:cNvSpPr>
          <p:nvPr/>
        </p:nvSpPr>
        <p:spPr bwMode="auto">
          <a:xfrm>
            <a:off x="10466917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855200" y="2590800"/>
            <a:ext cx="2336800" cy="1752600"/>
            <a:chOff x="4320" y="2928"/>
            <a:chExt cx="1104" cy="1104"/>
          </a:xfrm>
        </p:grpSpPr>
        <p:sp>
          <p:nvSpPr>
            <p:cNvPr id="1745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7449" name="Picture 47" descr="avatar320552_1043153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5029200" y="3143250"/>
          <a:ext cx="4610100" cy="323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8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Isosceles Triangle 54"/>
          <p:cNvSpPr/>
          <p:nvPr/>
        </p:nvSpPr>
        <p:spPr>
          <a:xfrm>
            <a:off x="5410200" y="3619500"/>
            <a:ext cx="742950" cy="514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/>
          <p:cNvSpPr/>
          <p:nvPr/>
        </p:nvSpPr>
        <p:spPr>
          <a:xfrm>
            <a:off x="6496050" y="3600450"/>
            <a:ext cx="762000" cy="533400"/>
          </a:xfrm>
          <a:prstGeom prst="rt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534150" y="4514850"/>
            <a:ext cx="97155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810500" y="3562350"/>
            <a:ext cx="7048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Triangle 74"/>
          <p:cNvSpPr/>
          <p:nvPr/>
        </p:nvSpPr>
        <p:spPr>
          <a:xfrm>
            <a:off x="5562600" y="4400550"/>
            <a:ext cx="762000" cy="533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Triangle 75"/>
          <p:cNvSpPr/>
          <p:nvPr/>
        </p:nvSpPr>
        <p:spPr>
          <a:xfrm>
            <a:off x="8001000" y="5295900"/>
            <a:ext cx="762000" cy="533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Triangle 76"/>
          <p:cNvSpPr/>
          <p:nvPr/>
        </p:nvSpPr>
        <p:spPr>
          <a:xfrm>
            <a:off x="7962900" y="4476750"/>
            <a:ext cx="762000" cy="533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Triangle 77"/>
          <p:cNvSpPr/>
          <p:nvPr/>
        </p:nvSpPr>
        <p:spPr>
          <a:xfrm>
            <a:off x="6705600" y="5314950"/>
            <a:ext cx="762000" cy="533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Triangle 78"/>
          <p:cNvSpPr/>
          <p:nvPr/>
        </p:nvSpPr>
        <p:spPr>
          <a:xfrm>
            <a:off x="5562600" y="5295900"/>
            <a:ext cx="762000" cy="533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2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2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2" grpId="0" animBg="1"/>
      <p:bldP spid="43" grpId="0" animBg="1"/>
      <p:bldP spid="43" grpId="1" animBg="1"/>
      <p:bldP spid="43" grpId="2" animBg="1"/>
      <p:bldP spid="46" grpId="0" animBg="1"/>
      <p:bldP spid="47" grpId="0" animBg="1"/>
      <p:bldP spid="52" grpId="0" animBg="1"/>
      <p:bldP spid="53" grpId="0" animBg="1"/>
      <p:bldP spid="53" grpId="1" animBg="1"/>
      <p:bldP spid="54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828800" y="990600"/>
            <a:ext cx="8534400" cy="1676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Mỗi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con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cua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84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133601" y="2743200"/>
            <a:ext cx="278129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2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099" y="29241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0" y="25908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1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8" y="28321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1930401" y="3733800"/>
            <a:ext cx="29654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dirty="0"/>
              <a:t>        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dirty="0"/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39147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8" y="38782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032001" y="5029200"/>
            <a:ext cx="28638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49053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4957764"/>
            <a:ext cx="2000251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503078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8" y="51435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58959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90552" y="1627188"/>
            <a:ext cx="1035049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13</a:t>
            </a:r>
          </a:p>
        </p:txBody>
      </p:sp>
      <p:pic>
        <p:nvPicPr>
          <p:cNvPr id="18454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350" y="798513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5" name="WordArt 30"/>
          <p:cNvSpPr>
            <a:spLocks noChangeArrowheads="1" noChangeShapeType="1" noTextEdit="1"/>
          </p:cNvSpPr>
          <p:nvPr/>
        </p:nvSpPr>
        <p:spPr bwMode="auto">
          <a:xfrm>
            <a:off x="3109384" y="1270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8456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-200025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347200" y="2286000"/>
            <a:ext cx="2336800" cy="1524000"/>
            <a:chOff x="4320" y="2928"/>
            <a:chExt cx="1104" cy="1104"/>
          </a:xfrm>
        </p:grpSpPr>
        <p:sp>
          <p:nvSpPr>
            <p:cNvPr id="184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8475" name="Picture 67" descr="avatar320552_1043153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Xzr2Gm_simg_de2fe0_500x500_maxb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86400" y="3143250"/>
            <a:ext cx="38481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5870-9F2C-4307-8356-F0CD8019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758BF-578A-4A49-B66E-853CC0214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999BAF-F44E-458C-8E7E-F1ACC7A66D61}"/>
              </a:ext>
            </a:extLst>
          </p:cNvPr>
          <p:cNvSpPr/>
          <p:nvPr/>
        </p:nvSpPr>
        <p:spPr>
          <a:xfrm>
            <a:off x="980661" y="35780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User\Desktop\GIÁO ÁN 2020 - 2021\MÔN TOÁN\HÌNH ẢNH\trang 1 -50\trang 14\ee12b009-cf33-48b8-b189-459a64910117.jpg">
            <a:extLst>
              <a:ext uri="{FF2B5EF4-FFF2-40B4-BE49-F238E27FC236}">
                <a16:creationId xmlns:a16="http://schemas.microsoft.com/office/drawing/2014/main" id="{80C80256-6A92-4A2E-AD19-05468F18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466850"/>
            <a:ext cx="8420100" cy="5391150"/>
          </a:xfrm>
          <a:prstGeom prst="rect">
            <a:avLst/>
          </a:prstGeom>
          <a:noFill/>
        </p:spPr>
      </p:pic>
      <p:sp>
        <p:nvSpPr>
          <p:cNvPr id="6" name="Oval Callout 6">
            <a:extLst>
              <a:ext uri="{FF2B5EF4-FFF2-40B4-BE49-F238E27FC236}">
                <a16:creationId xmlns:a16="http://schemas.microsoft.com/office/drawing/2014/main" id="{2D073812-AABA-431E-AEEC-A3F45F29A5F2}"/>
              </a:ext>
            </a:extLst>
          </p:cNvPr>
          <p:cNvSpPr/>
          <p:nvPr/>
        </p:nvSpPr>
        <p:spPr>
          <a:xfrm>
            <a:off x="9696450" y="1143000"/>
            <a:ext cx="1790700" cy="3390900"/>
          </a:xfrm>
          <a:prstGeom prst="wedgeEllipseCallout">
            <a:avLst>
              <a:gd name="adj1" fmla="val -71897"/>
              <a:gd name="adj2" fmla="val 61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9541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GIÁO ÁN 2020 - 2021\MÔN TOÁN\HÌNH ẢNH\trang 1 -50\trang 14\547cdb9a-6433-45ac-9cb8-62b0402273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12192000" cy="5429250"/>
          </a:xfrm>
          <a:prstGeom prst="rect">
            <a:avLst/>
          </a:prstGeom>
          <a:noFill/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492151" y="10005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DB6211-A65E-44B6-8EC4-FD586E8EF2DC}"/>
              </a:ext>
            </a:extLst>
          </p:cNvPr>
          <p:cNvSpPr/>
          <p:nvPr/>
        </p:nvSpPr>
        <p:spPr>
          <a:xfrm>
            <a:off x="3267162" y="549369"/>
            <a:ext cx="5824260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7, 8, 9.</a:t>
            </a:r>
            <a:endParaRPr lang="en-SG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Hello\Downloads\bang-chu-cai-tieng-viet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5750" r="6167" b="4001"/>
          <a:stretch/>
        </p:blipFill>
        <p:spPr bwMode="auto">
          <a:xfrm>
            <a:off x="633690" y="1944198"/>
            <a:ext cx="2990850" cy="2653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Hello\Downloads\8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3"/>
          <a:stretch/>
        </p:blipFill>
        <p:spPr bwMode="auto">
          <a:xfrm>
            <a:off x="4121150" y="2133600"/>
            <a:ext cx="353695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bảng chữ số tiếng việ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1"/>
          <a:stretch/>
        </p:blipFill>
        <p:spPr bwMode="auto">
          <a:xfrm>
            <a:off x="8154710" y="2152650"/>
            <a:ext cx="3202138" cy="24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3075" name="Picture 3" descr="C:\Users\User\Desktop\GIÁO ÁN 2020 - 2021\MÔN TOÁN\HÌNH ẢNH\trang 1 -50\trang 15\4b6cd9d0-8227-4c27-b5bf-4a1a1507b3bb.jpg"/>
          <p:cNvPicPr>
            <a:picLocks noChangeAspect="1" noChangeArrowheads="1"/>
          </p:cNvPicPr>
          <p:nvPr/>
        </p:nvPicPr>
        <p:blipFill rotWithShape="1">
          <a:blip r:embed="rId2" cstate="print"/>
          <a:srcRect l="5937" t="5004" r="5831"/>
          <a:stretch/>
        </p:blipFill>
        <p:spPr bwMode="auto">
          <a:xfrm>
            <a:off x="429768" y="1263118"/>
            <a:ext cx="6387084" cy="49033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06766" y="5161026"/>
            <a:ext cx="304800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8424" y="5170170"/>
            <a:ext cx="304800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5262" y="5161788"/>
            <a:ext cx="324646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77D24D9-122D-4616-96B3-C75A75B2C428}"/>
              </a:ext>
            </a:extLst>
          </p:cNvPr>
          <p:cNvSpPr/>
          <p:nvPr/>
        </p:nvSpPr>
        <p:spPr>
          <a:xfrm>
            <a:off x="7315200" y="1232452"/>
            <a:ext cx="4949952" cy="2947738"/>
          </a:xfrm>
          <a:prstGeom prst="wedgeEllipseCallout">
            <a:avLst>
              <a:gd name="adj1" fmla="val -61104"/>
              <a:gd name="adj2" fmla="val 4138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ếm số lượng mỗi loại đồ chơi có trong bài rồi đọc số tương ứng</a:t>
            </a:r>
            <a:endParaRPr lang="en-SG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GIÁO ÁN 2020 - 2021\MÔN TOÁN\HÌNH ẢNH\trang 1 -50\trang 15\6fd634bb-3b49-41fc-849b-59ad6251e024.jpg"/>
          <p:cNvPicPr>
            <a:picLocks noChangeAspect="1" noChangeArrowheads="1"/>
          </p:cNvPicPr>
          <p:nvPr/>
        </p:nvPicPr>
        <p:blipFill rotWithShape="1">
          <a:blip r:embed="rId2" cstate="print"/>
          <a:srcRect l="6225" t="4587" r="4975" b="5908"/>
          <a:stretch/>
        </p:blipFill>
        <p:spPr bwMode="auto">
          <a:xfrm>
            <a:off x="292608" y="475488"/>
            <a:ext cx="11292840" cy="5687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1 -50\trang 15\8ed1a416-d7ee-456e-b934-50d6fefbebac.jpg"/>
          <p:cNvPicPr>
            <a:picLocks noChangeAspect="1" noChangeArrowheads="1"/>
          </p:cNvPicPr>
          <p:nvPr/>
        </p:nvPicPr>
        <p:blipFill rotWithShape="1">
          <a:blip r:embed="rId2" cstate="print"/>
          <a:srcRect l="6225" t="21988" r="5500"/>
          <a:stretch/>
        </p:blipFill>
        <p:spPr bwMode="auto">
          <a:xfrm>
            <a:off x="850392" y="1490472"/>
            <a:ext cx="10762488" cy="2587752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956048" y="2151888"/>
            <a:ext cx="733806" cy="957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5907786" y="2514600"/>
            <a:ext cx="647700" cy="1051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Oval 4"/>
          <p:cNvSpPr/>
          <p:nvPr/>
        </p:nvSpPr>
        <p:spPr>
          <a:xfrm>
            <a:off x="7778496" y="1688592"/>
            <a:ext cx="647700" cy="1051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Oval 5"/>
          <p:cNvSpPr/>
          <p:nvPr/>
        </p:nvSpPr>
        <p:spPr>
          <a:xfrm>
            <a:off x="9564624" y="2421636"/>
            <a:ext cx="723138" cy="1007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CAB017-FE31-45FB-8BB3-7A7BF90C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926410" y="-19049"/>
            <a:ext cx="10339180" cy="217169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 ĐUA: </a:t>
            </a:r>
          </a:p>
          <a:p>
            <a:pPr algn="just"/>
            <a:r>
              <a:rPr lang="nl-NL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 sinh thi đếm từ 1 đến 9 và đếm từ 9 đến 1</a:t>
            </a:r>
            <a:endParaRPr lang="en-SG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235</Words>
  <Application>Microsoft Office PowerPoint</Application>
  <PresentationFormat>Widescreen</PresentationFormat>
  <Paragraphs>105</Paragraphs>
  <Slides>16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宋体</vt:lpstr>
      <vt:lpstr>.VnBahamasBH</vt:lpstr>
      <vt:lpstr>.VnHelvetInsH</vt:lpstr>
      <vt:lpstr>.VnTime</vt:lpstr>
      <vt:lpstr>.VnTimeH</vt:lpstr>
      <vt:lpstr>Arial</vt:lpstr>
      <vt:lpstr>Calibri</vt:lpstr>
      <vt:lpstr>Gill Sans MT</vt:lpstr>
      <vt:lpstr>Goudy Old Style</vt:lpstr>
      <vt:lpstr>HP001 4 hàng</vt:lpstr>
      <vt:lpstr>Impact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42</cp:revision>
  <dcterms:created xsi:type="dcterms:W3CDTF">2020-08-10T03:18:16Z</dcterms:created>
  <dcterms:modified xsi:type="dcterms:W3CDTF">2025-05-19T14:59:42Z</dcterms:modified>
</cp:coreProperties>
</file>