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320" r:id="rId3"/>
    <p:sldId id="256" r:id="rId4"/>
    <p:sldId id="324" r:id="rId5"/>
    <p:sldId id="327" r:id="rId6"/>
    <p:sldId id="328" r:id="rId7"/>
    <p:sldId id="326" r:id="rId8"/>
    <p:sldId id="329" r:id="rId9"/>
    <p:sldId id="321" r:id="rId10"/>
    <p:sldId id="330" r:id="rId11"/>
    <p:sldId id="331" r:id="rId12"/>
    <p:sldId id="300" r:id="rId13"/>
  </p:sldIdLst>
  <p:sldSz cx="11844338" cy="6264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42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0542" y="1025195"/>
            <a:ext cx="8883254" cy="2180896"/>
          </a:xfrm>
        </p:spPr>
        <p:txBody>
          <a:bodyPr anchor="b"/>
          <a:lstStyle>
            <a:lvl1pPr algn="ctr">
              <a:defRPr sz="5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0542" y="3290195"/>
            <a:ext cx="8883254" cy="1512416"/>
          </a:xfrm>
        </p:spPr>
        <p:txBody>
          <a:bodyPr/>
          <a:lstStyle>
            <a:lvl1pPr marL="0" indent="0" algn="ctr">
              <a:buNone/>
              <a:defRPr sz="2192"/>
            </a:lvl1pPr>
            <a:lvl2pPr marL="417606" indent="0" algn="ctr">
              <a:buNone/>
              <a:defRPr sz="1827"/>
            </a:lvl2pPr>
            <a:lvl3pPr marL="835213" indent="0" algn="ctr">
              <a:buNone/>
              <a:defRPr sz="1644"/>
            </a:lvl3pPr>
            <a:lvl4pPr marL="1252819" indent="0" algn="ctr">
              <a:buNone/>
              <a:defRPr sz="1461"/>
            </a:lvl4pPr>
            <a:lvl5pPr marL="1670426" indent="0" algn="ctr">
              <a:buNone/>
              <a:defRPr sz="1461"/>
            </a:lvl5pPr>
            <a:lvl6pPr marL="2088032" indent="0" algn="ctr">
              <a:buNone/>
              <a:defRPr sz="1461"/>
            </a:lvl6pPr>
            <a:lvl7pPr marL="2505639" indent="0" algn="ctr">
              <a:buNone/>
              <a:defRPr sz="1461"/>
            </a:lvl7pPr>
            <a:lvl8pPr marL="2923245" indent="0" algn="ctr">
              <a:buNone/>
              <a:defRPr sz="1461"/>
            </a:lvl8pPr>
            <a:lvl9pPr marL="3340852" indent="0" algn="ctr">
              <a:buNone/>
              <a:defRPr sz="146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2112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71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76105" y="333514"/>
            <a:ext cx="2553935" cy="53086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4298" y="333514"/>
            <a:ext cx="7513752" cy="53086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906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6291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129" y="1561719"/>
            <a:ext cx="10215742" cy="2605764"/>
          </a:xfrm>
        </p:spPr>
        <p:txBody>
          <a:bodyPr anchor="b"/>
          <a:lstStyle>
            <a:lvl1pPr>
              <a:defRPr sz="5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8129" y="4192135"/>
            <a:ext cx="10215742" cy="1370310"/>
          </a:xfrm>
        </p:spPr>
        <p:txBody>
          <a:bodyPr/>
          <a:lstStyle>
            <a:lvl1pPr marL="0" indent="0">
              <a:buNone/>
              <a:defRPr sz="2192">
                <a:solidFill>
                  <a:schemeClr val="tx1">
                    <a:tint val="75000"/>
                  </a:schemeClr>
                </a:solidFill>
              </a:defRPr>
            </a:lvl1pPr>
            <a:lvl2pPr marL="417606" indent="0">
              <a:buNone/>
              <a:defRPr sz="1827">
                <a:solidFill>
                  <a:schemeClr val="tx1">
                    <a:tint val="75000"/>
                  </a:schemeClr>
                </a:solidFill>
              </a:defRPr>
            </a:lvl2pPr>
            <a:lvl3pPr marL="835213" indent="0">
              <a:buNone/>
              <a:defRPr sz="1644">
                <a:solidFill>
                  <a:schemeClr val="tx1">
                    <a:tint val="75000"/>
                  </a:schemeClr>
                </a:solidFill>
              </a:defRPr>
            </a:lvl3pPr>
            <a:lvl4pPr marL="1252819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4pPr>
            <a:lvl5pPr marL="1670426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5pPr>
            <a:lvl6pPr marL="2088032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6pPr>
            <a:lvl7pPr marL="2505639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7pPr>
            <a:lvl8pPr marL="2923245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8pPr>
            <a:lvl9pPr marL="3340852" indent="0">
              <a:buNone/>
              <a:defRPr sz="14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402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298" y="1667573"/>
            <a:ext cx="5033844" cy="3974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6196" y="1667573"/>
            <a:ext cx="5033844" cy="3974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657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841" y="333515"/>
            <a:ext cx="10215742" cy="12108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5841" y="1535618"/>
            <a:ext cx="5010710" cy="752583"/>
          </a:xfrm>
        </p:spPr>
        <p:txBody>
          <a:bodyPr anchor="b"/>
          <a:lstStyle>
            <a:lvl1pPr marL="0" indent="0">
              <a:buNone/>
              <a:defRPr sz="2192" b="1"/>
            </a:lvl1pPr>
            <a:lvl2pPr marL="417606" indent="0">
              <a:buNone/>
              <a:defRPr sz="1827" b="1"/>
            </a:lvl2pPr>
            <a:lvl3pPr marL="835213" indent="0">
              <a:buNone/>
              <a:defRPr sz="1644" b="1"/>
            </a:lvl3pPr>
            <a:lvl4pPr marL="1252819" indent="0">
              <a:buNone/>
              <a:defRPr sz="1461" b="1"/>
            </a:lvl4pPr>
            <a:lvl5pPr marL="1670426" indent="0">
              <a:buNone/>
              <a:defRPr sz="1461" b="1"/>
            </a:lvl5pPr>
            <a:lvl6pPr marL="2088032" indent="0">
              <a:buNone/>
              <a:defRPr sz="1461" b="1"/>
            </a:lvl6pPr>
            <a:lvl7pPr marL="2505639" indent="0">
              <a:buNone/>
              <a:defRPr sz="1461" b="1"/>
            </a:lvl7pPr>
            <a:lvl8pPr marL="2923245" indent="0">
              <a:buNone/>
              <a:defRPr sz="1461" b="1"/>
            </a:lvl8pPr>
            <a:lvl9pPr marL="3340852" indent="0">
              <a:buNone/>
              <a:defRPr sz="14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5841" y="2288201"/>
            <a:ext cx="5010710" cy="33655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6196" y="1535618"/>
            <a:ext cx="5035386" cy="752583"/>
          </a:xfrm>
        </p:spPr>
        <p:txBody>
          <a:bodyPr anchor="b"/>
          <a:lstStyle>
            <a:lvl1pPr marL="0" indent="0">
              <a:buNone/>
              <a:defRPr sz="2192" b="1"/>
            </a:lvl1pPr>
            <a:lvl2pPr marL="417606" indent="0">
              <a:buNone/>
              <a:defRPr sz="1827" b="1"/>
            </a:lvl2pPr>
            <a:lvl3pPr marL="835213" indent="0">
              <a:buNone/>
              <a:defRPr sz="1644" b="1"/>
            </a:lvl3pPr>
            <a:lvl4pPr marL="1252819" indent="0">
              <a:buNone/>
              <a:defRPr sz="1461" b="1"/>
            </a:lvl4pPr>
            <a:lvl5pPr marL="1670426" indent="0">
              <a:buNone/>
              <a:defRPr sz="1461" b="1"/>
            </a:lvl5pPr>
            <a:lvl6pPr marL="2088032" indent="0">
              <a:buNone/>
              <a:defRPr sz="1461" b="1"/>
            </a:lvl6pPr>
            <a:lvl7pPr marL="2505639" indent="0">
              <a:buNone/>
              <a:defRPr sz="1461" b="1"/>
            </a:lvl7pPr>
            <a:lvl8pPr marL="2923245" indent="0">
              <a:buNone/>
              <a:defRPr sz="1461" b="1"/>
            </a:lvl8pPr>
            <a:lvl9pPr marL="3340852" indent="0">
              <a:buNone/>
              <a:defRPr sz="14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6196" y="2288201"/>
            <a:ext cx="5035386" cy="33655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409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618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128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841" y="417618"/>
            <a:ext cx="3820107" cy="1461664"/>
          </a:xfrm>
        </p:spPr>
        <p:txBody>
          <a:bodyPr anchor="b"/>
          <a:lstStyle>
            <a:lvl1pPr>
              <a:defRPr sz="29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386" y="901940"/>
            <a:ext cx="5996196" cy="4451695"/>
          </a:xfrm>
        </p:spPr>
        <p:txBody>
          <a:bodyPr/>
          <a:lstStyle>
            <a:lvl1pPr>
              <a:defRPr sz="2923"/>
            </a:lvl1pPr>
            <a:lvl2pPr>
              <a:defRPr sz="2558"/>
            </a:lvl2pPr>
            <a:lvl3pPr>
              <a:defRPr sz="2192"/>
            </a:lvl3pPr>
            <a:lvl4pPr>
              <a:defRPr sz="1827"/>
            </a:lvl4pPr>
            <a:lvl5pPr>
              <a:defRPr sz="1827"/>
            </a:lvl5pPr>
            <a:lvl6pPr>
              <a:defRPr sz="1827"/>
            </a:lvl6pPr>
            <a:lvl7pPr>
              <a:defRPr sz="1827"/>
            </a:lvl7pPr>
            <a:lvl8pPr>
              <a:defRPr sz="1827"/>
            </a:lvl8pPr>
            <a:lvl9pPr>
              <a:defRPr sz="1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841" y="1879283"/>
            <a:ext cx="3820107" cy="3481603"/>
          </a:xfrm>
        </p:spPr>
        <p:txBody>
          <a:bodyPr/>
          <a:lstStyle>
            <a:lvl1pPr marL="0" indent="0">
              <a:buNone/>
              <a:defRPr sz="1461"/>
            </a:lvl1pPr>
            <a:lvl2pPr marL="417606" indent="0">
              <a:buNone/>
              <a:defRPr sz="1279"/>
            </a:lvl2pPr>
            <a:lvl3pPr marL="835213" indent="0">
              <a:buNone/>
              <a:defRPr sz="1096"/>
            </a:lvl3pPr>
            <a:lvl4pPr marL="1252819" indent="0">
              <a:buNone/>
              <a:defRPr sz="913"/>
            </a:lvl4pPr>
            <a:lvl5pPr marL="1670426" indent="0">
              <a:buNone/>
              <a:defRPr sz="913"/>
            </a:lvl5pPr>
            <a:lvl6pPr marL="2088032" indent="0">
              <a:buNone/>
              <a:defRPr sz="913"/>
            </a:lvl6pPr>
            <a:lvl7pPr marL="2505639" indent="0">
              <a:buNone/>
              <a:defRPr sz="913"/>
            </a:lvl7pPr>
            <a:lvl8pPr marL="2923245" indent="0">
              <a:buNone/>
              <a:defRPr sz="913"/>
            </a:lvl8pPr>
            <a:lvl9pPr marL="3340852" indent="0">
              <a:buNone/>
              <a:defRPr sz="9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168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841" y="417618"/>
            <a:ext cx="3820107" cy="1461664"/>
          </a:xfrm>
        </p:spPr>
        <p:txBody>
          <a:bodyPr anchor="b"/>
          <a:lstStyle>
            <a:lvl1pPr>
              <a:defRPr sz="29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5386" y="901940"/>
            <a:ext cx="5996196" cy="4451695"/>
          </a:xfrm>
        </p:spPr>
        <p:txBody>
          <a:bodyPr anchor="t"/>
          <a:lstStyle>
            <a:lvl1pPr marL="0" indent="0">
              <a:buNone/>
              <a:defRPr sz="2923"/>
            </a:lvl1pPr>
            <a:lvl2pPr marL="417606" indent="0">
              <a:buNone/>
              <a:defRPr sz="2558"/>
            </a:lvl2pPr>
            <a:lvl3pPr marL="835213" indent="0">
              <a:buNone/>
              <a:defRPr sz="2192"/>
            </a:lvl3pPr>
            <a:lvl4pPr marL="1252819" indent="0">
              <a:buNone/>
              <a:defRPr sz="1827"/>
            </a:lvl4pPr>
            <a:lvl5pPr marL="1670426" indent="0">
              <a:buNone/>
              <a:defRPr sz="1827"/>
            </a:lvl5pPr>
            <a:lvl6pPr marL="2088032" indent="0">
              <a:buNone/>
              <a:defRPr sz="1827"/>
            </a:lvl6pPr>
            <a:lvl7pPr marL="2505639" indent="0">
              <a:buNone/>
              <a:defRPr sz="1827"/>
            </a:lvl7pPr>
            <a:lvl8pPr marL="2923245" indent="0">
              <a:buNone/>
              <a:defRPr sz="1827"/>
            </a:lvl8pPr>
            <a:lvl9pPr marL="3340852" indent="0">
              <a:buNone/>
              <a:defRPr sz="182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841" y="1879283"/>
            <a:ext cx="3820107" cy="3481603"/>
          </a:xfrm>
        </p:spPr>
        <p:txBody>
          <a:bodyPr/>
          <a:lstStyle>
            <a:lvl1pPr marL="0" indent="0">
              <a:buNone/>
              <a:defRPr sz="1461"/>
            </a:lvl1pPr>
            <a:lvl2pPr marL="417606" indent="0">
              <a:buNone/>
              <a:defRPr sz="1279"/>
            </a:lvl2pPr>
            <a:lvl3pPr marL="835213" indent="0">
              <a:buNone/>
              <a:defRPr sz="1096"/>
            </a:lvl3pPr>
            <a:lvl4pPr marL="1252819" indent="0">
              <a:buNone/>
              <a:defRPr sz="913"/>
            </a:lvl4pPr>
            <a:lvl5pPr marL="1670426" indent="0">
              <a:buNone/>
              <a:defRPr sz="913"/>
            </a:lvl5pPr>
            <a:lvl6pPr marL="2088032" indent="0">
              <a:buNone/>
              <a:defRPr sz="913"/>
            </a:lvl6pPr>
            <a:lvl7pPr marL="2505639" indent="0">
              <a:buNone/>
              <a:defRPr sz="913"/>
            </a:lvl7pPr>
            <a:lvl8pPr marL="2923245" indent="0">
              <a:buNone/>
              <a:defRPr sz="913"/>
            </a:lvl8pPr>
            <a:lvl9pPr marL="3340852" indent="0">
              <a:buNone/>
              <a:defRPr sz="9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951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4298" y="333515"/>
            <a:ext cx="10215742" cy="1210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298" y="1667573"/>
            <a:ext cx="10215742" cy="3974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4298" y="5806055"/>
            <a:ext cx="2664976" cy="333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B211-0CC4-4815-AB43-584D98ACC94B}" type="datetimeFigureOut">
              <a:rPr lang="vi-VN" smtClean="0"/>
              <a:t>19/05/2025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3437" y="5806055"/>
            <a:ext cx="3997464" cy="333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5064" y="5806055"/>
            <a:ext cx="2664976" cy="333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15D0-3F32-4376-9AAC-EA58A3AD8A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247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35213" rtl="0" eaLnBrk="1" latinLnBrk="0" hangingPunct="1">
        <a:lnSpc>
          <a:spcPct val="90000"/>
        </a:lnSpc>
        <a:spcBef>
          <a:spcPct val="0"/>
        </a:spcBef>
        <a:buNone/>
        <a:defRPr sz="40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8803" indent="-208803" algn="l" defTabSz="835213" rtl="0" eaLnBrk="1" latinLnBrk="0" hangingPunct="1">
        <a:lnSpc>
          <a:spcPct val="90000"/>
        </a:lnSpc>
        <a:spcBef>
          <a:spcPts val="913"/>
        </a:spcBef>
        <a:buFont typeface="Arial" panose="020B0604020202020204" pitchFamily="34" charset="0"/>
        <a:buChar char="•"/>
        <a:defRPr sz="2558" kern="1200">
          <a:solidFill>
            <a:schemeClr val="tx1"/>
          </a:solidFill>
          <a:latin typeface="+mn-lt"/>
          <a:ea typeface="+mn-ea"/>
          <a:cs typeface="+mn-cs"/>
        </a:defRPr>
      </a:lvl1pPr>
      <a:lvl2pPr marL="626410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2192" kern="1200">
          <a:solidFill>
            <a:schemeClr val="tx1"/>
          </a:solidFill>
          <a:latin typeface="+mn-lt"/>
          <a:ea typeface="+mn-ea"/>
          <a:cs typeface="+mn-cs"/>
        </a:defRPr>
      </a:lvl2pPr>
      <a:lvl3pPr marL="1044016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3pPr>
      <a:lvl4pPr marL="1461623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4pPr>
      <a:lvl5pPr marL="1879229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5pPr>
      <a:lvl6pPr marL="2296836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6pPr>
      <a:lvl7pPr marL="2714442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7pPr>
      <a:lvl8pPr marL="3132049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8pPr>
      <a:lvl9pPr marL="3549655" indent="-208803" algn="l" defTabSz="835213" rtl="0" eaLnBrk="1" latinLnBrk="0" hangingPunct="1">
        <a:lnSpc>
          <a:spcPct val="90000"/>
        </a:lnSpc>
        <a:spcBef>
          <a:spcPts val="457"/>
        </a:spcBef>
        <a:buFont typeface="Arial" panose="020B0604020202020204" pitchFamily="34" charset="0"/>
        <a:buChar char="•"/>
        <a:defRPr sz="16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1pPr>
      <a:lvl2pPr marL="417606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2pPr>
      <a:lvl3pPr marL="835213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3pPr>
      <a:lvl4pPr marL="1252819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4pPr>
      <a:lvl5pPr marL="1670426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5pPr>
      <a:lvl6pPr marL="2088032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6pPr>
      <a:lvl7pPr marL="2505639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7pPr>
      <a:lvl8pPr marL="2923245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8pPr>
      <a:lvl9pPr marL="3340852" algn="l" defTabSz="835213" rtl="0" eaLnBrk="1" latinLnBrk="0" hangingPunct="1">
        <a:defRPr sz="16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2687B0-2BB7-4070-BE36-262EFCFC4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4" y="-89170"/>
            <a:ext cx="11453553" cy="6442624"/>
          </a:xfrm>
          <a:prstGeom prst="rect">
            <a:avLst/>
          </a:prstGeom>
        </p:spPr>
      </p:pic>
      <p:pic>
        <p:nvPicPr>
          <p:cNvPr id="14" name="Picture 13" descr="PILZ00008">
            <a:extLst>
              <a:ext uri="{FF2B5EF4-FFF2-40B4-BE49-F238E27FC236}">
                <a16:creationId xmlns:a16="http://schemas.microsoft.com/office/drawing/2014/main" id="{D75EA373-6BA2-4A8A-8BCA-F0C2795E5F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186" y="5674143"/>
            <a:ext cx="958938" cy="55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30C6A32-3182-4E16-BED4-E620F1D4C2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586" y="2997171"/>
            <a:ext cx="836645" cy="715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0AD9939-F340-423A-BCBD-BD107EC61D5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347" y="5316216"/>
            <a:ext cx="839627" cy="715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BD672CD-49AA-4B4A-B1CA-B263E5BD998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180" y="4958292"/>
            <a:ext cx="838138" cy="715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Vui-Den-Truong-Nhom-Hoa-Tay.mp3">
            <a:hlinkClick r:id="" action="ppaction://media"/>
            <a:extLst>
              <a:ext uri="{FF2B5EF4-FFF2-40B4-BE49-F238E27FC236}">
                <a16:creationId xmlns:a16="http://schemas.microsoft.com/office/drawing/2014/main" id="{E823DF05-F2CC-4740-9578-4A2E00B51A53}"/>
              </a:ext>
            </a:extLst>
          </p:cNvPr>
          <p:cNvPicPr>
            <a:picLocks noRot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911" y="4678668"/>
            <a:ext cx="208790" cy="19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WordArt 8">
            <a:extLst>
              <a:ext uri="{FF2B5EF4-FFF2-40B4-BE49-F238E27FC236}">
                <a16:creationId xmlns:a16="http://schemas.microsoft.com/office/drawing/2014/main" id="{43A9E327-211B-4D95-853E-7C4F8E35A3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64635" y="1841954"/>
            <a:ext cx="6104086" cy="1987967"/>
          </a:xfrm>
          <a:prstGeom prst="rect">
            <a:avLst/>
          </a:prstGeom>
        </p:spPr>
        <p:txBody>
          <a:bodyPr wrap="none" numCol="1" fromWordArt="1">
            <a:prstTxWarp prst="textWave4">
              <a:avLst>
                <a:gd name="adj1" fmla="val 6250"/>
                <a:gd name="adj2" fmla="val 0"/>
              </a:avLst>
            </a:prstTxWarp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vi-VN" sz="3381" b="1" kern="10" dirty="0">
                <a:ln w="9525">
                  <a:solidFill>
                    <a:srgbClr val="00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8: Luyện tập</a:t>
            </a:r>
          </a:p>
        </p:txBody>
      </p:sp>
      <p:sp>
        <p:nvSpPr>
          <p:cNvPr id="26" name="WordArt 9">
            <a:extLst>
              <a:ext uri="{FF2B5EF4-FFF2-40B4-BE49-F238E27FC236}">
                <a16:creationId xmlns:a16="http://schemas.microsoft.com/office/drawing/2014/main" id="{24C7F00B-FD42-4DD0-8B02-2D698292F8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75708" y="2067316"/>
            <a:ext cx="3592658" cy="1813480"/>
          </a:xfrm>
          <a:prstGeom prst="rect">
            <a:avLst/>
          </a:prstGeom>
        </p:spPr>
        <p:txBody>
          <a:bodyPr wrap="none" numCol="1" fromWordArt="1">
            <a:prstTxWarp prst="textCanDown">
              <a:avLst>
                <a:gd name="adj" fmla="val 14287"/>
              </a:avLst>
            </a:prstTxWarp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vi-VN" sz="3381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Môn: Toán: </a:t>
            </a:r>
          </a:p>
        </p:txBody>
      </p:sp>
      <p:sp>
        <p:nvSpPr>
          <p:cNvPr id="28" name="TextBox 6">
            <a:extLst>
              <a:ext uri="{FF2B5EF4-FFF2-40B4-BE49-F238E27FC236}">
                <a16:creationId xmlns:a16="http://schemas.microsoft.com/office/drawing/2014/main" id="{32B212FC-B2A7-47A5-8DDF-FA36FE302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30" y="-1827"/>
            <a:ext cx="5195855" cy="1432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381" b="1" dirty="0">
                <a:latin typeface="AvantGarde" panose="00000400000000000000" pitchFamily="2" charset="0"/>
                <a:cs typeface="AvantGarde" panose="00000400000000000000" pitchFamily="2" charset="0"/>
              </a:rPr>
              <a:t>KẾ HOẠCH BÀI DẠY</a:t>
            </a:r>
            <a:endParaRPr lang="vi-VN" altLang="vi-VN" sz="3381" b="1" dirty="0">
              <a:latin typeface="AvantGarde" panose="00000400000000000000" pitchFamily="2" charset="0"/>
              <a:cs typeface="AvantGarde" panose="00000400000000000000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381" b="1" dirty="0" err="1">
                <a:solidFill>
                  <a:srgbClr val="FF0000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Lớp</a:t>
            </a:r>
            <a:r>
              <a:rPr lang="en-US" altLang="vi-VN" sz="3381" b="1" dirty="0">
                <a:solidFill>
                  <a:srgbClr val="FF0000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1</a:t>
            </a:r>
            <a:endParaRPr lang="vi-VN" altLang="vi-VN" sz="3381" b="1" dirty="0">
              <a:solidFill>
                <a:srgbClr val="FF0000"/>
              </a:solidFill>
              <a:latin typeface="AvantGarde" panose="00000400000000000000" pitchFamily="2" charset="0"/>
              <a:cs typeface="AvantGarde" panose="00000400000000000000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vi-VN" sz="1690" b="1" dirty="0">
                <a:latin typeface="AvantGarde" panose="00000400000000000000" pitchFamily="2" charset="0"/>
                <a:cs typeface="AvantGarde" panose="00000400000000000000" pitchFamily="2" charset="0"/>
              </a:rPr>
              <a:t>-----o0o-----</a:t>
            </a:r>
            <a:endParaRPr lang="vi-VN" altLang="vi-VN" sz="2631" b="1" dirty="0">
              <a:latin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30" name="TextBox 26">
            <a:extLst>
              <a:ext uri="{FF2B5EF4-FFF2-40B4-BE49-F238E27FC236}">
                <a16:creationId xmlns:a16="http://schemas.microsoft.com/office/drawing/2014/main" id="{AE040F86-1542-4106-8C5B-FEDE22241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55" y="5079098"/>
            <a:ext cx="9778769" cy="2057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6201" b="1" dirty="0">
                <a:solidFill>
                  <a:srgbClr val="002060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GV</a:t>
            </a:r>
            <a:r>
              <a:rPr lang="en-US" altLang="vi-VN" sz="6201" b="1" dirty="0">
                <a:solidFill>
                  <a:srgbClr val="002060"/>
                </a:solidFill>
                <a:latin typeface="HP001 4 hàng" panose="020B0603050302020204" pitchFamily="34" charset="0"/>
              </a:rPr>
              <a:t>: </a:t>
            </a:r>
            <a:r>
              <a:rPr lang="en-US" altLang="vi-VN" sz="6201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Nguyễn</a:t>
            </a:r>
            <a:r>
              <a:rPr lang="en-US" altLang="vi-VN" sz="6201" b="1" dirty="0">
                <a:solidFill>
                  <a:srgbClr val="002060"/>
                </a:solidFill>
                <a:latin typeface="HP001 4 hàng" panose="020B0603050302020204" pitchFamily="34" charset="0"/>
              </a:rPr>
              <a:t> Thu </a:t>
            </a:r>
            <a:r>
              <a:rPr lang="en-US" altLang="vi-VN" sz="6201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Thủy</a:t>
            </a:r>
            <a:endParaRPr lang="en-US" altLang="vi-VN" sz="6201" b="1" dirty="0">
              <a:solidFill>
                <a:srgbClr val="002060"/>
              </a:solidFill>
              <a:latin typeface="HP001 4 hàng" panose="020B06030503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6201" b="1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64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63498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342" y="1211963"/>
            <a:ext cx="3928802" cy="57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Tìm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hình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phù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hợp</a:t>
            </a:r>
            <a:endParaRPr lang="en-US" altLang="vi-VN" sz="3006" dirty="0">
              <a:latin typeface="AvantGarde" panose="00000400000000000000" pitchFamily="2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640092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5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D7873DC-D185-423B-9F79-ED0274C54C87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92489655-F3E3-47CF-AB9C-A705E77A5250}"/>
              </a:ext>
            </a:extLst>
          </p:cNvPr>
          <p:cNvSpPr/>
          <p:nvPr/>
        </p:nvSpPr>
        <p:spPr>
          <a:xfrm>
            <a:off x="1799303" y="1966452"/>
            <a:ext cx="609600" cy="973393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CD6D9D37-AEED-4DF4-91C8-FFB9BF2459C5}"/>
              </a:ext>
            </a:extLst>
          </p:cNvPr>
          <p:cNvSpPr/>
          <p:nvPr/>
        </p:nvSpPr>
        <p:spPr>
          <a:xfrm>
            <a:off x="2644878" y="2153265"/>
            <a:ext cx="609600" cy="78658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CDDF59FC-949A-42BD-8CA0-13AEF4502A82}"/>
              </a:ext>
            </a:extLst>
          </p:cNvPr>
          <p:cNvSpPr/>
          <p:nvPr/>
        </p:nvSpPr>
        <p:spPr>
          <a:xfrm>
            <a:off x="3490453" y="2319959"/>
            <a:ext cx="609600" cy="61988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5C5C436-048F-4590-B57C-B0997E8AAC71}"/>
              </a:ext>
            </a:extLst>
          </p:cNvPr>
          <p:cNvSpPr/>
          <p:nvPr/>
        </p:nvSpPr>
        <p:spPr>
          <a:xfrm>
            <a:off x="351342" y="1864678"/>
            <a:ext cx="877689" cy="3728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a)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5CEF21B4-C2B1-418B-8469-4D649FB73E6F}"/>
              </a:ext>
            </a:extLst>
          </p:cNvPr>
          <p:cNvSpPr/>
          <p:nvPr/>
        </p:nvSpPr>
        <p:spPr>
          <a:xfrm>
            <a:off x="4404944" y="1966452"/>
            <a:ext cx="609600" cy="973393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5D88A262-4CCE-41C6-B732-34799F1DCD32}"/>
              </a:ext>
            </a:extLst>
          </p:cNvPr>
          <p:cNvSpPr/>
          <p:nvPr/>
        </p:nvSpPr>
        <p:spPr>
          <a:xfrm>
            <a:off x="5250519" y="2153265"/>
            <a:ext cx="609600" cy="78658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DF87362-CF64-4365-8710-895FF4D23C27}"/>
              </a:ext>
            </a:extLst>
          </p:cNvPr>
          <p:cNvSpPr/>
          <p:nvPr/>
        </p:nvSpPr>
        <p:spPr>
          <a:xfrm>
            <a:off x="6096094" y="2319959"/>
            <a:ext cx="609600" cy="61988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57B5140-9C9D-4565-9CCC-D7494DFCFE22}"/>
              </a:ext>
            </a:extLst>
          </p:cNvPr>
          <p:cNvSpPr/>
          <p:nvPr/>
        </p:nvSpPr>
        <p:spPr>
          <a:xfrm>
            <a:off x="7246584" y="1976578"/>
            <a:ext cx="609600" cy="973393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2037342A-D441-4FDB-8E39-016CAC20CCF5}"/>
              </a:ext>
            </a:extLst>
          </p:cNvPr>
          <p:cNvSpPr/>
          <p:nvPr/>
        </p:nvSpPr>
        <p:spPr>
          <a:xfrm>
            <a:off x="8092159" y="2163391"/>
            <a:ext cx="609600" cy="78658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382295-E1B3-47C5-9091-60D540EBCA00}"/>
              </a:ext>
            </a:extLst>
          </p:cNvPr>
          <p:cNvSpPr/>
          <p:nvPr/>
        </p:nvSpPr>
        <p:spPr>
          <a:xfrm>
            <a:off x="8996516" y="2074606"/>
            <a:ext cx="642012" cy="8753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?</a:t>
            </a:r>
            <a:endParaRPr lang="vi-VN" sz="4800" dirty="0">
              <a:solidFill>
                <a:schemeClr val="tx1"/>
              </a:solidFill>
            </a:endParaRP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5B216E22-C58F-4DC4-838B-B877AC2B3628}"/>
              </a:ext>
            </a:extLst>
          </p:cNvPr>
          <p:cNvSpPr/>
          <p:nvPr/>
        </p:nvSpPr>
        <p:spPr>
          <a:xfrm>
            <a:off x="8976852" y="2330086"/>
            <a:ext cx="609600" cy="61988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687AC5D-F3F9-462D-BBC1-29FBB3B197FA}"/>
              </a:ext>
            </a:extLst>
          </p:cNvPr>
          <p:cNvSpPr/>
          <p:nvPr/>
        </p:nvSpPr>
        <p:spPr>
          <a:xfrm>
            <a:off x="341513" y="3566924"/>
            <a:ext cx="877689" cy="3728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b)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9C59B0-7D80-4663-A271-2D8985A463FD}"/>
              </a:ext>
            </a:extLst>
          </p:cNvPr>
          <p:cNvSpPr/>
          <p:nvPr/>
        </p:nvSpPr>
        <p:spPr>
          <a:xfrm>
            <a:off x="1799303" y="4080386"/>
            <a:ext cx="871512" cy="865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CF7142-99C4-4D12-B70B-B94F55918B47}"/>
              </a:ext>
            </a:extLst>
          </p:cNvPr>
          <p:cNvSpPr/>
          <p:nvPr/>
        </p:nvSpPr>
        <p:spPr>
          <a:xfrm>
            <a:off x="2831691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C25665D-675F-4EBC-84D4-29D9DCEAB94B}"/>
              </a:ext>
            </a:extLst>
          </p:cNvPr>
          <p:cNvSpPr/>
          <p:nvPr/>
        </p:nvSpPr>
        <p:spPr>
          <a:xfrm>
            <a:off x="3300078" y="3939760"/>
            <a:ext cx="265469" cy="111255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CD830BB-5901-4F8D-9AF7-9D674F6B9273}"/>
              </a:ext>
            </a:extLst>
          </p:cNvPr>
          <p:cNvSpPr/>
          <p:nvPr/>
        </p:nvSpPr>
        <p:spPr>
          <a:xfrm>
            <a:off x="3726423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8B19DC0-7373-4158-8E10-708FF654C8E4}"/>
              </a:ext>
            </a:extLst>
          </p:cNvPr>
          <p:cNvSpPr/>
          <p:nvPr/>
        </p:nvSpPr>
        <p:spPr>
          <a:xfrm>
            <a:off x="4419834" y="4080386"/>
            <a:ext cx="871512" cy="865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0737D3E-B32A-4280-AE80-D4DFD025D1BC}"/>
              </a:ext>
            </a:extLst>
          </p:cNvPr>
          <p:cNvSpPr/>
          <p:nvPr/>
        </p:nvSpPr>
        <p:spPr>
          <a:xfrm>
            <a:off x="5452222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AC4689E-FE9A-4D0C-9D7C-DF2B439C002D}"/>
              </a:ext>
            </a:extLst>
          </p:cNvPr>
          <p:cNvSpPr/>
          <p:nvPr/>
        </p:nvSpPr>
        <p:spPr>
          <a:xfrm>
            <a:off x="5920609" y="3939760"/>
            <a:ext cx="265469" cy="111255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BF3FFC2-B04E-42B6-80BE-18F3586EB8F3}"/>
              </a:ext>
            </a:extLst>
          </p:cNvPr>
          <p:cNvSpPr/>
          <p:nvPr/>
        </p:nvSpPr>
        <p:spPr>
          <a:xfrm>
            <a:off x="6346954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44ADE7E-87AF-48A1-A11C-D90A632BBBB7}"/>
              </a:ext>
            </a:extLst>
          </p:cNvPr>
          <p:cNvSpPr/>
          <p:nvPr/>
        </p:nvSpPr>
        <p:spPr>
          <a:xfrm>
            <a:off x="7049732" y="4080386"/>
            <a:ext cx="871512" cy="865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B885990-DC41-47F4-85A2-89A8B5E577EA}"/>
              </a:ext>
            </a:extLst>
          </p:cNvPr>
          <p:cNvSpPr/>
          <p:nvPr/>
        </p:nvSpPr>
        <p:spPr>
          <a:xfrm>
            <a:off x="8082120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20288D9-F073-4414-96E4-93E2F9508CDB}"/>
              </a:ext>
            </a:extLst>
          </p:cNvPr>
          <p:cNvSpPr/>
          <p:nvPr/>
        </p:nvSpPr>
        <p:spPr>
          <a:xfrm>
            <a:off x="8544447" y="3939760"/>
            <a:ext cx="452069" cy="11125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?</a:t>
            </a:r>
            <a:endParaRPr lang="vi-VN" sz="4800" dirty="0">
              <a:solidFill>
                <a:schemeClr val="tx1"/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8DBDE462-2D52-4ADE-B4CE-530B42E9463A}"/>
              </a:ext>
            </a:extLst>
          </p:cNvPr>
          <p:cNvSpPr/>
          <p:nvPr/>
        </p:nvSpPr>
        <p:spPr>
          <a:xfrm>
            <a:off x="9164906" y="3956729"/>
            <a:ext cx="452069" cy="11125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?</a:t>
            </a:r>
            <a:endParaRPr lang="vi-VN" sz="48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D059E3E-7EFC-475E-BED6-773DE6068D7A}"/>
              </a:ext>
            </a:extLst>
          </p:cNvPr>
          <p:cNvSpPr/>
          <p:nvPr/>
        </p:nvSpPr>
        <p:spPr>
          <a:xfrm>
            <a:off x="8537135" y="3939760"/>
            <a:ext cx="265469" cy="111255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DD83887-2C9F-4DC3-8626-DA8CFD404818}"/>
              </a:ext>
            </a:extLst>
          </p:cNvPr>
          <p:cNvSpPr/>
          <p:nvPr/>
        </p:nvSpPr>
        <p:spPr>
          <a:xfrm>
            <a:off x="8963480" y="3939760"/>
            <a:ext cx="265469" cy="1112551"/>
          </a:xfrm>
          <a:prstGeom prst="rect">
            <a:avLst/>
          </a:prstGeom>
          <a:solidFill>
            <a:srgbClr val="B042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623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  <p:bldP spid="3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39" grpId="0" animBg="1"/>
      <p:bldP spid="40" grpId="0" animBg="1"/>
      <p:bldP spid="41" grpId="0" animBg="1"/>
      <p:bldP spid="4" grpId="0" animBg="1"/>
      <p:bldP spid="4" grpId="1" animBg="1"/>
      <p:bldP spid="42" grpId="0" animBg="1"/>
      <p:bldP spid="43" grpId="0" animBg="1"/>
      <p:bldP spid="7" grpId="0" animBg="1"/>
      <p:bldP spid="8" grpId="0" animBg="1"/>
      <p:bldP spid="45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9" grpId="0" animBg="1"/>
      <p:bldP spid="9" grpId="1" animBg="1"/>
      <p:bldP spid="59" grpId="0" animBg="1"/>
      <p:bldP spid="59" grpId="1" animBg="1"/>
      <p:bldP spid="60" grpId="0" animBg="1"/>
      <p:bldP spid="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6F1704C-68E5-4248-A786-84E0DCAD5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844338" cy="6264275"/>
          </a:xfrm>
          <a:prstGeom prst="rect">
            <a:avLst/>
          </a:prstGeom>
        </p:spPr>
      </p:pic>
      <p:sp>
        <p:nvSpPr>
          <p:cNvPr id="25" name="Text Box 4">
            <a:extLst>
              <a:ext uri="{FF2B5EF4-FFF2-40B4-BE49-F238E27FC236}">
                <a16:creationId xmlns:a16="http://schemas.microsoft.com/office/drawing/2014/main" id="{EEF35F30-2898-464C-B284-4DEE5280D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215" y="1769250"/>
            <a:ext cx="9207904" cy="52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48" tIns="46524" rIns="93048" bIns="4652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Bài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học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hôm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nay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các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em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biết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them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được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điều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gì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26" name="WordArt 8">
            <a:extLst>
              <a:ext uri="{FF2B5EF4-FFF2-40B4-BE49-F238E27FC236}">
                <a16:creationId xmlns:a16="http://schemas.microsoft.com/office/drawing/2014/main" id="{4D23A03D-9978-4724-B341-71FEADFC697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09929" y="223653"/>
            <a:ext cx="6035516" cy="1254863"/>
          </a:xfrm>
          <a:prstGeom prst="rect">
            <a:avLst/>
          </a:prstGeom>
        </p:spPr>
        <p:txBody>
          <a:bodyPr wrap="none" lIns="93048" tIns="46524" rIns="93048" bIns="4652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54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H"/>
                <a:cs typeface="Arial" charset="0"/>
              </a:rPr>
              <a:t> CỦNG CỐ - </a:t>
            </a:r>
            <a:r>
              <a:rPr lang="en-US" sz="3654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H"/>
                <a:cs typeface="Arial" charset="0"/>
              </a:rPr>
              <a:t>dÆn</a:t>
            </a:r>
            <a:r>
              <a:rPr lang="en-US" sz="3654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H"/>
                <a:cs typeface="Arial" charset="0"/>
              </a:rPr>
              <a:t> </a:t>
            </a:r>
            <a:r>
              <a:rPr lang="en-US" sz="3654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H"/>
                <a:cs typeface="Arial" charset="0"/>
              </a:rPr>
              <a:t>dß</a:t>
            </a:r>
            <a:endParaRPr lang="en-US" sz="3654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glow rad="101600">
                  <a:schemeClr val="tx1">
                    <a:lumMod val="95000"/>
                    <a:lumOff val="5000"/>
                    <a:alpha val="60000"/>
                  </a:schemeClr>
                </a:glow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TimeH"/>
              <a:cs typeface="Arial" charset="0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C7228C57-1FB8-4D2E-B22A-2AF491195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132" y="2295273"/>
            <a:ext cx="9207904" cy="529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48" tIns="46524" rIns="93048" bIns="4652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Từ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ngữ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toán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học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nào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em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cần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832" b="1" dirty="0" err="1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lưu</a:t>
            </a:r>
            <a:r>
              <a:rPr lang="en-US" altLang="vi-VN" sz="2832" b="1" dirty="0">
                <a:solidFill>
                  <a:srgbClr val="0000FF"/>
                </a:solidFill>
                <a:latin typeface="AvantGarde" panose="00000400000000000000" pitchFamily="2" charset="0"/>
                <a:cs typeface="AvantGarde" panose="00000400000000000000" pitchFamily="2" charset="0"/>
              </a:rPr>
              <a:t> ý?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2700E2-9FFD-42C5-8418-FC7ECCF8BDAF}"/>
              </a:ext>
            </a:extLst>
          </p:cNvPr>
          <p:cNvSpPr txBox="1"/>
          <p:nvPr/>
        </p:nvSpPr>
        <p:spPr>
          <a:xfrm>
            <a:off x="1779641" y="1740309"/>
            <a:ext cx="89371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dirty="0">
                <a:solidFill>
                  <a:srgbClr val="7030A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   Về nhà em cùng người thân tìm thêm các ví dụ có số </a:t>
            </a:r>
            <a:r>
              <a:rPr lang="vi-VN" sz="3200" dirty="0">
                <a:solidFill>
                  <a:srgbClr val="7030A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10</a:t>
            </a:r>
            <a:r>
              <a:rPr lang="vi-VN" sz="2800" dirty="0">
                <a:solidFill>
                  <a:srgbClr val="7030A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trong cuộc sống để hôm sau chia sẻ với các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9" grpId="0"/>
      <p:bldP spid="29" grpId="1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Kết quả hình ảnh cho trường học tiểu học võ thị sáu">
            <a:extLst>
              <a:ext uri="{FF2B5EF4-FFF2-40B4-BE49-F238E27FC236}">
                <a16:creationId xmlns:a16="http://schemas.microsoft.com/office/drawing/2014/main" id="{E8A5736C-7FA3-44D9-A697-1A4071761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49" y="-1"/>
            <a:ext cx="11181441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6">
            <a:extLst>
              <a:ext uri="{FF2B5EF4-FFF2-40B4-BE49-F238E27FC236}">
                <a16:creationId xmlns:a16="http://schemas.microsoft.com/office/drawing/2014/main" id="{2D00EFC2-8C1B-4F5F-ACA2-D9657B4F916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203663" y="3588908"/>
            <a:ext cx="3655611" cy="91354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-1519"/>
              </a:avLst>
            </a:prstTxWarp>
          </a:bodyPr>
          <a:lstStyle/>
          <a:p>
            <a:pPr algn="ctr"/>
            <a:r>
              <a:rPr lang="vi-VN" sz="1461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Kính chúc</a:t>
            </a:r>
          </a:p>
        </p:txBody>
      </p:sp>
      <p:sp>
        <p:nvSpPr>
          <p:cNvPr id="4" name="WordArt 7">
            <a:extLst>
              <a:ext uri="{FF2B5EF4-FFF2-40B4-BE49-F238E27FC236}">
                <a16:creationId xmlns:a16="http://schemas.microsoft.com/office/drawing/2014/main" id="{6A4AC09A-809E-4993-A3E5-29FC66EA05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06273" y="4567700"/>
            <a:ext cx="8875839" cy="6525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34"/>
              </a:avLst>
            </a:prstTxWarp>
          </a:bodyPr>
          <a:lstStyle/>
          <a:p>
            <a:pPr algn="ctr"/>
            <a:r>
              <a:rPr lang="vi-VN" sz="2923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cô giáo, thầy giáo mạnh khỏe!</a:t>
            </a:r>
          </a:p>
        </p:txBody>
      </p:sp>
      <p:sp>
        <p:nvSpPr>
          <p:cNvPr id="5" name="WordArt 8">
            <a:extLst>
              <a:ext uri="{FF2B5EF4-FFF2-40B4-BE49-F238E27FC236}">
                <a16:creationId xmlns:a16="http://schemas.microsoft.com/office/drawing/2014/main" id="{B309D095-237F-47CC-98EE-F2194CA8FE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67285" y="5415988"/>
            <a:ext cx="8353816" cy="587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89"/>
              </a:avLst>
            </a:prstTxWarp>
          </a:bodyPr>
          <a:lstStyle/>
          <a:p>
            <a:pPr algn="ctr"/>
            <a:r>
              <a:rPr lang="vi-VN" sz="1461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giỏi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>
            <a:extLst>
              <a:ext uri="{FF2B5EF4-FFF2-40B4-BE49-F238E27FC236}">
                <a16:creationId xmlns:a16="http://schemas.microsoft.com/office/drawing/2014/main" id="{4EA94B7E-7202-4324-B70F-5654EE2CC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5" y="-76217"/>
            <a:ext cx="11673569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WordArt 10">
            <a:extLst>
              <a:ext uri="{FF2B5EF4-FFF2-40B4-BE49-F238E27FC236}">
                <a16:creationId xmlns:a16="http://schemas.microsoft.com/office/drawing/2014/main" id="{175574A8-CBD5-4490-9ADA-244D417FAE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10495" y="2707164"/>
            <a:ext cx="3698813" cy="151873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2500"/>
                <a:gd name="adj2" fmla="val 0"/>
              </a:avLst>
            </a:prstTxWarp>
          </a:bodyPr>
          <a:lstStyle/>
          <a:p>
            <a:pPr algn="ctr"/>
            <a:r>
              <a:rPr lang="vi-VN" sz="3743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</a:rPr>
              <a:t>Trò chơi:</a:t>
            </a:r>
          </a:p>
        </p:txBody>
      </p:sp>
      <p:pic>
        <p:nvPicPr>
          <p:cNvPr id="14340" name="Picture 11" descr="bird">
            <a:extLst>
              <a:ext uri="{FF2B5EF4-FFF2-40B4-BE49-F238E27FC236}">
                <a16:creationId xmlns:a16="http://schemas.microsoft.com/office/drawing/2014/main" id="{97E9FCDA-DFE0-439D-8001-33A7CDC3B0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693" y="263276"/>
            <a:ext cx="1194223" cy="891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2" descr="bird">
            <a:extLst>
              <a:ext uri="{FF2B5EF4-FFF2-40B4-BE49-F238E27FC236}">
                <a16:creationId xmlns:a16="http://schemas.microsoft.com/office/drawing/2014/main" id="{380F8985-1CA1-4FF1-B4E1-EEE747E3B5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57" y="232085"/>
            <a:ext cx="904579" cy="109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3" descr="bird">
            <a:extLst>
              <a:ext uri="{FF2B5EF4-FFF2-40B4-BE49-F238E27FC236}">
                <a16:creationId xmlns:a16="http://schemas.microsoft.com/office/drawing/2014/main" id="{42F3DAC7-4A0F-4A97-A45A-6A1A0B0F183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89" y="232084"/>
            <a:ext cx="907550" cy="677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19">
            <a:extLst>
              <a:ext uri="{FF2B5EF4-FFF2-40B4-BE49-F238E27FC236}">
                <a16:creationId xmlns:a16="http://schemas.microsoft.com/office/drawing/2014/main" id="{E1D4E141-D347-4C21-BDD1-AAE8B986A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78" y="2648655"/>
            <a:ext cx="451547" cy="427780"/>
          </a:xfrm>
          <a:prstGeom prst="ellipse">
            <a:avLst/>
          </a:prstGeom>
          <a:gradFill rotWithShape="0">
            <a:gsLst>
              <a:gs pos="0">
                <a:srgbClr val="FFFFCC"/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1685"/>
          </a:p>
        </p:txBody>
      </p:sp>
      <p:sp>
        <p:nvSpPr>
          <p:cNvPr id="11" name="Oval 23">
            <a:extLst>
              <a:ext uri="{FF2B5EF4-FFF2-40B4-BE49-F238E27FC236}">
                <a16:creationId xmlns:a16="http://schemas.microsoft.com/office/drawing/2014/main" id="{F1B810CA-9BF7-4A74-84E1-10F91EA7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3993" y="2255786"/>
            <a:ext cx="322321" cy="42778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1685"/>
          </a:p>
        </p:txBody>
      </p:sp>
      <p:sp>
        <p:nvSpPr>
          <p:cNvPr id="12" name="Oval 24">
            <a:extLst>
              <a:ext uri="{FF2B5EF4-FFF2-40B4-BE49-F238E27FC236}">
                <a16:creationId xmlns:a16="http://schemas.microsoft.com/office/drawing/2014/main" id="{2E9A9757-C91A-4683-9571-AD50231E8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0216" y="639723"/>
            <a:ext cx="270334" cy="427780"/>
          </a:xfrm>
          <a:prstGeom prst="ellipse">
            <a:avLst/>
          </a:prstGeom>
          <a:gradFill rotWithShape="1">
            <a:gsLst>
              <a:gs pos="0">
                <a:srgbClr val="0000FF"/>
              </a:gs>
              <a:gs pos="100000">
                <a:srgbClr val="FB05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1685"/>
          </a:p>
        </p:txBody>
      </p:sp>
      <p:sp>
        <p:nvSpPr>
          <p:cNvPr id="13" name="Right Arrow 13">
            <a:hlinkClick r:id="" action="ppaction://noaction"/>
            <a:extLst>
              <a:ext uri="{FF2B5EF4-FFF2-40B4-BE49-F238E27FC236}">
                <a16:creationId xmlns:a16="http://schemas.microsoft.com/office/drawing/2014/main" id="{DCA82328-FB89-420E-B11C-80409F38BBE8}"/>
              </a:ext>
            </a:extLst>
          </p:cNvPr>
          <p:cNvSpPr/>
          <p:nvPr/>
        </p:nvSpPr>
        <p:spPr>
          <a:xfrm>
            <a:off x="1273763" y="5509368"/>
            <a:ext cx="617906" cy="671379"/>
          </a:xfrm>
          <a:prstGeom prst="rightArrow">
            <a:avLst>
              <a:gd name="adj1" fmla="val 50000"/>
              <a:gd name="adj2" fmla="val 49180"/>
            </a:avLst>
          </a:prstGeom>
          <a:solidFill>
            <a:srgbClr val="C8CAA8"/>
          </a:solidFill>
          <a:ln>
            <a:solidFill>
              <a:srgbClr val="565A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685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051A9B-4EFD-43A2-9440-B49FC7E1C669}"/>
              </a:ext>
            </a:extLst>
          </p:cNvPr>
          <p:cNvSpPr/>
          <p:nvPr/>
        </p:nvSpPr>
        <p:spPr>
          <a:xfrm>
            <a:off x="85385" y="0"/>
            <a:ext cx="11673569" cy="618805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558" tIns="41280" rIns="82558" bIns="41280" anchor="ctr"/>
          <a:lstStyle/>
          <a:p>
            <a:pPr algn="ctr">
              <a:defRPr/>
            </a:pPr>
            <a:endParaRPr lang="en-US" sz="1685"/>
          </a:p>
        </p:txBody>
      </p:sp>
      <p:sp>
        <p:nvSpPr>
          <p:cNvPr id="2" name="WordArt 10">
            <a:extLst>
              <a:ext uri="{FF2B5EF4-FFF2-40B4-BE49-F238E27FC236}">
                <a16:creationId xmlns:a16="http://schemas.microsoft.com/office/drawing/2014/main" id="{D41C6D8A-FE85-4C44-A537-D677BF72598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699395" y="2742676"/>
            <a:ext cx="4854146" cy="2971508"/>
          </a:xfrm>
          <a:prstGeom prst="rect">
            <a:avLst/>
          </a:prstGeom>
        </p:spPr>
        <p:txBody>
          <a:bodyPr wrap="none" fromWordArt="1">
            <a:prstTxWarp prst="textArchUpPour">
              <a:avLst/>
            </a:prstTxWarp>
          </a:bodyPr>
          <a:lstStyle/>
          <a:p>
            <a:pPr algn="ctr"/>
            <a:r>
              <a:rPr lang="vi-VN" sz="3743" b="1" kern="10" spc="47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Tôi cần, tôi cần!</a:t>
            </a:r>
          </a:p>
        </p:txBody>
      </p:sp>
      <p:sp>
        <p:nvSpPr>
          <p:cNvPr id="3" name="Rectangle: Single Corner Snipped 2">
            <a:extLst>
              <a:ext uri="{FF2B5EF4-FFF2-40B4-BE49-F238E27FC236}">
                <a16:creationId xmlns:a16="http://schemas.microsoft.com/office/drawing/2014/main" id="{CC6B6B72-97BD-4EAF-9588-DB29B772955B}"/>
              </a:ext>
            </a:extLst>
          </p:cNvPr>
          <p:cNvSpPr/>
          <p:nvPr/>
        </p:nvSpPr>
        <p:spPr>
          <a:xfrm>
            <a:off x="364802" y="1154492"/>
            <a:ext cx="1817918" cy="1292839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512" dirty="0">
                <a:solidFill>
                  <a:srgbClr val="FF0000"/>
                </a:solidFill>
              </a:rPr>
              <a:t>Luật chơi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8E300A-2445-4AB9-9912-ACB0DE295FF5}"/>
              </a:ext>
            </a:extLst>
          </p:cNvPr>
          <p:cNvSpPr/>
          <p:nvPr/>
        </p:nvSpPr>
        <p:spPr>
          <a:xfrm>
            <a:off x="2203100" y="1414323"/>
            <a:ext cx="7940906" cy="1033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631" dirty="0">
                <a:solidFill>
                  <a:srgbClr val="002060"/>
                </a:solidFill>
              </a:rPr>
              <a:t>Quản trò yêu cầu: VD“Tôi cầ 5 cái bút”. Nhóm nào lấy đủ 5 chiếc bút nhanh nhất được 2 điểm. Nhóm được 10 điểm trước sẽ thắng cuộc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heel(2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xit" presetSubtype="4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0" grpId="0" animBg="1"/>
      <p:bldP spid="11" grpId="0" animBg="1"/>
      <p:bldP spid="12" grpId="0" animBg="1"/>
      <p:bldP spid="2" grpId="0"/>
      <p:bldP spid="3" grpId="0" animBg="1"/>
      <p:bldP spid="3" grpId="1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6223F3-E8E9-4DB8-BB0D-767D95684B3A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04506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9" y="1211963"/>
            <a:ext cx="5586381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chậu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có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mấy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bông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hoa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541360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006" dirty="0">
                <a:solidFill>
                  <a:srgbClr val="FF0000"/>
                </a:solidFill>
              </a:rPr>
              <a:t>1</a:t>
            </a:r>
            <a:endParaRPr lang="vi-VN" sz="3006" dirty="0">
              <a:solidFill>
                <a:srgbClr val="FF0000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1820C9A-B4A6-4BC4-BC46-9635000D0D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0"/>
          <a:stretch/>
        </p:blipFill>
        <p:spPr>
          <a:xfrm>
            <a:off x="868936" y="1835966"/>
            <a:ext cx="10114113" cy="393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24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222493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838421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837883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9" y="1211963"/>
            <a:ext cx="5586381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chậu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có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mấy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bông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hoa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541360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006" dirty="0">
                <a:solidFill>
                  <a:srgbClr val="FF0000"/>
                </a:solidFill>
              </a:rPr>
              <a:t>1</a:t>
            </a:r>
            <a:endParaRPr lang="vi-VN" sz="3006" dirty="0">
              <a:solidFill>
                <a:srgbClr val="FF0000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1820C9A-B4A6-4BC4-BC46-9635000D0D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6"/>
          <a:stretch/>
        </p:blipFill>
        <p:spPr>
          <a:xfrm>
            <a:off x="2392874" y="1835968"/>
            <a:ext cx="6422646" cy="432380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6236F53-D032-4648-964F-F09404D43C0C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</p:spTree>
    <p:extLst>
      <p:ext uri="{BB962C8B-B14F-4D97-AF65-F5344CB8AC3E}">
        <p14:creationId xmlns:p14="http://schemas.microsoft.com/office/powerpoint/2010/main" val="272081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6223F3-E8E9-4DB8-BB0D-767D95684B3A}"/>
              </a:ext>
            </a:extLst>
          </p:cNvPr>
          <p:cNvSpPr/>
          <p:nvPr/>
        </p:nvSpPr>
        <p:spPr>
          <a:xfrm>
            <a:off x="16959" y="-1"/>
            <a:ext cx="11810423" cy="62642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04506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9" y="1211963"/>
            <a:ext cx="5586381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chậu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có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mấy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bông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hoa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541360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006" dirty="0">
                <a:solidFill>
                  <a:srgbClr val="FF0000"/>
                </a:solidFill>
              </a:rPr>
              <a:t>1</a:t>
            </a:r>
            <a:endParaRPr lang="vi-VN" sz="3006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E3161-D0F6-49D9-B770-3E92EEBE4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97" r="31621"/>
          <a:stretch/>
        </p:blipFill>
        <p:spPr>
          <a:xfrm>
            <a:off x="3261886" y="1767959"/>
            <a:ext cx="5054214" cy="439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38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04506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9" y="1211963"/>
            <a:ext cx="5586381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chậu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có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mấy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bông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263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hoa</a:t>
            </a:r>
            <a:r>
              <a:rPr lang="en-US" altLang="vi-VN" sz="263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541360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006" dirty="0">
                <a:solidFill>
                  <a:srgbClr val="FF0000"/>
                </a:solidFill>
              </a:rPr>
              <a:t>1</a:t>
            </a:r>
            <a:endParaRPr lang="vi-VN" sz="3006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1D86F3-598C-4D62-9877-F764919223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66" t="4828" r="4567" b="-4828"/>
          <a:stretch/>
        </p:blipFill>
        <p:spPr>
          <a:xfrm>
            <a:off x="3471648" y="1703491"/>
            <a:ext cx="4215174" cy="445628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B83CC2A-49CB-4ED1-A6F3-53F80B3E4D84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</p:spTree>
    <p:extLst>
      <p:ext uri="{BB962C8B-B14F-4D97-AF65-F5344CB8AC3E}">
        <p14:creationId xmlns:p14="http://schemas.microsoft.com/office/powerpoint/2010/main" val="290411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04506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86" y="1211963"/>
            <a:ext cx="6605214" cy="57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Trò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chơi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“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Lấy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cho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đủ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số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hình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”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640092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2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8" name="Rectangle: Single Corner Snipped 7">
            <a:extLst>
              <a:ext uri="{FF2B5EF4-FFF2-40B4-BE49-F238E27FC236}">
                <a16:creationId xmlns:a16="http://schemas.microsoft.com/office/drawing/2014/main" id="{C4B615F1-E174-4129-A62C-4C9B15E88A56}"/>
              </a:ext>
            </a:extLst>
          </p:cNvPr>
          <p:cNvSpPr/>
          <p:nvPr/>
        </p:nvSpPr>
        <p:spPr>
          <a:xfrm>
            <a:off x="195395" y="2203286"/>
            <a:ext cx="1987325" cy="2182420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136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Cách chơi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6063B8-14F7-4025-8300-760306139649}"/>
              </a:ext>
            </a:extLst>
          </p:cNvPr>
          <p:cNvSpPr/>
          <p:nvPr/>
        </p:nvSpPr>
        <p:spPr>
          <a:xfrm>
            <a:off x="2203098" y="2463122"/>
            <a:ext cx="9445850" cy="1922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3006" dirty="0">
                <a:solidFill>
                  <a:srgbClr val="00206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 nhóm 2 bạn: Một bạn viết số ra bảng con, bạn còn lại lấy hình tương ứng rồi cùng đọc VD “Có 4 hình tròn. Số 4”. Sau đó đổi vai cùng thực hiện.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E3672F-A787-46E1-9032-4F50152A765E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</p:spTree>
    <p:extLst>
      <p:ext uri="{BB962C8B-B14F-4D97-AF65-F5344CB8AC3E}">
        <p14:creationId xmlns:p14="http://schemas.microsoft.com/office/powerpoint/2010/main" val="366649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FD88BCAB-8845-4C16-A66E-15D9C7E6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63498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30F0A46B-0C34-47CD-8A19-9D6495D3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ADA49F60-1DCE-40B0-855E-100D88794700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2EEA5E4-2F95-4BA4-BADB-AB18928E0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663" y="1211963"/>
            <a:ext cx="945765" cy="57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Số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?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BC306-D6DB-4560-9417-A220B3C79D37}"/>
              </a:ext>
            </a:extLst>
          </p:cNvPr>
          <p:cNvSpPr/>
          <p:nvPr/>
        </p:nvSpPr>
        <p:spPr>
          <a:xfrm>
            <a:off x="327575" y="1307589"/>
            <a:ext cx="640092" cy="372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>
                <a:solidFill>
                  <a:srgbClr val="FF0000"/>
                </a:solidFill>
              </a:rPr>
              <a:t>3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D7873DC-D185-423B-9F79-ED0274C54C87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6017D6-2070-428F-85D0-9E54AC1B3D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5" t="9569" r="46483" b="33430"/>
          <a:stretch/>
        </p:blipFill>
        <p:spPr>
          <a:xfrm>
            <a:off x="527079" y="2113935"/>
            <a:ext cx="2697531" cy="3500283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F4F5B3-6D02-4214-951B-E13ADF94800E}"/>
              </a:ext>
            </a:extLst>
          </p:cNvPr>
          <p:cNvSpPr/>
          <p:nvPr/>
        </p:nvSpPr>
        <p:spPr>
          <a:xfrm>
            <a:off x="3205316" y="1986116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2D06F82-89B0-4C28-99C8-9F4A42258123}"/>
              </a:ext>
            </a:extLst>
          </p:cNvPr>
          <p:cNvSpPr/>
          <p:nvPr/>
        </p:nvSpPr>
        <p:spPr>
          <a:xfrm>
            <a:off x="3903407" y="1986116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FD0F782-45AA-471E-810C-631847BBF6C1}"/>
              </a:ext>
            </a:extLst>
          </p:cNvPr>
          <p:cNvSpPr/>
          <p:nvPr/>
        </p:nvSpPr>
        <p:spPr>
          <a:xfrm>
            <a:off x="4585156" y="1986115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5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4305AD1-43F4-42EC-B4D7-1ECEF3BC4F9D}"/>
              </a:ext>
            </a:extLst>
          </p:cNvPr>
          <p:cNvSpPr/>
          <p:nvPr/>
        </p:nvSpPr>
        <p:spPr>
          <a:xfrm>
            <a:off x="5778673" y="1986116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6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72759A4-8BC6-4E81-BAB1-AA54EDB11225}"/>
              </a:ext>
            </a:extLst>
          </p:cNvPr>
          <p:cNvSpPr/>
          <p:nvPr/>
        </p:nvSpPr>
        <p:spPr>
          <a:xfrm>
            <a:off x="6476764" y="1986116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4252A3F-34E4-4C8B-A9D9-1F3B3E666150}"/>
              </a:ext>
            </a:extLst>
          </p:cNvPr>
          <p:cNvSpPr/>
          <p:nvPr/>
        </p:nvSpPr>
        <p:spPr>
          <a:xfrm>
            <a:off x="7158513" y="1986115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8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A1E160C-2593-4732-9F6E-D65A56FC3645}"/>
              </a:ext>
            </a:extLst>
          </p:cNvPr>
          <p:cNvSpPr/>
          <p:nvPr/>
        </p:nvSpPr>
        <p:spPr>
          <a:xfrm>
            <a:off x="8227277" y="1986115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7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D053EC6-270F-4FB3-9AED-0D9842C05B91}"/>
              </a:ext>
            </a:extLst>
          </p:cNvPr>
          <p:cNvSpPr/>
          <p:nvPr/>
        </p:nvSpPr>
        <p:spPr>
          <a:xfrm>
            <a:off x="8925368" y="1986115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9F90BD6-19EE-454B-B3D3-195ECE02D66D}"/>
              </a:ext>
            </a:extLst>
          </p:cNvPr>
          <p:cNvSpPr/>
          <p:nvPr/>
        </p:nvSpPr>
        <p:spPr>
          <a:xfrm>
            <a:off x="9607117" y="1986114"/>
            <a:ext cx="550607" cy="7177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9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891F137-CBA3-4721-9107-F65459B70298}"/>
              </a:ext>
            </a:extLst>
          </p:cNvPr>
          <p:cNvSpPr/>
          <p:nvPr/>
        </p:nvSpPr>
        <p:spPr>
          <a:xfrm>
            <a:off x="5764667" y="3374851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BD89967-192F-43C6-A397-F814527498DF}"/>
              </a:ext>
            </a:extLst>
          </p:cNvPr>
          <p:cNvSpPr/>
          <p:nvPr/>
        </p:nvSpPr>
        <p:spPr>
          <a:xfrm>
            <a:off x="6462758" y="3374851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2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9DFF1CA-6030-45A0-ACB7-C0360495AB87}"/>
              </a:ext>
            </a:extLst>
          </p:cNvPr>
          <p:cNvSpPr/>
          <p:nvPr/>
        </p:nvSpPr>
        <p:spPr>
          <a:xfrm>
            <a:off x="7144507" y="3374850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D13AA89-B802-4B2E-8801-C0C2B35899CF}"/>
              </a:ext>
            </a:extLst>
          </p:cNvPr>
          <p:cNvSpPr/>
          <p:nvPr/>
        </p:nvSpPr>
        <p:spPr>
          <a:xfrm>
            <a:off x="8227277" y="3376647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FEA60F8-66D0-45D2-9AED-79291A68E6C8}"/>
              </a:ext>
            </a:extLst>
          </p:cNvPr>
          <p:cNvSpPr/>
          <p:nvPr/>
        </p:nvSpPr>
        <p:spPr>
          <a:xfrm>
            <a:off x="8925368" y="3376647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5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F4DDC7A-C8DF-479C-AF1E-0F30FA9902F4}"/>
              </a:ext>
            </a:extLst>
          </p:cNvPr>
          <p:cNvSpPr/>
          <p:nvPr/>
        </p:nvSpPr>
        <p:spPr>
          <a:xfrm>
            <a:off x="9607117" y="3376646"/>
            <a:ext cx="550607" cy="717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89584ED-ED04-4C1F-9986-070D68242C25}"/>
              </a:ext>
            </a:extLst>
          </p:cNvPr>
          <p:cNvSpPr/>
          <p:nvPr/>
        </p:nvSpPr>
        <p:spPr>
          <a:xfrm>
            <a:off x="3898759" y="1987251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8663F123-85B5-4B0A-8603-842FD5723FD5}"/>
              </a:ext>
            </a:extLst>
          </p:cNvPr>
          <p:cNvSpPr/>
          <p:nvPr/>
        </p:nvSpPr>
        <p:spPr>
          <a:xfrm>
            <a:off x="6480333" y="1988812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7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7766650-A859-4277-906C-8DDAA0FBADE6}"/>
              </a:ext>
            </a:extLst>
          </p:cNvPr>
          <p:cNvSpPr/>
          <p:nvPr/>
        </p:nvSpPr>
        <p:spPr>
          <a:xfrm>
            <a:off x="8928937" y="1983290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8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6D84050-E772-453A-8132-3442856EB792}"/>
              </a:ext>
            </a:extLst>
          </p:cNvPr>
          <p:cNvSpPr/>
          <p:nvPr/>
        </p:nvSpPr>
        <p:spPr>
          <a:xfrm>
            <a:off x="5763006" y="3374849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1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3709EF4-B8B7-4A2D-BA45-0F50D4F68DE1}"/>
              </a:ext>
            </a:extLst>
          </p:cNvPr>
          <p:cNvSpPr/>
          <p:nvPr/>
        </p:nvSpPr>
        <p:spPr>
          <a:xfrm>
            <a:off x="7144474" y="3374849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3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94D31CAB-04D2-4D6D-92FC-6A32F3D727CF}"/>
              </a:ext>
            </a:extLst>
          </p:cNvPr>
          <p:cNvSpPr/>
          <p:nvPr/>
        </p:nvSpPr>
        <p:spPr>
          <a:xfrm>
            <a:off x="8225616" y="3374848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4</a:t>
            </a:r>
            <a:endParaRPr lang="vi-VN" sz="3200" dirty="0">
              <a:solidFill>
                <a:schemeClr val="tx1"/>
              </a:solidFill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16F616A-9EF7-40AE-9442-2B0B8874C169}"/>
              </a:ext>
            </a:extLst>
          </p:cNvPr>
          <p:cNvSpPr/>
          <p:nvPr/>
        </p:nvSpPr>
        <p:spPr>
          <a:xfrm>
            <a:off x="9605423" y="3374847"/>
            <a:ext cx="550607" cy="71775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6</a:t>
            </a:r>
            <a:endParaRPr lang="vi-VN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8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 animBg="1"/>
      <p:bldP spid="6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37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323F0A-32C1-430B-92CE-74720DC0A477}"/>
              </a:ext>
            </a:extLst>
          </p:cNvPr>
          <p:cNvSpPr/>
          <p:nvPr/>
        </p:nvSpPr>
        <p:spPr>
          <a:xfrm>
            <a:off x="16959" y="39327"/>
            <a:ext cx="11730337" cy="615977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92" tIns="41447" rIns="82892" bIns="41447"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1690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66023C9-5BED-4D27-9846-0DF27604C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80" y="163498"/>
            <a:ext cx="1059155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dirty="0" err="1">
                <a:latin typeface="HP001 4 hàng" panose="020B0603050302020204" pitchFamily="34" charset="0"/>
              </a:rPr>
              <a:t>Thứ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hai</a:t>
            </a:r>
            <a:r>
              <a:rPr lang="en-US" altLang="vi-VN" sz="2631" b="1" dirty="0">
                <a:latin typeface="HP001 4 hàng" panose="020B0603050302020204" pitchFamily="34" charset="0"/>
              </a:rPr>
              <a:t>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ngày</a:t>
            </a:r>
            <a:r>
              <a:rPr lang="en-US" altLang="vi-VN" sz="2631" b="1" dirty="0">
                <a:latin typeface="HP001 4 hàng" panose="020B0603050302020204" pitchFamily="34" charset="0"/>
              </a:rPr>
              <a:t> 7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tháng</a:t>
            </a:r>
            <a:r>
              <a:rPr lang="en-US" altLang="vi-VN" sz="2631" b="1" dirty="0">
                <a:latin typeface="HP001 4 hàng" panose="020B0603050302020204" pitchFamily="34" charset="0"/>
              </a:rPr>
              <a:t> 9 </a:t>
            </a:r>
            <a:r>
              <a:rPr lang="en-US" altLang="vi-VN" sz="2631" b="1" dirty="0" err="1">
                <a:latin typeface="HP001 4 hàng" panose="020B0603050302020204" pitchFamily="34" charset="0"/>
              </a:rPr>
              <a:t>năm</a:t>
            </a:r>
            <a:r>
              <a:rPr lang="en-US" altLang="vi-VN" sz="2631" b="1" dirty="0">
                <a:latin typeface="HP001 4 hàng" panose="020B0603050302020204" pitchFamily="34" charset="0"/>
              </a:rPr>
              <a:t> 2020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BA1ADCB6-D2AB-45F4-B44F-9ED93DBA6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8001" y="720434"/>
            <a:ext cx="2172893" cy="51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631" b="1" u="sng" dirty="0" err="1">
                <a:latin typeface="HP001 4 hàng" panose="020B0603050302020204" pitchFamily="34" charset="0"/>
              </a:rPr>
              <a:t>Toán</a:t>
            </a:r>
            <a:r>
              <a:rPr lang="en-US" altLang="vi-VN" sz="2631" b="1" u="sng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9782C756-C183-4063-B77B-D67BFE6F3D17}"/>
              </a:ext>
            </a:extLst>
          </p:cNvPr>
          <p:cNvSpPr txBox="1"/>
          <p:nvPr/>
        </p:nvSpPr>
        <p:spPr>
          <a:xfrm>
            <a:off x="5955841" y="719896"/>
            <a:ext cx="2172893" cy="359597"/>
          </a:xfrm>
          <a:prstGeom prst="rect">
            <a:avLst/>
          </a:prstGeom>
          <a:noFill/>
        </p:spPr>
        <p:txBody>
          <a:bodyPr numCol="1">
            <a:prstTxWarp prst="textPlain">
              <a:avLst/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</a:t>
            </a:r>
            <a:r>
              <a:rPr lang="en-US" sz="169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9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</a:t>
            </a:r>
            <a:endParaRPr lang="en-US" sz="169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DAFB3B14-1759-4A7E-9F29-EE55A298C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4" y="2088715"/>
            <a:ext cx="4626888" cy="425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Cách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altLang="vi-VN" sz="3006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chơi</a:t>
            </a: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: </a:t>
            </a:r>
            <a:r>
              <a:rPr lang="vi-VN" sz="3006" dirty="0">
                <a:solidFill>
                  <a:srgbClr val="00206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Mỗi nhóm 2 bạn: Một bạn đố một bạn trả lời. VD “Con gì có 2 chân? Con gì có 4 chân? Con gì có 6 chân? Con gì có 0 chân? Sau đó đổi vai cùng thực hiện.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3006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6FEA84-2D92-4B02-B02F-17D524945400}"/>
              </a:ext>
            </a:extLst>
          </p:cNvPr>
          <p:cNvSpPr/>
          <p:nvPr/>
        </p:nvSpPr>
        <p:spPr>
          <a:xfrm>
            <a:off x="327575" y="1307589"/>
            <a:ext cx="2172586" cy="5107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381" dirty="0" err="1">
                <a:solidFill>
                  <a:srgbClr val="FF0000"/>
                </a:solidFill>
              </a:rPr>
              <a:t>Đố</a:t>
            </a:r>
            <a:r>
              <a:rPr lang="en-US" sz="3381" dirty="0">
                <a:solidFill>
                  <a:srgbClr val="FF0000"/>
                </a:solidFill>
              </a:rPr>
              <a:t> </a:t>
            </a:r>
            <a:r>
              <a:rPr lang="en-US" sz="3381" dirty="0" err="1">
                <a:solidFill>
                  <a:srgbClr val="FF0000"/>
                </a:solidFill>
              </a:rPr>
              <a:t>bạn</a:t>
            </a:r>
            <a:endParaRPr lang="vi-VN" sz="3381" dirty="0">
              <a:solidFill>
                <a:srgbClr val="FF0000"/>
              </a:solidFill>
            </a:endParaRP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D7F2545E-3F80-4C5E-87DB-9EFCAFFD99AD}"/>
              </a:ext>
            </a:extLst>
          </p:cNvPr>
          <p:cNvSpPr txBox="1"/>
          <p:nvPr/>
        </p:nvSpPr>
        <p:spPr>
          <a:xfrm>
            <a:off x="609440" y="163498"/>
            <a:ext cx="1890721" cy="1087608"/>
          </a:xfrm>
          <a:prstGeom prst="rect">
            <a:avLst/>
          </a:prstGeom>
          <a:noFill/>
        </p:spPr>
        <p:txBody>
          <a:bodyPr numCol="1">
            <a:prstTxWarp prst="textWave1">
              <a:avLst>
                <a:gd name="adj1" fmla="val 12500"/>
                <a:gd name="adj2" fmla="val -520"/>
              </a:avLst>
            </a:prstTxWarp>
            <a:spAutoFit/>
          </a:bodyPr>
          <a:lstStyle>
            <a:defPPr>
              <a:defRPr lang="vi-V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Trò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chơi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C861E17-8852-4CAD-B7C7-56F4518469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737" y="1415845"/>
            <a:ext cx="5754902" cy="459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26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417</Words>
  <Application>Microsoft Office PowerPoint</Application>
  <PresentationFormat>Custom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.VnTimeH</vt:lpstr>
      <vt:lpstr>Arial</vt:lpstr>
      <vt:lpstr>AvantGarde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THUY</dc:creator>
  <cp:lastModifiedBy>ADMIN</cp:lastModifiedBy>
  <cp:revision>49</cp:revision>
  <dcterms:created xsi:type="dcterms:W3CDTF">2020-08-15T23:51:51Z</dcterms:created>
  <dcterms:modified xsi:type="dcterms:W3CDTF">2025-05-19T15:05:25Z</dcterms:modified>
</cp:coreProperties>
</file>