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5" r:id="rId5"/>
    <p:sldId id="266" r:id="rId6"/>
    <p:sldId id="267" r:id="rId7"/>
    <p:sldId id="268" r:id="rId8"/>
    <p:sldId id="269" r:id="rId9"/>
    <p:sldId id="271" r:id="rId10"/>
    <p:sldId id="278" r:id="rId11"/>
    <p:sldId id="276" r:id="rId12"/>
    <p:sldId id="273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1.png"/><Relationship Id="rId4" Type="http://schemas.openxmlformats.org/officeDocument/2006/relationships/image" Target="../media/image17.gif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706" y="1570854"/>
            <a:ext cx="5214454" cy="2387600"/>
          </a:xfrm>
        </p:spPr>
        <p:txBody>
          <a:bodyPr>
            <a:normAutofit/>
          </a:bodyPr>
          <a:lstStyle/>
          <a:p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24347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4" y="421781"/>
            <a:ext cx="108783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7776" y="421359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7109513" y="421359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01921" y="419472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67436" y="2126940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06731" y="2508069"/>
            <a:ext cx="548640" cy="47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83128" y="2194176"/>
            <a:ext cx="1924850" cy="17458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93668" y="2508069"/>
            <a:ext cx="548640" cy="470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25633" y="2560318"/>
            <a:ext cx="522515" cy="4702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68434" y="3344091"/>
            <a:ext cx="561703" cy="4963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6541" y="2097741"/>
            <a:ext cx="1922931" cy="1815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276165" y="2140388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52713" y="41867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4208930" y="2312894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4953001" y="2814917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4944036" y="228151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4195483" y="3388658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186518" y="286870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05918" y="2407023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83506" y="3204881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539123" y="237564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08577" y="239357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570695" y="320039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9952" y="3177985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9466729" y="2447365"/>
            <a:ext cx="416859" cy="38996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10219765" y="2474259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945328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1023321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29554" y="245283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2896" y="338654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117" y="402322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un 5"/>
          <p:cNvSpPr/>
          <p:nvPr/>
        </p:nvSpPr>
        <p:spPr>
          <a:xfrm>
            <a:off x="257576" y="283334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Sun 6"/>
          <p:cNvSpPr/>
          <p:nvPr/>
        </p:nvSpPr>
        <p:spPr>
          <a:xfrm>
            <a:off x="2305319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Sun 7"/>
          <p:cNvSpPr/>
          <p:nvPr/>
        </p:nvSpPr>
        <p:spPr>
          <a:xfrm>
            <a:off x="4353062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Sun 8"/>
          <p:cNvSpPr/>
          <p:nvPr/>
        </p:nvSpPr>
        <p:spPr>
          <a:xfrm>
            <a:off x="6400805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Sun 9"/>
          <p:cNvSpPr/>
          <p:nvPr/>
        </p:nvSpPr>
        <p:spPr>
          <a:xfrm>
            <a:off x="8448548" y="2833348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Sun 10"/>
          <p:cNvSpPr/>
          <p:nvPr/>
        </p:nvSpPr>
        <p:spPr>
          <a:xfrm>
            <a:off x="10496291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04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213453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936" y="94759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164905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47625" y="573566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7625" y="296431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58463" y="4383815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7625" y="1533889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23113" r="6795" b="8182"/>
          <a:stretch/>
        </p:blipFill>
        <p:spPr>
          <a:xfrm>
            <a:off x="4731075" y="1533889"/>
            <a:ext cx="7363943" cy="5149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20717" r="78891" b="58390"/>
          <a:stretch/>
        </p:blipFill>
        <p:spPr>
          <a:xfrm>
            <a:off x="368775" y="1332288"/>
            <a:ext cx="1712099" cy="1413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40419" r="80094" b="39894"/>
          <a:stretch/>
        </p:blipFill>
        <p:spPr>
          <a:xfrm>
            <a:off x="433408" y="2545295"/>
            <a:ext cx="1582832" cy="1582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60106" r="79865" b="19805"/>
          <a:stretch/>
        </p:blipFill>
        <p:spPr>
          <a:xfrm>
            <a:off x="410384" y="4294793"/>
            <a:ext cx="1584961" cy="1440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79391" r="78721" b="4538"/>
          <a:stretch/>
        </p:blipFill>
        <p:spPr>
          <a:xfrm>
            <a:off x="152594" y="5612534"/>
            <a:ext cx="1842751" cy="11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968487" y="2127984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CỦNG CỐ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1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0" y="334298"/>
            <a:ext cx="6231467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689949" y="159680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01" y="908297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0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0" y="0"/>
            <a:ext cx="5935377" cy="263718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1123255" y="1245700"/>
            <a:ext cx="930832" cy="923446"/>
          </a:xfrm>
          <a:prstGeom prst="rect">
            <a:avLst/>
          </a:prstGeom>
        </p:spPr>
      </p:pic>
      <p:pic>
        <p:nvPicPr>
          <p:cNvPr id="13" name="Picture 12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2262942" y="1298709"/>
            <a:ext cx="930832" cy="923446"/>
          </a:xfrm>
          <a:prstGeom prst="rect">
            <a:avLst/>
          </a:prstGeom>
        </p:spPr>
      </p:pic>
      <p:pic>
        <p:nvPicPr>
          <p:cNvPr id="16" name="Picture 15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3296611" y="1258952"/>
            <a:ext cx="930832" cy="923446"/>
          </a:xfrm>
          <a:prstGeom prst="rect">
            <a:avLst/>
          </a:prstGeom>
        </p:spPr>
      </p:pic>
      <p:pic>
        <p:nvPicPr>
          <p:cNvPr id="18" name="Picture 17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4277272" y="1232448"/>
            <a:ext cx="930832" cy="9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035423" y="779929"/>
            <a:ext cx="560935" cy="874059"/>
          </a:xfrm>
          <a:prstGeom prst="rect">
            <a:avLst/>
          </a:prstGeom>
        </p:spPr>
      </p:pic>
      <p:pic>
        <p:nvPicPr>
          <p:cNvPr id="13" name="Picture 12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748117" y="739587"/>
            <a:ext cx="560935" cy="874059"/>
          </a:xfrm>
          <a:prstGeom prst="rect">
            <a:avLst/>
          </a:prstGeom>
        </p:spPr>
      </p:pic>
      <p:pic>
        <p:nvPicPr>
          <p:cNvPr id="16" name="Picture 15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2433917" y="726140"/>
            <a:ext cx="560935" cy="874059"/>
          </a:xfrm>
          <a:prstGeom prst="rect">
            <a:avLst/>
          </a:prstGeom>
        </p:spPr>
      </p:pic>
      <p:pic>
        <p:nvPicPr>
          <p:cNvPr id="18" name="Picture 17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146611" y="712693"/>
            <a:ext cx="560935" cy="874059"/>
          </a:xfrm>
          <a:prstGeom prst="rect">
            <a:avLst/>
          </a:prstGeom>
        </p:spPr>
      </p:pic>
      <p:pic>
        <p:nvPicPr>
          <p:cNvPr id="19" name="Picture 18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845858" y="753034"/>
            <a:ext cx="560935" cy="874059"/>
          </a:xfrm>
          <a:prstGeom prst="rect">
            <a:avLst/>
          </a:prstGeom>
        </p:spPr>
      </p:pic>
      <p:pic>
        <p:nvPicPr>
          <p:cNvPr id="20" name="Picture 19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4639234" y="658905"/>
            <a:ext cx="560935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9612" y="649941"/>
            <a:ext cx="1550894" cy="1550894"/>
            <a:chOff x="479612" y="649941"/>
            <a:chExt cx="1550894" cy="1550894"/>
          </a:xfrm>
        </p:grpSpPr>
        <p:pic>
          <p:nvPicPr>
            <p:cNvPr id="21" name="Picture 20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39471" y="663388"/>
            <a:ext cx="1550894" cy="1550894"/>
            <a:chOff x="479612" y="649941"/>
            <a:chExt cx="1550894" cy="1550894"/>
          </a:xfrm>
        </p:grpSpPr>
        <p:pic>
          <p:nvPicPr>
            <p:cNvPr id="30" name="Picture 29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99329" y="703729"/>
            <a:ext cx="1550894" cy="1550894"/>
            <a:chOff x="479612" y="649941"/>
            <a:chExt cx="1550894" cy="1550894"/>
          </a:xfrm>
        </p:grpSpPr>
        <p:pic>
          <p:nvPicPr>
            <p:cNvPr id="33" name="Picture 32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i 4,5.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3572" y="1432616"/>
            <a:ext cx="7476951" cy="4491106"/>
          </a:xfr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114261" y="577479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DẶN DÒ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6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4, 5, 6</a:t>
            </a:r>
          </a:p>
          <a:p>
            <a:pPr marL="0" indent="0">
              <a:buNone/>
            </a:pPr>
            <a:endParaRPr lang="en-US" sz="7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90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7065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9177" y="1241093"/>
            <a:ext cx="2833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74" y="928255"/>
            <a:ext cx="8139544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1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5562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55562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5562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57401" r="68725" b="16967"/>
          <a:stretch/>
        </p:blipFill>
        <p:spPr>
          <a:xfrm>
            <a:off x="474471" y="4675900"/>
            <a:ext cx="3848053" cy="19797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33490" r="67020" b="40046"/>
          <a:stretch/>
        </p:blipFill>
        <p:spPr>
          <a:xfrm>
            <a:off x="450275" y="2520819"/>
            <a:ext cx="3872250" cy="1838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11131" r="69984" b="65718"/>
          <a:stretch/>
        </p:blipFill>
        <p:spPr>
          <a:xfrm>
            <a:off x="450275" y="367221"/>
            <a:ext cx="3872250" cy="179163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198934" y="1198419"/>
            <a:ext cx="2992828" cy="512618"/>
            <a:chOff x="5198934" y="1198419"/>
            <a:chExt cx="2992828" cy="512618"/>
          </a:xfrm>
        </p:grpSpPr>
        <p:sp>
          <p:nvSpPr>
            <p:cNvPr id="7" name="Oval 6"/>
            <p:cNvSpPr/>
            <p:nvPr/>
          </p:nvSpPr>
          <p:spPr>
            <a:xfrm>
              <a:off x="519893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0968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2338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65143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8" t="17595" r="16159" b="67422"/>
          <a:stretch/>
        </p:blipFill>
        <p:spPr>
          <a:xfrm>
            <a:off x="10551361" y="999957"/>
            <a:ext cx="796413" cy="7481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2" t="41949" r="16106" b="42450"/>
          <a:stretch/>
        </p:blipFill>
        <p:spPr>
          <a:xfrm>
            <a:off x="10604151" y="3172826"/>
            <a:ext cx="771806" cy="7550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1" t="66948" r="16043" b="17224"/>
          <a:stretch/>
        </p:blipFill>
        <p:spPr>
          <a:xfrm>
            <a:off x="10618907" y="5338011"/>
            <a:ext cx="802801" cy="7798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27571" y="3440073"/>
            <a:ext cx="3499008" cy="512618"/>
            <a:chOff x="4827571" y="3440073"/>
            <a:chExt cx="3499008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262274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018006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786252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27571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88878" y="5665799"/>
            <a:ext cx="4575739" cy="512618"/>
            <a:chOff x="4488878" y="5665799"/>
            <a:chExt cx="4575739" cy="512618"/>
          </a:xfrm>
        </p:grpSpPr>
        <p:sp>
          <p:nvSpPr>
            <p:cNvPr id="11" name="Oval 10"/>
            <p:cNvSpPr/>
            <p:nvPr/>
          </p:nvSpPr>
          <p:spPr>
            <a:xfrm>
              <a:off x="448887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2015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51422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861746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9301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52429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0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7180" y="22908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4</a:t>
            </a:r>
          </a:p>
        </p:txBody>
      </p:sp>
      <p:pic>
        <p:nvPicPr>
          <p:cNvPr id="5" name="09-05-10 9-53-17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29171" y="236171"/>
            <a:ext cx="3886516" cy="3109213"/>
          </a:xfrm>
          <a:prstGeom prst="rect">
            <a:avLst/>
          </a:prstGeom>
        </p:spPr>
      </p:pic>
      <p:pic>
        <p:nvPicPr>
          <p:cNvPr id="7" name="09-05-10 9-54-31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85987" y="3662777"/>
            <a:ext cx="3929700" cy="31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61" y="23181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5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09361" y="1907353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2" name="09-05-10 9-55-48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95884" y="254954"/>
            <a:ext cx="4049207" cy="3351068"/>
          </a:xfrm>
          <a:prstGeom prst="rect">
            <a:avLst/>
          </a:prstGeom>
        </p:spPr>
      </p:pic>
      <p:pic>
        <p:nvPicPr>
          <p:cNvPr id="3" name="09-05-10 9-57-17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95884" y="3378785"/>
            <a:ext cx="4095750" cy="33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862" y="90152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6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3" name="09-05-10 9-58-32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28763" y="1539435"/>
            <a:ext cx="4048243" cy="33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3864" r="62638" b="24161"/>
          <a:stretch/>
        </p:blipFill>
        <p:spPr>
          <a:xfrm>
            <a:off x="1313645" y="1965788"/>
            <a:ext cx="2615973" cy="2223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9" t="22256" r="5816" b="23585"/>
          <a:stretch/>
        </p:blipFill>
        <p:spPr>
          <a:xfrm>
            <a:off x="8120420" y="2083967"/>
            <a:ext cx="3158651" cy="2128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7" t="21555" r="35813" b="26907"/>
          <a:stretch/>
        </p:blipFill>
        <p:spPr>
          <a:xfrm>
            <a:off x="4540874" y="2127753"/>
            <a:ext cx="2968290" cy="20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164</Words>
  <Application>Microsoft Office PowerPoint</Application>
  <PresentationFormat>Widescreen</PresentationFormat>
  <Paragraphs>66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TOÁN</vt:lpstr>
      <vt:lpstr>PowerPoint Presentation</vt:lpstr>
      <vt:lpstr>HOẠT ĐỘNG 1:KHỞI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ADMIN</cp:lastModifiedBy>
  <cp:revision>95</cp:revision>
  <dcterms:created xsi:type="dcterms:W3CDTF">2020-08-10T02:36:48Z</dcterms:created>
  <dcterms:modified xsi:type="dcterms:W3CDTF">2025-05-19T14:59:20Z</dcterms:modified>
</cp:coreProperties>
</file>