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74" r:id="rId4"/>
    <p:sldId id="265" r:id="rId5"/>
    <p:sldId id="266" r:id="rId6"/>
    <p:sldId id="267" r:id="rId7"/>
    <p:sldId id="268" r:id="rId8"/>
    <p:sldId id="269" r:id="rId9"/>
    <p:sldId id="271" r:id="rId10"/>
    <p:sldId id="272" r:id="rId11"/>
    <p:sldId id="270" r:id="rId12"/>
    <p:sldId id="273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5" r:id="rId21"/>
    <p:sldId id="275" r:id="rId22"/>
    <p:sldId id="287" r:id="rId23"/>
    <p:sldId id="28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8A7A32-9C67-40D6-BCF0-6CB74B233723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E3E26E-EB69-4076-868A-33FDC3A2AB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606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166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015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468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603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154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065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405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328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376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40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C3F848-622C-4B2C-8608-C34B9F512CB7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833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" Target="slide6.xml"/><Relationship Id="rId7" Type="http://schemas.openxmlformats.org/officeDocument/2006/relationships/slide" Target="slide18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7.xml"/><Relationship Id="rId5" Type="http://schemas.openxmlformats.org/officeDocument/2006/relationships/slide" Target="slide16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slide" Target="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video" Target="file:///D:\Viet%20mau%20tren%20may\ch&#7919;%20s&#7889;\09-05-10%209-51-51%20AM.avi" TargetMode="External"/><Relationship Id="rId7" Type="http://schemas.openxmlformats.org/officeDocument/2006/relationships/image" Target="../media/image6.png"/><Relationship Id="rId2" Type="http://schemas.openxmlformats.org/officeDocument/2006/relationships/video" Target="file:///D:\Viet%20mau%20tren%20may\ch&#7919;%20s&#7889;\09-05-10%209-49-36%20AM.avi" TargetMode="External"/><Relationship Id="rId1" Type="http://schemas.openxmlformats.org/officeDocument/2006/relationships/video" Target="file:///D:\Viet%20mau%20tren%20may\ch&#7919;%20s&#7889;\09-05-10%209-46-22%20AM.avi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1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5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7128" y="1524145"/>
            <a:ext cx="9144000" cy="2387600"/>
          </a:xfrm>
        </p:spPr>
        <p:txBody>
          <a:bodyPr>
            <a:normAutofit/>
          </a:bodyPr>
          <a:lstStyle/>
          <a:p>
            <a:r>
              <a:rPr 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TOÁN</a:t>
            </a:r>
          </a:p>
        </p:txBody>
      </p:sp>
    </p:spTree>
    <p:extLst>
      <p:ext uri="{BB962C8B-B14F-4D97-AF65-F5344CB8AC3E}">
        <p14:creationId xmlns:p14="http://schemas.microsoft.com/office/powerpoint/2010/main" val="4243478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80303" y="328410"/>
            <a:ext cx="1017431" cy="11075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3645" y="328410"/>
            <a:ext cx="9659155" cy="11430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197734" y="2297234"/>
            <a:ext cx="1803042" cy="1681768"/>
            <a:chOff x="901521" y="2284925"/>
            <a:chExt cx="1506828" cy="1424189"/>
          </a:xfrm>
        </p:grpSpPr>
        <p:sp>
          <p:nvSpPr>
            <p:cNvPr id="6" name="Rounded Rectangle 5"/>
            <p:cNvSpPr/>
            <p:nvPr/>
          </p:nvSpPr>
          <p:spPr>
            <a:xfrm>
              <a:off x="901521" y="2284925"/>
              <a:ext cx="1506828" cy="1424189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35"/>
            <p:cNvSpPr>
              <a:spLocks noChangeArrowheads="1"/>
            </p:cNvSpPr>
            <p:nvPr/>
          </p:nvSpPr>
          <p:spPr bwMode="auto">
            <a:xfrm>
              <a:off x="1329768" y="2749747"/>
              <a:ext cx="583482" cy="523595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1602058" y="4527892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795232" y="2271474"/>
            <a:ext cx="1803042" cy="168176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8394878" y="2297233"/>
            <a:ext cx="1803042" cy="168176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35"/>
          <p:cNvSpPr>
            <a:spLocks noChangeArrowheads="1"/>
          </p:cNvSpPr>
          <p:nvPr/>
        </p:nvSpPr>
        <p:spPr bwMode="auto">
          <a:xfrm>
            <a:off x="5728663" y="3165216"/>
            <a:ext cx="698184" cy="618292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7" name="Oval 35"/>
          <p:cNvSpPr>
            <a:spLocks noChangeArrowheads="1"/>
          </p:cNvSpPr>
          <p:nvPr/>
        </p:nvSpPr>
        <p:spPr bwMode="auto">
          <a:xfrm>
            <a:off x="4922371" y="2494066"/>
            <a:ext cx="698184" cy="618292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8" name="Oval 35"/>
          <p:cNvSpPr>
            <a:spLocks noChangeArrowheads="1"/>
          </p:cNvSpPr>
          <p:nvPr/>
        </p:nvSpPr>
        <p:spPr bwMode="auto">
          <a:xfrm>
            <a:off x="8547381" y="3242490"/>
            <a:ext cx="698184" cy="618292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9" name="Oval 35"/>
          <p:cNvSpPr>
            <a:spLocks noChangeArrowheads="1"/>
          </p:cNvSpPr>
          <p:nvPr/>
        </p:nvSpPr>
        <p:spPr bwMode="auto">
          <a:xfrm>
            <a:off x="9398068" y="2828971"/>
            <a:ext cx="698184" cy="618292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0" name="Oval 35"/>
          <p:cNvSpPr>
            <a:spLocks noChangeArrowheads="1"/>
          </p:cNvSpPr>
          <p:nvPr/>
        </p:nvSpPr>
        <p:spPr bwMode="auto">
          <a:xfrm>
            <a:off x="8547381" y="2416668"/>
            <a:ext cx="698184" cy="618292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832760" y="4510739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271463" y="4510738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532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7"/>
          <p:cNvSpPr>
            <a:spLocks noChangeArrowheads="1"/>
          </p:cNvSpPr>
          <p:nvPr/>
        </p:nvSpPr>
        <p:spPr bwMode="auto">
          <a:xfrm>
            <a:off x="1689277" y="3904444"/>
            <a:ext cx="914400" cy="809223"/>
          </a:xfrm>
          <a:prstGeom prst="cube">
            <a:avLst>
              <a:gd name="adj" fmla="val 25000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80303" y="328410"/>
            <a:ext cx="1017431" cy="11075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" name="Rectangle 3"/>
          <p:cNvSpPr/>
          <p:nvPr/>
        </p:nvSpPr>
        <p:spPr>
          <a:xfrm>
            <a:off x="1313645" y="421781"/>
            <a:ext cx="1030310" cy="11430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59866" y="485449"/>
            <a:ext cx="631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174642" y="3172494"/>
            <a:ext cx="888641" cy="1541173"/>
            <a:chOff x="2466304" y="3159615"/>
            <a:chExt cx="888641" cy="1541173"/>
          </a:xfrm>
        </p:grpSpPr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>
              <a:off x="2466304" y="3834683"/>
              <a:ext cx="888641" cy="866105"/>
            </a:xfrm>
            <a:prstGeom prst="cube">
              <a:avLst>
                <a:gd name="adj" fmla="val 25000"/>
              </a:avLst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9" name="AutoShape 8"/>
            <p:cNvSpPr>
              <a:spLocks noChangeArrowheads="1"/>
            </p:cNvSpPr>
            <p:nvPr/>
          </p:nvSpPr>
          <p:spPr bwMode="auto">
            <a:xfrm>
              <a:off x="2466304" y="3159615"/>
              <a:ext cx="888641" cy="866105"/>
            </a:xfrm>
            <a:prstGeom prst="cube">
              <a:avLst>
                <a:gd name="adj" fmla="val 25000"/>
              </a:avLst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730839" y="2601532"/>
            <a:ext cx="888642" cy="2112135"/>
            <a:chOff x="3855075" y="2588653"/>
            <a:chExt cx="888642" cy="2112135"/>
          </a:xfrm>
        </p:grpSpPr>
        <p:sp>
          <p:nvSpPr>
            <p:cNvPr id="10" name="AutoShape 7"/>
            <p:cNvSpPr>
              <a:spLocks noChangeArrowheads="1"/>
            </p:cNvSpPr>
            <p:nvPr/>
          </p:nvSpPr>
          <p:spPr bwMode="auto">
            <a:xfrm>
              <a:off x="3855076" y="3834683"/>
              <a:ext cx="888641" cy="866105"/>
            </a:xfrm>
            <a:prstGeom prst="cube">
              <a:avLst>
                <a:gd name="adj" fmla="val 25000"/>
              </a:avLst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1" name="AutoShape 8"/>
            <p:cNvSpPr>
              <a:spLocks noChangeArrowheads="1"/>
            </p:cNvSpPr>
            <p:nvPr/>
          </p:nvSpPr>
          <p:spPr bwMode="auto">
            <a:xfrm>
              <a:off x="3855076" y="3159615"/>
              <a:ext cx="888641" cy="866105"/>
            </a:xfrm>
            <a:prstGeom prst="cube">
              <a:avLst>
                <a:gd name="adj" fmla="val 25000"/>
              </a:avLst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2" name="AutoShape 17"/>
            <p:cNvSpPr>
              <a:spLocks noChangeArrowheads="1"/>
            </p:cNvSpPr>
            <p:nvPr/>
          </p:nvSpPr>
          <p:spPr bwMode="auto">
            <a:xfrm>
              <a:off x="3855075" y="2588653"/>
              <a:ext cx="888641" cy="772734"/>
            </a:xfrm>
            <a:prstGeom prst="cube">
              <a:avLst>
                <a:gd name="adj" fmla="val 25000"/>
              </a:avLst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377188" y="2549478"/>
            <a:ext cx="888642" cy="2112135"/>
            <a:chOff x="3855075" y="2588653"/>
            <a:chExt cx="888642" cy="2112135"/>
          </a:xfrm>
        </p:grpSpPr>
        <p:sp>
          <p:nvSpPr>
            <p:cNvPr id="16" name="AutoShape 7"/>
            <p:cNvSpPr>
              <a:spLocks noChangeArrowheads="1"/>
            </p:cNvSpPr>
            <p:nvPr/>
          </p:nvSpPr>
          <p:spPr bwMode="auto">
            <a:xfrm>
              <a:off x="3855076" y="3834683"/>
              <a:ext cx="888641" cy="866105"/>
            </a:xfrm>
            <a:prstGeom prst="cube">
              <a:avLst>
                <a:gd name="adj" fmla="val 25000"/>
              </a:avLst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7" name="AutoShape 8"/>
            <p:cNvSpPr>
              <a:spLocks noChangeArrowheads="1"/>
            </p:cNvSpPr>
            <p:nvPr/>
          </p:nvSpPr>
          <p:spPr bwMode="auto">
            <a:xfrm>
              <a:off x="3855076" y="3159615"/>
              <a:ext cx="888641" cy="866105"/>
            </a:xfrm>
            <a:prstGeom prst="cube">
              <a:avLst>
                <a:gd name="adj" fmla="val 25000"/>
              </a:avLst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8" name="AutoShape 17"/>
            <p:cNvSpPr>
              <a:spLocks noChangeArrowheads="1"/>
            </p:cNvSpPr>
            <p:nvPr/>
          </p:nvSpPr>
          <p:spPr bwMode="auto">
            <a:xfrm>
              <a:off x="3855075" y="2588653"/>
              <a:ext cx="888641" cy="772734"/>
            </a:xfrm>
            <a:prstGeom prst="cube">
              <a:avLst>
                <a:gd name="adj" fmla="val 25000"/>
              </a:avLst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023537" y="3120440"/>
            <a:ext cx="888641" cy="1541173"/>
            <a:chOff x="2466304" y="3159615"/>
            <a:chExt cx="888641" cy="1541173"/>
          </a:xfrm>
        </p:grpSpPr>
        <p:sp>
          <p:nvSpPr>
            <p:cNvPr id="20" name="AutoShape 7"/>
            <p:cNvSpPr>
              <a:spLocks noChangeArrowheads="1"/>
            </p:cNvSpPr>
            <p:nvPr/>
          </p:nvSpPr>
          <p:spPr bwMode="auto">
            <a:xfrm>
              <a:off x="2466304" y="3834683"/>
              <a:ext cx="888641" cy="866105"/>
            </a:xfrm>
            <a:prstGeom prst="cube">
              <a:avLst>
                <a:gd name="adj" fmla="val 25000"/>
              </a:avLst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1" name="AutoShape 8"/>
            <p:cNvSpPr>
              <a:spLocks noChangeArrowheads="1"/>
            </p:cNvSpPr>
            <p:nvPr/>
          </p:nvSpPr>
          <p:spPr bwMode="auto">
            <a:xfrm>
              <a:off x="2466304" y="3159615"/>
              <a:ext cx="888641" cy="866105"/>
            </a:xfrm>
            <a:prstGeom prst="cube">
              <a:avLst>
                <a:gd name="adj" fmla="val 25000"/>
              </a:avLst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</p:grpSp>
      <p:sp>
        <p:nvSpPr>
          <p:cNvPr id="22" name="AutoShape 17"/>
          <p:cNvSpPr>
            <a:spLocks noChangeArrowheads="1"/>
          </p:cNvSpPr>
          <p:nvPr/>
        </p:nvSpPr>
        <p:spPr bwMode="auto">
          <a:xfrm>
            <a:off x="9569887" y="3904443"/>
            <a:ext cx="914400" cy="809223"/>
          </a:xfrm>
          <a:prstGeom prst="cube">
            <a:avLst>
              <a:gd name="adj" fmla="val 25000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571224" y="5186963"/>
            <a:ext cx="901521" cy="8812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090931" y="5186963"/>
            <a:ext cx="901521" cy="8812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717959" y="5186963"/>
            <a:ext cx="901521" cy="8812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377188" y="5186963"/>
            <a:ext cx="901521" cy="8812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012803" y="5186963"/>
            <a:ext cx="899375" cy="8532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523923" y="5186963"/>
            <a:ext cx="901521" cy="8812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276233" y="5111938"/>
            <a:ext cx="5309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903261" y="5220676"/>
            <a:ext cx="5309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197032" y="5133282"/>
            <a:ext cx="5309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702237" y="5220676"/>
            <a:ext cx="5309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727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4123233" y="149958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VẬN DỤNG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52594" y="368501"/>
            <a:ext cx="1017431" cy="95415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" name="Rectangle 6"/>
          <p:cNvSpPr/>
          <p:nvPr/>
        </p:nvSpPr>
        <p:spPr>
          <a:xfrm>
            <a:off x="1285936" y="249807"/>
            <a:ext cx="944100" cy="1079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45947" y="319953"/>
            <a:ext cx="631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9" t="1591" r="19534" b="23038"/>
          <a:stretch/>
        </p:blipFill>
        <p:spPr>
          <a:xfrm>
            <a:off x="3768435" y="1212271"/>
            <a:ext cx="5569529" cy="32392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7" t="70844" r="79752" b="4132"/>
          <a:stretch/>
        </p:blipFill>
        <p:spPr>
          <a:xfrm>
            <a:off x="1821310" y="4216033"/>
            <a:ext cx="1344079" cy="15053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40" t="80962" r="15747" b="7122"/>
          <a:stretch/>
        </p:blipFill>
        <p:spPr>
          <a:xfrm>
            <a:off x="9942207" y="4662280"/>
            <a:ext cx="1003579" cy="7168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6" t="79968" r="37190" b="6199"/>
          <a:stretch/>
        </p:blipFill>
        <p:spPr>
          <a:xfrm>
            <a:off x="7296064" y="4756754"/>
            <a:ext cx="1045280" cy="8321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7" t="76167" r="58466" b="5661"/>
          <a:stretch/>
        </p:blipFill>
        <p:spPr>
          <a:xfrm>
            <a:off x="4637860" y="4474108"/>
            <a:ext cx="1057341" cy="10931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180982" y="5721403"/>
            <a:ext cx="796030" cy="74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637860" y="5749112"/>
            <a:ext cx="796030" cy="74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330326" y="5721403"/>
            <a:ext cx="796030" cy="74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942207" y="5721403"/>
            <a:ext cx="796030" cy="74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1059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886" y="1815102"/>
            <a:ext cx="6246223" cy="1325563"/>
          </a:xfrm>
        </p:spPr>
        <p:txBody>
          <a:bodyPr>
            <a:no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5" name="Content Placeholder 4" descr="nhóm đô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5577" t="13282" r="4869" b="13468"/>
          <a:stretch>
            <a:fillRect/>
          </a:stretch>
        </p:blipFill>
        <p:spPr>
          <a:xfrm>
            <a:off x="705394" y="2455817"/>
            <a:ext cx="3866606" cy="3560196"/>
          </a:xfrm>
        </p:spPr>
      </p:pic>
      <p:sp>
        <p:nvSpPr>
          <p:cNvPr id="4" name="Cloud 3"/>
          <p:cNvSpPr/>
          <p:nvPr/>
        </p:nvSpPr>
        <p:spPr>
          <a:xfrm>
            <a:off x="195943" y="613954"/>
            <a:ext cx="3500845" cy="1580606"/>
          </a:xfrm>
          <a:prstGeom prst="cloud">
            <a:avLst/>
          </a:prstGeom>
          <a:solidFill>
            <a:srgbClr val="00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THẢO LUẬN NHÓM ĐÔI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AFFD147A-0173-48A8-A94C-7C4994A80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2374" y="2326447"/>
            <a:ext cx="5324061" cy="774562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5: CỦNG CỐ</a:t>
            </a:r>
            <a:endParaRPr lang="en-SG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0" t="513" r="15632" b="-513"/>
          <a:stretch/>
        </p:blipFill>
        <p:spPr>
          <a:xfrm>
            <a:off x="2659888" y="1085850"/>
            <a:ext cx="6337808" cy="4753356"/>
          </a:xfrm>
          <a:prstGeom prst="rect">
            <a:avLst/>
          </a:prstGeom>
        </p:spPr>
      </p:pic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2633472" y="1072896"/>
            <a:ext cx="3186176" cy="23896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Heart 5"/>
          <p:cNvSpPr/>
          <p:nvPr/>
        </p:nvSpPr>
        <p:spPr>
          <a:xfrm>
            <a:off x="2779776" y="1170432"/>
            <a:ext cx="1056640" cy="79248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6" action="ppaction://hlinksldjump"/>
          </p:cNvPr>
          <p:cNvSpPr/>
          <p:nvPr/>
        </p:nvSpPr>
        <p:spPr>
          <a:xfrm>
            <a:off x="5819648" y="1072896"/>
            <a:ext cx="3186176" cy="2389632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Heart 7"/>
          <p:cNvSpPr/>
          <p:nvPr/>
        </p:nvSpPr>
        <p:spPr>
          <a:xfrm>
            <a:off x="7802880" y="1170432"/>
            <a:ext cx="1056640" cy="79248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rId7" action="ppaction://hlinksldjump"/>
          </p:cNvPr>
          <p:cNvSpPr/>
          <p:nvPr/>
        </p:nvSpPr>
        <p:spPr>
          <a:xfrm>
            <a:off x="2633472" y="3444240"/>
            <a:ext cx="3186176" cy="2389632"/>
          </a:xfrm>
          <a:prstGeom prst="rect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Heart 9"/>
          <p:cNvSpPr/>
          <p:nvPr/>
        </p:nvSpPr>
        <p:spPr>
          <a:xfrm>
            <a:off x="2796032" y="4943856"/>
            <a:ext cx="1056640" cy="79248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8" action="ppaction://hlinksldjump"/>
          </p:cNvPr>
          <p:cNvSpPr/>
          <p:nvPr/>
        </p:nvSpPr>
        <p:spPr>
          <a:xfrm>
            <a:off x="5811520" y="3444240"/>
            <a:ext cx="3186176" cy="2389632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Heart 11"/>
          <p:cNvSpPr/>
          <p:nvPr/>
        </p:nvSpPr>
        <p:spPr>
          <a:xfrm>
            <a:off x="7778496" y="4943856"/>
            <a:ext cx="1056640" cy="79248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27296" y="2523744"/>
            <a:ext cx="2584704" cy="1938528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eart 13"/>
          <p:cNvSpPr/>
          <p:nvPr/>
        </p:nvSpPr>
        <p:spPr>
          <a:xfrm>
            <a:off x="4645152" y="2587752"/>
            <a:ext cx="1056640" cy="79248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893217" y="130516"/>
            <a:ext cx="42846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</a:rPr>
              <a:t>Ô CỬA BÍ MẬT</a:t>
            </a:r>
            <a:endParaRPr lang="en-US" sz="5400" b="1" cap="none" spc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3378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0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2" grpId="0" animBg="1"/>
      <p:bldP spid="12" grpId="1" animBg="1"/>
      <p:bldP spid="13" grpId="0" animBg="1"/>
      <p:bldP spid="14" grpId="0" animBg="1"/>
      <p:bldP spid="14" grpId="1" animBg="1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255855" y="220516"/>
            <a:ext cx="11492992" cy="1542023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ctr"/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713850" y="4521377"/>
            <a:ext cx="11054080" cy="150571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9135872" y="5961888"/>
            <a:ext cx="2665984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hlinkClick r:id="rId4" action="ppaction://hlinksldjump"/>
          </p:cNvPr>
          <p:cNvSpPr/>
          <p:nvPr/>
        </p:nvSpPr>
        <p:spPr>
          <a:xfrm>
            <a:off x="10707757" y="6162261"/>
            <a:ext cx="1073426" cy="5300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xoa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56717" y="914400"/>
            <a:ext cx="3458300" cy="25903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73148" y="3458817"/>
            <a:ext cx="1179444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1415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308864" y="207264"/>
            <a:ext cx="11492992" cy="195072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621085" y="3593724"/>
            <a:ext cx="11054080" cy="1505712"/>
          </a:xfrm>
          <a:prstGeom prst="snip2DiagRect">
            <a:avLst/>
          </a:prstGeom>
          <a:solidFill>
            <a:srgbClr val="00B0F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9135872" y="5961888"/>
            <a:ext cx="2665984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ight Arrow 6">
            <a:hlinkClick r:id="rId4" action="ppaction://hlinksldjump"/>
          </p:cNvPr>
          <p:cNvSpPr/>
          <p:nvPr/>
        </p:nvSpPr>
        <p:spPr>
          <a:xfrm>
            <a:off x="10707757" y="6162261"/>
            <a:ext cx="1073426" cy="5300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dâ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97358" y="486396"/>
            <a:ext cx="2186608" cy="2600577"/>
          </a:xfrm>
          <a:prstGeom prst="rect">
            <a:avLst/>
          </a:prstGeom>
        </p:spPr>
      </p:pic>
      <p:pic>
        <p:nvPicPr>
          <p:cNvPr id="9" name="Picture 8" descr="dâ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42577" y="579163"/>
            <a:ext cx="2142695" cy="25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97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308864" y="207264"/>
            <a:ext cx="11492992" cy="195072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581329" y="3527464"/>
            <a:ext cx="11054080" cy="150571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9135872" y="5961888"/>
            <a:ext cx="2665984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ight Arrow 6">
            <a:hlinkClick r:id="rId4" action="ppaction://hlinksldjump"/>
          </p:cNvPr>
          <p:cNvSpPr/>
          <p:nvPr/>
        </p:nvSpPr>
        <p:spPr>
          <a:xfrm>
            <a:off x="10707757" y="6162261"/>
            <a:ext cx="1073426" cy="5300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áo xanh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45704" y="0"/>
            <a:ext cx="3791157" cy="2839708"/>
          </a:xfrm>
          <a:prstGeom prst="rect">
            <a:avLst/>
          </a:prstGeom>
        </p:spPr>
      </p:pic>
      <p:pic>
        <p:nvPicPr>
          <p:cNvPr id="9" name="Picture 8" descr="táo xanh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10766" y="-1"/>
            <a:ext cx="3573853" cy="2849217"/>
          </a:xfrm>
          <a:prstGeom prst="rect">
            <a:avLst/>
          </a:prstGeom>
        </p:spPr>
      </p:pic>
      <p:pic>
        <p:nvPicPr>
          <p:cNvPr id="10" name="Picture 9" descr="táo xanh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46616" y="53008"/>
            <a:ext cx="3414620" cy="279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97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308864" y="207264"/>
            <a:ext cx="11492992" cy="195072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713851" y="2560055"/>
            <a:ext cx="11054080" cy="150571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9135872" y="5961888"/>
            <a:ext cx="2665984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ight Arrow 6">
            <a:hlinkClick r:id="rId4" action="ppaction://hlinksldjump"/>
          </p:cNvPr>
          <p:cNvSpPr/>
          <p:nvPr/>
        </p:nvSpPr>
        <p:spPr>
          <a:xfrm>
            <a:off x="10707757" y="6162261"/>
            <a:ext cx="1073426" cy="5300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3856347" y="821633"/>
            <a:ext cx="3538331" cy="611279"/>
            <a:chOff x="3856347" y="821633"/>
            <a:chExt cx="3538331" cy="611279"/>
          </a:xfrm>
        </p:grpSpPr>
        <p:sp>
          <p:nvSpPr>
            <p:cNvPr id="8" name="TextBox 7"/>
            <p:cNvSpPr txBox="1"/>
            <p:nvPr/>
          </p:nvSpPr>
          <p:spPr>
            <a:xfrm>
              <a:off x="3856347" y="821633"/>
              <a:ext cx="1166192" cy="58477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70C0"/>
                  </a:solidFill>
                </a:rPr>
                <a:t>1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35790" y="834885"/>
              <a:ext cx="1166192" cy="58477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228486" y="848137"/>
              <a:ext cx="1166192" cy="58477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275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07818" y="1593272"/>
            <a:ext cx="11333018" cy="342207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</a:p>
          <a:p>
            <a:pPr marL="0" indent="0">
              <a:buNone/>
            </a:pP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en-US" sz="6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</a:t>
            </a:r>
          </a:p>
          <a:p>
            <a:pPr marL="0" indent="0">
              <a:buNone/>
            </a:pPr>
            <a:endParaRPr lang="en-US" sz="66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7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SỐ 1, 2, 3</a:t>
            </a:r>
          </a:p>
        </p:txBody>
      </p:sp>
    </p:spTree>
    <p:extLst>
      <p:ext uri="{BB962C8B-B14F-4D97-AF65-F5344CB8AC3E}">
        <p14:creationId xmlns:p14="http://schemas.microsoft.com/office/powerpoint/2010/main" val="4064590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308864" y="207264"/>
            <a:ext cx="11492992" cy="195072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528320" y="2334768"/>
            <a:ext cx="11054080" cy="150571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9135872" y="5961888"/>
            <a:ext cx="2665984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ight Arrow 6">
            <a:hlinkClick r:id="rId4" action="ppaction://hlinksldjump"/>
          </p:cNvPr>
          <p:cNvSpPr/>
          <p:nvPr/>
        </p:nvSpPr>
        <p:spPr>
          <a:xfrm>
            <a:off x="10707757" y="6162261"/>
            <a:ext cx="1073426" cy="5300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3856347" y="821633"/>
            <a:ext cx="3551583" cy="611279"/>
            <a:chOff x="3856347" y="821633"/>
            <a:chExt cx="3551583" cy="611279"/>
          </a:xfrm>
        </p:grpSpPr>
        <p:sp>
          <p:nvSpPr>
            <p:cNvPr id="9" name="TextBox 8"/>
            <p:cNvSpPr txBox="1"/>
            <p:nvPr/>
          </p:nvSpPr>
          <p:spPr>
            <a:xfrm>
              <a:off x="3856347" y="821633"/>
              <a:ext cx="1166192" cy="58477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70C0"/>
                  </a:solidFill>
                </a:rPr>
                <a:t>3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35790" y="834885"/>
              <a:ext cx="1166192" cy="58477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2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41738" y="848137"/>
              <a:ext cx="1166192" cy="58477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275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 ĐỒ TƯ DUY</a:t>
            </a:r>
          </a:p>
        </p:txBody>
      </p:sp>
      <p:pic>
        <p:nvPicPr>
          <p:cNvPr id="6" name="Content Placeholder 5" descr="cac so 1,2,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77222" y="1593567"/>
            <a:ext cx="8943730" cy="4250642"/>
          </a:xfrm>
        </p:spPr>
      </p:pic>
    </p:spTree>
    <p:extLst>
      <p:ext uri="{BB962C8B-B14F-4D97-AF65-F5344CB8AC3E}">
        <p14:creationId xmlns:p14="http://schemas.microsoft.com/office/powerpoint/2010/main" val="10320535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2" y="228600"/>
            <a:ext cx="12191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4330" y="1651144"/>
            <a:ext cx="7416800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1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1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21343" y="3478531"/>
            <a:ext cx="1044575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31875" y="276228"/>
            <a:ext cx="34036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1182" y="2658111"/>
            <a:ext cx="2647951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441182" y="569597"/>
            <a:ext cx="2079625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12900" y="3940177"/>
            <a:ext cx="936752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26035" y="6208396"/>
            <a:ext cx="12243435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875426" y="910018"/>
            <a:ext cx="68424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Tạm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biệt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hẹn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gặp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6310" y="1690672"/>
            <a:ext cx="7434133" cy="110404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370655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4" t="31174" r="5374" b="34648"/>
          <a:stretch/>
        </p:blipFill>
        <p:spPr>
          <a:xfrm>
            <a:off x="4383976" y="785091"/>
            <a:ext cx="7808024" cy="6072909"/>
          </a:xfrm>
          <a:prstGeom prst="rect">
            <a:avLst/>
          </a:prstGeom>
        </p:spPr>
      </p:pic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0" y="87148"/>
            <a:ext cx="7384474" cy="697944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KHÁM PHÁ</a:t>
            </a:r>
            <a:endParaRPr lang="en-SG" sz="36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795" y="1268802"/>
            <a:ext cx="4391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611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2" t="66061" r="59697" b="26869"/>
          <a:stretch/>
        </p:blipFill>
        <p:spPr>
          <a:xfrm>
            <a:off x="973524" y="98489"/>
            <a:ext cx="2909456" cy="22137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1" t="72323" r="59338" b="22424"/>
          <a:stretch/>
        </p:blipFill>
        <p:spPr>
          <a:xfrm>
            <a:off x="973523" y="2669730"/>
            <a:ext cx="2909457" cy="1669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7" t="76767" r="57183" b="16364"/>
          <a:stretch/>
        </p:blipFill>
        <p:spPr>
          <a:xfrm>
            <a:off x="919056" y="4696732"/>
            <a:ext cx="2963924" cy="170802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569528" y="1205346"/>
            <a:ext cx="540327" cy="5126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5569527" y="3440073"/>
            <a:ext cx="1371600" cy="512618"/>
            <a:chOff x="5569527" y="3440073"/>
            <a:chExt cx="1371600" cy="512618"/>
          </a:xfrm>
        </p:grpSpPr>
        <p:sp>
          <p:nvSpPr>
            <p:cNvPr id="8" name="Oval 7"/>
            <p:cNvSpPr/>
            <p:nvPr/>
          </p:nvSpPr>
          <p:spPr>
            <a:xfrm>
              <a:off x="5569527" y="3440073"/>
              <a:ext cx="540327" cy="512618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6400800" y="3440073"/>
              <a:ext cx="540327" cy="512618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569527" y="5448296"/>
            <a:ext cx="2202871" cy="512618"/>
            <a:chOff x="5569527" y="5704605"/>
            <a:chExt cx="2202871" cy="512618"/>
          </a:xfrm>
        </p:grpSpPr>
        <p:sp>
          <p:nvSpPr>
            <p:cNvPr id="11" name="Oval 10"/>
            <p:cNvSpPr/>
            <p:nvPr/>
          </p:nvSpPr>
          <p:spPr>
            <a:xfrm>
              <a:off x="5569527" y="5704605"/>
              <a:ext cx="540327" cy="51261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6400799" y="5704605"/>
              <a:ext cx="540327" cy="51261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7232071" y="5704605"/>
              <a:ext cx="540327" cy="51261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8803157" y="589200"/>
            <a:ext cx="80448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4" name="09-05-10 9-46-22 AM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 t="13413" r="51809" b="19761"/>
          <a:stretch/>
        </p:blipFill>
        <p:spPr bwMode="auto">
          <a:xfrm>
            <a:off x="10342184" y="962978"/>
            <a:ext cx="437882" cy="827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8803157" y="2719637"/>
            <a:ext cx="80448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96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09-05-10 9-49-36 AM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10808" r="54959" b="12467"/>
          <a:stretch/>
        </p:blipFill>
        <p:spPr bwMode="auto">
          <a:xfrm>
            <a:off x="10342184" y="3116687"/>
            <a:ext cx="592428" cy="836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803157" y="4835096"/>
            <a:ext cx="80448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96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09-05-10 9-51-51 AM.avi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2" t="10799" r="57334" b="13708"/>
          <a:stretch/>
        </p:blipFill>
        <p:spPr bwMode="auto">
          <a:xfrm>
            <a:off x="10342184" y="5278931"/>
            <a:ext cx="667104" cy="85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03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7" grpId="0" animBg="1"/>
      <p:bldP spid="2" grpId="0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9-05-10 9-46-22 A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464533" y="1628775"/>
            <a:ext cx="4973638" cy="4351338"/>
          </a:xfr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426917" y="2077658"/>
            <a:ext cx="22098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0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90343" y="450760"/>
            <a:ext cx="3412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SỐ 1</a:t>
            </a:r>
          </a:p>
        </p:txBody>
      </p:sp>
    </p:spTree>
    <p:extLst>
      <p:ext uri="{BB962C8B-B14F-4D97-AF65-F5344CB8AC3E}">
        <p14:creationId xmlns:p14="http://schemas.microsoft.com/office/powerpoint/2010/main" val="132691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38061" y="231819"/>
            <a:ext cx="3412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SỐ 2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139760" y="1804098"/>
            <a:ext cx="20574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0" dirty="0">
                <a:solidFill>
                  <a:srgbClr val="0000FF"/>
                </a:solidFill>
              </a:rPr>
              <a:t>2</a:t>
            </a:r>
          </a:p>
        </p:txBody>
      </p:sp>
      <p:pic>
        <p:nvPicPr>
          <p:cNvPr id="6" name="09-05-10 9-47-46 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659450" y="354402"/>
            <a:ext cx="3540617" cy="3034815"/>
          </a:xfrm>
          <a:prstGeom prst="rect">
            <a:avLst/>
          </a:prstGeom>
        </p:spPr>
      </p:pic>
      <p:pic>
        <p:nvPicPr>
          <p:cNvPr id="8" name="09-05-10 9-49-36 A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801117" y="3588913"/>
            <a:ext cx="3708044" cy="277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8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5862" y="90152"/>
            <a:ext cx="3412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SỐ 3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955442" y="1727915"/>
            <a:ext cx="20574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0" dirty="0">
                <a:solidFill>
                  <a:srgbClr val="0000FF"/>
                </a:solidFill>
              </a:rPr>
              <a:t>3</a:t>
            </a:r>
          </a:p>
        </p:txBody>
      </p:sp>
      <p:pic>
        <p:nvPicPr>
          <p:cNvPr id="5" name="09-05-10 9-50-48 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977406" y="625049"/>
            <a:ext cx="3707575" cy="2672903"/>
          </a:xfrm>
          <a:prstGeom prst="rect">
            <a:avLst/>
          </a:prstGeom>
        </p:spPr>
      </p:pic>
      <p:pic>
        <p:nvPicPr>
          <p:cNvPr id="6" name="09-05-10 9-51-51 A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131953" y="3647754"/>
            <a:ext cx="3823484" cy="287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66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80303" y="328410"/>
            <a:ext cx="1017431" cy="11075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3645" y="421781"/>
            <a:ext cx="1030310" cy="11430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59866" y="485449"/>
            <a:ext cx="631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1" t="9412" r="5762" b="25012"/>
          <a:stretch/>
        </p:blipFill>
        <p:spPr>
          <a:xfrm>
            <a:off x="8564448" y="2086377"/>
            <a:ext cx="2846231" cy="2099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3" t="14956" r="38540" b="25099"/>
          <a:stretch/>
        </p:blipFill>
        <p:spPr>
          <a:xfrm>
            <a:off x="5219162" y="2176529"/>
            <a:ext cx="1996225" cy="19189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2" t="24522" r="58771" b="24457"/>
          <a:stretch/>
        </p:blipFill>
        <p:spPr>
          <a:xfrm>
            <a:off x="907961" y="2434107"/>
            <a:ext cx="3103809" cy="16613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1828800" y="4643905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9691348" y="4643904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60074" y="4665370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3799268" y="156082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THỰC HÀNH</a:t>
            </a:r>
            <a:endParaRPr lang="en-SG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67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157</Words>
  <Application>Microsoft Office PowerPoint</Application>
  <PresentationFormat>Widescreen</PresentationFormat>
  <Paragraphs>73</Paragraphs>
  <Slides>23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宋体</vt:lpstr>
      <vt:lpstr>Arial</vt:lpstr>
      <vt:lpstr>Calibri</vt:lpstr>
      <vt:lpstr>Calibri Light</vt:lpstr>
      <vt:lpstr>Times New Roman</vt:lpstr>
      <vt:lpstr>Office Theme</vt:lpstr>
      <vt:lpstr>TOÁN</vt:lpstr>
      <vt:lpstr>PowerPoint Presentation</vt:lpstr>
      <vt:lpstr>HOẠT ĐỘNG 1:KHỞI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em hãy đếm các đồ dùng học tập trên bàn của mình nhé!</vt:lpstr>
      <vt:lpstr>HOẠT ĐỘNG 5: CỦNG CỐ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SƠ ĐỒ TƯ DUY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</dc:title>
  <dc:creator>Windows User</dc:creator>
  <cp:lastModifiedBy>ADMIN</cp:lastModifiedBy>
  <cp:revision>77</cp:revision>
  <dcterms:created xsi:type="dcterms:W3CDTF">2020-08-10T02:36:48Z</dcterms:created>
  <dcterms:modified xsi:type="dcterms:W3CDTF">2025-05-19T14:58:28Z</dcterms:modified>
</cp:coreProperties>
</file>