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257" r:id="rId4"/>
    <p:sldId id="288" r:id="rId5"/>
    <p:sldId id="292" r:id="rId6"/>
    <p:sldId id="290" r:id="rId7"/>
    <p:sldId id="294" r:id="rId8"/>
    <p:sldId id="293" r:id="rId9"/>
    <p:sldId id="291" r:id="rId10"/>
    <p:sldId id="399" r:id="rId11"/>
    <p:sldId id="402" r:id="rId12"/>
    <p:sldId id="401" r:id="rId13"/>
    <p:sldId id="403" r:id="rId14"/>
    <p:sldId id="404" r:id="rId15"/>
    <p:sldId id="385" r:id="rId16"/>
    <p:sldId id="40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D73B"/>
    <a:srgbClr val="FFFF00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75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1.xml"/><Relationship Id="rId1" Type="http://schemas.openxmlformats.org/officeDocument/2006/relationships/control" Target="../activeX/activeX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F2D9142D-FC3E-434A-82AC-8447CBDF0AD4}"/>
              </a:ext>
            </a:extLst>
          </p:cNvPr>
          <p:cNvSpPr txBox="1"/>
          <p:nvPr/>
        </p:nvSpPr>
        <p:spPr>
          <a:xfrm>
            <a:off x="2164703" y="2709712"/>
            <a:ext cx="743003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37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-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EBE7A-FC94-403B-AEF7-72B76C8FC64B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BB772-DE86-4077-8FDD-577818C3421B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" r="768"/>
          <a:stretch/>
        </p:blipFill>
        <p:spPr>
          <a:xfrm>
            <a:off x="1883196" y="1576777"/>
            <a:ext cx="8809407" cy="4352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16789" y="399367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17626" y="5114840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+ 14 = 40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6397" y="56754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6978" y="4517216"/>
            <a:ext cx="5038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3580-5B11-4BDC-B03F-B59D0E15C454}"/>
              </a:ext>
            </a:extLst>
          </p:cNvPr>
          <p:cNvGrpSpPr/>
          <p:nvPr/>
        </p:nvGrpSpPr>
        <p:grpSpPr>
          <a:xfrm>
            <a:off x="1026263" y="394070"/>
            <a:ext cx="10523274" cy="1022711"/>
            <a:chOff x="536996" y="508823"/>
            <a:chExt cx="9807006" cy="10227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7F673-D928-4D71-82E6-D0865881D0CD}"/>
                </a:ext>
              </a:extLst>
            </p:cNvPr>
            <p:cNvGrpSpPr/>
            <p:nvPr/>
          </p:nvGrpSpPr>
          <p:grpSpPr>
            <a:xfrm>
              <a:off x="536996" y="508823"/>
              <a:ext cx="9807006" cy="1022711"/>
              <a:chOff x="-2888688" y="246790"/>
              <a:chExt cx="9749176" cy="124750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E460E3-E6DB-453E-AABA-8EC91DFBD35F}"/>
                  </a:ext>
                </a:extLst>
              </p:cNvPr>
              <p:cNvSpPr/>
              <p:nvPr/>
            </p:nvSpPr>
            <p:spPr>
              <a:xfrm>
                <a:off x="-2888688" y="246790"/>
                <a:ext cx="9749176" cy="124750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416DB3-231B-4FAA-B12F-4A79B6799273}"/>
                  </a:ext>
                </a:extLst>
              </p:cNvPr>
              <p:cNvSpPr/>
              <p:nvPr/>
            </p:nvSpPr>
            <p:spPr>
              <a:xfrm>
                <a:off x="-2825724" y="55336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7E6003-F338-4568-A5E7-695544C54AEF}"/>
                </a:ext>
              </a:extLst>
            </p:cNvPr>
            <p:cNvSpPr txBox="1"/>
            <p:nvPr/>
          </p:nvSpPr>
          <p:spPr>
            <a:xfrm>
              <a:off x="1246922" y="577427"/>
              <a:ext cx="891954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26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143 -0.14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477810" y="47701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4203C6A-F6FA-4705-9563-BBA465E7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72" y="1523835"/>
            <a:ext cx="6967455" cy="473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C9979-40BF-4AB2-BC0F-C5D488BD6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0"/>
            <a:ext cx="1597459" cy="159745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95ABBD9-D49B-4A7D-BDD2-D643E32B1F96}"/>
              </a:ext>
            </a:extLst>
          </p:cNvPr>
          <p:cNvSpPr/>
          <p:nvPr/>
        </p:nvSpPr>
        <p:spPr>
          <a:xfrm>
            <a:off x="10310807" y="1130971"/>
            <a:ext cx="1519725" cy="784452"/>
          </a:xfrm>
          <a:prstGeom prst="cloud">
            <a:avLst/>
          </a:prstGeom>
          <a:solidFill>
            <a:schemeClr val="bg1"/>
          </a:solidFill>
          <a:ln>
            <a:solidFill>
              <a:srgbClr val="E7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5C5B-1F1D-4F5C-9000-E649D7C9BEDD}"/>
              </a:ext>
            </a:extLst>
          </p:cNvPr>
          <p:cNvSpPr txBox="1"/>
          <p:nvPr/>
        </p:nvSpPr>
        <p:spPr>
          <a:xfrm>
            <a:off x="279587" y="6347416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Nam</a:t>
            </a:r>
          </a:p>
        </p:txBody>
      </p:sp>
      <p:pic>
        <p:nvPicPr>
          <p:cNvPr id="20" name="do25">
            <a:extLst>
              <a:ext uri="{FF2B5EF4-FFF2-40B4-BE49-F238E27FC236}">
                <a16:creationId xmlns:a16="http://schemas.microsoft.com/office/drawing/2014/main" id="{CEE841CF-4BCA-4C17-AB28-867C41B16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86" y="3149659"/>
            <a:ext cx="430306" cy="457200"/>
          </a:xfrm>
          <a:prstGeom prst="rect">
            <a:avLst/>
          </a:prstGeom>
        </p:spPr>
      </p:pic>
      <p:pic>
        <p:nvPicPr>
          <p:cNvPr id="24" name="do25">
            <a:extLst>
              <a:ext uri="{FF2B5EF4-FFF2-40B4-BE49-F238E27FC236}">
                <a16:creationId xmlns:a16="http://schemas.microsoft.com/office/drawing/2014/main" id="{FB7F6B47-63F1-4FF8-BE92-C372CA962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61" y="3073459"/>
            <a:ext cx="430306" cy="457200"/>
          </a:xfrm>
          <a:prstGeom prst="rect">
            <a:avLst/>
          </a:prstGeom>
        </p:spPr>
      </p:pic>
      <p:pic>
        <p:nvPicPr>
          <p:cNvPr id="25" name="do25">
            <a:extLst>
              <a:ext uri="{FF2B5EF4-FFF2-40B4-BE49-F238E27FC236}">
                <a16:creationId xmlns:a16="http://schemas.microsoft.com/office/drawing/2014/main" id="{F9B83F73-DBF4-436C-98EC-B1C63BA08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22" y="2330509"/>
            <a:ext cx="430306" cy="457200"/>
          </a:xfrm>
          <a:prstGeom prst="rect">
            <a:avLst/>
          </a:prstGeom>
        </p:spPr>
      </p:pic>
      <p:pic>
        <p:nvPicPr>
          <p:cNvPr id="26" name="do25">
            <a:extLst>
              <a:ext uri="{FF2B5EF4-FFF2-40B4-BE49-F238E27FC236}">
                <a16:creationId xmlns:a16="http://schemas.microsoft.com/office/drawing/2014/main" id="{2F476BED-CF7F-4A3C-ACDF-F49854F45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03" y="2692459"/>
            <a:ext cx="430306" cy="457200"/>
          </a:xfrm>
          <a:prstGeom prst="rect">
            <a:avLst/>
          </a:prstGeom>
        </p:spPr>
      </p:pic>
      <p:pic>
        <p:nvPicPr>
          <p:cNvPr id="27" name="do25">
            <a:extLst>
              <a:ext uri="{FF2B5EF4-FFF2-40B4-BE49-F238E27FC236}">
                <a16:creationId xmlns:a16="http://schemas.microsoft.com/office/drawing/2014/main" id="{D4513FC9-8817-486F-B3DB-7B20D7F55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1" y="3606859"/>
            <a:ext cx="430306" cy="457200"/>
          </a:xfrm>
          <a:prstGeom prst="rect">
            <a:avLst/>
          </a:prstGeom>
        </p:spPr>
      </p:pic>
      <p:pic>
        <p:nvPicPr>
          <p:cNvPr id="28" name="do25">
            <a:extLst>
              <a:ext uri="{FF2B5EF4-FFF2-40B4-BE49-F238E27FC236}">
                <a16:creationId xmlns:a16="http://schemas.microsoft.com/office/drawing/2014/main" id="{C9AC6CFD-9CAD-4CC4-9918-3DECCFC10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14" y="2016184"/>
            <a:ext cx="430306" cy="457200"/>
          </a:xfrm>
          <a:prstGeom prst="rect">
            <a:avLst/>
          </a:prstGeom>
        </p:spPr>
      </p:pic>
      <p:pic>
        <p:nvPicPr>
          <p:cNvPr id="29" name="do25">
            <a:extLst>
              <a:ext uri="{FF2B5EF4-FFF2-40B4-BE49-F238E27FC236}">
                <a16:creationId xmlns:a16="http://schemas.microsoft.com/office/drawing/2014/main" id="{E1DD2C3A-1D8A-49A8-9944-0C1B597F3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17" y="3708342"/>
            <a:ext cx="430306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9B6D8C-7B66-492C-A1BB-6562DFC7F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107" y="6347416"/>
            <a:ext cx="845893" cy="510584"/>
          </a:xfrm>
          <a:prstGeom prst="rect">
            <a:avLst/>
          </a:prstGeom>
        </p:spPr>
      </p:pic>
      <p:pic>
        <p:nvPicPr>
          <p:cNvPr id="32" name="do25">
            <a:extLst>
              <a:ext uri="{FF2B5EF4-FFF2-40B4-BE49-F238E27FC236}">
                <a16:creationId xmlns:a16="http://schemas.microsoft.com/office/drawing/2014/main" id="{96A41E89-ECC8-45B4-A78B-8D62031D8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5" y="2394068"/>
            <a:ext cx="430306" cy="457200"/>
          </a:xfrm>
          <a:prstGeom prst="rect">
            <a:avLst/>
          </a:prstGeom>
        </p:spPr>
      </p:pic>
      <p:pic>
        <p:nvPicPr>
          <p:cNvPr id="33" name="do25">
            <a:extLst>
              <a:ext uri="{FF2B5EF4-FFF2-40B4-BE49-F238E27FC236}">
                <a16:creationId xmlns:a16="http://schemas.microsoft.com/office/drawing/2014/main" id="{3E9FF48F-EFC4-4F48-99C7-D7B847584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91" y="2473384"/>
            <a:ext cx="430306" cy="457200"/>
          </a:xfrm>
          <a:prstGeom prst="rect">
            <a:avLst/>
          </a:prstGeom>
        </p:spPr>
      </p:pic>
      <p:pic>
        <p:nvPicPr>
          <p:cNvPr id="34" name="do25">
            <a:extLst>
              <a:ext uri="{FF2B5EF4-FFF2-40B4-BE49-F238E27FC236}">
                <a16:creationId xmlns:a16="http://schemas.microsoft.com/office/drawing/2014/main" id="{05B8667A-51AC-45D1-AE91-EFD11CCD1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63" y="2089268"/>
            <a:ext cx="430306" cy="457200"/>
          </a:xfrm>
          <a:prstGeom prst="rect">
            <a:avLst/>
          </a:prstGeom>
        </p:spPr>
      </p:pic>
      <p:pic>
        <p:nvPicPr>
          <p:cNvPr id="35" name="do25">
            <a:extLst>
              <a:ext uri="{FF2B5EF4-FFF2-40B4-BE49-F238E27FC236}">
                <a16:creationId xmlns:a16="http://schemas.microsoft.com/office/drawing/2014/main" id="{D048BD20-FDBA-4D11-BE25-A2E0A1F02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0" y="3251142"/>
            <a:ext cx="430306" cy="457200"/>
          </a:xfrm>
          <a:prstGeom prst="rect">
            <a:avLst/>
          </a:prstGeom>
        </p:spPr>
      </p:pic>
      <p:pic>
        <p:nvPicPr>
          <p:cNvPr id="36" name="do25">
            <a:extLst>
              <a:ext uri="{FF2B5EF4-FFF2-40B4-BE49-F238E27FC236}">
                <a16:creationId xmlns:a16="http://schemas.microsoft.com/office/drawing/2014/main" id="{A6815F12-F65C-4BD1-A10D-67C6B0CD6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96" y="3022542"/>
            <a:ext cx="430306" cy="457200"/>
          </a:xfrm>
          <a:prstGeom prst="rect">
            <a:avLst/>
          </a:prstGeom>
        </p:spPr>
      </p:pic>
      <p:pic>
        <p:nvPicPr>
          <p:cNvPr id="37" name="do25">
            <a:extLst>
              <a:ext uri="{FF2B5EF4-FFF2-40B4-BE49-F238E27FC236}">
                <a16:creationId xmlns:a16="http://schemas.microsoft.com/office/drawing/2014/main" id="{2357DFD3-34AF-424F-8DA3-7D89B78E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71" y="2946342"/>
            <a:ext cx="430306" cy="457200"/>
          </a:xfrm>
          <a:prstGeom prst="rect">
            <a:avLst/>
          </a:prstGeom>
        </p:spPr>
      </p:pic>
      <p:pic>
        <p:nvPicPr>
          <p:cNvPr id="38" name="do25">
            <a:extLst>
              <a:ext uri="{FF2B5EF4-FFF2-40B4-BE49-F238E27FC236}">
                <a16:creationId xmlns:a16="http://schemas.microsoft.com/office/drawing/2014/main" id="{2BAC67E4-9ABC-4A6D-AEAF-7509B850D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32" y="2203392"/>
            <a:ext cx="430306" cy="457200"/>
          </a:xfrm>
          <a:prstGeom prst="rect">
            <a:avLst/>
          </a:prstGeom>
        </p:spPr>
      </p:pic>
      <p:pic>
        <p:nvPicPr>
          <p:cNvPr id="39" name="do25">
            <a:extLst>
              <a:ext uri="{FF2B5EF4-FFF2-40B4-BE49-F238E27FC236}">
                <a16:creationId xmlns:a16="http://schemas.microsoft.com/office/drawing/2014/main" id="{E41AB1A5-189A-4323-9A6F-5600D0ABD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3" y="2565342"/>
            <a:ext cx="430306" cy="457200"/>
          </a:xfrm>
          <a:prstGeom prst="rect">
            <a:avLst/>
          </a:prstGeom>
        </p:spPr>
      </p:pic>
      <p:pic>
        <p:nvPicPr>
          <p:cNvPr id="40" name="do25">
            <a:extLst>
              <a:ext uri="{FF2B5EF4-FFF2-40B4-BE49-F238E27FC236}">
                <a16:creationId xmlns:a16="http://schemas.microsoft.com/office/drawing/2014/main" id="{5A4395F2-7534-47CF-AE0A-2EADBB3CA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71" y="3479742"/>
            <a:ext cx="430306" cy="457200"/>
          </a:xfrm>
          <a:prstGeom prst="rect">
            <a:avLst/>
          </a:prstGeom>
        </p:spPr>
      </p:pic>
      <p:pic>
        <p:nvPicPr>
          <p:cNvPr id="41" name="do25">
            <a:extLst>
              <a:ext uri="{FF2B5EF4-FFF2-40B4-BE49-F238E27FC236}">
                <a16:creationId xmlns:a16="http://schemas.microsoft.com/office/drawing/2014/main" id="{14D32074-1A91-4B3B-97DC-239FF6A64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4" y="1889067"/>
            <a:ext cx="430306" cy="457200"/>
          </a:xfrm>
          <a:prstGeom prst="rect">
            <a:avLst/>
          </a:prstGeom>
        </p:spPr>
      </p:pic>
      <p:pic>
        <p:nvPicPr>
          <p:cNvPr id="42" name="do25">
            <a:extLst>
              <a:ext uri="{FF2B5EF4-FFF2-40B4-BE49-F238E27FC236}">
                <a16:creationId xmlns:a16="http://schemas.microsoft.com/office/drawing/2014/main" id="{69B7C333-4F10-43D8-9BF7-AA236217D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47" y="3530659"/>
            <a:ext cx="430306" cy="457200"/>
          </a:xfrm>
          <a:prstGeom prst="rect">
            <a:avLst/>
          </a:prstGeom>
        </p:spPr>
      </p:pic>
      <p:pic>
        <p:nvPicPr>
          <p:cNvPr id="43" name="do25">
            <a:extLst>
              <a:ext uri="{FF2B5EF4-FFF2-40B4-BE49-F238E27FC236}">
                <a16:creationId xmlns:a16="http://schemas.microsoft.com/office/drawing/2014/main" id="{BAC6DD77-71B4-4F42-A83B-B168E8EE6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5" y="2266951"/>
            <a:ext cx="430306" cy="457200"/>
          </a:xfrm>
          <a:prstGeom prst="rect">
            <a:avLst/>
          </a:prstGeom>
        </p:spPr>
      </p:pic>
      <p:pic>
        <p:nvPicPr>
          <p:cNvPr id="44" name="do25">
            <a:extLst>
              <a:ext uri="{FF2B5EF4-FFF2-40B4-BE49-F238E27FC236}">
                <a16:creationId xmlns:a16="http://schemas.microsoft.com/office/drawing/2014/main" id="{F2D93F4B-A803-4E35-872F-9C4F51CEF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01" y="2346267"/>
            <a:ext cx="430306" cy="457200"/>
          </a:xfrm>
          <a:prstGeom prst="rect">
            <a:avLst/>
          </a:prstGeom>
        </p:spPr>
      </p:pic>
      <p:pic>
        <p:nvPicPr>
          <p:cNvPr id="45" name="do25">
            <a:extLst>
              <a:ext uri="{FF2B5EF4-FFF2-40B4-BE49-F238E27FC236}">
                <a16:creationId xmlns:a16="http://schemas.microsoft.com/office/drawing/2014/main" id="{801322F6-8807-4992-A895-478130711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73" y="1962151"/>
            <a:ext cx="430306" cy="457200"/>
          </a:xfrm>
          <a:prstGeom prst="rect">
            <a:avLst/>
          </a:prstGeom>
        </p:spPr>
      </p:pic>
      <p:pic>
        <p:nvPicPr>
          <p:cNvPr id="46" name="do25">
            <a:extLst>
              <a:ext uri="{FF2B5EF4-FFF2-40B4-BE49-F238E27FC236}">
                <a16:creationId xmlns:a16="http://schemas.microsoft.com/office/drawing/2014/main" id="{44EBF0C4-B380-495F-98F1-65168934E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30" y="3124025"/>
            <a:ext cx="430306" cy="4572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6253C5C-4A4A-4043-A48C-4CE938B50771}"/>
              </a:ext>
            </a:extLst>
          </p:cNvPr>
          <p:cNvGrpSpPr/>
          <p:nvPr/>
        </p:nvGrpSpPr>
        <p:grpSpPr>
          <a:xfrm>
            <a:off x="3061519" y="122448"/>
            <a:ext cx="6058666" cy="608531"/>
            <a:chOff x="1278726" y="225527"/>
            <a:chExt cx="5596317" cy="60853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0EE68E6-7F59-4E30-A9C7-B5DF9F103C05}"/>
                </a:ext>
              </a:extLst>
            </p:cNvPr>
            <p:cNvSpPr/>
            <p:nvPr/>
          </p:nvSpPr>
          <p:spPr>
            <a:xfrm>
              <a:off x="1278726" y="225527"/>
              <a:ext cx="5596317" cy="608531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B89203-B345-49B5-B1BB-496D0113C8F0}"/>
                </a:ext>
              </a:extLst>
            </p:cNvPr>
            <p:cNvSpPr txBox="1"/>
            <p:nvPr/>
          </p:nvSpPr>
          <p:spPr>
            <a:xfrm>
              <a:off x="1430048" y="310838"/>
              <a:ext cx="54449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681BB5-D152-4B00-A7E6-6A7FAD385122}"/>
              </a:ext>
            </a:extLst>
          </p:cNvPr>
          <p:cNvSpPr txBox="1"/>
          <p:nvPr/>
        </p:nvSpPr>
        <p:spPr>
          <a:xfrm>
            <a:off x="10477775" y="6402653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Nữ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A2C0CE-22CB-4CF5-BC3E-EB37B6D3F4D0}"/>
              </a:ext>
            </a:extLst>
          </p:cNvPr>
          <p:cNvSpPr/>
          <p:nvPr/>
        </p:nvSpPr>
        <p:spPr>
          <a:xfrm>
            <a:off x="1878474" y="3744120"/>
            <a:ext cx="8400588" cy="300936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295800" imgH="527040"/>
        </mc:Choice>
        <mc:Fallback>
          <p:control name="TextBox1" r:id="rId1" imgW="3295800" imgH="527040">
            <p:pic>
              <p:nvPicPr>
                <p:cNvPr id="52" name="TextBox1">
                  <a:extLst>
                    <a:ext uri="{FF2B5EF4-FFF2-40B4-BE49-F238E27FC236}">
                      <a16:creationId xmlns:a16="http://schemas.microsoft.com/office/drawing/2014/main" id="{C134CAC8-F860-444A-B6DB-B0BA87B204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95628" y="848987"/>
                  <a:ext cx="329266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03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0.00222 0.4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1 0.426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455 0.462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029 0.4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 0.385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3086 0.524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0794 0.363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2825 0.517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56 0.468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1757 0.5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964 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885 0.5842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326 0.434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4.16667E-6 0.3879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6692 0.650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01718 0.357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0.05612 0.5347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099 0.5037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2825 0.517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706 0.4300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9DFAB-03B9-4ED4-8566-F8BB1E33605A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0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D47C0-BCBA-4CE0-B9E5-8354424D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875291B-28D0-4F37-BC3C-240C412F03BA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60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ED43B-389B-420F-BCE9-1863DC2B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168"/>
            <a:ext cx="12192000" cy="63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810585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41256" y="130069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00F235-CDC3-4D57-B033-4FBD45323716}"/>
              </a:ext>
            </a:extLst>
          </p:cNvPr>
          <p:cNvSpPr/>
          <p:nvPr/>
        </p:nvSpPr>
        <p:spPr>
          <a:xfrm>
            <a:off x="3548027" y="3742872"/>
            <a:ext cx="8662069" cy="20598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4F2EB-1B0F-414B-9E46-D097D419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127"/>
            <a:ext cx="12192000" cy="6404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407351" y="830122"/>
            <a:ext cx="4648559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20 – 40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80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20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30</a:t>
            </a:r>
          </a:p>
        </p:txBody>
      </p:sp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C54396-F250-4632-B40B-38A55F08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22 + 33 + 44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70578B-0609-4EF1-8871-BA2DAC56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79 + 21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4636</TotalTime>
  <Words>388</Words>
  <Application>Microsoft Office PowerPoint</Application>
  <PresentationFormat>Widescreen</PresentationFormat>
  <Paragraphs>57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.VnBahamasBH</vt:lpstr>
      <vt:lpstr>Arial</vt:lpstr>
      <vt:lpstr>Calibri</vt:lpstr>
      <vt:lpstr>Times New Roman</vt:lpstr>
      <vt:lpstr>UTM Avo</vt:lpstr>
      <vt:lpstr>Vinhan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FPT</cp:lastModifiedBy>
  <cp:revision>626</cp:revision>
  <dcterms:created xsi:type="dcterms:W3CDTF">2021-02-20T02:56:00Z</dcterms:created>
  <dcterms:modified xsi:type="dcterms:W3CDTF">2025-05-19T15:12:06Z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