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99" r:id="rId4"/>
    <p:sldId id="300" r:id="rId5"/>
    <p:sldId id="266" r:id="rId6"/>
    <p:sldId id="303" r:id="rId7"/>
    <p:sldId id="304" r:id="rId8"/>
    <p:sldId id="298" r:id="rId9"/>
    <p:sldId id="301" r:id="rId10"/>
    <p:sldId id="290" r:id="rId11"/>
    <p:sldId id="293" r:id="rId12"/>
    <p:sldId id="289" r:id="rId13"/>
    <p:sldId id="291" r:id="rId14"/>
    <p:sldId id="292" r:id="rId15"/>
    <p:sldId id="294" r:id="rId16"/>
    <p:sldId id="295" r:id="rId17"/>
    <p:sldId id="305" r:id="rId18"/>
    <p:sldId id="281" r:id="rId19"/>
    <p:sldId id="256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8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71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2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6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29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3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0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9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0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4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2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9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3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0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60" r:id="rId25"/>
    <p:sldLayoutId id="2147483656" r:id="rId26"/>
    <p:sldLayoutId id="2147483657" r:id="rId27"/>
    <p:sldLayoutId id="2147483658" r:id="rId28"/>
    <p:sldLayoutId id="214748365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3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slide" Target="slide15.xml"/><Relationship Id="rId12" Type="http://schemas.microsoft.com/office/2007/relationships/hdphoto" Target="../media/hdphoto2.wdp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slide" Target="slide17.xml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11" Type="http://schemas.openxmlformats.org/officeDocument/2006/relationships/image" Target="../media/image31.png"/><Relationship Id="rId5" Type="http://schemas.openxmlformats.org/officeDocument/2006/relationships/image" Target="../media/image29.gif"/><Relationship Id="rId15" Type="http://schemas.microsoft.com/office/2007/relationships/hdphoto" Target="../media/hdphoto3.wdp"/><Relationship Id="rId10" Type="http://schemas.openxmlformats.org/officeDocument/2006/relationships/slide" Target="slide14.xml"/><Relationship Id="rId19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32.png"/><Relationship Id="rId22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36.wmf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6.wmf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microsoft.com/office/2007/relationships/hdphoto" Target="../media/hdphoto9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6.wmf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image" Target="../media/image36.wmf"/><Relationship Id="rId1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9.wmf"/><Relationship Id="rId2" Type="http://schemas.openxmlformats.org/officeDocument/2006/relationships/control" Target="../activeX/activeX2.xml"/><Relationship Id="rId16" Type="http://schemas.openxmlformats.org/officeDocument/2006/relationships/image" Target="../media/image18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13.png"/><Relationship Id="rId5" Type="http://schemas.openxmlformats.org/officeDocument/2006/relationships/control" Target="../activeX/activeX5.xml"/><Relationship Id="rId15" Type="http://schemas.openxmlformats.org/officeDocument/2006/relationships/image" Target="../media/image17.wmf"/><Relationship Id="rId10" Type="http://schemas.openxmlformats.org/officeDocument/2006/relationships/image" Target="../media/image12.png"/><Relationship Id="rId4" Type="http://schemas.openxmlformats.org/officeDocument/2006/relationships/control" Target="../activeX/activeX4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90;p7">
            <a:extLst>
              <a:ext uri="{FF2B5EF4-FFF2-40B4-BE49-F238E27FC236}">
                <a16:creationId xmlns:a16="http://schemas.microsoft.com/office/drawing/2014/main" id="{8CC22302-FB38-4926-9EE5-42C82A88F577}"/>
              </a:ext>
            </a:extLst>
          </p:cNvPr>
          <p:cNvSpPr txBox="1"/>
          <p:nvPr/>
        </p:nvSpPr>
        <p:spPr>
          <a:xfrm>
            <a:off x="2615056" y="2674967"/>
            <a:ext cx="740646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000" b="1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55</a:t>
            </a:r>
            <a:r>
              <a:rPr lang="en-US" sz="4000" b="1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Bảng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nhân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2 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4000" spc="10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5622FC-C002-4BAE-8FBF-773A5FDFE71A}"/>
              </a:ext>
            </a:extLst>
          </p:cNvPr>
          <p:cNvSpPr/>
          <p:nvPr/>
        </p:nvSpPr>
        <p:spPr>
          <a:xfrm>
            <a:off x="9434200" y="286047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A66237-B588-4CD7-B9AB-FD55030D8C55}"/>
              </a:ext>
            </a:extLst>
          </p:cNvPr>
          <p:cNvSpPr/>
          <p:nvPr/>
        </p:nvSpPr>
        <p:spPr>
          <a:xfrm>
            <a:off x="10021518" y="784058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3646650" y="1258673"/>
            <a:ext cx="70138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 x 4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074" y="5712751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14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 x 8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832" y="571275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 x 3 = ?</a:t>
              </a:r>
            </a:p>
          </p:txBody>
        </p:sp>
      </p:grpSp>
      <p:pic>
        <p:nvPicPr>
          <p:cNvPr id="2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2587AED-6B89-4278-B779-BD5D3D53D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7832" y="5712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353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27774" y="3107579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247593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2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104134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80408" y="2676620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54498" y="3826019"/>
            <a:ext cx="7154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77924" y="1215479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178214"/>
                <a:ext cx="560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  <p:bldP spid="10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4C24264C-A346-4609-8B67-FA47C1083290}"/>
              </a:ext>
            </a:extLst>
          </p:cNvPr>
          <p:cNvSpPr txBox="1"/>
          <p:nvPr/>
        </p:nvSpPr>
        <p:spPr>
          <a:xfrm>
            <a:off x="3092091" y="2053609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3868050" y="302095"/>
            <a:ext cx="4068342" cy="620652"/>
            <a:chOff x="-3369817" y="382608"/>
            <a:chExt cx="3996328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3996328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58197" y="1869597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71490" y="1859637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kg x 6 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kg x 10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328291" y="4070054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5 = 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DEFE9DCC-067A-406F-B3AE-8E29549609FB}"/>
              </a:ext>
            </a:extLst>
          </p:cNvPr>
          <p:cNvSpPr txBox="1"/>
          <p:nvPr/>
        </p:nvSpPr>
        <p:spPr>
          <a:xfrm>
            <a:off x="3733449" y="1115387"/>
            <a:ext cx="12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F85E46A-4F06-4215-83DB-5F697A9F9751}"/>
              </a:ext>
            </a:extLst>
          </p:cNvPr>
          <p:cNvSpPr txBox="1"/>
          <p:nvPr/>
        </p:nvSpPr>
        <p:spPr>
          <a:xfrm>
            <a:off x="4398791" y="1114575"/>
            <a:ext cx="3537600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pPr algn="ctr"/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kg x 4 = 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BA8906-42A3-4F3D-92AB-D251122F520F}"/>
              </a:ext>
            </a:extLst>
          </p:cNvPr>
          <p:cNvSpPr txBox="1"/>
          <p:nvPr/>
        </p:nvSpPr>
        <p:spPr>
          <a:xfrm>
            <a:off x="7038262" y="1105910"/>
            <a:ext cx="112221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p3d/>
          </a:bodyPr>
          <a:lstStyle/>
          <a:p>
            <a:r>
              <a:rPr lang="en-US" sz="3200" b="1" dirty="0">
                <a:ln w="0"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5" r:id="rId1" imgW="1149480" imgH="488880"/>
        </mc:Choice>
        <mc:Fallback>
          <p:control name="TextBox5" r:id="rId1" imgW="1149480" imgH="488880">
            <p:pic>
              <p:nvPicPr>
                <p:cNvPr id="74" name="TextBox5">
                  <a:extLst>
                    <a:ext uri="{FF2B5EF4-FFF2-40B4-BE49-F238E27FC236}">
                      <a16:creationId xmlns:a16="http://schemas.microsoft.com/office/drawing/2014/main" id="{24804180-D56F-4A8F-8494-39E9AC1CAA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43488" y="2340999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1149480" imgH="488880"/>
        </mc:Choice>
        <mc:Fallback>
          <p:control name="TextBox1" r:id="rId2" imgW="1149480" imgH="488880">
            <p:pic>
              <p:nvPicPr>
                <p:cNvPr id="78" name="TextBox1">
                  <a:extLst>
                    <a:ext uri="{FF2B5EF4-FFF2-40B4-BE49-F238E27FC236}">
                      <a16:creationId xmlns:a16="http://schemas.microsoft.com/office/drawing/2014/main" id="{4D124249-BDFD-454B-8A55-173CE56DB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56207" y="3001396"/>
                  <a:ext cx="1147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238400" imgH="488880"/>
        </mc:Choice>
        <mc:Fallback>
          <p:control name="TextBox2" r:id="rId3" imgW="1238400" imgH="488880">
            <p:pic>
              <p:nvPicPr>
                <p:cNvPr id="79" name="TextBox2">
                  <a:extLst>
                    <a:ext uri="{FF2B5EF4-FFF2-40B4-BE49-F238E27FC236}">
                      <a16:creationId xmlns:a16="http://schemas.microsoft.com/office/drawing/2014/main" id="{88CD59DF-C850-45F8-8BF0-FBBA8A22D6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74140" y="2371215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238400" imgH="488880"/>
        </mc:Choice>
        <mc:Fallback>
          <p:control name="TextBox3" r:id="rId4" imgW="1238400" imgH="488880">
            <p:pic>
              <p:nvPicPr>
                <p:cNvPr id="80" name="TextBox3">
                  <a:extLst>
                    <a:ext uri="{FF2B5EF4-FFF2-40B4-BE49-F238E27FC236}">
                      <a16:creationId xmlns:a16="http://schemas.microsoft.com/office/drawing/2014/main" id="{0E9631CA-5492-48C9-96C4-FC224C5009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74139" y="3001396"/>
                  <a:ext cx="124114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990720" imgH="488880"/>
        </mc:Choice>
        <mc:Fallback>
          <p:control name="TextBox4" r:id="rId5" imgW="990720" imgH="488880">
            <p:pic>
              <p:nvPicPr>
                <p:cNvPr id="81" name="TextBox4">
                  <a:extLst>
                    <a:ext uri="{FF2B5EF4-FFF2-40B4-BE49-F238E27FC236}">
                      <a16:creationId xmlns:a16="http://schemas.microsoft.com/office/drawing/2014/main" id="{CA29683F-08ED-4E0B-96ED-0183B4B7E7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52044" y="4555515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990720" imgH="488880"/>
        </mc:Choice>
        <mc:Fallback>
          <p:control name="TextBox6" r:id="rId6" imgW="990720" imgH="488880">
            <p:pic>
              <p:nvPicPr>
                <p:cNvPr id="83" name="TextBox6">
                  <a:extLst>
                    <a:ext uri="{FF2B5EF4-FFF2-40B4-BE49-F238E27FC236}">
                      <a16:creationId xmlns:a16="http://schemas.microsoft.com/office/drawing/2014/main" id="{323346F9-9CB9-48B8-B05F-90C00187DA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52044" y="5163812"/>
                  <a:ext cx="986325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D1CB89-42B4-4402-9A6B-853EFF0FD8DD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1D1916-346A-441B-B76C-C618AFD53DC6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D72944-F3A6-41E9-B207-ADB3C33946EB}"/>
              </a:ext>
            </a:extLst>
          </p:cNvPr>
          <p:cNvGrpSpPr/>
          <p:nvPr/>
        </p:nvGrpSpPr>
        <p:grpSpPr>
          <a:xfrm>
            <a:off x="1696482" y="314925"/>
            <a:ext cx="8629348" cy="693745"/>
            <a:chOff x="1341122" y="338485"/>
            <a:chExt cx="8728428" cy="827349"/>
          </a:xfrm>
        </p:grpSpPr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2B7D506B-9863-43A2-8EC3-906E28B22C07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009B9-B172-491C-A0CF-702B5C08C383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FF1DDB5-5F1D-44B9-9743-086C4EEC5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3" t="218" r="915" b="30977"/>
          <a:stretch/>
        </p:blipFill>
        <p:spPr>
          <a:xfrm>
            <a:off x="7173268" y="1160311"/>
            <a:ext cx="3859399" cy="18647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82226FB-9D84-4085-B424-A498E2D7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" t="22957" r="6640" b="33039"/>
          <a:stretch/>
        </p:blipFill>
        <p:spPr>
          <a:xfrm>
            <a:off x="685831" y="1506443"/>
            <a:ext cx="4868663" cy="1585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D38EBB-A66A-4535-B632-F4A38C33086A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8BC1B5C-0CED-4B03-B796-0C7F325BBC68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689969-DC8E-4FB5-A4AF-1FE140D50F14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78527A-A1D1-4055-A6F8-9760A7E58AC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744C1DC-8235-4A80-AE00-B2AC36DEE280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9B02EDC-6835-4E3D-8CD9-801B716085F0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A1498F4-59F8-40F8-8813-347B67E272C1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74E447-3C48-4A73-8059-6F6AD2EAFCE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0F92CF75-1597-4DF4-944A-9C5FA27797C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40A1B2-740D-4131-B0BC-DBAABDA03171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190BB18-FC55-4ACD-B65A-EEEDEA35031E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DFFC15F-12E7-4455-9658-DA1C9118B4AB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3494A11-4A14-445E-B1F9-984C756E2C6B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A7808A2-8267-4CEA-AC3C-4D0407DC7C66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1F28E9A-1978-4C7F-931B-1BCA72B5BB64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A4848AE-2512-4604-8DC6-7AC8783D8583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B9FDE79-5DD3-4434-B694-798DA5325C60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F0AAFFC-5308-48D5-AA90-98A4EC21F842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39DD19-EA80-40B4-929A-5EB4331676A8}"/>
              </a:ext>
            </a:extLst>
          </p:cNvPr>
          <p:cNvSpPr txBox="1"/>
          <p:nvPr/>
        </p:nvSpPr>
        <p:spPr>
          <a:xfrm>
            <a:off x="253014" y="4256440"/>
            <a:ext cx="5958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x 5 = 10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610467-712F-473F-854D-DB42F105C3EB}"/>
              </a:ext>
            </a:extLst>
          </p:cNvPr>
          <p:cNvSpPr txBox="1"/>
          <p:nvPr/>
        </p:nvSpPr>
        <p:spPr>
          <a:xfrm>
            <a:off x="6287033" y="4282868"/>
            <a:ext cx="5828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x 3 = 6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86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1778663" y="2871938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4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1244358" y="2871938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93F1CA7-61AB-4472-ADFD-13E592BBF7BC}"/>
              </a:ext>
            </a:extLst>
          </p:cNvPr>
          <p:cNvGrpSpPr/>
          <p:nvPr/>
        </p:nvGrpSpPr>
        <p:grpSpPr>
          <a:xfrm>
            <a:off x="1584960" y="381000"/>
            <a:ext cx="9296400" cy="5747657"/>
            <a:chOff x="2413047" y="1395549"/>
            <a:chExt cx="8136801" cy="48649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9D8FA7-9813-44D6-9C0B-04E6DAE3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047" y="1395549"/>
              <a:ext cx="8136801" cy="486490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28575" cap="sq">
              <a:noFill/>
              <a:miter lim="800000"/>
            </a:ln>
            <a:effectLst>
              <a:reflection blurRad="12700" stA="28000" endPos="28000" dist="5000" dir="5400000" sy="-100000" algn="bl" rotWithShape="0"/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40986B-C0EA-461B-BED9-21D8476D7A58}"/>
                </a:ext>
              </a:extLst>
            </p:cNvPr>
            <p:cNvSpPr/>
            <p:nvPr/>
          </p:nvSpPr>
          <p:spPr>
            <a:xfrm>
              <a:off x="2469177" y="1468549"/>
              <a:ext cx="2779439" cy="424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369D8E-F0E1-4707-AF62-E73C7DE3334D}"/>
              </a:ext>
            </a:extLst>
          </p:cNvPr>
          <p:cNvSpPr/>
          <p:nvPr/>
        </p:nvSpPr>
        <p:spPr>
          <a:xfrm>
            <a:off x="4146052" y="173417"/>
            <a:ext cx="4068342" cy="620652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87D8E2-297B-47BB-AF9A-2F8572CE194B}"/>
              </a:ext>
            </a:extLst>
          </p:cNvPr>
          <p:cNvGrpSpPr/>
          <p:nvPr/>
        </p:nvGrpSpPr>
        <p:grpSpPr>
          <a:xfrm>
            <a:off x="3765052" y="73857"/>
            <a:ext cx="762000" cy="731520"/>
            <a:chOff x="4439920" y="965200"/>
            <a:chExt cx="762000" cy="731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E86AAF-7BD5-4902-B035-09568F8DB119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4D7B0B-E519-44EE-A9EE-59CE4D6E85F2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66934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512</Words>
  <Application>Microsoft Office PowerPoint</Application>
  <PresentationFormat>Widescreen</PresentationFormat>
  <Paragraphs>161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.VnBlack</vt:lpstr>
      <vt:lpstr>.VnBodoniH</vt:lpstr>
      <vt:lpstr>Arial</vt:lpstr>
      <vt:lpstr>Calibri</vt:lpstr>
      <vt:lpstr>Calibri Light</vt:lpstr>
      <vt:lpstr>Times New Roman</vt:lpstr>
      <vt:lpstr>UTM Avo</vt:lpstr>
      <vt:lpstr>UTM Avo (Headings)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FPT</cp:lastModifiedBy>
  <cp:revision>132</cp:revision>
  <dcterms:created xsi:type="dcterms:W3CDTF">2021-07-12T03:44:38Z</dcterms:created>
  <dcterms:modified xsi:type="dcterms:W3CDTF">2025-05-19T15:14:48Z</dcterms:modified>
</cp:coreProperties>
</file>