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465" r:id="rId3"/>
    <p:sldId id="257" r:id="rId4"/>
    <p:sldId id="396" r:id="rId5"/>
    <p:sldId id="258" r:id="rId6"/>
    <p:sldId id="263" r:id="rId7"/>
    <p:sldId id="264" r:id="rId8"/>
    <p:sldId id="265" r:id="rId9"/>
    <p:sldId id="262" r:id="rId10"/>
    <p:sldId id="395" r:id="rId11"/>
    <p:sldId id="371" r:id="rId12"/>
    <p:sldId id="397" r:id="rId13"/>
    <p:sldId id="398" r:id="rId14"/>
    <p:sldId id="399" r:id="rId15"/>
    <p:sldId id="374" r:id="rId16"/>
    <p:sldId id="281" r:id="rId17"/>
    <p:sldId id="37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0000FF"/>
    <a:srgbClr val="00CC00"/>
    <a:srgbClr val="00FF00"/>
    <a:srgbClr val="51B416"/>
    <a:srgbClr val="F8CBAD"/>
    <a:srgbClr val="C1F48F"/>
    <a:srgbClr val="FF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10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05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86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68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0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738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7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77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7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4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74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2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706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71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6" r:id="rId2"/>
    <p:sldLayoutId id="2147483708" r:id="rId3"/>
    <p:sldLayoutId id="2147483707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15" r:id="rId13"/>
    <p:sldLayoutId id="2147483714" r:id="rId14"/>
    <p:sldLayoutId id="2147483713" r:id="rId15"/>
    <p:sldLayoutId id="2147483712" r:id="rId16"/>
    <p:sldLayoutId id="2147483711" r:id="rId17"/>
    <p:sldLayoutId id="2147483710" r:id="rId18"/>
    <p:sldLayoutId id="2147483709" r:id="rId19"/>
    <p:sldLayoutId id="2147483699" r:id="rId20"/>
    <p:sldLayoutId id="2147483698" r:id="rId21"/>
    <p:sldLayoutId id="214748369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openxmlformats.org/officeDocument/2006/relationships/image" Target="../media/image3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wmf"/><Relationship Id="rId3" Type="http://schemas.openxmlformats.org/officeDocument/2006/relationships/control" Target="../activeX/activeX3.xml"/><Relationship Id="rId7" Type="http://schemas.openxmlformats.org/officeDocument/2006/relationships/image" Target="../media/image15.png"/><Relationship Id="rId12" Type="http://schemas.openxmlformats.org/officeDocument/2006/relationships/image" Target="../media/image20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9.wmf"/><Relationship Id="rId5" Type="http://schemas.openxmlformats.org/officeDocument/2006/relationships/control" Target="../activeX/activeX5.xml"/><Relationship Id="rId10" Type="http://schemas.openxmlformats.org/officeDocument/2006/relationships/image" Target="../media/image18.gif"/><Relationship Id="rId4" Type="http://schemas.openxmlformats.org/officeDocument/2006/relationships/control" Target="../activeX/activeX4.xml"/><Relationship Id="rId9" Type="http://schemas.openxmlformats.org/officeDocument/2006/relationships/image" Target="../media/image17.png"/><Relationship Id="rId1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060616" y="0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1095836" y="1615894"/>
            <a:ext cx="1056934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chemeClr val="accent5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17</a:t>
            </a:r>
          </a:p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47: </a:t>
            </a: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 tập về phép cộng,</a:t>
            </a:r>
          </a:p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phép trừ trong phạm vi 20 </a:t>
            </a:r>
            <a:r>
              <a:rPr lang="pt-BR" sz="4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2)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E6A46A-15CB-4DE3-89FA-ADD78F8DC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7" b="55459" l="75554" r="97284">
                        <a14:foregroundMark x1="86705" y1="51528" x2="86705" y2="51528"/>
                        <a14:foregroundMark x1="85061" y1="53130" x2="88778" y2="53275"/>
                        <a14:foregroundMark x1="87920" y1="55459" x2="87920" y2="55459"/>
                        <a14:foregroundMark x1="93138" y1="38428" x2="93138" y2="38428"/>
                      </a14:backgroundRemoval>
                    </a14:imgEffect>
                  </a14:imgLayer>
                </a14:imgProps>
              </a:ext>
            </a:extLst>
          </a:blip>
          <a:srcRect l="72871" t="8177" b="41222"/>
          <a:stretch/>
        </p:blipFill>
        <p:spPr>
          <a:xfrm>
            <a:off x="4110181" y="258619"/>
            <a:ext cx="4285674" cy="3925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834A18-5CA2-409B-BC30-0C89F8E0B5BC}"/>
              </a:ext>
            </a:extLst>
          </p:cNvPr>
          <p:cNvSpPr txBox="1"/>
          <p:nvPr/>
        </p:nvSpPr>
        <p:spPr>
          <a:xfrm>
            <a:off x="1154545" y="4184074"/>
            <a:ext cx="10363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Sao la 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còn được gọi là "Kỳ lân Châu Á" là một trong những loài 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+mn-lt"/>
              </a:rPr>
              <a:t>thú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hiếm nhất trên thế giới sinh sống trong vùng núi rừng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+mn-lt"/>
              </a:rPr>
              <a:t>Trường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+mn-lt"/>
              </a:rPr>
              <a:t>Sơn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 tại 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+mn-lt"/>
              </a:rPr>
              <a:t>Việt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Nam 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được các nhà khoa học phát hiện vào năm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1992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 . Sao la được xếp hạng ở mức Nguy cấp (có nguy cơ tuyệt chủng trong tự nhiên rất cao) trong 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+mn-lt"/>
              </a:rPr>
              <a:t>Sách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+mn-lt"/>
              </a:rPr>
              <a:t>đỏ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của Liên minh Bảo tồn Thế giới và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+mn-lt"/>
              </a:rPr>
              <a:t>trong </a:t>
            </a:r>
            <a:r>
              <a:rPr lang="en-US" sz="2000" b="0" i="0" strike="noStrike" dirty="0" err="1">
                <a:solidFill>
                  <a:srgbClr val="0000CC"/>
                </a:solidFill>
                <a:effectLst/>
                <a:latin typeface="+mn-lt"/>
              </a:rPr>
              <a:t>Sách</a:t>
            </a:r>
            <a:r>
              <a:rPr lang="en-US" sz="2000" b="0" i="0" strike="noStrike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2000" b="0" i="0" strike="noStrike" dirty="0" err="1">
                <a:solidFill>
                  <a:srgbClr val="0000CC"/>
                </a:solidFill>
                <a:effectLst/>
                <a:latin typeface="+mn-lt"/>
              </a:rPr>
              <a:t>đỏ</a:t>
            </a:r>
            <a:r>
              <a:rPr lang="en-US" sz="2000" b="0" i="0" strike="noStrike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2000" b="0" i="0" strike="noStrike" dirty="0" err="1">
                <a:solidFill>
                  <a:srgbClr val="0000CC"/>
                </a:solidFill>
                <a:effectLst/>
                <a:latin typeface="+mn-lt"/>
              </a:rPr>
              <a:t>Việt</a:t>
            </a:r>
            <a:r>
              <a:rPr lang="en-US" sz="2000" b="0" i="0" strike="noStrike" dirty="0">
                <a:solidFill>
                  <a:srgbClr val="0000CC"/>
                </a:solidFill>
                <a:effectLst/>
                <a:latin typeface="+mn-lt"/>
              </a:rPr>
              <a:t> Nam.</a:t>
            </a:r>
            <a:endParaRPr lang="en-US" sz="20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295CE-A329-4F62-85CE-2208E5476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1280"/>
          </a:xfrm>
          <a:prstGeom prst="rect">
            <a:avLst/>
          </a:prstGeom>
        </p:spPr>
      </p:pic>
      <p:pic>
        <p:nvPicPr>
          <p:cNvPr id="3" name="Sao La - Động vật quý hiếm bậc nhất thế giới tại Việt Nam.">
            <a:hlinkClick r:id="" action="ppaction://media"/>
            <a:extLst>
              <a:ext uri="{FF2B5EF4-FFF2-40B4-BE49-F238E27FC236}">
                <a16:creationId xmlns:a16="http://schemas.microsoft.com/office/drawing/2014/main" id="{94F9DF5D-5C05-45E9-BD6A-C7ABF1B8F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93738"/>
            <a:ext cx="9753600" cy="51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3983" y="1610140"/>
            <a:ext cx="7432245" cy="4048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38902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1" y="4920163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7 = 9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399641"/>
            <a:ext cx="28668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1523155" y="382878"/>
            <a:ext cx="9403829" cy="943659"/>
            <a:chOff x="-354852" y="409629"/>
            <a:chExt cx="10076860" cy="9436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354852" y="409629"/>
              <a:ext cx="10062052" cy="943659"/>
              <a:chOff x="-3775278" y="125793"/>
              <a:chExt cx="10002719" cy="115107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002719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3738956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53473" y="459543"/>
              <a:ext cx="966853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Dũng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nhặt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16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vỏ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sò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nhặt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ít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Dũng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7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vỏ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sò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.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nhặt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vỏ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sò</a:t>
              </a:r>
              <a:r>
                <a:rPr lang="en-US" sz="26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3452727" y="4427720"/>
            <a:ext cx="54539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959216" y="1669955"/>
            <a:ext cx="4427793" cy="152060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16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7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FB5827-B906-4DAB-8164-A511F1B78468}"/>
              </a:ext>
            </a:extLst>
          </p:cNvPr>
          <p:cNvSpPr/>
          <p:nvPr/>
        </p:nvSpPr>
        <p:spPr>
          <a:xfrm>
            <a:off x="3876261" y="2657598"/>
            <a:ext cx="381374" cy="4135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5" y="4740431"/>
            <a:ext cx="1293354" cy="152060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DEE2313-7D05-4ACE-A21C-FB321826B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9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599 -0.16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46598" y="1873204"/>
            <a:ext cx="6452035" cy="40486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38902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1" y="4920163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+ 9 = 17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399641"/>
            <a:ext cx="28668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664266" y="338079"/>
            <a:ext cx="10709750" cy="1257259"/>
            <a:chOff x="-1081860" y="409629"/>
            <a:chExt cx="11516226" cy="1257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1081860" y="409629"/>
              <a:ext cx="11516226" cy="1257259"/>
              <a:chOff x="-4497999" y="125793"/>
              <a:chExt cx="11448318" cy="153360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4497999" y="125793"/>
                <a:ext cx="11448318" cy="153360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4339360" y="379112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-235909" y="459543"/>
              <a:ext cx="104696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Huyền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sò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sò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sò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sò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2822713" y="4427720"/>
            <a:ext cx="76139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664265" y="2067800"/>
            <a:ext cx="6621117" cy="1394664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FB5827-B906-4DAB-8164-A511F1B78468}"/>
              </a:ext>
            </a:extLst>
          </p:cNvPr>
          <p:cNvSpPr/>
          <p:nvPr/>
        </p:nvSpPr>
        <p:spPr>
          <a:xfrm>
            <a:off x="2935128" y="2943665"/>
            <a:ext cx="381374" cy="4135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5" y="4740431"/>
            <a:ext cx="1293354" cy="152060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FB9EA74-462D-489B-8DD7-A30544D60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6459 -0.163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62"/>
            <a:ext cx="12192000" cy="6449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437745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437745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437745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437745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0CC80CF-8418-400E-B29E-28A93A102EDC}"/>
              </a:ext>
            </a:extLst>
          </p:cNvPr>
          <p:cNvSpPr/>
          <p:nvPr/>
        </p:nvSpPr>
        <p:spPr>
          <a:xfrm>
            <a:off x="1737118" y="1784727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149600" y="2899293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4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12209" y="2893093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149600" y="3590176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12209" y="3591416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394352" y="5791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7"/>
                <a:ext cx="1869495" cy="746879"/>
                <a:chOff x="9485951" y="178467"/>
                <a:chExt cx="1869495" cy="74687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7"/>
                  <a:ext cx="1197466" cy="746879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92493" y="390103"/>
                  <a:ext cx="1762953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13 – 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" y="471116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16444" y="3028071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9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656333" y="3828352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217063" y="3010400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69238" y="3838320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576950" y="61319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57531" cy="746877"/>
                <a:chOff x="9485951" y="178468"/>
                <a:chExt cx="1257531" cy="7468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746877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46016" y="390102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15 - … = 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" y="513831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2" y="505166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93226" y="3914493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5938208" y="3143300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3226" y="3163901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5957713" y="3880122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576950" y="67869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… + 9 = 16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3" y="563106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75" y="554441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8" y="554441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9936" y="2924080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8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71251" y="2924080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96000" y="3807937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889935" y="3867675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6010" y="548729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7"/>
                <a:ext cx="1241150" cy="746878"/>
                <a:chOff x="9485951" y="178467"/>
                <a:chExt cx="1241150" cy="74687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7"/>
                  <a:ext cx="1197466" cy="74687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9635" y="337952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318895" y="1140210"/>
              <a:ext cx="2993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6 + 8 – 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474230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3" y="5597915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83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45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8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578987" y="1111674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AAAF6E6-102C-4CF9-8F24-67DF53C8F402}"/>
              </a:ext>
            </a:extLst>
          </p:cNvPr>
          <p:cNvGrpSpPr/>
          <p:nvPr/>
        </p:nvGrpSpPr>
        <p:grpSpPr>
          <a:xfrm>
            <a:off x="1523014" y="897686"/>
            <a:ext cx="8942088" cy="2821839"/>
            <a:chOff x="103586" y="2956552"/>
            <a:chExt cx="8942104" cy="282184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EDBAF19-C3F7-4271-A88E-31BC71BFD9F9}"/>
                </a:ext>
              </a:extLst>
            </p:cNvPr>
            <p:cNvGrpSpPr/>
            <p:nvPr/>
          </p:nvGrpSpPr>
          <p:grpSpPr>
            <a:xfrm>
              <a:off x="103586" y="2956552"/>
              <a:ext cx="8942104" cy="2821842"/>
              <a:chOff x="1266024" y="3075879"/>
              <a:chExt cx="8942104" cy="2324239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9F1BB64-5B69-4C6F-8D19-FF1CC4D226FA}"/>
                  </a:ext>
                </a:extLst>
              </p:cNvPr>
              <p:cNvSpPr/>
              <p:nvPr/>
            </p:nvSpPr>
            <p:spPr>
              <a:xfrm>
                <a:off x="1730981" y="3406041"/>
                <a:ext cx="8414342" cy="1924802"/>
              </a:xfrm>
              <a:prstGeom prst="roundRect">
                <a:avLst/>
              </a:pr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DC3EEA0-195A-4563-B17A-51764FF09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89424" y="4790811"/>
                <a:ext cx="718704" cy="60930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34F1559-E1A6-40A0-8C96-C0B606CA8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7421" t="53580" r="2212" b="10109"/>
              <a:stretch/>
            </p:blipFill>
            <p:spPr>
              <a:xfrm>
                <a:off x="1266024" y="3075879"/>
                <a:ext cx="900189" cy="809738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538513D6-08EF-492F-A2A5-35F58C677BEC}"/>
                </a:ext>
              </a:extLst>
            </p:cNvPr>
            <p:cNvSpPr txBox="1"/>
            <p:nvPr/>
          </p:nvSpPr>
          <p:spPr>
            <a:xfrm>
              <a:off x="946397" y="3385527"/>
              <a:ext cx="3505790" cy="138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6 + 6 + 4 = 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7 + 7 + 3 =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047DA8C-4161-4DFF-9BE6-5720B7FD1355}"/>
              </a:ext>
            </a:extLst>
          </p:cNvPr>
          <p:cNvGrpSpPr/>
          <p:nvPr/>
        </p:nvGrpSpPr>
        <p:grpSpPr>
          <a:xfrm>
            <a:off x="4941512" y="423002"/>
            <a:ext cx="2549575" cy="562708"/>
            <a:chOff x="1230144" y="321217"/>
            <a:chExt cx="2450358" cy="56270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BA6DD7-398F-4235-80FC-7DCF11F27440}"/>
                </a:ext>
              </a:extLst>
            </p:cNvPr>
            <p:cNvSpPr/>
            <p:nvPr/>
          </p:nvSpPr>
          <p:spPr>
            <a:xfrm>
              <a:off x="1230144" y="321217"/>
              <a:ext cx="2450358" cy="562708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E7D329-3E5A-4485-8C74-999BB8E0A823}"/>
                </a:ext>
              </a:extLst>
            </p:cNvPr>
            <p:cNvSpPr/>
            <p:nvPr/>
          </p:nvSpPr>
          <p:spPr>
            <a:xfrm>
              <a:off x="1278827" y="346525"/>
              <a:ext cx="509131" cy="537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4" name="Text Box 7">
            <a:extLst>
              <a:ext uri="{FF2B5EF4-FFF2-40B4-BE49-F238E27FC236}">
                <a16:creationId xmlns:a16="http://schemas.microsoft.com/office/drawing/2014/main" id="{B68DE529-D7B9-4695-99A9-082EBC8F88CC}"/>
              </a:ext>
            </a:extLst>
          </p:cNvPr>
          <p:cNvSpPr txBox="1"/>
          <p:nvPr/>
        </p:nvSpPr>
        <p:spPr>
          <a:xfrm>
            <a:off x="6352663" y="1289043"/>
            <a:ext cx="3505784" cy="1382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16 – 8 + 8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18 – 9 – 2 = </a:t>
            </a: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EBB46AAD-4826-44C2-956A-C935425C8FCB}"/>
              </a:ext>
            </a:extLst>
          </p:cNvPr>
          <p:cNvSpPr txBox="1"/>
          <p:nvPr/>
        </p:nvSpPr>
        <p:spPr>
          <a:xfrm>
            <a:off x="4515775" y="2769262"/>
            <a:ext cx="350578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 + 9 – 4 =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1488B1-E21D-493D-B248-91DDFEE272A9}"/>
              </a:ext>
            </a:extLst>
          </p:cNvPr>
          <p:cNvGrpSpPr/>
          <p:nvPr/>
        </p:nvGrpSpPr>
        <p:grpSpPr>
          <a:xfrm>
            <a:off x="863478" y="4003413"/>
            <a:ext cx="5331655" cy="1824346"/>
            <a:chOff x="863478" y="4003413"/>
            <a:chExt cx="5331655" cy="1824346"/>
          </a:xfrm>
        </p:grpSpPr>
        <p:sp>
          <p:nvSpPr>
            <p:cNvPr id="76" name="Text Box 7">
              <a:extLst>
                <a:ext uri="{FF2B5EF4-FFF2-40B4-BE49-F238E27FC236}">
                  <a16:creationId xmlns:a16="http://schemas.microsoft.com/office/drawing/2014/main" id="{EE1FBEA8-0A34-402E-9F80-59C57707BB59}"/>
                </a:ext>
              </a:extLst>
            </p:cNvPr>
            <p:cNvSpPr txBox="1"/>
            <p:nvPr/>
          </p:nvSpPr>
          <p:spPr>
            <a:xfrm>
              <a:off x="863478" y="4003413"/>
              <a:ext cx="5331655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b.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phép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a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ô        ,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sẽ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loài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sách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đỏ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690A674-CA8F-4D6F-84D2-81957FAC37F3}"/>
                </a:ext>
              </a:extLst>
            </p:cNvPr>
            <p:cNvSpPr/>
            <p:nvPr/>
          </p:nvSpPr>
          <p:spPr>
            <a:xfrm>
              <a:off x="5461044" y="4458951"/>
              <a:ext cx="438475" cy="42713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35E550B-BF4A-4F1B-A522-C1DCD662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85181"/>
              </p:ext>
            </p:extLst>
          </p:nvPr>
        </p:nvGraphicFramePr>
        <p:xfrm>
          <a:off x="6618152" y="4204885"/>
          <a:ext cx="2478786" cy="13623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826262">
                  <a:extLst>
                    <a:ext uri="{9D8B030D-6E8A-4147-A177-3AD203B41FA5}">
                      <a16:colId xmlns:a16="http://schemas.microsoft.com/office/drawing/2014/main" val="37592291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235356547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776603097"/>
                    </a:ext>
                  </a:extLst>
                </a:gridCol>
              </a:tblGrid>
              <a:tr h="668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17373"/>
                  </a:ext>
                </a:extLst>
              </a:tr>
              <a:tr h="694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9DFC299-4097-43CF-8C51-D6C8967F93E2}"/>
              </a:ext>
            </a:extLst>
          </p:cNvPr>
          <p:cNvSpPr txBox="1"/>
          <p:nvPr/>
        </p:nvSpPr>
        <p:spPr>
          <a:xfrm>
            <a:off x="6762568" y="4310827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905858-2804-44E9-8DFA-C7BD2CC1AFE1}"/>
              </a:ext>
            </a:extLst>
          </p:cNvPr>
          <p:cNvSpPr txBox="1"/>
          <p:nvPr/>
        </p:nvSpPr>
        <p:spPr>
          <a:xfrm>
            <a:off x="7530625" y="4310827"/>
            <a:ext cx="7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CF67D-EFB0-4705-AC3C-7665CA95AB50}"/>
              </a:ext>
            </a:extLst>
          </p:cNvPr>
          <p:cNvSpPr txBox="1"/>
          <p:nvPr/>
        </p:nvSpPr>
        <p:spPr>
          <a:xfrm>
            <a:off x="8415274" y="4313279"/>
            <a:ext cx="7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</a:t>
            </a:r>
          </a:p>
        </p:txBody>
      </p:sp>
      <p:graphicFrame>
        <p:nvGraphicFramePr>
          <p:cNvPr id="37" name="Table 6">
            <a:extLst>
              <a:ext uri="{FF2B5EF4-FFF2-40B4-BE49-F238E27FC236}">
                <a16:creationId xmlns:a16="http://schemas.microsoft.com/office/drawing/2014/main" id="{9E3C1082-39B9-4250-8700-2E60EF61F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75147"/>
              </p:ext>
            </p:extLst>
          </p:nvPr>
        </p:nvGraphicFramePr>
        <p:xfrm>
          <a:off x="9279488" y="4181113"/>
          <a:ext cx="1652524" cy="13623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826262">
                  <a:extLst>
                    <a:ext uri="{9D8B030D-6E8A-4147-A177-3AD203B41FA5}">
                      <a16:colId xmlns:a16="http://schemas.microsoft.com/office/drawing/2014/main" val="37592291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2353565471"/>
                    </a:ext>
                  </a:extLst>
                </a:gridCol>
              </a:tblGrid>
              <a:tr h="668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17373"/>
                  </a:ext>
                </a:extLst>
              </a:tr>
              <a:tr h="694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2B04F1E-E855-45E4-B497-61EF937D0BB0}"/>
              </a:ext>
            </a:extLst>
          </p:cNvPr>
          <p:cNvSpPr txBox="1"/>
          <p:nvPr/>
        </p:nvSpPr>
        <p:spPr>
          <a:xfrm>
            <a:off x="9472351" y="4313279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5A3039-2D51-4126-88DE-718E7B0C67DF}"/>
              </a:ext>
            </a:extLst>
          </p:cNvPr>
          <p:cNvSpPr txBox="1"/>
          <p:nvPr/>
        </p:nvSpPr>
        <p:spPr>
          <a:xfrm>
            <a:off x="10244956" y="4313279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F62A5B-4993-425A-8376-EF0C06E40A79}"/>
              </a:ext>
            </a:extLst>
          </p:cNvPr>
          <p:cNvSpPr txBox="1"/>
          <p:nvPr/>
        </p:nvSpPr>
        <p:spPr>
          <a:xfrm>
            <a:off x="6839991" y="4979442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97DD10-55CC-4325-B564-7958497B7B9B}"/>
              </a:ext>
            </a:extLst>
          </p:cNvPr>
          <p:cNvSpPr txBox="1"/>
          <p:nvPr/>
        </p:nvSpPr>
        <p:spPr>
          <a:xfrm>
            <a:off x="7690034" y="4993194"/>
            <a:ext cx="48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6C8E3A-4191-4AB5-95B4-D24A06E89BD2}"/>
              </a:ext>
            </a:extLst>
          </p:cNvPr>
          <p:cNvSpPr txBox="1"/>
          <p:nvPr/>
        </p:nvSpPr>
        <p:spPr>
          <a:xfrm>
            <a:off x="8504583" y="4993194"/>
            <a:ext cx="48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9414D0-7B38-4EA4-AF45-0DC048739273}"/>
              </a:ext>
            </a:extLst>
          </p:cNvPr>
          <p:cNvSpPr txBox="1"/>
          <p:nvPr/>
        </p:nvSpPr>
        <p:spPr>
          <a:xfrm>
            <a:off x="9521080" y="4974099"/>
            <a:ext cx="4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7E6B26-9D77-4839-A55E-D2BAF7FF0E54}"/>
              </a:ext>
            </a:extLst>
          </p:cNvPr>
          <p:cNvSpPr txBox="1"/>
          <p:nvPr/>
        </p:nvSpPr>
        <p:spPr>
          <a:xfrm>
            <a:off x="10308454" y="4939358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FA748F-148E-4C1C-9A82-099E41A2EA8E}"/>
              </a:ext>
            </a:extLst>
          </p:cNvPr>
          <p:cNvSpPr/>
          <p:nvPr/>
        </p:nvSpPr>
        <p:spPr>
          <a:xfrm>
            <a:off x="4958928" y="1500040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2282EA-5217-4A00-9234-A2500A43FB82}"/>
              </a:ext>
            </a:extLst>
          </p:cNvPr>
          <p:cNvSpPr/>
          <p:nvPr/>
        </p:nvSpPr>
        <p:spPr>
          <a:xfrm>
            <a:off x="4981930" y="2203470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3FE6933-9497-4EF2-AF8D-106B49F9EBC8}"/>
              </a:ext>
            </a:extLst>
          </p:cNvPr>
          <p:cNvSpPr/>
          <p:nvPr/>
        </p:nvSpPr>
        <p:spPr>
          <a:xfrm>
            <a:off x="9196144" y="1386499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904237F-BF27-44F7-8599-58CD619E92CE}"/>
              </a:ext>
            </a:extLst>
          </p:cNvPr>
          <p:cNvSpPr/>
          <p:nvPr/>
        </p:nvSpPr>
        <p:spPr>
          <a:xfrm>
            <a:off x="9226845" y="2125593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4F6637E-A43D-4AEC-BFB2-F6297EA3EB45}"/>
              </a:ext>
            </a:extLst>
          </p:cNvPr>
          <p:cNvSpPr/>
          <p:nvPr/>
        </p:nvSpPr>
        <p:spPr>
          <a:xfrm>
            <a:off x="7428943" y="2937509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9" r:id="rId1" imgW="660240" imgH="520560"/>
        </mc:Choice>
        <mc:Fallback>
          <p:control name="TextBox9" r:id="rId1" imgW="660240" imgH="520560">
            <p:pic>
              <p:nvPicPr>
                <p:cNvPr id="46" name="TextBox9">
                  <a:extLst>
                    <a:ext uri="{FF2B5EF4-FFF2-40B4-BE49-F238E27FC236}">
                      <a16:creationId xmlns:a16="http://schemas.microsoft.com/office/drawing/2014/main" id="{85A217C0-F823-4C09-A897-55D63015CA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56998" y="1500343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66720" imgH="520560"/>
        </mc:Choice>
        <mc:Fallback>
          <p:control name="TextBox1" r:id="rId2" imgW="666720" imgH="52056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A6A3E9D-4F9B-4571-958A-319E3E940D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65709" y="2185957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66720" imgH="520560"/>
        </mc:Choice>
        <mc:Fallback>
          <p:control name="TextBox2" r:id="rId3" imgW="666720" imgH="52056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F038B296-1642-43D6-B430-69ADF1F82D3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64712" y="1424427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666720" imgH="520560"/>
        </mc:Choice>
        <mc:Fallback>
          <p:control name="TextBox4" r:id="rId4" imgW="666720" imgH="520560">
            <p:pic>
              <p:nvPicPr>
                <p:cNvPr id="59" name="TextBox4">
                  <a:extLst>
                    <a:ext uri="{FF2B5EF4-FFF2-40B4-BE49-F238E27FC236}">
                      <a16:creationId xmlns:a16="http://schemas.microsoft.com/office/drawing/2014/main" id="{D2F927E4-E487-449C-8D8B-9A40F9A886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64712" y="2108080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66720" imgH="520560"/>
        </mc:Choice>
        <mc:Fallback>
          <p:control name="TextBox5" r:id="rId5" imgW="666720" imgH="520560">
            <p:pic>
              <p:nvPicPr>
                <p:cNvPr id="73" name="TextBox5">
                  <a:extLst>
                    <a:ext uri="{FF2B5EF4-FFF2-40B4-BE49-F238E27FC236}">
                      <a16:creationId xmlns:a16="http://schemas.microsoft.com/office/drawing/2014/main" id="{7594E458-FDDC-4D4F-A234-18868A44B7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70911" y="2928752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1536 0.5057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8907 0.5185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1406 0.410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8268 0.2949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14557 0.4018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43" grpId="0"/>
      <p:bldP spid="47" grpId="0"/>
      <p:bldP spid="50" grpId="0"/>
      <p:bldP spid="51" grpId="0"/>
      <p:bldP spid="55" grpId="0"/>
      <p:bldP spid="58" grpId="0"/>
      <p:bldP spid="60" grpId="0"/>
      <p:bldP spid="33" grpId="0" animBg="1"/>
      <p:bldP spid="33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552</Words>
  <Application>Microsoft Office PowerPoint</Application>
  <PresentationFormat>Widescreen</PresentationFormat>
  <Paragraphs>89</Paragraphs>
  <Slides>16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FPT</cp:lastModifiedBy>
  <cp:revision>497</cp:revision>
  <dcterms:created xsi:type="dcterms:W3CDTF">2021-02-20T02:56:00Z</dcterms:created>
  <dcterms:modified xsi:type="dcterms:W3CDTF">2025-05-19T15:14:06Z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