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427" r:id="rId7"/>
    <p:sldId id="263" r:id="rId8"/>
    <p:sldId id="428" r:id="rId9"/>
    <p:sldId id="264" r:id="rId10"/>
    <p:sldId id="426" r:id="rId11"/>
    <p:sldId id="265" r:id="rId12"/>
    <p:sldId id="267" r:id="rId13"/>
    <p:sldId id="272" r:id="rId14"/>
    <p:sldId id="271" r:id="rId15"/>
    <p:sldId id="273" r:id="rId16"/>
    <p:sldId id="274" r:id="rId17"/>
    <p:sldId id="275" r:id="rId18"/>
    <p:sldId id="281" r:id="rId19"/>
    <p:sldId id="417" r:id="rId20"/>
    <p:sldId id="256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6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6FB406-8D9A-4C01-81C6-34E45446B489}"/>
              </a:ext>
            </a:extLst>
          </p:cNvPr>
          <p:cNvSpPr/>
          <p:nvPr/>
        </p:nvSpPr>
        <p:spPr>
          <a:xfrm>
            <a:off x="9220189" y="90134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8664B-A2DE-4420-9F6E-E16A2EE7AC5E}"/>
              </a:ext>
            </a:extLst>
          </p:cNvPr>
          <p:cNvSpPr/>
          <p:nvPr/>
        </p:nvSpPr>
        <p:spPr>
          <a:xfrm>
            <a:off x="9807507" y="588145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Tập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2</a:t>
            </a:r>
          </a:p>
        </p:txBody>
      </p:sp>
      <p:sp>
        <p:nvSpPr>
          <p:cNvPr id="5" name="Google Shape;290;p7">
            <a:extLst>
              <a:ext uri="{FF2B5EF4-FFF2-40B4-BE49-F238E27FC236}">
                <a16:creationId xmlns:a16="http://schemas.microsoft.com/office/drawing/2014/main" id="{C03EF125-6824-44CB-A965-D52061105189}"/>
              </a:ext>
            </a:extLst>
          </p:cNvPr>
          <p:cNvSpPr txBox="1"/>
          <p:nvPr/>
        </p:nvSpPr>
        <p:spPr>
          <a:xfrm>
            <a:off x="728870" y="1945619"/>
            <a:ext cx="10840277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i="0" u="none" strike="noStrike" dirty="0" err="1">
                <a:ln w="22225">
                  <a:noFill/>
                  <a:prstDash val="solid"/>
                </a:ln>
                <a:solidFill>
                  <a:srgbClr val="0000FF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Tuần</a:t>
            </a:r>
            <a:r>
              <a:rPr lang="en-US" sz="4800" b="1" i="0" u="none" strike="noStrike" dirty="0">
                <a:ln w="22225">
                  <a:noFill/>
                  <a:prstDash val="solid"/>
                </a:ln>
                <a:solidFill>
                  <a:srgbClr val="0000FF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i="0" u="none" strike="noStrike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5400" b="1" i="0" u="none" strike="noStrike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59</a:t>
            </a:r>
            <a:r>
              <a:rPr lang="en-US" sz="5400" b="1" i="0" u="none" strike="noStrike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chia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)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1)</a:t>
            </a:r>
            <a:endParaRPr lang="en-US" sz="4000" spc="100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686046" y="556864"/>
            <a:ext cx="8819908" cy="890335"/>
            <a:chOff x="1145582" y="356727"/>
            <a:chExt cx="8740672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Cho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34704B-84B1-45AC-A9AC-4E4F0A63A46A}"/>
              </a:ext>
            </a:extLst>
          </p:cNvPr>
          <p:cNvCxnSpPr>
            <a:cxnSpLocks/>
          </p:cNvCxnSpPr>
          <p:nvPr/>
        </p:nvCxnSpPr>
        <p:spPr>
          <a:xfrm flipV="1">
            <a:off x="2707809" y="2616643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05ADE7-EC68-4C48-BE32-091EE0139EB1}"/>
              </a:ext>
            </a:extLst>
          </p:cNvPr>
          <p:cNvCxnSpPr>
            <a:cxnSpLocks/>
          </p:cNvCxnSpPr>
          <p:nvPr/>
        </p:nvCxnSpPr>
        <p:spPr>
          <a:xfrm>
            <a:off x="2770137" y="3363822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CAC291-4493-4D4D-96A4-4CC91CB1B48E}"/>
              </a:ext>
            </a:extLst>
          </p:cNvPr>
          <p:cNvSpPr txBox="1"/>
          <p:nvPr/>
        </p:nvSpPr>
        <p:spPr>
          <a:xfrm>
            <a:off x="779258" y="2969225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 = 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A3A14-2990-4CD5-8BB5-9B270A23B43D}"/>
              </a:ext>
            </a:extLst>
          </p:cNvPr>
          <p:cNvSpPr txBox="1"/>
          <p:nvPr/>
        </p:nvSpPr>
        <p:spPr>
          <a:xfrm>
            <a:off x="3657955" y="224080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2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9BD42-A147-4CA1-AF0B-4985C1E8268F}"/>
              </a:ext>
            </a:extLst>
          </p:cNvPr>
          <p:cNvSpPr txBox="1"/>
          <p:nvPr/>
        </p:nvSpPr>
        <p:spPr>
          <a:xfrm>
            <a:off x="3666262" y="3820755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B7928-41C5-486F-A6DB-7C4D42F0891C}"/>
              </a:ext>
            </a:extLst>
          </p:cNvPr>
          <p:cNvSpPr txBox="1"/>
          <p:nvPr/>
        </p:nvSpPr>
        <p:spPr>
          <a:xfrm>
            <a:off x="5176515" y="224080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07FCCF-D3EC-42EA-9F9A-6B4E3A1BD47D}"/>
              </a:ext>
            </a:extLst>
          </p:cNvPr>
          <p:cNvSpPr txBox="1"/>
          <p:nvPr/>
        </p:nvSpPr>
        <p:spPr>
          <a:xfrm>
            <a:off x="5209983" y="2251163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69920-693E-474B-BE4C-7799318B58B7}"/>
              </a:ext>
            </a:extLst>
          </p:cNvPr>
          <p:cNvSpPr txBox="1"/>
          <p:nvPr/>
        </p:nvSpPr>
        <p:spPr>
          <a:xfrm>
            <a:off x="5176515" y="3800037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02241-FDFA-478D-BEE7-C1DC1FEF5DB9}"/>
              </a:ext>
            </a:extLst>
          </p:cNvPr>
          <p:cNvSpPr txBox="1"/>
          <p:nvPr/>
        </p:nvSpPr>
        <p:spPr>
          <a:xfrm>
            <a:off x="9679057" y="209206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:    =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FC7F46-758F-45A9-A14A-C1DC6C76D082}"/>
              </a:ext>
            </a:extLst>
          </p:cNvPr>
          <p:cNvSpPr txBox="1"/>
          <p:nvPr/>
        </p:nvSpPr>
        <p:spPr>
          <a:xfrm>
            <a:off x="9687364" y="3672014"/>
            <a:ext cx="2062571" cy="584775"/>
          </a:xfrm>
          <a:prstGeom prst="rect">
            <a:avLst/>
          </a:prstGeom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:    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1E26E-AA06-49C0-A01B-6C4CE70C19FC}"/>
              </a:ext>
            </a:extLst>
          </p:cNvPr>
          <p:cNvSpPr txBox="1"/>
          <p:nvPr/>
        </p:nvSpPr>
        <p:spPr>
          <a:xfrm>
            <a:off x="11197617" y="2092063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65287C-C598-4A9E-94FD-AD11152AD4F9}"/>
              </a:ext>
            </a:extLst>
          </p:cNvPr>
          <p:cNvSpPr txBox="1"/>
          <p:nvPr/>
        </p:nvSpPr>
        <p:spPr>
          <a:xfrm>
            <a:off x="11197617" y="3651296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2D8A16-95F3-4220-98D7-A56C9269F5F1}"/>
              </a:ext>
            </a:extLst>
          </p:cNvPr>
          <p:cNvCxnSpPr>
            <a:cxnSpLocks/>
          </p:cNvCxnSpPr>
          <p:nvPr/>
        </p:nvCxnSpPr>
        <p:spPr>
          <a:xfrm flipV="1">
            <a:off x="8848462" y="2477967"/>
            <a:ext cx="861373" cy="7692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D06B25-5E5A-4800-89D7-BFEF73DBC6D8}"/>
              </a:ext>
            </a:extLst>
          </p:cNvPr>
          <p:cNvCxnSpPr>
            <a:cxnSpLocks/>
          </p:cNvCxnSpPr>
          <p:nvPr/>
        </p:nvCxnSpPr>
        <p:spPr>
          <a:xfrm>
            <a:off x="8910790" y="3225146"/>
            <a:ext cx="799045" cy="6250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436E48-2F09-45A5-AAB7-010B0CCF10E8}"/>
              </a:ext>
            </a:extLst>
          </p:cNvPr>
          <p:cNvSpPr txBox="1"/>
          <p:nvPr/>
        </p:nvSpPr>
        <p:spPr>
          <a:xfrm>
            <a:off x="6929699" y="2932758"/>
            <a:ext cx="2199615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 = 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1FD54-EC0F-4E9F-963E-8DF50AA59BB8}"/>
              </a:ext>
            </a:extLst>
          </p:cNvPr>
          <p:cNvSpPr txBox="1"/>
          <p:nvPr/>
        </p:nvSpPr>
        <p:spPr>
          <a:xfrm>
            <a:off x="9854097" y="2119762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00065D-9EC7-4F1E-B65B-E3354D6D9CF2}"/>
              </a:ext>
            </a:extLst>
          </p:cNvPr>
          <p:cNvSpPr txBox="1"/>
          <p:nvPr/>
        </p:nvSpPr>
        <p:spPr>
          <a:xfrm>
            <a:off x="10429655" y="2073445"/>
            <a:ext cx="5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1DA3C2-17B4-4051-A6FC-21A08481C512}"/>
              </a:ext>
            </a:extLst>
          </p:cNvPr>
          <p:cNvSpPr txBox="1"/>
          <p:nvPr/>
        </p:nvSpPr>
        <p:spPr>
          <a:xfrm>
            <a:off x="9810834" y="367201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779B22-37D1-4F76-94B6-43E837291558}"/>
              </a:ext>
            </a:extLst>
          </p:cNvPr>
          <p:cNvSpPr txBox="1"/>
          <p:nvPr/>
        </p:nvSpPr>
        <p:spPr>
          <a:xfrm>
            <a:off x="10455845" y="3653395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BD49E-81F0-45C0-9AFE-4902074C4B7C}"/>
              </a:ext>
            </a:extLst>
          </p:cNvPr>
          <p:cNvSpPr txBox="1"/>
          <p:nvPr/>
        </p:nvSpPr>
        <p:spPr>
          <a:xfrm>
            <a:off x="5164941" y="3800037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B975CA-454B-471A-B96D-5AAE111E1DEE}"/>
              </a:ext>
            </a:extLst>
          </p:cNvPr>
          <p:cNvSpPr txBox="1"/>
          <p:nvPr/>
        </p:nvSpPr>
        <p:spPr>
          <a:xfrm>
            <a:off x="9670443" y="2101143"/>
            <a:ext cx="6763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494241-95E1-4E13-9193-9960BE50E3BD}"/>
              </a:ext>
            </a:extLst>
          </p:cNvPr>
          <p:cNvSpPr txBox="1"/>
          <p:nvPr/>
        </p:nvSpPr>
        <p:spPr>
          <a:xfrm>
            <a:off x="10450057" y="207697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BE0CFA-89CC-4003-954B-8BE68A1F443F}"/>
              </a:ext>
            </a:extLst>
          </p:cNvPr>
          <p:cNvSpPr txBox="1"/>
          <p:nvPr/>
        </p:nvSpPr>
        <p:spPr>
          <a:xfrm>
            <a:off x="11237992" y="209206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44AF82-C3E7-4318-B034-E56B1F3B35FF}"/>
              </a:ext>
            </a:extLst>
          </p:cNvPr>
          <p:cNvSpPr txBox="1"/>
          <p:nvPr/>
        </p:nvSpPr>
        <p:spPr>
          <a:xfrm>
            <a:off x="9676391" y="3692793"/>
            <a:ext cx="6398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35C521-1BF5-4394-9871-CA80EB8CAF24}"/>
              </a:ext>
            </a:extLst>
          </p:cNvPr>
          <p:cNvSpPr txBox="1"/>
          <p:nvPr/>
        </p:nvSpPr>
        <p:spPr>
          <a:xfrm>
            <a:off x="10466335" y="3672014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1A397B-B23E-4377-BA4D-825005F140C8}"/>
              </a:ext>
            </a:extLst>
          </p:cNvPr>
          <p:cNvSpPr txBox="1"/>
          <p:nvPr/>
        </p:nvSpPr>
        <p:spPr>
          <a:xfrm>
            <a:off x="11237992" y="3630578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0657D7-20D2-4FA5-9EB3-986E812006F7}"/>
              </a:ext>
            </a:extLst>
          </p:cNvPr>
          <p:cNvSpPr txBox="1"/>
          <p:nvPr/>
        </p:nvSpPr>
        <p:spPr>
          <a:xfrm>
            <a:off x="754023" y="1915772"/>
            <a:ext cx="5555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C22260-4A2F-4EC0-9C7C-68332F308B3B}"/>
              </a:ext>
            </a:extLst>
          </p:cNvPr>
          <p:cNvSpPr txBox="1"/>
          <p:nvPr/>
        </p:nvSpPr>
        <p:spPr>
          <a:xfrm>
            <a:off x="6701409" y="1765000"/>
            <a:ext cx="6105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7" grpId="1"/>
      <p:bldP spid="22" grpId="0"/>
      <p:bldP spid="22" grpId="1"/>
      <p:bldP spid="23" grpId="0"/>
      <p:bldP spid="2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525381" y="1911986"/>
            <a:ext cx="3951732" cy="35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256173" y="1610784"/>
            <a:ext cx="3951732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7941574" y="1610785"/>
            <a:ext cx="3951730" cy="38904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965032" y="506066"/>
            <a:ext cx="2261935" cy="820069"/>
            <a:chOff x="1232519" y="407420"/>
            <a:chExt cx="2241614" cy="74115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58115"/>
              <a:ext cx="171625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232519" y="407420"/>
              <a:ext cx="783353" cy="74115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1469962" y="263314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1316533" y="3285824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73588-64DB-4090-8074-9AEF0AE1AF1F}"/>
              </a:ext>
            </a:extLst>
          </p:cNvPr>
          <p:cNvSpPr txBox="1"/>
          <p:nvPr/>
        </p:nvSpPr>
        <p:spPr>
          <a:xfrm>
            <a:off x="1316533" y="4025330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5095978" y="27116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5160779" y="3368494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4942549" y="4103809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: 10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8949716" y="27116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8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796287" y="3364303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5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796287" y="4103809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8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475652-1BB9-46B0-AD7E-F25793F3ACF7}"/>
              </a:ext>
            </a:extLst>
          </p:cNvPr>
          <p:cNvSpPr txBox="1"/>
          <p:nvPr/>
        </p:nvSpPr>
        <p:spPr>
          <a:xfrm>
            <a:off x="2950137" y="2623683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DF922E-9419-45FF-AFB4-24FD6ED88FE6}"/>
              </a:ext>
            </a:extLst>
          </p:cNvPr>
          <p:cNvSpPr txBox="1"/>
          <p:nvPr/>
        </p:nvSpPr>
        <p:spPr>
          <a:xfrm>
            <a:off x="2950136" y="3310593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38B1E-8CF1-4FA6-A9B5-EC0F0DB82DC6}"/>
              </a:ext>
            </a:extLst>
          </p:cNvPr>
          <p:cNvSpPr txBox="1"/>
          <p:nvPr/>
        </p:nvSpPr>
        <p:spPr>
          <a:xfrm>
            <a:off x="2950135" y="3989660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451609-D534-4D0E-8074-0D1D8E729072}"/>
              </a:ext>
            </a:extLst>
          </p:cNvPr>
          <p:cNvSpPr txBox="1"/>
          <p:nvPr/>
        </p:nvSpPr>
        <p:spPr>
          <a:xfrm>
            <a:off x="6844203" y="2676427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878889-B498-4759-B6E4-21F033FB5EB9}"/>
              </a:ext>
            </a:extLst>
          </p:cNvPr>
          <p:cNvSpPr txBox="1"/>
          <p:nvPr/>
        </p:nvSpPr>
        <p:spPr>
          <a:xfrm>
            <a:off x="6843942" y="333159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5DC9D-F4A3-4375-BE39-E329E680D2CC}"/>
              </a:ext>
            </a:extLst>
          </p:cNvPr>
          <p:cNvSpPr txBox="1"/>
          <p:nvPr/>
        </p:nvSpPr>
        <p:spPr>
          <a:xfrm>
            <a:off x="6852175" y="4065108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D2FD0-6944-451C-929C-F3EED40D38C5}"/>
              </a:ext>
            </a:extLst>
          </p:cNvPr>
          <p:cNvSpPr txBox="1"/>
          <p:nvPr/>
        </p:nvSpPr>
        <p:spPr>
          <a:xfrm>
            <a:off x="10544230" y="2676427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F4BB3-1957-4150-ABD5-47C841CD398E}"/>
              </a:ext>
            </a:extLst>
          </p:cNvPr>
          <p:cNvSpPr txBox="1"/>
          <p:nvPr/>
        </p:nvSpPr>
        <p:spPr>
          <a:xfrm>
            <a:off x="10544229" y="329707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3628EC-5D92-4FE4-8AD1-B7783862726B}"/>
              </a:ext>
            </a:extLst>
          </p:cNvPr>
          <p:cNvSpPr txBox="1"/>
          <p:nvPr/>
        </p:nvSpPr>
        <p:spPr>
          <a:xfrm>
            <a:off x="10543968" y="4100304"/>
            <a:ext cx="54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845636" y="2597948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2963395" y="330849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121C20-3467-4ECD-AC38-F60996CB313D}"/>
              </a:ext>
            </a:extLst>
          </p:cNvPr>
          <p:cNvSpPr txBox="1"/>
          <p:nvPr/>
        </p:nvSpPr>
        <p:spPr>
          <a:xfrm>
            <a:off x="2973924" y="401025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735396" y="2711625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710767" y="338648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6855088" y="4079017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410793" y="2710951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550396" y="3331598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550396" y="413300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5"/>
            <a:ext cx="6832116" cy="62446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277792" y="1180618"/>
            <a:ext cx="4446608" cy="5080483"/>
            <a:chOff x="255904" y="756125"/>
            <a:chExt cx="4304522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304522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2695" y="1628506"/>
              <a:ext cx="3229236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thắng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lưới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FOOTBALL GAME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678F85-427D-4BD2-9DE6-2EE1CCB02138}"/>
              </a:ext>
            </a:extLst>
          </p:cNvPr>
          <p:cNvSpPr/>
          <p:nvPr/>
        </p:nvSpPr>
        <p:spPr>
          <a:xfrm>
            <a:off x="4724400" y="161581"/>
            <a:ext cx="7343694" cy="189581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79476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6 = 12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97C0F-7560-4AED-A715-C0ADCBFF3A54}"/>
              </a:ext>
            </a:extLst>
          </p:cNvPr>
          <p:cNvSpPr txBox="1"/>
          <p:nvPr/>
        </p:nvSpPr>
        <p:spPr>
          <a:xfrm>
            <a:off x="1474382" y="161511"/>
            <a:ext cx="9243236" cy="100584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06760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204934"/>
            <a:ext cx="406760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2 = 6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6 = 2</a:t>
            </a:r>
          </a:p>
        </p:txBody>
      </p:sp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8CCAA6-1070-49D0-8A3D-9F4AA0313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330960" y="393148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4 = 20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61700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06760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326075" y="879814"/>
            <a:ext cx="406760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293E95-1B9C-4933-921D-B63461B3BE23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: 4 = 5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: 5 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9D30F-68B0-4519-9078-29406FC1CFCF}"/>
              </a:ext>
            </a:extLst>
          </p:cNvPr>
          <p:cNvSpPr txBox="1"/>
          <p:nvPr/>
        </p:nvSpPr>
        <p:spPr>
          <a:xfrm>
            <a:off x="1589864" y="113105"/>
            <a:ext cx="9243236" cy="100584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CEB5C8-216B-43B4-A20E-171D19AC4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1049021" y="3763843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7 = 35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23600" y="5984240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06760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326075" y="879814"/>
            <a:ext cx="406760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7998A7-3B05-4281-9CCC-C5FFD3EBFF7C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5 = 7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7 =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7566E-6DE9-4A43-973E-7150A58B8B26}"/>
              </a:ext>
            </a:extLst>
          </p:cNvPr>
          <p:cNvSpPr txBox="1"/>
          <p:nvPr/>
        </p:nvSpPr>
        <p:spPr>
          <a:xfrm>
            <a:off x="1585112" y="118563"/>
            <a:ext cx="9243236" cy="100584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6C1A70-B90D-49A3-8CD6-EE03D0BA3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6625"/>
            <a:ext cx="12420600" cy="647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082092-439F-48AD-9AE2-5E5004048946}"/>
              </a:ext>
            </a:extLst>
          </p:cNvPr>
          <p:cNvGrpSpPr/>
          <p:nvPr/>
        </p:nvGrpSpPr>
        <p:grpSpPr>
          <a:xfrm>
            <a:off x="759460" y="3429000"/>
            <a:ext cx="2702560" cy="94488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58477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8 = 16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06760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E083C3D1-AB36-47B1-9D68-04CC7EDE7DD0}"/>
              </a:ext>
            </a:extLst>
          </p:cNvPr>
          <p:cNvSpPr/>
          <p:nvPr/>
        </p:nvSpPr>
        <p:spPr>
          <a:xfrm>
            <a:off x="6326075" y="879814"/>
            <a:ext cx="406760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2DB03D-4902-40C4-B6E2-078B105CACD4}"/>
              </a:ext>
            </a:extLst>
          </p:cNvPr>
          <p:cNvSpPr/>
          <p:nvPr/>
        </p:nvSpPr>
        <p:spPr>
          <a:xfrm>
            <a:off x="8440420" y="3580963"/>
            <a:ext cx="2420620" cy="131064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2 = 8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FFE40-24CF-4BD7-A31E-4AC1BB3A657C}"/>
              </a:ext>
            </a:extLst>
          </p:cNvPr>
          <p:cNvSpPr txBox="1"/>
          <p:nvPr/>
        </p:nvSpPr>
        <p:spPr>
          <a:xfrm>
            <a:off x="1704457" y="116446"/>
            <a:ext cx="9243236" cy="100584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2592 -0.1199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759066" y="2686453"/>
            <a:ext cx="6461133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BBD7633-946E-4417-9D60-34746784A6A8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765A7-0EA7-4288-830C-693FCD5D9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474695" y="1185833"/>
            <a:ext cx="3095625" cy="3590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B7BE7-F69F-4FB3-BF60-8B5DF743F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8914481" y="843738"/>
            <a:ext cx="2689225" cy="3832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2F93A-A76B-413B-A217-34CFC0698D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35167"/>
          <a:stretch/>
        </p:blipFill>
        <p:spPr>
          <a:xfrm>
            <a:off x="368300" y="3041649"/>
            <a:ext cx="12001500" cy="33640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B81E5-CE32-41AA-8667-6980FE46B02D}"/>
              </a:ext>
            </a:extLst>
          </p:cNvPr>
          <p:cNvGrpSpPr/>
          <p:nvPr/>
        </p:nvGrpSpPr>
        <p:grpSpPr>
          <a:xfrm>
            <a:off x="2121223" y="3657578"/>
            <a:ext cx="2552377" cy="1216010"/>
            <a:chOff x="2108523" y="3276578"/>
            <a:chExt cx="2552377" cy="12160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107C33-D3A6-4E8D-9312-C47EE1F30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0B137A-01A9-4D9F-9D12-00B46315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82D3AF-381D-4B20-9AF5-34113307B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D25093-5B12-49ED-8C51-D7347368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92E3B6-46F2-4109-83B1-8E263E0D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A64EB-6EA7-4EEE-AE04-92237DB830F2}"/>
              </a:ext>
            </a:extLst>
          </p:cNvPr>
          <p:cNvGrpSpPr/>
          <p:nvPr/>
        </p:nvGrpSpPr>
        <p:grpSpPr>
          <a:xfrm>
            <a:off x="4922253" y="3647664"/>
            <a:ext cx="2552377" cy="1216010"/>
            <a:chOff x="2108523" y="3276578"/>
            <a:chExt cx="2552377" cy="12160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33D1415-4E83-4E06-9C81-84F57E3F9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05348F-AC72-4FA7-ACEB-4818AC37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A3B34C-1B60-4BE6-86DD-51DC69503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4FE349-3F1A-45C0-900B-F55905FFB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4CFAF5-A7E2-4132-959A-137EFCF1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EBAC99-B558-4B8B-B769-9FBE73B1E162}"/>
              </a:ext>
            </a:extLst>
          </p:cNvPr>
          <p:cNvGrpSpPr/>
          <p:nvPr/>
        </p:nvGrpSpPr>
        <p:grpSpPr>
          <a:xfrm>
            <a:off x="7897461" y="3657578"/>
            <a:ext cx="2552377" cy="1216010"/>
            <a:chOff x="2108523" y="3276578"/>
            <a:chExt cx="2552377" cy="12160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045FF1-E43A-4C91-A464-BAE524E3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2" y="3435738"/>
              <a:ext cx="2545588" cy="10568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FCBE76B-2262-443B-932A-29FDD8539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23" y="3363327"/>
              <a:ext cx="1247166" cy="83144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BB9C91-F7E6-4100-9E29-BCCE9C4D7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050" y="3276578"/>
              <a:ext cx="1247166" cy="83144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8128D12-6840-483A-B3D0-44C97CA0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49" y="3651230"/>
              <a:ext cx="1247166" cy="83144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D6B8F1D-8B55-4A24-9027-5B659E0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33" b="90000" l="10000" r="90000">
                          <a14:foregroundMark x1="23556" y1="52000" x2="23556" y2="52000"/>
                          <a14:foregroundMark x1="23333" y1="51167" x2="23333" y2="51167"/>
                          <a14:foregroundMark x1="23000" y1="48500" x2="23000" y2="48500"/>
                          <a14:foregroundMark x1="23111" y1="46500" x2="23111" y2="46500"/>
                          <a14:foregroundMark x1="23333" y1="43500" x2="23333" y2="43500"/>
                          <a14:foregroundMark x1="23556" y1="45167" x2="23556" y2="45167"/>
                          <a14:foregroundMark x1="62000" y1="9667" x2="62000" y2="9667"/>
                          <a14:foregroundMark x1="59333" y1="8000" x2="59333" y2="8000"/>
                          <a14:foregroundMark x1="50333" y1="7333" x2="50333" y2="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230" y="3543484"/>
              <a:ext cx="1247166" cy="83144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58126D-2061-4BCD-A8D4-78B41C4234EE}"/>
              </a:ext>
            </a:extLst>
          </p:cNvPr>
          <p:cNvGrpSpPr/>
          <p:nvPr/>
        </p:nvGrpSpPr>
        <p:grpSpPr>
          <a:xfrm>
            <a:off x="2125648" y="-336666"/>
            <a:ext cx="4516873" cy="2409825"/>
            <a:chOff x="2454887" y="-383183"/>
            <a:chExt cx="4010184" cy="240982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91201C2-F609-427C-8542-4BE11F0A1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4887" y="-383183"/>
              <a:ext cx="4010184" cy="240982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7BF2DE-6CA2-43A3-BF7A-DA3E5EFDB425}"/>
                </a:ext>
              </a:extLst>
            </p:cNvPr>
            <p:cNvSpPr txBox="1"/>
            <p:nvPr/>
          </p:nvSpPr>
          <p:spPr>
            <a:xfrm>
              <a:off x="2931231" y="197057"/>
              <a:ext cx="28590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83D3929-BECE-4FD9-82E2-C1374E40EF3C}"/>
              </a:ext>
            </a:extLst>
          </p:cNvPr>
          <p:cNvGrpSpPr/>
          <p:nvPr/>
        </p:nvGrpSpPr>
        <p:grpSpPr>
          <a:xfrm>
            <a:off x="6896662" y="-133567"/>
            <a:ext cx="2689225" cy="2206726"/>
            <a:chOff x="6896662" y="-133567"/>
            <a:chExt cx="2689225" cy="220672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5611FF-3092-4994-8D68-8638CB416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96662" y="-133567"/>
              <a:ext cx="2689225" cy="22067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211D8E-DA27-41A8-9977-F66F197EE551}"/>
                </a:ext>
              </a:extLst>
            </p:cNvPr>
            <p:cNvSpPr txBox="1"/>
            <p:nvPr/>
          </p:nvSpPr>
          <p:spPr>
            <a:xfrm>
              <a:off x="7263205" y="949251"/>
              <a:ext cx="2041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x 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E441FC-B9E7-44BA-9896-0F468CD252D5}"/>
              </a:ext>
            </a:extLst>
          </p:cNvPr>
          <p:cNvGrpSpPr/>
          <p:nvPr/>
        </p:nvGrpSpPr>
        <p:grpSpPr>
          <a:xfrm>
            <a:off x="2228229" y="-326251"/>
            <a:ext cx="4516873" cy="2409825"/>
            <a:chOff x="2453774" y="-487328"/>
            <a:chExt cx="4010184" cy="240982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2924F04-4D84-49EC-A4CE-EE12E85E4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53" b="58637"/>
            <a:stretch/>
          </p:blipFill>
          <p:spPr>
            <a:xfrm>
              <a:off x="2453774" y="-487328"/>
              <a:ext cx="4010184" cy="240982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848684-C069-4DB9-BB15-F2B3DDF94AC0}"/>
                </a:ext>
              </a:extLst>
            </p:cNvPr>
            <p:cNvSpPr txBox="1"/>
            <p:nvPr/>
          </p:nvSpPr>
          <p:spPr>
            <a:xfrm>
              <a:off x="2931231" y="486752"/>
              <a:ext cx="2859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x 3 = 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2EC0864-3500-446B-A711-277553607BD8}"/>
              </a:ext>
            </a:extLst>
          </p:cNvPr>
          <p:cNvGrpSpPr/>
          <p:nvPr/>
        </p:nvGrpSpPr>
        <p:grpSpPr>
          <a:xfrm>
            <a:off x="6431548" y="-422259"/>
            <a:ext cx="3448176" cy="2743019"/>
            <a:chOff x="6882822" y="-195078"/>
            <a:chExt cx="2689225" cy="22067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6772C48-0946-409E-9FBC-76BB6D9EB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94" b="37061" l="5112" r="92812">
                          <a14:foregroundMark x1="5112" y1="19968" x2="5112" y2="19968"/>
                          <a14:foregroundMark x1="70128" y1="20927" x2="70128" y2="20927"/>
                          <a14:foregroundMark x1="92812" y1="24121" x2="92812" y2="241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4" r="2179" b="58637"/>
            <a:stretch/>
          </p:blipFill>
          <p:spPr>
            <a:xfrm>
              <a:off x="6882822" y="-195078"/>
              <a:ext cx="2689225" cy="220672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E57FC0-EB62-4416-8798-E2B7E5812F64}"/>
                </a:ext>
              </a:extLst>
            </p:cNvPr>
            <p:cNvSpPr txBox="1"/>
            <p:nvPr/>
          </p:nvSpPr>
          <p:spPr>
            <a:xfrm>
              <a:off x="7126202" y="780485"/>
              <a:ext cx="2230146" cy="66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E128B80-25CB-4D5F-932C-A3943FE9A08C}"/>
              </a:ext>
            </a:extLst>
          </p:cNvPr>
          <p:cNvSpPr txBox="1"/>
          <p:nvPr/>
        </p:nvSpPr>
        <p:spPr>
          <a:xfrm>
            <a:off x="2555147" y="4753387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Cooper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707F35-0B24-49FE-B961-E5773170D44E}"/>
              </a:ext>
            </a:extLst>
          </p:cNvPr>
          <p:cNvSpPr txBox="1"/>
          <p:nvPr/>
        </p:nvSpPr>
        <p:spPr>
          <a:xfrm>
            <a:off x="5407146" y="4815884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Cooper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92C4F3-4054-4FA0-9423-C8C8F33B7EBA}"/>
              </a:ext>
            </a:extLst>
          </p:cNvPr>
          <p:cNvSpPr txBox="1"/>
          <p:nvPr/>
        </p:nvSpPr>
        <p:spPr>
          <a:xfrm>
            <a:off x="8324168" y="4804442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Cooper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E771D4-38FB-47A1-8319-60DC530A56D5}"/>
              </a:ext>
            </a:extLst>
          </p:cNvPr>
          <p:cNvSpPr txBox="1"/>
          <p:nvPr/>
        </p:nvSpPr>
        <p:spPr>
          <a:xfrm>
            <a:off x="3951071" y="4727359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Cooper" panose="020B72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A8A325-3705-4A1C-9B40-645903F6CEDA}"/>
              </a:ext>
            </a:extLst>
          </p:cNvPr>
          <p:cNvSpPr txBox="1"/>
          <p:nvPr/>
        </p:nvSpPr>
        <p:spPr>
          <a:xfrm>
            <a:off x="6997684" y="4753386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Cooper" panose="020B72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3F22B3-8D23-477D-BF61-B78D5D56AF4E}"/>
              </a:ext>
            </a:extLst>
          </p:cNvPr>
          <p:cNvSpPr txBox="1"/>
          <p:nvPr/>
        </p:nvSpPr>
        <p:spPr>
          <a:xfrm>
            <a:off x="9295232" y="4749378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Cooper" panose="020B72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3CEABC-DC26-4194-976B-1766887C10F2}"/>
              </a:ext>
            </a:extLst>
          </p:cNvPr>
          <p:cNvSpPr txBox="1"/>
          <p:nvPr/>
        </p:nvSpPr>
        <p:spPr>
          <a:xfrm>
            <a:off x="10173892" y="4772492"/>
            <a:ext cx="105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Cooper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59FFE3-7FEB-48AD-BC4C-95E5E93FAF9B}"/>
              </a:ext>
            </a:extLst>
          </p:cNvPr>
          <p:cNvGrpSpPr/>
          <p:nvPr/>
        </p:nvGrpSpPr>
        <p:grpSpPr>
          <a:xfrm>
            <a:off x="3699323" y="-227325"/>
            <a:ext cx="5112577" cy="3749976"/>
            <a:chOff x="3107557" y="2124594"/>
            <a:chExt cx="5112577" cy="374997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21DF9E2-04AC-481E-B540-BEF642C38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94" b="89753" l="5501" r="95346">
                          <a14:foregroundMark x1="8463" y1="59717" x2="8463" y2="59717"/>
                          <a14:foregroundMark x1="95346" y1="67314" x2="95346" y2="67314"/>
                          <a14:foregroundMark x1="5501" y1="62367" x2="5501" y2="62367"/>
                          <a14:backgroundMark x1="8463" y1="80389" x2="8463" y2="80389"/>
                          <a14:backgroundMark x1="57969" y1="87102" x2="57969" y2="87102"/>
                          <a14:backgroundMark x1="77715" y1="84806" x2="77715" y2="84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557" y="2124594"/>
              <a:ext cx="5112577" cy="374997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E1EAAC-2200-4662-9730-913E58612CC9}"/>
                </a:ext>
              </a:extLst>
            </p:cNvPr>
            <p:cNvSpPr txBox="1"/>
            <p:nvPr/>
          </p:nvSpPr>
          <p:spPr>
            <a:xfrm>
              <a:off x="3719249" y="3792351"/>
              <a:ext cx="3941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x 3 =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5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EA26CBD-4ABA-4E94-93E0-38B5FE86BFEE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C2822-409F-41AB-B8D9-182EB18E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81141" y="1129740"/>
            <a:ext cx="3095625" cy="3590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14465-72EA-4962-85EC-F4A3389CD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769475" y="1468738"/>
            <a:ext cx="2689225" cy="3832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92AD2B-F879-4D06-B073-0C3AA0E68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5582" b="26678"/>
          <a:stretch/>
        </p:blipFill>
        <p:spPr>
          <a:xfrm>
            <a:off x="-279400" y="3041649"/>
            <a:ext cx="12649200" cy="436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674F3-B71C-47D9-8927-3728CC996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2710"/>
          <a:stretch/>
        </p:blipFill>
        <p:spPr>
          <a:xfrm>
            <a:off x="0" y="3203116"/>
            <a:ext cx="12192000" cy="3654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66ADF0-04C2-4351-BD4C-3C49D6A75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3882043"/>
            <a:ext cx="2061780" cy="855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77C64B-8286-4291-ADFE-A58B155B0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3882045"/>
            <a:ext cx="2061780" cy="855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2A1149-3A4E-4914-AD89-A3FF1AB41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3882044"/>
            <a:ext cx="2061780" cy="855989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4EC4C7B-C7A0-4E74-9EF2-1CDB0E00C53D}"/>
              </a:ext>
            </a:extLst>
          </p:cNvPr>
          <p:cNvSpPr/>
          <p:nvPr/>
        </p:nvSpPr>
        <p:spPr>
          <a:xfrm>
            <a:off x="1790700" y="57788"/>
            <a:ext cx="3029492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cam, chia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62FEFD0B-D189-4FCE-88D1-A78FF5C05DC8}"/>
              </a:ext>
            </a:extLst>
          </p:cNvPr>
          <p:cNvSpPr/>
          <p:nvPr/>
        </p:nvSpPr>
        <p:spPr>
          <a:xfrm>
            <a:off x="8549384" y="215900"/>
            <a:ext cx="3416452" cy="1430179"/>
          </a:xfrm>
          <a:prstGeom prst="wedgeEllipseCallout">
            <a:avLst>
              <a:gd name="adj1" fmla="val 5386"/>
              <a:gd name="adj2" fmla="val 70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BABE5-A683-47FF-A1BD-46E2F04EC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1967767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1C034-B317-492C-B3C4-343D102805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106286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ACFC32-BA6D-4874-99F8-8EBBF1A1BE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1951392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FE97C0-A32C-4834-96FD-1AB61D145F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125392"/>
            <a:ext cx="1234749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63ABA9-2E41-486B-9EF5-8BAB74D95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1969519"/>
            <a:ext cx="1234749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53725E-9D5D-48CE-9F8E-FA78E2C4F4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112165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8E50A4-3CD8-4D99-B436-228EEEF97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1965219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ACF395-F111-4C81-8E06-4E88A9304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3" y="1119667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C44D0-7AA3-440B-AF3F-9381AE5FAC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69519"/>
            <a:ext cx="1234749" cy="821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869872-E503-4C2C-9764-A97E8AB74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1091082"/>
            <a:ext cx="1231901" cy="821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CB5EB9-68D0-4612-8E86-445381D963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38" y="1951392"/>
            <a:ext cx="1231901" cy="821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B393C7-AB31-4A17-BD22-93B9C0C76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02" y="1100145"/>
            <a:ext cx="1231901" cy="821267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10DF02E-B81C-476F-BE43-0E077120D7D0}"/>
              </a:ext>
            </a:extLst>
          </p:cNvPr>
          <p:cNvSpPr/>
          <p:nvPr/>
        </p:nvSpPr>
        <p:spPr>
          <a:xfrm>
            <a:off x="1483617" y="69103"/>
            <a:ext cx="5221983" cy="1116873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9AD6C672-5A96-4537-B7A2-6FF09E37A6A1}"/>
              </a:ext>
            </a:extLst>
          </p:cNvPr>
          <p:cNvSpPr/>
          <p:nvPr/>
        </p:nvSpPr>
        <p:spPr>
          <a:xfrm>
            <a:off x="6196666" y="627539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12 : 3 = 4</a:t>
            </a:r>
          </a:p>
        </p:txBody>
      </p:sp>
    </p:spTree>
    <p:extLst>
      <p:ext uri="{BB962C8B-B14F-4D97-AF65-F5344CB8AC3E}">
        <p14:creationId xmlns:p14="http://schemas.microsoft.com/office/powerpoint/2010/main" val="22722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2695 0.2189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6914 0.3446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2031 0.22408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3984 0.3421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7357 0.2215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30052 0.3439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4779 0.2634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4557 0.3916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8399 0.26088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6719 0.3902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5013 0.2652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7018 0.39653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F8A3ACB-8E49-4B3C-B784-129CA5C7B65C}"/>
              </a:ext>
            </a:extLst>
          </p:cNvPr>
          <p:cNvSpPr/>
          <p:nvPr/>
        </p:nvSpPr>
        <p:spPr>
          <a:xfrm>
            <a:off x="0" y="0"/>
            <a:ext cx="12192000" cy="6405718"/>
          </a:xfrm>
          <a:prstGeom prst="rect">
            <a:avLst/>
          </a:prstGeom>
          <a:gradFill flip="none" rotWithShape="1">
            <a:gsLst>
              <a:gs pos="100000">
                <a:srgbClr val="97C379"/>
              </a:gs>
              <a:gs pos="64000">
                <a:srgbClr val="C5DEB5"/>
              </a:gs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D5ABF-9A55-4848-B4F3-DEBE39F44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6" r="48083"/>
          <a:stretch/>
        </p:blipFill>
        <p:spPr>
          <a:xfrm>
            <a:off x="-236169" y="1655107"/>
            <a:ext cx="3095625" cy="3590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EF359A-68D1-4B75-AB65-DBD41638E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0256" l="2077" r="96006">
                        <a14:foregroundMark x1="9585" y1="65974" x2="9585" y2="65974"/>
                        <a14:foregroundMark x1="5911" y1="63898" x2="5911" y2="63898"/>
                        <a14:foregroundMark x1="2236" y1="74441" x2="2236" y2="74441"/>
                        <a14:foregroundMark x1="23962" y1="59744" x2="23962" y2="59744"/>
                        <a14:foregroundMark x1="26198" y1="90415" x2="26198" y2="90415"/>
                        <a14:foregroundMark x1="85942" y1="77316" x2="85942" y2="77316"/>
                        <a14:foregroundMark x1="80511" y1="49361" x2="80511" y2="49361"/>
                        <a14:foregroundMark x1="96006" y1="72843" x2="96006" y2="72843"/>
                        <a14:foregroundMark x1="86262" y1="88339" x2="86262" y2="88339"/>
                        <a14:foregroundMark x1="23323" y1="58466" x2="23323" y2="58466"/>
                        <a14:foregroundMark x1="24920" y1="61502" x2="24920" y2="61502"/>
                        <a14:foregroundMark x1="31470" y1="13738" x2="31470" y2="13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36315" r="-852" b="-586"/>
          <a:stretch/>
        </p:blipFill>
        <p:spPr>
          <a:xfrm>
            <a:off x="9896475" y="1997160"/>
            <a:ext cx="2689225" cy="3832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64BBC-21D2-4A90-B666-F98341F0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167" r="90833">
                        <a14:foregroundMark x1="8611" y1="52500" x2="8611" y2="52500"/>
                        <a14:foregroundMark x1="4444" y1="54167" x2="4444" y2="54167"/>
                        <a14:foregroundMark x1="90833" y1="56944" x2="90833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6410" r="6560" b="34319"/>
          <a:stretch/>
        </p:blipFill>
        <p:spPr>
          <a:xfrm>
            <a:off x="0" y="3393616"/>
            <a:ext cx="12192000" cy="3464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83CA1-3BFB-44F6-BBC3-C1916579B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4390043"/>
            <a:ext cx="2061780" cy="855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9B3B0-1A80-4956-B237-55B30A343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20" y="4390045"/>
            <a:ext cx="2061780" cy="85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51241-3199-46D6-9ECA-DCBF88AFB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60" y="4390044"/>
            <a:ext cx="2061780" cy="855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14FE0-0E20-4370-A7C0-695D4DEFD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36" y="2475767"/>
            <a:ext cx="1234749" cy="82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29E1C-04E7-428E-A5E2-927E0A91C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0" y="1614286"/>
            <a:ext cx="1234749" cy="821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4F7B0-1FC8-4069-8F08-C821DDFE7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2459392"/>
            <a:ext cx="1234749" cy="82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525A7-E90E-4BC0-B3CB-1FE696006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51" y="1633392"/>
            <a:ext cx="1234749" cy="821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4300CA-3EB7-4E12-9E8F-B055D0AD97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2477519"/>
            <a:ext cx="1234749" cy="821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7D74B3-703E-4BC5-A6C1-10A219A67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4" y="1620165"/>
            <a:ext cx="1234749" cy="821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138326-4F81-484E-AAF1-077DD4EDF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7" y="2473219"/>
            <a:ext cx="1231901" cy="821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EE8E29-6E50-4C9A-84B5-5DFD0B5C7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5" y="1638125"/>
            <a:ext cx="1231901" cy="82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33B0A1-84FE-4E8D-9362-62C944DE8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477519"/>
            <a:ext cx="1234749" cy="821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0F8DB9-5FE7-46CD-945D-763A4590C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599082"/>
            <a:ext cx="1231901" cy="821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BCFBD5-B321-4827-92EA-490AC75D9A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38" y="2459392"/>
            <a:ext cx="1231901" cy="821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1F6E76-FE7E-46C0-9389-717DD9AA1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0000" l="10000" r="90000">
                        <a14:foregroundMark x1="22889" y1="48500" x2="22889" y2="48500"/>
                        <a14:foregroundMark x1="23111" y1="44333" x2="23111" y2="44333"/>
                        <a14:foregroundMark x1="23111" y1="46500" x2="23111" y2="46500"/>
                        <a14:foregroundMark x1="22889" y1="46167" x2="22889" y2="46167"/>
                        <a14:foregroundMark x1="23111" y1="51667" x2="23111" y2="51667"/>
                        <a14:foregroundMark x1="23222" y1="53000" x2="23222" y2="53000"/>
                        <a14:foregroundMark x1="55667" y1="8167" x2="55667" y2="8167"/>
                        <a14:foregroundMark x1="50222" y1="7000" x2="50222" y2="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2" y="1608145"/>
            <a:ext cx="1231901" cy="8212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D8344A-7712-4DCB-ADEC-2D3227B9D90C}"/>
              </a:ext>
            </a:extLst>
          </p:cNvPr>
          <p:cNvSpPr/>
          <p:nvPr/>
        </p:nvSpPr>
        <p:spPr>
          <a:xfrm>
            <a:off x="3079042" y="1591148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428BE-B86C-4801-BD3D-F51552BEBC59}"/>
              </a:ext>
            </a:extLst>
          </p:cNvPr>
          <p:cNvSpPr/>
          <p:nvPr/>
        </p:nvSpPr>
        <p:spPr>
          <a:xfrm>
            <a:off x="5029747" y="1595445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847B53-65E6-4D58-B479-97BC1892DBE1}"/>
              </a:ext>
            </a:extLst>
          </p:cNvPr>
          <p:cNvSpPr/>
          <p:nvPr/>
        </p:nvSpPr>
        <p:spPr>
          <a:xfrm>
            <a:off x="6990584" y="1601709"/>
            <a:ext cx="1911711" cy="18594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7672847-96EF-4E2A-86E3-8E362A0AAF06}"/>
              </a:ext>
            </a:extLst>
          </p:cNvPr>
          <p:cNvSpPr/>
          <p:nvPr/>
        </p:nvSpPr>
        <p:spPr>
          <a:xfrm>
            <a:off x="1790700" y="57788"/>
            <a:ext cx="4521200" cy="877325"/>
          </a:xfrm>
          <a:prstGeom prst="wedgeRoundRectCallout">
            <a:avLst>
              <a:gd name="adj1" fmla="val -50356"/>
              <a:gd name="adj2" fmla="val 109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cam, chia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cam. 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85D3040-8FA3-4C6E-8AE3-B6E21CD1E878}"/>
              </a:ext>
            </a:extLst>
          </p:cNvPr>
          <p:cNvSpPr/>
          <p:nvPr/>
        </p:nvSpPr>
        <p:spPr>
          <a:xfrm>
            <a:off x="7203711" y="0"/>
            <a:ext cx="4882338" cy="1402145"/>
          </a:xfrm>
          <a:prstGeom prst="wedgeEllipseCallout">
            <a:avLst>
              <a:gd name="adj1" fmla="val 24895"/>
              <a:gd name="adj2" fmla="val 89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64FEF98-1EB9-422E-8C23-EA02A78A381E}"/>
              </a:ext>
            </a:extLst>
          </p:cNvPr>
          <p:cNvSpPr/>
          <p:nvPr/>
        </p:nvSpPr>
        <p:spPr>
          <a:xfrm>
            <a:off x="1867509" y="403948"/>
            <a:ext cx="4882338" cy="1460079"/>
          </a:xfrm>
          <a:prstGeom prst="wedgeRoundRectCallout">
            <a:avLst>
              <a:gd name="adj1" fmla="val -38830"/>
              <a:gd name="adj2" fmla="val 84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cam,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cam.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A54AFDE7-D815-4ABC-B6D6-0846DD1E777C}"/>
              </a:ext>
            </a:extLst>
          </p:cNvPr>
          <p:cNvSpPr/>
          <p:nvPr/>
        </p:nvSpPr>
        <p:spPr>
          <a:xfrm>
            <a:off x="6673828" y="509905"/>
            <a:ext cx="4177800" cy="1578957"/>
          </a:xfrm>
          <a:prstGeom prst="wedgeEllipseCallout">
            <a:avLst>
              <a:gd name="adj1" fmla="val 42419"/>
              <a:gd name="adj2" fmla="val 5424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12 : 4 = 3</a:t>
            </a:r>
          </a:p>
        </p:txBody>
      </p:sp>
    </p:spTree>
    <p:extLst>
      <p:ext uri="{BB962C8B-B14F-4D97-AF65-F5344CB8AC3E}">
        <p14:creationId xmlns:p14="http://schemas.microsoft.com/office/powerpoint/2010/main" val="17510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349 0.2435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01979 0.3673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9519 0.274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3672 0.39652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332 0.22338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3451 0.3909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885 0.2240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3 0.39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8737 0.24329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3841 0.36435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416 0.2722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6732 0.3965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47872" y="2138135"/>
            <a:ext cx="760703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736196" y="3035258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798524" y="3865887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3078440" y="3471290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788580" y="268131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3 =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796887" y="4261265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4 =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6D4DF-5BE6-40E1-9CF6-87753B9E30EE}"/>
              </a:ext>
            </a:extLst>
          </p:cNvPr>
          <p:cNvSpPr txBox="1"/>
          <p:nvPr/>
        </p:nvSpPr>
        <p:spPr>
          <a:xfrm>
            <a:off x="3059142" y="825503"/>
            <a:ext cx="6384251" cy="10772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42E3D2-3744-43E8-BE5E-A452C57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D6B4A-87E7-4B0F-86B0-8F11C986EF47}"/>
              </a:ext>
            </a:extLst>
          </p:cNvPr>
          <p:cNvSpPr/>
          <p:nvPr/>
        </p:nvSpPr>
        <p:spPr>
          <a:xfrm>
            <a:off x="378045" y="280408"/>
            <a:ext cx="11435910" cy="6120392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641D1B-843B-457C-8943-D1C94D1129D7}"/>
              </a:ext>
            </a:extLst>
          </p:cNvPr>
          <p:cNvGrpSpPr/>
          <p:nvPr/>
        </p:nvGrpSpPr>
        <p:grpSpPr>
          <a:xfrm>
            <a:off x="-267684" y="3180602"/>
            <a:ext cx="12459684" cy="3832225"/>
            <a:chOff x="-104172" y="3578668"/>
            <a:chExt cx="12459684" cy="3832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F35830-F600-46FC-A0CB-7BFDC8DAF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76" r="48083"/>
            <a:stretch/>
          </p:blipFill>
          <p:spPr>
            <a:xfrm>
              <a:off x="-104172" y="3699317"/>
              <a:ext cx="3095625" cy="3590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770D7-7000-4FB6-AE77-30BC59979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85" b="90256" l="2077" r="96006">
                          <a14:foregroundMark x1="9585" y1="65974" x2="9585" y2="65974"/>
                          <a14:foregroundMark x1="5911" y1="63898" x2="5911" y2="63898"/>
                          <a14:foregroundMark x1="2236" y1="74441" x2="2236" y2="74441"/>
                          <a14:foregroundMark x1="23962" y1="59744" x2="23962" y2="59744"/>
                          <a14:foregroundMark x1="26198" y1="90415" x2="26198" y2="90415"/>
                          <a14:foregroundMark x1="85942" y1="77316" x2="85942" y2="77316"/>
                          <a14:foregroundMark x1="80511" y1="49361" x2="80511" y2="49361"/>
                          <a14:foregroundMark x1="96006" y1="72843" x2="96006" y2="72843"/>
                          <a14:foregroundMark x1="86262" y1="88339" x2="86262" y2="88339"/>
                          <a14:foregroundMark x1="23323" y1="58466" x2="23323" y2="58466"/>
                          <a14:foregroundMark x1="24920" y1="61502" x2="24920" y2="61502"/>
                          <a14:foregroundMark x1="31470" y1="13738" x2="31470" y2="13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1" t="36315" r="-852" b="-586"/>
            <a:stretch/>
          </p:blipFill>
          <p:spPr>
            <a:xfrm>
              <a:off x="9666287" y="3578668"/>
              <a:ext cx="2689225" cy="3832225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8F7CB-7DE0-4C03-96C4-A0EA7C929D62}"/>
              </a:ext>
            </a:extLst>
          </p:cNvPr>
          <p:cNvCxnSpPr>
            <a:cxnSpLocks/>
          </p:cNvCxnSpPr>
          <p:nvPr/>
        </p:nvCxnSpPr>
        <p:spPr>
          <a:xfrm flipV="1">
            <a:off x="5366082" y="2075244"/>
            <a:ext cx="1030145" cy="8527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238590-9EF3-4767-86EF-C8C588F9FDFE}"/>
              </a:ext>
            </a:extLst>
          </p:cNvPr>
          <p:cNvCxnSpPr>
            <a:cxnSpLocks/>
          </p:cNvCxnSpPr>
          <p:nvPr/>
        </p:nvCxnSpPr>
        <p:spPr>
          <a:xfrm>
            <a:off x="5428410" y="2905873"/>
            <a:ext cx="967817" cy="74932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2D3BDC-B4D2-4F1F-AA77-E613889D6933}"/>
              </a:ext>
            </a:extLst>
          </p:cNvPr>
          <p:cNvSpPr txBox="1"/>
          <p:nvPr/>
        </p:nvSpPr>
        <p:spPr>
          <a:xfrm>
            <a:off x="2708326" y="2511276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x 5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C4EAC-71B6-4C60-9D95-543AE09C560B}"/>
              </a:ext>
            </a:extLst>
          </p:cNvPr>
          <p:cNvSpPr txBox="1"/>
          <p:nvPr/>
        </p:nvSpPr>
        <p:spPr>
          <a:xfrm>
            <a:off x="6418466" y="172130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86202-4DA8-442A-9250-79C40C75D903}"/>
              </a:ext>
            </a:extLst>
          </p:cNvPr>
          <p:cNvSpPr txBox="1"/>
          <p:nvPr/>
        </p:nvSpPr>
        <p:spPr>
          <a:xfrm>
            <a:off x="6426773" y="3301251"/>
            <a:ext cx="278241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A917B-9D21-4E32-95EC-4D89C63B459C}"/>
              </a:ext>
            </a:extLst>
          </p:cNvPr>
          <p:cNvSpPr txBox="1"/>
          <p:nvPr/>
        </p:nvSpPr>
        <p:spPr>
          <a:xfrm>
            <a:off x="4636286" y="2492104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834C0-C611-4E70-9A09-29D66E467603}"/>
              </a:ext>
            </a:extLst>
          </p:cNvPr>
          <p:cNvSpPr txBox="1"/>
          <p:nvPr/>
        </p:nvSpPr>
        <p:spPr>
          <a:xfrm>
            <a:off x="4726881" y="2492104"/>
            <a:ext cx="8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20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2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E8572-8689-4E41-9598-02725B5BB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96" y="1045780"/>
            <a:ext cx="5628208" cy="5431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1AD20B-B634-4E42-8210-8BDDB34C4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 flipH="1">
            <a:off x="6181892" y="1485289"/>
            <a:ext cx="3471394" cy="190655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2B185602-FFB7-491F-BD8E-C9F4E799143B}"/>
              </a:ext>
            </a:extLst>
          </p:cNvPr>
          <p:cNvSpPr txBox="1"/>
          <p:nvPr/>
        </p:nvSpPr>
        <p:spPr>
          <a:xfrm>
            <a:off x="2865433" y="144379"/>
            <a:ext cx="6461133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 CHƠI: ĐỐ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42CA-3F6F-4008-AEA4-5A4FA5EE6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6"/>
          <a:stretch/>
        </p:blipFill>
        <p:spPr>
          <a:xfrm flipH="1">
            <a:off x="2865433" y="1485290"/>
            <a:ext cx="2758635" cy="1906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541C1-3A8A-4090-B145-B1D9A51CA608}"/>
              </a:ext>
            </a:extLst>
          </p:cNvPr>
          <p:cNvSpPr txBox="1"/>
          <p:nvPr/>
        </p:nvSpPr>
        <p:spPr>
          <a:xfrm>
            <a:off x="3206188" y="1850433"/>
            <a:ext cx="21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037DC-5591-4B11-B96C-E898A607F7E8}"/>
              </a:ext>
            </a:extLst>
          </p:cNvPr>
          <p:cNvSpPr txBox="1"/>
          <p:nvPr/>
        </p:nvSpPr>
        <p:spPr>
          <a:xfrm>
            <a:off x="6444555" y="1781516"/>
            <a:ext cx="275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4991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153115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590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.VnCooper</vt:lpstr>
      <vt:lpstr>Arial</vt:lpstr>
      <vt:lpstr>Calibri</vt:lpstr>
      <vt:lpstr>Calibri Light</vt:lpstr>
      <vt:lpstr>Times New Roman</vt:lpstr>
      <vt:lpstr>UTM Avo</vt:lpstr>
      <vt:lpstr>UTM Avo (Headings)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FPT</cp:lastModifiedBy>
  <cp:revision>75</cp:revision>
  <dcterms:created xsi:type="dcterms:W3CDTF">2021-07-12T03:44:38Z</dcterms:created>
  <dcterms:modified xsi:type="dcterms:W3CDTF">2025-05-19T15:15:13Z</dcterms:modified>
</cp:coreProperties>
</file>