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5" r:id="rId2"/>
    <p:sldId id="257" r:id="rId3"/>
    <p:sldId id="287" r:id="rId4"/>
    <p:sldId id="258" r:id="rId5"/>
    <p:sldId id="288" r:id="rId6"/>
    <p:sldId id="293" r:id="rId7"/>
    <p:sldId id="289" r:id="rId8"/>
    <p:sldId id="290" r:id="rId9"/>
    <p:sldId id="296" r:id="rId10"/>
    <p:sldId id="297" r:id="rId11"/>
    <p:sldId id="298" r:id="rId12"/>
    <p:sldId id="294" r:id="rId13"/>
    <p:sldId id="295" r:id="rId14"/>
    <p:sldId id="299" r:id="rId15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3279"/>
    <a:srgbClr val="FFD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45"/>
    <p:restoredTop sz="95897"/>
  </p:normalViewPr>
  <p:slideViewPr>
    <p:cSldViewPr snapToGrid="0" snapToObjects="1">
      <p:cViewPr>
        <p:scale>
          <a:sx n="66" d="100"/>
          <a:sy n="66" d="100"/>
        </p:scale>
        <p:origin x="15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C6B8-8769-9241-B164-1EB930C25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CEEF6-34EF-C84A-9D3B-0FBFD810B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4273E-6EBE-6D46-B18B-E65AE2FD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5A853-7080-A245-8661-EF47752B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2EB7C-9F3A-A74F-BD6E-8B5AABE1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5791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C17D-893E-834E-B6C5-3DC86E447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F0840-E0BB-0247-8576-B65A5ABFD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61BF0-512D-7542-A118-4480EF0E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5E472-72FD-6D48-ABDA-CB7E3CDF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493AD-4A1F-BF4C-A244-1F537E100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57981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E7258-12AD-8444-BA21-70881BF75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A5180-2F6A-6441-A65E-7F9A3BC9F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B7486-4101-F64A-9431-39A5D0B9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71B0C-0C8B-CB45-A5E0-D43C7164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FB9B9-F3F4-834B-9E2D-71F0F484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3540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6B12-1C26-9E4B-8FC5-59F15B12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DBDE-55EC-EB49-9186-BF0181934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21F28-C4B9-C64F-BECF-F1C97D97A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343F6-A722-EB4B-93CA-4F8C09BD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97ABF-0E92-8D4E-9976-9219F98E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66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5955-0668-3346-BFB8-C7EB9F20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EDF35-4B85-D542-8EA6-E15FB6861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F52AB-EBB2-1446-83C0-7A5D4A76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30A59-4D26-044A-9FE6-D946AB753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58B17-9E64-3F46-87E6-684DD9A9F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4096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F526-DA01-7848-ABE3-DD4C113B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7DB79-1860-844E-A7FF-8F0B71C29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12BB9-976D-D343-89F5-4DFF93EB5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8AD6C-AE63-EE4C-BFA4-C9E39DE1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9D187-3F92-DA4C-85F0-B0BC94E4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B5087-AEE8-354B-B086-479E3FDD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8715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3184A-9E37-6441-BCD0-B91570DE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ADAA4-D45E-EB47-97C4-7EB339642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4A7FA-0101-1748-8616-DAE360C1A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B9F7E-7E58-7C4D-AB1D-88B98F7DE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E4B841-8AE6-3F42-896D-D54C4C091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FC749C-7CE2-F349-838A-7D9DED20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DBB7A-AC64-4843-8DCB-C0A983CC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9F0A3E-900C-4646-80C9-A7185CCA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2415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FD4C-E84E-DB41-88AD-49CC76B9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5623A-4EE7-A147-86EF-9BC6BF7F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3178D-4218-1545-8940-487A67F2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B5D18-47F7-FD4E-A9D6-31CDD064B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9955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77B1A2-5CA7-8049-AABD-8C925CDA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433F12-33B7-C842-9BE8-FDCC3FC4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67824-CAE4-9449-83A7-3FF242E54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523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9F4B-0D34-8F46-BD7E-4B037834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F973-3C85-5041-89B5-31957CC51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335B1-FCC1-514F-88D1-FC56AF195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D9830-EA98-6243-998C-3059D1EA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AEEF0-0CF4-2D4C-B18A-CE16E0DF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9962B-892F-6D49-9583-A0EF71BF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7457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A3B24-A0B6-4240-B4AA-95652395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FCEFD-0CCF-884A-9946-DD8280288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D1330-BEB6-E342-BCB1-953780EFA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0538E-291D-8B4B-A0B0-0B81A054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DCC58-08B2-324F-9A4A-E3956775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BCF0D-1722-DE4F-8BA8-C08AB0F49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0484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4473A-FA69-FB49-81F9-4291DA05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F8CA5-0A96-E344-B72B-B644B051F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3635-C0C7-AE40-B857-A698CE4583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B1D33-5FA4-674E-B965-0A99F0FBAB91}" type="datetimeFigureOut">
              <a:rPr lang="en-VN" smtClean="0"/>
              <a:t>10/29/2023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A06E1-DF44-3847-9335-1F579FFBE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0EA54-805B-AE42-AF10-515CCD662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64F16-4DF8-C04B-B48F-CD9CA0A0549F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0E7868-F7BF-F54D-DA50-6EFC28873D22}"/>
              </a:ext>
            </a:extLst>
          </p:cNvPr>
          <p:cNvGrpSpPr/>
          <p:nvPr userDrawn="1"/>
        </p:nvGrpSpPr>
        <p:grpSpPr>
          <a:xfrm>
            <a:off x="-3773121" y="0"/>
            <a:ext cx="4326052" cy="2928084"/>
            <a:chOff x="6278216" y="1917262"/>
            <a:chExt cx="4339742" cy="29280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C8586E-5DFC-D127-D34F-4F28C7274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8C33B71-9318-01CF-4280-5E8F41962782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A0C737-C77C-1353-F4EB-ADA3BB7D5CA7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5B2C0C-9ADF-DD77-5DC1-07EFCD234EA0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F4964E-8840-360C-FB65-D316CF7A94C2}"/>
              </a:ext>
            </a:extLst>
          </p:cNvPr>
          <p:cNvGrpSpPr/>
          <p:nvPr userDrawn="1"/>
        </p:nvGrpSpPr>
        <p:grpSpPr>
          <a:xfrm>
            <a:off x="3581400" y="6900862"/>
            <a:ext cx="4326052" cy="2928084"/>
            <a:chOff x="6278216" y="1917262"/>
            <a:chExt cx="4339742" cy="292808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9E2FC3B-C936-7DD0-8907-0E3CCDEC66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D3BAE5-543E-F947-5A66-740579CB217E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CF5144E-566D-0BD2-DED5-B7EB0306CC61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468630-DC69-21BF-53E2-F92D0AD0D646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68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8.png"/><Relationship Id="rId7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microsoft.com/office/2007/relationships/hdphoto" Target="../media/hdphoto1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microsoft.com/office/2007/relationships/hdphoto" Target="../media/hdphoto17.wdp"/><Relationship Id="rId10" Type="http://schemas.microsoft.com/office/2007/relationships/hdphoto" Target="../media/hdphoto13.wdp"/><Relationship Id="rId4" Type="http://schemas.openxmlformats.org/officeDocument/2006/relationships/image" Target="../media/image21.png"/><Relationship Id="rId9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microsoft.com/office/2007/relationships/hdphoto" Target="../media/hdphoto2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23.wdp"/><Relationship Id="rId4" Type="http://schemas.openxmlformats.org/officeDocument/2006/relationships/image" Target="../media/image12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em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5400" y="23119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6500" y="30358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WWW.HANHTRANGGIAOVIEN.COM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4FD912-7F07-0DC3-9F1D-3DC01B02E883}"/>
              </a:ext>
            </a:extLst>
          </p:cNvPr>
          <p:cNvGrpSpPr/>
          <p:nvPr/>
        </p:nvGrpSpPr>
        <p:grpSpPr>
          <a:xfrm>
            <a:off x="261074" y="17750"/>
            <a:ext cx="11669852" cy="6621026"/>
            <a:chOff x="261074" y="17750"/>
            <a:chExt cx="11669852" cy="6621026"/>
          </a:xfrm>
        </p:grpSpPr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265FEA91-E376-A8F8-A3CB-E25F5B92910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8903906"/>
                </p:ext>
              </p:extLst>
            </p:nvPr>
          </p:nvGraphicFramePr>
          <p:xfrm>
            <a:off x="261074" y="17750"/>
            <a:ext cx="11669852" cy="66210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4" imgW="9143596" imgH="5143342" progId="Acrobat.Document.DC">
                    <p:embed/>
                  </p:oleObj>
                </mc:Choice>
                <mc:Fallback>
                  <p:oleObj name="Acrobat Document" r:id="rId4" imgW="9143596" imgH="5143342" progId="Acrobat.Document.DC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265FEA91-E376-A8F8-A3CB-E25F5B92910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61074" y="17750"/>
                          <a:ext cx="11669852" cy="66210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DDB9351-BBF5-1479-7B6B-79463373297A}"/>
                </a:ext>
              </a:extLst>
            </p:cNvPr>
            <p:cNvGrpSpPr/>
            <p:nvPr/>
          </p:nvGrpSpPr>
          <p:grpSpPr>
            <a:xfrm>
              <a:off x="7226710" y="2002402"/>
              <a:ext cx="3801945" cy="2215637"/>
              <a:chOff x="6278216" y="1917262"/>
              <a:chExt cx="4339742" cy="292808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BBF3EE-BAEC-D0ED-2FDD-0C1E3E848BB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4860" y="2206135"/>
                <a:ext cx="2313051" cy="1985355"/>
              </a:xfrm>
              <a:prstGeom prst="rect">
                <a:avLst/>
              </a:prstGeom>
            </p:spPr>
          </p:pic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66C1F7C-9F98-B116-14E3-05E00AF34932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B49AAA-CEEF-A399-8CB1-FDA31FB5CF80}"/>
                  </a:ext>
                </a:extLst>
              </p:cNvPr>
              <p:cNvSpPr txBox="1"/>
              <p:nvPr userDrawn="1"/>
            </p:nvSpPr>
            <p:spPr>
              <a:xfrm>
                <a:off x="7055892" y="4133718"/>
                <a:ext cx="3562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GIÁO ÁN ĐƯỢC CHIA SẺ TẠI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C252EF7-0B25-F09E-BE1C-BD137F8E393E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716896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6116210"/>
            <a:chOff x="-426913" y="89982"/>
            <a:chExt cx="5865598" cy="6208966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6208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98B2-9E02-8B4C-A29A-4D1960B1B631}"/>
                </a:ext>
              </a:extLst>
            </p:cNvPr>
            <p:cNvSpPr txBox="1"/>
            <p:nvPr/>
          </p:nvSpPr>
          <p:spPr>
            <a:xfrm>
              <a:off x="1153872" y="2053204"/>
              <a:ext cx="3204605" cy="2093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c. An ủi bạn khi bạn bị ốm nên phải nghỉ học.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675160"/>
              <a:ext cx="3452619" cy="122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Cảm ơn cậu nhiều nha. </a:t>
              </a:r>
              <a:endParaRPr lang="vi-VN" sz="320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9C81CA-2B7F-B84F-A804-4ED4FFD94B5C}"/>
                </a:ext>
              </a:extLst>
            </p:cNvPr>
            <p:cNvSpPr txBox="1"/>
            <p:nvPr/>
          </p:nvSpPr>
          <p:spPr>
            <a:xfrm rot="666225">
              <a:off x="996115" y="4773961"/>
              <a:ext cx="304216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Cậu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cố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gắng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mau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khỏe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nhé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.</a:t>
              </a:r>
              <a:endParaRPr lang="vi-VN" sz="3200" b="1" dirty="0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  <p:pic>
        <p:nvPicPr>
          <p:cNvPr id="6146" name="Picture 2" descr="Tổng Hợp Hình Ảnh Hoạt Hình Hài Hước Nhất Hiện Nay, 42 Bựa Ý Tưởng">
            <a:extLst>
              <a:ext uri="{FF2B5EF4-FFF2-40B4-BE49-F238E27FC236}">
                <a16:creationId xmlns:a16="http://schemas.microsoft.com/office/drawing/2014/main" id="{3AC18496-05F1-864A-BB02-38E3DC857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379" b="95996" l="9635" r="87500">
                        <a14:foregroundMark x1="27083" y1="64453" x2="36458" y2="63379"/>
                        <a14:foregroundMark x1="36458" y1="63379" x2="38672" y2="6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765" r="2690"/>
          <a:stretch/>
        </p:blipFill>
        <p:spPr bwMode="auto">
          <a:xfrm>
            <a:off x="3002632" y="2913186"/>
            <a:ext cx="7298185" cy="392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17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5777972"/>
            <a:chOff x="-426913" y="89982"/>
            <a:chExt cx="5865598" cy="5865598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98B2-9E02-8B4C-A29A-4D1960B1B631}"/>
                </a:ext>
              </a:extLst>
            </p:cNvPr>
            <p:cNvSpPr txBox="1"/>
            <p:nvPr/>
          </p:nvSpPr>
          <p:spPr>
            <a:xfrm>
              <a:off x="1153872" y="2053204"/>
              <a:ext cx="2844815" cy="159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d. Chúc mừng sinh nhật bạn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675160"/>
              <a:ext cx="3452619" cy="122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Cảm ơn cậu nhiều. </a:t>
              </a:r>
              <a:endParaRPr lang="vi-VN" sz="3200" b="1" dirty="0"/>
            </a:p>
          </p:txBody>
        </p:sp>
      </p:grpSp>
      <p:pic>
        <p:nvPicPr>
          <p:cNvPr id="7170" name="Picture 2" descr="Hình ảnh Lời Chúc Sinh Nhật Sinh Nhật Kỷ Niệm Sinh Nhật Nhân Vật Hoạt Hình  PNG , Minh Họa Hoạt Hình, Nhân, Tải PNG miễn phí tải tập tin PSDComment và">
            <a:extLst>
              <a:ext uri="{FF2B5EF4-FFF2-40B4-BE49-F238E27FC236}">
                <a16:creationId xmlns:a16="http://schemas.microsoft.com/office/drawing/2014/main" id="{3E2D0120-D86B-AA4B-9931-19D8BAE01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333" l="8750" r="90000">
                        <a14:foregroundMark x1="38667" y1="71000" x2="40667" y2="86667"/>
                        <a14:foregroundMark x1="40667" y1="86667" x2="43750" y2="89833"/>
                        <a14:foregroundMark x1="24083" y1="87000" x2="39417" y2="87417"/>
                        <a14:foregroundMark x1="39417" y1="87417" x2="43333" y2="88750"/>
                        <a14:foregroundMark x1="34750" y1="84167" x2="43000" y2="84333"/>
                        <a14:foregroundMark x1="43000" y1="84333" x2="60167" y2="83250"/>
                        <a14:foregroundMark x1="60167" y1="83250" x2="62333" y2="83250"/>
                        <a14:foregroundMark x1="29083" y1="84167" x2="61250" y2="85500"/>
                        <a14:foregroundMark x1="34083" y1="72167" x2="49833" y2="73833"/>
                        <a14:foregroundMark x1="49833" y1="73833" x2="63167" y2="72583"/>
                        <a14:foregroundMark x1="11833" y1="25167" x2="19250" y2="33917"/>
                        <a14:foregroundMark x1="8750" y1="59417" x2="9167" y2="79333"/>
                        <a14:foregroundMark x1="36917" y1="87250" x2="44250" y2="89000"/>
                        <a14:foregroundMark x1="44250" y1="89000" x2="65333" y2="84833"/>
                        <a14:foregroundMark x1="39583" y1="90250" x2="47250" y2="91333"/>
                        <a14:foregroundMark x1="47250" y1="91333" x2="63833" y2="86333"/>
                        <a14:foregroundMark x1="62333" y1="82417" x2="64250" y2="83250"/>
                        <a14:foregroundMark x1="23417" y1="77833" x2="28833" y2="7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79" y="1467656"/>
            <a:ext cx="5892384" cy="589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9C81CA-2B7F-B84F-A804-4ED4FFD94B5C}"/>
                </a:ext>
              </a:extLst>
            </p:cNvPr>
            <p:cNvSpPr txBox="1"/>
            <p:nvPr/>
          </p:nvSpPr>
          <p:spPr>
            <a:xfrm rot="666225">
              <a:off x="1091187" y="4489055"/>
              <a:ext cx="304216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Chúc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mừng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sinh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nhật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cậu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.</a:t>
              </a:r>
              <a:endParaRPr lang="vi-VN" sz="3200" b="1" dirty="0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5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28" name="图片 13">
            <a:extLst>
              <a:ext uri="{FF2B5EF4-FFF2-40B4-BE49-F238E27FC236}">
                <a16:creationId xmlns:a16="http://schemas.microsoft.com/office/drawing/2014/main" id="{C918447B-DFFC-3641-B60F-94A52AB369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-105507" y="215947"/>
            <a:ext cx="2380088" cy="2515867"/>
          </a:xfrm>
          <a:prstGeom prst="rect">
            <a:avLst/>
          </a:prstGeom>
        </p:spPr>
      </p:pic>
      <p:sp>
        <p:nvSpPr>
          <p:cNvPr id="7" name="椭圆 3">
            <a:extLst>
              <a:ext uri="{FF2B5EF4-FFF2-40B4-BE49-F238E27FC236}">
                <a16:creationId xmlns:a16="http://schemas.microsoft.com/office/drawing/2014/main" id="{B096E618-231A-B642-81F4-8B374BB92ADC}"/>
              </a:ext>
            </a:extLst>
          </p:cNvPr>
          <p:cNvSpPr/>
          <p:nvPr/>
        </p:nvSpPr>
        <p:spPr>
          <a:xfrm>
            <a:off x="999055" y="164888"/>
            <a:ext cx="1106023" cy="109428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9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817081-DACD-6F4E-942E-AA8A5AB0026A}"/>
              </a:ext>
            </a:extLst>
          </p:cNvPr>
          <p:cNvSpPr/>
          <p:nvPr/>
        </p:nvSpPr>
        <p:spPr>
          <a:xfrm>
            <a:off x="2413825" y="247333"/>
            <a:ext cx="7869836" cy="1266674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B: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503B9F0-DBDB-D34B-8978-C3AEAD76021C}"/>
              </a:ext>
            </a:extLst>
          </p:cNvPr>
          <p:cNvSpPr/>
          <p:nvPr/>
        </p:nvSpPr>
        <p:spPr>
          <a:xfrm>
            <a:off x="916392" y="2075223"/>
            <a:ext cx="4791856" cy="828483"/>
          </a:xfrm>
          <a:prstGeom prst="roundRect">
            <a:avLst>
              <a:gd name="adj" fmla="val 50000"/>
            </a:avLst>
          </a:prstGeom>
          <a:solidFill>
            <a:srgbClr val="FFD3D9"/>
          </a:solidFill>
          <a:ln w="38100">
            <a:solidFill>
              <a:srgbClr val="EA32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EA3279"/>
                </a:solidFill>
                <a:latin typeface="UTM Avo" panose="02040603050506090204" pitchFamily="18" charset="0"/>
              </a:rPr>
              <a:t>Bác An là nông dân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0997F91-ECB7-ED4B-A8DB-749E514FAD22}"/>
              </a:ext>
            </a:extLst>
          </p:cNvPr>
          <p:cNvSpPr/>
          <p:nvPr/>
        </p:nvSpPr>
        <p:spPr>
          <a:xfrm>
            <a:off x="916392" y="3306790"/>
            <a:ext cx="4791856" cy="828483"/>
          </a:xfrm>
          <a:prstGeom prst="roundRect">
            <a:avLst>
              <a:gd name="adj" fmla="val 50000"/>
            </a:avLst>
          </a:prstGeom>
          <a:solidFill>
            <a:srgbClr val="FFD3D9"/>
          </a:solidFill>
          <a:ln w="38100">
            <a:solidFill>
              <a:srgbClr val="EA32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EA3279"/>
                </a:solidFill>
                <a:latin typeface="UTM Avo" panose="02040603050506090204" pitchFamily="18" charset="0"/>
              </a:rPr>
              <a:t>Bác đang gặt lúa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F6BD6C6-867A-664F-B1DB-B44BD5BE5837}"/>
              </a:ext>
            </a:extLst>
          </p:cNvPr>
          <p:cNvSpPr/>
          <p:nvPr/>
        </p:nvSpPr>
        <p:spPr>
          <a:xfrm>
            <a:off x="999055" y="4564687"/>
            <a:ext cx="4791856" cy="1266674"/>
          </a:xfrm>
          <a:prstGeom prst="roundRect">
            <a:avLst>
              <a:gd name="adj" fmla="val 50000"/>
            </a:avLst>
          </a:prstGeom>
          <a:solidFill>
            <a:srgbClr val="FFD3D9"/>
          </a:solidFill>
          <a:ln w="38100">
            <a:solidFill>
              <a:srgbClr val="EA32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EA3279"/>
                </a:solidFill>
                <a:latin typeface="UTM Avo" panose="02040603050506090204" pitchFamily="18" charset="0"/>
              </a:rPr>
              <a:t>Bác rất chăm chỉ và cẩn thận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 flipH="1">
            <a:off x="-106154" y="3711488"/>
            <a:ext cx="1934954" cy="3212965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282A7E0-6BCA-A343-9FDA-9E883473E860}"/>
              </a:ext>
            </a:extLst>
          </p:cNvPr>
          <p:cNvSpPr/>
          <p:nvPr/>
        </p:nvSpPr>
        <p:spPr>
          <a:xfrm>
            <a:off x="6772152" y="2176829"/>
            <a:ext cx="4791856" cy="82848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90204" pitchFamily="18" charset="0"/>
              </a:rPr>
              <a:t>Câu nêu đặc điểm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348F8D-1A63-DA4E-86D3-62DB1E589E7B}"/>
              </a:ext>
            </a:extLst>
          </p:cNvPr>
          <p:cNvSpPr/>
          <p:nvPr/>
        </p:nvSpPr>
        <p:spPr>
          <a:xfrm>
            <a:off x="6789966" y="4893304"/>
            <a:ext cx="4791856" cy="82848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90204" pitchFamily="18" charset="0"/>
              </a:rPr>
              <a:t>Câu giới thiệu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55CA0-F74A-0746-8B8E-B6BE7B0D6C43}"/>
              </a:ext>
            </a:extLst>
          </p:cNvPr>
          <p:cNvSpPr/>
          <p:nvPr/>
        </p:nvSpPr>
        <p:spPr>
          <a:xfrm>
            <a:off x="6789966" y="3514979"/>
            <a:ext cx="4791856" cy="82848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90204" pitchFamily="18" charset="0"/>
              </a:rPr>
              <a:t>Câu nêu hoạt động</a:t>
            </a:r>
          </a:p>
        </p:txBody>
      </p:sp>
      <p:pic>
        <p:nvPicPr>
          <p:cNvPr id="34" name="图片 9">
            <a:extLst>
              <a:ext uri="{FF2B5EF4-FFF2-40B4-BE49-F238E27FC236}">
                <a16:creationId xmlns:a16="http://schemas.microsoft.com/office/drawing/2014/main" id="{0A0D7290-E5BC-4C4B-A569-4C7FF8AB7B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975195" y="3872725"/>
            <a:ext cx="2242078" cy="307840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1E61A4-BF7D-7D4F-A188-DF86F7754F10}"/>
              </a:ext>
            </a:extLst>
          </p:cNvPr>
          <p:cNvCxnSpPr/>
          <p:nvPr/>
        </p:nvCxnSpPr>
        <p:spPr>
          <a:xfrm>
            <a:off x="5708248" y="2618726"/>
            <a:ext cx="1081718" cy="257929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8C2A2FC-F928-FF45-BB21-1BFBF2869F72}"/>
              </a:ext>
            </a:extLst>
          </p:cNvPr>
          <p:cNvCxnSpPr>
            <a:cxnSpLocks/>
          </p:cNvCxnSpPr>
          <p:nvPr/>
        </p:nvCxnSpPr>
        <p:spPr>
          <a:xfrm>
            <a:off x="5731766" y="3813237"/>
            <a:ext cx="103292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7DDF2BE-868F-D142-9B78-DC644F602F1B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5813588" y="2591071"/>
            <a:ext cx="958564" cy="260695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93" y="164887"/>
            <a:ext cx="2567193" cy="256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2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 flipH="1">
            <a:off x="0" y="4548240"/>
            <a:ext cx="1720521" cy="28569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11" y="288837"/>
            <a:ext cx="1940673" cy="1940673"/>
          </a:xfrm>
          <a:prstGeom prst="rect">
            <a:avLst/>
          </a:prstGeom>
        </p:spPr>
      </p:pic>
      <p:sp>
        <p:nvSpPr>
          <p:cNvPr id="7" name="椭圆 3">
            <a:extLst>
              <a:ext uri="{FF2B5EF4-FFF2-40B4-BE49-F238E27FC236}">
                <a16:creationId xmlns:a16="http://schemas.microsoft.com/office/drawing/2014/main" id="{B096E618-231A-B642-81F4-8B374BB92ADC}"/>
              </a:ext>
            </a:extLst>
          </p:cNvPr>
          <p:cNvSpPr/>
          <p:nvPr/>
        </p:nvSpPr>
        <p:spPr>
          <a:xfrm>
            <a:off x="384557" y="164888"/>
            <a:ext cx="1720521" cy="1529001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10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817081-DACD-6F4E-942E-AA8A5AB0026A}"/>
              </a:ext>
            </a:extLst>
          </p:cNvPr>
          <p:cNvSpPr/>
          <p:nvPr/>
        </p:nvSpPr>
        <p:spPr>
          <a:xfrm>
            <a:off x="2413825" y="247333"/>
            <a:ext cx="7869836" cy="1266674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6183C2-F07B-A146-81C9-FACEDC2FDC25}"/>
              </a:ext>
            </a:extLst>
          </p:cNvPr>
          <p:cNvSpPr txBox="1"/>
          <p:nvPr/>
        </p:nvSpPr>
        <p:spPr>
          <a:xfrm>
            <a:off x="1677837" y="1853261"/>
            <a:ext cx="934181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Hai anh em vừa ăn bánh quy vừa trò chuyện: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Anh: – Nếu cái bánh này hình chiếc ô tô, em sẽ ăn phần nào trước </a:t>
            </a:r>
            <a:r>
              <a:rPr lang="vi-VN" sz="3200" b="1" i="1" dirty="0">
                <a:solidFill>
                  <a:srgbClr val="C00000"/>
                </a:solidFill>
              </a:rPr>
              <a:t>?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Em: – Em sẽ ăn bốn cái bánh xe ạ </a:t>
            </a:r>
            <a:r>
              <a:rPr lang="vi-VN" sz="3200" b="1" i="1" dirty="0">
                <a:solidFill>
                  <a:srgbClr val="C00000"/>
                </a:solidFill>
              </a:rPr>
              <a:t>.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Anh: – Tại sao vậy </a:t>
            </a:r>
            <a:r>
              <a:rPr lang="vi-VN" sz="3200" b="1" i="1" dirty="0">
                <a:solidFill>
                  <a:srgbClr val="C00000"/>
                </a:solidFill>
              </a:rPr>
              <a:t>?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Em: – Em phải ăn bánh xe trước để cái xe không chạy được nữa </a:t>
            </a:r>
            <a:r>
              <a:rPr lang="vi-VN" sz="3200" b="1" i="1" dirty="0">
                <a:solidFill>
                  <a:srgbClr val="C00000"/>
                </a:solidFill>
              </a:rPr>
              <a:t>. </a:t>
            </a:r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   Nếu ăn các bộ phận khác, anh nghĩ cái xe chịu đứng yên cho em ăn nó hay sao?</a:t>
            </a:r>
          </a:p>
        </p:txBody>
      </p:sp>
      <p:pic>
        <p:nvPicPr>
          <p:cNvPr id="3074" name="Picture 2" descr="Hình ảnh Bánh đỏ Bánh Donut Bánh đẹp Trang Trí Bánh PNG , Bánh Kẹp, Bánh  đỏ, Bánh Donut PNG miễn phí tải tập tin PSDComment và Vector">
            <a:extLst>
              <a:ext uri="{FF2B5EF4-FFF2-40B4-BE49-F238E27FC236}">
                <a16:creationId xmlns:a16="http://schemas.microsoft.com/office/drawing/2014/main" id="{76D60062-A1FF-3145-9882-890BAB605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67" y="2548395"/>
            <a:ext cx="1060072" cy="10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Kẹo Hoạt Hình Kẹo Ngon Kẹo Kẹo Minh Họa PNG , Kẹo Clipart, Phim Hoạt  Hình Kẹo, Kẹo Ngon PNG miễn phí tải tập tin PSDComment và Vector">
            <a:extLst>
              <a:ext uri="{FF2B5EF4-FFF2-40B4-BE49-F238E27FC236}">
                <a16:creationId xmlns:a16="http://schemas.microsoft.com/office/drawing/2014/main" id="{4E04F23A-ECCF-3141-AB17-08B029FA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1083" y1="41083" x2="40417" y2="41333"/>
                        <a14:foregroundMark x1="40417" y1="41333" x2="61833" y2="36750"/>
                        <a14:foregroundMark x1="61833" y1="36750" x2="66000" y2="36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234" y="2721569"/>
            <a:ext cx="1358714" cy="135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Kẹo Mút Hoạt Hình PNG , Màu Nước, Kẹo Mút, Cây Cung PNG miễn phí  tải tập tin PSDComment và Vector">
            <a:extLst>
              <a:ext uri="{FF2B5EF4-FFF2-40B4-BE49-F238E27FC236}">
                <a16:creationId xmlns:a16="http://schemas.microsoft.com/office/drawing/2014/main" id="{64A07694-AAD4-F64B-B64E-B9DE7079E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49" y="3650956"/>
            <a:ext cx="1060072" cy="10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ute pink cotton candy cartoon Royalty Free Vector Image">
            <a:extLst>
              <a:ext uri="{FF2B5EF4-FFF2-40B4-BE49-F238E27FC236}">
                <a16:creationId xmlns:a16="http://schemas.microsoft.com/office/drawing/2014/main" id="{78DE8B6A-BC23-434D-8338-DFF91741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67" b="90000" l="10000" r="90000">
                        <a14:foregroundMark x1="50300" y1="9167" x2="56000" y2="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00" y="4641287"/>
            <a:ext cx="1216285" cy="13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920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95756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420822" y="-48127"/>
            <a:ext cx="2803262" cy="39887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89588" y="2922735"/>
            <a:ext cx="2848620" cy="39112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0" y="5221705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2395831" cy="2395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F5586-0647-AE42-8DA9-31F848BDF113}"/>
              </a:ext>
            </a:extLst>
          </p:cNvPr>
          <p:cNvSpPr txBox="1"/>
          <p:nvPr/>
        </p:nvSpPr>
        <p:spPr>
          <a:xfrm>
            <a:off x="2375480" y="1776038"/>
            <a:ext cx="908403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500" b="1" dirty="0">
                <a:ln w="5397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22314">
                    <a:schemeClr val="bg1">
                      <a:lumMod val="95000"/>
                    </a:schemeClr>
                  </a:glow>
                </a:effectLst>
                <a:latin typeface="SVN-Cookies" panose="02040603050506020204" pitchFamily="18" charset="0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4108020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95756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420822" y="-48127"/>
            <a:ext cx="2803262" cy="39887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89588" y="2922735"/>
            <a:ext cx="2848620" cy="39112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0" y="5221705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2395831" cy="2395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0C660F-7A3D-5846-830A-546B24904F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746" y="714876"/>
            <a:ext cx="9372600" cy="5372100"/>
          </a:xfrm>
          <a:prstGeom prst="rect">
            <a:avLst/>
          </a:prstGeom>
        </p:spPr>
      </p:pic>
      <p:pic>
        <p:nvPicPr>
          <p:cNvPr id="8194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DB3D3D8C-7BE1-E848-80A3-DAB81789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214" y="5367908"/>
            <a:ext cx="1636295" cy="163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7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37" y="-258045"/>
            <a:ext cx="1940673" cy="1940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CA820-DFED-C74E-9E2A-201B5D517DC2}"/>
              </a:ext>
            </a:extLst>
          </p:cNvPr>
          <p:cNvSpPr txBox="1"/>
          <p:nvPr/>
        </p:nvSpPr>
        <p:spPr>
          <a:xfrm>
            <a:off x="1166749" y="1333212"/>
            <a:ext cx="9858502" cy="493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400" b="1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qua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endParaRPr lang="en-VN" sz="24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400" b="1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VN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96A695-878F-D549-9B90-B5598A14F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860" y="91370"/>
            <a:ext cx="67183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3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408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7717071" y="264695"/>
            <a:ext cx="1346565" cy="1275347"/>
          </a:xfrm>
          <a:prstGeom prst="ellipse">
            <a:avLst/>
          </a:prstGeom>
          <a:solidFill>
            <a:srgbClr val="F6AB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1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D988FC-B7E4-9541-A4E0-BF6660CF5B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9323" y="417640"/>
            <a:ext cx="7620554" cy="42962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3F90CF-E101-D74E-9641-8ACA418EF2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0825" y="2710345"/>
            <a:ext cx="5881074" cy="37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61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2" name="y2mate.com - Nhạc thiếu nhi vui nhộn cho bé Tập thể dục buổi sáng_480p.mp4" descr="y2mate.com - Nhạc thiếu nhi vui nhộn cho bé Tập thể dục buổi sáng_480p.mp4">
            <a:hlinkClick r:id="" action="ppaction://media"/>
            <a:extLst>
              <a:ext uri="{FF2B5EF4-FFF2-40B4-BE49-F238E27FC236}">
                <a16:creationId xmlns:a16="http://schemas.microsoft.com/office/drawing/2014/main" id="{96FF15D2-1F52-764F-9CBF-E1DB10E49D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037" y="381000"/>
            <a:ext cx="10845800" cy="609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00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7834347" y="294676"/>
            <a:ext cx="1346565" cy="1275347"/>
          </a:xfrm>
          <a:prstGeom prst="ellipse">
            <a:avLst/>
          </a:prstGeom>
          <a:solidFill>
            <a:srgbClr val="F6AB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2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64160-480A-F943-A886-01AD00B3D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8161" y="221878"/>
            <a:ext cx="6577739" cy="65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2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 flipH="1">
            <a:off x="0" y="4548240"/>
            <a:ext cx="1720521" cy="28569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11" y="288837"/>
            <a:ext cx="1940673" cy="1940673"/>
          </a:xfrm>
          <a:prstGeom prst="rect">
            <a:avLst/>
          </a:prstGeom>
        </p:spPr>
      </p:pic>
      <p:sp>
        <p:nvSpPr>
          <p:cNvPr id="7" name="椭圆 3">
            <a:extLst>
              <a:ext uri="{FF2B5EF4-FFF2-40B4-BE49-F238E27FC236}">
                <a16:creationId xmlns:a16="http://schemas.microsoft.com/office/drawing/2014/main" id="{B096E618-231A-B642-81F4-8B374BB92ADC}"/>
              </a:ext>
            </a:extLst>
          </p:cNvPr>
          <p:cNvSpPr/>
          <p:nvPr/>
        </p:nvSpPr>
        <p:spPr>
          <a:xfrm>
            <a:off x="999055" y="164888"/>
            <a:ext cx="1106023" cy="109428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8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817081-DACD-6F4E-942E-AA8A5AB0026A}"/>
              </a:ext>
            </a:extLst>
          </p:cNvPr>
          <p:cNvSpPr/>
          <p:nvPr/>
        </p:nvSpPr>
        <p:spPr>
          <a:xfrm>
            <a:off x="2413825" y="247333"/>
            <a:ext cx="7869836" cy="1266674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001918-9A32-384E-A799-F0630F48A6EF}"/>
              </a:ext>
            </a:extLst>
          </p:cNvPr>
          <p:cNvGrpSpPr/>
          <p:nvPr/>
        </p:nvGrpSpPr>
        <p:grpSpPr>
          <a:xfrm>
            <a:off x="-837654" y="-42740"/>
            <a:ext cx="5865598" cy="5865598"/>
            <a:chOff x="-319390" y="32395"/>
            <a:chExt cx="5865598" cy="5865598"/>
          </a:xfrm>
        </p:grpSpPr>
        <p:pic>
          <p:nvPicPr>
            <p:cNvPr id="102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BEC39B3D-A624-8B48-90B9-5A13B6B0D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9390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83F4D3-7DF0-8C47-911C-6FCF60FC9B22}"/>
                </a:ext>
              </a:extLst>
            </p:cNvPr>
            <p:cNvSpPr txBox="1"/>
            <p:nvPr/>
          </p:nvSpPr>
          <p:spPr>
            <a:xfrm>
              <a:off x="1096305" y="1881506"/>
              <a:ext cx="28448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a. Nhờ bạn nhặt giúp cái bút bị rơi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19F679-3AE3-CC40-B815-7B276F89B307}"/>
              </a:ext>
            </a:extLst>
          </p:cNvPr>
          <p:cNvGrpSpPr/>
          <p:nvPr/>
        </p:nvGrpSpPr>
        <p:grpSpPr>
          <a:xfrm>
            <a:off x="1668559" y="2318211"/>
            <a:ext cx="5865598" cy="5865598"/>
            <a:chOff x="-414087" y="32395"/>
            <a:chExt cx="5865598" cy="5865598"/>
          </a:xfrm>
        </p:grpSpPr>
        <p:pic>
          <p:nvPicPr>
            <p:cNvPr id="20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F45AD9AC-0029-F948-81F6-019AFB8FC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87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8D461D-D568-9F44-AFC2-8471833D2653}"/>
                </a:ext>
              </a:extLst>
            </p:cNvPr>
            <p:cNvSpPr txBox="1"/>
            <p:nvPr/>
          </p:nvSpPr>
          <p:spPr>
            <a:xfrm>
              <a:off x="1096305" y="2279966"/>
              <a:ext cx="28448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b. Khen bạn viết chữ đẹp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265CB2-58B6-FF41-9441-95615F68EC6A}"/>
              </a:ext>
            </a:extLst>
          </p:cNvPr>
          <p:cNvGrpSpPr/>
          <p:nvPr/>
        </p:nvGrpSpPr>
        <p:grpSpPr>
          <a:xfrm>
            <a:off x="4759454" y="-103468"/>
            <a:ext cx="5865598" cy="6339376"/>
            <a:chOff x="-414087" y="32395"/>
            <a:chExt cx="5865598" cy="5865598"/>
          </a:xfrm>
        </p:grpSpPr>
        <p:pic>
          <p:nvPicPr>
            <p:cNvPr id="23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13376DC3-1BEE-A242-9C9F-C1A900F98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87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5D3CAA-1DE7-5E4D-95E1-C17607E1A8E2}"/>
                </a:ext>
              </a:extLst>
            </p:cNvPr>
            <p:cNvSpPr txBox="1"/>
            <p:nvPr/>
          </p:nvSpPr>
          <p:spPr>
            <a:xfrm>
              <a:off x="1082750" y="1771147"/>
              <a:ext cx="284481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c. An ủi bạn khi bạn bị ốm nên phải nghỉ học.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CEC59E-D4B6-5C44-8881-F2F4C8E3F432}"/>
              </a:ext>
            </a:extLst>
          </p:cNvPr>
          <p:cNvGrpSpPr/>
          <p:nvPr/>
        </p:nvGrpSpPr>
        <p:grpSpPr>
          <a:xfrm>
            <a:off x="7278166" y="2373509"/>
            <a:ext cx="5865598" cy="5865598"/>
            <a:chOff x="-414087" y="32395"/>
            <a:chExt cx="5865598" cy="5865598"/>
          </a:xfrm>
        </p:grpSpPr>
        <p:pic>
          <p:nvPicPr>
            <p:cNvPr id="26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7DFD9D8C-24E5-654B-A584-468A7D5D4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87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0BA472F-777F-C046-98BB-E05A60706B1C}"/>
                </a:ext>
              </a:extLst>
            </p:cNvPr>
            <p:cNvSpPr txBox="1"/>
            <p:nvPr/>
          </p:nvSpPr>
          <p:spPr>
            <a:xfrm>
              <a:off x="1408852" y="1987219"/>
              <a:ext cx="28448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d. Chúc mừng sinh nhật bạn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5777972"/>
            <a:chOff x="-426913" y="89982"/>
            <a:chExt cx="5865598" cy="5865598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98B2-9E02-8B4C-A29A-4D1960B1B631}"/>
                </a:ext>
              </a:extLst>
            </p:cNvPr>
            <p:cNvSpPr txBox="1"/>
            <p:nvPr/>
          </p:nvSpPr>
          <p:spPr>
            <a:xfrm>
              <a:off x="1096305" y="1881506"/>
              <a:ext cx="28448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a. Nhờ bạn nhặt giúp cái bút bị rơi</a:t>
              </a:r>
            </a:p>
          </p:txBody>
        </p:sp>
      </p:grpSp>
      <p:pic>
        <p:nvPicPr>
          <p:cNvPr id="4098" name="Picture 2" descr="Hình ảnh Mùa Tựu Trường Cậu Bé Hoạt Hình Với Bút Chì Học Sinh Với Túi đi Học  Cậu Bé đi Học PNG , Ngày Trẻ Em, Trong, Cậu Bé Hoạt Hình">
            <a:extLst>
              <a:ext uri="{FF2B5EF4-FFF2-40B4-BE49-F238E27FC236}">
                <a16:creationId xmlns:a16="http://schemas.microsoft.com/office/drawing/2014/main" id="{77785525-01D5-CE43-880B-898D4D85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750" l="10000" r="90000">
                        <a14:foregroundMark x1="62083" y1="90750" x2="66000" y2="90500"/>
                        <a14:foregroundMark x1="62083" y1="56833" x2="62083" y2="68167"/>
                        <a14:foregroundMark x1="58583" y1="68000" x2="64917" y2="7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67" y="2302884"/>
            <a:ext cx="4611264" cy="46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Hình ảnh Hoạt Hình Học Sinh Dễ Thương PNG , Hình ảnh Hoạt Hình Học  Sinh Dễ Thương PNG , Tết Thiếu Nhi, 学季 PNG miễn phí tải tập tin">
            <a:extLst>
              <a:ext uri="{FF2B5EF4-FFF2-40B4-BE49-F238E27FC236}">
                <a16:creationId xmlns:a16="http://schemas.microsoft.com/office/drawing/2014/main" id="{B9D90E9C-941A-BF4A-88C0-421DFB6FA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10" y="2548865"/>
            <a:ext cx="4611265" cy="461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993326"/>
              <a:ext cx="345261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ừ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,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đợi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tớ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chút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. </a:t>
              </a:r>
              <a:endParaRPr lang="vi-VN" sz="320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9C81CA-2B7F-B84F-A804-4ED4FFD94B5C}"/>
                </a:ext>
              </a:extLst>
            </p:cNvPr>
            <p:cNvSpPr txBox="1"/>
            <p:nvPr/>
          </p:nvSpPr>
          <p:spPr>
            <a:xfrm rot="666225">
              <a:off x="1091187" y="4489055"/>
              <a:ext cx="304216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/>
                <a:t>Cậu nhặt giúp tớ cái bút được không?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68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5777972"/>
            <a:chOff x="-426913" y="89982"/>
            <a:chExt cx="5865598" cy="5865598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98B2-9E02-8B4C-A29A-4D1960B1B631}"/>
                </a:ext>
              </a:extLst>
            </p:cNvPr>
            <p:cNvSpPr txBox="1"/>
            <p:nvPr/>
          </p:nvSpPr>
          <p:spPr>
            <a:xfrm>
              <a:off x="1153872" y="2053204"/>
              <a:ext cx="2844815" cy="159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b. Khen bạn viết chữ đẹp</a:t>
              </a:r>
            </a:p>
          </p:txBody>
        </p:sp>
      </p:grpSp>
      <p:pic>
        <p:nvPicPr>
          <p:cNvPr id="4098" name="Picture 2" descr="Hình ảnh Mùa Tựu Trường Cậu Bé Hoạt Hình Với Bút Chì Học Sinh Với Túi đi Học  Cậu Bé đi Học PNG , Ngày Trẻ Em, Trong, Cậu Bé Hoạt Hình">
            <a:extLst>
              <a:ext uri="{FF2B5EF4-FFF2-40B4-BE49-F238E27FC236}">
                <a16:creationId xmlns:a16="http://schemas.microsoft.com/office/drawing/2014/main" id="{77785525-01D5-CE43-880B-898D4D85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750" l="10000" r="90000">
                        <a14:foregroundMark x1="62083" y1="90750" x2="66000" y2="90500"/>
                        <a14:foregroundMark x1="62083" y1="56833" x2="62083" y2="68167"/>
                        <a14:foregroundMark x1="58583" y1="68000" x2="64917" y2="7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67" y="2302884"/>
            <a:ext cx="4611264" cy="46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Hình ảnh Hoạt Hình Học Sinh Dễ Thương PNG , Hình ảnh Hoạt Hình Học  Sinh Dễ Thương PNG , Tết Thiếu Nhi, 学季 PNG miễn phí tải tập tin">
            <a:extLst>
              <a:ext uri="{FF2B5EF4-FFF2-40B4-BE49-F238E27FC236}">
                <a16:creationId xmlns:a16="http://schemas.microsoft.com/office/drawing/2014/main" id="{B9D90E9C-941A-BF4A-88C0-421DFB6FA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10" y="2548865"/>
            <a:ext cx="4611265" cy="461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954271"/>
              <a:ext cx="3452619" cy="662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Cảm ơn bạn.</a:t>
              </a:r>
              <a:endParaRPr lang="vi-VN" sz="320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9C81CA-2B7F-B84F-A804-4ED4FFD94B5C}"/>
                </a:ext>
              </a:extLst>
            </p:cNvPr>
            <p:cNvSpPr txBox="1"/>
            <p:nvPr/>
          </p:nvSpPr>
          <p:spPr>
            <a:xfrm rot="666225">
              <a:off x="1091187" y="4735276"/>
              <a:ext cx="304216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Chữ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của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bạn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thật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tuyệt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! </a:t>
              </a:r>
              <a:endParaRPr lang="vi-VN" sz="3200" b="1" dirty="0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3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424</Words>
  <Application>Microsoft Office PowerPoint</Application>
  <PresentationFormat>Widescreen</PresentationFormat>
  <Paragraphs>46</Paragraphs>
  <Slides>14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#9Slide05 Aphrodite Pro</vt:lpstr>
      <vt:lpstr>Arial</vt:lpstr>
      <vt:lpstr>Calibri</vt:lpstr>
      <vt:lpstr>Calibri Light</vt:lpstr>
      <vt:lpstr>Open Sans</vt:lpstr>
      <vt:lpstr>SVN-Cookies</vt:lpstr>
      <vt:lpstr>Times New Roman</vt:lpstr>
      <vt:lpstr>UTM Atlas</vt:lpstr>
      <vt:lpstr>UTM Avo</vt:lpstr>
      <vt:lpstr>Office Theme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Thuỷ Nguyễn</dc:creator>
  <cp:lastModifiedBy>Administrator</cp:lastModifiedBy>
  <cp:revision>9</cp:revision>
  <dcterms:created xsi:type="dcterms:W3CDTF">2022-10-07T15:00:44Z</dcterms:created>
  <dcterms:modified xsi:type="dcterms:W3CDTF">2023-10-29T09:10:27Z</dcterms:modified>
</cp:coreProperties>
</file>