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404" r:id="rId2"/>
    <p:sldId id="426" r:id="rId3"/>
    <p:sldId id="428" r:id="rId4"/>
    <p:sldId id="429" r:id="rId5"/>
    <p:sldId id="425" r:id="rId6"/>
    <p:sldId id="431" r:id="rId7"/>
    <p:sldId id="432" r:id="rId8"/>
    <p:sldId id="433" r:id="rId9"/>
    <p:sldId id="434" r:id="rId10"/>
    <p:sldId id="435" r:id="rId11"/>
    <p:sldId id="427" r:id="rId12"/>
    <p:sldId id="436" r:id="rId13"/>
  </p:sldIdLst>
  <p:sldSz cx="12192000" cy="6858000"/>
  <p:notesSz cx="6858000" cy="9144000"/>
  <p:embeddedFontLst>
    <p:embeddedFont>
      <p:font typeface="等线" panose="02010600030101010101" pitchFamily="2" charset="-122"/>
      <p:regular r:id="rId15"/>
    </p:embeddedFont>
    <p:embeddedFont>
      <p:font typeface="#9Slide05 Aphrodite Pro" panose="02000000000000000000" pitchFamily="2" charset="0"/>
      <p:regular r:id="rId16"/>
    </p:embeddedFont>
    <p:embeddedFont>
      <p:font typeface="#9Slide05 Bodega Script" pitchFamily="2" charset="0"/>
      <p:regular r:id="rId17"/>
    </p:embeddedFont>
    <p:embeddedFont>
      <p:font typeface="#9Slide07 HoneyCream" pitchFamily="2" charset="0"/>
      <p:regular r:id="rId18"/>
    </p:embeddedFont>
    <p:embeddedFont>
      <p:font typeface="Broadway" panose="04040905080B02020502" pitchFamily="82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SVN-Billo" panose="00000400000000000000" pitchFamily="2" charset="0"/>
      <p:regular r:id="rId30"/>
    </p:embeddedFont>
    <p:embeddedFont>
      <p:font typeface="SVN-Newton" panose="02040603050506020204" pitchFamily="18" charset="0"/>
      <p:regular r:id="rId31"/>
    </p:embeddedFont>
    <p:embeddedFont>
      <p:font typeface="UTM Avo" panose="02040603050506020204" pitchFamily="18" charset="0"/>
      <p:regular r:id="rId32"/>
      <p:bold r:id="rId33"/>
      <p:italic r:id="rId34"/>
      <p:boldItalic r:id="rId35"/>
    </p:embeddedFont>
    <p:embeddedFont>
      <p:font typeface="UTM Beautiful Caps" panose="02040603050506020204" pitchFamily="18" charset="0"/>
      <p:regular r:id="rId36"/>
    </p:embeddedFont>
    <p:embeddedFont>
      <p:font typeface="UVF Dartangnon Std" panose="02000306020000020002" pitchFamily="2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viewProps" Target="viewProps.xml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font" Target="fonts/font23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font" Target="fonts/font22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76E729-85A3-43A6-A0CD-369BE3399A8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B270A9-9E1D-48C4-9B50-EDC440622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781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1F82-ED0F-4BA9-A816-6BB34E15B3E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388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1F82-ED0F-4BA9-A816-6BB34E15B3E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7526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1F82-ED0F-4BA9-A816-6BB34E15B3E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642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1F82-ED0F-4BA9-A816-6BB34E15B3E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453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9458A-6CE9-DF20-EDB8-2448E8B354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13DA9D-9356-F82C-561C-49B303819F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77CAA9-AA0F-22E9-E424-37F63C5BE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A41FC-4EDA-4C66-BC26-F5C95DC8C5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AC162-8CA2-428D-363E-B54A3E51B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F4D66-B369-452F-D81A-1A82B78F7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99F6-EE72-4839-A0FE-4C720F726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9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80BD1-AD4D-ECE1-05D3-AC97C41FB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408C72-4C7C-D97D-110B-1BBD7A1EF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1FAF6-91D1-02E5-B27A-9A91FB42F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A41FC-4EDA-4C66-BC26-F5C95DC8C5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ED9AB-9FA0-519B-AD02-FA88E1B15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78DBE-0E5D-76F3-3F35-2FD54DC2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99F6-EE72-4839-A0FE-4C720F726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21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B4BAA0-33A6-AF5A-E391-54C0B7D0ED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32A3F2-E5A6-D0E9-FBAC-5859EA8156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7D657-19AB-5A97-90E1-3957C824F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A41FC-4EDA-4C66-BC26-F5C95DC8C5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09CAF-FAAB-E940-4417-076EA6F22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F1CC8-F522-CE5A-CA14-3C0C9F99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99F6-EE72-4839-A0FE-4C720F726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0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92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26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24FBC-C387-E70C-1789-55B9A4406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F918B-9451-9BC8-026A-B344FAFBA8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28D90-5867-21DE-3C9F-4A476B1DC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A41FC-4EDA-4C66-BC26-F5C95DC8C5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E31FF-C3A8-6F11-56FB-7E342A32C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1DC271-F3B5-C25B-BB48-DACA634C0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99F6-EE72-4839-A0FE-4C720F726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88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8D8F7-8FF6-3A90-38F1-9C52E5303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C20147-A8AF-7C16-DBFA-8853DE3B4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AC379-10E9-8534-BC73-DFF532CED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A41FC-4EDA-4C66-BC26-F5C95DC8C5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73F45-8C14-DA39-A5DC-D22485278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E69D7-E0D5-9E4B-6C61-5DD60CDED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99F6-EE72-4839-A0FE-4C720F726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24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7FC4C-96EA-622A-2CB7-380E9EA06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1F279-914B-7C63-4755-405A37D697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670FA4-27A6-D628-2109-C2304E5DEC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BF34B6-7C24-5605-852E-3B270969E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A41FC-4EDA-4C66-BC26-F5C95DC8C5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9AD208-AE3F-9D40-EA7A-E6A658274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116BFF-16DF-3227-4DD3-7E8138FDD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99F6-EE72-4839-A0FE-4C720F726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8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D4BCD-B8FB-B3BC-B85C-533BD7925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6CF9BA-34F7-E550-8C12-0C3E4B031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D5BA24-FF5B-0C3B-4FBB-F6FA5A6447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672DE8-4627-01E9-3727-6D06D7294D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A1B5B5-FAE7-216F-A151-4BB3B8796F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069FCE-FE5E-A702-BC0A-5B275B900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A41FC-4EDA-4C66-BC26-F5C95DC8C5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560187-92B7-A914-C74B-62F306792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C750C4-A5E8-DDFB-68EF-03D475CE4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99F6-EE72-4839-A0FE-4C720F726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77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B7710-423B-AC63-1D19-E003EBF59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327D58-C732-675B-55F0-C0B43F76C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A41FC-4EDA-4C66-BC26-F5C95DC8C5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F5B68C-08A6-D940-CFFB-B538463BB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586FFC-DA01-10B3-7132-F93902A27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99F6-EE72-4839-A0FE-4C720F726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53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438225-B80C-FE5D-3EB3-F0F9382E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A41FC-4EDA-4C66-BC26-F5C95DC8C5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1CDE3-4D8D-67C7-33EC-B845AAF37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EA911-8A29-96C1-9B72-FE0BF2F72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99F6-EE72-4839-A0FE-4C720F726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3C704-2AC0-05CB-87B8-84AB5E654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C66DD-09CE-D119-319C-50ED64EC2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14EF47-4ADF-671A-56D5-9D8B9535B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80C44-A6A8-AAA9-05EB-36DBF04A5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A41FC-4EDA-4C66-BC26-F5C95DC8C5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62A96C-0FAC-15C2-FF53-EF5E6A056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3F48AE-1863-7D12-3207-58F8F9248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99F6-EE72-4839-A0FE-4C720F726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0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1B1FC-AD29-89C2-CBDD-285237E5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4956A3-66E5-2CF4-618B-DBCA38632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25ACF-2FBF-3EA3-AF09-130880F5A5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7EAE5C-501A-54CC-7A73-05E1641FF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A41FC-4EDA-4C66-BC26-F5C95DC8C5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99920A-CE66-6205-A148-27FB05930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1624EE-FD60-BDEF-76CD-E46E99A0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99F6-EE72-4839-A0FE-4C720F726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4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EFE62C-7CD6-AD94-98DE-9836A33E9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924F63-9A22-4B65-9C72-475DB00E8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57AE8-37B7-9078-8CD1-B370B6A73A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A41FC-4EDA-4C66-BC26-F5C95DC8C5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F479FF-FD95-2A03-76A5-CCC67E4D66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2803D-0932-21CE-E159-DA7D2B63F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D99F6-EE72-4839-A0FE-4C720F726E4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E513BD-696D-81CE-E9FE-2AE95C4553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1E7082-0A8A-CA20-E0D0-3C95DC659E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CF9ACF3-6FE5-905D-1A78-E1B9BD6706F5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3CDF278-4A1F-4563-F0A1-CEB38F513570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652DA8-E17D-D0BF-30D5-B8636910DBD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6E567C-1AFC-CD86-3DF4-EFA7AB30B29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FFA96B-510D-8E0A-6F37-65301F07F7C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40BE78-BA42-192C-2483-6A97A70FF85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5A8E28F1-B353-12D3-A90C-BF09D87E08AE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0B0695-80BD-04EB-3028-CC44EFA10D86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8CE3E1-41BE-7840-8637-3AC6C2201100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A43D2E-9043-A156-850A-61F5F8732AD9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91E2A58-D33D-2DB7-7F46-6D8BB63C66B4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51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46" y="805439"/>
            <a:ext cx="12192000" cy="29260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8FDA6D-75AB-7BD7-D7EF-DD2B3B8F875A}"/>
              </a:ext>
            </a:extLst>
          </p:cNvPr>
          <p:cNvSpPr/>
          <p:nvPr/>
        </p:nvSpPr>
        <p:spPr>
          <a:xfrm>
            <a:off x="600981" y="474260"/>
            <a:ext cx="564609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cap="none" spc="0" dirty="0" err="1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/>
                <a:latin typeface="UTM Beautiful Caps" panose="02040603050506020204" pitchFamily="18" charset="0"/>
              </a:rPr>
              <a:t>Nói</a:t>
            </a:r>
            <a:r>
              <a:rPr lang="en-US" sz="8000" cap="none" spc="0" dirty="0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/>
                <a:latin typeface="UTM Beautiful Caps" panose="02040603050506020204" pitchFamily="18" charset="0"/>
              </a:rPr>
              <a:t> </a:t>
            </a:r>
            <a:r>
              <a:rPr lang="en-US" sz="8000" cap="none" spc="0" dirty="0" err="1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/>
                <a:latin typeface="UTM Beautiful Caps" panose="02040603050506020204" pitchFamily="18" charset="0"/>
              </a:rPr>
              <a:t>và</a:t>
            </a:r>
            <a:r>
              <a:rPr lang="en-US" sz="8000" cap="none" spc="0" dirty="0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/>
                <a:latin typeface="UTM Beautiful Caps" panose="02040603050506020204" pitchFamily="18" charset="0"/>
              </a:rPr>
              <a:t> </a:t>
            </a:r>
            <a:r>
              <a:rPr lang="en-US" sz="8000" cap="none" spc="0" dirty="0" err="1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/>
                <a:latin typeface="UTM Beautiful Caps" panose="02040603050506020204" pitchFamily="18" charset="0"/>
              </a:rPr>
              <a:t>nghe</a:t>
            </a:r>
            <a:endParaRPr lang="en-US" sz="8000" cap="none" spc="0" dirty="0">
              <a:ln w="12700" cmpd="sng">
                <a:solidFill>
                  <a:sysClr val="windowText" lastClr="000000"/>
                </a:solidFill>
                <a:prstDash val="solid"/>
              </a:ln>
              <a:solidFill>
                <a:srgbClr val="002060"/>
              </a:solidFill>
              <a:effectLst/>
              <a:latin typeface="UTM Beautiful Caps" panose="0204060305050602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373990-BB04-69BD-6DBB-64415FEC7DAB}"/>
              </a:ext>
            </a:extLst>
          </p:cNvPr>
          <p:cNvSpPr/>
          <p:nvPr/>
        </p:nvSpPr>
        <p:spPr>
          <a:xfrm>
            <a:off x="6486119" y="1172429"/>
            <a:ext cx="404040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35000">
                      <a:srgbClr val="B50008"/>
                    </a:gs>
                    <a:gs pos="61000">
                      <a:schemeClr val="accent4">
                        <a:lumMod val="60000"/>
                        <a:lumOff val="40000"/>
                      </a:schemeClr>
                    </a:gs>
                    <a:gs pos="85000">
                      <a:schemeClr val="accent2">
                        <a:lumMod val="40000"/>
                        <a:lumOff val="60000"/>
                      </a:schemeClr>
                    </a:gs>
                  </a:gsLst>
                  <a:lin ang="5400000"/>
                </a:gradFill>
                <a:effectLst/>
                <a:latin typeface="UVF Dartangnon Std" panose="02000306020000020002" pitchFamily="2" charset="0"/>
              </a:rPr>
              <a:t>Kể</a:t>
            </a:r>
            <a:r>
              <a:rPr lang="en-US" sz="9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35000">
                      <a:srgbClr val="B50008"/>
                    </a:gs>
                    <a:gs pos="61000">
                      <a:schemeClr val="accent4">
                        <a:lumMod val="60000"/>
                        <a:lumOff val="40000"/>
                      </a:schemeClr>
                    </a:gs>
                    <a:gs pos="85000">
                      <a:schemeClr val="accent2">
                        <a:lumMod val="40000"/>
                        <a:lumOff val="60000"/>
                      </a:schemeClr>
                    </a:gs>
                  </a:gsLst>
                  <a:lin ang="5400000"/>
                </a:gradFill>
                <a:effectLst/>
                <a:latin typeface="UVF Dartangnon Std" panose="02000306020000020002" pitchFamily="2" charset="0"/>
              </a:rPr>
              <a:t> </a:t>
            </a:r>
            <a:r>
              <a:rPr lang="en-US" sz="96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35000">
                      <a:srgbClr val="B50008"/>
                    </a:gs>
                    <a:gs pos="61000">
                      <a:schemeClr val="accent4">
                        <a:lumMod val="60000"/>
                        <a:lumOff val="40000"/>
                      </a:schemeClr>
                    </a:gs>
                    <a:gs pos="85000">
                      <a:schemeClr val="accent2">
                        <a:lumMod val="40000"/>
                        <a:lumOff val="60000"/>
                      </a:schemeClr>
                    </a:gs>
                  </a:gsLst>
                  <a:lin ang="5400000"/>
                </a:gradFill>
                <a:effectLst/>
                <a:latin typeface="UVF Dartangnon Std" panose="02000306020000020002" pitchFamily="2" charset="0"/>
              </a:rPr>
              <a:t>chuyện</a:t>
            </a:r>
            <a:endParaRPr lang="en-US" sz="9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35000">
                    <a:srgbClr val="B50008"/>
                  </a:gs>
                  <a:gs pos="61000">
                    <a:schemeClr val="accent4">
                      <a:lumMod val="60000"/>
                      <a:lumOff val="40000"/>
                    </a:schemeClr>
                  </a:gs>
                  <a:gs pos="85000">
                    <a:schemeClr val="accent2">
                      <a:lumMod val="40000"/>
                      <a:lumOff val="60000"/>
                    </a:schemeClr>
                  </a:gs>
                </a:gsLst>
                <a:lin ang="5400000"/>
              </a:gradFill>
              <a:effectLst/>
              <a:latin typeface="UVF Dartangnon Std" panose="02000306020000020002" pitchFamily="2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5E3A0F8-C02C-C8F5-051E-6194450A5EF9}"/>
              </a:ext>
            </a:extLst>
          </p:cNvPr>
          <p:cNvGrpSpPr/>
          <p:nvPr/>
        </p:nvGrpSpPr>
        <p:grpSpPr>
          <a:xfrm>
            <a:off x="2197266" y="2679209"/>
            <a:ext cx="9857188" cy="1469793"/>
            <a:chOff x="2197266" y="2679209"/>
            <a:chExt cx="9857188" cy="146979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D923584-E4DC-024C-FE29-99AA29051CF6}"/>
                </a:ext>
              </a:extLst>
            </p:cNvPr>
            <p:cNvSpPr/>
            <p:nvPr/>
          </p:nvSpPr>
          <p:spPr>
            <a:xfrm>
              <a:off x="2197267" y="2702452"/>
              <a:ext cx="9857187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1" cap="none" spc="0" dirty="0">
                  <a:ln w="317500" cmpd="sng">
                    <a:solidFill>
                      <a:schemeClr val="bg1"/>
                    </a:solidFill>
                    <a:prstDash val="solid"/>
                  </a:ln>
                  <a:gradFill>
                    <a:gsLst>
                      <a:gs pos="56000">
                        <a:srgbClr val="92D050"/>
                      </a:gs>
                      <a:gs pos="33000">
                        <a:srgbClr val="FFC000"/>
                      </a:gs>
                      <a:gs pos="76000">
                        <a:srgbClr val="00B0F0"/>
                      </a:gs>
                    </a:gsLst>
                    <a:lin ang="5400000"/>
                  </a:gra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SVN-Billo" panose="00000400000000000000" pitchFamily="2" charset="0"/>
                </a:rPr>
                <a:t>Họa mi, </a:t>
              </a:r>
              <a:r>
                <a:rPr lang="en-US" sz="8800" b="1" cap="none" spc="0" dirty="0" err="1">
                  <a:ln w="317500" cmpd="sng">
                    <a:solidFill>
                      <a:schemeClr val="bg1"/>
                    </a:solidFill>
                    <a:prstDash val="solid"/>
                  </a:ln>
                  <a:gradFill>
                    <a:gsLst>
                      <a:gs pos="56000">
                        <a:srgbClr val="92D050"/>
                      </a:gs>
                      <a:gs pos="33000">
                        <a:srgbClr val="FFC000"/>
                      </a:gs>
                      <a:gs pos="76000">
                        <a:srgbClr val="00B0F0"/>
                      </a:gs>
                    </a:gsLst>
                    <a:lin ang="5400000"/>
                  </a:gra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SVN-Billo" panose="00000400000000000000" pitchFamily="2" charset="0"/>
                </a:rPr>
                <a:t>vẹt</a:t>
              </a:r>
              <a:r>
                <a:rPr lang="en-US" sz="8800" b="1" cap="none" spc="0" dirty="0">
                  <a:ln w="317500" cmpd="sng">
                    <a:solidFill>
                      <a:schemeClr val="bg1"/>
                    </a:solidFill>
                    <a:prstDash val="solid"/>
                  </a:ln>
                  <a:gradFill>
                    <a:gsLst>
                      <a:gs pos="56000">
                        <a:srgbClr val="92D050"/>
                      </a:gs>
                      <a:gs pos="33000">
                        <a:srgbClr val="FFC000"/>
                      </a:gs>
                      <a:gs pos="76000">
                        <a:srgbClr val="00B0F0"/>
                      </a:gs>
                    </a:gsLst>
                    <a:lin ang="5400000"/>
                  </a:gra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SVN-Billo" panose="00000400000000000000" pitchFamily="2" charset="0"/>
                </a:rPr>
                <a:t> </a:t>
              </a:r>
              <a:r>
                <a:rPr lang="en-US" sz="8800" b="1" cap="none" spc="0" dirty="0" err="1">
                  <a:ln w="317500" cmpd="sng">
                    <a:solidFill>
                      <a:schemeClr val="bg1"/>
                    </a:solidFill>
                    <a:prstDash val="solid"/>
                  </a:ln>
                  <a:gradFill>
                    <a:gsLst>
                      <a:gs pos="56000">
                        <a:srgbClr val="92D050"/>
                      </a:gs>
                      <a:gs pos="33000">
                        <a:srgbClr val="FFC000"/>
                      </a:gs>
                      <a:gs pos="76000">
                        <a:srgbClr val="00B0F0"/>
                      </a:gs>
                    </a:gsLst>
                    <a:lin ang="5400000"/>
                  </a:gra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SVN-Billo" panose="00000400000000000000" pitchFamily="2" charset="0"/>
                </a:rPr>
                <a:t>và</a:t>
              </a:r>
              <a:r>
                <a:rPr lang="en-US" sz="8800" b="1" cap="none" spc="0" dirty="0">
                  <a:ln w="317500" cmpd="sng">
                    <a:solidFill>
                      <a:schemeClr val="bg1"/>
                    </a:solidFill>
                    <a:prstDash val="solid"/>
                  </a:ln>
                  <a:gradFill>
                    <a:gsLst>
                      <a:gs pos="56000">
                        <a:srgbClr val="92D050"/>
                      </a:gs>
                      <a:gs pos="33000">
                        <a:srgbClr val="FFC000"/>
                      </a:gs>
                      <a:gs pos="76000">
                        <a:srgbClr val="00B0F0"/>
                      </a:gs>
                    </a:gsLst>
                    <a:lin ang="5400000"/>
                  </a:gra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SVN-Billo" panose="00000400000000000000" pitchFamily="2" charset="0"/>
                </a:rPr>
                <a:t> </a:t>
              </a:r>
              <a:r>
                <a:rPr lang="en-US" sz="8800" b="1" cap="none" spc="0" dirty="0" err="1">
                  <a:ln w="317500" cmpd="sng">
                    <a:solidFill>
                      <a:schemeClr val="bg1"/>
                    </a:solidFill>
                    <a:prstDash val="solid"/>
                  </a:ln>
                  <a:gradFill>
                    <a:gsLst>
                      <a:gs pos="56000">
                        <a:srgbClr val="92D050"/>
                      </a:gs>
                      <a:gs pos="33000">
                        <a:srgbClr val="FFC000"/>
                      </a:gs>
                      <a:gs pos="76000">
                        <a:srgbClr val="00B0F0"/>
                      </a:gs>
                    </a:gsLst>
                    <a:lin ang="5400000"/>
                  </a:gra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SVN-Billo" panose="00000400000000000000" pitchFamily="2" charset="0"/>
                </a:rPr>
                <a:t>quạ</a:t>
              </a:r>
              <a:endParaRPr lang="en-US" sz="8800" b="1" cap="none" spc="0" dirty="0">
                <a:ln w="317500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56000">
                      <a:srgbClr val="92D050"/>
                    </a:gs>
                    <a:gs pos="33000">
                      <a:srgbClr val="FFC000"/>
                    </a:gs>
                    <a:gs pos="76000">
                      <a:srgbClr val="00B0F0"/>
                    </a:gs>
                  </a:gsLst>
                  <a:lin ang="54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Billo" panose="00000400000000000000" pitchFamily="2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6B0C1EE-63EA-4255-1A92-8A1952B5F044}"/>
                </a:ext>
              </a:extLst>
            </p:cNvPr>
            <p:cNvSpPr/>
            <p:nvPr/>
          </p:nvSpPr>
          <p:spPr>
            <a:xfrm>
              <a:off x="2197266" y="2679209"/>
              <a:ext cx="9857187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1" dirty="0">
                  <a:ln w="12700" cmpd="sng">
                    <a:solidFill>
                      <a:srgbClr val="002060"/>
                    </a:solidFill>
                    <a:prstDash val="solid"/>
                  </a:ln>
                  <a:gradFill>
                    <a:gsLst>
                      <a:gs pos="56000">
                        <a:srgbClr val="92D050"/>
                      </a:gs>
                      <a:gs pos="33000">
                        <a:srgbClr val="FFC000"/>
                      </a:gs>
                      <a:gs pos="76000">
                        <a:srgbClr val="00B0F0"/>
                      </a:gs>
                    </a:gsLst>
                    <a:lin ang="5400000"/>
                  </a:gradFill>
                  <a:latin typeface="SVN-Billo" panose="00000400000000000000" pitchFamily="2" charset="0"/>
                </a:rPr>
                <a:t>H</a:t>
              </a:r>
              <a:r>
                <a:rPr lang="en-US" sz="8800" b="1" cap="none" spc="0" dirty="0">
                  <a:ln w="12700" cmpd="sng">
                    <a:solidFill>
                      <a:srgbClr val="002060"/>
                    </a:solidFill>
                    <a:prstDash val="solid"/>
                  </a:ln>
                  <a:gradFill>
                    <a:gsLst>
                      <a:gs pos="56000">
                        <a:srgbClr val="92D050"/>
                      </a:gs>
                      <a:gs pos="33000">
                        <a:srgbClr val="FFC000"/>
                      </a:gs>
                      <a:gs pos="76000">
                        <a:srgbClr val="00B0F0"/>
                      </a:gs>
                    </a:gsLst>
                    <a:lin ang="5400000"/>
                  </a:gradFill>
                  <a:effectLst/>
                  <a:latin typeface="SVN-Billo" panose="00000400000000000000" pitchFamily="2" charset="0"/>
                </a:rPr>
                <a:t>ọa mi, </a:t>
              </a:r>
              <a:r>
                <a:rPr lang="en-US" sz="8800" b="1" cap="none" spc="0" dirty="0" err="1">
                  <a:ln w="12700" cmpd="sng">
                    <a:solidFill>
                      <a:srgbClr val="002060"/>
                    </a:solidFill>
                    <a:prstDash val="solid"/>
                  </a:ln>
                  <a:gradFill>
                    <a:gsLst>
                      <a:gs pos="56000">
                        <a:srgbClr val="92D050"/>
                      </a:gs>
                      <a:gs pos="33000">
                        <a:srgbClr val="FFC000"/>
                      </a:gs>
                      <a:gs pos="76000">
                        <a:srgbClr val="00B0F0"/>
                      </a:gs>
                    </a:gsLst>
                    <a:lin ang="5400000"/>
                  </a:gradFill>
                  <a:effectLst/>
                  <a:latin typeface="SVN-Billo" panose="00000400000000000000" pitchFamily="2" charset="0"/>
                </a:rPr>
                <a:t>vẹt</a:t>
              </a:r>
              <a:r>
                <a:rPr lang="en-US" sz="8800" b="1" cap="none" spc="0" dirty="0">
                  <a:ln w="12700" cmpd="sng">
                    <a:solidFill>
                      <a:srgbClr val="002060"/>
                    </a:solidFill>
                    <a:prstDash val="solid"/>
                  </a:ln>
                  <a:gradFill>
                    <a:gsLst>
                      <a:gs pos="56000">
                        <a:srgbClr val="92D050"/>
                      </a:gs>
                      <a:gs pos="33000">
                        <a:srgbClr val="FFC000"/>
                      </a:gs>
                      <a:gs pos="76000">
                        <a:srgbClr val="00B0F0"/>
                      </a:gs>
                    </a:gsLst>
                    <a:lin ang="5400000"/>
                  </a:gradFill>
                  <a:effectLst/>
                  <a:latin typeface="SVN-Billo" panose="00000400000000000000" pitchFamily="2" charset="0"/>
                </a:rPr>
                <a:t> </a:t>
              </a:r>
              <a:r>
                <a:rPr lang="en-US" sz="8800" b="1" cap="none" spc="0" dirty="0" err="1">
                  <a:ln w="12700" cmpd="sng">
                    <a:solidFill>
                      <a:srgbClr val="002060"/>
                    </a:solidFill>
                    <a:prstDash val="solid"/>
                  </a:ln>
                  <a:gradFill>
                    <a:gsLst>
                      <a:gs pos="56000">
                        <a:srgbClr val="92D050"/>
                      </a:gs>
                      <a:gs pos="33000">
                        <a:srgbClr val="FFC000"/>
                      </a:gs>
                      <a:gs pos="76000">
                        <a:srgbClr val="00B0F0"/>
                      </a:gs>
                    </a:gsLst>
                    <a:lin ang="5400000"/>
                  </a:gradFill>
                  <a:effectLst/>
                  <a:latin typeface="SVN-Billo" panose="00000400000000000000" pitchFamily="2" charset="0"/>
                </a:rPr>
                <a:t>và</a:t>
              </a:r>
              <a:r>
                <a:rPr lang="en-US" sz="8800" b="1" cap="none" spc="0" dirty="0">
                  <a:ln w="12700" cmpd="sng">
                    <a:solidFill>
                      <a:srgbClr val="002060"/>
                    </a:solidFill>
                    <a:prstDash val="solid"/>
                  </a:ln>
                  <a:gradFill>
                    <a:gsLst>
                      <a:gs pos="56000">
                        <a:srgbClr val="92D050"/>
                      </a:gs>
                      <a:gs pos="33000">
                        <a:srgbClr val="FFC000"/>
                      </a:gs>
                      <a:gs pos="76000">
                        <a:srgbClr val="00B0F0"/>
                      </a:gs>
                    </a:gsLst>
                    <a:lin ang="5400000"/>
                  </a:gradFill>
                  <a:effectLst/>
                  <a:latin typeface="SVN-Billo" panose="00000400000000000000" pitchFamily="2" charset="0"/>
                </a:rPr>
                <a:t> </a:t>
              </a:r>
              <a:r>
                <a:rPr lang="en-US" sz="8800" b="1" cap="none" spc="0" dirty="0" err="1">
                  <a:ln w="12700" cmpd="sng">
                    <a:solidFill>
                      <a:srgbClr val="002060"/>
                    </a:solidFill>
                    <a:prstDash val="solid"/>
                  </a:ln>
                  <a:gradFill>
                    <a:gsLst>
                      <a:gs pos="56000">
                        <a:srgbClr val="92D050"/>
                      </a:gs>
                      <a:gs pos="33000">
                        <a:srgbClr val="FFC000"/>
                      </a:gs>
                      <a:gs pos="76000">
                        <a:srgbClr val="00B0F0"/>
                      </a:gs>
                    </a:gsLst>
                    <a:lin ang="5400000"/>
                  </a:gradFill>
                  <a:effectLst/>
                  <a:latin typeface="SVN-Billo" panose="00000400000000000000" pitchFamily="2" charset="0"/>
                </a:rPr>
                <a:t>quạ</a:t>
              </a:r>
              <a:endParaRPr lang="en-US" sz="8800" b="1" cap="none" spc="0" dirty="0">
                <a:ln w="12700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56000">
                      <a:srgbClr val="92D050"/>
                    </a:gs>
                    <a:gs pos="33000">
                      <a:srgbClr val="FFC000"/>
                    </a:gs>
                    <a:gs pos="76000">
                      <a:srgbClr val="00B0F0"/>
                    </a:gs>
                  </a:gsLst>
                  <a:lin ang="5400000"/>
                </a:gradFill>
                <a:effectLst/>
                <a:latin typeface="SVN-Billo" panose="00000400000000000000" pitchFamily="2" charset="0"/>
              </a:endParaRPr>
            </a:p>
          </p:txBody>
        </p:sp>
      </p:grpSp>
      <p:pic>
        <p:nvPicPr>
          <p:cNvPr id="13" name="Picture 12" descr="A colorful bird on a branch&#10;&#10;Description automatically generated with low confidence">
            <a:extLst>
              <a:ext uri="{FF2B5EF4-FFF2-40B4-BE49-F238E27FC236}">
                <a16:creationId xmlns:a16="http://schemas.microsoft.com/office/drawing/2014/main" id="{676A6178-E5C9-4F77-64FC-9606A7CC16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80" b="94804" l="6500" r="92080">
                        <a14:foregroundMark x1="81800" y1="5336" x2="81800" y2="5336"/>
                        <a14:foregroundMark x1="83660" y1="4892" x2="73620" y2="12142"/>
                        <a14:foregroundMark x1="73620" y1="12142" x2="73620" y2="12142"/>
                        <a14:foregroundMark x1="6760" y1="69480" x2="12120" y2="66375"/>
                        <a14:foregroundMark x1="7220" y1="94816" x2="11660" y2="85932"/>
                        <a14:foregroundMark x1="11660" y1="85932" x2="11660" y2="85932"/>
                        <a14:foregroundMark x1="6520" y1="69037" x2="15160" y2="64144"/>
                        <a14:foregroundMark x1="15160" y1="64144" x2="15160" y2="64144"/>
                        <a14:foregroundMark x1="86700" y1="7554" x2="82020" y2="13929"/>
                        <a14:foregroundMark x1="82020" y1="13929" x2="82020" y2="13929"/>
                        <a14:foregroundMark x1="85540" y1="7858" x2="77820" y2="13777"/>
                        <a14:foregroundMark x1="77820" y1="13777" x2="77820" y2="13777"/>
                        <a14:foregroundMark x1="79460" y1="8441" x2="78980" y2="17186"/>
                        <a14:foregroundMark x1="78980" y1="17186" x2="78980" y2="17186"/>
                        <a14:foregroundMark x1="90680" y1="14664" x2="90680" y2="14664"/>
                        <a14:foregroundMark x1="92080" y1="11698" x2="92080" y2="11698"/>
                        <a14:foregroundMark x1="90920" y1="15412" x2="90920" y2="154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7546" y="1667163"/>
            <a:ext cx="2940635" cy="4640321"/>
          </a:xfrm>
          <a:prstGeom prst="rect">
            <a:avLst/>
          </a:prstGeom>
        </p:spPr>
      </p:pic>
      <p:pic>
        <p:nvPicPr>
          <p:cNvPr id="16" name="Picture 15" descr="A picture containing yellow, oscine, bird, black&#10;&#10;Description automatically generated">
            <a:extLst>
              <a:ext uri="{FF2B5EF4-FFF2-40B4-BE49-F238E27FC236}">
                <a16:creationId xmlns:a16="http://schemas.microsoft.com/office/drawing/2014/main" id="{7DCD8017-23F4-70EA-551F-389A660D89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8440" y="3430183"/>
            <a:ext cx="3681573" cy="3681573"/>
          </a:xfrm>
          <a:prstGeom prst="rect">
            <a:avLst/>
          </a:prstGeom>
        </p:spPr>
      </p:pic>
      <p:pic>
        <p:nvPicPr>
          <p:cNvPr id="18" name="Picture 17" descr="A picture containing bird, clipart&#10;&#10;Description automatically generated">
            <a:extLst>
              <a:ext uri="{FF2B5EF4-FFF2-40B4-BE49-F238E27FC236}">
                <a16:creationId xmlns:a16="http://schemas.microsoft.com/office/drawing/2014/main" id="{27A45720-502F-7939-F055-FCB69D5CDE9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47" b="44960" l="6853" r="56512">
                        <a14:foregroundMark x1="6885" y1="8811" x2="9938" y2="6582"/>
                        <a14:foregroundMark x1="24797" y1="3939" x2="28142" y2="5856"/>
                        <a14:foregroundMark x1="25820" y1="2747" x2="25999" y2="6737"/>
                        <a14:foregroundMark x1="26924" y1="44960" x2="28889" y2="42731"/>
                      </a14:backgroundRemoval>
                    </a14:imgEffect>
                  </a14:imgLayer>
                </a14:imgProps>
              </a:ext>
            </a:extLst>
          </a:blip>
          <a:srcRect l="3020" t="-517" r="37510" b="50591"/>
          <a:stretch/>
        </p:blipFill>
        <p:spPr>
          <a:xfrm flipH="1">
            <a:off x="5821398" y="3791541"/>
            <a:ext cx="6508148" cy="3423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04A024-B488-290C-5D96-3AD80652AA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5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20045749-E483-83D5-1E53-F71B9F2F3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C75F64A-93DE-1982-A561-84F030C96606}"/>
              </a:ext>
            </a:extLst>
          </p:cNvPr>
          <p:cNvGrpSpPr/>
          <p:nvPr/>
        </p:nvGrpSpPr>
        <p:grpSpPr>
          <a:xfrm>
            <a:off x="678253" y="0"/>
            <a:ext cx="10835493" cy="1439081"/>
            <a:chOff x="255838" y="5141019"/>
            <a:chExt cx="11453728" cy="211103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F848B7E-12D8-86FB-D435-308CEFFFE9B9}"/>
                </a:ext>
              </a:extLst>
            </p:cNvPr>
            <p:cNvSpPr/>
            <p:nvPr/>
          </p:nvSpPr>
          <p:spPr>
            <a:xfrm>
              <a:off x="802867" y="5141019"/>
              <a:ext cx="10310106" cy="2111032"/>
            </a:xfrm>
            <a:custGeom>
              <a:avLst/>
              <a:gdLst>
                <a:gd name="connsiteX0" fmla="*/ 0 w 9753600"/>
                <a:gd name="connsiteY0" fmla="*/ 118811 h 1439081"/>
                <a:gd name="connsiteX1" fmla="*/ 118811 w 9753600"/>
                <a:gd name="connsiteY1" fmla="*/ 0 h 1439081"/>
                <a:gd name="connsiteX2" fmla="*/ 903879 w 9753600"/>
                <a:gd name="connsiteY2" fmla="*/ 0 h 1439081"/>
                <a:gd name="connsiteX3" fmla="*/ 1593788 w 9753600"/>
                <a:gd name="connsiteY3" fmla="*/ 0 h 1439081"/>
                <a:gd name="connsiteX4" fmla="*/ 2188536 w 9753600"/>
                <a:gd name="connsiteY4" fmla="*/ 0 h 1439081"/>
                <a:gd name="connsiteX5" fmla="*/ 2592965 w 9753600"/>
                <a:gd name="connsiteY5" fmla="*/ 0 h 1439081"/>
                <a:gd name="connsiteX6" fmla="*/ 3187714 w 9753600"/>
                <a:gd name="connsiteY6" fmla="*/ 0 h 1439081"/>
                <a:gd name="connsiteX7" fmla="*/ 3972782 w 9753600"/>
                <a:gd name="connsiteY7" fmla="*/ 0 h 1439081"/>
                <a:gd name="connsiteX8" fmla="*/ 4567531 w 9753600"/>
                <a:gd name="connsiteY8" fmla="*/ 0 h 1439081"/>
                <a:gd name="connsiteX9" fmla="*/ 5162279 w 9753600"/>
                <a:gd name="connsiteY9" fmla="*/ 0 h 1439081"/>
                <a:gd name="connsiteX10" fmla="*/ 5471549 w 9753600"/>
                <a:gd name="connsiteY10" fmla="*/ 0 h 1439081"/>
                <a:gd name="connsiteX11" fmla="*/ 6161457 w 9753600"/>
                <a:gd name="connsiteY11" fmla="*/ 0 h 1439081"/>
                <a:gd name="connsiteX12" fmla="*/ 6851365 w 9753600"/>
                <a:gd name="connsiteY12" fmla="*/ 0 h 1439081"/>
                <a:gd name="connsiteX13" fmla="*/ 7446114 w 9753600"/>
                <a:gd name="connsiteY13" fmla="*/ 0 h 1439081"/>
                <a:gd name="connsiteX14" fmla="*/ 7945703 w 9753600"/>
                <a:gd name="connsiteY14" fmla="*/ 0 h 1439081"/>
                <a:gd name="connsiteX15" fmla="*/ 8540452 w 9753600"/>
                <a:gd name="connsiteY15" fmla="*/ 0 h 1439081"/>
                <a:gd name="connsiteX16" fmla="*/ 9040040 w 9753600"/>
                <a:gd name="connsiteY16" fmla="*/ 0 h 1439081"/>
                <a:gd name="connsiteX17" fmla="*/ 9634789 w 9753600"/>
                <a:gd name="connsiteY17" fmla="*/ 0 h 1439081"/>
                <a:gd name="connsiteX18" fmla="*/ 9753600 w 9753600"/>
                <a:gd name="connsiteY18" fmla="*/ 118811 h 1439081"/>
                <a:gd name="connsiteX19" fmla="*/ 9753600 w 9753600"/>
                <a:gd name="connsiteY19" fmla="*/ 495268 h 1439081"/>
                <a:gd name="connsiteX20" fmla="*/ 9753600 w 9753600"/>
                <a:gd name="connsiteY20" fmla="*/ 895754 h 1439081"/>
                <a:gd name="connsiteX21" fmla="*/ 9753600 w 9753600"/>
                <a:gd name="connsiteY21" fmla="*/ 1320270 h 1439081"/>
                <a:gd name="connsiteX22" fmla="*/ 9634789 w 9753600"/>
                <a:gd name="connsiteY22" fmla="*/ 1439081 h 1439081"/>
                <a:gd name="connsiteX23" fmla="*/ 9040040 w 9753600"/>
                <a:gd name="connsiteY23" fmla="*/ 1439081 h 1439081"/>
                <a:gd name="connsiteX24" fmla="*/ 8445292 w 9753600"/>
                <a:gd name="connsiteY24" fmla="*/ 1439081 h 1439081"/>
                <a:gd name="connsiteX25" fmla="*/ 7660224 w 9753600"/>
                <a:gd name="connsiteY25" fmla="*/ 1439081 h 1439081"/>
                <a:gd name="connsiteX26" fmla="*/ 7065475 w 9753600"/>
                <a:gd name="connsiteY26" fmla="*/ 1439081 h 1439081"/>
                <a:gd name="connsiteX27" fmla="*/ 6661046 w 9753600"/>
                <a:gd name="connsiteY27" fmla="*/ 1439081 h 1439081"/>
                <a:gd name="connsiteX28" fmla="*/ 5875978 w 9753600"/>
                <a:gd name="connsiteY28" fmla="*/ 1439081 h 1439081"/>
                <a:gd name="connsiteX29" fmla="*/ 5281229 w 9753600"/>
                <a:gd name="connsiteY29" fmla="*/ 1439081 h 1439081"/>
                <a:gd name="connsiteX30" fmla="*/ 4876800 w 9753600"/>
                <a:gd name="connsiteY30" fmla="*/ 1439081 h 1439081"/>
                <a:gd name="connsiteX31" fmla="*/ 4567531 w 9753600"/>
                <a:gd name="connsiteY31" fmla="*/ 1439081 h 1439081"/>
                <a:gd name="connsiteX32" fmla="*/ 4258261 w 9753600"/>
                <a:gd name="connsiteY32" fmla="*/ 1439081 h 1439081"/>
                <a:gd name="connsiteX33" fmla="*/ 3663513 w 9753600"/>
                <a:gd name="connsiteY33" fmla="*/ 1439081 h 1439081"/>
                <a:gd name="connsiteX34" fmla="*/ 3068764 w 9753600"/>
                <a:gd name="connsiteY34" fmla="*/ 1439081 h 1439081"/>
                <a:gd name="connsiteX35" fmla="*/ 2474016 w 9753600"/>
                <a:gd name="connsiteY35" fmla="*/ 1439081 h 1439081"/>
                <a:gd name="connsiteX36" fmla="*/ 1688947 w 9753600"/>
                <a:gd name="connsiteY36" fmla="*/ 1439081 h 1439081"/>
                <a:gd name="connsiteX37" fmla="*/ 1094199 w 9753600"/>
                <a:gd name="connsiteY37" fmla="*/ 1439081 h 1439081"/>
                <a:gd name="connsiteX38" fmla="*/ 118811 w 9753600"/>
                <a:gd name="connsiteY38" fmla="*/ 1439081 h 1439081"/>
                <a:gd name="connsiteX39" fmla="*/ 0 w 9753600"/>
                <a:gd name="connsiteY39" fmla="*/ 1320270 h 1439081"/>
                <a:gd name="connsiteX40" fmla="*/ 0 w 9753600"/>
                <a:gd name="connsiteY40" fmla="*/ 943813 h 1439081"/>
                <a:gd name="connsiteX41" fmla="*/ 0 w 9753600"/>
                <a:gd name="connsiteY41" fmla="*/ 567356 h 1439081"/>
                <a:gd name="connsiteX42" fmla="*/ 0 w 9753600"/>
                <a:gd name="connsiteY42" fmla="*/ 118811 h 1439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9753600" h="1439081" fill="none" extrusionOk="0">
                  <a:moveTo>
                    <a:pt x="0" y="118811"/>
                  </a:moveTo>
                  <a:cubicBezTo>
                    <a:pt x="-4190" y="35999"/>
                    <a:pt x="59631" y="-1211"/>
                    <a:pt x="118811" y="0"/>
                  </a:cubicBezTo>
                  <a:cubicBezTo>
                    <a:pt x="292787" y="-2580"/>
                    <a:pt x="606865" y="61412"/>
                    <a:pt x="903879" y="0"/>
                  </a:cubicBezTo>
                  <a:cubicBezTo>
                    <a:pt x="1200893" y="-61412"/>
                    <a:pt x="1249700" y="26927"/>
                    <a:pt x="1593788" y="0"/>
                  </a:cubicBezTo>
                  <a:cubicBezTo>
                    <a:pt x="1937876" y="-26927"/>
                    <a:pt x="1936993" y="14805"/>
                    <a:pt x="2188536" y="0"/>
                  </a:cubicBezTo>
                  <a:cubicBezTo>
                    <a:pt x="2440079" y="-14805"/>
                    <a:pt x="2427565" y="1415"/>
                    <a:pt x="2592965" y="0"/>
                  </a:cubicBezTo>
                  <a:cubicBezTo>
                    <a:pt x="2758365" y="-1415"/>
                    <a:pt x="2896258" y="25158"/>
                    <a:pt x="3187714" y="0"/>
                  </a:cubicBezTo>
                  <a:cubicBezTo>
                    <a:pt x="3479170" y="-25158"/>
                    <a:pt x="3687231" y="17060"/>
                    <a:pt x="3972782" y="0"/>
                  </a:cubicBezTo>
                  <a:cubicBezTo>
                    <a:pt x="4258333" y="-17060"/>
                    <a:pt x="4279800" y="42736"/>
                    <a:pt x="4567531" y="0"/>
                  </a:cubicBezTo>
                  <a:cubicBezTo>
                    <a:pt x="4855262" y="-42736"/>
                    <a:pt x="4884518" y="5324"/>
                    <a:pt x="5162279" y="0"/>
                  </a:cubicBezTo>
                  <a:cubicBezTo>
                    <a:pt x="5440040" y="-5324"/>
                    <a:pt x="5389613" y="3915"/>
                    <a:pt x="5471549" y="0"/>
                  </a:cubicBezTo>
                  <a:cubicBezTo>
                    <a:pt x="5553485" y="-3915"/>
                    <a:pt x="5833706" y="49159"/>
                    <a:pt x="6161457" y="0"/>
                  </a:cubicBezTo>
                  <a:cubicBezTo>
                    <a:pt x="6489208" y="-49159"/>
                    <a:pt x="6528270" y="12814"/>
                    <a:pt x="6851365" y="0"/>
                  </a:cubicBezTo>
                  <a:cubicBezTo>
                    <a:pt x="7174460" y="-12814"/>
                    <a:pt x="7240093" y="55493"/>
                    <a:pt x="7446114" y="0"/>
                  </a:cubicBezTo>
                  <a:cubicBezTo>
                    <a:pt x="7652135" y="-55493"/>
                    <a:pt x="7794364" y="42155"/>
                    <a:pt x="7945703" y="0"/>
                  </a:cubicBezTo>
                  <a:cubicBezTo>
                    <a:pt x="8097042" y="-42155"/>
                    <a:pt x="8389565" y="18522"/>
                    <a:pt x="8540452" y="0"/>
                  </a:cubicBezTo>
                  <a:cubicBezTo>
                    <a:pt x="8691339" y="-18522"/>
                    <a:pt x="8836627" y="38408"/>
                    <a:pt x="9040040" y="0"/>
                  </a:cubicBezTo>
                  <a:cubicBezTo>
                    <a:pt x="9243453" y="-38408"/>
                    <a:pt x="9448901" y="66546"/>
                    <a:pt x="9634789" y="0"/>
                  </a:cubicBezTo>
                  <a:cubicBezTo>
                    <a:pt x="9700060" y="3398"/>
                    <a:pt x="9752649" y="56015"/>
                    <a:pt x="9753600" y="118811"/>
                  </a:cubicBezTo>
                  <a:cubicBezTo>
                    <a:pt x="9762905" y="200069"/>
                    <a:pt x="9739346" y="391696"/>
                    <a:pt x="9753600" y="495268"/>
                  </a:cubicBezTo>
                  <a:cubicBezTo>
                    <a:pt x="9767854" y="598840"/>
                    <a:pt x="9719215" y="797291"/>
                    <a:pt x="9753600" y="895754"/>
                  </a:cubicBezTo>
                  <a:cubicBezTo>
                    <a:pt x="9787985" y="994217"/>
                    <a:pt x="9728199" y="1122248"/>
                    <a:pt x="9753600" y="1320270"/>
                  </a:cubicBezTo>
                  <a:cubicBezTo>
                    <a:pt x="9746175" y="1378570"/>
                    <a:pt x="9692361" y="1438711"/>
                    <a:pt x="9634789" y="1439081"/>
                  </a:cubicBezTo>
                  <a:cubicBezTo>
                    <a:pt x="9340276" y="1448972"/>
                    <a:pt x="9325523" y="1407478"/>
                    <a:pt x="9040040" y="1439081"/>
                  </a:cubicBezTo>
                  <a:cubicBezTo>
                    <a:pt x="8754557" y="1470684"/>
                    <a:pt x="8718728" y="1391670"/>
                    <a:pt x="8445292" y="1439081"/>
                  </a:cubicBezTo>
                  <a:cubicBezTo>
                    <a:pt x="8171856" y="1486492"/>
                    <a:pt x="7819605" y="1370706"/>
                    <a:pt x="7660224" y="1439081"/>
                  </a:cubicBezTo>
                  <a:cubicBezTo>
                    <a:pt x="7500843" y="1507456"/>
                    <a:pt x="7186220" y="1399333"/>
                    <a:pt x="7065475" y="1439081"/>
                  </a:cubicBezTo>
                  <a:cubicBezTo>
                    <a:pt x="6944730" y="1478829"/>
                    <a:pt x="6815887" y="1391683"/>
                    <a:pt x="6661046" y="1439081"/>
                  </a:cubicBezTo>
                  <a:cubicBezTo>
                    <a:pt x="6506205" y="1486479"/>
                    <a:pt x="6126263" y="1368413"/>
                    <a:pt x="5875978" y="1439081"/>
                  </a:cubicBezTo>
                  <a:cubicBezTo>
                    <a:pt x="5625693" y="1509749"/>
                    <a:pt x="5562774" y="1435450"/>
                    <a:pt x="5281229" y="1439081"/>
                  </a:cubicBezTo>
                  <a:cubicBezTo>
                    <a:pt x="4999684" y="1442712"/>
                    <a:pt x="5001618" y="1391100"/>
                    <a:pt x="4876800" y="1439081"/>
                  </a:cubicBezTo>
                  <a:cubicBezTo>
                    <a:pt x="4751982" y="1487062"/>
                    <a:pt x="4692480" y="1407042"/>
                    <a:pt x="4567531" y="1439081"/>
                  </a:cubicBezTo>
                  <a:cubicBezTo>
                    <a:pt x="4442582" y="1471120"/>
                    <a:pt x="4393036" y="1409585"/>
                    <a:pt x="4258261" y="1439081"/>
                  </a:cubicBezTo>
                  <a:cubicBezTo>
                    <a:pt x="4123486" y="1468577"/>
                    <a:pt x="3852690" y="1417513"/>
                    <a:pt x="3663513" y="1439081"/>
                  </a:cubicBezTo>
                  <a:cubicBezTo>
                    <a:pt x="3474336" y="1460649"/>
                    <a:pt x="3234703" y="1434999"/>
                    <a:pt x="3068764" y="1439081"/>
                  </a:cubicBezTo>
                  <a:cubicBezTo>
                    <a:pt x="2902825" y="1443163"/>
                    <a:pt x="2627786" y="1423933"/>
                    <a:pt x="2474016" y="1439081"/>
                  </a:cubicBezTo>
                  <a:cubicBezTo>
                    <a:pt x="2320246" y="1454229"/>
                    <a:pt x="1882466" y="1345875"/>
                    <a:pt x="1688947" y="1439081"/>
                  </a:cubicBezTo>
                  <a:cubicBezTo>
                    <a:pt x="1495428" y="1532287"/>
                    <a:pt x="1239619" y="1401872"/>
                    <a:pt x="1094199" y="1439081"/>
                  </a:cubicBezTo>
                  <a:cubicBezTo>
                    <a:pt x="948779" y="1476290"/>
                    <a:pt x="546882" y="1396625"/>
                    <a:pt x="118811" y="1439081"/>
                  </a:cubicBezTo>
                  <a:cubicBezTo>
                    <a:pt x="64702" y="1451939"/>
                    <a:pt x="-1945" y="1374075"/>
                    <a:pt x="0" y="1320270"/>
                  </a:cubicBezTo>
                  <a:cubicBezTo>
                    <a:pt x="-35412" y="1240465"/>
                    <a:pt x="31481" y="1126402"/>
                    <a:pt x="0" y="943813"/>
                  </a:cubicBezTo>
                  <a:cubicBezTo>
                    <a:pt x="-31481" y="761224"/>
                    <a:pt x="9571" y="727526"/>
                    <a:pt x="0" y="567356"/>
                  </a:cubicBezTo>
                  <a:cubicBezTo>
                    <a:pt x="-9571" y="407186"/>
                    <a:pt x="46431" y="225592"/>
                    <a:pt x="0" y="118811"/>
                  </a:cubicBezTo>
                  <a:close/>
                </a:path>
                <a:path w="9753600" h="1439081" stroke="0" extrusionOk="0">
                  <a:moveTo>
                    <a:pt x="0" y="118811"/>
                  </a:moveTo>
                  <a:cubicBezTo>
                    <a:pt x="6190" y="40450"/>
                    <a:pt x="59263" y="7623"/>
                    <a:pt x="118811" y="0"/>
                  </a:cubicBezTo>
                  <a:cubicBezTo>
                    <a:pt x="388261" y="-50774"/>
                    <a:pt x="746706" y="44331"/>
                    <a:pt x="903879" y="0"/>
                  </a:cubicBezTo>
                  <a:cubicBezTo>
                    <a:pt x="1061052" y="-44331"/>
                    <a:pt x="1136735" y="14061"/>
                    <a:pt x="1213148" y="0"/>
                  </a:cubicBezTo>
                  <a:cubicBezTo>
                    <a:pt x="1289561" y="-14061"/>
                    <a:pt x="1449743" y="21621"/>
                    <a:pt x="1617578" y="0"/>
                  </a:cubicBezTo>
                  <a:cubicBezTo>
                    <a:pt x="1785413" y="-21621"/>
                    <a:pt x="1979420" y="9850"/>
                    <a:pt x="2117166" y="0"/>
                  </a:cubicBezTo>
                  <a:cubicBezTo>
                    <a:pt x="2254912" y="-9850"/>
                    <a:pt x="2532710" y="5829"/>
                    <a:pt x="2711915" y="0"/>
                  </a:cubicBezTo>
                  <a:cubicBezTo>
                    <a:pt x="2891120" y="-5829"/>
                    <a:pt x="3019447" y="64342"/>
                    <a:pt x="3306664" y="0"/>
                  </a:cubicBezTo>
                  <a:cubicBezTo>
                    <a:pt x="3593881" y="-64342"/>
                    <a:pt x="3692961" y="63257"/>
                    <a:pt x="3901412" y="0"/>
                  </a:cubicBezTo>
                  <a:cubicBezTo>
                    <a:pt x="4109863" y="-63257"/>
                    <a:pt x="4382383" y="11777"/>
                    <a:pt x="4591321" y="0"/>
                  </a:cubicBezTo>
                  <a:cubicBezTo>
                    <a:pt x="4800259" y="-11777"/>
                    <a:pt x="4947003" y="27176"/>
                    <a:pt x="5090910" y="0"/>
                  </a:cubicBezTo>
                  <a:cubicBezTo>
                    <a:pt x="5234817" y="-27176"/>
                    <a:pt x="5541244" y="58934"/>
                    <a:pt x="5780818" y="0"/>
                  </a:cubicBezTo>
                  <a:cubicBezTo>
                    <a:pt x="6020392" y="-58934"/>
                    <a:pt x="5945047" y="36957"/>
                    <a:pt x="6090087" y="0"/>
                  </a:cubicBezTo>
                  <a:cubicBezTo>
                    <a:pt x="6235127" y="-36957"/>
                    <a:pt x="6646451" y="83015"/>
                    <a:pt x="6875155" y="0"/>
                  </a:cubicBezTo>
                  <a:cubicBezTo>
                    <a:pt x="7103859" y="-83015"/>
                    <a:pt x="7391341" y="2760"/>
                    <a:pt x="7565064" y="0"/>
                  </a:cubicBezTo>
                  <a:cubicBezTo>
                    <a:pt x="7738787" y="-2760"/>
                    <a:pt x="7796180" y="13880"/>
                    <a:pt x="7874333" y="0"/>
                  </a:cubicBezTo>
                  <a:cubicBezTo>
                    <a:pt x="7952486" y="-13880"/>
                    <a:pt x="8088970" y="21630"/>
                    <a:pt x="8183602" y="0"/>
                  </a:cubicBezTo>
                  <a:cubicBezTo>
                    <a:pt x="8278234" y="-21630"/>
                    <a:pt x="8523036" y="14782"/>
                    <a:pt x="8778351" y="0"/>
                  </a:cubicBezTo>
                  <a:cubicBezTo>
                    <a:pt x="9033666" y="-14782"/>
                    <a:pt x="9403820" y="1381"/>
                    <a:pt x="9634789" y="0"/>
                  </a:cubicBezTo>
                  <a:cubicBezTo>
                    <a:pt x="9686167" y="10680"/>
                    <a:pt x="9768273" y="63198"/>
                    <a:pt x="9753600" y="118811"/>
                  </a:cubicBezTo>
                  <a:cubicBezTo>
                    <a:pt x="9757806" y="281000"/>
                    <a:pt x="9737161" y="433126"/>
                    <a:pt x="9753600" y="543327"/>
                  </a:cubicBezTo>
                  <a:cubicBezTo>
                    <a:pt x="9770039" y="653528"/>
                    <a:pt x="9710424" y="825456"/>
                    <a:pt x="9753600" y="919784"/>
                  </a:cubicBezTo>
                  <a:cubicBezTo>
                    <a:pt x="9796776" y="1014112"/>
                    <a:pt x="9732890" y="1229688"/>
                    <a:pt x="9753600" y="1320270"/>
                  </a:cubicBezTo>
                  <a:cubicBezTo>
                    <a:pt x="9753350" y="1384354"/>
                    <a:pt x="9702228" y="1438700"/>
                    <a:pt x="9634789" y="1439081"/>
                  </a:cubicBezTo>
                  <a:cubicBezTo>
                    <a:pt x="9487313" y="1466259"/>
                    <a:pt x="9450951" y="1404006"/>
                    <a:pt x="9325520" y="1439081"/>
                  </a:cubicBezTo>
                  <a:cubicBezTo>
                    <a:pt x="9200089" y="1474156"/>
                    <a:pt x="8752434" y="1348046"/>
                    <a:pt x="8540452" y="1439081"/>
                  </a:cubicBezTo>
                  <a:cubicBezTo>
                    <a:pt x="8328470" y="1530116"/>
                    <a:pt x="8010548" y="1394988"/>
                    <a:pt x="7850543" y="1439081"/>
                  </a:cubicBezTo>
                  <a:cubicBezTo>
                    <a:pt x="7690538" y="1483174"/>
                    <a:pt x="7459130" y="1383673"/>
                    <a:pt x="7255795" y="1439081"/>
                  </a:cubicBezTo>
                  <a:cubicBezTo>
                    <a:pt x="7052460" y="1494489"/>
                    <a:pt x="6947539" y="1411962"/>
                    <a:pt x="6851365" y="1439081"/>
                  </a:cubicBezTo>
                  <a:cubicBezTo>
                    <a:pt x="6755191" y="1466200"/>
                    <a:pt x="6628920" y="1429534"/>
                    <a:pt x="6446936" y="1439081"/>
                  </a:cubicBezTo>
                  <a:cubicBezTo>
                    <a:pt x="6264952" y="1448628"/>
                    <a:pt x="6234902" y="1427531"/>
                    <a:pt x="6137667" y="1439081"/>
                  </a:cubicBezTo>
                  <a:cubicBezTo>
                    <a:pt x="6040432" y="1450631"/>
                    <a:pt x="5850523" y="1429340"/>
                    <a:pt x="5733238" y="1439081"/>
                  </a:cubicBezTo>
                  <a:cubicBezTo>
                    <a:pt x="5615953" y="1448822"/>
                    <a:pt x="5368014" y="1385091"/>
                    <a:pt x="5138489" y="1439081"/>
                  </a:cubicBezTo>
                  <a:cubicBezTo>
                    <a:pt x="4908964" y="1493071"/>
                    <a:pt x="4897245" y="1409430"/>
                    <a:pt x="4829220" y="1439081"/>
                  </a:cubicBezTo>
                  <a:cubicBezTo>
                    <a:pt x="4761195" y="1468732"/>
                    <a:pt x="4413075" y="1407137"/>
                    <a:pt x="4139312" y="1439081"/>
                  </a:cubicBezTo>
                  <a:cubicBezTo>
                    <a:pt x="3865549" y="1471025"/>
                    <a:pt x="3934726" y="1429883"/>
                    <a:pt x="3734883" y="1439081"/>
                  </a:cubicBezTo>
                  <a:cubicBezTo>
                    <a:pt x="3535040" y="1448279"/>
                    <a:pt x="3506718" y="1426477"/>
                    <a:pt x="3425613" y="1439081"/>
                  </a:cubicBezTo>
                  <a:cubicBezTo>
                    <a:pt x="3344508" y="1451685"/>
                    <a:pt x="2997891" y="1385654"/>
                    <a:pt x="2640545" y="1439081"/>
                  </a:cubicBezTo>
                  <a:cubicBezTo>
                    <a:pt x="2283199" y="1492508"/>
                    <a:pt x="2444861" y="1418824"/>
                    <a:pt x="2331276" y="1439081"/>
                  </a:cubicBezTo>
                  <a:cubicBezTo>
                    <a:pt x="2217691" y="1459338"/>
                    <a:pt x="1741307" y="1387375"/>
                    <a:pt x="1546208" y="1439081"/>
                  </a:cubicBezTo>
                  <a:cubicBezTo>
                    <a:pt x="1351109" y="1490787"/>
                    <a:pt x="1308042" y="1421210"/>
                    <a:pt x="1141779" y="1439081"/>
                  </a:cubicBezTo>
                  <a:cubicBezTo>
                    <a:pt x="975516" y="1456952"/>
                    <a:pt x="942967" y="1428001"/>
                    <a:pt x="832509" y="1439081"/>
                  </a:cubicBezTo>
                  <a:cubicBezTo>
                    <a:pt x="722051" y="1450161"/>
                    <a:pt x="262709" y="1408428"/>
                    <a:pt x="118811" y="1439081"/>
                  </a:cubicBezTo>
                  <a:cubicBezTo>
                    <a:pt x="50423" y="1444890"/>
                    <a:pt x="1316" y="1384416"/>
                    <a:pt x="0" y="1320270"/>
                  </a:cubicBezTo>
                  <a:cubicBezTo>
                    <a:pt x="-5647" y="1135293"/>
                    <a:pt x="29387" y="1040533"/>
                    <a:pt x="0" y="907769"/>
                  </a:cubicBezTo>
                  <a:cubicBezTo>
                    <a:pt x="-29387" y="775005"/>
                    <a:pt x="26747" y="648466"/>
                    <a:pt x="0" y="543327"/>
                  </a:cubicBezTo>
                  <a:cubicBezTo>
                    <a:pt x="-26747" y="438188"/>
                    <a:pt x="40369" y="322182"/>
                    <a:pt x="0" y="118811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xmlns="" sd="14095693">
                    <a:prstGeom prst="roundRect">
                      <a:avLst>
                        <a:gd name="adj" fmla="val 8256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文本框 9">
              <a:extLst>
                <a:ext uri="{FF2B5EF4-FFF2-40B4-BE49-F238E27FC236}">
                  <a16:creationId xmlns:a16="http://schemas.microsoft.com/office/drawing/2014/main" id="{AF8FA6F6-DBA8-E1E3-61A7-4F27A8D91E1C}"/>
                </a:ext>
              </a:extLst>
            </p:cNvPr>
            <p:cNvSpPr txBox="1"/>
            <p:nvPr/>
          </p:nvSpPr>
          <p:spPr>
            <a:xfrm>
              <a:off x="255838" y="5273678"/>
              <a:ext cx="1145372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Kể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cho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người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thân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nghe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câu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chuyện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: </a:t>
              </a:r>
            </a:p>
            <a:p>
              <a:pPr algn="ctr"/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Họa mi,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vẹt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và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quạ</a:t>
              </a:r>
              <a:endParaRPr lang="zh-CN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字魂115号-刀刀体" panose="00000500000000000000" pitchFamily="2" charset="-122"/>
                <a:cs typeface="字魂105号-简雅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348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926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67B311-F84A-1852-4252-5F016A41C06E}"/>
              </a:ext>
            </a:extLst>
          </p:cNvPr>
          <p:cNvSpPr txBox="1"/>
          <p:nvPr/>
        </p:nvSpPr>
        <p:spPr>
          <a:xfrm rot="186704">
            <a:off x="4010858" y="1047541"/>
            <a:ext cx="5822066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angle"/>
            </a:sp3d>
          </a:bodyPr>
          <a:lstStyle/>
          <a:p>
            <a:r>
              <a:rPr lang="en-US" sz="72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  <a:ea typeface="Cambria" panose="02040503050406030204" pitchFamily="18" charset="0"/>
              </a:rPr>
              <a:t>DẶN DÒ</a:t>
            </a:r>
            <a:endParaRPr lang="vi-VN" sz="7200" b="1" dirty="0">
              <a:ln/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70C96DA-2D0F-F829-BCA2-EC4AE965403A}"/>
              </a:ext>
            </a:extLst>
          </p:cNvPr>
          <p:cNvGrpSpPr/>
          <p:nvPr/>
        </p:nvGrpSpPr>
        <p:grpSpPr>
          <a:xfrm>
            <a:off x="5044807" y="1507143"/>
            <a:ext cx="6152104" cy="4877878"/>
            <a:chOff x="7725817" y="1438228"/>
            <a:chExt cx="4350553" cy="4064817"/>
          </a:xfrm>
        </p:grpSpPr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id="{75392E4B-C10C-F413-6079-74586395C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49237">
              <a:off x="7725817" y="1438228"/>
              <a:ext cx="4350553" cy="406481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D5C2E98-BFB4-3AD0-1392-A3C3B0CC3DF3}"/>
                </a:ext>
              </a:extLst>
            </p:cNvPr>
            <p:cNvSpPr txBox="1"/>
            <p:nvPr/>
          </p:nvSpPr>
          <p:spPr>
            <a:xfrm>
              <a:off x="8654466" y="2916717"/>
              <a:ext cx="256139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Xem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tiếp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theo.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2" name="图片 5">
            <a:extLst>
              <a:ext uri="{FF2B5EF4-FFF2-40B4-BE49-F238E27FC236}">
                <a16:creationId xmlns:a16="http://schemas.microsoft.com/office/drawing/2014/main" id="{82DAC8E7-A58E-DC18-883F-199D5A7C38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657" y="1207462"/>
            <a:ext cx="5650538" cy="565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id="{5F91B585-5ECD-AD66-F762-796E001A1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FE4D8D-FA55-6D0C-2013-35857F7DF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08" y="691956"/>
            <a:ext cx="11089585" cy="1383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16200B-EE09-6FA2-EEEA-543D38F8BB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37" b="90000" l="10000" r="90000">
                        <a14:foregroundMark x1="21900" y1="13333" x2="29100" y2="80741"/>
                        <a14:foregroundMark x1="12000" y1="27222" x2="42400" y2="16852"/>
                        <a14:foregroundMark x1="15000" y1="72407" x2="15900" y2="77593"/>
                        <a14:foregroundMark x1="65100" y1="30000" x2="68600" y2="38704"/>
                        <a14:foregroundMark x1="57900" y1="30370" x2="57400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011" y="1383912"/>
            <a:ext cx="6070781" cy="6556444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872E81C0-373E-04AE-200A-5824FAEB66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36" y="1540297"/>
            <a:ext cx="5044807" cy="504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93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96D669A-85A1-148B-1DBD-760EC3B4DA85}"/>
              </a:ext>
            </a:extLst>
          </p:cNvPr>
          <p:cNvSpPr/>
          <p:nvPr/>
        </p:nvSpPr>
        <p:spPr>
          <a:xfrm>
            <a:off x="473634" y="344507"/>
            <a:ext cx="11244732" cy="62100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926080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6FF6C41F-BF62-4446-14AF-E3E0F9730D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b="59259"/>
          <a:stretch/>
        </p:blipFill>
        <p:spPr>
          <a:xfrm>
            <a:off x="-391662" y="-718147"/>
            <a:ext cx="11921067" cy="2328334"/>
          </a:xfrm>
          <a:prstGeom prst="rect">
            <a:avLst/>
          </a:prstGeom>
        </p:spPr>
      </p:pic>
      <p:pic>
        <p:nvPicPr>
          <p:cNvPr id="9" name="图片 1">
            <a:extLst>
              <a:ext uri="{FF2B5EF4-FFF2-40B4-BE49-F238E27FC236}">
                <a16:creationId xmlns:a16="http://schemas.microsoft.com/office/drawing/2014/main" id="{0DF79F18-8E11-687E-9823-E4B8986BB8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24" y="872174"/>
            <a:ext cx="4452897" cy="162030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A8EBC715-677E-4BC6-E4F6-BB4BBDF2BA37}"/>
              </a:ext>
            </a:extLst>
          </p:cNvPr>
          <p:cNvSpPr txBox="1"/>
          <p:nvPr/>
        </p:nvSpPr>
        <p:spPr>
          <a:xfrm>
            <a:off x="1193529" y="2804078"/>
            <a:ext cx="2972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Năng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lực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đặc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thù</a:t>
            </a:r>
            <a:endParaRPr lang="zh-CN" altLang="en-US" sz="2800" b="1" dirty="0">
              <a:latin typeface="Cambria" panose="02040503050406030204" pitchFamily="18" charset="0"/>
              <a:ea typeface="字魂115号-刀刀体" panose="00000500000000000000" pitchFamily="2" charset="-122"/>
              <a:cs typeface="字魂105号-简雅黑" panose="00000500000000000000" pitchFamily="2" charset="-122"/>
            </a:endParaRPr>
          </a:p>
        </p:txBody>
      </p:sp>
      <p:sp>
        <p:nvSpPr>
          <p:cNvPr id="11" name="文本框 20">
            <a:extLst>
              <a:ext uri="{FF2B5EF4-FFF2-40B4-BE49-F238E27FC236}">
                <a16:creationId xmlns:a16="http://schemas.microsoft.com/office/drawing/2014/main" id="{7C60FEEB-1F6A-AFE4-7D8F-38E578F1B916}"/>
              </a:ext>
            </a:extLst>
          </p:cNvPr>
          <p:cNvSpPr txBox="1"/>
          <p:nvPr/>
        </p:nvSpPr>
        <p:spPr>
          <a:xfrm>
            <a:off x="367840" y="954925"/>
            <a:ext cx="1891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i="1" dirty="0">
                <a:latin typeface="字魂115号-刀刀体" panose="00000500000000000000" pitchFamily="2" charset="-122"/>
                <a:ea typeface="字魂115号-刀刀体" panose="00000500000000000000" pitchFamily="2" charset="-122"/>
                <a:cs typeface="字魂105号-简雅黑" panose="00000500000000000000" pitchFamily="2" charset="-122"/>
              </a:rPr>
              <a:t>01</a:t>
            </a:r>
            <a:endParaRPr lang="zh-CN" altLang="en-US" sz="3200" i="1" dirty="0">
              <a:latin typeface="字魂115号-刀刀体" panose="00000500000000000000" pitchFamily="2" charset="-122"/>
              <a:ea typeface="字魂115号-刀刀体" panose="00000500000000000000" pitchFamily="2" charset="-122"/>
              <a:cs typeface="字魂105号-简雅黑" panose="00000500000000000000" pitchFamily="2" charset="-122"/>
            </a:endParaRPr>
          </a:p>
        </p:txBody>
      </p:sp>
      <p:grpSp>
        <p:nvGrpSpPr>
          <p:cNvPr id="12" name="组合 25">
            <a:extLst>
              <a:ext uri="{FF2B5EF4-FFF2-40B4-BE49-F238E27FC236}">
                <a16:creationId xmlns:a16="http://schemas.microsoft.com/office/drawing/2014/main" id="{52673407-0080-1C71-E8CD-F1DD5336ED3D}"/>
              </a:ext>
            </a:extLst>
          </p:cNvPr>
          <p:cNvGrpSpPr/>
          <p:nvPr/>
        </p:nvGrpSpPr>
        <p:grpSpPr>
          <a:xfrm>
            <a:off x="3506004" y="150125"/>
            <a:ext cx="7079590" cy="929167"/>
            <a:chOff x="4710074" y="33158"/>
            <a:chExt cx="2575158" cy="861067"/>
          </a:xfrm>
        </p:grpSpPr>
        <p:pic>
          <p:nvPicPr>
            <p:cNvPr id="13" name="图片 7">
              <a:extLst>
                <a:ext uri="{FF2B5EF4-FFF2-40B4-BE49-F238E27FC236}">
                  <a16:creationId xmlns:a16="http://schemas.microsoft.com/office/drawing/2014/main" id="{1009487A-990F-B278-1DFE-830BD5233E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313" b="36250"/>
            <a:stretch/>
          </p:blipFill>
          <p:spPr>
            <a:xfrm>
              <a:off x="4710074" y="33158"/>
              <a:ext cx="2575158" cy="861067"/>
            </a:xfrm>
            <a:prstGeom prst="rect">
              <a:avLst/>
            </a:prstGeom>
          </p:spPr>
        </p:pic>
        <p:sp>
          <p:nvSpPr>
            <p:cNvPr id="14" name="矩形 24">
              <a:extLst>
                <a:ext uri="{FF2B5EF4-FFF2-40B4-BE49-F238E27FC236}">
                  <a16:creationId xmlns:a16="http://schemas.microsoft.com/office/drawing/2014/main" id="{AC7445D5-4DAA-484A-CC5D-F3D62760194E}"/>
                </a:ext>
              </a:extLst>
            </p:cNvPr>
            <p:cNvSpPr/>
            <p:nvPr/>
          </p:nvSpPr>
          <p:spPr>
            <a:xfrm>
              <a:off x="5067301" y="175260"/>
              <a:ext cx="1478280" cy="540000"/>
            </a:xfrm>
            <a:prstGeom prst="rect">
              <a:avLst/>
            </a:prstGeom>
            <a:solidFill>
              <a:srgbClr val="F3E2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altLang="zh-CN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YÊU CẦU CẦN ĐẠT</a:t>
              </a:r>
              <a:endParaRPr lang="zh-CN" altLang="en-US" sz="3600" b="1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5" name="图片 1">
            <a:extLst>
              <a:ext uri="{FF2B5EF4-FFF2-40B4-BE49-F238E27FC236}">
                <a16:creationId xmlns:a16="http://schemas.microsoft.com/office/drawing/2014/main" id="{F518BCB7-4D4B-04FE-7414-FFD5FC1138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5" y="2722547"/>
            <a:ext cx="4847700" cy="16203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F06FE3C-F55C-34CA-7284-E625A4A28B87}"/>
              </a:ext>
            </a:extLst>
          </p:cNvPr>
          <p:cNvSpPr txBox="1"/>
          <p:nvPr/>
        </p:nvSpPr>
        <p:spPr>
          <a:xfrm>
            <a:off x="680854" y="1636009"/>
            <a:ext cx="101857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/>
              <a:t>Tự</a:t>
            </a:r>
            <a:r>
              <a:rPr lang="en-US" sz="2400" dirty="0"/>
              <a:t> </a:t>
            </a:r>
            <a:r>
              <a:rPr lang="en-US" sz="2400" dirty="0" err="1"/>
              <a:t>chủ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tự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: </a:t>
            </a:r>
            <a:r>
              <a:rPr lang="en-US" sz="2400" dirty="0" err="1"/>
              <a:t>lắng</a:t>
            </a:r>
            <a:r>
              <a:rPr lang="en-US" sz="2400" dirty="0"/>
              <a:t> </a:t>
            </a:r>
            <a:r>
              <a:rPr lang="en-US" sz="2400" dirty="0" err="1"/>
              <a:t>nghe</a:t>
            </a:r>
            <a:r>
              <a:rPr lang="en-US" sz="2400" dirty="0"/>
              <a:t>, </a:t>
            </a:r>
            <a:r>
              <a:rPr lang="en-US" sz="2400" dirty="0" err="1"/>
              <a:t>trả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Giao </a:t>
            </a:r>
            <a:r>
              <a:rPr lang="en-US" sz="2400" dirty="0" err="1"/>
              <a:t>tiếp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tác:HS</a:t>
            </a:r>
            <a:r>
              <a:rPr lang="en-US" sz="2400" dirty="0"/>
              <a:t> </a:t>
            </a: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, </a:t>
            </a:r>
            <a:r>
              <a:rPr lang="en-US" sz="2400" dirty="0" err="1"/>
              <a:t>toán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loài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(</a:t>
            </a:r>
            <a:r>
              <a:rPr lang="en-US" sz="2400" dirty="0" err="1"/>
              <a:t>quạ</a:t>
            </a:r>
            <a:r>
              <a:rPr lang="en-US" sz="2400" dirty="0"/>
              <a:t>, </a:t>
            </a:r>
            <a:r>
              <a:rPr lang="en-US" sz="2400" dirty="0" err="1"/>
              <a:t>vẹt</a:t>
            </a:r>
            <a:r>
              <a:rPr lang="en-US" sz="2400" dirty="0"/>
              <a:t>, </a:t>
            </a:r>
            <a:r>
              <a:rPr lang="en-US" sz="2400" dirty="0" err="1"/>
              <a:t>họa</a:t>
            </a:r>
            <a:r>
              <a:rPr lang="en-US" sz="2400" dirty="0"/>
              <a:t> mi, </a:t>
            </a:r>
            <a:r>
              <a:rPr lang="en-US" sz="2400" dirty="0" err="1"/>
              <a:t>hoàng</a:t>
            </a:r>
            <a:r>
              <a:rPr lang="en-US" sz="2400" dirty="0"/>
              <a:t> </a:t>
            </a:r>
            <a:r>
              <a:rPr lang="en-US" sz="2400" dirty="0" err="1"/>
              <a:t>oanh</a:t>
            </a:r>
            <a:r>
              <a:rPr lang="en-US" sz="2400" dirty="0"/>
              <a:t>).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phát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trước</a:t>
            </a:r>
            <a:r>
              <a:rPr lang="en-US" sz="2400" dirty="0"/>
              <a:t> </a:t>
            </a:r>
            <a:r>
              <a:rPr lang="en-US" sz="2400" dirty="0" err="1"/>
              <a:t>lớp</a:t>
            </a:r>
            <a:r>
              <a:rPr lang="en-US" sz="2400" dirty="0"/>
              <a:t>.</a:t>
            </a:r>
          </a:p>
        </p:txBody>
      </p:sp>
      <p:sp>
        <p:nvSpPr>
          <p:cNvPr id="17" name="文本框 20">
            <a:extLst>
              <a:ext uri="{FF2B5EF4-FFF2-40B4-BE49-F238E27FC236}">
                <a16:creationId xmlns:a16="http://schemas.microsoft.com/office/drawing/2014/main" id="{0C079DCD-76D9-27B2-5B65-5AA24880E266}"/>
              </a:ext>
            </a:extLst>
          </p:cNvPr>
          <p:cNvSpPr txBox="1"/>
          <p:nvPr/>
        </p:nvSpPr>
        <p:spPr>
          <a:xfrm>
            <a:off x="28405" y="2833087"/>
            <a:ext cx="1891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i="1" dirty="0">
                <a:latin typeface="字魂115号-刀刀体" panose="00000500000000000000" pitchFamily="2" charset="-122"/>
                <a:ea typeface="字魂115号-刀刀体" panose="00000500000000000000" pitchFamily="2" charset="-122"/>
                <a:cs typeface="字魂105号-简雅黑" panose="00000500000000000000" pitchFamily="2" charset="-122"/>
              </a:rPr>
              <a:t>02</a:t>
            </a:r>
            <a:endParaRPr lang="zh-CN" altLang="en-US" sz="3200" i="1" dirty="0">
              <a:latin typeface="字魂115号-刀刀体" panose="00000500000000000000" pitchFamily="2" charset="-122"/>
              <a:ea typeface="字魂115号-刀刀体" panose="00000500000000000000" pitchFamily="2" charset="-122"/>
              <a:cs typeface="字魂105号-简雅黑" panose="00000500000000000000" pitchFamily="2" charset="-122"/>
            </a:endParaRPr>
          </a:p>
        </p:txBody>
      </p:sp>
      <p:sp>
        <p:nvSpPr>
          <p:cNvPr id="18" name="文本框 9">
            <a:extLst>
              <a:ext uri="{FF2B5EF4-FFF2-40B4-BE49-F238E27FC236}">
                <a16:creationId xmlns:a16="http://schemas.microsoft.com/office/drawing/2014/main" id="{E9D918FD-9799-06E6-6BAB-1F7EF8DD083B}"/>
              </a:ext>
            </a:extLst>
          </p:cNvPr>
          <p:cNvSpPr txBox="1"/>
          <p:nvPr/>
        </p:nvSpPr>
        <p:spPr>
          <a:xfrm>
            <a:off x="1465941" y="918033"/>
            <a:ext cx="2972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Năng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lực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chung</a:t>
            </a:r>
            <a:endParaRPr lang="zh-CN" altLang="en-US" sz="2800" b="1" dirty="0">
              <a:latin typeface="Cambria" panose="02040503050406030204" pitchFamily="18" charset="0"/>
              <a:ea typeface="字魂115号-刀刀体" panose="00000500000000000000" pitchFamily="2" charset="-122"/>
              <a:cs typeface="字魂105号-简雅黑" panose="00000500000000000000" pitchFamily="2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ABBBF1-AE1E-AA75-908E-A6B67A7114D0}"/>
              </a:ext>
            </a:extLst>
          </p:cNvPr>
          <p:cNvSpPr txBox="1"/>
          <p:nvPr/>
        </p:nvSpPr>
        <p:spPr>
          <a:xfrm>
            <a:off x="712324" y="3408302"/>
            <a:ext cx="11162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/>
              <a:t>Ngôn</a:t>
            </a:r>
            <a:r>
              <a:rPr lang="en-US" sz="2400" dirty="0"/>
              <a:t> </a:t>
            </a:r>
            <a:r>
              <a:rPr lang="en-US" sz="2400" dirty="0" err="1"/>
              <a:t>ngữ</a:t>
            </a:r>
            <a:r>
              <a:rPr lang="en-US" sz="2400" dirty="0"/>
              <a:t>: HS </a:t>
            </a:r>
            <a:r>
              <a:rPr lang="en-US" sz="2400" dirty="0" err="1"/>
              <a:t>kể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chuyện</a:t>
            </a:r>
            <a:r>
              <a:rPr lang="en-US" sz="2400" dirty="0"/>
              <a:t> </a:t>
            </a:r>
          </a:p>
          <a:p>
            <a:pPr marL="342900" indent="-342900">
              <a:buFontTx/>
              <a:buChar char="-"/>
            </a:pPr>
            <a:r>
              <a:rPr lang="en-US" sz="2400" dirty="0" err="1"/>
              <a:t>Văn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: HS </a:t>
            </a:r>
            <a:r>
              <a:rPr lang="en-US" sz="2400" dirty="0" err="1"/>
              <a:t>rèn</a:t>
            </a:r>
            <a:r>
              <a:rPr lang="en-US" sz="2400" dirty="0"/>
              <a:t> </a:t>
            </a:r>
            <a:r>
              <a:rPr lang="en-US" sz="2400" dirty="0" err="1"/>
              <a:t>kĩ</a:t>
            </a:r>
            <a:r>
              <a:rPr lang="en-US" sz="2400" dirty="0"/>
              <a:t> </a:t>
            </a:r>
            <a:r>
              <a:rPr lang="en-US" sz="2400" dirty="0" err="1"/>
              <a:t>năng</a:t>
            </a:r>
            <a:r>
              <a:rPr lang="en-US" sz="2400" dirty="0"/>
              <a:t> </a:t>
            </a:r>
            <a:r>
              <a:rPr lang="en-US" sz="2400" dirty="0" err="1"/>
              <a:t>diễn</a:t>
            </a:r>
            <a:r>
              <a:rPr lang="en-US" sz="2400" dirty="0"/>
              <a:t> </a:t>
            </a:r>
            <a:r>
              <a:rPr lang="en-US" sz="2400" dirty="0" err="1"/>
              <a:t>đạt</a:t>
            </a: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 err="1"/>
              <a:t>Thẩm</a:t>
            </a:r>
            <a:r>
              <a:rPr lang="en-US" sz="2400" dirty="0"/>
              <a:t> </a:t>
            </a:r>
            <a:r>
              <a:rPr lang="en-US" sz="2400" dirty="0" err="1"/>
              <a:t>mĩ</a:t>
            </a:r>
            <a:r>
              <a:rPr lang="en-US" sz="2400" dirty="0"/>
              <a:t>: HS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niềm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xung</a:t>
            </a:r>
            <a:r>
              <a:rPr lang="en-US" sz="2400" dirty="0"/>
              <a:t> </a:t>
            </a:r>
            <a:r>
              <a:rPr lang="en-US" sz="2400" dirty="0" err="1"/>
              <a:t>quanh</a:t>
            </a:r>
            <a:endParaRPr lang="vi-VN" sz="2400" dirty="0"/>
          </a:p>
        </p:txBody>
      </p:sp>
      <p:sp>
        <p:nvSpPr>
          <p:cNvPr id="20" name="文本框 20">
            <a:extLst>
              <a:ext uri="{FF2B5EF4-FFF2-40B4-BE49-F238E27FC236}">
                <a16:creationId xmlns:a16="http://schemas.microsoft.com/office/drawing/2014/main" id="{47C10CD2-6655-D4A7-2687-54316B5173FE}"/>
              </a:ext>
            </a:extLst>
          </p:cNvPr>
          <p:cNvSpPr txBox="1"/>
          <p:nvPr/>
        </p:nvSpPr>
        <p:spPr>
          <a:xfrm>
            <a:off x="87083" y="4763987"/>
            <a:ext cx="189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i="1" dirty="0">
                <a:latin typeface="字魂115号-刀刀体" panose="00000500000000000000" pitchFamily="2" charset="-122"/>
                <a:ea typeface="字魂115号-刀刀体" panose="00000500000000000000" pitchFamily="2" charset="-122"/>
                <a:cs typeface="字魂105号-简雅黑" panose="00000500000000000000" pitchFamily="2" charset="-122"/>
              </a:rPr>
              <a:t>03</a:t>
            </a:r>
            <a:endParaRPr lang="zh-CN" altLang="en-US" sz="2800" i="1" dirty="0">
              <a:latin typeface="字魂115号-刀刀体" panose="00000500000000000000" pitchFamily="2" charset="-122"/>
              <a:ea typeface="字魂115号-刀刀体" panose="00000500000000000000" pitchFamily="2" charset="-122"/>
              <a:cs typeface="字魂105号-简雅黑" panose="00000500000000000000" pitchFamily="2" charset="-122"/>
            </a:endParaRPr>
          </a:p>
        </p:txBody>
      </p:sp>
      <p:pic>
        <p:nvPicPr>
          <p:cNvPr id="21" name="图片 1">
            <a:extLst>
              <a:ext uri="{FF2B5EF4-FFF2-40B4-BE49-F238E27FC236}">
                <a16:creationId xmlns:a16="http://schemas.microsoft.com/office/drawing/2014/main" id="{970A20CF-9E66-8DFE-9B15-4AF9ECE441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188" y="4680558"/>
            <a:ext cx="4847700" cy="1620308"/>
          </a:xfrm>
          <a:prstGeom prst="rect">
            <a:avLst/>
          </a:prstGeom>
        </p:spPr>
      </p:pic>
      <p:sp>
        <p:nvSpPr>
          <p:cNvPr id="22" name="文本框 9">
            <a:extLst>
              <a:ext uri="{FF2B5EF4-FFF2-40B4-BE49-F238E27FC236}">
                <a16:creationId xmlns:a16="http://schemas.microsoft.com/office/drawing/2014/main" id="{149D6083-347C-C993-9883-B80D4815F354}"/>
              </a:ext>
            </a:extLst>
          </p:cNvPr>
          <p:cNvSpPr txBox="1"/>
          <p:nvPr/>
        </p:nvSpPr>
        <p:spPr>
          <a:xfrm>
            <a:off x="1352867" y="4756420"/>
            <a:ext cx="2972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Phẩm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chất</a:t>
            </a:r>
            <a:endParaRPr lang="zh-CN" altLang="en-US" sz="2800" b="1" dirty="0">
              <a:latin typeface="Cambria" panose="02040503050406030204" pitchFamily="18" charset="0"/>
              <a:ea typeface="字魂115号-刀刀体" panose="00000500000000000000" pitchFamily="2" charset="-122"/>
              <a:cs typeface="字魂105号-简雅黑" panose="00000500000000000000" pitchFamily="2" charset="-12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0E05BC-0AE6-B6BA-388A-A66E7CA7D94D}"/>
              </a:ext>
            </a:extLst>
          </p:cNvPr>
          <p:cNvSpPr txBox="1"/>
          <p:nvPr/>
        </p:nvSpPr>
        <p:spPr>
          <a:xfrm>
            <a:off x="712324" y="5337035"/>
            <a:ext cx="10974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/>
              <a:t>Chăm</a:t>
            </a:r>
            <a:r>
              <a:rPr lang="en-US" sz="2400" dirty="0"/>
              <a:t> </a:t>
            </a:r>
            <a:r>
              <a:rPr lang="en-US" sz="2400" dirty="0" err="1"/>
              <a:t>chỉ</a:t>
            </a:r>
            <a:r>
              <a:rPr lang="en-US" sz="2400" dirty="0"/>
              <a:t>: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cực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: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đẹp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chuyến</a:t>
            </a:r>
            <a:r>
              <a:rPr lang="en-US" sz="2400" dirty="0"/>
              <a:t> du </a:t>
            </a:r>
            <a:r>
              <a:rPr lang="en-US" sz="2400" dirty="0" err="1"/>
              <a:t>lịch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hè</a:t>
            </a:r>
            <a:r>
              <a:rPr lang="en-US" sz="2400" dirty="0"/>
              <a:t> </a:t>
            </a:r>
          </a:p>
          <a:p>
            <a:pPr marL="342900" indent="-342900">
              <a:buFontTx/>
              <a:buChar char="-"/>
            </a:pPr>
            <a:r>
              <a:rPr lang="en-US" sz="2400" dirty="0" err="1"/>
              <a:t>Trách</a:t>
            </a:r>
            <a:r>
              <a:rPr lang="en-US" sz="2400" dirty="0"/>
              <a:t> </a:t>
            </a:r>
            <a:r>
              <a:rPr lang="en-US" sz="2400" dirty="0" err="1"/>
              <a:t>nhiệm</a:t>
            </a:r>
            <a:r>
              <a:rPr lang="en-US" sz="2400" dirty="0"/>
              <a:t>: </a:t>
            </a:r>
            <a:r>
              <a:rPr lang="en-US" sz="2400" dirty="0" err="1"/>
              <a:t>Rèn</a:t>
            </a:r>
            <a:r>
              <a:rPr lang="en-US" sz="2400" dirty="0"/>
              <a:t> </a:t>
            </a:r>
            <a:r>
              <a:rPr lang="en-US" sz="2400" dirty="0" err="1"/>
              <a:t>luyện</a:t>
            </a:r>
            <a:r>
              <a:rPr lang="en-US" sz="2400" dirty="0"/>
              <a:t> </a:t>
            </a:r>
            <a:r>
              <a:rPr lang="en-US" sz="2400" dirty="0" err="1"/>
              <a:t>tinh</a:t>
            </a:r>
            <a:r>
              <a:rPr lang="en-US" sz="2400" dirty="0"/>
              <a:t> </a:t>
            </a:r>
            <a:r>
              <a:rPr lang="en-US" sz="2400" dirty="0" err="1"/>
              <a:t>thần</a:t>
            </a:r>
            <a:r>
              <a:rPr lang="en-US" sz="2400" dirty="0"/>
              <a:t> </a:t>
            </a:r>
            <a:r>
              <a:rPr lang="en-US" sz="2400" dirty="0" err="1"/>
              <a:t>trách</a:t>
            </a:r>
            <a:r>
              <a:rPr lang="en-US" sz="2400" dirty="0"/>
              <a:t> </a:t>
            </a:r>
            <a:r>
              <a:rPr lang="en-US" sz="2400" dirty="0" err="1"/>
              <a:t>nhiệm</a:t>
            </a:r>
            <a:r>
              <a:rPr lang="en-US" sz="2400" dirty="0"/>
              <a:t> </a:t>
            </a:r>
            <a:r>
              <a:rPr lang="en-US" sz="2400" dirty="0" err="1"/>
              <a:t>bản</a:t>
            </a:r>
            <a:r>
              <a:rPr lang="en-US" sz="2400" dirty="0"/>
              <a:t> </a:t>
            </a:r>
            <a:r>
              <a:rPr lang="en-US" sz="2400" dirty="0" err="1"/>
              <a:t>thân</a:t>
            </a:r>
            <a:r>
              <a:rPr lang="en-US" sz="2400" dirty="0"/>
              <a:t> 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294495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0" grpId="0"/>
      <p:bldP spid="11" grpId="0"/>
      <p:bldP spid="16" grpId="0"/>
      <p:bldP spid="17" grpId="0"/>
      <p:bldP spid="18" grpId="0"/>
      <p:bldP spid="19" grpId="0"/>
      <p:bldP spid="20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926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EC2B44-48EA-1722-7021-B3F3C8FD68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070" y="0"/>
            <a:ext cx="1092708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C182D5A4-8584-0BCB-567A-889E6C83CA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1000" l="10000" r="90000">
                        <a14:foregroundMark x1="69000" y1="31500" x2="72250" y2="44250"/>
                        <a14:foregroundMark x1="72250" y1="44250" x2="72250" y2="44250"/>
                        <a14:foregroundMark x1="18500" y1="66750" x2="28500" y2="62500"/>
                        <a14:foregroundMark x1="14250" y1="65500" x2="25750" y2="61750"/>
                        <a14:foregroundMark x1="13750" y1="60250" x2="18750" y2="63000"/>
                        <a14:foregroundMark x1="74500" y1="39500" x2="77250" y2="46000"/>
                        <a14:foregroundMark x1="30250" y1="93000" x2="55250" y2="90750"/>
                        <a14:foregroundMark x1="55250" y1="90750" x2="62750" y2="9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4581">
            <a:off x="180794" y="216393"/>
            <a:ext cx="1004552" cy="100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7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BE2754D-F3AD-BCB3-C43A-CA944A59E0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6" y="0"/>
            <a:ext cx="12192000" cy="6858000"/>
          </a:xfrm>
          <a:prstGeom prst="rect">
            <a:avLst/>
          </a:prstGeom>
        </p:spPr>
      </p:pic>
      <p:sp>
        <p:nvSpPr>
          <p:cNvPr id="5" name="文本框 9">
            <a:extLst>
              <a:ext uri="{FF2B5EF4-FFF2-40B4-BE49-F238E27FC236}">
                <a16:creationId xmlns:a16="http://schemas.microsoft.com/office/drawing/2014/main" id="{ECAE6C2B-B1E7-958B-F69C-430174D95DA1}"/>
              </a:ext>
            </a:extLst>
          </p:cNvPr>
          <p:cNvSpPr txBox="1"/>
          <p:nvPr/>
        </p:nvSpPr>
        <p:spPr>
          <a:xfrm>
            <a:off x="1004541" y="165563"/>
            <a:ext cx="10458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Nghe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kể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chuyện</a:t>
            </a:r>
            <a:endParaRPr lang="zh-CN" altLang="en-US" sz="4000" b="1" dirty="0">
              <a:solidFill>
                <a:srgbClr val="002060"/>
              </a:solidFill>
              <a:latin typeface="Cambria" panose="02040503050406030204" pitchFamily="18" charset="0"/>
              <a:ea typeface="字魂115号-刀刀体" panose="00000500000000000000" pitchFamily="2" charset="-122"/>
              <a:cs typeface="字魂105号-简雅黑" panose="00000500000000000000" pitchFamily="2" charset="-122"/>
            </a:endParaRP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776BFFB2-BF60-6E0D-6B59-F345ED07A98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000" l="10000" r="90000">
                        <a14:foregroundMark x1="69000" y1="31500" x2="72250" y2="44250"/>
                        <a14:foregroundMark x1="72250" y1="44250" x2="72250" y2="44250"/>
                        <a14:foregroundMark x1="18500" y1="66750" x2="28500" y2="62500"/>
                        <a14:foregroundMark x1="14250" y1="65500" x2="25750" y2="61750"/>
                        <a14:foregroundMark x1="13750" y1="60250" x2="18750" y2="63000"/>
                        <a14:foregroundMark x1="74500" y1="39500" x2="77250" y2="46000"/>
                        <a14:foregroundMark x1="30250" y1="93000" x2="55250" y2="90750"/>
                        <a14:foregroundMark x1="55250" y1="90750" x2="62750" y2="9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4581">
            <a:off x="3510149" y="71730"/>
            <a:ext cx="1004552" cy="1004552"/>
          </a:xfrm>
          <a:prstGeom prst="rect">
            <a:avLst/>
          </a:prstGeom>
        </p:spPr>
      </p:pic>
      <p:pic>
        <p:nvPicPr>
          <p:cNvPr id="8" name="X2Download.app-Họa mi, vẹt và quạ _ Tiếng Việt Lớp 2 _ SGK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2A6F41B8-AE09-B9C9-0049-696724B1EF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9650" y="987709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1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99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>
            <a:extLst>
              <a:ext uri="{FF2B5EF4-FFF2-40B4-BE49-F238E27FC236}">
                <a16:creationId xmlns:a16="http://schemas.microsoft.com/office/drawing/2014/main" id="{641F2BD7-A763-D6DD-AF7C-CD5318AA8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DA0DC3-00AE-FAD0-D772-CE470FA89E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1" t="11778" r="51300" b="55556"/>
          <a:stretch/>
        </p:blipFill>
        <p:spPr>
          <a:xfrm>
            <a:off x="0" y="790707"/>
            <a:ext cx="8366819" cy="4461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文本框 9">
            <a:extLst>
              <a:ext uri="{FF2B5EF4-FFF2-40B4-BE49-F238E27FC236}">
                <a16:creationId xmlns:a16="http://schemas.microsoft.com/office/drawing/2014/main" id="{874C8978-3F8D-43A8-3318-3F7EED0AD464}"/>
              </a:ext>
            </a:extLst>
          </p:cNvPr>
          <p:cNvSpPr txBox="1"/>
          <p:nvPr/>
        </p:nvSpPr>
        <p:spPr>
          <a:xfrm>
            <a:off x="1251253" y="122079"/>
            <a:ext cx="10458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Họa mi,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vẹt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và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quạ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nói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chuyện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gì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với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nhau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?</a:t>
            </a:r>
            <a:endParaRPr lang="zh-CN" altLang="en-US" sz="4000" b="1" dirty="0">
              <a:solidFill>
                <a:srgbClr val="002060"/>
              </a:solidFill>
              <a:latin typeface="Cambria" panose="02040503050406030204" pitchFamily="18" charset="0"/>
              <a:ea typeface="字魂115号-刀刀体" panose="00000500000000000000" pitchFamily="2" charset="-122"/>
              <a:cs typeface="字魂105号-简雅黑" panose="00000500000000000000" pitchFamily="2" charset="-12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8E0C12-01DE-A46D-8BF8-B1F5BE482496}"/>
              </a:ext>
            </a:extLst>
          </p:cNvPr>
          <p:cNvGrpSpPr/>
          <p:nvPr/>
        </p:nvGrpSpPr>
        <p:grpSpPr>
          <a:xfrm>
            <a:off x="482432" y="5141019"/>
            <a:ext cx="11227134" cy="1587147"/>
            <a:chOff x="482432" y="5141019"/>
            <a:chExt cx="11227134" cy="158714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7247B9B-4DAF-CE27-AB1E-51B1EC191025}"/>
                </a:ext>
              </a:extLst>
            </p:cNvPr>
            <p:cNvSpPr/>
            <p:nvPr/>
          </p:nvSpPr>
          <p:spPr>
            <a:xfrm>
              <a:off x="482432" y="5141019"/>
              <a:ext cx="11227134" cy="1587147"/>
            </a:xfrm>
            <a:custGeom>
              <a:avLst/>
              <a:gdLst>
                <a:gd name="connsiteX0" fmla="*/ 0 w 11227134"/>
                <a:gd name="connsiteY0" fmla="*/ 131035 h 1587147"/>
                <a:gd name="connsiteX1" fmla="*/ 131035 w 11227134"/>
                <a:gd name="connsiteY1" fmla="*/ 0 h 1587147"/>
                <a:gd name="connsiteX2" fmla="*/ 927445 w 11227134"/>
                <a:gd name="connsiteY2" fmla="*/ 0 h 1587147"/>
                <a:gd name="connsiteX3" fmla="*/ 1175602 w 11227134"/>
                <a:gd name="connsiteY3" fmla="*/ 0 h 1587147"/>
                <a:gd name="connsiteX4" fmla="*/ 1862361 w 11227134"/>
                <a:gd name="connsiteY4" fmla="*/ 0 h 1587147"/>
                <a:gd name="connsiteX5" fmla="*/ 2549120 w 11227134"/>
                <a:gd name="connsiteY5" fmla="*/ 0 h 1587147"/>
                <a:gd name="connsiteX6" fmla="*/ 3126229 w 11227134"/>
                <a:gd name="connsiteY6" fmla="*/ 0 h 1587147"/>
                <a:gd name="connsiteX7" fmla="*/ 3593687 w 11227134"/>
                <a:gd name="connsiteY7" fmla="*/ 0 h 1587147"/>
                <a:gd name="connsiteX8" fmla="*/ 4170795 w 11227134"/>
                <a:gd name="connsiteY8" fmla="*/ 0 h 1587147"/>
                <a:gd name="connsiteX9" fmla="*/ 4638253 w 11227134"/>
                <a:gd name="connsiteY9" fmla="*/ 0 h 1587147"/>
                <a:gd name="connsiteX10" fmla="*/ 4886410 w 11227134"/>
                <a:gd name="connsiteY10" fmla="*/ 0 h 1587147"/>
                <a:gd name="connsiteX11" fmla="*/ 5244217 w 11227134"/>
                <a:gd name="connsiteY11" fmla="*/ 0 h 1587147"/>
                <a:gd name="connsiteX12" fmla="*/ 5711675 w 11227134"/>
                <a:gd name="connsiteY12" fmla="*/ 0 h 1587147"/>
                <a:gd name="connsiteX13" fmla="*/ 6179133 w 11227134"/>
                <a:gd name="connsiteY13" fmla="*/ 0 h 1587147"/>
                <a:gd name="connsiteX14" fmla="*/ 6756242 w 11227134"/>
                <a:gd name="connsiteY14" fmla="*/ 0 h 1587147"/>
                <a:gd name="connsiteX15" fmla="*/ 7443001 w 11227134"/>
                <a:gd name="connsiteY15" fmla="*/ 0 h 1587147"/>
                <a:gd name="connsiteX16" fmla="*/ 8129761 w 11227134"/>
                <a:gd name="connsiteY16" fmla="*/ 0 h 1587147"/>
                <a:gd name="connsiteX17" fmla="*/ 8816520 w 11227134"/>
                <a:gd name="connsiteY17" fmla="*/ 0 h 1587147"/>
                <a:gd name="connsiteX18" fmla="*/ 9064677 w 11227134"/>
                <a:gd name="connsiteY18" fmla="*/ 0 h 1587147"/>
                <a:gd name="connsiteX19" fmla="*/ 9641785 w 11227134"/>
                <a:gd name="connsiteY19" fmla="*/ 0 h 1587147"/>
                <a:gd name="connsiteX20" fmla="*/ 10438195 w 11227134"/>
                <a:gd name="connsiteY20" fmla="*/ 0 h 1587147"/>
                <a:gd name="connsiteX21" fmla="*/ 11096099 w 11227134"/>
                <a:gd name="connsiteY21" fmla="*/ 0 h 1587147"/>
                <a:gd name="connsiteX22" fmla="*/ 11227134 w 11227134"/>
                <a:gd name="connsiteY22" fmla="*/ 131035 h 1587147"/>
                <a:gd name="connsiteX23" fmla="*/ 11227134 w 11227134"/>
                <a:gd name="connsiteY23" fmla="*/ 532975 h 1587147"/>
                <a:gd name="connsiteX24" fmla="*/ 11227134 w 11227134"/>
                <a:gd name="connsiteY24" fmla="*/ 948166 h 1587147"/>
                <a:gd name="connsiteX25" fmla="*/ 11227134 w 11227134"/>
                <a:gd name="connsiteY25" fmla="*/ 1456112 h 1587147"/>
                <a:gd name="connsiteX26" fmla="*/ 11096099 w 11227134"/>
                <a:gd name="connsiteY26" fmla="*/ 1587147 h 1587147"/>
                <a:gd name="connsiteX27" fmla="*/ 10628641 w 11227134"/>
                <a:gd name="connsiteY27" fmla="*/ 1587147 h 1587147"/>
                <a:gd name="connsiteX28" fmla="*/ 10051532 w 11227134"/>
                <a:gd name="connsiteY28" fmla="*/ 1587147 h 1587147"/>
                <a:gd name="connsiteX29" fmla="*/ 9255122 w 11227134"/>
                <a:gd name="connsiteY29" fmla="*/ 1587147 h 1587147"/>
                <a:gd name="connsiteX30" fmla="*/ 8678014 w 11227134"/>
                <a:gd name="connsiteY30" fmla="*/ 1587147 h 1587147"/>
                <a:gd name="connsiteX31" fmla="*/ 7881604 w 11227134"/>
                <a:gd name="connsiteY31" fmla="*/ 1587147 h 1587147"/>
                <a:gd name="connsiteX32" fmla="*/ 7523797 w 11227134"/>
                <a:gd name="connsiteY32" fmla="*/ 1587147 h 1587147"/>
                <a:gd name="connsiteX33" fmla="*/ 6837037 w 11227134"/>
                <a:gd name="connsiteY33" fmla="*/ 1587147 h 1587147"/>
                <a:gd name="connsiteX34" fmla="*/ 6479230 w 11227134"/>
                <a:gd name="connsiteY34" fmla="*/ 1587147 h 1587147"/>
                <a:gd name="connsiteX35" fmla="*/ 6121423 w 11227134"/>
                <a:gd name="connsiteY35" fmla="*/ 1587147 h 1587147"/>
                <a:gd name="connsiteX36" fmla="*/ 5434663 w 11227134"/>
                <a:gd name="connsiteY36" fmla="*/ 1587147 h 1587147"/>
                <a:gd name="connsiteX37" fmla="*/ 4967205 w 11227134"/>
                <a:gd name="connsiteY37" fmla="*/ 1587147 h 1587147"/>
                <a:gd name="connsiteX38" fmla="*/ 4609398 w 11227134"/>
                <a:gd name="connsiteY38" fmla="*/ 1587147 h 1587147"/>
                <a:gd name="connsiteX39" fmla="*/ 4032289 w 11227134"/>
                <a:gd name="connsiteY39" fmla="*/ 1587147 h 1587147"/>
                <a:gd name="connsiteX40" fmla="*/ 3455181 w 11227134"/>
                <a:gd name="connsiteY40" fmla="*/ 1587147 h 1587147"/>
                <a:gd name="connsiteX41" fmla="*/ 3097373 w 11227134"/>
                <a:gd name="connsiteY41" fmla="*/ 1587147 h 1587147"/>
                <a:gd name="connsiteX42" fmla="*/ 2520265 w 11227134"/>
                <a:gd name="connsiteY42" fmla="*/ 1587147 h 1587147"/>
                <a:gd name="connsiteX43" fmla="*/ 1833505 w 11227134"/>
                <a:gd name="connsiteY43" fmla="*/ 1587147 h 1587147"/>
                <a:gd name="connsiteX44" fmla="*/ 1146746 w 11227134"/>
                <a:gd name="connsiteY44" fmla="*/ 1587147 h 1587147"/>
                <a:gd name="connsiteX45" fmla="*/ 131035 w 11227134"/>
                <a:gd name="connsiteY45" fmla="*/ 1587147 h 1587147"/>
                <a:gd name="connsiteX46" fmla="*/ 0 w 11227134"/>
                <a:gd name="connsiteY46" fmla="*/ 1456112 h 1587147"/>
                <a:gd name="connsiteX47" fmla="*/ 0 w 11227134"/>
                <a:gd name="connsiteY47" fmla="*/ 1001169 h 1587147"/>
                <a:gd name="connsiteX48" fmla="*/ 0 w 11227134"/>
                <a:gd name="connsiteY48" fmla="*/ 532975 h 1587147"/>
                <a:gd name="connsiteX49" fmla="*/ 0 w 11227134"/>
                <a:gd name="connsiteY49" fmla="*/ 131035 h 158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1227134" h="1587147" fill="none" extrusionOk="0">
                  <a:moveTo>
                    <a:pt x="0" y="131035"/>
                  </a:moveTo>
                  <a:cubicBezTo>
                    <a:pt x="16721" y="71844"/>
                    <a:pt x="45041" y="1853"/>
                    <a:pt x="131035" y="0"/>
                  </a:cubicBezTo>
                  <a:cubicBezTo>
                    <a:pt x="299898" y="-30244"/>
                    <a:pt x="604842" y="31750"/>
                    <a:pt x="927445" y="0"/>
                  </a:cubicBezTo>
                  <a:cubicBezTo>
                    <a:pt x="1250048" y="-31750"/>
                    <a:pt x="1121784" y="8853"/>
                    <a:pt x="1175602" y="0"/>
                  </a:cubicBezTo>
                  <a:cubicBezTo>
                    <a:pt x="1229420" y="-8853"/>
                    <a:pt x="1698894" y="19051"/>
                    <a:pt x="1862361" y="0"/>
                  </a:cubicBezTo>
                  <a:cubicBezTo>
                    <a:pt x="2025828" y="-19051"/>
                    <a:pt x="2250519" y="8148"/>
                    <a:pt x="2549120" y="0"/>
                  </a:cubicBezTo>
                  <a:cubicBezTo>
                    <a:pt x="2847721" y="-8148"/>
                    <a:pt x="2964366" y="23045"/>
                    <a:pt x="3126229" y="0"/>
                  </a:cubicBezTo>
                  <a:cubicBezTo>
                    <a:pt x="3288092" y="-23045"/>
                    <a:pt x="3439566" y="13402"/>
                    <a:pt x="3593687" y="0"/>
                  </a:cubicBezTo>
                  <a:cubicBezTo>
                    <a:pt x="3747808" y="-13402"/>
                    <a:pt x="3905749" y="52191"/>
                    <a:pt x="4170795" y="0"/>
                  </a:cubicBezTo>
                  <a:cubicBezTo>
                    <a:pt x="4435841" y="-52191"/>
                    <a:pt x="4509401" y="28878"/>
                    <a:pt x="4638253" y="0"/>
                  </a:cubicBezTo>
                  <a:cubicBezTo>
                    <a:pt x="4767105" y="-28878"/>
                    <a:pt x="4771431" y="5916"/>
                    <a:pt x="4886410" y="0"/>
                  </a:cubicBezTo>
                  <a:cubicBezTo>
                    <a:pt x="5001389" y="-5916"/>
                    <a:pt x="5074916" y="38581"/>
                    <a:pt x="5244217" y="0"/>
                  </a:cubicBezTo>
                  <a:cubicBezTo>
                    <a:pt x="5413518" y="-38581"/>
                    <a:pt x="5609218" y="9193"/>
                    <a:pt x="5711675" y="0"/>
                  </a:cubicBezTo>
                  <a:cubicBezTo>
                    <a:pt x="5814132" y="-9193"/>
                    <a:pt x="6036014" y="12855"/>
                    <a:pt x="6179133" y="0"/>
                  </a:cubicBezTo>
                  <a:cubicBezTo>
                    <a:pt x="6322252" y="-12855"/>
                    <a:pt x="6480448" y="67332"/>
                    <a:pt x="6756242" y="0"/>
                  </a:cubicBezTo>
                  <a:cubicBezTo>
                    <a:pt x="7032036" y="-67332"/>
                    <a:pt x="7239253" y="33285"/>
                    <a:pt x="7443001" y="0"/>
                  </a:cubicBezTo>
                  <a:cubicBezTo>
                    <a:pt x="7646749" y="-33285"/>
                    <a:pt x="7923602" y="6711"/>
                    <a:pt x="8129761" y="0"/>
                  </a:cubicBezTo>
                  <a:cubicBezTo>
                    <a:pt x="8335920" y="-6711"/>
                    <a:pt x="8474341" y="4326"/>
                    <a:pt x="8816520" y="0"/>
                  </a:cubicBezTo>
                  <a:cubicBezTo>
                    <a:pt x="9158699" y="-4326"/>
                    <a:pt x="8997211" y="24469"/>
                    <a:pt x="9064677" y="0"/>
                  </a:cubicBezTo>
                  <a:cubicBezTo>
                    <a:pt x="9132143" y="-24469"/>
                    <a:pt x="9377751" y="62920"/>
                    <a:pt x="9641785" y="0"/>
                  </a:cubicBezTo>
                  <a:cubicBezTo>
                    <a:pt x="9905819" y="-62920"/>
                    <a:pt x="10166412" y="15413"/>
                    <a:pt x="10438195" y="0"/>
                  </a:cubicBezTo>
                  <a:cubicBezTo>
                    <a:pt x="10709978" y="-15413"/>
                    <a:pt x="10896329" y="18465"/>
                    <a:pt x="11096099" y="0"/>
                  </a:cubicBezTo>
                  <a:cubicBezTo>
                    <a:pt x="11174893" y="8589"/>
                    <a:pt x="11221608" y="65233"/>
                    <a:pt x="11227134" y="131035"/>
                  </a:cubicBezTo>
                  <a:cubicBezTo>
                    <a:pt x="11236021" y="235045"/>
                    <a:pt x="11198870" y="426648"/>
                    <a:pt x="11227134" y="532975"/>
                  </a:cubicBezTo>
                  <a:cubicBezTo>
                    <a:pt x="11255398" y="639302"/>
                    <a:pt x="11217617" y="780148"/>
                    <a:pt x="11227134" y="948166"/>
                  </a:cubicBezTo>
                  <a:cubicBezTo>
                    <a:pt x="11236651" y="1116184"/>
                    <a:pt x="11219742" y="1292588"/>
                    <a:pt x="11227134" y="1456112"/>
                  </a:cubicBezTo>
                  <a:cubicBezTo>
                    <a:pt x="11209025" y="1526590"/>
                    <a:pt x="11174267" y="1577638"/>
                    <a:pt x="11096099" y="1587147"/>
                  </a:cubicBezTo>
                  <a:cubicBezTo>
                    <a:pt x="10985870" y="1629479"/>
                    <a:pt x="10752754" y="1570055"/>
                    <a:pt x="10628641" y="1587147"/>
                  </a:cubicBezTo>
                  <a:cubicBezTo>
                    <a:pt x="10504528" y="1604239"/>
                    <a:pt x="10281832" y="1533547"/>
                    <a:pt x="10051532" y="1587147"/>
                  </a:cubicBezTo>
                  <a:cubicBezTo>
                    <a:pt x="9821232" y="1640747"/>
                    <a:pt x="9630094" y="1512875"/>
                    <a:pt x="9255122" y="1587147"/>
                  </a:cubicBezTo>
                  <a:cubicBezTo>
                    <a:pt x="8880150" y="1661419"/>
                    <a:pt x="8849267" y="1522187"/>
                    <a:pt x="8678014" y="1587147"/>
                  </a:cubicBezTo>
                  <a:cubicBezTo>
                    <a:pt x="8506761" y="1652107"/>
                    <a:pt x="8189991" y="1545185"/>
                    <a:pt x="7881604" y="1587147"/>
                  </a:cubicBezTo>
                  <a:cubicBezTo>
                    <a:pt x="7573217" y="1629109"/>
                    <a:pt x="7646216" y="1570815"/>
                    <a:pt x="7523797" y="1587147"/>
                  </a:cubicBezTo>
                  <a:cubicBezTo>
                    <a:pt x="7401378" y="1603479"/>
                    <a:pt x="7077251" y="1578337"/>
                    <a:pt x="6837037" y="1587147"/>
                  </a:cubicBezTo>
                  <a:cubicBezTo>
                    <a:pt x="6596823" y="1595957"/>
                    <a:pt x="6640631" y="1550431"/>
                    <a:pt x="6479230" y="1587147"/>
                  </a:cubicBezTo>
                  <a:cubicBezTo>
                    <a:pt x="6317829" y="1623863"/>
                    <a:pt x="6239750" y="1548901"/>
                    <a:pt x="6121423" y="1587147"/>
                  </a:cubicBezTo>
                  <a:cubicBezTo>
                    <a:pt x="6003096" y="1625393"/>
                    <a:pt x="5740536" y="1529606"/>
                    <a:pt x="5434663" y="1587147"/>
                  </a:cubicBezTo>
                  <a:cubicBezTo>
                    <a:pt x="5128790" y="1644688"/>
                    <a:pt x="5114623" y="1578266"/>
                    <a:pt x="4967205" y="1587147"/>
                  </a:cubicBezTo>
                  <a:cubicBezTo>
                    <a:pt x="4819787" y="1596028"/>
                    <a:pt x="4763513" y="1570517"/>
                    <a:pt x="4609398" y="1587147"/>
                  </a:cubicBezTo>
                  <a:cubicBezTo>
                    <a:pt x="4455283" y="1603777"/>
                    <a:pt x="4293861" y="1526020"/>
                    <a:pt x="4032289" y="1587147"/>
                  </a:cubicBezTo>
                  <a:cubicBezTo>
                    <a:pt x="3770717" y="1648274"/>
                    <a:pt x="3649885" y="1578894"/>
                    <a:pt x="3455181" y="1587147"/>
                  </a:cubicBezTo>
                  <a:cubicBezTo>
                    <a:pt x="3260477" y="1595400"/>
                    <a:pt x="3218919" y="1554949"/>
                    <a:pt x="3097373" y="1587147"/>
                  </a:cubicBezTo>
                  <a:cubicBezTo>
                    <a:pt x="2975827" y="1619345"/>
                    <a:pt x="2681613" y="1542037"/>
                    <a:pt x="2520265" y="1587147"/>
                  </a:cubicBezTo>
                  <a:cubicBezTo>
                    <a:pt x="2358917" y="1632257"/>
                    <a:pt x="2003917" y="1555118"/>
                    <a:pt x="1833505" y="1587147"/>
                  </a:cubicBezTo>
                  <a:cubicBezTo>
                    <a:pt x="1663093" y="1619176"/>
                    <a:pt x="1324478" y="1571075"/>
                    <a:pt x="1146746" y="1587147"/>
                  </a:cubicBezTo>
                  <a:cubicBezTo>
                    <a:pt x="969014" y="1603219"/>
                    <a:pt x="408032" y="1466283"/>
                    <a:pt x="131035" y="1587147"/>
                  </a:cubicBezTo>
                  <a:cubicBezTo>
                    <a:pt x="61505" y="1604171"/>
                    <a:pt x="8871" y="1535614"/>
                    <a:pt x="0" y="1456112"/>
                  </a:cubicBezTo>
                  <a:cubicBezTo>
                    <a:pt x="-39444" y="1338442"/>
                    <a:pt x="4236" y="1148123"/>
                    <a:pt x="0" y="1001169"/>
                  </a:cubicBezTo>
                  <a:cubicBezTo>
                    <a:pt x="-4236" y="854215"/>
                    <a:pt x="6302" y="672733"/>
                    <a:pt x="0" y="532975"/>
                  </a:cubicBezTo>
                  <a:cubicBezTo>
                    <a:pt x="-6302" y="393217"/>
                    <a:pt x="9052" y="290280"/>
                    <a:pt x="0" y="131035"/>
                  </a:cubicBezTo>
                  <a:close/>
                </a:path>
                <a:path w="11227134" h="1587147" stroke="0" extrusionOk="0">
                  <a:moveTo>
                    <a:pt x="0" y="131035"/>
                  </a:moveTo>
                  <a:cubicBezTo>
                    <a:pt x="4019" y="50392"/>
                    <a:pt x="70284" y="14590"/>
                    <a:pt x="131035" y="0"/>
                  </a:cubicBezTo>
                  <a:cubicBezTo>
                    <a:pt x="444083" y="-31545"/>
                    <a:pt x="717749" y="10196"/>
                    <a:pt x="927445" y="0"/>
                  </a:cubicBezTo>
                  <a:cubicBezTo>
                    <a:pt x="1137141" y="-10196"/>
                    <a:pt x="1115402" y="5159"/>
                    <a:pt x="1175602" y="0"/>
                  </a:cubicBezTo>
                  <a:cubicBezTo>
                    <a:pt x="1235802" y="-5159"/>
                    <a:pt x="1395370" y="35876"/>
                    <a:pt x="1533409" y="0"/>
                  </a:cubicBezTo>
                  <a:cubicBezTo>
                    <a:pt x="1671448" y="-35876"/>
                    <a:pt x="1772023" y="2183"/>
                    <a:pt x="2000867" y="0"/>
                  </a:cubicBezTo>
                  <a:cubicBezTo>
                    <a:pt x="2229711" y="-2183"/>
                    <a:pt x="2458754" y="50268"/>
                    <a:pt x="2577976" y="0"/>
                  </a:cubicBezTo>
                  <a:cubicBezTo>
                    <a:pt x="2697198" y="-50268"/>
                    <a:pt x="2874603" y="52979"/>
                    <a:pt x="3155084" y="0"/>
                  </a:cubicBezTo>
                  <a:cubicBezTo>
                    <a:pt x="3435565" y="-52979"/>
                    <a:pt x="3460491" y="50483"/>
                    <a:pt x="3732193" y="0"/>
                  </a:cubicBezTo>
                  <a:cubicBezTo>
                    <a:pt x="4003895" y="-50483"/>
                    <a:pt x="4119232" y="4298"/>
                    <a:pt x="4418952" y="0"/>
                  </a:cubicBezTo>
                  <a:cubicBezTo>
                    <a:pt x="4718672" y="-4298"/>
                    <a:pt x="4785118" y="1336"/>
                    <a:pt x="4886410" y="0"/>
                  </a:cubicBezTo>
                  <a:cubicBezTo>
                    <a:pt x="4987702" y="-1336"/>
                    <a:pt x="5365621" y="39396"/>
                    <a:pt x="5573169" y="0"/>
                  </a:cubicBezTo>
                  <a:cubicBezTo>
                    <a:pt x="5780717" y="-39396"/>
                    <a:pt x="5755285" y="24821"/>
                    <a:pt x="5821326" y="0"/>
                  </a:cubicBezTo>
                  <a:cubicBezTo>
                    <a:pt x="5887367" y="-24821"/>
                    <a:pt x="6412723" y="529"/>
                    <a:pt x="6617736" y="0"/>
                  </a:cubicBezTo>
                  <a:cubicBezTo>
                    <a:pt x="6822749" y="-529"/>
                    <a:pt x="7067499" y="8177"/>
                    <a:pt x="7304495" y="0"/>
                  </a:cubicBezTo>
                  <a:cubicBezTo>
                    <a:pt x="7541491" y="-8177"/>
                    <a:pt x="7465661" y="12673"/>
                    <a:pt x="7552652" y="0"/>
                  </a:cubicBezTo>
                  <a:cubicBezTo>
                    <a:pt x="7639643" y="-12673"/>
                    <a:pt x="7734436" y="4970"/>
                    <a:pt x="7800809" y="0"/>
                  </a:cubicBezTo>
                  <a:cubicBezTo>
                    <a:pt x="7867182" y="-4970"/>
                    <a:pt x="8170971" y="44800"/>
                    <a:pt x="8377917" y="0"/>
                  </a:cubicBezTo>
                  <a:cubicBezTo>
                    <a:pt x="8584863" y="-44800"/>
                    <a:pt x="8759983" y="59798"/>
                    <a:pt x="8955026" y="0"/>
                  </a:cubicBezTo>
                  <a:cubicBezTo>
                    <a:pt x="9150069" y="-59798"/>
                    <a:pt x="9369115" y="2717"/>
                    <a:pt x="9532135" y="0"/>
                  </a:cubicBezTo>
                  <a:cubicBezTo>
                    <a:pt x="9695155" y="-2717"/>
                    <a:pt x="9897027" y="50208"/>
                    <a:pt x="9999593" y="0"/>
                  </a:cubicBezTo>
                  <a:cubicBezTo>
                    <a:pt x="10102159" y="-50208"/>
                    <a:pt x="10275099" y="40762"/>
                    <a:pt x="10467051" y="0"/>
                  </a:cubicBezTo>
                  <a:cubicBezTo>
                    <a:pt x="10659003" y="-40762"/>
                    <a:pt x="10865774" y="22246"/>
                    <a:pt x="11096099" y="0"/>
                  </a:cubicBezTo>
                  <a:cubicBezTo>
                    <a:pt x="11169489" y="-12257"/>
                    <a:pt x="11223402" y="55324"/>
                    <a:pt x="11227134" y="131035"/>
                  </a:cubicBezTo>
                  <a:cubicBezTo>
                    <a:pt x="11227720" y="262982"/>
                    <a:pt x="11181084" y="426018"/>
                    <a:pt x="11227134" y="546226"/>
                  </a:cubicBezTo>
                  <a:cubicBezTo>
                    <a:pt x="11273184" y="666434"/>
                    <a:pt x="11226867" y="857265"/>
                    <a:pt x="11227134" y="948166"/>
                  </a:cubicBezTo>
                  <a:cubicBezTo>
                    <a:pt x="11227401" y="1039067"/>
                    <a:pt x="11179469" y="1271327"/>
                    <a:pt x="11227134" y="1456112"/>
                  </a:cubicBezTo>
                  <a:cubicBezTo>
                    <a:pt x="11221010" y="1528199"/>
                    <a:pt x="11164364" y="1592048"/>
                    <a:pt x="11096099" y="1587147"/>
                  </a:cubicBezTo>
                  <a:cubicBezTo>
                    <a:pt x="10903135" y="1591501"/>
                    <a:pt x="10753371" y="1536213"/>
                    <a:pt x="10518990" y="1587147"/>
                  </a:cubicBezTo>
                  <a:cubicBezTo>
                    <a:pt x="10284609" y="1638081"/>
                    <a:pt x="10285060" y="1547856"/>
                    <a:pt x="10161183" y="1587147"/>
                  </a:cubicBezTo>
                  <a:cubicBezTo>
                    <a:pt x="10037306" y="1626438"/>
                    <a:pt x="10016892" y="1584773"/>
                    <a:pt x="9913026" y="1587147"/>
                  </a:cubicBezTo>
                  <a:cubicBezTo>
                    <a:pt x="9809160" y="1589521"/>
                    <a:pt x="9645507" y="1555345"/>
                    <a:pt x="9555219" y="1587147"/>
                  </a:cubicBezTo>
                  <a:cubicBezTo>
                    <a:pt x="9464931" y="1618949"/>
                    <a:pt x="9178466" y="1554750"/>
                    <a:pt x="8978110" y="1587147"/>
                  </a:cubicBezTo>
                  <a:cubicBezTo>
                    <a:pt x="8777754" y="1619544"/>
                    <a:pt x="8780009" y="1575229"/>
                    <a:pt x="8729954" y="1587147"/>
                  </a:cubicBezTo>
                  <a:cubicBezTo>
                    <a:pt x="8679899" y="1599065"/>
                    <a:pt x="8377336" y="1579140"/>
                    <a:pt x="8043194" y="1587147"/>
                  </a:cubicBezTo>
                  <a:cubicBezTo>
                    <a:pt x="7709052" y="1595154"/>
                    <a:pt x="7817636" y="1570870"/>
                    <a:pt x="7685387" y="1587147"/>
                  </a:cubicBezTo>
                  <a:cubicBezTo>
                    <a:pt x="7553138" y="1603424"/>
                    <a:pt x="7492641" y="1575947"/>
                    <a:pt x="7437230" y="1587147"/>
                  </a:cubicBezTo>
                  <a:cubicBezTo>
                    <a:pt x="7381819" y="1598347"/>
                    <a:pt x="6852109" y="1520033"/>
                    <a:pt x="6640820" y="1587147"/>
                  </a:cubicBezTo>
                  <a:cubicBezTo>
                    <a:pt x="6429531" y="1654261"/>
                    <a:pt x="6513310" y="1565820"/>
                    <a:pt x="6392664" y="1587147"/>
                  </a:cubicBezTo>
                  <a:cubicBezTo>
                    <a:pt x="6272018" y="1608474"/>
                    <a:pt x="5779704" y="1537008"/>
                    <a:pt x="5596254" y="1587147"/>
                  </a:cubicBezTo>
                  <a:cubicBezTo>
                    <a:pt x="5412804" y="1637286"/>
                    <a:pt x="5408158" y="1567149"/>
                    <a:pt x="5238446" y="1587147"/>
                  </a:cubicBezTo>
                  <a:cubicBezTo>
                    <a:pt x="5068734" y="1607145"/>
                    <a:pt x="5070555" y="1585266"/>
                    <a:pt x="4990290" y="1587147"/>
                  </a:cubicBezTo>
                  <a:cubicBezTo>
                    <a:pt x="4910025" y="1589028"/>
                    <a:pt x="4829383" y="1565948"/>
                    <a:pt x="4742133" y="1587147"/>
                  </a:cubicBezTo>
                  <a:cubicBezTo>
                    <a:pt x="4654883" y="1608346"/>
                    <a:pt x="4225199" y="1533568"/>
                    <a:pt x="4055374" y="1587147"/>
                  </a:cubicBezTo>
                  <a:cubicBezTo>
                    <a:pt x="3885549" y="1640726"/>
                    <a:pt x="3457201" y="1527509"/>
                    <a:pt x="3258964" y="1587147"/>
                  </a:cubicBezTo>
                  <a:cubicBezTo>
                    <a:pt x="3060727" y="1646785"/>
                    <a:pt x="2811616" y="1560592"/>
                    <a:pt x="2681855" y="1587147"/>
                  </a:cubicBezTo>
                  <a:cubicBezTo>
                    <a:pt x="2552094" y="1613702"/>
                    <a:pt x="2524464" y="1578120"/>
                    <a:pt x="2433698" y="1587147"/>
                  </a:cubicBezTo>
                  <a:cubicBezTo>
                    <a:pt x="2342932" y="1596174"/>
                    <a:pt x="2162635" y="1584037"/>
                    <a:pt x="1966240" y="1587147"/>
                  </a:cubicBezTo>
                  <a:cubicBezTo>
                    <a:pt x="1769845" y="1590257"/>
                    <a:pt x="1464854" y="1543529"/>
                    <a:pt x="1169831" y="1587147"/>
                  </a:cubicBezTo>
                  <a:cubicBezTo>
                    <a:pt x="874808" y="1630765"/>
                    <a:pt x="552322" y="1526263"/>
                    <a:pt x="131035" y="1587147"/>
                  </a:cubicBezTo>
                  <a:cubicBezTo>
                    <a:pt x="45173" y="1572128"/>
                    <a:pt x="160" y="1524400"/>
                    <a:pt x="0" y="1456112"/>
                  </a:cubicBezTo>
                  <a:cubicBezTo>
                    <a:pt x="-33842" y="1348965"/>
                    <a:pt x="27407" y="1162592"/>
                    <a:pt x="0" y="1040921"/>
                  </a:cubicBezTo>
                  <a:cubicBezTo>
                    <a:pt x="-27407" y="919250"/>
                    <a:pt x="19823" y="751953"/>
                    <a:pt x="0" y="625730"/>
                  </a:cubicBezTo>
                  <a:cubicBezTo>
                    <a:pt x="-19823" y="499507"/>
                    <a:pt x="26348" y="316021"/>
                    <a:pt x="0" y="131035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xmlns="" sd="14095693">
                    <a:prstGeom prst="roundRect">
                      <a:avLst>
                        <a:gd name="adj" fmla="val 8256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C83D818E-FE6B-A4BB-03A5-4796AADC1A0A}"/>
                </a:ext>
              </a:extLst>
            </p:cNvPr>
            <p:cNvSpPr txBox="1"/>
            <p:nvPr/>
          </p:nvSpPr>
          <p:spPr>
            <a:xfrm>
              <a:off x="866842" y="5273678"/>
              <a:ext cx="1045831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Ba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bạn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chim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khen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ngợi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chim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hoàng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anh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hát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hay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lắm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,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thật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đáng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ngưỡng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mộ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.</a:t>
              </a:r>
              <a:endParaRPr lang="zh-CN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字魂115号-刀刀体" panose="00000500000000000000" pitchFamily="2" charset="-122"/>
                <a:cs typeface="字魂105号-简雅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528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4AE1416A-FC02-A0EC-EBCB-1C262133D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DA0DC3-00AE-FAD0-D772-CE470FA89E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560" t="12667" r="4996" b="56666"/>
          <a:stretch/>
        </p:blipFill>
        <p:spPr>
          <a:xfrm>
            <a:off x="706653" y="798702"/>
            <a:ext cx="11002913" cy="4559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文本框 9">
            <a:extLst>
              <a:ext uri="{FF2B5EF4-FFF2-40B4-BE49-F238E27FC236}">
                <a16:creationId xmlns:a16="http://schemas.microsoft.com/office/drawing/2014/main" id="{9FA0FEF7-6E85-263D-036D-9F1552166239}"/>
              </a:ext>
            </a:extLst>
          </p:cNvPr>
          <p:cNvSpPr txBox="1"/>
          <p:nvPr/>
        </p:nvSpPr>
        <p:spPr>
          <a:xfrm>
            <a:off x="0" y="152371"/>
            <a:ext cx="12630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Họa mi,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vẹt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và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quạ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đến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gặp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chim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hoàng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anh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vì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chuyện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gì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?</a:t>
            </a:r>
            <a:endParaRPr lang="zh-CN" altLang="en-US" sz="3600" b="1" dirty="0">
              <a:solidFill>
                <a:srgbClr val="002060"/>
              </a:solidFill>
              <a:latin typeface="Cambria" panose="02040503050406030204" pitchFamily="18" charset="0"/>
              <a:ea typeface="字魂115号-刀刀体" panose="00000500000000000000" pitchFamily="2" charset="-122"/>
              <a:cs typeface="字魂105号-简雅黑" panose="00000500000000000000" pitchFamily="2" charset="-122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1CE1C9C-56B2-3F2D-029A-BB7D9D2EB868}"/>
              </a:ext>
            </a:extLst>
          </p:cNvPr>
          <p:cNvGrpSpPr/>
          <p:nvPr/>
        </p:nvGrpSpPr>
        <p:grpSpPr>
          <a:xfrm>
            <a:off x="482432" y="5141019"/>
            <a:ext cx="11227134" cy="1587147"/>
            <a:chOff x="482432" y="5141019"/>
            <a:chExt cx="11227134" cy="158714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45A4FC2-0873-1A51-9DC6-C11CFA7738F7}"/>
                </a:ext>
              </a:extLst>
            </p:cNvPr>
            <p:cNvSpPr/>
            <p:nvPr/>
          </p:nvSpPr>
          <p:spPr>
            <a:xfrm>
              <a:off x="482432" y="5141019"/>
              <a:ext cx="11227134" cy="1587147"/>
            </a:xfrm>
            <a:custGeom>
              <a:avLst/>
              <a:gdLst>
                <a:gd name="connsiteX0" fmla="*/ 0 w 11227134"/>
                <a:gd name="connsiteY0" fmla="*/ 131035 h 1587147"/>
                <a:gd name="connsiteX1" fmla="*/ 131035 w 11227134"/>
                <a:gd name="connsiteY1" fmla="*/ 0 h 1587147"/>
                <a:gd name="connsiteX2" fmla="*/ 927445 w 11227134"/>
                <a:gd name="connsiteY2" fmla="*/ 0 h 1587147"/>
                <a:gd name="connsiteX3" fmla="*/ 1175602 w 11227134"/>
                <a:gd name="connsiteY3" fmla="*/ 0 h 1587147"/>
                <a:gd name="connsiteX4" fmla="*/ 1862361 w 11227134"/>
                <a:gd name="connsiteY4" fmla="*/ 0 h 1587147"/>
                <a:gd name="connsiteX5" fmla="*/ 2549120 w 11227134"/>
                <a:gd name="connsiteY5" fmla="*/ 0 h 1587147"/>
                <a:gd name="connsiteX6" fmla="*/ 3126229 w 11227134"/>
                <a:gd name="connsiteY6" fmla="*/ 0 h 1587147"/>
                <a:gd name="connsiteX7" fmla="*/ 3593687 w 11227134"/>
                <a:gd name="connsiteY7" fmla="*/ 0 h 1587147"/>
                <a:gd name="connsiteX8" fmla="*/ 4170795 w 11227134"/>
                <a:gd name="connsiteY8" fmla="*/ 0 h 1587147"/>
                <a:gd name="connsiteX9" fmla="*/ 4638253 w 11227134"/>
                <a:gd name="connsiteY9" fmla="*/ 0 h 1587147"/>
                <a:gd name="connsiteX10" fmla="*/ 4886410 w 11227134"/>
                <a:gd name="connsiteY10" fmla="*/ 0 h 1587147"/>
                <a:gd name="connsiteX11" fmla="*/ 5244217 w 11227134"/>
                <a:gd name="connsiteY11" fmla="*/ 0 h 1587147"/>
                <a:gd name="connsiteX12" fmla="*/ 5711675 w 11227134"/>
                <a:gd name="connsiteY12" fmla="*/ 0 h 1587147"/>
                <a:gd name="connsiteX13" fmla="*/ 6179133 w 11227134"/>
                <a:gd name="connsiteY13" fmla="*/ 0 h 1587147"/>
                <a:gd name="connsiteX14" fmla="*/ 6756242 w 11227134"/>
                <a:gd name="connsiteY14" fmla="*/ 0 h 1587147"/>
                <a:gd name="connsiteX15" fmla="*/ 7443001 w 11227134"/>
                <a:gd name="connsiteY15" fmla="*/ 0 h 1587147"/>
                <a:gd name="connsiteX16" fmla="*/ 8129761 w 11227134"/>
                <a:gd name="connsiteY16" fmla="*/ 0 h 1587147"/>
                <a:gd name="connsiteX17" fmla="*/ 8816520 w 11227134"/>
                <a:gd name="connsiteY17" fmla="*/ 0 h 1587147"/>
                <a:gd name="connsiteX18" fmla="*/ 9064677 w 11227134"/>
                <a:gd name="connsiteY18" fmla="*/ 0 h 1587147"/>
                <a:gd name="connsiteX19" fmla="*/ 9641785 w 11227134"/>
                <a:gd name="connsiteY19" fmla="*/ 0 h 1587147"/>
                <a:gd name="connsiteX20" fmla="*/ 10438195 w 11227134"/>
                <a:gd name="connsiteY20" fmla="*/ 0 h 1587147"/>
                <a:gd name="connsiteX21" fmla="*/ 11096099 w 11227134"/>
                <a:gd name="connsiteY21" fmla="*/ 0 h 1587147"/>
                <a:gd name="connsiteX22" fmla="*/ 11227134 w 11227134"/>
                <a:gd name="connsiteY22" fmla="*/ 131035 h 1587147"/>
                <a:gd name="connsiteX23" fmla="*/ 11227134 w 11227134"/>
                <a:gd name="connsiteY23" fmla="*/ 532975 h 1587147"/>
                <a:gd name="connsiteX24" fmla="*/ 11227134 w 11227134"/>
                <a:gd name="connsiteY24" fmla="*/ 948166 h 1587147"/>
                <a:gd name="connsiteX25" fmla="*/ 11227134 w 11227134"/>
                <a:gd name="connsiteY25" fmla="*/ 1456112 h 1587147"/>
                <a:gd name="connsiteX26" fmla="*/ 11096099 w 11227134"/>
                <a:gd name="connsiteY26" fmla="*/ 1587147 h 1587147"/>
                <a:gd name="connsiteX27" fmla="*/ 10628641 w 11227134"/>
                <a:gd name="connsiteY27" fmla="*/ 1587147 h 1587147"/>
                <a:gd name="connsiteX28" fmla="*/ 10051532 w 11227134"/>
                <a:gd name="connsiteY28" fmla="*/ 1587147 h 1587147"/>
                <a:gd name="connsiteX29" fmla="*/ 9255122 w 11227134"/>
                <a:gd name="connsiteY29" fmla="*/ 1587147 h 1587147"/>
                <a:gd name="connsiteX30" fmla="*/ 8678014 w 11227134"/>
                <a:gd name="connsiteY30" fmla="*/ 1587147 h 1587147"/>
                <a:gd name="connsiteX31" fmla="*/ 7881604 w 11227134"/>
                <a:gd name="connsiteY31" fmla="*/ 1587147 h 1587147"/>
                <a:gd name="connsiteX32" fmla="*/ 7523797 w 11227134"/>
                <a:gd name="connsiteY32" fmla="*/ 1587147 h 1587147"/>
                <a:gd name="connsiteX33" fmla="*/ 6837037 w 11227134"/>
                <a:gd name="connsiteY33" fmla="*/ 1587147 h 1587147"/>
                <a:gd name="connsiteX34" fmla="*/ 6479230 w 11227134"/>
                <a:gd name="connsiteY34" fmla="*/ 1587147 h 1587147"/>
                <a:gd name="connsiteX35" fmla="*/ 6121423 w 11227134"/>
                <a:gd name="connsiteY35" fmla="*/ 1587147 h 1587147"/>
                <a:gd name="connsiteX36" fmla="*/ 5434663 w 11227134"/>
                <a:gd name="connsiteY36" fmla="*/ 1587147 h 1587147"/>
                <a:gd name="connsiteX37" fmla="*/ 4967205 w 11227134"/>
                <a:gd name="connsiteY37" fmla="*/ 1587147 h 1587147"/>
                <a:gd name="connsiteX38" fmla="*/ 4609398 w 11227134"/>
                <a:gd name="connsiteY38" fmla="*/ 1587147 h 1587147"/>
                <a:gd name="connsiteX39" fmla="*/ 4032289 w 11227134"/>
                <a:gd name="connsiteY39" fmla="*/ 1587147 h 1587147"/>
                <a:gd name="connsiteX40" fmla="*/ 3455181 w 11227134"/>
                <a:gd name="connsiteY40" fmla="*/ 1587147 h 1587147"/>
                <a:gd name="connsiteX41" fmla="*/ 3097373 w 11227134"/>
                <a:gd name="connsiteY41" fmla="*/ 1587147 h 1587147"/>
                <a:gd name="connsiteX42" fmla="*/ 2520265 w 11227134"/>
                <a:gd name="connsiteY42" fmla="*/ 1587147 h 1587147"/>
                <a:gd name="connsiteX43" fmla="*/ 1833505 w 11227134"/>
                <a:gd name="connsiteY43" fmla="*/ 1587147 h 1587147"/>
                <a:gd name="connsiteX44" fmla="*/ 1146746 w 11227134"/>
                <a:gd name="connsiteY44" fmla="*/ 1587147 h 1587147"/>
                <a:gd name="connsiteX45" fmla="*/ 131035 w 11227134"/>
                <a:gd name="connsiteY45" fmla="*/ 1587147 h 1587147"/>
                <a:gd name="connsiteX46" fmla="*/ 0 w 11227134"/>
                <a:gd name="connsiteY46" fmla="*/ 1456112 h 1587147"/>
                <a:gd name="connsiteX47" fmla="*/ 0 w 11227134"/>
                <a:gd name="connsiteY47" fmla="*/ 1001169 h 1587147"/>
                <a:gd name="connsiteX48" fmla="*/ 0 w 11227134"/>
                <a:gd name="connsiteY48" fmla="*/ 532975 h 1587147"/>
                <a:gd name="connsiteX49" fmla="*/ 0 w 11227134"/>
                <a:gd name="connsiteY49" fmla="*/ 131035 h 158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1227134" h="1587147" fill="none" extrusionOk="0">
                  <a:moveTo>
                    <a:pt x="0" y="131035"/>
                  </a:moveTo>
                  <a:cubicBezTo>
                    <a:pt x="16721" y="71844"/>
                    <a:pt x="45041" y="1853"/>
                    <a:pt x="131035" y="0"/>
                  </a:cubicBezTo>
                  <a:cubicBezTo>
                    <a:pt x="299898" y="-30244"/>
                    <a:pt x="604842" y="31750"/>
                    <a:pt x="927445" y="0"/>
                  </a:cubicBezTo>
                  <a:cubicBezTo>
                    <a:pt x="1250048" y="-31750"/>
                    <a:pt x="1121784" y="8853"/>
                    <a:pt x="1175602" y="0"/>
                  </a:cubicBezTo>
                  <a:cubicBezTo>
                    <a:pt x="1229420" y="-8853"/>
                    <a:pt x="1698894" y="19051"/>
                    <a:pt x="1862361" y="0"/>
                  </a:cubicBezTo>
                  <a:cubicBezTo>
                    <a:pt x="2025828" y="-19051"/>
                    <a:pt x="2250519" y="8148"/>
                    <a:pt x="2549120" y="0"/>
                  </a:cubicBezTo>
                  <a:cubicBezTo>
                    <a:pt x="2847721" y="-8148"/>
                    <a:pt x="2964366" y="23045"/>
                    <a:pt x="3126229" y="0"/>
                  </a:cubicBezTo>
                  <a:cubicBezTo>
                    <a:pt x="3288092" y="-23045"/>
                    <a:pt x="3439566" y="13402"/>
                    <a:pt x="3593687" y="0"/>
                  </a:cubicBezTo>
                  <a:cubicBezTo>
                    <a:pt x="3747808" y="-13402"/>
                    <a:pt x="3905749" y="52191"/>
                    <a:pt x="4170795" y="0"/>
                  </a:cubicBezTo>
                  <a:cubicBezTo>
                    <a:pt x="4435841" y="-52191"/>
                    <a:pt x="4509401" y="28878"/>
                    <a:pt x="4638253" y="0"/>
                  </a:cubicBezTo>
                  <a:cubicBezTo>
                    <a:pt x="4767105" y="-28878"/>
                    <a:pt x="4771431" y="5916"/>
                    <a:pt x="4886410" y="0"/>
                  </a:cubicBezTo>
                  <a:cubicBezTo>
                    <a:pt x="5001389" y="-5916"/>
                    <a:pt x="5074916" y="38581"/>
                    <a:pt x="5244217" y="0"/>
                  </a:cubicBezTo>
                  <a:cubicBezTo>
                    <a:pt x="5413518" y="-38581"/>
                    <a:pt x="5609218" y="9193"/>
                    <a:pt x="5711675" y="0"/>
                  </a:cubicBezTo>
                  <a:cubicBezTo>
                    <a:pt x="5814132" y="-9193"/>
                    <a:pt x="6036014" y="12855"/>
                    <a:pt x="6179133" y="0"/>
                  </a:cubicBezTo>
                  <a:cubicBezTo>
                    <a:pt x="6322252" y="-12855"/>
                    <a:pt x="6480448" y="67332"/>
                    <a:pt x="6756242" y="0"/>
                  </a:cubicBezTo>
                  <a:cubicBezTo>
                    <a:pt x="7032036" y="-67332"/>
                    <a:pt x="7239253" y="33285"/>
                    <a:pt x="7443001" y="0"/>
                  </a:cubicBezTo>
                  <a:cubicBezTo>
                    <a:pt x="7646749" y="-33285"/>
                    <a:pt x="7923602" y="6711"/>
                    <a:pt x="8129761" y="0"/>
                  </a:cubicBezTo>
                  <a:cubicBezTo>
                    <a:pt x="8335920" y="-6711"/>
                    <a:pt x="8474341" y="4326"/>
                    <a:pt x="8816520" y="0"/>
                  </a:cubicBezTo>
                  <a:cubicBezTo>
                    <a:pt x="9158699" y="-4326"/>
                    <a:pt x="8997211" y="24469"/>
                    <a:pt x="9064677" y="0"/>
                  </a:cubicBezTo>
                  <a:cubicBezTo>
                    <a:pt x="9132143" y="-24469"/>
                    <a:pt x="9377751" y="62920"/>
                    <a:pt x="9641785" y="0"/>
                  </a:cubicBezTo>
                  <a:cubicBezTo>
                    <a:pt x="9905819" y="-62920"/>
                    <a:pt x="10166412" y="15413"/>
                    <a:pt x="10438195" y="0"/>
                  </a:cubicBezTo>
                  <a:cubicBezTo>
                    <a:pt x="10709978" y="-15413"/>
                    <a:pt x="10896329" y="18465"/>
                    <a:pt x="11096099" y="0"/>
                  </a:cubicBezTo>
                  <a:cubicBezTo>
                    <a:pt x="11174893" y="8589"/>
                    <a:pt x="11221608" y="65233"/>
                    <a:pt x="11227134" y="131035"/>
                  </a:cubicBezTo>
                  <a:cubicBezTo>
                    <a:pt x="11236021" y="235045"/>
                    <a:pt x="11198870" y="426648"/>
                    <a:pt x="11227134" y="532975"/>
                  </a:cubicBezTo>
                  <a:cubicBezTo>
                    <a:pt x="11255398" y="639302"/>
                    <a:pt x="11217617" y="780148"/>
                    <a:pt x="11227134" y="948166"/>
                  </a:cubicBezTo>
                  <a:cubicBezTo>
                    <a:pt x="11236651" y="1116184"/>
                    <a:pt x="11219742" y="1292588"/>
                    <a:pt x="11227134" y="1456112"/>
                  </a:cubicBezTo>
                  <a:cubicBezTo>
                    <a:pt x="11209025" y="1526590"/>
                    <a:pt x="11174267" y="1577638"/>
                    <a:pt x="11096099" y="1587147"/>
                  </a:cubicBezTo>
                  <a:cubicBezTo>
                    <a:pt x="10985870" y="1629479"/>
                    <a:pt x="10752754" y="1570055"/>
                    <a:pt x="10628641" y="1587147"/>
                  </a:cubicBezTo>
                  <a:cubicBezTo>
                    <a:pt x="10504528" y="1604239"/>
                    <a:pt x="10281832" y="1533547"/>
                    <a:pt x="10051532" y="1587147"/>
                  </a:cubicBezTo>
                  <a:cubicBezTo>
                    <a:pt x="9821232" y="1640747"/>
                    <a:pt x="9630094" y="1512875"/>
                    <a:pt x="9255122" y="1587147"/>
                  </a:cubicBezTo>
                  <a:cubicBezTo>
                    <a:pt x="8880150" y="1661419"/>
                    <a:pt x="8849267" y="1522187"/>
                    <a:pt x="8678014" y="1587147"/>
                  </a:cubicBezTo>
                  <a:cubicBezTo>
                    <a:pt x="8506761" y="1652107"/>
                    <a:pt x="8189991" y="1545185"/>
                    <a:pt x="7881604" y="1587147"/>
                  </a:cubicBezTo>
                  <a:cubicBezTo>
                    <a:pt x="7573217" y="1629109"/>
                    <a:pt x="7646216" y="1570815"/>
                    <a:pt x="7523797" y="1587147"/>
                  </a:cubicBezTo>
                  <a:cubicBezTo>
                    <a:pt x="7401378" y="1603479"/>
                    <a:pt x="7077251" y="1578337"/>
                    <a:pt x="6837037" y="1587147"/>
                  </a:cubicBezTo>
                  <a:cubicBezTo>
                    <a:pt x="6596823" y="1595957"/>
                    <a:pt x="6640631" y="1550431"/>
                    <a:pt x="6479230" y="1587147"/>
                  </a:cubicBezTo>
                  <a:cubicBezTo>
                    <a:pt x="6317829" y="1623863"/>
                    <a:pt x="6239750" y="1548901"/>
                    <a:pt x="6121423" y="1587147"/>
                  </a:cubicBezTo>
                  <a:cubicBezTo>
                    <a:pt x="6003096" y="1625393"/>
                    <a:pt x="5740536" y="1529606"/>
                    <a:pt x="5434663" y="1587147"/>
                  </a:cubicBezTo>
                  <a:cubicBezTo>
                    <a:pt x="5128790" y="1644688"/>
                    <a:pt x="5114623" y="1578266"/>
                    <a:pt x="4967205" y="1587147"/>
                  </a:cubicBezTo>
                  <a:cubicBezTo>
                    <a:pt x="4819787" y="1596028"/>
                    <a:pt x="4763513" y="1570517"/>
                    <a:pt x="4609398" y="1587147"/>
                  </a:cubicBezTo>
                  <a:cubicBezTo>
                    <a:pt x="4455283" y="1603777"/>
                    <a:pt x="4293861" y="1526020"/>
                    <a:pt x="4032289" y="1587147"/>
                  </a:cubicBezTo>
                  <a:cubicBezTo>
                    <a:pt x="3770717" y="1648274"/>
                    <a:pt x="3649885" y="1578894"/>
                    <a:pt x="3455181" y="1587147"/>
                  </a:cubicBezTo>
                  <a:cubicBezTo>
                    <a:pt x="3260477" y="1595400"/>
                    <a:pt x="3218919" y="1554949"/>
                    <a:pt x="3097373" y="1587147"/>
                  </a:cubicBezTo>
                  <a:cubicBezTo>
                    <a:pt x="2975827" y="1619345"/>
                    <a:pt x="2681613" y="1542037"/>
                    <a:pt x="2520265" y="1587147"/>
                  </a:cubicBezTo>
                  <a:cubicBezTo>
                    <a:pt x="2358917" y="1632257"/>
                    <a:pt x="2003917" y="1555118"/>
                    <a:pt x="1833505" y="1587147"/>
                  </a:cubicBezTo>
                  <a:cubicBezTo>
                    <a:pt x="1663093" y="1619176"/>
                    <a:pt x="1324478" y="1571075"/>
                    <a:pt x="1146746" y="1587147"/>
                  </a:cubicBezTo>
                  <a:cubicBezTo>
                    <a:pt x="969014" y="1603219"/>
                    <a:pt x="408032" y="1466283"/>
                    <a:pt x="131035" y="1587147"/>
                  </a:cubicBezTo>
                  <a:cubicBezTo>
                    <a:pt x="61505" y="1604171"/>
                    <a:pt x="8871" y="1535614"/>
                    <a:pt x="0" y="1456112"/>
                  </a:cubicBezTo>
                  <a:cubicBezTo>
                    <a:pt x="-39444" y="1338442"/>
                    <a:pt x="4236" y="1148123"/>
                    <a:pt x="0" y="1001169"/>
                  </a:cubicBezTo>
                  <a:cubicBezTo>
                    <a:pt x="-4236" y="854215"/>
                    <a:pt x="6302" y="672733"/>
                    <a:pt x="0" y="532975"/>
                  </a:cubicBezTo>
                  <a:cubicBezTo>
                    <a:pt x="-6302" y="393217"/>
                    <a:pt x="9052" y="290280"/>
                    <a:pt x="0" y="131035"/>
                  </a:cubicBezTo>
                  <a:close/>
                </a:path>
                <a:path w="11227134" h="1587147" stroke="0" extrusionOk="0">
                  <a:moveTo>
                    <a:pt x="0" y="131035"/>
                  </a:moveTo>
                  <a:cubicBezTo>
                    <a:pt x="4019" y="50392"/>
                    <a:pt x="70284" y="14590"/>
                    <a:pt x="131035" y="0"/>
                  </a:cubicBezTo>
                  <a:cubicBezTo>
                    <a:pt x="444083" y="-31545"/>
                    <a:pt x="717749" y="10196"/>
                    <a:pt x="927445" y="0"/>
                  </a:cubicBezTo>
                  <a:cubicBezTo>
                    <a:pt x="1137141" y="-10196"/>
                    <a:pt x="1115402" y="5159"/>
                    <a:pt x="1175602" y="0"/>
                  </a:cubicBezTo>
                  <a:cubicBezTo>
                    <a:pt x="1235802" y="-5159"/>
                    <a:pt x="1395370" y="35876"/>
                    <a:pt x="1533409" y="0"/>
                  </a:cubicBezTo>
                  <a:cubicBezTo>
                    <a:pt x="1671448" y="-35876"/>
                    <a:pt x="1772023" y="2183"/>
                    <a:pt x="2000867" y="0"/>
                  </a:cubicBezTo>
                  <a:cubicBezTo>
                    <a:pt x="2229711" y="-2183"/>
                    <a:pt x="2458754" y="50268"/>
                    <a:pt x="2577976" y="0"/>
                  </a:cubicBezTo>
                  <a:cubicBezTo>
                    <a:pt x="2697198" y="-50268"/>
                    <a:pt x="2874603" y="52979"/>
                    <a:pt x="3155084" y="0"/>
                  </a:cubicBezTo>
                  <a:cubicBezTo>
                    <a:pt x="3435565" y="-52979"/>
                    <a:pt x="3460491" y="50483"/>
                    <a:pt x="3732193" y="0"/>
                  </a:cubicBezTo>
                  <a:cubicBezTo>
                    <a:pt x="4003895" y="-50483"/>
                    <a:pt x="4119232" y="4298"/>
                    <a:pt x="4418952" y="0"/>
                  </a:cubicBezTo>
                  <a:cubicBezTo>
                    <a:pt x="4718672" y="-4298"/>
                    <a:pt x="4785118" y="1336"/>
                    <a:pt x="4886410" y="0"/>
                  </a:cubicBezTo>
                  <a:cubicBezTo>
                    <a:pt x="4987702" y="-1336"/>
                    <a:pt x="5365621" y="39396"/>
                    <a:pt x="5573169" y="0"/>
                  </a:cubicBezTo>
                  <a:cubicBezTo>
                    <a:pt x="5780717" y="-39396"/>
                    <a:pt x="5755285" y="24821"/>
                    <a:pt x="5821326" y="0"/>
                  </a:cubicBezTo>
                  <a:cubicBezTo>
                    <a:pt x="5887367" y="-24821"/>
                    <a:pt x="6412723" y="529"/>
                    <a:pt x="6617736" y="0"/>
                  </a:cubicBezTo>
                  <a:cubicBezTo>
                    <a:pt x="6822749" y="-529"/>
                    <a:pt x="7067499" y="8177"/>
                    <a:pt x="7304495" y="0"/>
                  </a:cubicBezTo>
                  <a:cubicBezTo>
                    <a:pt x="7541491" y="-8177"/>
                    <a:pt x="7465661" y="12673"/>
                    <a:pt x="7552652" y="0"/>
                  </a:cubicBezTo>
                  <a:cubicBezTo>
                    <a:pt x="7639643" y="-12673"/>
                    <a:pt x="7734436" y="4970"/>
                    <a:pt x="7800809" y="0"/>
                  </a:cubicBezTo>
                  <a:cubicBezTo>
                    <a:pt x="7867182" y="-4970"/>
                    <a:pt x="8170971" y="44800"/>
                    <a:pt x="8377917" y="0"/>
                  </a:cubicBezTo>
                  <a:cubicBezTo>
                    <a:pt x="8584863" y="-44800"/>
                    <a:pt x="8759983" y="59798"/>
                    <a:pt x="8955026" y="0"/>
                  </a:cubicBezTo>
                  <a:cubicBezTo>
                    <a:pt x="9150069" y="-59798"/>
                    <a:pt x="9369115" y="2717"/>
                    <a:pt x="9532135" y="0"/>
                  </a:cubicBezTo>
                  <a:cubicBezTo>
                    <a:pt x="9695155" y="-2717"/>
                    <a:pt x="9897027" y="50208"/>
                    <a:pt x="9999593" y="0"/>
                  </a:cubicBezTo>
                  <a:cubicBezTo>
                    <a:pt x="10102159" y="-50208"/>
                    <a:pt x="10275099" y="40762"/>
                    <a:pt x="10467051" y="0"/>
                  </a:cubicBezTo>
                  <a:cubicBezTo>
                    <a:pt x="10659003" y="-40762"/>
                    <a:pt x="10865774" y="22246"/>
                    <a:pt x="11096099" y="0"/>
                  </a:cubicBezTo>
                  <a:cubicBezTo>
                    <a:pt x="11169489" y="-12257"/>
                    <a:pt x="11223402" y="55324"/>
                    <a:pt x="11227134" y="131035"/>
                  </a:cubicBezTo>
                  <a:cubicBezTo>
                    <a:pt x="11227720" y="262982"/>
                    <a:pt x="11181084" y="426018"/>
                    <a:pt x="11227134" y="546226"/>
                  </a:cubicBezTo>
                  <a:cubicBezTo>
                    <a:pt x="11273184" y="666434"/>
                    <a:pt x="11226867" y="857265"/>
                    <a:pt x="11227134" y="948166"/>
                  </a:cubicBezTo>
                  <a:cubicBezTo>
                    <a:pt x="11227401" y="1039067"/>
                    <a:pt x="11179469" y="1271327"/>
                    <a:pt x="11227134" y="1456112"/>
                  </a:cubicBezTo>
                  <a:cubicBezTo>
                    <a:pt x="11221010" y="1528199"/>
                    <a:pt x="11164364" y="1592048"/>
                    <a:pt x="11096099" y="1587147"/>
                  </a:cubicBezTo>
                  <a:cubicBezTo>
                    <a:pt x="10903135" y="1591501"/>
                    <a:pt x="10753371" y="1536213"/>
                    <a:pt x="10518990" y="1587147"/>
                  </a:cubicBezTo>
                  <a:cubicBezTo>
                    <a:pt x="10284609" y="1638081"/>
                    <a:pt x="10285060" y="1547856"/>
                    <a:pt x="10161183" y="1587147"/>
                  </a:cubicBezTo>
                  <a:cubicBezTo>
                    <a:pt x="10037306" y="1626438"/>
                    <a:pt x="10016892" y="1584773"/>
                    <a:pt x="9913026" y="1587147"/>
                  </a:cubicBezTo>
                  <a:cubicBezTo>
                    <a:pt x="9809160" y="1589521"/>
                    <a:pt x="9645507" y="1555345"/>
                    <a:pt x="9555219" y="1587147"/>
                  </a:cubicBezTo>
                  <a:cubicBezTo>
                    <a:pt x="9464931" y="1618949"/>
                    <a:pt x="9178466" y="1554750"/>
                    <a:pt x="8978110" y="1587147"/>
                  </a:cubicBezTo>
                  <a:cubicBezTo>
                    <a:pt x="8777754" y="1619544"/>
                    <a:pt x="8780009" y="1575229"/>
                    <a:pt x="8729954" y="1587147"/>
                  </a:cubicBezTo>
                  <a:cubicBezTo>
                    <a:pt x="8679899" y="1599065"/>
                    <a:pt x="8377336" y="1579140"/>
                    <a:pt x="8043194" y="1587147"/>
                  </a:cubicBezTo>
                  <a:cubicBezTo>
                    <a:pt x="7709052" y="1595154"/>
                    <a:pt x="7817636" y="1570870"/>
                    <a:pt x="7685387" y="1587147"/>
                  </a:cubicBezTo>
                  <a:cubicBezTo>
                    <a:pt x="7553138" y="1603424"/>
                    <a:pt x="7492641" y="1575947"/>
                    <a:pt x="7437230" y="1587147"/>
                  </a:cubicBezTo>
                  <a:cubicBezTo>
                    <a:pt x="7381819" y="1598347"/>
                    <a:pt x="6852109" y="1520033"/>
                    <a:pt x="6640820" y="1587147"/>
                  </a:cubicBezTo>
                  <a:cubicBezTo>
                    <a:pt x="6429531" y="1654261"/>
                    <a:pt x="6513310" y="1565820"/>
                    <a:pt x="6392664" y="1587147"/>
                  </a:cubicBezTo>
                  <a:cubicBezTo>
                    <a:pt x="6272018" y="1608474"/>
                    <a:pt x="5779704" y="1537008"/>
                    <a:pt x="5596254" y="1587147"/>
                  </a:cubicBezTo>
                  <a:cubicBezTo>
                    <a:pt x="5412804" y="1637286"/>
                    <a:pt x="5408158" y="1567149"/>
                    <a:pt x="5238446" y="1587147"/>
                  </a:cubicBezTo>
                  <a:cubicBezTo>
                    <a:pt x="5068734" y="1607145"/>
                    <a:pt x="5070555" y="1585266"/>
                    <a:pt x="4990290" y="1587147"/>
                  </a:cubicBezTo>
                  <a:cubicBezTo>
                    <a:pt x="4910025" y="1589028"/>
                    <a:pt x="4829383" y="1565948"/>
                    <a:pt x="4742133" y="1587147"/>
                  </a:cubicBezTo>
                  <a:cubicBezTo>
                    <a:pt x="4654883" y="1608346"/>
                    <a:pt x="4225199" y="1533568"/>
                    <a:pt x="4055374" y="1587147"/>
                  </a:cubicBezTo>
                  <a:cubicBezTo>
                    <a:pt x="3885549" y="1640726"/>
                    <a:pt x="3457201" y="1527509"/>
                    <a:pt x="3258964" y="1587147"/>
                  </a:cubicBezTo>
                  <a:cubicBezTo>
                    <a:pt x="3060727" y="1646785"/>
                    <a:pt x="2811616" y="1560592"/>
                    <a:pt x="2681855" y="1587147"/>
                  </a:cubicBezTo>
                  <a:cubicBezTo>
                    <a:pt x="2552094" y="1613702"/>
                    <a:pt x="2524464" y="1578120"/>
                    <a:pt x="2433698" y="1587147"/>
                  </a:cubicBezTo>
                  <a:cubicBezTo>
                    <a:pt x="2342932" y="1596174"/>
                    <a:pt x="2162635" y="1584037"/>
                    <a:pt x="1966240" y="1587147"/>
                  </a:cubicBezTo>
                  <a:cubicBezTo>
                    <a:pt x="1769845" y="1590257"/>
                    <a:pt x="1464854" y="1543529"/>
                    <a:pt x="1169831" y="1587147"/>
                  </a:cubicBezTo>
                  <a:cubicBezTo>
                    <a:pt x="874808" y="1630765"/>
                    <a:pt x="552322" y="1526263"/>
                    <a:pt x="131035" y="1587147"/>
                  </a:cubicBezTo>
                  <a:cubicBezTo>
                    <a:pt x="45173" y="1572128"/>
                    <a:pt x="160" y="1524400"/>
                    <a:pt x="0" y="1456112"/>
                  </a:cubicBezTo>
                  <a:cubicBezTo>
                    <a:pt x="-33842" y="1348965"/>
                    <a:pt x="27407" y="1162592"/>
                    <a:pt x="0" y="1040921"/>
                  </a:cubicBezTo>
                  <a:cubicBezTo>
                    <a:pt x="-27407" y="919250"/>
                    <a:pt x="19823" y="751953"/>
                    <a:pt x="0" y="625730"/>
                  </a:cubicBezTo>
                  <a:cubicBezTo>
                    <a:pt x="-19823" y="499507"/>
                    <a:pt x="26348" y="316021"/>
                    <a:pt x="0" y="131035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xmlns="" sd="14095693">
                    <a:prstGeom prst="roundRect">
                      <a:avLst>
                        <a:gd name="adj" fmla="val 8256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文本框 9">
              <a:extLst>
                <a:ext uri="{FF2B5EF4-FFF2-40B4-BE49-F238E27FC236}">
                  <a16:creationId xmlns:a16="http://schemas.microsoft.com/office/drawing/2014/main" id="{CD00B228-27E6-31F4-56CB-0E7B1B01DAFE}"/>
                </a:ext>
              </a:extLst>
            </p:cNvPr>
            <p:cNvSpPr txBox="1"/>
            <p:nvPr/>
          </p:nvSpPr>
          <p:spPr>
            <a:xfrm>
              <a:off x="866842" y="5273678"/>
              <a:ext cx="1045831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Ba con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chim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đến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tìm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chim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hoàng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anh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để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học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hát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,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vì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chim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hoàng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hát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rất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hay.</a:t>
              </a:r>
              <a:endParaRPr lang="zh-CN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字魂115号-刀刀体" panose="00000500000000000000" pitchFamily="2" charset="-122"/>
                <a:cs typeface="字魂105号-简雅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121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82ADE521-6655-DCA2-B729-5D1C4BB71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DA0DC3-00AE-FAD0-D772-CE470FA89E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8" t="55111" r="50603" b="11334"/>
          <a:stretch/>
        </p:blipFill>
        <p:spPr>
          <a:xfrm>
            <a:off x="859414" y="466722"/>
            <a:ext cx="10600177" cy="4693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文本框 9">
            <a:extLst>
              <a:ext uri="{FF2B5EF4-FFF2-40B4-BE49-F238E27FC236}">
                <a16:creationId xmlns:a16="http://schemas.microsoft.com/office/drawing/2014/main" id="{11B830F3-7CFA-3679-749D-34B71587A776}"/>
              </a:ext>
            </a:extLst>
          </p:cNvPr>
          <p:cNvSpPr txBox="1"/>
          <p:nvPr/>
        </p:nvSpPr>
        <p:spPr>
          <a:xfrm>
            <a:off x="304702" y="79816"/>
            <a:ext cx="11709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Vì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sao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quạ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bỏ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các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bạn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bay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đi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?</a:t>
            </a:r>
            <a:endParaRPr lang="zh-CN" altLang="en-US" sz="4000" b="1" dirty="0">
              <a:solidFill>
                <a:srgbClr val="002060"/>
              </a:solidFill>
              <a:latin typeface="Cambria" panose="02040503050406030204" pitchFamily="18" charset="0"/>
              <a:ea typeface="字魂115号-刀刀体" panose="00000500000000000000" pitchFamily="2" charset="-122"/>
              <a:cs typeface="字魂105号-简雅黑" panose="00000500000000000000" pitchFamily="2" charset="-122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CFFC8B-1E01-CC86-16C6-89A806CF8AA1}"/>
              </a:ext>
            </a:extLst>
          </p:cNvPr>
          <p:cNvGrpSpPr/>
          <p:nvPr/>
        </p:nvGrpSpPr>
        <p:grpSpPr>
          <a:xfrm>
            <a:off x="475004" y="5226568"/>
            <a:ext cx="11227134" cy="1587147"/>
            <a:chOff x="475004" y="5226568"/>
            <a:chExt cx="11227134" cy="158714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4CFE7B1-9D43-9483-3931-D59C0972CD02}"/>
                </a:ext>
              </a:extLst>
            </p:cNvPr>
            <p:cNvSpPr/>
            <p:nvPr/>
          </p:nvSpPr>
          <p:spPr>
            <a:xfrm>
              <a:off x="475004" y="5226568"/>
              <a:ext cx="11227134" cy="1587147"/>
            </a:xfrm>
            <a:custGeom>
              <a:avLst/>
              <a:gdLst>
                <a:gd name="connsiteX0" fmla="*/ 0 w 11227134"/>
                <a:gd name="connsiteY0" fmla="*/ 131035 h 1587147"/>
                <a:gd name="connsiteX1" fmla="*/ 131035 w 11227134"/>
                <a:gd name="connsiteY1" fmla="*/ 0 h 1587147"/>
                <a:gd name="connsiteX2" fmla="*/ 927445 w 11227134"/>
                <a:gd name="connsiteY2" fmla="*/ 0 h 1587147"/>
                <a:gd name="connsiteX3" fmla="*/ 1175602 w 11227134"/>
                <a:gd name="connsiteY3" fmla="*/ 0 h 1587147"/>
                <a:gd name="connsiteX4" fmla="*/ 1862361 w 11227134"/>
                <a:gd name="connsiteY4" fmla="*/ 0 h 1587147"/>
                <a:gd name="connsiteX5" fmla="*/ 2549120 w 11227134"/>
                <a:gd name="connsiteY5" fmla="*/ 0 h 1587147"/>
                <a:gd name="connsiteX6" fmla="*/ 3126229 w 11227134"/>
                <a:gd name="connsiteY6" fmla="*/ 0 h 1587147"/>
                <a:gd name="connsiteX7" fmla="*/ 3593687 w 11227134"/>
                <a:gd name="connsiteY7" fmla="*/ 0 h 1587147"/>
                <a:gd name="connsiteX8" fmla="*/ 4170795 w 11227134"/>
                <a:gd name="connsiteY8" fmla="*/ 0 h 1587147"/>
                <a:gd name="connsiteX9" fmla="*/ 4638253 w 11227134"/>
                <a:gd name="connsiteY9" fmla="*/ 0 h 1587147"/>
                <a:gd name="connsiteX10" fmla="*/ 4886410 w 11227134"/>
                <a:gd name="connsiteY10" fmla="*/ 0 h 1587147"/>
                <a:gd name="connsiteX11" fmla="*/ 5244217 w 11227134"/>
                <a:gd name="connsiteY11" fmla="*/ 0 h 1587147"/>
                <a:gd name="connsiteX12" fmla="*/ 5711675 w 11227134"/>
                <a:gd name="connsiteY12" fmla="*/ 0 h 1587147"/>
                <a:gd name="connsiteX13" fmla="*/ 6179133 w 11227134"/>
                <a:gd name="connsiteY13" fmla="*/ 0 h 1587147"/>
                <a:gd name="connsiteX14" fmla="*/ 6756242 w 11227134"/>
                <a:gd name="connsiteY14" fmla="*/ 0 h 1587147"/>
                <a:gd name="connsiteX15" fmla="*/ 7443001 w 11227134"/>
                <a:gd name="connsiteY15" fmla="*/ 0 h 1587147"/>
                <a:gd name="connsiteX16" fmla="*/ 8129761 w 11227134"/>
                <a:gd name="connsiteY16" fmla="*/ 0 h 1587147"/>
                <a:gd name="connsiteX17" fmla="*/ 8816520 w 11227134"/>
                <a:gd name="connsiteY17" fmla="*/ 0 h 1587147"/>
                <a:gd name="connsiteX18" fmla="*/ 9064677 w 11227134"/>
                <a:gd name="connsiteY18" fmla="*/ 0 h 1587147"/>
                <a:gd name="connsiteX19" fmla="*/ 9641785 w 11227134"/>
                <a:gd name="connsiteY19" fmla="*/ 0 h 1587147"/>
                <a:gd name="connsiteX20" fmla="*/ 10438195 w 11227134"/>
                <a:gd name="connsiteY20" fmla="*/ 0 h 1587147"/>
                <a:gd name="connsiteX21" fmla="*/ 11096099 w 11227134"/>
                <a:gd name="connsiteY21" fmla="*/ 0 h 1587147"/>
                <a:gd name="connsiteX22" fmla="*/ 11227134 w 11227134"/>
                <a:gd name="connsiteY22" fmla="*/ 131035 h 1587147"/>
                <a:gd name="connsiteX23" fmla="*/ 11227134 w 11227134"/>
                <a:gd name="connsiteY23" fmla="*/ 532975 h 1587147"/>
                <a:gd name="connsiteX24" fmla="*/ 11227134 w 11227134"/>
                <a:gd name="connsiteY24" fmla="*/ 948166 h 1587147"/>
                <a:gd name="connsiteX25" fmla="*/ 11227134 w 11227134"/>
                <a:gd name="connsiteY25" fmla="*/ 1456112 h 1587147"/>
                <a:gd name="connsiteX26" fmla="*/ 11096099 w 11227134"/>
                <a:gd name="connsiteY26" fmla="*/ 1587147 h 1587147"/>
                <a:gd name="connsiteX27" fmla="*/ 10628641 w 11227134"/>
                <a:gd name="connsiteY27" fmla="*/ 1587147 h 1587147"/>
                <a:gd name="connsiteX28" fmla="*/ 10051532 w 11227134"/>
                <a:gd name="connsiteY28" fmla="*/ 1587147 h 1587147"/>
                <a:gd name="connsiteX29" fmla="*/ 9255122 w 11227134"/>
                <a:gd name="connsiteY29" fmla="*/ 1587147 h 1587147"/>
                <a:gd name="connsiteX30" fmla="*/ 8678014 w 11227134"/>
                <a:gd name="connsiteY30" fmla="*/ 1587147 h 1587147"/>
                <a:gd name="connsiteX31" fmla="*/ 7881604 w 11227134"/>
                <a:gd name="connsiteY31" fmla="*/ 1587147 h 1587147"/>
                <a:gd name="connsiteX32" fmla="*/ 7523797 w 11227134"/>
                <a:gd name="connsiteY32" fmla="*/ 1587147 h 1587147"/>
                <a:gd name="connsiteX33" fmla="*/ 6837037 w 11227134"/>
                <a:gd name="connsiteY33" fmla="*/ 1587147 h 1587147"/>
                <a:gd name="connsiteX34" fmla="*/ 6479230 w 11227134"/>
                <a:gd name="connsiteY34" fmla="*/ 1587147 h 1587147"/>
                <a:gd name="connsiteX35" fmla="*/ 6121423 w 11227134"/>
                <a:gd name="connsiteY35" fmla="*/ 1587147 h 1587147"/>
                <a:gd name="connsiteX36" fmla="*/ 5434663 w 11227134"/>
                <a:gd name="connsiteY36" fmla="*/ 1587147 h 1587147"/>
                <a:gd name="connsiteX37" fmla="*/ 4967205 w 11227134"/>
                <a:gd name="connsiteY37" fmla="*/ 1587147 h 1587147"/>
                <a:gd name="connsiteX38" fmla="*/ 4609398 w 11227134"/>
                <a:gd name="connsiteY38" fmla="*/ 1587147 h 1587147"/>
                <a:gd name="connsiteX39" fmla="*/ 4032289 w 11227134"/>
                <a:gd name="connsiteY39" fmla="*/ 1587147 h 1587147"/>
                <a:gd name="connsiteX40" fmla="*/ 3455181 w 11227134"/>
                <a:gd name="connsiteY40" fmla="*/ 1587147 h 1587147"/>
                <a:gd name="connsiteX41" fmla="*/ 3097373 w 11227134"/>
                <a:gd name="connsiteY41" fmla="*/ 1587147 h 1587147"/>
                <a:gd name="connsiteX42" fmla="*/ 2520265 w 11227134"/>
                <a:gd name="connsiteY42" fmla="*/ 1587147 h 1587147"/>
                <a:gd name="connsiteX43" fmla="*/ 1833505 w 11227134"/>
                <a:gd name="connsiteY43" fmla="*/ 1587147 h 1587147"/>
                <a:gd name="connsiteX44" fmla="*/ 1146746 w 11227134"/>
                <a:gd name="connsiteY44" fmla="*/ 1587147 h 1587147"/>
                <a:gd name="connsiteX45" fmla="*/ 131035 w 11227134"/>
                <a:gd name="connsiteY45" fmla="*/ 1587147 h 1587147"/>
                <a:gd name="connsiteX46" fmla="*/ 0 w 11227134"/>
                <a:gd name="connsiteY46" fmla="*/ 1456112 h 1587147"/>
                <a:gd name="connsiteX47" fmla="*/ 0 w 11227134"/>
                <a:gd name="connsiteY47" fmla="*/ 1001169 h 1587147"/>
                <a:gd name="connsiteX48" fmla="*/ 0 w 11227134"/>
                <a:gd name="connsiteY48" fmla="*/ 532975 h 1587147"/>
                <a:gd name="connsiteX49" fmla="*/ 0 w 11227134"/>
                <a:gd name="connsiteY49" fmla="*/ 131035 h 158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1227134" h="1587147" fill="none" extrusionOk="0">
                  <a:moveTo>
                    <a:pt x="0" y="131035"/>
                  </a:moveTo>
                  <a:cubicBezTo>
                    <a:pt x="16721" y="71844"/>
                    <a:pt x="45041" y="1853"/>
                    <a:pt x="131035" y="0"/>
                  </a:cubicBezTo>
                  <a:cubicBezTo>
                    <a:pt x="299898" y="-30244"/>
                    <a:pt x="604842" y="31750"/>
                    <a:pt x="927445" y="0"/>
                  </a:cubicBezTo>
                  <a:cubicBezTo>
                    <a:pt x="1250048" y="-31750"/>
                    <a:pt x="1121784" y="8853"/>
                    <a:pt x="1175602" y="0"/>
                  </a:cubicBezTo>
                  <a:cubicBezTo>
                    <a:pt x="1229420" y="-8853"/>
                    <a:pt x="1698894" y="19051"/>
                    <a:pt x="1862361" y="0"/>
                  </a:cubicBezTo>
                  <a:cubicBezTo>
                    <a:pt x="2025828" y="-19051"/>
                    <a:pt x="2250519" y="8148"/>
                    <a:pt x="2549120" y="0"/>
                  </a:cubicBezTo>
                  <a:cubicBezTo>
                    <a:pt x="2847721" y="-8148"/>
                    <a:pt x="2964366" y="23045"/>
                    <a:pt x="3126229" y="0"/>
                  </a:cubicBezTo>
                  <a:cubicBezTo>
                    <a:pt x="3288092" y="-23045"/>
                    <a:pt x="3439566" y="13402"/>
                    <a:pt x="3593687" y="0"/>
                  </a:cubicBezTo>
                  <a:cubicBezTo>
                    <a:pt x="3747808" y="-13402"/>
                    <a:pt x="3905749" y="52191"/>
                    <a:pt x="4170795" y="0"/>
                  </a:cubicBezTo>
                  <a:cubicBezTo>
                    <a:pt x="4435841" y="-52191"/>
                    <a:pt x="4509401" y="28878"/>
                    <a:pt x="4638253" y="0"/>
                  </a:cubicBezTo>
                  <a:cubicBezTo>
                    <a:pt x="4767105" y="-28878"/>
                    <a:pt x="4771431" y="5916"/>
                    <a:pt x="4886410" y="0"/>
                  </a:cubicBezTo>
                  <a:cubicBezTo>
                    <a:pt x="5001389" y="-5916"/>
                    <a:pt x="5074916" y="38581"/>
                    <a:pt x="5244217" y="0"/>
                  </a:cubicBezTo>
                  <a:cubicBezTo>
                    <a:pt x="5413518" y="-38581"/>
                    <a:pt x="5609218" y="9193"/>
                    <a:pt x="5711675" y="0"/>
                  </a:cubicBezTo>
                  <a:cubicBezTo>
                    <a:pt x="5814132" y="-9193"/>
                    <a:pt x="6036014" y="12855"/>
                    <a:pt x="6179133" y="0"/>
                  </a:cubicBezTo>
                  <a:cubicBezTo>
                    <a:pt x="6322252" y="-12855"/>
                    <a:pt x="6480448" y="67332"/>
                    <a:pt x="6756242" y="0"/>
                  </a:cubicBezTo>
                  <a:cubicBezTo>
                    <a:pt x="7032036" y="-67332"/>
                    <a:pt x="7239253" y="33285"/>
                    <a:pt x="7443001" y="0"/>
                  </a:cubicBezTo>
                  <a:cubicBezTo>
                    <a:pt x="7646749" y="-33285"/>
                    <a:pt x="7923602" y="6711"/>
                    <a:pt x="8129761" y="0"/>
                  </a:cubicBezTo>
                  <a:cubicBezTo>
                    <a:pt x="8335920" y="-6711"/>
                    <a:pt x="8474341" y="4326"/>
                    <a:pt x="8816520" y="0"/>
                  </a:cubicBezTo>
                  <a:cubicBezTo>
                    <a:pt x="9158699" y="-4326"/>
                    <a:pt x="8997211" y="24469"/>
                    <a:pt x="9064677" y="0"/>
                  </a:cubicBezTo>
                  <a:cubicBezTo>
                    <a:pt x="9132143" y="-24469"/>
                    <a:pt x="9377751" y="62920"/>
                    <a:pt x="9641785" y="0"/>
                  </a:cubicBezTo>
                  <a:cubicBezTo>
                    <a:pt x="9905819" y="-62920"/>
                    <a:pt x="10166412" y="15413"/>
                    <a:pt x="10438195" y="0"/>
                  </a:cubicBezTo>
                  <a:cubicBezTo>
                    <a:pt x="10709978" y="-15413"/>
                    <a:pt x="10896329" y="18465"/>
                    <a:pt x="11096099" y="0"/>
                  </a:cubicBezTo>
                  <a:cubicBezTo>
                    <a:pt x="11174893" y="8589"/>
                    <a:pt x="11221608" y="65233"/>
                    <a:pt x="11227134" y="131035"/>
                  </a:cubicBezTo>
                  <a:cubicBezTo>
                    <a:pt x="11236021" y="235045"/>
                    <a:pt x="11198870" y="426648"/>
                    <a:pt x="11227134" y="532975"/>
                  </a:cubicBezTo>
                  <a:cubicBezTo>
                    <a:pt x="11255398" y="639302"/>
                    <a:pt x="11217617" y="780148"/>
                    <a:pt x="11227134" y="948166"/>
                  </a:cubicBezTo>
                  <a:cubicBezTo>
                    <a:pt x="11236651" y="1116184"/>
                    <a:pt x="11219742" y="1292588"/>
                    <a:pt x="11227134" y="1456112"/>
                  </a:cubicBezTo>
                  <a:cubicBezTo>
                    <a:pt x="11209025" y="1526590"/>
                    <a:pt x="11174267" y="1577638"/>
                    <a:pt x="11096099" y="1587147"/>
                  </a:cubicBezTo>
                  <a:cubicBezTo>
                    <a:pt x="10985870" y="1629479"/>
                    <a:pt x="10752754" y="1570055"/>
                    <a:pt x="10628641" y="1587147"/>
                  </a:cubicBezTo>
                  <a:cubicBezTo>
                    <a:pt x="10504528" y="1604239"/>
                    <a:pt x="10281832" y="1533547"/>
                    <a:pt x="10051532" y="1587147"/>
                  </a:cubicBezTo>
                  <a:cubicBezTo>
                    <a:pt x="9821232" y="1640747"/>
                    <a:pt x="9630094" y="1512875"/>
                    <a:pt x="9255122" y="1587147"/>
                  </a:cubicBezTo>
                  <a:cubicBezTo>
                    <a:pt x="8880150" y="1661419"/>
                    <a:pt x="8849267" y="1522187"/>
                    <a:pt x="8678014" y="1587147"/>
                  </a:cubicBezTo>
                  <a:cubicBezTo>
                    <a:pt x="8506761" y="1652107"/>
                    <a:pt x="8189991" y="1545185"/>
                    <a:pt x="7881604" y="1587147"/>
                  </a:cubicBezTo>
                  <a:cubicBezTo>
                    <a:pt x="7573217" y="1629109"/>
                    <a:pt x="7646216" y="1570815"/>
                    <a:pt x="7523797" y="1587147"/>
                  </a:cubicBezTo>
                  <a:cubicBezTo>
                    <a:pt x="7401378" y="1603479"/>
                    <a:pt x="7077251" y="1578337"/>
                    <a:pt x="6837037" y="1587147"/>
                  </a:cubicBezTo>
                  <a:cubicBezTo>
                    <a:pt x="6596823" y="1595957"/>
                    <a:pt x="6640631" y="1550431"/>
                    <a:pt x="6479230" y="1587147"/>
                  </a:cubicBezTo>
                  <a:cubicBezTo>
                    <a:pt x="6317829" y="1623863"/>
                    <a:pt x="6239750" y="1548901"/>
                    <a:pt x="6121423" y="1587147"/>
                  </a:cubicBezTo>
                  <a:cubicBezTo>
                    <a:pt x="6003096" y="1625393"/>
                    <a:pt x="5740536" y="1529606"/>
                    <a:pt x="5434663" y="1587147"/>
                  </a:cubicBezTo>
                  <a:cubicBezTo>
                    <a:pt x="5128790" y="1644688"/>
                    <a:pt x="5114623" y="1578266"/>
                    <a:pt x="4967205" y="1587147"/>
                  </a:cubicBezTo>
                  <a:cubicBezTo>
                    <a:pt x="4819787" y="1596028"/>
                    <a:pt x="4763513" y="1570517"/>
                    <a:pt x="4609398" y="1587147"/>
                  </a:cubicBezTo>
                  <a:cubicBezTo>
                    <a:pt x="4455283" y="1603777"/>
                    <a:pt x="4293861" y="1526020"/>
                    <a:pt x="4032289" y="1587147"/>
                  </a:cubicBezTo>
                  <a:cubicBezTo>
                    <a:pt x="3770717" y="1648274"/>
                    <a:pt x="3649885" y="1578894"/>
                    <a:pt x="3455181" y="1587147"/>
                  </a:cubicBezTo>
                  <a:cubicBezTo>
                    <a:pt x="3260477" y="1595400"/>
                    <a:pt x="3218919" y="1554949"/>
                    <a:pt x="3097373" y="1587147"/>
                  </a:cubicBezTo>
                  <a:cubicBezTo>
                    <a:pt x="2975827" y="1619345"/>
                    <a:pt x="2681613" y="1542037"/>
                    <a:pt x="2520265" y="1587147"/>
                  </a:cubicBezTo>
                  <a:cubicBezTo>
                    <a:pt x="2358917" y="1632257"/>
                    <a:pt x="2003917" y="1555118"/>
                    <a:pt x="1833505" y="1587147"/>
                  </a:cubicBezTo>
                  <a:cubicBezTo>
                    <a:pt x="1663093" y="1619176"/>
                    <a:pt x="1324478" y="1571075"/>
                    <a:pt x="1146746" y="1587147"/>
                  </a:cubicBezTo>
                  <a:cubicBezTo>
                    <a:pt x="969014" y="1603219"/>
                    <a:pt x="408032" y="1466283"/>
                    <a:pt x="131035" y="1587147"/>
                  </a:cubicBezTo>
                  <a:cubicBezTo>
                    <a:pt x="61505" y="1604171"/>
                    <a:pt x="8871" y="1535614"/>
                    <a:pt x="0" y="1456112"/>
                  </a:cubicBezTo>
                  <a:cubicBezTo>
                    <a:pt x="-39444" y="1338442"/>
                    <a:pt x="4236" y="1148123"/>
                    <a:pt x="0" y="1001169"/>
                  </a:cubicBezTo>
                  <a:cubicBezTo>
                    <a:pt x="-4236" y="854215"/>
                    <a:pt x="6302" y="672733"/>
                    <a:pt x="0" y="532975"/>
                  </a:cubicBezTo>
                  <a:cubicBezTo>
                    <a:pt x="-6302" y="393217"/>
                    <a:pt x="9052" y="290280"/>
                    <a:pt x="0" y="131035"/>
                  </a:cubicBezTo>
                  <a:close/>
                </a:path>
                <a:path w="11227134" h="1587147" stroke="0" extrusionOk="0">
                  <a:moveTo>
                    <a:pt x="0" y="131035"/>
                  </a:moveTo>
                  <a:cubicBezTo>
                    <a:pt x="4019" y="50392"/>
                    <a:pt x="70284" y="14590"/>
                    <a:pt x="131035" y="0"/>
                  </a:cubicBezTo>
                  <a:cubicBezTo>
                    <a:pt x="444083" y="-31545"/>
                    <a:pt x="717749" y="10196"/>
                    <a:pt x="927445" y="0"/>
                  </a:cubicBezTo>
                  <a:cubicBezTo>
                    <a:pt x="1137141" y="-10196"/>
                    <a:pt x="1115402" y="5159"/>
                    <a:pt x="1175602" y="0"/>
                  </a:cubicBezTo>
                  <a:cubicBezTo>
                    <a:pt x="1235802" y="-5159"/>
                    <a:pt x="1395370" y="35876"/>
                    <a:pt x="1533409" y="0"/>
                  </a:cubicBezTo>
                  <a:cubicBezTo>
                    <a:pt x="1671448" y="-35876"/>
                    <a:pt x="1772023" y="2183"/>
                    <a:pt x="2000867" y="0"/>
                  </a:cubicBezTo>
                  <a:cubicBezTo>
                    <a:pt x="2229711" y="-2183"/>
                    <a:pt x="2458754" y="50268"/>
                    <a:pt x="2577976" y="0"/>
                  </a:cubicBezTo>
                  <a:cubicBezTo>
                    <a:pt x="2697198" y="-50268"/>
                    <a:pt x="2874603" y="52979"/>
                    <a:pt x="3155084" y="0"/>
                  </a:cubicBezTo>
                  <a:cubicBezTo>
                    <a:pt x="3435565" y="-52979"/>
                    <a:pt x="3460491" y="50483"/>
                    <a:pt x="3732193" y="0"/>
                  </a:cubicBezTo>
                  <a:cubicBezTo>
                    <a:pt x="4003895" y="-50483"/>
                    <a:pt x="4119232" y="4298"/>
                    <a:pt x="4418952" y="0"/>
                  </a:cubicBezTo>
                  <a:cubicBezTo>
                    <a:pt x="4718672" y="-4298"/>
                    <a:pt x="4785118" y="1336"/>
                    <a:pt x="4886410" y="0"/>
                  </a:cubicBezTo>
                  <a:cubicBezTo>
                    <a:pt x="4987702" y="-1336"/>
                    <a:pt x="5365621" y="39396"/>
                    <a:pt x="5573169" y="0"/>
                  </a:cubicBezTo>
                  <a:cubicBezTo>
                    <a:pt x="5780717" y="-39396"/>
                    <a:pt x="5755285" y="24821"/>
                    <a:pt x="5821326" y="0"/>
                  </a:cubicBezTo>
                  <a:cubicBezTo>
                    <a:pt x="5887367" y="-24821"/>
                    <a:pt x="6412723" y="529"/>
                    <a:pt x="6617736" y="0"/>
                  </a:cubicBezTo>
                  <a:cubicBezTo>
                    <a:pt x="6822749" y="-529"/>
                    <a:pt x="7067499" y="8177"/>
                    <a:pt x="7304495" y="0"/>
                  </a:cubicBezTo>
                  <a:cubicBezTo>
                    <a:pt x="7541491" y="-8177"/>
                    <a:pt x="7465661" y="12673"/>
                    <a:pt x="7552652" y="0"/>
                  </a:cubicBezTo>
                  <a:cubicBezTo>
                    <a:pt x="7639643" y="-12673"/>
                    <a:pt x="7734436" y="4970"/>
                    <a:pt x="7800809" y="0"/>
                  </a:cubicBezTo>
                  <a:cubicBezTo>
                    <a:pt x="7867182" y="-4970"/>
                    <a:pt x="8170971" y="44800"/>
                    <a:pt x="8377917" y="0"/>
                  </a:cubicBezTo>
                  <a:cubicBezTo>
                    <a:pt x="8584863" y="-44800"/>
                    <a:pt x="8759983" y="59798"/>
                    <a:pt x="8955026" y="0"/>
                  </a:cubicBezTo>
                  <a:cubicBezTo>
                    <a:pt x="9150069" y="-59798"/>
                    <a:pt x="9369115" y="2717"/>
                    <a:pt x="9532135" y="0"/>
                  </a:cubicBezTo>
                  <a:cubicBezTo>
                    <a:pt x="9695155" y="-2717"/>
                    <a:pt x="9897027" y="50208"/>
                    <a:pt x="9999593" y="0"/>
                  </a:cubicBezTo>
                  <a:cubicBezTo>
                    <a:pt x="10102159" y="-50208"/>
                    <a:pt x="10275099" y="40762"/>
                    <a:pt x="10467051" y="0"/>
                  </a:cubicBezTo>
                  <a:cubicBezTo>
                    <a:pt x="10659003" y="-40762"/>
                    <a:pt x="10865774" y="22246"/>
                    <a:pt x="11096099" y="0"/>
                  </a:cubicBezTo>
                  <a:cubicBezTo>
                    <a:pt x="11169489" y="-12257"/>
                    <a:pt x="11223402" y="55324"/>
                    <a:pt x="11227134" y="131035"/>
                  </a:cubicBezTo>
                  <a:cubicBezTo>
                    <a:pt x="11227720" y="262982"/>
                    <a:pt x="11181084" y="426018"/>
                    <a:pt x="11227134" y="546226"/>
                  </a:cubicBezTo>
                  <a:cubicBezTo>
                    <a:pt x="11273184" y="666434"/>
                    <a:pt x="11226867" y="857265"/>
                    <a:pt x="11227134" y="948166"/>
                  </a:cubicBezTo>
                  <a:cubicBezTo>
                    <a:pt x="11227401" y="1039067"/>
                    <a:pt x="11179469" y="1271327"/>
                    <a:pt x="11227134" y="1456112"/>
                  </a:cubicBezTo>
                  <a:cubicBezTo>
                    <a:pt x="11221010" y="1528199"/>
                    <a:pt x="11164364" y="1592048"/>
                    <a:pt x="11096099" y="1587147"/>
                  </a:cubicBezTo>
                  <a:cubicBezTo>
                    <a:pt x="10903135" y="1591501"/>
                    <a:pt x="10753371" y="1536213"/>
                    <a:pt x="10518990" y="1587147"/>
                  </a:cubicBezTo>
                  <a:cubicBezTo>
                    <a:pt x="10284609" y="1638081"/>
                    <a:pt x="10285060" y="1547856"/>
                    <a:pt x="10161183" y="1587147"/>
                  </a:cubicBezTo>
                  <a:cubicBezTo>
                    <a:pt x="10037306" y="1626438"/>
                    <a:pt x="10016892" y="1584773"/>
                    <a:pt x="9913026" y="1587147"/>
                  </a:cubicBezTo>
                  <a:cubicBezTo>
                    <a:pt x="9809160" y="1589521"/>
                    <a:pt x="9645507" y="1555345"/>
                    <a:pt x="9555219" y="1587147"/>
                  </a:cubicBezTo>
                  <a:cubicBezTo>
                    <a:pt x="9464931" y="1618949"/>
                    <a:pt x="9178466" y="1554750"/>
                    <a:pt x="8978110" y="1587147"/>
                  </a:cubicBezTo>
                  <a:cubicBezTo>
                    <a:pt x="8777754" y="1619544"/>
                    <a:pt x="8780009" y="1575229"/>
                    <a:pt x="8729954" y="1587147"/>
                  </a:cubicBezTo>
                  <a:cubicBezTo>
                    <a:pt x="8679899" y="1599065"/>
                    <a:pt x="8377336" y="1579140"/>
                    <a:pt x="8043194" y="1587147"/>
                  </a:cubicBezTo>
                  <a:cubicBezTo>
                    <a:pt x="7709052" y="1595154"/>
                    <a:pt x="7817636" y="1570870"/>
                    <a:pt x="7685387" y="1587147"/>
                  </a:cubicBezTo>
                  <a:cubicBezTo>
                    <a:pt x="7553138" y="1603424"/>
                    <a:pt x="7492641" y="1575947"/>
                    <a:pt x="7437230" y="1587147"/>
                  </a:cubicBezTo>
                  <a:cubicBezTo>
                    <a:pt x="7381819" y="1598347"/>
                    <a:pt x="6852109" y="1520033"/>
                    <a:pt x="6640820" y="1587147"/>
                  </a:cubicBezTo>
                  <a:cubicBezTo>
                    <a:pt x="6429531" y="1654261"/>
                    <a:pt x="6513310" y="1565820"/>
                    <a:pt x="6392664" y="1587147"/>
                  </a:cubicBezTo>
                  <a:cubicBezTo>
                    <a:pt x="6272018" y="1608474"/>
                    <a:pt x="5779704" y="1537008"/>
                    <a:pt x="5596254" y="1587147"/>
                  </a:cubicBezTo>
                  <a:cubicBezTo>
                    <a:pt x="5412804" y="1637286"/>
                    <a:pt x="5408158" y="1567149"/>
                    <a:pt x="5238446" y="1587147"/>
                  </a:cubicBezTo>
                  <a:cubicBezTo>
                    <a:pt x="5068734" y="1607145"/>
                    <a:pt x="5070555" y="1585266"/>
                    <a:pt x="4990290" y="1587147"/>
                  </a:cubicBezTo>
                  <a:cubicBezTo>
                    <a:pt x="4910025" y="1589028"/>
                    <a:pt x="4829383" y="1565948"/>
                    <a:pt x="4742133" y="1587147"/>
                  </a:cubicBezTo>
                  <a:cubicBezTo>
                    <a:pt x="4654883" y="1608346"/>
                    <a:pt x="4225199" y="1533568"/>
                    <a:pt x="4055374" y="1587147"/>
                  </a:cubicBezTo>
                  <a:cubicBezTo>
                    <a:pt x="3885549" y="1640726"/>
                    <a:pt x="3457201" y="1527509"/>
                    <a:pt x="3258964" y="1587147"/>
                  </a:cubicBezTo>
                  <a:cubicBezTo>
                    <a:pt x="3060727" y="1646785"/>
                    <a:pt x="2811616" y="1560592"/>
                    <a:pt x="2681855" y="1587147"/>
                  </a:cubicBezTo>
                  <a:cubicBezTo>
                    <a:pt x="2552094" y="1613702"/>
                    <a:pt x="2524464" y="1578120"/>
                    <a:pt x="2433698" y="1587147"/>
                  </a:cubicBezTo>
                  <a:cubicBezTo>
                    <a:pt x="2342932" y="1596174"/>
                    <a:pt x="2162635" y="1584037"/>
                    <a:pt x="1966240" y="1587147"/>
                  </a:cubicBezTo>
                  <a:cubicBezTo>
                    <a:pt x="1769845" y="1590257"/>
                    <a:pt x="1464854" y="1543529"/>
                    <a:pt x="1169831" y="1587147"/>
                  </a:cubicBezTo>
                  <a:cubicBezTo>
                    <a:pt x="874808" y="1630765"/>
                    <a:pt x="552322" y="1526263"/>
                    <a:pt x="131035" y="1587147"/>
                  </a:cubicBezTo>
                  <a:cubicBezTo>
                    <a:pt x="45173" y="1572128"/>
                    <a:pt x="160" y="1524400"/>
                    <a:pt x="0" y="1456112"/>
                  </a:cubicBezTo>
                  <a:cubicBezTo>
                    <a:pt x="-33842" y="1348965"/>
                    <a:pt x="27407" y="1162592"/>
                    <a:pt x="0" y="1040921"/>
                  </a:cubicBezTo>
                  <a:cubicBezTo>
                    <a:pt x="-27407" y="919250"/>
                    <a:pt x="19823" y="751953"/>
                    <a:pt x="0" y="625730"/>
                  </a:cubicBezTo>
                  <a:cubicBezTo>
                    <a:pt x="-19823" y="499507"/>
                    <a:pt x="26348" y="316021"/>
                    <a:pt x="0" y="131035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xmlns="" sd="14095693">
                    <a:prstGeom prst="roundRect">
                      <a:avLst>
                        <a:gd name="adj" fmla="val 8256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文本框 9">
              <a:extLst>
                <a:ext uri="{FF2B5EF4-FFF2-40B4-BE49-F238E27FC236}">
                  <a16:creationId xmlns:a16="http://schemas.microsoft.com/office/drawing/2014/main" id="{E1897939-C3CE-5C2C-6A06-D0D7837D769B}"/>
                </a:ext>
              </a:extLst>
            </p:cNvPr>
            <p:cNvSpPr txBox="1"/>
            <p:nvPr/>
          </p:nvSpPr>
          <p:spPr>
            <a:xfrm>
              <a:off x="859414" y="5358421"/>
              <a:ext cx="1045831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Bạn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quạ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không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kiên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trì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vì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thấy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các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bạn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cứ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học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luyện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giọng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mãi</a:t>
              </a:r>
              <a:endParaRPr lang="zh-CN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字魂115号-刀刀体" panose="00000500000000000000" pitchFamily="2" charset="-122"/>
                <a:cs typeface="字魂105号-简雅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208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4C8D7C72-670B-47E1-67B2-FAE343C79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DA0DC3-00AE-FAD0-D772-CE470FA89E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119" t="54890" r="1648" b="12444"/>
          <a:stretch/>
        </p:blipFill>
        <p:spPr>
          <a:xfrm>
            <a:off x="800886" y="45134"/>
            <a:ext cx="10979020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文本框 9">
            <a:extLst>
              <a:ext uri="{FF2B5EF4-FFF2-40B4-BE49-F238E27FC236}">
                <a16:creationId xmlns:a16="http://schemas.microsoft.com/office/drawing/2014/main" id="{B6BDD81B-0981-13B6-14FD-11B63F1A61A5}"/>
              </a:ext>
            </a:extLst>
          </p:cNvPr>
          <p:cNvSpPr txBox="1"/>
          <p:nvPr/>
        </p:nvSpPr>
        <p:spPr>
          <a:xfrm>
            <a:off x="311537" y="129834"/>
            <a:ext cx="11709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Câu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chuyện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kết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thúc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thế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nào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?</a:t>
            </a:r>
            <a:endParaRPr lang="zh-CN" altLang="en-US" sz="4000" b="1" dirty="0">
              <a:solidFill>
                <a:srgbClr val="002060"/>
              </a:solidFill>
              <a:latin typeface="Cambria" panose="02040503050406030204" pitchFamily="18" charset="0"/>
              <a:ea typeface="字魂115号-刀刀体" panose="00000500000000000000" pitchFamily="2" charset="-122"/>
              <a:cs typeface="字魂105号-简雅黑" panose="00000500000000000000" pitchFamily="2" charset="-122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602C3B1-B527-DA6B-9B13-ACC41C3D7BF4}"/>
              </a:ext>
            </a:extLst>
          </p:cNvPr>
          <p:cNvGrpSpPr/>
          <p:nvPr/>
        </p:nvGrpSpPr>
        <p:grpSpPr>
          <a:xfrm>
            <a:off x="-2" y="4746968"/>
            <a:ext cx="12192002" cy="2111032"/>
            <a:chOff x="255838" y="5141019"/>
            <a:chExt cx="11453728" cy="211103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214FA85-671A-49EB-D1E1-AC31DAD2B349}"/>
                </a:ext>
              </a:extLst>
            </p:cNvPr>
            <p:cNvSpPr/>
            <p:nvPr/>
          </p:nvSpPr>
          <p:spPr>
            <a:xfrm>
              <a:off x="255839" y="5141019"/>
              <a:ext cx="11453727" cy="2111032"/>
            </a:xfrm>
            <a:custGeom>
              <a:avLst/>
              <a:gdLst>
                <a:gd name="connsiteX0" fmla="*/ 0 w 12192001"/>
                <a:gd name="connsiteY0" fmla="*/ 174287 h 2111032"/>
                <a:gd name="connsiteX1" fmla="*/ 174287 w 12192001"/>
                <a:gd name="connsiteY1" fmla="*/ 0 h 2111032"/>
                <a:gd name="connsiteX2" fmla="*/ 1003327 w 12192001"/>
                <a:gd name="connsiteY2" fmla="*/ 0 h 2111032"/>
                <a:gd name="connsiteX3" fmla="*/ 1713933 w 12192001"/>
                <a:gd name="connsiteY3" fmla="*/ 0 h 2111032"/>
                <a:gd name="connsiteX4" fmla="*/ 2306104 w 12192001"/>
                <a:gd name="connsiteY4" fmla="*/ 0 h 2111032"/>
                <a:gd name="connsiteX5" fmla="*/ 2779841 w 12192001"/>
                <a:gd name="connsiteY5" fmla="*/ 0 h 2111032"/>
                <a:gd name="connsiteX6" fmla="*/ 3372012 w 12192001"/>
                <a:gd name="connsiteY6" fmla="*/ 0 h 2111032"/>
                <a:gd name="connsiteX7" fmla="*/ 3845749 w 12192001"/>
                <a:gd name="connsiteY7" fmla="*/ 0 h 2111032"/>
                <a:gd name="connsiteX8" fmla="*/ 4082618 w 12192001"/>
                <a:gd name="connsiteY8" fmla="*/ 0 h 2111032"/>
                <a:gd name="connsiteX9" fmla="*/ 4437921 w 12192001"/>
                <a:gd name="connsiteY9" fmla="*/ 0 h 2111032"/>
                <a:gd name="connsiteX10" fmla="*/ 4911658 w 12192001"/>
                <a:gd name="connsiteY10" fmla="*/ 0 h 2111032"/>
                <a:gd name="connsiteX11" fmla="*/ 5385395 w 12192001"/>
                <a:gd name="connsiteY11" fmla="*/ 0 h 2111032"/>
                <a:gd name="connsiteX12" fmla="*/ 5977566 w 12192001"/>
                <a:gd name="connsiteY12" fmla="*/ 0 h 2111032"/>
                <a:gd name="connsiteX13" fmla="*/ 6688172 w 12192001"/>
                <a:gd name="connsiteY13" fmla="*/ 0 h 2111032"/>
                <a:gd name="connsiteX14" fmla="*/ 7398777 w 12192001"/>
                <a:gd name="connsiteY14" fmla="*/ 0 h 2111032"/>
                <a:gd name="connsiteX15" fmla="*/ 8109383 w 12192001"/>
                <a:gd name="connsiteY15" fmla="*/ 0 h 2111032"/>
                <a:gd name="connsiteX16" fmla="*/ 8346252 w 12192001"/>
                <a:gd name="connsiteY16" fmla="*/ 0 h 2111032"/>
                <a:gd name="connsiteX17" fmla="*/ 8938423 w 12192001"/>
                <a:gd name="connsiteY17" fmla="*/ 0 h 2111032"/>
                <a:gd name="connsiteX18" fmla="*/ 9767463 w 12192001"/>
                <a:gd name="connsiteY18" fmla="*/ 0 h 2111032"/>
                <a:gd name="connsiteX19" fmla="*/ 10359634 w 12192001"/>
                <a:gd name="connsiteY19" fmla="*/ 0 h 2111032"/>
                <a:gd name="connsiteX20" fmla="*/ 10714937 w 12192001"/>
                <a:gd name="connsiteY20" fmla="*/ 0 h 2111032"/>
                <a:gd name="connsiteX21" fmla="*/ 12017714 w 12192001"/>
                <a:gd name="connsiteY21" fmla="*/ 0 h 2111032"/>
                <a:gd name="connsiteX22" fmla="*/ 12192001 w 12192001"/>
                <a:gd name="connsiteY22" fmla="*/ 174287 h 2111032"/>
                <a:gd name="connsiteX23" fmla="*/ 12192001 w 12192001"/>
                <a:gd name="connsiteY23" fmla="*/ 761773 h 2111032"/>
                <a:gd name="connsiteX24" fmla="*/ 12192001 w 12192001"/>
                <a:gd name="connsiteY24" fmla="*/ 1296385 h 2111032"/>
                <a:gd name="connsiteX25" fmla="*/ 12192001 w 12192001"/>
                <a:gd name="connsiteY25" fmla="*/ 1936745 h 2111032"/>
                <a:gd name="connsiteX26" fmla="*/ 12017714 w 12192001"/>
                <a:gd name="connsiteY26" fmla="*/ 2111032 h 2111032"/>
                <a:gd name="connsiteX27" fmla="*/ 11188674 w 12192001"/>
                <a:gd name="connsiteY27" fmla="*/ 2111032 h 2111032"/>
                <a:gd name="connsiteX28" fmla="*/ 10596503 w 12192001"/>
                <a:gd name="connsiteY28" fmla="*/ 2111032 h 2111032"/>
                <a:gd name="connsiteX29" fmla="*/ 9767463 w 12192001"/>
                <a:gd name="connsiteY29" fmla="*/ 2111032 h 2111032"/>
                <a:gd name="connsiteX30" fmla="*/ 9412160 w 12192001"/>
                <a:gd name="connsiteY30" fmla="*/ 2111032 h 2111032"/>
                <a:gd name="connsiteX31" fmla="*/ 8701554 w 12192001"/>
                <a:gd name="connsiteY31" fmla="*/ 2111032 h 2111032"/>
                <a:gd name="connsiteX32" fmla="*/ 8346252 w 12192001"/>
                <a:gd name="connsiteY32" fmla="*/ 2111032 h 2111032"/>
                <a:gd name="connsiteX33" fmla="*/ 7990949 w 12192001"/>
                <a:gd name="connsiteY33" fmla="*/ 2111032 h 2111032"/>
                <a:gd name="connsiteX34" fmla="*/ 7280343 w 12192001"/>
                <a:gd name="connsiteY34" fmla="*/ 2111032 h 2111032"/>
                <a:gd name="connsiteX35" fmla="*/ 6806606 w 12192001"/>
                <a:gd name="connsiteY35" fmla="*/ 2111032 h 2111032"/>
                <a:gd name="connsiteX36" fmla="*/ 6451303 w 12192001"/>
                <a:gd name="connsiteY36" fmla="*/ 2111032 h 2111032"/>
                <a:gd name="connsiteX37" fmla="*/ 5859132 w 12192001"/>
                <a:gd name="connsiteY37" fmla="*/ 2111032 h 2111032"/>
                <a:gd name="connsiteX38" fmla="*/ 5266961 w 12192001"/>
                <a:gd name="connsiteY38" fmla="*/ 2111032 h 2111032"/>
                <a:gd name="connsiteX39" fmla="*/ 4911658 w 12192001"/>
                <a:gd name="connsiteY39" fmla="*/ 2111032 h 2111032"/>
                <a:gd name="connsiteX40" fmla="*/ 4319486 w 12192001"/>
                <a:gd name="connsiteY40" fmla="*/ 2111032 h 2111032"/>
                <a:gd name="connsiteX41" fmla="*/ 3608881 w 12192001"/>
                <a:gd name="connsiteY41" fmla="*/ 2111032 h 2111032"/>
                <a:gd name="connsiteX42" fmla="*/ 2898275 w 12192001"/>
                <a:gd name="connsiteY42" fmla="*/ 2111032 h 2111032"/>
                <a:gd name="connsiteX43" fmla="*/ 2069235 w 12192001"/>
                <a:gd name="connsiteY43" fmla="*/ 2111032 h 2111032"/>
                <a:gd name="connsiteX44" fmla="*/ 1595498 w 12192001"/>
                <a:gd name="connsiteY44" fmla="*/ 2111032 h 2111032"/>
                <a:gd name="connsiteX45" fmla="*/ 766458 w 12192001"/>
                <a:gd name="connsiteY45" fmla="*/ 2111032 h 2111032"/>
                <a:gd name="connsiteX46" fmla="*/ 174287 w 12192001"/>
                <a:gd name="connsiteY46" fmla="*/ 2111032 h 2111032"/>
                <a:gd name="connsiteX47" fmla="*/ 0 w 12192001"/>
                <a:gd name="connsiteY47" fmla="*/ 1936745 h 2111032"/>
                <a:gd name="connsiteX48" fmla="*/ 0 w 12192001"/>
                <a:gd name="connsiteY48" fmla="*/ 1314010 h 2111032"/>
                <a:gd name="connsiteX49" fmla="*/ 0 w 12192001"/>
                <a:gd name="connsiteY49" fmla="*/ 761773 h 2111032"/>
                <a:gd name="connsiteX50" fmla="*/ 0 w 12192001"/>
                <a:gd name="connsiteY50" fmla="*/ 174287 h 2111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2001" h="2111032" fill="none" extrusionOk="0">
                  <a:moveTo>
                    <a:pt x="0" y="174287"/>
                  </a:moveTo>
                  <a:cubicBezTo>
                    <a:pt x="-3498" y="78540"/>
                    <a:pt x="92611" y="-14360"/>
                    <a:pt x="174287" y="0"/>
                  </a:cubicBezTo>
                  <a:cubicBezTo>
                    <a:pt x="450455" y="-43080"/>
                    <a:pt x="725172" y="84127"/>
                    <a:pt x="1003327" y="0"/>
                  </a:cubicBezTo>
                  <a:cubicBezTo>
                    <a:pt x="1281482" y="-84127"/>
                    <a:pt x="1486350" y="5357"/>
                    <a:pt x="1713933" y="0"/>
                  </a:cubicBezTo>
                  <a:cubicBezTo>
                    <a:pt x="1941516" y="-5357"/>
                    <a:pt x="2079632" y="68901"/>
                    <a:pt x="2306104" y="0"/>
                  </a:cubicBezTo>
                  <a:cubicBezTo>
                    <a:pt x="2532576" y="-68901"/>
                    <a:pt x="2661531" y="51998"/>
                    <a:pt x="2779841" y="0"/>
                  </a:cubicBezTo>
                  <a:cubicBezTo>
                    <a:pt x="2898151" y="-51998"/>
                    <a:pt x="3131258" y="48362"/>
                    <a:pt x="3372012" y="0"/>
                  </a:cubicBezTo>
                  <a:cubicBezTo>
                    <a:pt x="3612766" y="-48362"/>
                    <a:pt x="3699671" y="34376"/>
                    <a:pt x="3845749" y="0"/>
                  </a:cubicBezTo>
                  <a:cubicBezTo>
                    <a:pt x="3991827" y="-34376"/>
                    <a:pt x="4022751" y="6769"/>
                    <a:pt x="4082618" y="0"/>
                  </a:cubicBezTo>
                  <a:cubicBezTo>
                    <a:pt x="4142485" y="-6769"/>
                    <a:pt x="4345354" y="37557"/>
                    <a:pt x="4437921" y="0"/>
                  </a:cubicBezTo>
                  <a:cubicBezTo>
                    <a:pt x="4530488" y="-37557"/>
                    <a:pt x="4695477" y="507"/>
                    <a:pt x="4911658" y="0"/>
                  </a:cubicBezTo>
                  <a:cubicBezTo>
                    <a:pt x="5127839" y="-507"/>
                    <a:pt x="5252027" y="43140"/>
                    <a:pt x="5385395" y="0"/>
                  </a:cubicBezTo>
                  <a:cubicBezTo>
                    <a:pt x="5518763" y="-43140"/>
                    <a:pt x="5833828" y="16513"/>
                    <a:pt x="5977566" y="0"/>
                  </a:cubicBezTo>
                  <a:cubicBezTo>
                    <a:pt x="6121304" y="-16513"/>
                    <a:pt x="6363514" y="8845"/>
                    <a:pt x="6688172" y="0"/>
                  </a:cubicBezTo>
                  <a:cubicBezTo>
                    <a:pt x="7012830" y="-8845"/>
                    <a:pt x="7070794" y="48014"/>
                    <a:pt x="7398777" y="0"/>
                  </a:cubicBezTo>
                  <a:cubicBezTo>
                    <a:pt x="7726760" y="-48014"/>
                    <a:pt x="7789898" y="23835"/>
                    <a:pt x="8109383" y="0"/>
                  </a:cubicBezTo>
                  <a:cubicBezTo>
                    <a:pt x="8428868" y="-23835"/>
                    <a:pt x="8264939" y="20261"/>
                    <a:pt x="8346252" y="0"/>
                  </a:cubicBezTo>
                  <a:cubicBezTo>
                    <a:pt x="8427565" y="-20261"/>
                    <a:pt x="8683215" y="31120"/>
                    <a:pt x="8938423" y="0"/>
                  </a:cubicBezTo>
                  <a:cubicBezTo>
                    <a:pt x="9193631" y="-31120"/>
                    <a:pt x="9582320" y="5435"/>
                    <a:pt x="9767463" y="0"/>
                  </a:cubicBezTo>
                  <a:cubicBezTo>
                    <a:pt x="9952606" y="-5435"/>
                    <a:pt x="10146634" y="46882"/>
                    <a:pt x="10359634" y="0"/>
                  </a:cubicBezTo>
                  <a:cubicBezTo>
                    <a:pt x="10572634" y="-46882"/>
                    <a:pt x="10593653" y="38752"/>
                    <a:pt x="10714937" y="0"/>
                  </a:cubicBezTo>
                  <a:cubicBezTo>
                    <a:pt x="10836221" y="-38752"/>
                    <a:pt x="11441957" y="120352"/>
                    <a:pt x="12017714" y="0"/>
                  </a:cubicBezTo>
                  <a:cubicBezTo>
                    <a:pt x="12124587" y="-16896"/>
                    <a:pt x="12217843" y="81180"/>
                    <a:pt x="12192001" y="174287"/>
                  </a:cubicBezTo>
                  <a:cubicBezTo>
                    <a:pt x="12257551" y="298917"/>
                    <a:pt x="12160861" y="474025"/>
                    <a:pt x="12192001" y="761773"/>
                  </a:cubicBezTo>
                  <a:cubicBezTo>
                    <a:pt x="12223141" y="1049521"/>
                    <a:pt x="12135267" y="1048347"/>
                    <a:pt x="12192001" y="1296385"/>
                  </a:cubicBezTo>
                  <a:cubicBezTo>
                    <a:pt x="12248735" y="1544423"/>
                    <a:pt x="12173141" y="1798525"/>
                    <a:pt x="12192001" y="1936745"/>
                  </a:cubicBezTo>
                  <a:cubicBezTo>
                    <a:pt x="12187398" y="2033908"/>
                    <a:pt x="12133852" y="2126641"/>
                    <a:pt x="12017714" y="2111032"/>
                  </a:cubicBezTo>
                  <a:cubicBezTo>
                    <a:pt x="11748228" y="2143963"/>
                    <a:pt x="11551336" y="2030255"/>
                    <a:pt x="11188674" y="2111032"/>
                  </a:cubicBezTo>
                  <a:cubicBezTo>
                    <a:pt x="10826012" y="2191809"/>
                    <a:pt x="10855331" y="2096995"/>
                    <a:pt x="10596503" y="2111032"/>
                  </a:cubicBezTo>
                  <a:cubicBezTo>
                    <a:pt x="10337675" y="2125069"/>
                    <a:pt x="10079911" y="2067857"/>
                    <a:pt x="9767463" y="2111032"/>
                  </a:cubicBezTo>
                  <a:cubicBezTo>
                    <a:pt x="9455015" y="2154207"/>
                    <a:pt x="9549042" y="2082548"/>
                    <a:pt x="9412160" y="2111032"/>
                  </a:cubicBezTo>
                  <a:cubicBezTo>
                    <a:pt x="9275278" y="2139516"/>
                    <a:pt x="8985417" y="2087960"/>
                    <a:pt x="8701554" y="2111032"/>
                  </a:cubicBezTo>
                  <a:cubicBezTo>
                    <a:pt x="8417691" y="2134104"/>
                    <a:pt x="8511695" y="2084791"/>
                    <a:pt x="8346252" y="2111032"/>
                  </a:cubicBezTo>
                  <a:cubicBezTo>
                    <a:pt x="8180809" y="2137273"/>
                    <a:pt x="8136690" y="2092392"/>
                    <a:pt x="7990949" y="2111032"/>
                  </a:cubicBezTo>
                  <a:cubicBezTo>
                    <a:pt x="7845208" y="2129672"/>
                    <a:pt x="7453920" y="2045085"/>
                    <a:pt x="7280343" y="2111032"/>
                  </a:cubicBezTo>
                  <a:cubicBezTo>
                    <a:pt x="7106766" y="2176979"/>
                    <a:pt x="7034081" y="2084808"/>
                    <a:pt x="6806606" y="2111032"/>
                  </a:cubicBezTo>
                  <a:cubicBezTo>
                    <a:pt x="6579131" y="2137256"/>
                    <a:pt x="6569271" y="2076060"/>
                    <a:pt x="6451303" y="2111032"/>
                  </a:cubicBezTo>
                  <a:cubicBezTo>
                    <a:pt x="6333335" y="2146004"/>
                    <a:pt x="6115639" y="2046930"/>
                    <a:pt x="5859132" y="2111032"/>
                  </a:cubicBezTo>
                  <a:cubicBezTo>
                    <a:pt x="5602625" y="2175134"/>
                    <a:pt x="5448050" y="2040483"/>
                    <a:pt x="5266961" y="2111032"/>
                  </a:cubicBezTo>
                  <a:cubicBezTo>
                    <a:pt x="5085872" y="2181581"/>
                    <a:pt x="5029407" y="2072703"/>
                    <a:pt x="4911658" y="2111032"/>
                  </a:cubicBezTo>
                  <a:cubicBezTo>
                    <a:pt x="4793909" y="2149361"/>
                    <a:pt x="4560150" y="2089613"/>
                    <a:pt x="4319486" y="2111032"/>
                  </a:cubicBezTo>
                  <a:cubicBezTo>
                    <a:pt x="4078822" y="2132451"/>
                    <a:pt x="3861672" y="2066090"/>
                    <a:pt x="3608881" y="2111032"/>
                  </a:cubicBezTo>
                  <a:cubicBezTo>
                    <a:pt x="3356090" y="2155974"/>
                    <a:pt x="3217214" y="2075184"/>
                    <a:pt x="2898275" y="2111032"/>
                  </a:cubicBezTo>
                  <a:cubicBezTo>
                    <a:pt x="2579336" y="2146880"/>
                    <a:pt x="2245290" y="2016647"/>
                    <a:pt x="2069235" y="2111032"/>
                  </a:cubicBezTo>
                  <a:cubicBezTo>
                    <a:pt x="1893180" y="2205417"/>
                    <a:pt x="1695930" y="2106106"/>
                    <a:pt x="1595498" y="2111032"/>
                  </a:cubicBezTo>
                  <a:cubicBezTo>
                    <a:pt x="1495066" y="2115958"/>
                    <a:pt x="1061284" y="2076949"/>
                    <a:pt x="766458" y="2111032"/>
                  </a:cubicBezTo>
                  <a:cubicBezTo>
                    <a:pt x="471632" y="2145115"/>
                    <a:pt x="390188" y="2047955"/>
                    <a:pt x="174287" y="2111032"/>
                  </a:cubicBezTo>
                  <a:cubicBezTo>
                    <a:pt x="77575" y="2113522"/>
                    <a:pt x="4921" y="2017334"/>
                    <a:pt x="0" y="1936745"/>
                  </a:cubicBezTo>
                  <a:cubicBezTo>
                    <a:pt x="-43037" y="1785003"/>
                    <a:pt x="33369" y="1453972"/>
                    <a:pt x="0" y="1314010"/>
                  </a:cubicBezTo>
                  <a:cubicBezTo>
                    <a:pt x="-33369" y="1174048"/>
                    <a:pt x="4362" y="1010848"/>
                    <a:pt x="0" y="761773"/>
                  </a:cubicBezTo>
                  <a:cubicBezTo>
                    <a:pt x="-4362" y="512698"/>
                    <a:pt x="48141" y="402466"/>
                    <a:pt x="0" y="174287"/>
                  </a:cubicBezTo>
                  <a:close/>
                </a:path>
                <a:path w="12192001" h="2111032" stroke="0" extrusionOk="0">
                  <a:moveTo>
                    <a:pt x="0" y="174287"/>
                  </a:moveTo>
                  <a:cubicBezTo>
                    <a:pt x="8203" y="61145"/>
                    <a:pt x="79880" y="2322"/>
                    <a:pt x="174287" y="0"/>
                  </a:cubicBezTo>
                  <a:cubicBezTo>
                    <a:pt x="588442" y="-83295"/>
                    <a:pt x="752598" y="7708"/>
                    <a:pt x="1003327" y="0"/>
                  </a:cubicBezTo>
                  <a:cubicBezTo>
                    <a:pt x="1254056" y="-7708"/>
                    <a:pt x="1134720" y="26465"/>
                    <a:pt x="1240195" y="0"/>
                  </a:cubicBezTo>
                  <a:cubicBezTo>
                    <a:pt x="1345670" y="-26465"/>
                    <a:pt x="1476932" y="9604"/>
                    <a:pt x="1595498" y="0"/>
                  </a:cubicBezTo>
                  <a:cubicBezTo>
                    <a:pt x="1714064" y="-9604"/>
                    <a:pt x="1937791" y="11976"/>
                    <a:pt x="2069235" y="0"/>
                  </a:cubicBezTo>
                  <a:cubicBezTo>
                    <a:pt x="2200679" y="-11976"/>
                    <a:pt x="2487324" y="33007"/>
                    <a:pt x="2661407" y="0"/>
                  </a:cubicBezTo>
                  <a:cubicBezTo>
                    <a:pt x="2835490" y="-33007"/>
                    <a:pt x="2983668" y="46354"/>
                    <a:pt x="3253578" y="0"/>
                  </a:cubicBezTo>
                  <a:cubicBezTo>
                    <a:pt x="3523488" y="-46354"/>
                    <a:pt x="3613838" y="12152"/>
                    <a:pt x="3845749" y="0"/>
                  </a:cubicBezTo>
                  <a:cubicBezTo>
                    <a:pt x="4077660" y="-12152"/>
                    <a:pt x="4315160" y="1302"/>
                    <a:pt x="4556355" y="0"/>
                  </a:cubicBezTo>
                  <a:cubicBezTo>
                    <a:pt x="4797550" y="-1302"/>
                    <a:pt x="4918184" y="41925"/>
                    <a:pt x="5030092" y="0"/>
                  </a:cubicBezTo>
                  <a:cubicBezTo>
                    <a:pt x="5142000" y="-41925"/>
                    <a:pt x="5551745" y="23981"/>
                    <a:pt x="5740698" y="0"/>
                  </a:cubicBezTo>
                  <a:cubicBezTo>
                    <a:pt x="5929651" y="-23981"/>
                    <a:pt x="5883731" y="24184"/>
                    <a:pt x="5977566" y="0"/>
                  </a:cubicBezTo>
                  <a:cubicBezTo>
                    <a:pt x="6071401" y="-24184"/>
                    <a:pt x="6539166" y="67532"/>
                    <a:pt x="6806606" y="0"/>
                  </a:cubicBezTo>
                  <a:cubicBezTo>
                    <a:pt x="7074046" y="-67532"/>
                    <a:pt x="7183969" y="39798"/>
                    <a:pt x="7517212" y="0"/>
                  </a:cubicBezTo>
                  <a:cubicBezTo>
                    <a:pt x="7850455" y="-39798"/>
                    <a:pt x="7685107" y="22982"/>
                    <a:pt x="7754080" y="0"/>
                  </a:cubicBezTo>
                  <a:cubicBezTo>
                    <a:pt x="7823053" y="-22982"/>
                    <a:pt x="7923777" y="2417"/>
                    <a:pt x="7990949" y="0"/>
                  </a:cubicBezTo>
                  <a:cubicBezTo>
                    <a:pt x="8058121" y="-2417"/>
                    <a:pt x="8417849" y="25912"/>
                    <a:pt x="8583120" y="0"/>
                  </a:cubicBezTo>
                  <a:cubicBezTo>
                    <a:pt x="8748391" y="-25912"/>
                    <a:pt x="8978025" y="52677"/>
                    <a:pt x="9175292" y="0"/>
                  </a:cubicBezTo>
                  <a:cubicBezTo>
                    <a:pt x="9372559" y="-52677"/>
                    <a:pt x="9602619" y="57818"/>
                    <a:pt x="9767463" y="0"/>
                  </a:cubicBezTo>
                  <a:cubicBezTo>
                    <a:pt x="9932307" y="-57818"/>
                    <a:pt x="10078243" y="48562"/>
                    <a:pt x="10241200" y="0"/>
                  </a:cubicBezTo>
                  <a:cubicBezTo>
                    <a:pt x="10404157" y="-48562"/>
                    <a:pt x="10479331" y="4589"/>
                    <a:pt x="10714937" y="0"/>
                  </a:cubicBezTo>
                  <a:cubicBezTo>
                    <a:pt x="10950543" y="-4589"/>
                    <a:pt x="10961966" y="30322"/>
                    <a:pt x="11070240" y="0"/>
                  </a:cubicBezTo>
                  <a:cubicBezTo>
                    <a:pt x="11178514" y="-30322"/>
                    <a:pt x="11336070" y="29403"/>
                    <a:pt x="11425543" y="0"/>
                  </a:cubicBezTo>
                  <a:cubicBezTo>
                    <a:pt x="11515016" y="-29403"/>
                    <a:pt x="11750303" y="4617"/>
                    <a:pt x="12017714" y="0"/>
                  </a:cubicBezTo>
                  <a:cubicBezTo>
                    <a:pt x="12111593" y="9326"/>
                    <a:pt x="12197727" y="70919"/>
                    <a:pt x="12192001" y="174287"/>
                  </a:cubicBezTo>
                  <a:cubicBezTo>
                    <a:pt x="12257333" y="372316"/>
                    <a:pt x="12138792" y="581259"/>
                    <a:pt x="12192001" y="779398"/>
                  </a:cubicBezTo>
                  <a:cubicBezTo>
                    <a:pt x="12245210" y="977537"/>
                    <a:pt x="12160598" y="1211629"/>
                    <a:pt x="12192001" y="1384508"/>
                  </a:cubicBezTo>
                  <a:cubicBezTo>
                    <a:pt x="12223404" y="1557387"/>
                    <a:pt x="12154294" y="1759735"/>
                    <a:pt x="12192001" y="1936745"/>
                  </a:cubicBezTo>
                  <a:cubicBezTo>
                    <a:pt x="12202692" y="2055369"/>
                    <a:pt x="12115102" y="2114271"/>
                    <a:pt x="12017714" y="2111032"/>
                  </a:cubicBezTo>
                  <a:cubicBezTo>
                    <a:pt x="11889361" y="2122907"/>
                    <a:pt x="11562279" y="2057367"/>
                    <a:pt x="11425543" y="2111032"/>
                  </a:cubicBezTo>
                  <a:cubicBezTo>
                    <a:pt x="11288807" y="2164697"/>
                    <a:pt x="11145126" y="2107477"/>
                    <a:pt x="11070240" y="2111032"/>
                  </a:cubicBezTo>
                  <a:cubicBezTo>
                    <a:pt x="10995354" y="2114587"/>
                    <a:pt x="10757582" y="2081184"/>
                    <a:pt x="10478068" y="2111032"/>
                  </a:cubicBezTo>
                  <a:cubicBezTo>
                    <a:pt x="10198554" y="2140880"/>
                    <a:pt x="10322046" y="2092104"/>
                    <a:pt x="10241200" y="2111032"/>
                  </a:cubicBezTo>
                  <a:cubicBezTo>
                    <a:pt x="10160354" y="2129960"/>
                    <a:pt x="9679307" y="2096266"/>
                    <a:pt x="9530594" y="2111032"/>
                  </a:cubicBezTo>
                  <a:cubicBezTo>
                    <a:pt x="9381881" y="2125798"/>
                    <a:pt x="9309849" y="2089651"/>
                    <a:pt x="9175292" y="2111032"/>
                  </a:cubicBezTo>
                  <a:cubicBezTo>
                    <a:pt x="9040735" y="2132413"/>
                    <a:pt x="9021950" y="2096000"/>
                    <a:pt x="8938423" y="2111032"/>
                  </a:cubicBezTo>
                  <a:cubicBezTo>
                    <a:pt x="8854896" y="2126064"/>
                    <a:pt x="8408843" y="2078877"/>
                    <a:pt x="8109383" y="2111032"/>
                  </a:cubicBezTo>
                  <a:cubicBezTo>
                    <a:pt x="7809923" y="2143187"/>
                    <a:pt x="7932578" y="2086207"/>
                    <a:pt x="7872515" y="2111032"/>
                  </a:cubicBezTo>
                  <a:cubicBezTo>
                    <a:pt x="7812452" y="2135857"/>
                    <a:pt x="7348020" y="2039066"/>
                    <a:pt x="7043475" y="2111032"/>
                  </a:cubicBezTo>
                  <a:cubicBezTo>
                    <a:pt x="6738930" y="2182998"/>
                    <a:pt x="6788707" y="2075232"/>
                    <a:pt x="6688172" y="2111032"/>
                  </a:cubicBezTo>
                  <a:cubicBezTo>
                    <a:pt x="6587637" y="2146832"/>
                    <a:pt x="6534326" y="2103992"/>
                    <a:pt x="6451303" y="2111032"/>
                  </a:cubicBezTo>
                  <a:cubicBezTo>
                    <a:pt x="6368280" y="2118072"/>
                    <a:pt x="6268947" y="2107393"/>
                    <a:pt x="6214435" y="2111032"/>
                  </a:cubicBezTo>
                  <a:cubicBezTo>
                    <a:pt x="6159923" y="2114671"/>
                    <a:pt x="5657110" y="2104636"/>
                    <a:pt x="5503829" y="2111032"/>
                  </a:cubicBezTo>
                  <a:cubicBezTo>
                    <a:pt x="5350548" y="2117428"/>
                    <a:pt x="5016625" y="2090520"/>
                    <a:pt x="4674789" y="2111032"/>
                  </a:cubicBezTo>
                  <a:cubicBezTo>
                    <a:pt x="4332953" y="2131544"/>
                    <a:pt x="4350010" y="2059845"/>
                    <a:pt x="4082618" y="2111032"/>
                  </a:cubicBezTo>
                  <a:cubicBezTo>
                    <a:pt x="3815226" y="2162219"/>
                    <a:pt x="3900273" y="2106532"/>
                    <a:pt x="3845749" y="2111032"/>
                  </a:cubicBezTo>
                  <a:cubicBezTo>
                    <a:pt x="3791225" y="2115532"/>
                    <a:pt x="3512302" y="2066093"/>
                    <a:pt x="3372012" y="2111032"/>
                  </a:cubicBezTo>
                  <a:cubicBezTo>
                    <a:pt x="3231722" y="2155971"/>
                    <a:pt x="2751107" y="2089485"/>
                    <a:pt x="2542972" y="2111032"/>
                  </a:cubicBezTo>
                  <a:cubicBezTo>
                    <a:pt x="2334837" y="2132579"/>
                    <a:pt x="2011933" y="2095439"/>
                    <a:pt x="1832367" y="2111032"/>
                  </a:cubicBezTo>
                  <a:cubicBezTo>
                    <a:pt x="1652801" y="2126625"/>
                    <a:pt x="1451352" y="2043104"/>
                    <a:pt x="1240195" y="2111032"/>
                  </a:cubicBezTo>
                  <a:cubicBezTo>
                    <a:pt x="1029038" y="2178960"/>
                    <a:pt x="522288" y="2012273"/>
                    <a:pt x="174287" y="2111032"/>
                  </a:cubicBezTo>
                  <a:cubicBezTo>
                    <a:pt x="71904" y="2086673"/>
                    <a:pt x="4478" y="2038334"/>
                    <a:pt x="0" y="1936745"/>
                  </a:cubicBezTo>
                  <a:cubicBezTo>
                    <a:pt x="-38112" y="1687682"/>
                    <a:pt x="56081" y="1515022"/>
                    <a:pt x="0" y="1384508"/>
                  </a:cubicBezTo>
                  <a:cubicBezTo>
                    <a:pt x="-56081" y="1253994"/>
                    <a:pt x="40511" y="1026352"/>
                    <a:pt x="0" y="761773"/>
                  </a:cubicBezTo>
                  <a:cubicBezTo>
                    <a:pt x="-40511" y="497195"/>
                    <a:pt x="14995" y="309147"/>
                    <a:pt x="0" y="174287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xmlns="" sd="14095693">
                    <a:prstGeom prst="roundRect">
                      <a:avLst>
                        <a:gd name="adj" fmla="val 8256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文本框 9">
              <a:extLst>
                <a:ext uri="{FF2B5EF4-FFF2-40B4-BE49-F238E27FC236}">
                  <a16:creationId xmlns:a16="http://schemas.microsoft.com/office/drawing/2014/main" id="{E56864D3-B69C-4248-DB94-1B60B64ED3EB}"/>
                </a:ext>
              </a:extLst>
            </p:cNvPr>
            <p:cNvSpPr txBox="1"/>
            <p:nvPr/>
          </p:nvSpPr>
          <p:spPr>
            <a:xfrm>
              <a:off x="255838" y="5273678"/>
              <a:ext cx="1145372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Với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sự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kiên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trì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và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chăm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chỉ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,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bạn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vẹt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và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họa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mi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đã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học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hát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rất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hay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với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giọng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êm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ái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,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còn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quạ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thì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suốt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ngày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kêu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tiếng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buồn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bã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“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quạ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quạ</a:t>
              </a: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”.</a:t>
              </a:r>
              <a:endParaRPr lang="zh-CN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字魂115号-刀刀体" panose="00000500000000000000" pitchFamily="2" charset="-122"/>
                <a:cs typeface="字魂105号-简雅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078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id="{BE4609D3-6E12-CAF0-6B8C-17E524745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964DF7-DB92-1652-D28D-5ACC5A263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887" y="911431"/>
            <a:ext cx="9474867" cy="59465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文本框 9">
            <a:extLst>
              <a:ext uri="{FF2B5EF4-FFF2-40B4-BE49-F238E27FC236}">
                <a16:creationId xmlns:a16="http://schemas.microsoft.com/office/drawing/2014/main" id="{4CE8CDF4-5E72-CBBE-76DF-B0BC5C775F96}"/>
              </a:ext>
            </a:extLst>
          </p:cNvPr>
          <p:cNvSpPr txBox="1"/>
          <p:nvPr/>
        </p:nvSpPr>
        <p:spPr>
          <a:xfrm>
            <a:off x="241200" y="203545"/>
            <a:ext cx="11709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Kể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1-2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đoạn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truyện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theo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tranh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.</a:t>
            </a:r>
            <a:endParaRPr lang="zh-CN" altLang="en-US" sz="4000" b="1" dirty="0">
              <a:solidFill>
                <a:srgbClr val="002060"/>
              </a:solidFill>
              <a:latin typeface="Cambria" panose="02040503050406030204" pitchFamily="18" charset="0"/>
              <a:ea typeface="字魂115号-刀刀体" panose="00000500000000000000" pitchFamily="2" charset="-122"/>
              <a:cs typeface="字魂105号-简雅黑" panose="00000500000000000000" pitchFamily="2" charset="-122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2E2339A-1180-9AEB-C948-E6F972815A7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92" b="98462" l="10000" r="90000">
                        <a14:foregroundMark x1="19692" y1="90769" x2="36000" y2="98462"/>
                        <a14:foregroundMark x1="35385" y1="9538" x2="54615" y2="7692"/>
                        <a14:foregroundMark x1="77692" y1="14769" x2="76769" y2="32923"/>
                        <a14:foregroundMark x1="76769" y1="32923" x2="73077" y2="39692"/>
                        <a14:foregroundMark x1="73077" y1="39692" x2="67077" y2="43231"/>
                        <a14:foregroundMark x1="27538" y1="49077" x2="27077" y2="46308"/>
                        <a14:foregroundMark x1="27385" y1="48615" x2="31385" y2="52923"/>
                        <a14:foregroundMark x1="75846" y1="27077" x2="75231" y2="16462"/>
                        <a14:foregroundMark x1="75231" y1="16462" x2="77846" y2="25385"/>
                        <a14:foregroundMark x1="77846" y1="25385" x2="76923" y2="26615"/>
                        <a14:foregroundMark x1="79385" y1="20769" x2="80923" y2="15231"/>
                        <a14:foregroundMark x1="79846" y1="17846" x2="79385" y2="24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487" y="0"/>
            <a:ext cx="1222829" cy="122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07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321</Words>
  <Application>Microsoft Office PowerPoint</Application>
  <PresentationFormat>Màn hình rộng</PresentationFormat>
  <Paragraphs>37</Paragraphs>
  <Slides>12</Slides>
  <Notes>4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12</vt:i4>
      </vt:variant>
    </vt:vector>
  </HeadingPairs>
  <TitlesOfParts>
    <vt:vector size="30" baseType="lpstr">
      <vt:lpstr>字魂105号-简雅黑</vt:lpstr>
      <vt:lpstr>#9Slide05 Bodega Script</vt:lpstr>
      <vt:lpstr>SVN-Billo</vt:lpstr>
      <vt:lpstr>#9Slide07 HoneyCream</vt:lpstr>
      <vt:lpstr>Arial</vt:lpstr>
      <vt:lpstr>UVF Dartangnon Std</vt:lpstr>
      <vt:lpstr>UTM Beautiful Caps</vt:lpstr>
      <vt:lpstr>UTM Avo</vt:lpstr>
      <vt:lpstr>Calibri</vt:lpstr>
      <vt:lpstr>Calibri Light</vt:lpstr>
      <vt:lpstr>Broadway</vt:lpstr>
      <vt:lpstr>Times New Roman</vt:lpstr>
      <vt:lpstr>等线</vt:lpstr>
      <vt:lpstr>Cambria</vt:lpstr>
      <vt:lpstr>#9Slide05 Aphrodite Pro</vt:lpstr>
      <vt:lpstr>SVN-Newton</vt:lpstr>
      <vt:lpstr>字魂115号-刀刀体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Mangnon</cp:keywords>
  <cp:lastModifiedBy>NHÓM ZALO TOÁN THCS CÁNH DIỀU</cp:lastModifiedBy>
  <cp:revision>5</cp:revision>
  <dcterms:created xsi:type="dcterms:W3CDTF">2022-09-29T15:42:00Z</dcterms:created>
  <dcterms:modified xsi:type="dcterms:W3CDTF">2022-10-12T12:51:55Z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2022-09-29T16:24:12Z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b4e2d1eb-3a15-4cae-8cb9-229f07cc6474</vt:lpwstr>
  </property>
  <property fmtid="{D5CDD505-2E9C-101B-9397-08002B2CF9AE}" pid="8" name="MSIP_Label_defa4170-0d19-0005-0004-bc88714345d2_ContentBits">
    <vt:lpwstr>0</vt:lpwstr>
  </property>
</Properties>
</file>