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1"/>
  </p:notesMasterIdLst>
  <p:sldIdLst>
    <p:sldId id="323" r:id="rId3"/>
    <p:sldId id="257" r:id="rId4"/>
    <p:sldId id="283" r:id="rId5"/>
    <p:sldId id="340" r:id="rId6"/>
    <p:sldId id="341" r:id="rId7"/>
    <p:sldId id="324" r:id="rId8"/>
    <p:sldId id="325" r:id="rId9"/>
    <p:sldId id="266" r:id="rId10"/>
    <p:sldId id="328" r:id="rId11"/>
    <p:sldId id="326" r:id="rId12"/>
    <p:sldId id="343" r:id="rId13"/>
    <p:sldId id="269" r:id="rId14"/>
    <p:sldId id="342" r:id="rId15"/>
    <p:sldId id="285" r:id="rId16"/>
    <p:sldId id="330" r:id="rId17"/>
    <p:sldId id="329" r:id="rId18"/>
    <p:sldId id="271" r:id="rId19"/>
    <p:sldId id="332" r:id="rId20"/>
    <p:sldId id="274" r:id="rId21"/>
    <p:sldId id="333" r:id="rId22"/>
    <p:sldId id="334" r:id="rId23"/>
    <p:sldId id="335" r:id="rId24"/>
    <p:sldId id="273" r:id="rId25"/>
    <p:sldId id="336" r:id="rId26"/>
    <p:sldId id="275" r:id="rId27"/>
    <p:sldId id="337" r:id="rId28"/>
    <p:sldId id="338" r:id="rId29"/>
    <p:sldId id="339" r:id="rId30"/>
  </p:sldIdLst>
  <p:sldSz cx="12192000" cy="6858000"/>
  <p:notesSz cx="6858000" cy="9144000"/>
  <p:embeddedFontLst>
    <p:embeddedFont>
      <p:font typeface="Arial Unicode MS" panose="020B0604020202020204" pitchFamily="34" charset="-128"/>
      <p:regular r:id="rId32"/>
    </p:embeddedFont>
    <p:embeddedFont>
      <p:font typeface="等线" panose="02010600030101010101" pitchFamily="2" charset="-122"/>
      <p:regular r:id="rId33"/>
    </p:embeddedFont>
    <p:embeddedFont>
      <p:font typeface="맑은 고딕" panose="020B0503020000020004" pitchFamily="34" charset="-127"/>
      <p:regular r:id="rId34"/>
      <p:bold r:id="rId35"/>
    </p:embeddedFont>
    <p:embeddedFont>
      <p:font typeface="微软雅黑" panose="020B0503020204020204" pitchFamily="34" charset="-122"/>
      <p:regular r:id="rId36"/>
      <p:bold r:id="rId37"/>
    </p:embeddedFont>
    <p:embeddedFont>
      <p:font typeface="#9Slide03 IcielPanton Black" panose="00000A00000000000000" pitchFamily="2" charset="0"/>
      <p:bold r:id="rId38"/>
    </p:embeddedFont>
    <p:embeddedFont>
      <p:font typeface="#9Slide05 Aphrodite Pro" panose="02000000000000000000" pitchFamily="2" charset="0"/>
      <p:regular r:id="rId39"/>
    </p:embeddedFont>
    <p:embeddedFont>
      <p:font typeface="#9Slide05 Bodega Script" pitchFamily="2" charset="0"/>
      <p:regular r:id="rId40"/>
    </p:embeddedFont>
    <p:embeddedFont>
      <p:font typeface="#9Slide07 Altus" pitchFamily="2" charset="0"/>
      <p:regular r:id="rId41"/>
    </p:embeddedFont>
    <p:embeddedFont>
      <p:font typeface="#9Slide07 HoneyCream" pitchFamily="2" charset="0"/>
      <p:regular r:id="rId42"/>
    </p:embeddedFont>
    <p:embeddedFont>
      <p:font typeface="#9Slide07 IcielHelena" pitchFamily="2" charset="0"/>
      <p:regular r:id="rId43"/>
    </p:embeddedFont>
    <p:embeddedFont>
      <p:font typeface="#9Slide07 SVNDessert Menu Scrip" panose="00000500000000000000" pitchFamily="2" charset="0"/>
      <p:regular r:id="rId44"/>
    </p:embeddedFont>
    <p:embeddedFont>
      <p:font typeface="#9Slide07 SVNSalty Sans" panose="02000000000000000000" pitchFamily="2" charset="0"/>
      <p:regular r:id="rId45"/>
    </p:embeddedFont>
    <p:embeddedFont>
      <p:font typeface="#9Slide07 SVNZiclets" panose="02000603000000000000" pitchFamily="2" charset="0"/>
      <p:regular r:id="rId46"/>
    </p:embeddedFont>
    <p:embeddedFont>
      <p:font typeface="Arial-Rounded" panose="020B0500000000000000" pitchFamily="34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Cambria" panose="02040503050406030204" pitchFamily="18" charset="0"/>
      <p:regular r:id="rId54"/>
      <p:bold r:id="rId55"/>
      <p:italic r:id="rId56"/>
      <p:boldItalic r:id="rId57"/>
    </p:embeddedFont>
    <p:embeddedFont>
      <p:font typeface="Montserrat Black" panose="020B0604020202020204" charset="0"/>
      <p:bold r:id="rId58"/>
      <p:boldItalic r:id="rId59"/>
    </p:embeddedFont>
    <p:embeddedFont>
      <p:font typeface="Montserrat Light" panose="020B0604020202020204" charset="0"/>
      <p:regular r:id="rId60"/>
      <p:italic r:id="rId61"/>
    </p:embeddedFont>
    <p:embeddedFont>
      <p:font typeface="SVN-Dancing Script" panose="02040603050506020204" pitchFamily="18" charset="0"/>
      <p:regular r:id="rId62"/>
    </p:embeddedFont>
    <p:embeddedFont>
      <p:font typeface="SVN-Gretoon" panose="02040603050506020204" pitchFamily="18" charset="0"/>
      <p:regular r:id="rId63"/>
    </p:embeddedFont>
    <p:embeddedFont>
      <p:font typeface="SVN-Newton" panose="02040603050506020204" pitchFamily="18" charset="0"/>
      <p:regular r:id="rId64"/>
    </p:embeddedFont>
    <p:embeddedFont>
      <p:font typeface="UTM Avo" panose="02040603050506020204" pitchFamily="18" charset="0"/>
      <p:regular r:id="rId65"/>
      <p:bold r:id="rId66"/>
      <p:italic r:id="rId67"/>
      <p:boldItalic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21E"/>
    <a:srgbClr val="D11F43"/>
    <a:srgbClr val="91D60B"/>
    <a:srgbClr val="FF3399"/>
    <a:srgbClr val="00D0CA"/>
    <a:srgbClr val="C7378D"/>
    <a:srgbClr val="CE5030"/>
    <a:srgbClr val="5C8243"/>
    <a:srgbClr val="F9BDA1"/>
    <a:srgbClr val="005E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0" autoAdjust="0"/>
    <p:restoredTop sz="85039" autoAdjust="0"/>
  </p:normalViewPr>
  <p:slideViewPr>
    <p:cSldViewPr snapToGrid="0">
      <p:cViewPr>
        <p:scale>
          <a:sx n="102" d="100"/>
          <a:sy n="102" d="100"/>
        </p:scale>
        <p:origin x="660" y="-72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63" Type="http://schemas.openxmlformats.org/officeDocument/2006/relationships/font" Target="fonts/font32.fntdata"/><Relationship Id="rId68" Type="http://schemas.openxmlformats.org/officeDocument/2006/relationships/font" Target="fonts/font37.fntdata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66" Type="http://schemas.openxmlformats.org/officeDocument/2006/relationships/font" Target="fonts/font35.fntdata"/><Relationship Id="rId5" Type="http://schemas.openxmlformats.org/officeDocument/2006/relationships/slide" Target="slides/slide3.xml"/><Relationship Id="rId61" Type="http://schemas.openxmlformats.org/officeDocument/2006/relationships/font" Target="fonts/font30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font" Target="fonts/font33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20.fntdata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Relationship Id="rId67" Type="http://schemas.openxmlformats.org/officeDocument/2006/relationships/font" Target="fonts/font36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font" Target="fonts/font31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10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openxmlformats.org/officeDocument/2006/relationships/font" Target="fonts/font3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8.fntdata"/><Relationship Id="rId34" Type="http://schemas.openxmlformats.org/officeDocument/2006/relationships/font" Target="fonts/font3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3B4CF-1006-414A-8B89-FE3E0EAC6E0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5AE14-BEEE-452C-9B7C-3E425AB50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54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5AE14-BEEE-452C-9B7C-3E425AB50A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06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, GV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trực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mà</a:t>
            </a:r>
            <a:r>
              <a:rPr lang="en-US" baseline="0" dirty="0"/>
              <a:t> HS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nhật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5AE14-BEEE-452C-9B7C-3E425AB50A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5AE14-BEEE-452C-9B7C-3E425AB50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243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TLN2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459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5.png"/><Relationship Id="rId5" Type="http://schemas.openxmlformats.org/officeDocument/2006/relationships/image" Target="../media/image45.pn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5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2.png"/><Relationship Id="rId11" Type="http://schemas.openxmlformats.org/officeDocument/2006/relationships/image" Target="../media/image36.png"/><Relationship Id="rId5" Type="http://schemas.openxmlformats.org/officeDocument/2006/relationships/image" Target="../media/image61.png"/><Relationship Id="rId10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image" Target="../media/image4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5" Type="http://schemas.openxmlformats.org/officeDocument/2006/relationships/image" Target="../media/image61.png"/><Relationship Id="rId4" Type="http://schemas.openxmlformats.org/officeDocument/2006/relationships/image" Target="../media/image47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9.png"/><Relationship Id="rId5" Type="http://schemas.openxmlformats.org/officeDocument/2006/relationships/image" Target="../media/image54.png"/><Relationship Id="rId4" Type="http://schemas.openxmlformats.org/officeDocument/2006/relationships/image" Target="../media/image68.png"/><Relationship Id="rId9" Type="http://schemas.openxmlformats.org/officeDocument/2006/relationships/image" Target="../media/image57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4.png"/><Relationship Id="rId5" Type="http://schemas.openxmlformats.org/officeDocument/2006/relationships/image" Target="../media/image54.png"/><Relationship Id="rId4" Type="http://schemas.openxmlformats.org/officeDocument/2006/relationships/image" Target="../media/image73.png"/><Relationship Id="rId9" Type="http://schemas.openxmlformats.org/officeDocument/2006/relationships/image" Target="../media/image4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40.png"/><Relationship Id="rId12" Type="http://schemas.openxmlformats.org/officeDocument/2006/relationships/image" Target="../media/image61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0.png"/><Relationship Id="rId11" Type="http://schemas.openxmlformats.org/officeDocument/2006/relationships/image" Target="../media/image68.png"/><Relationship Id="rId5" Type="http://schemas.openxmlformats.org/officeDocument/2006/relationships/image" Target="../media/image79.png"/><Relationship Id="rId10" Type="http://schemas.openxmlformats.org/officeDocument/2006/relationships/image" Target="../media/image57.png"/><Relationship Id="rId4" Type="http://schemas.openxmlformats.org/officeDocument/2006/relationships/image" Target="../media/image78.png"/><Relationship Id="rId9" Type="http://schemas.openxmlformats.org/officeDocument/2006/relationships/image" Target="../media/image44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0.png"/><Relationship Id="rId7" Type="http://schemas.openxmlformats.org/officeDocument/2006/relationships/image" Target="../media/image38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84.png"/><Relationship Id="rId4" Type="http://schemas.openxmlformats.org/officeDocument/2006/relationships/image" Target="../media/image68.png"/><Relationship Id="rId9" Type="http://schemas.openxmlformats.org/officeDocument/2006/relationships/image" Target="../media/image34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5.png"/><Relationship Id="rId3" Type="http://schemas.openxmlformats.org/officeDocument/2006/relationships/image" Target="../media/image72.png"/><Relationship Id="rId7" Type="http://schemas.openxmlformats.org/officeDocument/2006/relationships/image" Target="../media/image36.png"/><Relationship Id="rId12" Type="http://schemas.openxmlformats.org/officeDocument/2006/relationships/image" Target="../media/image43.png"/><Relationship Id="rId2" Type="http://schemas.openxmlformats.org/officeDocument/2006/relationships/image" Target="../media/image85.png"/><Relationship Id="rId16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86.png"/><Relationship Id="rId15" Type="http://schemas.openxmlformats.org/officeDocument/2006/relationships/image" Target="../media/image49.png"/><Relationship Id="rId10" Type="http://schemas.openxmlformats.org/officeDocument/2006/relationships/image" Target="../media/image6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7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5.png"/><Relationship Id="rId5" Type="http://schemas.openxmlformats.org/officeDocument/2006/relationships/image" Target="../media/image45.pn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58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36.png"/><Relationship Id="rId3" Type="http://schemas.openxmlformats.org/officeDocument/2006/relationships/image" Target="../media/image87.png"/><Relationship Id="rId7" Type="http://schemas.openxmlformats.org/officeDocument/2006/relationships/image" Target="../media/image61.png"/><Relationship Id="rId12" Type="http://schemas.openxmlformats.org/officeDocument/2006/relationships/image" Target="../media/image46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4.png"/><Relationship Id="rId11" Type="http://schemas.openxmlformats.org/officeDocument/2006/relationships/image" Target="../media/image43.png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1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9.png"/><Relationship Id="rId5" Type="http://schemas.openxmlformats.org/officeDocument/2006/relationships/image" Target="../media/image54.png"/><Relationship Id="rId4" Type="http://schemas.openxmlformats.org/officeDocument/2006/relationships/image" Target="../media/image68.png"/><Relationship Id="rId9" Type="http://schemas.openxmlformats.org/officeDocument/2006/relationships/image" Target="../media/image5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57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5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40.png"/><Relationship Id="rId12" Type="http://schemas.openxmlformats.org/officeDocument/2006/relationships/image" Target="../media/image61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0.png"/><Relationship Id="rId11" Type="http://schemas.openxmlformats.org/officeDocument/2006/relationships/image" Target="../media/image68.png"/><Relationship Id="rId5" Type="http://schemas.openxmlformats.org/officeDocument/2006/relationships/image" Target="../media/image79.png"/><Relationship Id="rId10" Type="http://schemas.openxmlformats.org/officeDocument/2006/relationships/image" Target="../media/image57.png"/><Relationship Id="rId4" Type="http://schemas.openxmlformats.org/officeDocument/2006/relationships/image" Target="../media/image78.png"/><Relationship Id="rId9" Type="http://schemas.openxmlformats.org/officeDocument/2006/relationships/image" Target="../media/image44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0.png"/><Relationship Id="rId7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8.png"/><Relationship Id="rId11" Type="http://schemas.openxmlformats.org/officeDocument/2006/relationships/image" Target="../media/image34.png"/><Relationship Id="rId5" Type="http://schemas.openxmlformats.org/officeDocument/2006/relationships/image" Target="../media/image82.png"/><Relationship Id="rId10" Type="http://schemas.openxmlformats.org/officeDocument/2006/relationships/image" Target="../media/image33.png"/><Relationship Id="rId4" Type="http://schemas.openxmlformats.org/officeDocument/2006/relationships/image" Target="../media/image51.png"/><Relationship Id="rId9" Type="http://schemas.openxmlformats.org/officeDocument/2006/relationships/image" Target="../media/image3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5.png"/><Relationship Id="rId3" Type="http://schemas.openxmlformats.org/officeDocument/2006/relationships/image" Target="../media/image72.png"/><Relationship Id="rId7" Type="http://schemas.openxmlformats.org/officeDocument/2006/relationships/image" Target="../media/image36.png"/><Relationship Id="rId12" Type="http://schemas.openxmlformats.org/officeDocument/2006/relationships/image" Target="../media/image43.png"/><Relationship Id="rId2" Type="http://schemas.openxmlformats.org/officeDocument/2006/relationships/image" Target="../media/image85.png"/><Relationship Id="rId16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86.png"/><Relationship Id="rId15" Type="http://schemas.openxmlformats.org/officeDocument/2006/relationships/image" Target="../media/image49.png"/><Relationship Id="rId10" Type="http://schemas.openxmlformats.org/officeDocument/2006/relationships/image" Target="../media/image6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7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16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86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29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래픽 42">
            <a:extLst>
              <a:ext uri="{FF2B5EF4-FFF2-40B4-BE49-F238E27FC236}">
                <a16:creationId xmlns:a16="http://schemas.microsoft.com/office/drawing/2014/main" id="{22C903DB-2335-42D1-B738-7B3F6AA51B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9767294" y="152695"/>
            <a:ext cx="545950" cy="1015920"/>
          </a:xfrm>
          <a:prstGeom prst="rect">
            <a:avLst/>
          </a:prstGeom>
        </p:spPr>
      </p:pic>
      <p:pic>
        <p:nvPicPr>
          <p:cNvPr id="44" name="그래픽 43">
            <a:extLst>
              <a:ext uri="{FF2B5EF4-FFF2-40B4-BE49-F238E27FC236}">
                <a16:creationId xmlns:a16="http://schemas.microsoft.com/office/drawing/2014/main" id="{EB3A609F-BAC1-4792-B044-93C3D7016C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6959" y="410302"/>
            <a:ext cx="1259043" cy="1279617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A21977E1-3416-40AE-93BF-255D7D098DB4}"/>
              </a:ext>
            </a:extLst>
          </p:cNvPr>
          <p:cNvGrpSpPr/>
          <p:nvPr userDrawn="1"/>
        </p:nvGrpSpPr>
        <p:grpSpPr>
          <a:xfrm rot="10800000">
            <a:off x="10769601" y="-3"/>
            <a:ext cx="1422399" cy="1241665"/>
            <a:chOff x="0" y="5685082"/>
            <a:chExt cx="1299855" cy="1172917"/>
          </a:xfrm>
        </p:grpSpPr>
        <p:pic>
          <p:nvPicPr>
            <p:cNvPr id="55" name="그래픽 54">
              <a:extLst>
                <a:ext uri="{FF2B5EF4-FFF2-40B4-BE49-F238E27FC236}">
                  <a16:creationId xmlns:a16="http://schemas.microsoft.com/office/drawing/2014/main" id="{619830EE-DBBA-416A-8C38-86B198ECED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73209" b="45296"/>
            <a:stretch/>
          </p:blipFill>
          <p:spPr>
            <a:xfrm>
              <a:off x="843029" y="5925192"/>
              <a:ext cx="456826" cy="932807"/>
            </a:xfrm>
            <a:prstGeom prst="rect">
              <a:avLst/>
            </a:prstGeom>
          </p:spPr>
        </p:pic>
        <p:pic>
          <p:nvPicPr>
            <p:cNvPr id="56" name="그래픽 55">
              <a:extLst>
                <a:ext uri="{FF2B5EF4-FFF2-40B4-BE49-F238E27FC236}">
                  <a16:creationId xmlns:a16="http://schemas.microsoft.com/office/drawing/2014/main" id="{76AAA628-0820-4539-8EE1-43A09AA359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61622" b="72636"/>
            <a:stretch/>
          </p:blipFill>
          <p:spPr>
            <a:xfrm>
              <a:off x="0" y="5685082"/>
              <a:ext cx="408087" cy="290977"/>
            </a:xfrm>
            <a:prstGeom prst="rect">
              <a:avLst/>
            </a:prstGeom>
          </p:spPr>
        </p:pic>
        <p:sp>
          <p:nvSpPr>
            <p:cNvPr id="57" name="자유형: 도형 56">
              <a:extLst>
                <a:ext uri="{FF2B5EF4-FFF2-40B4-BE49-F238E27FC236}">
                  <a16:creationId xmlns:a16="http://schemas.microsoft.com/office/drawing/2014/main" id="{F2D05594-23F4-469D-A764-6EA9DFBC55C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2" y="6082824"/>
              <a:ext cx="895252" cy="775175"/>
            </a:xfrm>
            <a:custGeom>
              <a:avLst/>
              <a:gdLst>
                <a:gd name="connsiteX0" fmla="*/ 234919 w 657477"/>
                <a:gd name="connsiteY0" fmla="*/ 0 h 569292"/>
                <a:gd name="connsiteX1" fmla="*/ 657477 w 657477"/>
                <a:gd name="connsiteY1" fmla="*/ 422558 h 569292"/>
                <a:gd name="connsiteX2" fmla="*/ 648892 w 657477"/>
                <a:gd name="connsiteY2" fmla="*/ 507718 h 569292"/>
                <a:gd name="connsiteX3" fmla="*/ 629779 w 657477"/>
                <a:gd name="connsiteY3" fmla="*/ 569292 h 569292"/>
                <a:gd name="connsiteX4" fmla="*/ 0 w 657477"/>
                <a:gd name="connsiteY4" fmla="*/ 569292 h 569292"/>
                <a:gd name="connsiteX5" fmla="*/ 0 w 657477"/>
                <a:gd name="connsiteY5" fmla="*/ 71441 h 569292"/>
                <a:gd name="connsiteX6" fmla="*/ 70441 w 657477"/>
                <a:gd name="connsiteY6" fmla="*/ 33207 h 569292"/>
                <a:gd name="connsiteX7" fmla="*/ 234919 w 657477"/>
                <a:gd name="connsiteY7" fmla="*/ 0 h 569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7477" h="569292">
                  <a:moveTo>
                    <a:pt x="234919" y="0"/>
                  </a:moveTo>
                  <a:cubicBezTo>
                    <a:pt x="468291" y="0"/>
                    <a:pt x="657477" y="189186"/>
                    <a:pt x="657477" y="422558"/>
                  </a:cubicBezTo>
                  <a:cubicBezTo>
                    <a:pt x="657477" y="451730"/>
                    <a:pt x="654521" y="480211"/>
                    <a:pt x="648892" y="507718"/>
                  </a:cubicBezTo>
                  <a:lnTo>
                    <a:pt x="629779" y="569292"/>
                  </a:lnTo>
                  <a:lnTo>
                    <a:pt x="0" y="569292"/>
                  </a:lnTo>
                  <a:lnTo>
                    <a:pt x="0" y="71441"/>
                  </a:lnTo>
                  <a:lnTo>
                    <a:pt x="70441" y="33207"/>
                  </a:lnTo>
                  <a:cubicBezTo>
                    <a:pt x="120995" y="11824"/>
                    <a:pt x="176576" y="0"/>
                    <a:pt x="234919" y="0"/>
                  </a:cubicBezTo>
                  <a:close/>
                </a:path>
              </a:pathLst>
            </a:custGeom>
            <a:solidFill>
              <a:srgbClr val="005EB3"/>
            </a:solidFill>
            <a:ln w="698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</p:grpSp>
      <p:pic>
        <p:nvPicPr>
          <p:cNvPr id="52" name="그래픽 51">
            <a:extLst>
              <a:ext uri="{FF2B5EF4-FFF2-40B4-BE49-F238E27FC236}">
                <a16:creationId xmlns:a16="http://schemas.microsoft.com/office/drawing/2014/main" id="{EFBB5EEF-1E77-4973-9576-A93F54E9C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22170"/>
          <a:stretch/>
        </p:blipFill>
        <p:spPr>
          <a:xfrm rot="5400000" flipV="1">
            <a:off x="8900322" y="3582487"/>
            <a:ext cx="1511611" cy="5071746"/>
          </a:xfrm>
          <a:prstGeom prst="rect">
            <a:avLst/>
          </a:prstGeom>
        </p:spPr>
      </p:pic>
      <p:pic>
        <p:nvPicPr>
          <p:cNvPr id="12" name="그래픽 8">
            <a:extLst>
              <a:ext uri="{FF2B5EF4-FFF2-40B4-BE49-F238E27FC236}">
                <a16:creationId xmlns:a16="http://schemas.microsoft.com/office/drawing/2014/main" id="{84B98520-1914-4A97-8EFF-A30CD9C11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14717"/>
          <a:stretch/>
        </p:blipFill>
        <p:spPr>
          <a:xfrm rot="5400000" flipH="1">
            <a:off x="-1088001" y="1088001"/>
            <a:ext cx="4368800" cy="2192798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5BD9FFD6-1F32-4EC8-B1E3-C084512FE8F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200000">
            <a:off x="1634570" y="5674458"/>
            <a:ext cx="260761" cy="113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12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0AD58835-E9BC-4784-B0E6-E026463CF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1447"/>
          <a:stretch/>
        </p:blipFill>
        <p:spPr>
          <a:xfrm>
            <a:off x="8370692" y="-1"/>
            <a:ext cx="1452014" cy="995407"/>
          </a:xfrm>
          <a:prstGeom prst="rect">
            <a:avLst/>
          </a:prstGeom>
        </p:spPr>
      </p:pic>
      <p:pic>
        <p:nvPicPr>
          <p:cNvPr id="47" name="그래픽 46">
            <a:extLst>
              <a:ext uri="{FF2B5EF4-FFF2-40B4-BE49-F238E27FC236}">
                <a16:creationId xmlns:a16="http://schemas.microsoft.com/office/drawing/2014/main" id="{233D58E4-C666-4F91-BDF6-8C6CC52B2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7803"/>
          <a:stretch/>
        </p:blipFill>
        <p:spPr>
          <a:xfrm flipH="1">
            <a:off x="9594786" y="5871655"/>
            <a:ext cx="2597213" cy="986346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91808043-3A0D-4AAA-95BC-BCD3A42FB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39616"/>
          <a:stretch/>
        </p:blipFill>
        <p:spPr>
          <a:xfrm flipH="1">
            <a:off x="9594785" y="-1"/>
            <a:ext cx="2597213" cy="1411451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2B20568E-BD6A-4D67-93A1-98D38D3D329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79" y="5374657"/>
            <a:ext cx="2854400" cy="1483343"/>
          </a:xfrm>
          <a:prstGeom prst="rect">
            <a:avLst/>
          </a:prstGeom>
        </p:spPr>
      </p:pic>
      <p:pic>
        <p:nvPicPr>
          <p:cNvPr id="29" name="그래픽 28">
            <a:extLst>
              <a:ext uri="{FF2B5EF4-FFF2-40B4-BE49-F238E27FC236}">
                <a16:creationId xmlns:a16="http://schemas.microsoft.com/office/drawing/2014/main" id="{9D43800B-EEC4-4C4A-B40C-A18B3CD1EDE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07544" y="6073056"/>
            <a:ext cx="245140" cy="268862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2D4B1143-A931-4220-BCAA-75189E8BCD5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08332" y="565051"/>
            <a:ext cx="271498" cy="27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99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래픽 1">
            <a:extLst>
              <a:ext uri="{FF2B5EF4-FFF2-40B4-BE49-F238E27FC236}">
                <a16:creationId xmlns:a16="http://schemas.microsoft.com/office/drawing/2014/main" id="{DB1B9C36-ED02-40FC-B8F7-A2F05F9318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421"/>
            <a:ext cx="2882806" cy="1785310"/>
          </a:xfrm>
          <a:prstGeom prst="rect">
            <a:avLst/>
          </a:prstGeom>
        </p:spPr>
      </p:pic>
      <p:pic>
        <p:nvPicPr>
          <p:cNvPr id="3" name="그래픽 2">
            <a:extLst>
              <a:ext uri="{FF2B5EF4-FFF2-40B4-BE49-F238E27FC236}">
                <a16:creationId xmlns:a16="http://schemas.microsoft.com/office/drawing/2014/main" id="{1FA3458A-73F6-4144-AE8A-CA51A38AA7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" t="1981" r="520" b="-1"/>
          <a:stretch/>
        </p:blipFill>
        <p:spPr>
          <a:xfrm>
            <a:off x="7031452" y="0"/>
            <a:ext cx="5160547" cy="1012840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DEA191B9-CBD2-440E-B8E7-8D0005302C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22170"/>
          <a:stretch/>
        </p:blipFill>
        <p:spPr>
          <a:xfrm rot="5400000">
            <a:off x="1141427" y="4075127"/>
            <a:ext cx="1641446" cy="3924300"/>
          </a:xfrm>
          <a:prstGeom prst="rect">
            <a:avLst/>
          </a:prstGeom>
        </p:spPr>
      </p:pic>
      <p:pic>
        <p:nvPicPr>
          <p:cNvPr id="30" name="그래픽 29">
            <a:extLst>
              <a:ext uri="{FF2B5EF4-FFF2-40B4-BE49-F238E27FC236}">
                <a16:creationId xmlns:a16="http://schemas.microsoft.com/office/drawing/2014/main" id="{72EAAA1B-DD5F-4673-8C29-B49CCB765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73209" b="45296"/>
          <a:stretch/>
        </p:blipFill>
        <p:spPr>
          <a:xfrm>
            <a:off x="510674" y="6292943"/>
            <a:ext cx="276727" cy="565057"/>
          </a:xfrm>
          <a:prstGeom prst="rect">
            <a:avLst/>
          </a:prstGeom>
        </p:spPr>
      </p:pic>
      <p:pic>
        <p:nvPicPr>
          <p:cNvPr id="31" name="그래픽 30">
            <a:extLst>
              <a:ext uri="{FF2B5EF4-FFF2-40B4-BE49-F238E27FC236}">
                <a16:creationId xmlns:a16="http://schemas.microsoft.com/office/drawing/2014/main" id="{0CC0CE80-333B-4B9E-AC42-8C5A8DB5AC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61622" b="72636"/>
          <a:stretch/>
        </p:blipFill>
        <p:spPr>
          <a:xfrm>
            <a:off x="1" y="6147494"/>
            <a:ext cx="247203" cy="176262"/>
          </a:xfrm>
          <a:prstGeom prst="rect">
            <a:avLst/>
          </a:prstGeom>
        </p:spPr>
      </p:pic>
      <p:sp>
        <p:nvSpPr>
          <p:cNvPr id="74" name="자유형: 도형 73">
            <a:extLst>
              <a:ext uri="{FF2B5EF4-FFF2-40B4-BE49-F238E27FC236}">
                <a16:creationId xmlns:a16="http://schemas.microsoft.com/office/drawing/2014/main" id="{D769F2EF-4181-4A01-AB51-65563C2C3F5D}"/>
              </a:ext>
            </a:extLst>
          </p:cNvPr>
          <p:cNvSpPr>
            <a:spLocks noChangeAspect="1"/>
          </p:cNvSpPr>
          <p:nvPr userDrawn="1"/>
        </p:nvSpPr>
        <p:spPr>
          <a:xfrm>
            <a:off x="2" y="6388430"/>
            <a:ext cx="542308" cy="469570"/>
          </a:xfrm>
          <a:custGeom>
            <a:avLst/>
            <a:gdLst>
              <a:gd name="connsiteX0" fmla="*/ 234919 w 657477"/>
              <a:gd name="connsiteY0" fmla="*/ 0 h 569292"/>
              <a:gd name="connsiteX1" fmla="*/ 657477 w 657477"/>
              <a:gd name="connsiteY1" fmla="*/ 422558 h 569292"/>
              <a:gd name="connsiteX2" fmla="*/ 648892 w 657477"/>
              <a:gd name="connsiteY2" fmla="*/ 507718 h 569292"/>
              <a:gd name="connsiteX3" fmla="*/ 629779 w 657477"/>
              <a:gd name="connsiteY3" fmla="*/ 569292 h 569292"/>
              <a:gd name="connsiteX4" fmla="*/ 0 w 657477"/>
              <a:gd name="connsiteY4" fmla="*/ 569292 h 569292"/>
              <a:gd name="connsiteX5" fmla="*/ 0 w 657477"/>
              <a:gd name="connsiteY5" fmla="*/ 71441 h 569292"/>
              <a:gd name="connsiteX6" fmla="*/ 70441 w 657477"/>
              <a:gd name="connsiteY6" fmla="*/ 33207 h 569292"/>
              <a:gd name="connsiteX7" fmla="*/ 234919 w 657477"/>
              <a:gd name="connsiteY7" fmla="*/ 0 h 56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477" h="569292">
                <a:moveTo>
                  <a:pt x="234919" y="0"/>
                </a:moveTo>
                <a:cubicBezTo>
                  <a:pt x="468291" y="0"/>
                  <a:pt x="657477" y="189186"/>
                  <a:pt x="657477" y="422558"/>
                </a:cubicBezTo>
                <a:cubicBezTo>
                  <a:pt x="657477" y="451730"/>
                  <a:pt x="654521" y="480211"/>
                  <a:pt x="648892" y="507718"/>
                </a:cubicBezTo>
                <a:lnTo>
                  <a:pt x="629779" y="569292"/>
                </a:lnTo>
                <a:lnTo>
                  <a:pt x="0" y="569292"/>
                </a:lnTo>
                <a:lnTo>
                  <a:pt x="0" y="71441"/>
                </a:lnTo>
                <a:lnTo>
                  <a:pt x="70441" y="33207"/>
                </a:lnTo>
                <a:cubicBezTo>
                  <a:pt x="120995" y="11824"/>
                  <a:pt x="176576" y="0"/>
                  <a:pt x="234919" y="0"/>
                </a:cubicBezTo>
                <a:close/>
              </a:path>
            </a:pathLst>
          </a:custGeom>
          <a:solidFill>
            <a:srgbClr val="FFBE00"/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Black"/>
              <a:cs typeface="+mn-cs"/>
            </a:endParaRPr>
          </a:p>
        </p:txBody>
      </p:sp>
      <p:pic>
        <p:nvPicPr>
          <p:cNvPr id="35" name="그래픽 34">
            <a:extLst>
              <a:ext uri="{FF2B5EF4-FFF2-40B4-BE49-F238E27FC236}">
                <a16:creationId xmlns:a16="http://schemas.microsoft.com/office/drawing/2014/main" id="{1B3279BE-71A8-46CF-B646-2CBF19BC45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-1199" b="-1"/>
          <a:stretch/>
        </p:blipFill>
        <p:spPr>
          <a:xfrm>
            <a:off x="1546404" y="226442"/>
            <a:ext cx="456048" cy="461516"/>
          </a:xfrm>
          <a:prstGeom prst="rect">
            <a:avLst/>
          </a:prstGeom>
        </p:spPr>
      </p:pic>
      <p:pic>
        <p:nvPicPr>
          <p:cNvPr id="36" name="그래픽 35">
            <a:extLst>
              <a:ext uri="{FF2B5EF4-FFF2-40B4-BE49-F238E27FC236}">
                <a16:creationId xmlns:a16="http://schemas.microsoft.com/office/drawing/2014/main" id="{C67C34EA-C609-44A7-AA8B-4F695E3F8B3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92327" y="696649"/>
            <a:ext cx="129921" cy="129921"/>
          </a:xfrm>
          <a:prstGeom prst="rect">
            <a:avLst/>
          </a:prstGeom>
        </p:spPr>
      </p:pic>
      <p:pic>
        <p:nvPicPr>
          <p:cNvPr id="38" name="그래픽 37">
            <a:extLst>
              <a:ext uri="{FF2B5EF4-FFF2-40B4-BE49-F238E27FC236}">
                <a16:creationId xmlns:a16="http://schemas.microsoft.com/office/drawing/2014/main" id="{4124866B-3B32-42CD-B110-F6952A83A3F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5400000">
            <a:off x="1711658" y="6265582"/>
            <a:ext cx="216000" cy="418910"/>
          </a:xfrm>
          <a:prstGeom prst="rect">
            <a:avLst/>
          </a:prstGeom>
        </p:spPr>
      </p:pic>
      <p:pic>
        <p:nvPicPr>
          <p:cNvPr id="39" name="그래픽 38">
            <a:extLst>
              <a:ext uri="{FF2B5EF4-FFF2-40B4-BE49-F238E27FC236}">
                <a16:creationId xmlns:a16="http://schemas.microsoft.com/office/drawing/2014/main" id="{67C6A573-9DFA-473D-8270-E432B0CC1C5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33291" y="4442838"/>
            <a:ext cx="260761" cy="1136175"/>
          </a:xfrm>
          <a:prstGeom prst="rect">
            <a:avLst/>
          </a:prstGeom>
        </p:spPr>
      </p:pic>
      <p:pic>
        <p:nvPicPr>
          <p:cNvPr id="40" name="그래픽 39">
            <a:extLst>
              <a:ext uri="{FF2B5EF4-FFF2-40B4-BE49-F238E27FC236}">
                <a16:creationId xmlns:a16="http://schemas.microsoft.com/office/drawing/2014/main" id="{DD9CFC69-B3AF-43F3-9AA4-2D46995FD72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rot="16200000">
            <a:off x="-655560" y="1939662"/>
            <a:ext cx="1950641" cy="227060"/>
          </a:xfrm>
          <a:prstGeom prst="rect">
            <a:avLst/>
          </a:prstGeom>
        </p:spPr>
      </p:pic>
      <p:pic>
        <p:nvPicPr>
          <p:cNvPr id="42" name="그래픽 41">
            <a:extLst>
              <a:ext uri="{FF2B5EF4-FFF2-40B4-BE49-F238E27FC236}">
                <a16:creationId xmlns:a16="http://schemas.microsoft.com/office/drawing/2014/main" id="{C5D1B84D-7B98-4104-9284-7E5DBBD9A78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883105" y="251121"/>
            <a:ext cx="472543" cy="472543"/>
          </a:xfrm>
          <a:prstGeom prst="rect">
            <a:avLst/>
          </a:prstGeom>
        </p:spPr>
      </p:pic>
      <p:pic>
        <p:nvPicPr>
          <p:cNvPr id="43" name="그래픽 42">
            <a:extLst>
              <a:ext uri="{FF2B5EF4-FFF2-40B4-BE49-F238E27FC236}">
                <a16:creationId xmlns:a16="http://schemas.microsoft.com/office/drawing/2014/main" id="{69BD8731-B6DA-4154-ADF5-5A56D9DF435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219325" y="5219961"/>
            <a:ext cx="1272000" cy="1272000"/>
          </a:xfrm>
          <a:prstGeom prst="rect">
            <a:avLst/>
          </a:prstGeom>
        </p:spPr>
      </p:pic>
      <p:pic>
        <p:nvPicPr>
          <p:cNvPr id="45" name="그래픽 44">
            <a:extLst>
              <a:ext uri="{FF2B5EF4-FFF2-40B4-BE49-F238E27FC236}">
                <a16:creationId xmlns:a16="http://schemas.microsoft.com/office/drawing/2014/main" id="{AA8985A8-89ED-4B06-8A6A-B774B29833E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986557" y="6509950"/>
            <a:ext cx="2088000" cy="43810"/>
          </a:xfrm>
          <a:prstGeom prst="rect">
            <a:avLst/>
          </a:prstGeom>
        </p:spPr>
      </p:pic>
      <p:pic>
        <p:nvPicPr>
          <p:cNvPr id="46" name="그래픽 45">
            <a:extLst>
              <a:ext uri="{FF2B5EF4-FFF2-40B4-BE49-F238E27FC236}">
                <a16:creationId xmlns:a16="http://schemas.microsoft.com/office/drawing/2014/main" id="{5143BF22-6C2C-4864-A139-23BCDFB970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54530" t="54055" r="-1"/>
          <a:stretch/>
        </p:blipFill>
        <p:spPr>
          <a:xfrm>
            <a:off x="8931600" y="6067546"/>
            <a:ext cx="1466851" cy="559777"/>
          </a:xfrm>
          <a:prstGeom prst="rect">
            <a:avLst/>
          </a:prstGeom>
        </p:spPr>
      </p:pic>
      <p:pic>
        <p:nvPicPr>
          <p:cNvPr id="47" name="그래픽 46">
            <a:extLst>
              <a:ext uri="{FF2B5EF4-FFF2-40B4-BE49-F238E27FC236}">
                <a16:creationId xmlns:a16="http://schemas.microsoft.com/office/drawing/2014/main" id="{2D1755B3-18D4-4EAC-9AA3-9E337D58FEC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623190" y="6292943"/>
            <a:ext cx="245140" cy="268862"/>
          </a:xfrm>
          <a:prstGeom prst="rect">
            <a:avLst/>
          </a:prstGeom>
        </p:spPr>
      </p:pic>
      <p:pic>
        <p:nvPicPr>
          <p:cNvPr id="48" name="그래픽 47">
            <a:extLst>
              <a:ext uri="{FF2B5EF4-FFF2-40B4-BE49-F238E27FC236}">
                <a16:creationId xmlns:a16="http://schemas.microsoft.com/office/drawing/2014/main" id="{66E673FE-7E2A-4ED8-AFAF-00054AF9786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4923916" y="226442"/>
            <a:ext cx="255683" cy="255683"/>
          </a:xfrm>
          <a:prstGeom prst="rect">
            <a:avLst/>
          </a:prstGeom>
        </p:spPr>
      </p:pic>
      <p:pic>
        <p:nvPicPr>
          <p:cNvPr id="49" name="그래픽 48">
            <a:extLst>
              <a:ext uri="{FF2B5EF4-FFF2-40B4-BE49-F238E27FC236}">
                <a16:creationId xmlns:a16="http://schemas.microsoft.com/office/drawing/2014/main" id="{BB6EF029-8991-4FE2-9628-BEB91ABCA36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653088" y="995407"/>
            <a:ext cx="221416" cy="221416"/>
          </a:xfrm>
          <a:prstGeom prst="rect">
            <a:avLst/>
          </a:prstGeom>
        </p:spPr>
      </p:pic>
      <p:pic>
        <p:nvPicPr>
          <p:cNvPr id="50" name="그래픽 49">
            <a:extLst>
              <a:ext uri="{FF2B5EF4-FFF2-40B4-BE49-F238E27FC236}">
                <a16:creationId xmlns:a16="http://schemas.microsoft.com/office/drawing/2014/main" id="{F929B415-CD9E-4B8B-80B8-CCE7558AA9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367614" y="5584463"/>
            <a:ext cx="271498" cy="271498"/>
          </a:xfrm>
          <a:prstGeom prst="rect">
            <a:avLst/>
          </a:prstGeom>
        </p:spPr>
      </p:pic>
      <p:pic>
        <p:nvPicPr>
          <p:cNvPr id="51" name="그래픽 50">
            <a:extLst>
              <a:ext uri="{FF2B5EF4-FFF2-40B4-BE49-F238E27FC236}">
                <a16:creationId xmlns:a16="http://schemas.microsoft.com/office/drawing/2014/main" id="{FCA5B909-106D-4459-BB35-F47FA69E2B4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392327" y="1163436"/>
            <a:ext cx="224052" cy="144974"/>
          </a:xfrm>
          <a:prstGeom prst="rect">
            <a:avLst/>
          </a:prstGeom>
        </p:spPr>
      </p:pic>
      <p:pic>
        <p:nvPicPr>
          <p:cNvPr id="54" name="그래픽 53">
            <a:extLst>
              <a:ext uri="{FF2B5EF4-FFF2-40B4-BE49-F238E27FC236}">
                <a16:creationId xmlns:a16="http://schemas.microsoft.com/office/drawing/2014/main" id="{3EFD1A33-6BE9-4FB2-93DF-F7B3202B5845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10079859" y="377951"/>
            <a:ext cx="361735" cy="701547"/>
          </a:xfrm>
          <a:prstGeom prst="rect">
            <a:avLst/>
          </a:prstGeom>
        </p:spPr>
      </p:pic>
      <p:pic>
        <p:nvPicPr>
          <p:cNvPr id="78" name="그래픽 77">
            <a:extLst>
              <a:ext uri="{FF2B5EF4-FFF2-40B4-BE49-F238E27FC236}">
                <a16:creationId xmlns:a16="http://schemas.microsoft.com/office/drawing/2014/main" id="{C649A657-DA5A-408B-9187-CC9582228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/>
          <a:srcRect t="-1199" b="-1"/>
          <a:stretch/>
        </p:blipFill>
        <p:spPr>
          <a:xfrm>
            <a:off x="3750124" y="6081121"/>
            <a:ext cx="456048" cy="461516"/>
          </a:xfrm>
          <a:prstGeom prst="rect">
            <a:avLst/>
          </a:prstGeom>
        </p:spPr>
      </p:pic>
      <p:pic>
        <p:nvPicPr>
          <p:cNvPr id="79" name="그래픽 78">
            <a:extLst>
              <a:ext uri="{FF2B5EF4-FFF2-40B4-BE49-F238E27FC236}">
                <a16:creationId xmlns:a16="http://schemas.microsoft.com/office/drawing/2014/main" id="{3FBAA2A1-CA6E-4977-89DD-354BFD72F0C7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3596047" y="6551328"/>
            <a:ext cx="129921" cy="129921"/>
          </a:xfrm>
          <a:prstGeom prst="rect">
            <a:avLst/>
          </a:prstGeom>
        </p:spPr>
      </p:pic>
      <p:sp>
        <p:nvSpPr>
          <p:cNvPr id="88" name="자유형: 도형 87">
            <a:extLst>
              <a:ext uri="{FF2B5EF4-FFF2-40B4-BE49-F238E27FC236}">
                <a16:creationId xmlns:a16="http://schemas.microsoft.com/office/drawing/2014/main" id="{939768CC-4DF7-4D1B-9AF6-58361C8A636B}"/>
              </a:ext>
            </a:extLst>
          </p:cNvPr>
          <p:cNvSpPr/>
          <p:nvPr userDrawn="1"/>
        </p:nvSpPr>
        <p:spPr>
          <a:xfrm flipH="1">
            <a:off x="1" y="0"/>
            <a:ext cx="457200" cy="457200"/>
          </a:xfrm>
          <a:custGeom>
            <a:avLst/>
            <a:gdLst>
              <a:gd name="connsiteX0" fmla="*/ 0 w 457200"/>
              <a:gd name="connsiteY0" fmla="*/ 0 h 457200"/>
              <a:gd name="connsiteX1" fmla="*/ 114300 w 457200"/>
              <a:gd name="connsiteY1" fmla="*/ 0 h 457200"/>
              <a:gd name="connsiteX2" fmla="*/ 457200 w 457200"/>
              <a:gd name="connsiteY2" fmla="*/ 342900 h 457200"/>
              <a:gd name="connsiteX3" fmla="*/ 457200 w 457200"/>
              <a:gd name="connsiteY3" fmla="*/ 457200 h 457200"/>
              <a:gd name="connsiteX4" fmla="*/ 0 w 457200"/>
              <a:gd name="connsiteY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>
                <a:moveTo>
                  <a:pt x="0" y="0"/>
                </a:moveTo>
                <a:lnTo>
                  <a:pt x="114300" y="0"/>
                </a:lnTo>
                <a:cubicBezTo>
                  <a:pt x="114300" y="189378"/>
                  <a:pt x="267822" y="342900"/>
                  <a:pt x="457200" y="342900"/>
                </a:cubicBezTo>
                <a:lnTo>
                  <a:pt x="457200" y="457200"/>
                </a:lnTo>
                <a:cubicBezTo>
                  <a:pt x="204695" y="457200"/>
                  <a:pt x="0" y="252505"/>
                  <a:pt x="0" y="0"/>
                </a:cubicBezTo>
                <a:close/>
              </a:path>
            </a:pathLst>
          </a:custGeom>
          <a:solidFill>
            <a:srgbClr val="FF6B50"/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Black"/>
              <a:cs typeface="+mn-cs"/>
            </a:endParaRPr>
          </a:p>
        </p:txBody>
      </p:sp>
      <p:sp>
        <p:nvSpPr>
          <p:cNvPr id="89" name="자유형: 도형 88">
            <a:extLst>
              <a:ext uri="{FF2B5EF4-FFF2-40B4-BE49-F238E27FC236}">
                <a16:creationId xmlns:a16="http://schemas.microsoft.com/office/drawing/2014/main" id="{A6109477-4B01-4052-AE3C-F059EC7AF6E7}"/>
              </a:ext>
            </a:extLst>
          </p:cNvPr>
          <p:cNvSpPr/>
          <p:nvPr userDrawn="1"/>
        </p:nvSpPr>
        <p:spPr>
          <a:xfrm flipH="1">
            <a:off x="1" y="0"/>
            <a:ext cx="622300" cy="622300"/>
          </a:xfrm>
          <a:custGeom>
            <a:avLst/>
            <a:gdLst>
              <a:gd name="connsiteX0" fmla="*/ 0 w 622300"/>
              <a:gd name="connsiteY0" fmla="*/ 0 h 622300"/>
              <a:gd name="connsiteX1" fmla="*/ 36429 w 622300"/>
              <a:gd name="connsiteY1" fmla="*/ 0 h 622300"/>
              <a:gd name="connsiteX2" fmla="*/ 622300 w 622300"/>
              <a:gd name="connsiteY2" fmla="*/ 585871 h 622300"/>
              <a:gd name="connsiteX3" fmla="*/ 622300 w 622300"/>
              <a:gd name="connsiteY3" fmla="*/ 622300 h 622300"/>
              <a:gd name="connsiteX4" fmla="*/ 0 w 622300"/>
              <a:gd name="connsiteY4" fmla="*/ 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00" h="622300">
                <a:moveTo>
                  <a:pt x="0" y="0"/>
                </a:moveTo>
                <a:lnTo>
                  <a:pt x="36429" y="0"/>
                </a:lnTo>
                <a:cubicBezTo>
                  <a:pt x="36429" y="323568"/>
                  <a:pt x="298732" y="585871"/>
                  <a:pt x="622300" y="585871"/>
                </a:cubicBezTo>
                <a:lnTo>
                  <a:pt x="622300" y="622300"/>
                </a:lnTo>
                <a:cubicBezTo>
                  <a:pt x="278613" y="622300"/>
                  <a:pt x="0" y="343687"/>
                  <a:pt x="0" y="0"/>
                </a:cubicBezTo>
                <a:close/>
              </a:path>
            </a:pathLst>
          </a:custGeom>
          <a:solidFill>
            <a:srgbClr val="FFBE00"/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Black"/>
              <a:cs typeface="+mn-cs"/>
            </a:endParaRPr>
          </a:p>
        </p:txBody>
      </p:sp>
      <p:pic>
        <p:nvPicPr>
          <p:cNvPr id="92" name="그래픽 91">
            <a:extLst>
              <a:ext uri="{FF2B5EF4-FFF2-40B4-BE49-F238E27FC236}">
                <a16:creationId xmlns:a16="http://schemas.microsoft.com/office/drawing/2014/main" id="{53F0D689-01F4-4023-86EC-6868051E45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/>
          <a:srcRect t="49889"/>
          <a:stretch/>
        </p:blipFill>
        <p:spPr>
          <a:xfrm>
            <a:off x="2980430" y="-1421"/>
            <a:ext cx="1279617" cy="641229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6729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래픽 8">
            <a:extLst>
              <a:ext uri="{FF2B5EF4-FFF2-40B4-BE49-F238E27FC236}">
                <a16:creationId xmlns:a16="http://schemas.microsoft.com/office/drawing/2014/main" id="{84B98520-1914-4A97-8EFF-A30CD9C11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2267" b="7387"/>
          <a:stretch/>
        </p:blipFill>
        <p:spPr>
          <a:xfrm>
            <a:off x="8808788" y="5768487"/>
            <a:ext cx="3383212" cy="1089513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5BD9FFD6-1F32-4EC8-B1E3-C084512FE8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67220" y="4962383"/>
            <a:ext cx="260761" cy="1136175"/>
          </a:xfrm>
          <a:prstGeom prst="rect">
            <a:avLst/>
          </a:prstGeom>
        </p:spPr>
      </p:pic>
      <p:pic>
        <p:nvPicPr>
          <p:cNvPr id="23" name="그래픽 22">
            <a:extLst>
              <a:ext uri="{FF2B5EF4-FFF2-40B4-BE49-F238E27FC236}">
                <a16:creationId xmlns:a16="http://schemas.microsoft.com/office/drawing/2014/main" id="{30250DA1-7BA3-4BB3-8B80-9EEF239323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01842" y="6412524"/>
            <a:ext cx="1950641" cy="227060"/>
          </a:xfrm>
          <a:prstGeom prst="rect">
            <a:avLst/>
          </a:prstGeom>
        </p:spPr>
      </p:pic>
      <p:pic>
        <p:nvPicPr>
          <p:cNvPr id="30" name="그래픽 29">
            <a:extLst>
              <a:ext uri="{FF2B5EF4-FFF2-40B4-BE49-F238E27FC236}">
                <a16:creationId xmlns:a16="http://schemas.microsoft.com/office/drawing/2014/main" id="{EBC8273A-6D97-4C8B-A4C9-01D4302FC84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00394" y="6112669"/>
            <a:ext cx="255683" cy="255683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BCD072CB-391E-40DC-A3F2-8EF4635E1E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5149" t="20094" r="1"/>
          <a:stretch/>
        </p:blipFill>
        <p:spPr>
          <a:xfrm>
            <a:off x="0" y="0"/>
            <a:ext cx="2004888" cy="1814286"/>
          </a:xfrm>
          <a:prstGeom prst="rect">
            <a:avLst/>
          </a:prstGeom>
        </p:spPr>
      </p:pic>
      <p:pic>
        <p:nvPicPr>
          <p:cNvPr id="25" name="그래픽 24">
            <a:extLst>
              <a:ext uri="{FF2B5EF4-FFF2-40B4-BE49-F238E27FC236}">
                <a16:creationId xmlns:a16="http://schemas.microsoft.com/office/drawing/2014/main" id="{818528C4-FEA1-4A29-B511-585E14D662C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14562" y="100019"/>
            <a:ext cx="1050491" cy="1050491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2D4B1143-A931-4220-BCAA-75189E8BCD5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79725" y="1594142"/>
            <a:ext cx="320163" cy="320163"/>
          </a:xfrm>
          <a:prstGeom prst="rect">
            <a:avLst/>
          </a:prstGeom>
        </p:spPr>
      </p:pic>
      <p:pic>
        <p:nvPicPr>
          <p:cNvPr id="43" name="그래픽 42">
            <a:extLst>
              <a:ext uri="{FF2B5EF4-FFF2-40B4-BE49-F238E27FC236}">
                <a16:creationId xmlns:a16="http://schemas.microsoft.com/office/drawing/2014/main" id="{22C903DB-2335-42D1-B738-7B3F6AA51BA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16200000">
            <a:off x="1144655" y="400795"/>
            <a:ext cx="557243" cy="1080715"/>
          </a:xfrm>
          <a:prstGeom prst="rect">
            <a:avLst/>
          </a:prstGeom>
        </p:spPr>
      </p:pic>
      <p:pic>
        <p:nvPicPr>
          <p:cNvPr id="27" name="그래픽 26">
            <a:extLst>
              <a:ext uri="{FF2B5EF4-FFF2-40B4-BE49-F238E27FC236}">
                <a16:creationId xmlns:a16="http://schemas.microsoft.com/office/drawing/2014/main" id="{AD543B3A-98C6-4FF1-915E-B4B396C25D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16200000">
            <a:off x="-766881" y="2268367"/>
            <a:ext cx="2088000" cy="4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2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그래픽 46">
            <a:extLst>
              <a:ext uri="{FF2B5EF4-FFF2-40B4-BE49-F238E27FC236}">
                <a16:creationId xmlns:a16="http://schemas.microsoft.com/office/drawing/2014/main" id="{63037CA3-FF70-4016-A4E8-C37F5E0ADA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870737"/>
            <a:ext cx="2545472" cy="987263"/>
          </a:xfrm>
          <a:prstGeom prst="rect">
            <a:avLst/>
          </a:prstGeom>
        </p:spPr>
      </p:pic>
      <p:pic>
        <p:nvPicPr>
          <p:cNvPr id="55" name="그래픽 54">
            <a:extLst>
              <a:ext uri="{FF2B5EF4-FFF2-40B4-BE49-F238E27FC236}">
                <a16:creationId xmlns:a16="http://schemas.microsoft.com/office/drawing/2014/main" id="{130AE3F2-E1F1-488E-8F51-7AA7F861BC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40296"/>
          <a:stretch/>
        </p:blipFill>
        <p:spPr>
          <a:xfrm>
            <a:off x="1998236" y="5870737"/>
            <a:ext cx="1653580" cy="987263"/>
          </a:xfrm>
          <a:prstGeom prst="rect">
            <a:avLst/>
          </a:prstGeom>
        </p:spPr>
      </p:pic>
      <p:pic>
        <p:nvPicPr>
          <p:cNvPr id="57" name="그래픽 56">
            <a:extLst>
              <a:ext uri="{FF2B5EF4-FFF2-40B4-BE49-F238E27FC236}">
                <a16:creationId xmlns:a16="http://schemas.microsoft.com/office/drawing/2014/main" id="{A52A33C1-72F7-430E-B4EA-8DBA85C43A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76602" y="5788970"/>
            <a:ext cx="318678" cy="349516"/>
          </a:xfrm>
          <a:prstGeom prst="rect">
            <a:avLst/>
          </a:prstGeom>
        </p:spPr>
      </p:pic>
      <p:pic>
        <p:nvPicPr>
          <p:cNvPr id="59" name="그래픽 58">
            <a:extLst>
              <a:ext uri="{FF2B5EF4-FFF2-40B4-BE49-F238E27FC236}">
                <a16:creationId xmlns:a16="http://schemas.microsoft.com/office/drawing/2014/main" id="{0E1E77B1-2F57-4D1E-B31E-0572507DFB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7314" y="5392555"/>
            <a:ext cx="1239575" cy="1239575"/>
          </a:xfrm>
          <a:prstGeom prst="rect">
            <a:avLst/>
          </a:prstGeom>
        </p:spPr>
      </p:pic>
      <p:pic>
        <p:nvPicPr>
          <p:cNvPr id="48" name="그래픽 47">
            <a:extLst>
              <a:ext uri="{FF2B5EF4-FFF2-40B4-BE49-F238E27FC236}">
                <a16:creationId xmlns:a16="http://schemas.microsoft.com/office/drawing/2014/main" id="{1CF0E59B-2DD4-4B7B-8EE3-72CAFE4C6BF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978152" y="0"/>
            <a:ext cx="3213848" cy="611542"/>
          </a:xfrm>
          <a:prstGeom prst="rect">
            <a:avLst/>
          </a:prstGeom>
        </p:spPr>
      </p:pic>
      <p:pic>
        <p:nvPicPr>
          <p:cNvPr id="53" name="그래픽 52">
            <a:extLst>
              <a:ext uri="{FF2B5EF4-FFF2-40B4-BE49-F238E27FC236}">
                <a16:creationId xmlns:a16="http://schemas.microsoft.com/office/drawing/2014/main" id="{DFFDC3A6-DC48-44DA-ACCC-E32B7D527D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33589" b="-1"/>
          <a:stretch/>
        </p:blipFill>
        <p:spPr>
          <a:xfrm>
            <a:off x="8129222" y="-1"/>
            <a:ext cx="617921" cy="410366"/>
          </a:xfrm>
          <a:prstGeom prst="rect">
            <a:avLst/>
          </a:prstGeom>
        </p:spPr>
      </p:pic>
      <p:pic>
        <p:nvPicPr>
          <p:cNvPr id="54" name="그래픽 53">
            <a:extLst>
              <a:ext uri="{FF2B5EF4-FFF2-40B4-BE49-F238E27FC236}">
                <a16:creationId xmlns:a16="http://schemas.microsoft.com/office/drawing/2014/main" id="{BCD731C6-C3BE-4520-81C5-79C89119D65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920456" y="422142"/>
            <a:ext cx="176036" cy="176036"/>
          </a:xfrm>
          <a:prstGeom prst="rect">
            <a:avLst/>
          </a:prstGeom>
        </p:spPr>
      </p:pic>
      <p:pic>
        <p:nvPicPr>
          <p:cNvPr id="56" name="그래픽 55">
            <a:extLst>
              <a:ext uri="{FF2B5EF4-FFF2-40B4-BE49-F238E27FC236}">
                <a16:creationId xmlns:a16="http://schemas.microsoft.com/office/drawing/2014/main" id="{43F1E1C2-B501-4600-A60D-8BBF7181E8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54530" t="54055" r="-1"/>
          <a:stretch/>
        </p:blipFill>
        <p:spPr>
          <a:xfrm>
            <a:off x="9899964" y="291464"/>
            <a:ext cx="1987506" cy="758469"/>
          </a:xfrm>
          <a:prstGeom prst="rect">
            <a:avLst/>
          </a:prstGeom>
        </p:spPr>
      </p:pic>
      <p:pic>
        <p:nvPicPr>
          <p:cNvPr id="58" name="그래픽 57">
            <a:extLst>
              <a:ext uri="{FF2B5EF4-FFF2-40B4-BE49-F238E27FC236}">
                <a16:creationId xmlns:a16="http://schemas.microsoft.com/office/drawing/2014/main" id="{7C3E470F-2781-4441-B0AB-79F70799FF1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139051" y="680734"/>
            <a:ext cx="300007" cy="300007"/>
          </a:xfrm>
          <a:prstGeom prst="rect">
            <a:avLst/>
          </a:prstGeom>
        </p:spPr>
      </p:pic>
      <p:pic>
        <p:nvPicPr>
          <p:cNvPr id="60" name="그래픽 59">
            <a:extLst>
              <a:ext uri="{FF2B5EF4-FFF2-40B4-BE49-F238E27FC236}">
                <a16:creationId xmlns:a16="http://schemas.microsoft.com/office/drawing/2014/main" id="{BD0FBAD1-3DBB-40C0-848B-90B44CA94A2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686611" y="174461"/>
            <a:ext cx="176036" cy="17603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8504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그래픽 48">
            <a:extLst>
              <a:ext uri="{FF2B5EF4-FFF2-40B4-BE49-F238E27FC236}">
                <a16:creationId xmlns:a16="http://schemas.microsoft.com/office/drawing/2014/main" id="{54A1B66C-DADF-4C2A-A518-00F2BE0F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9309192" y="5072690"/>
            <a:ext cx="2882806" cy="1785310"/>
          </a:xfrm>
          <a:prstGeom prst="rect">
            <a:avLst/>
          </a:prstGeom>
        </p:spPr>
      </p:pic>
      <p:pic>
        <p:nvPicPr>
          <p:cNvPr id="30" name="그래픽 29">
            <a:extLst>
              <a:ext uri="{FF2B5EF4-FFF2-40B4-BE49-F238E27FC236}">
                <a16:creationId xmlns:a16="http://schemas.microsoft.com/office/drawing/2014/main" id="{EBC8273A-6D97-4C8B-A4C9-01D4302FC8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58603" y="6319094"/>
            <a:ext cx="255683" cy="255683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2D4B1143-A931-4220-BCAA-75189E8BCD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68927" y="5298280"/>
            <a:ext cx="271498" cy="271498"/>
          </a:xfrm>
          <a:prstGeom prst="rect">
            <a:avLst/>
          </a:prstGeom>
        </p:spPr>
      </p:pic>
      <p:pic>
        <p:nvPicPr>
          <p:cNvPr id="44" name="그래픽 43">
            <a:extLst>
              <a:ext uri="{FF2B5EF4-FFF2-40B4-BE49-F238E27FC236}">
                <a16:creationId xmlns:a16="http://schemas.microsoft.com/office/drawing/2014/main" id="{EB3A609F-BAC1-4792-B044-93C3D7016C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8732" r="17866"/>
          <a:stretch/>
        </p:blipFill>
        <p:spPr>
          <a:xfrm>
            <a:off x="11140991" y="0"/>
            <a:ext cx="1051009" cy="1039915"/>
          </a:xfrm>
          <a:prstGeom prst="rect">
            <a:avLst/>
          </a:prstGeom>
        </p:spPr>
      </p:pic>
      <p:pic>
        <p:nvPicPr>
          <p:cNvPr id="47" name="그래픽 46">
            <a:extLst>
              <a:ext uri="{FF2B5EF4-FFF2-40B4-BE49-F238E27FC236}">
                <a16:creationId xmlns:a16="http://schemas.microsoft.com/office/drawing/2014/main" id="{03385086-4FF4-417D-A939-9911A4A1E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73209" b="45296"/>
          <a:stretch/>
        </p:blipFill>
        <p:spPr>
          <a:xfrm>
            <a:off x="843029" y="5925192"/>
            <a:ext cx="456826" cy="932807"/>
          </a:xfrm>
          <a:prstGeom prst="rect">
            <a:avLst/>
          </a:prstGeom>
        </p:spPr>
      </p:pic>
      <p:pic>
        <p:nvPicPr>
          <p:cNvPr id="48" name="그래픽 47">
            <a:extLst>
              <a:ext uri="{FF2B5EF4-FFF2-40B4-BE49-F238E27FC236}">
                <a16:creationId xmlns:a16="http://schemas.microsoft.com/office/drawing/2014/main" id="{7F05DF2B-4239-404F-B548-220D28F7C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1622" b="72636"/>
          <a:stretch/>
        </p:blipFill>
        <p:spPr>
          <a:xfrm>
            <a:off x="0" y="5685082"/>
            <a:ext cx="408087" cy="290977"/>
          </a:xfrm>
          <a:prstGeom prst="rect">
            <a:avLst/>
          </a:prstGeom>
        </p:spPr>
      </p:pic>
      <p:sp>
        <p:nvSpPr>
          <p:cNvPr id="53" name="자유형: 도형 52">
            <a:extLst>
              <a:ext uri="{FF2B5EF4-FFF2-40B4-BE49-F238E27FC236}">
                <a16:creationId xmlns:a16="http://schemas.microsoft.com/office/drawing/2014/main" id="{57B6E511-6703-4BBF-999F-A8190F59699E}"/>
              </a:ext>
            </a:extLst>
          </p:cNvPr>
          <p:cNvSpPr>
            <a:spLocks noChangeAspect="1"/>
          </p:cNvSpPr>
          <p:nvPr userDrawn="1"/>
        </p:nvSpPr>
        <p:spPr>
          <a:xfrm>
            <a:off x="2" y="6082824"/>
            <a:ext cx="895252" cy="775175"/>
          </a:xfrm>
          <a:custGeom>
            <a:avLst/>
            <a:gdLst>
              <a:gd name="connsiteX0" fmla="*/ 234919 w 657477"/>
              <a:gd name="connsiteY0" fmla="*/ 0 h 569292"/>
              <a:gd name="connsiteX1" fmla="*/ 657477 w 657477"/>
              <a:gd name="connsiteY1" fmla="*/ 422558 h 569292"/>
              <a:gd name="connsiteX2" fmla="*/ 648892 w 657477"/>
              <a:gd name="connsiteY2" fmla="*/ 507718 h 569292"/>
              <a:gd name="connsiteX3" fmla="*/ 629779 w 657477"/>
              <a:gd name="connsiteY3" fmla="*/ 569292 h 569292"/>
              <a:gd name="connsiteX4" fmla="*/ 0 w 657477"/>
              <a:gd name="connsiteY4" fmla="*/ 569292 h 569292"/>
              <a:gd name="connsiteX5" fmla="*/ 0 w 657477"/>
              <a:gd name="connsiteY5" fmla="*/ 71441 h 569292"/>
              <a:gd name="connsiteX6" fmla="*/ 70441 w 657477"/>
              <a:gd name="connsiteY6" fmla="*/ 33207 h 569292"/>
              <a:gd name="connsiteX7" fmla="*/ 234919 w 657477"/>
              <a:gd name="connsiteY7" fmla="*/ 0 h 56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477" h="569292">
                <a:moveTo>
                  <a:pt x="234919" y="0"/>
                </a:moveTo>
                <a:cubicBezTo>
                  <a:pt x="468291" y="0"/>
                  <a:pt x="657477" y="189186"/>
                  <a:pt x="657477" y="422558"/>
                </a:cubicBezTo>
                <a:cubicBezTo>
                  <a:pt x="657477" y="451730"/>
                  <a:pt x="654521" y="480211"/>
                  <a:pt x="648892" y="507718"/>
                </a:cubicBezTo>
                <a:lnTo>
                  <a:pt x="629779" y="569292"/>
                </a:lnTo>
                <a:lnTo>
                  <a:pt x="0" y="569292"/>
                </a:lnTo>
                <a:lnTo>
                  <a:pt x="0" y="71441"/>
                </a:lnTo>
                <a:lnTo>
                  <a:pt x="70441" y="33207"/>
                </a:lnTo>
                <a:cubicBezTo>
                  <a:pt x="120995" y="11824"/>
                  <a:pt x="176576" y="0"/>
                  <a:pt x="234919" y="0"/>
                </a:cubicBezTo>
                <a:close/>
              </a:path>
            </a:pathLst>
          </a:custGeom>
          <a:solidFill>
            <a:srgbClr val="FFBE00"/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Black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135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래픽 11">
            <a:extLst>
              <a:ext uri="{FF2B5EF4-FFF2-40B4-BE49-F238E27FC236}">
                <a16:creationId xmlns:a16="http://schemas.microsoft.com/office/drawing/2014/main" id="{91808043-3A0D-4AAA-95BC-BCD3A42FB2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0838923" y="131914"/>
            <a:ext cx="1353077" cy="1217769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id="{A57998B1-AB93-46B9-8E30-FF73D494C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08" t="2385" r="1"/>
          <a:stretch/>
        </p:blipFill>
        <p:spPr>
          <a:xfrm flipV="1">
            <a:off x="0" y="5529942"/>
            <a:ext cx="1530832" cy="1342571"/>
          </a:xfrm>
          <a:prstGeom prst="rect">
            <a:avLst/>
          </a:prstGeom>
        </p:spPr>
      </p:pic>
      <p:pic>
        <p:nvPicPr>
          <p:cNvPr id="21" name="그래픽 20">
            <a:extLst>
              <a:ext uri="{FF2B5EF4-FFF2-40B4-BE49-F238E27FC236}">
                <a16:creationId xmlns:a16="http://schemas.microsoft.com/office/drawing/2014/main" id="{E92731EC-F549-428B-94CC-6E4B678609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535041" y="149556"/>
            <a:ext cx="460749" cy="893576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5BD9FFD6-1F32-4EC8-B1E3-C084512FE8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2872" y="5260683"/>
            <a:ext cx="260761" cy="1136175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id="{8EA4B090-B6DC-4B1A-B572-BE0A749EC02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89833" y="795495"/>
            <a:ext cx="1692969" cy="295592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2FB9E521-6DC4-4392-9C46-53A8AD767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54530" t="54055" r="-1"/>
          <a:stretch/>
        </p:blipFill>
        <p:spPr>
          <a:xfrm>
            <a:off x="810400" y="6065079"/>
            <a:ext cx="1466851" cy="559777"/>
          </a:xfrm>
          <a:prstGeom prst="rect">
            <a:avLst/>
          </a:prstGeom>
        </p:spPr>
      </p:pic>
      <p:pic>
        <p:nvPicPr>
          <p:cNvPr id="30" name="그래픽 29">
            <a:extLst>
              <a:ext uri="{FF2B5EF4-FFF2-40B4-BE49-F238E27FC236}">
                <a16:creationId xmlns:a16="http://schemas.microsoft.com/office/drawing/2014/main" id="{EBC8273A-6D97-4C8B-A4C9-01D4302FC84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336341" y="235194"/>
            <a:ext cx="255683" cy="255683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2D4B1143-A931-4220-BCAA-75189E8BCD5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476188" y="6150627"/>
            <a:ext cx="271498" cy="27149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78299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그래픽 51">
            <a:extLst>
              <a:ext uri="{FF2B5EF4-FFF2-40B4-BE49-F238E27FC236}">
                <a16:creationId xmlns:a16="http://schemas.microsoft.com/office/drawing/2014/main" id="{EFBB5EEF-1E77-4973-9576-A93F54E9C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2170"/>
          <a:stretch/>
        </p:blipFill>
        <p:spPr>
          <a:xfrm rot="5400000">
            <a:off x="746175" y="5038775"/>
            <a:ext cx="1073049" cy="256540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D43D78D5-9725-44DF-951C-26C128E012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2161" y="5318417"/>
            <a:ext cx="2159838" cy="1539490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BCD072CB-391E-40DC-A3F2-8EF4635E1E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 flipV="1">
            <a:off x="11214575" y="-1"/>
            <a:ext cx="977424" cy="1049933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5BD9FFD6-1F32-4EC8-B1E3-C084512FE8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647423" y="469560"/>
            <a:ext cx="260761" cy="1136175"/>
          </a:xfrm>
          <a:prstGeom prst="rect">
            <a:avLst/>
          </a:prstGeom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0AD58835-E9BC-4784-B0E6-E026463CF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39478"/>
          <a:stretch/>
        </p:blipFill>
        <p:spPr>
          <a:xfrm>
            <a:off x="9493639" y="6088162"/>
            <a:ext cx="1272000" cy="769838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2FB9E521-6DC4-4392-9C46-53A8AD767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54530" t="54055" r="-1"/>
          <a:stretch/>
        </p:blipFill>
        <p:spPr>
          <a:xfrm>
            <a:off x="442716" y="5850041"/>
            <a:ext cx="1466851" cy="559777"/>
          </a:xfrm>
          <a:prstGeom prst="rect">
            <a:avLst/>
          </a:prstGeom>
        </p:spPr>
      </p:pic>
      <p:pic>
        <p:nvPicPr>
          <p:cNvPr id="29" name="그래픽 28">
            <a:extLst>
              <a:ext uri="{FF2B5EF4-FFF2-40B4-BE49-F238E27FC236}">
                <a16:creationId xmlns:a16="http://schemas.microsoft.com/office/drawing/2014/main" id="{9D43800B-EEC4-4C4A-B40C-A18B3CD1EDE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73721" y="180331"/>
            <a:ext cx="245140" cy="268862"/>
          </a:xfrm>
          <a:prstGeom prst="rect">
            <a:avLst/>
          </a:prstGeom>
        </p:spPr>
      </p:pic>
      <p:pic>
        <p:nvPicPr>
          <p:cNvPr id="30" name="그래픽 29">
            <a:extLst>
              <a:ext uri="{FF2B5EF4-FFF2-40B4-BE49-F238E27FC236}">
                <a16:creationId xmlns:a16="http://schemas.microsoft.com/office/drawing/2014/main" id="{EBC8273A-6D97-4C8B-A4C9-01D4302FC84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84586" y="5208926"/>
            <a:ext cx="255683" cy="25568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6570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99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0AD58835-E9BC-4784-B0E6-E026463CF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1447"/>
          <a:stretch/>
        </p:blipFill>
        <p:spPr>
          <a:xfrm>
            <a:off x="8370692" y="-1"/>
            <a:ext cx="1452014" cy="995407"/>
          </a:xfrm>
          <a:prstGeom prst="rect">
            <a:avLst/>
          </a:prstGeom>
        </p:spPr>
      </p:pic>
      <p:pic>
        <p:nvPicPr>
          <p:cNvPr id="47" name="그래픽 46">
            <a:extLst>
              <a:ext uri="{FF2B5EF4-FFF2-40B4-BE49-F238E27FC236}">
                <a16:creationId xmlns:a16="http://schemas.microsoft.com/office/drawing/2014/main" id="{233D58E4-C666-4F91-BDF6-8C6CC52B2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57803"/>
          <a:stretch/>
        </p:blipFill>
        <p:spPr>
          <a:xfrm flipH="1">
            <a:off x="9594785" y="5871655"/>
            <a:ext cx="2792115" cy="1060364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91808043-3A0D-4AAA-95BC-BCD3A42FB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9616"/>
          <a:stretch/>
        </p:blipFill>
        <p:spPr>
          <a:xfrm flipH="1">
            <a:off x="9594785" y="-1"/>
            <a:ext cx="2597213" cy="1411451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2B20568E-BD6A-4D67-93A1-98D38D3D329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79" y="5374657"/>
            <a:ext cx="2854400" cy="1483343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5BD9FFD6-1F32-4EC8-B1E3-C084512FE8F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47138" y="432091"/>
            <a:ext cx="260761" cy="1136175"/>
          </a:xfrm>
          <a:prstGeom prst="rect">
            <a:avLst/>
          </a:prstGeom>
        </p:spPr>
      </p:pic>
      <p:pic>
        <p:nvPicPr>
          <p:cNvPr id="25" name="그래픽 24">
            <a:extLst>
              <a:ext uri="{FF2B5EF4-FFF2-40B4-BE49-F238E27FC236}">
                <a16:creationId xmlns:a16="http://schemas.microsoft.com/office/drawing/2014/main" id="{818528C4-FEA1-4A29-B511-585E14D662C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73437" y="5548896"/>
            <a:ext cx="934895" cy="934895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2FB9E521-6DC4-4392-9C46-53A8AD767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54530" t="54055" r="-1"/>
          <a:stretch/>
        </p:blipFill>
        <p:spPr>
          <a:xfrm>
            <a:off x="10419375" y="5952119"/>
            <a:ext cx="1576927" cy="601784"/>
          </a:xfrm>
          <a:prstGeom prst="rect">
            <a:avLst/>
          </a:prstGeom>
        </p:spPr>
      </p:pic>
      <p:pic>
        <p:nvPicPr>
          <p:cNvPr id="29" name="그래픽 28">
            <a:extLst>
              <a:ext uri="{FF2B5EF4-FFF2-40B4-BE49-F238E27FC236}">
                <a16:creationId xmlns:a16="http://schemas.microsoft.com/office/drawing/2014/main" id="{9D43800B-EEC4-4C4A-B40C-A18B3CD1EDE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307544" y="6073056"/>
            <a:ext cx="263536" cy="289038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2D4B1143-A931-4220-BCAA-75189E8BCD5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308332" y="565051"/>
            <a:ext cx="271498" cy="271498"/>
          </a:xfrm>
          <a:prstGeom prst="rect">
            <a:avLst/>
          </a:prstGeom>
        </p:spPr>
      </p:pic>
      <p:pic>
        <p:nvPicPr>
          <p:cNvPr id="43" name="그래픽 42">
            <a:extLst>
              <a:ext uri="{FF2B5EF4-FFF2-40B4-BE49-F238E27FC236}">
                <a16:creationId xmlns:a16="http://schemas.microsoft.com/office/drawing/2014/main" id="{22C903DB-2335-42D1-B738-7B3F6AA51BA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25213" y="5942177"/>
            <a:ext cx="361735" cy="701547"/>
          </a:xfrm>
          <a:prstGeom prst="rect">
            <a:avLst/>
          </a:prstGeom>
        </p:spPr>
      </p:pic>
      <p:pic>
        <p:nvPicPr>
          <p:cNvPr id="44" name="그래픽 43">
            <a:extLst>
              <a:ext uri="{FF2B5EF4-FFF2-40B4-BE49-F238E27FC236}">
                <a16:creationId xmlns:a16="http://schemas.microsoft.com/office/drawing/2014/main" id="{EB3A609F-BAC1-4792-B044-93C3D7016C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15212" t="22210"/>
          <a:stretch/>
        </p:blipFill>
        <p:spPr>
          <a:xfrm>
            <a:off x="0" y="0"/>
            <a:ext cx="1084962" cy="995407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id="{8EA4B090-B6DC-4B1A-B572-BE0A749EC02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16200000">
            <a:off x="-348392" y="1430833"/>
            <a:ext cx="1950641" cy="340582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9481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래픽 8">
            <a:extLst>
              <a:ext uri="{FF2B5EF4-FFF2-40B4-BE49-F238E27FC236}">
                <a16:creationId xmlns:a16="http://schemas.microsoft.com/office/drawing/2014/main" id="{84B98520-1914-4A97-8EFF-A30CD9C11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4717"/>
          <a:stretch/>
        </p:blipFill>
        <p:spPr>
          <a:xfrm>
            <a:off x="8496301" y="5536011"/>
            <a:ext cx="3695700" cy="1321990"/>
          </a:xfrm>
          <a:prstGeom prst="rect">
            <a:avLst/>
          </a:prstGeom>
        </p:spPr>
      </p:pic>
      <p:pic>
        <p:nvPicPr>
          <p:cNvPr id="19" name="그래픽 18">
            <a:extLst>
              <a:ext uri="{FF2B5EF4-FFF2-40B4-BE49-F238E27FC236}">
                <a16:creationId xmlns:a16="http://schemas.microsoft.com/office/drawing/2014/main" id="{9F3C04A1-061A-4B2E-B7B5-78B16EA785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199" b="-1"/>
          <a:stretch/>
        </p:blipFill>
        <p:spPr>
          <a:xfrm>
            <a:off x="11035435" y="4804103"/>
            <a:ext cx="696382" cy="704732"/>
          </a:xfrm>
          <a:prstGeom prst="rect">
            <a:avLst/>
          </a:prstGeom>
        </p:spPr>
      </p:pic>
      <p:pic>
        <p:nvPicPr>
          <p:cNvPr id="43" name="그래픽 42">
            <a:extLst>
              <a:ext uri="{FF2B5EF4-FFF2-40B4-BE49-F238E27FC236}">
                <a16:creationId xmlns:a16="http://schemas.microsoft.com/office/drawing/2014/main" id="{22C903DB-2335-42D1-B738-7B3F6AA51B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 flipH="1">
            <a:off x="10970066" y="218864"/>
            <a:ext cx="361735" cy="701547"/>
          </a:xfrm>
          <a:prstGeom prst="rect">
            <a:avLst/>
          </a:prstGeom>
        </p:spPr>
      </p:pic>
      <p:pic>
        <p:nvPicPr>
          <p:cNvPr id="44" name="그래픽 43">
            <a:extLst>
              <a:ext uri="{FF2B5EF4-FFF2-40B4-BE49-F238E27FC236}">
                <a16:creationId xmlns:a16="http://schemas.microsoft.com/office/drawing/2014/main" id="{EB3A609F-BAC1-4792-B044-93C3D7016C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3576" y="258540"/>
            <a:ext cx="1279617" cy="1279617"/>
          </a:xfrm>
          <a:prstGeom prst="rect">
            <a:avLst/>
          </a:prstGeom>
        </p:spPr>
      </p:pic>
      <p:pic>
        <p:nvPicPr>
          <p:cNvPr id="52" name="그래픽 51">
            <a:extLst>
              <a:ext uri="{FF2B5EF4-FFF2-40B4-BE49-F238E27FC236}">
                <a16:creationId xmlns:a16="http://schemas.microsoft.com/office/drawing/2014/main" id="{EFBB5EEF-1E77-4973-9576-A93F54E9C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22170"/>
          <a:stretch/>
        </p:blipFill>
        <p:spPr>
          <a:xfrm rot="16200000" flipV="1">
            <a:off x="1051142" y="-1051142"/>
            <a:ext cx="1511611" cy="3613895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5BD9FFD6-1F32-4EC8-B1E3-C084512FE8F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4068" y="750505"/>
            <a:ext cx="260761" cy="113617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A21977E1-3416-40AE-93BF-255D7D098DB4}"/>
              </a:ext>
            </a:extLst>
          </p:cNvPr>
          <p:cNvGrpSpPr/>
          <p:nvPr userDrawn="1"/>
        </p:nvGrpSpPr>
        <p:grpSpPr>
          <a:xfrm>
            <a:off x="1" y="6032895"/>
            <a:ext cx="914400" cy="825104"/>
            <a:chOff x="0" y="5685082"/>
            <a:chExt cx="1299855" cy="1172917"/>
          </a:xfrm>
        </p:grpSpPr>
        <p:pic>
          <p:nvPicPr>
            <p:cNvPr id="55" name="그래픽 54">
              <a:extLst>
                <a:ext uri="{FF2B5EF4-FFF2-40B4-BE49-F238E27FC236}">
                  <a16:creationId xmlns:a16="http://schemas.microsoft.com/office/drawing/2014/main" id="{619830EE-DBBA-416A-8C38-86B198ECED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/>
            <a:srcRect l="73209" b="45296"/>
            <a:stretch/>
          </p:blipFill>
          <p:spPr>
            <a:xfrm>
              <a:off x="843029" y="5925192"/>
              <a:ext cx="456826" cy="932807"/>
            </a:xfrm>
            <a:prstGeom prst="rect">
              <a:avLst/>
            </a:prstGeom>
          </p:spPr>
        </p:pic>
        <p:pic>
          <p:nvPicPr>
            <p:cNvPr id="56" name="그래픽 55">
              <a:extLst>
                <a:ext uri="{FF2B5EF4-FFF2-40B4-BE49-F238E27FC236}">
                  <a16:creationId xmlns:a16="http://schemas.microsoft.com/office/drawing/2014/main" id="{76AAA628-0820-4539-8EE1-43A09AA359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/>
            <a:srcRect l="61622" b="72636"/>
            <a:stretch/>
          </p:blipFill>
          <p:spPr>
            <a:xfrm>
              <a:off x="0" y="5685082"/>
              <a:ext cx="408087" cy="290977"/>
            </a:xfrm>
            <a:prstGeom prst="rect">
              <a:avLst/>
            </a:prstGeom>
          </p:spPr>
        </p:pic>
        <p:sp>
          <p:nvSpPr>
            <p:cNvPr id="57" name="자유형: 도형 56">
              <a:extLst>
                <a:ext uri="{FF2B5EF4-FFF2-40B4-BE49-F238E27FC236}">
                  <a16:creationId xmlns:a16="http://schemas.microsoft.com/office/drawing/2014/main" id="{F2D05594-23F4-469D-A764-6EA9DFBC55C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2" y="6082824"/>
              <a:ext cx="895252" cy="775175"/>
            </a:xfrm>
            <a:custGeom>
              <a:avLst/>
              <a:gdLst>
                <a:gd name="connsiteX0" fmla="*/ 234919 w 657477"/>
                <a:gd name="connsiteY0" fmla="*/ 0 h 569292"/>
                <a:gd name="connsiteX1" fmla="*/ 657477 w 657477"/>
                <a:gd name="connsiteY1" fmla="*/ 422558 h 569292"/>
                <a:gd name="connsiteX2" fmla="*/ 648892 w 657477"/>
                <a:gd name="connsiteY2" fmla="*/ 507718 h 569292"/>
                <a:gd name="connsiteX3" fmla="*/ 629779 w 657477"/>
                <a:gd name="connsiteY3" fmla="*/ 569292 h 569292"/>
                <a:gd name="connsiteX4" fmla="*/ 0 w 657477"/>
                <a:gd name="connsiteY4" fmla="*/ 569292 h 569292"/>
                <a:gd name="connsiteX5" fmla="*/ 0 w 657477"/>
                <a:gd name="connsiteY5" fmla="*/ 71441 h 569292"/>
                <a:gd name="connsiteX6" fmla="*/ 70441 w 657477"/>
                <a:gd name="connsiteY6" fmla="*/ 33207 h 569292"/>
                <a:gd name="connsiteX7" fmla="*/ 234919 w 657477"/>
                <a:gd name="connsiteY7" fmla="*/ 0 h 569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7477" h="569292">
                  <a:moveTo>
                    <a:pt x="234919" y="0"/>
                  </a:moveTo>
                  <a:cubicBezTo>
                    <a:pt x="468291" y="0"/>
                    <a:pt x="657477" y="189186"/>
                    <a:pt x="657477" y="422558"/>
                  </a:cubicBezTo>
                  <a:cubicBezTo>
                    <a:pt x="657477" y="451730"/>
                    <a:pt x="654521" y="480211"/>
                    <a:pt x="648892" y="507718"/>
                  </a:cubicBezTo>
                  <a:lnTo>
                    <a:pt x="629779" y="569292"/>
                  </a:lnTo>
                  <a:lnTo>
                    <a:pt x="0" y="569292"/>
                  </a:lnTo>
                  <a:lnTo>
                    <a:pt x="0" y="71441"/>
                  </a:lnTo>
                  <a:lnTo>
                    <a:pt x="70441" y="33207"/>
                  </a:lnTo>
                  <a:cubicBezTo>
                    <a:pt x="120995" y="11824"/>
                    <a:pt x="176576" y="0"/>
                    <a:pt x="234919" y="0"/>
                  </a:cubicBezTo>
                  <a:close/>
                </a:path>
              </a:pathLst>
            </a:custGeom>
            <a:solidFill>
              <a:srgbClr val="005EB3"/>
            </a:solidFill>
            <a:ln w="698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lack"/>
                <a:cs typeface="+mn-cs"/>
              </a:endParaRP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483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그래픽 46">
            <a:extLst>
              <a:ext uri="{FF2B5EF4-FFF2-40B4-BE49-F238E27FC236}">
                <a16:creationId xmlns:a16="http://schemas.microsoft.com/office/drawing/2014/main" id="{EE92C46B-B050-4FE2-A278-30D6343CC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9309194" y="5072690"/>
            <a:ext cx="2882806" cy="1785310"/>
          </a:xfrm>
          <a:prstGeom prst="rect">
            <a:avLst/>
          </a:prstGeom>
        </p:spPr>
      </p:pic>
      <p:pic>
        <p:nvPicPr>
          <p:cNvPr id="53" name="그래픽 52">
            <a:extLst>
              <a:ext uri="{FF2B5EF4-FFF2-40B4-BE49-F238E27FC236}">
                <a16:creationId xmlns:a16="http://schemas.microsoft.com/office/drawing/2014/main" id="{DCA82F0E-0D2C-4DC6-89F5-698A49C908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0" y="-1421"/>
            <a:ext cx="2337058" cy="1665809"/>
          </a:xfrm>
          <a:prstGeom prst="rect">
            <a:avLst/>
          </a:prstGeom>
        </p:spPr>
      </p:pic>
      <p:pic>
        <p:nvPicPr>
          <p:cNvPr id="55" name="그래픽 54">
            <a:extLst>
              <a:ext uri="{FF2B5EF4-FFF2-40B4-BE49-F238E27FC236}">
                <a16:creationId xmlns:a16="http://schemas.microsoft.com/office/drawing/2014/main" id="{B59C35EF-06A2-4D00-B8D4-618BCDA85D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3209" b="45296"/>
          <a:stretch/>
        </p:blipFill>
        <p:spPr>
          <a:xfrm flipH="1" flipV="1">
            <a:off x="11404599" y="-1421"/>
            <a:ext cx="276727" cy="565057"/>
          </a:xfrm>
          <a:prstGeom prst="rect">
            <a:avLst/>
          </a:prstGeom>
        </p:spPr>
      </p:pic>
      <p:pic>
        <p:nvPicPr>
          <p:cNvPr id="56" name="그래픽 55">
            <a:extLst>
              <a:ext uri="{FF2B5EF4-FFF2-40B4-BE49-F238E27FC236}">
                <a16:creationId xmlns:a16="http://schemas.microsoft.com/office/drawing/2014/main" id="{DE78754C-6577-42DD-B6B2-7FC95DF0E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1622" b="72636"/>
          <a:stretch/>
        </p:blipFill>
        <p:spPr>
          <a:xfrm flipH="1" flipV="1">
            <a:off x="11944796" y="532823"/>
            <a:ext cx="247203" cy="176262"/>
          </a:xfrm>
          <a:prstGeom prst="rect">
            <a:avLst/>
          </a:prstGeom>
        </p:spPr>
      </p:pic>
      <p:sp>
        <p:nvSpPr>
          <p:cNvPr id="57" name="자유형: 도형 56">
            <a:extLst>
              <a:ext uri="{FF2B5EF4-FFF2-40B4-BE49-F238E27FC236}">
                <a16:creationId xmlns:a16="http://schemas.microsoft.com/office/drawing/2014/main" id="{D1F6B030-1405-41BF-A48A-5EDD7B9D84F8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11649690" y="-1421"/>
            <a:ext cx="542308" cy="469570"/>
          </a:xfrm>
          <a:custGeom>
            <a:avLst/>
            <a:gdLst>
              <a:gd name="connsiteX0" fmla="*/ 234919 w 657477"/>
              <a:gd name="connsiteY0" fmla="*/ 0 h 569292"/>
              <a:gd name="connsiteX1" fmla="*/ 657477 w 657477"/>
              <a:gd name="connsiteY1" fmla="*/ 422558 h 569292"/>
              <a:gd name="connsiteX2" fmla="*/ 648892 w 657477"/>
              <a:gd name="connsiteY2" fmla="*/ 507718 h 569292"/>
              <a:gd name="connsiteX3" fmla="*/ 629779 w 657477"/>
              <a:gd name="connsiteY3" fmla="*/ 569292 h 569292"/>
              <a:gd name="connsiteX4" fmla="*/ 0 w 657477"/>
              <a:gd name="connsiteY4" fmla="*/ 569292 h 569292"/>
              <a:gd name="connsiteX5" fmla="*/ 0 w 657477"/>
              <a:gd name="connsiteY5" fmla="*/ 71441 h 569292"/>
              <a:gd name="connsiteX6" fmla="*/ 70441 w 657477"/>
              <a:gd name="connsiteY6" fmla="*/ 33207 h 569292"/>
              <a:gd name="connsiteX7" fmla="*/ 234919 w 657477"/>
              <a:gd name="connsiteY7" fmla="*/ 0 h 56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477" h="569292">
                <a:moveTo>
                  <a:pt x="234919" y="0"/>
                </a:moveTo>
                <a:cubicBezTo>
                  <a:pt x="468291" y="0"/>
                  <a:pt x="657477" y="189186"/>
                  <a:pt x="657477" y="422558"/>
                </a:cubicBezTo>
                <a:cubicBezTo>
                  <a:pt x="657477" y="451730"/>
                  <a:pt x="654521" y="480211"/>
                  <a:pt x="648892" y="507718"/>
                </a:cubicBezTo>
                <a:lnTo>
                  <a:pt x="629779" y="569292"/>
                </a:lnTo>
                <a:lnTo>
                  <a:pt x="0" y="569292"/>
                </a:lnTo>
                <a:lnTo>
                  <a:pt x="0" y="71441"/>
                </a:lnTo>
                <a:lnTo>
                  <a:pt x="70441" y="33207"/>
                </a:lnTo>
                <a:cubicBezTo>
                  <a:pt x="120995" y="11824"/>
                  <a:pt x="176576" y="0"/>
                  <a:pt x="234919" y="0"/>
                </a:cubicBezTo>
                <a:close/>
              </a:path>
            </a:pathLst>
          </a:custGeom>
          <a:solidFill>
            <a:srgbClr val="00D0CA"/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Black"/>
              <a:cs typeface="+mn-cs"/>
            </a:endParaRPr>
          </a:p>
        </p:txBody>
      </p:sp>
      <p:pic>
        <p:nvPicPr>
          <p:cNvPr id="58" name="그래픽 57">
            <a:extLst>
              <a:ext uri="{FF2B5EF4-FFF2-40B4-BE49-F238E27FC236}">
                <a16:creationId xmlns:a16="http://schemas.microsoft.com/office/drawing/2014/main" id="{A2CBB559-04E7-43B3-8F64-B7ECDB1FB8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-1199" b="-1"/>
          <a:stretch/>
        </p:blipFill>
        <p:spPr>
          <a:xfrm>
            <a:off x="10343625" y="6030009"/>
            <a:ext cx="456048" cy="461516"/>
          </a:xfrm>
          <a:prstGeom prst="rect">
            <a:avLst/>
          </a:prstGeom>
        </p:spPr>
      </p:pic>
      <p:pic>
        <p:nvPicPr>
          <p:cNvPr id="59" name="그래픽 58">
            <a:extLst>
              <a:ext uri="{FF2B5EF4-FFF2-40B4-BE49-F238E27FC236}">
                <a16:creationId xmlns:a16="http://schemas.microsoft.com/office/drawing/2014/main" id="{A4AB6A2A-F18D-47C9-A259-C8748D68BD6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89548" y="6500216"/>
            <a:ext cx="129921" cy="129921"/>
          </a:xfrm>
          <a:prstGeom prst="rect">
            <a:avLst/>
          </a:prstGeom>
        </p:spPr>
      </p:pic>
      <p:pic>
        <p:nvPicPr>
          <p:cNvPr id="60" name="그래픽 59">
            <a:extLst>
              <a:ext uri="{FF2B5EF4-FFF2-40B4-BE49-F238E27FC236}">
                <a16:creationId xmlns:a16="http://schemas.microsoft.com/office/drawing/2014/main" id="{6B4912BE-079C-431C-B563-EC9F89978C2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5400000" flipH="1" flipV="1">
            <a:off x="10020174" y="94053"/>
            <a:ext cx="382135" cy="741111"/>
          </a:xfrm>
          <a:prstGeom prst="rect">
            <a:avLst/>
          </a:prstGeom>
        </p:spPr>
      </p:pic>
      <p:pic>
        <p:nvPicPr>
          <p:cNvPr id="61" name="그래픽 60">
            <a:extLst>
              <a:ext uri="{FF2B5EF4-FFF2-40B4-BE49-F238E27FC236}">
                <a16:creationId xmlns:a16="http://schemas.microsoft.com/office/drawing/2014/main" id="{377D6C3B-2938-44E0-B337-5E31A091E44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497948" y="1277566"/>
            <a:ext cx="260761" cy="1136175"/>
          </a:xfrm>
          <a:prstGeom prst="rect">
            <a:avLst/>
          </a:prstGeom>
        </p:spPr>
      </p:pic>
      <p:pic>
        <p:nvPicPr>
          <p:cNvPr id="63" name="그래픽 62">
            <a:extLst>
              <a:ext uri="{FF2B5EF4-FFF2-40B4-BE49-F238E27FC236}">
                <a16:creationId xmlns:a16="http://schemas.microsoft.com/office/drawing/2014/main" id="{73FBAABC-8348-41F1-A0B1-14C6883A18A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flipH="1" flipV="1">
            <a:off x="198073" y="597074"/>
            <a:ext cx="1950641" cy="340582"/>
          </a:xfrm>
          <a:prstGeom prst="rect">
            <a:avLst/>
          </a:prstGeom>
        </p:spPr>
      </p:pic>
      <p:pic>
        <p:nvPicPr>
          <p:cNvPr id="64" name="그래픽 63">
            <a:extLst>
              <a:ext uri="{FF2B5EF4-FFF2-40B4-BE49-F238E27FC236}">
                <a16:creationId xmlns:a16="http://schemas.microsoft.com/office/drawing/2014/main" id="{C5355B16-9A5C-45CB-851A-C67879E2C02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flipH="1" flipV="1">
            <a:off x="133086" y="5793858"/>
            <a:ext cx="472543" cy="472543"/>
          </a:xfrm>
          <a:prstGeom prst="rect">
            <a:avLst/>
          </a:prstGeom>
        </p:spPr>
      </p:pic>
      <p:pic>
        <p:nvPicPr>
          <p:cNvPr id="67" name="그래픽 66">
            <a:extLst>
              <a:ext uri="{FF2B5EF4-FFF2-40B4-BE49-F238E27FC236}">
                <a16:creationId xmlns:a16="http://schemas.microsoft.com/office/drawing/2014/main" id="{ED4B4CD9-230B-4068-B612-EF9D25A88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4530" t="54055" r="-1"/>
          <a:stretch/>
        </p:blipFill>
        <p:spPr>
          <a:xfrm flipH="1" flipV="1">
            <a:off x="1793549" y="229256"/>
            <a:ext cx="1466851" cy="559777"/>
          </a:xfrm>
          <a:prstGeom prst="rect">
            <a:avLst/>
          </a:prstGeom>
        </p:spPr>
      </p:pic>
      <p:pic>
        <p:nvPicPr>
          <p:cNvPr id="69" name="그래픽 68">
            <a:extLst>
              <a:ext uri="{FF2B5EF4-FFF2-40B4-BE49-F238E27FC236}">
                <a16:creationId xmlns:a16="http://schemas.microsoft.com/office/drawing/2014/main" id="{D8386346-52E8-4BED-AB2D-A05FA6B9E8C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flipH="1" flipV="1">
            <a:off x="10443807" y="5407851"/>
            <a:ext cx="255683" cy="255683"/>
          </a:xfrm>
          <a:prstGeom prst="rect">
            <a:avLst/>
          </a:prstGeom>
        </p:spPr>
      </p:pic>
      <p:pic>
        <p:nvPicPr>
          <p:cNvPr id="71" name="그래픽 70">
            <a:extLst>
              <a:ext uri="{FF2B5EF4-FFF2-40B4-BE49-F238E27FC236}">
                <a16:creationId xmlns:a16="http://schemas.microsoft.com/office/drawing/2014/main" id="{57B7D1B5-3FF2-4953-B5A6-02D6BA4B317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 flipH="1" flipV="1">
            <a:off x="10815232" y="1006068"/>
            <a:ext cx="271498" cy="271498"/>
          </a:xfrm>
          <a:prstGeom prst="rect">
            <a:avLst/>
          </a:prstGeom>
        </p:spPr>
      </p:pic>
      <p:pic>
        <p:nvPicPr>
          <p:cNvPr id="73" name="그래픽 72">
            <a:extLst>
              <a:ext uri="{FF2B5EF4-FFF2-40B4-BE49-F238E27FC236}">
                <a16:creationId xmlns:a16="http://schemas.microsoft.com/office/drawing/2014/main" id="{2BEE255D-0E15-4C69-A6B2-08DF9F396EC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 rot="16200000" flipH="1" flipV="1">
            <a:off x="636888" y="5968575"/>
            <a:ext cx="361735" cy="701547"/>
          </a:xfrm>
          <a:prstGeom prst="rect">
            <a:avLst/>
          </a:prstGeom>
        </p:spPr>
      </p:pic>
      <p:sp>
        <p:nvSpPr>
          <p:cNvPr id="78" name="자유형: 도형 77">
            <a:extLst>
              <a:ext uri="{FF2B5EF4-FFF2-40B4-BE49-F238E27FC236}">
                <a16:creationId xmlns:a16="http://schemas.microsoft.com/office/drawing/2014/main" id="{08ED78C4-1935-402A-BDAC-B1FBA2DED964}"/>
              </a:ext>
            </a:extLst>
          </p:cNvPr>
          <p:cNvSpPr/>
          <p:nvPr userDrawn="1"/>
        </p:nvSpPr>
        <p:spPr>
          <a:xfrm flipV="1">
            <a:off x="11734799" y="6399379"/>
            <a:ext cx="457200" cy="457200"/>
          </a:xfrm>
          <a:custGeom>
            <a:avLst/>
            <a:gdLst>
              <a:gd name="connsiteX0" fmla="*/ 0 w 457200"/>
              <a:gd name="connsiteY0" fmla="*/ 0 h 457200"/>
              <a:gd name="connsiteX1" fmla="*/ 114300 w 457200"/>
              <a:gd name="connsiteY1" fmla="*/ 0 h 457200"/>
              <a:gd name="connsiteX2" fmla="*/ 457200 w 457200"/>
              <a:gd name="connsiteY2" fmla="*/ 342900 h 457200"/>
              <a:gd name="connsiteX3" fmla="*/ 457200 w 457200"/>
              <a:gd name="connsiteY3" fmla="*/ 457200 h 457200"/>
              <a:gd name="connsiteX4" fmla="*/ 0 w 457200"/>
              <a:gd name="connsiteY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>
                <a:moveTo>
                  <a:pt x="0" y="0"/>
                </a:moveTo>
                <a:lnTo>
                  <a:pt x="114300" y="0"/>
                </a:lnTo>
                <a:cubicBezTo>
                  <a:pt x="114300" y="189378"/>
                  <a:pt x="267822" y="342900"/>
                  <a:pt x="457200" y="342900"/>
                </a:cubicBezTo>
                <a:lnTo>
                  <a:pt x="457200" y="457200"/>
                </a:lnTo>
                <a:cubicBezTo>
                  <a:pt x="204695" y="457200"/>
                  <a:pt x="0" y="252505"/>
                  <a:pt x="0" y="0"/>
                </a:cubicBezTo>
                <a:close/>
              </a:path>
            </a:pathLst>
          </a:custGeom>
          <a:solidFill>
            <a:srgbClr val="FF6B50"/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Black"/>
              <a:cs typeface="+mn-cs"/>
            </a:endParaRPr>
          </a:p>
        </p:txBody>
      </p:sp>
      <p:sp>
        <p:nvSpPr>
          <p:cNvPr id="79" name="자유형: 도형 78">
            <a:extLst>
              <a:ext uri="{FF2B5EF4-FFF2-40B4-BE49-F238E27FC236}">
                <a16:creationId xmlns:a16="http://schemas.microsoft.com/office/drawing/2014/main" id="{23328117-BD69-40A1-B1C7-741D8CE82D43}"/>
              </a:ext>
            </a:extLst>
          </p:cNvPr>
          <p:cNvSpPr/>
          <p:nvPr userDrawn="1"/>
        </p:nvSpPr>
        <p:spPr>
          <a:xfrm flipV="1">
            <a:off x="11569699" y="6234279"/>
            <a:ext cx="622300" cy="622300"/>
          </a:xfrm>
          <a:custGeom>
            <a:avLst/>
            <a:gdLst>
              <a:gd name="connsiteX0" fmla="*/ 0 w 622300"/>
              <a:gd name="connsiteY0" fmla="*/ 0 h 622300"/>
              <a:gd name="connsiteX1" fmla="*/ 36429 w 622300"/>
              <a:gd name="connsiteY1" fmla="*/ 0 h 622300"/>
              <a:gd name="connsiteX2" fmla="*/ 622300 w 622300"/>
              <a:gd name="connsiteY2" fmla="*/ 585871 h 622300"/>
              <a:gd name="connsiteX3" fmla="*/ 622300 w 622300"/>
              <a:gd name="connsiteY3" fmla="*/ 622300 h 622300"/>
              <a:gd name="connsiteX4" fmla="*/ 0 w 622300"/>
              <a:gd name="connsiteY4" fmla="*/ 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00" h="622300">
                <a:moveTo>
                  <a:pt x="0" y="0"/>
                </a:moveTo>
                <a:lnTo>
                  <a:pt x="36429" y="0"/>
                </a:lnTo>
                <a:cubicBezTo>
                  <a:pt x="36429" y="323568"/>
                  <a:pt x="298732" y="585871"/>
                  <a:pt x="622300" y="585871"/>
                </a:cubicBezTo>
                <a:lnTo>
                  <a:pt x="622300" y="622300"/>
                </a:lnTo>
                <a:cubicBezTo>
                  <a:pt x="278613" y="622300"/>
                  <a:pt x="0" y="343687"/>
                  <a:pt x="0" y="0"/>
                </a:cubicBezTo>
                <a:close/>
              </a:path>
            </a:pathLst>
          </a:custGeom>
          <a:solidFill>
            <a:srgbClr val="FFBE00"/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Black"/>
              <a:cs typeface="+mn-cs"/>
            </a:endParaRPr>
          </a:p>
        </p:txBody>
      </p:sp>
      <p:pic>
        <p:nvPicPr>
          <p:cNvPr id="80" name="그래픽 79">
            <a:extLst>
              <a:ext uri="{FF2B5EF4-FFF2-40B4-BE49-F238E27FC236}">
                <a16:creationId xmlns:a16="http://schemas.microsoft.com/office/drawing/2014/main" id="{25108DF3-5AC5-4B36-9E3D-028213937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t="49889"/>
          <a:stretch/>
        </p:blipFill>
        <p:spPr>
          <a:xfrm flipH="1" flipV="1">
            <a:off x="7931953" y="6216771"/>
            <a:ext cx="1279617" cy="64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8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래픽 8">
            <a:extLst>
              <a:ext uri="{FF2B5EF4-FFF2-40B4-BE49-F238E27FC236}">
                <a16:creationId xmlns:a16="http://schemas.microsoft.com/office/drawing/2014/main" id="{84B98520-1914-4A97-8EFF-A30CD9C11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2267" b="7387"/>
          <a:stretch/>
        </p:blipFill>
        <p:spPr>
          <a:xfrm>
            <a:off x="8808788" y="5768487"/>
            <a:ext cx="3383212" cy="1089513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5BD9FFD6-1F32-4EC8-B1E3-C084512FE8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67220" y="4962383"/>
            <a:ext cx="260761" cy="1136175"/>
          </a:xfrm>
          <a:prstGeom prst="rect">
            <a:avLst/>
          </a:prstGeom>
        </p:spPr>
      </p:pic>
      <p:pic>
        <p:nvPicPr>
          <p:cNvPr id="23" name="그래픽 22">
            <a:extLst>
              <a:ext uri="{FF2B5EF4-FFF2-40B4-BE49-F238E27FC236}">
                <a16:creationId xmlns:a16="http://schemas.microsoft.com/office/drawing/2014/main" id="{30250DA1-7BA3-4BB3-8B80-9EEF239323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01842" y="6412524"/>
            <a:ext cx="1950641" cy="227060"/>
          </a:xfrm>
          <a:prstGeom prst="rect">
            <a:avLst/>
          </a:prstGeom>
        </p:spPr>
      </p:pic>
      <p:pic>
        <p:nvPicPr>
          <p:cNvPr id="30" name="그래픽 29">
            <a:extLst>
              <a:ext uri="{FF2B5EF4-FFF2-40B4-BE49-F238E27FC236}">
                <a16:creationId xmlns:a16="http://schemas.microsoft.com/office/drawing/2014/main" id="{EBC8273A-6D97-4C8B-A4C9-01D4302FC84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00394" y="6112669"/>
            <a:ext cx="255683" cy="255683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BCD072CB-391E-40DC-A3F2-8EF4635E1E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5149" t="20094" r="1"/>
          <a:stretch/>
        </p:blipFill>
        <p:spPr>
          <a:xfrm>
            <a:off x="0" y="0"/>
            <a:ext cx="2004888" cy="1814286"/>
          </a:xfrm>
          <a:prstGeom prst="rect">
            <a:avLst/>
          </a:prstGeom>
        </p:spPr>
      </p:pic>
      <p:pic>
        <p:nvPicPr>
          <p:cNvPr id="25" name="그래픽 24">
            <a:extLst>
              <a:ext uri="{FF2B5EF4-FFF2-40B4-BE49-F238E27FC236}">
                <a16:creationId xmlns:a16="http://schemas.microsoft.com/office/drawing/2014/main" id="{818528C4-FEA1-4A29-B511-585E14D662C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14562" y="100019"/>
            <a:ext cx="1050491" cy="1050491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2D4B1143-A931-4220-BCAA-75189E8BCD5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79725" y="1594142"/>
            <a:ext cx="320163" cy="320163"/>
          </a:xfrm>
          <a:prstGeom prst="rect">
            <a:avLst/>
          </a:prstGeom>
        </p:spPr>
      </p:pic>
      <p:pic>
        <p:nvPicPr>
          <p:cNvPr id="43" name="그래픽 42">
            <a:extLst>
              <a:ext uri="{FF2B5EF4-FFF2-40B4-BE49-F238E27FC236}">
                <a16:creationId xmlns:a16="http://schemas.microsoft.com/office/drawing/2014/main" id="{22C903DB-2335-42D1-B738-7B3F6AA51BA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16200000">
            <a:off x="1144655" y="400795"/>
            <a:ext cx="557243" cy="1080715"/>
          </a:xfrm>
          <a:prstGeom prst="rect">
            <a:avLst/>
          </a:prstGeom>
        </p:spPr>
      </p:pic>
      <p:pic>
        <p:nvPicPr>
          <p:cNvPr id="27" name="그래픽 26">
            <a:extLst>
              <a:ext uri="{FF2B5EF4-FFF2-40B4-BE49-F238E27FC236}">
                <a16:creationId xmlns:a16="http://schemas.microsoft.com/office/drawing/2014/main" id="{AD543B3A-98C6-4FF1-915E-B4B396C25D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16200000">
            <a:off x="-766881" y="2268367"/>
            <a:ext cx="2088000" cy="43810"/>
          </a:xfrm>
          <a:prstGeom prst="rect">
            <a:avLst/>
          </a:prstGeom>
        </p:spPr>
      </p:pic>
      <p:sp>
        <p:nvSpPr>
          <p:cNvPr id="13" name="그림 개체 틀 12">
            <a:extLst>
              <a:ext uri="{FF2B5EF4-FFF2-40B4-BE49-F238E27FC236}">
                <a16:creationId xmlns:a16="http://schemas.microsoft.com/office/drawing/2014/main" id="{872A4C7D-E2D3-4877-BF8B-11BE729B22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69723" y="986971"/>
            <a:ext cx="4179418" cy="4884058"/>
          </a:xfrm>
          <a:prstGeom prst="roundRect">
            <a:avLst>
              <a:gd name="adj" fmla="val 607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4250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그래픽 46">
            <a:extLst>
              <a:ext uri="{FF2B5EF4-FFF2-40B4-BE49-F238E27FC236}">
                <a16:creationId xmlns:a16="http://schemas.microsoft.com/office/drawing/2014/main" id="{63037CA3-FF70-4016-A4E8-C37F5E0ADA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870737"/>
            <a:ext cx="2545472" cy="987263"/>
          </a:xfrm>
          <a:prstGeom prst="rect">
            <a:avLst/>
          </a:prstGeom>
        </p:spPr>
      </p:pic>
      <p:pic>
        <p:nvPicPr>
          <p:cNvPr id="55" name="그래픽 54">
            <a:extLst>
              <a:ext uri="{FF2B5EF4-FFF2-40B4-BE49-F238E27FC236}">
                <a16:creationId xmlns:a16="http://schemas.microsoft.com/office/drawing/2014/main" id="{130AE3F2-E1F1-488E-8F51-7AA7F861BC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40296"/>
          <a:stretch/>
        </p:blipFill>
        <p:spPr>
          <a:xfrm>
            <a:off x="1998236" y="5870737"/>
            <a:ext cx="1653580" cy="987263"/>
          </a:xfrm>
          <a:prstGeom prst="rect">
            <a:avLst/>
          </a:prstGeom>
        </p:spPr>
      </p:pic>
      <p:pic>
        <p:nvPicPr>
          <p:cNvPr id="57" name="그래픽 56">
            <a:extLst>
              <a:ext uri="{FF2B5EF4-FFF2-40B4-BE49-F238E27FC236}">
                <a16:creationId xmlns:a16="http://schemas.microsoft.com/office/drawing/2014/main" id="{A52A33C1-72F7-430E-B4EA-8DBA85C43AB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776602" y="5788970"/>
            <a:ext cx="318678" cy="349516"/>
          </a:xfrm>
          <a:prstGeom prst="rect">
            <a:avLst/>
          </a:prstGeom>
        </p:spPr>
      </p:pic>
      <p:pic>
        <p:nvPicPr>
          <p:cNvPr id="59" name="그래픽 58">
            <a:extLst>
              <a:ext uri="{FF2B5EF4-FFF2-40B4-BE49-F238E27FC236}">
                <a16:creationId xmlns:a16="http://schemas.microsoft.com/office/drawing/2014/main" id="{0E1E77B1-2F57-4D1E-B31E-0572507DFBC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27314" y="5392555"/>
            <a:ext cx="1239575" cy="1239575"/>
          </a:xfrm>
          <a:prstGeom prst="rect">
            <a:avLst/>
          </a:prstGeom>
        </p:spPr>
      </p:pic>
      <p:pic>
        <p:nvPicPr>
          <p:cNvPr id="48" name="그래픽 47">
            <a:extLst>
              <a:ext uri="{FF2B5EF4-FFF2-40B4-BE49-F238E27FC236}">
                <a16:creationId xmlns:a16="http://schemas.microsoft.com/office/drawing/2014/main" id="{1CF0E59B-2DD4-4B7B-8EE3-72CAFE4C6BF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978152" y="0"/>
            <a:ext cx="3213848" cy="611542"/>
          </a:xfrm>
          <a:prstGeom prst="rect">
            <a:avLst/>
          </a:prstGeom>
        </p:spPr>
      </p:pic>
      <p:pic>
        <p:nvPicPr>
          <p:cNvPr id="53" name="그래픽 52">
            <a:extLst>
              <a:ext uri="{FF2B5EF4-FFF2-40B4-BE49-F238E27FC236}">
                <a16:creationId xmlns:a16="http://schemas.microsoft.com/office/drawing/2014/main" id="{DFFDC3A6-DC48-44DA-ACCC-E32B7D527D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33589" b="-1"/>
          <a:stretch/>
        </p:blipFill>
        <p:spPr>
          <a:xfrm>
            <a:off x="8129222" y="-1"/>
            <a:ext cx="617921" cy="410366"/>
          </a:xfrm>
          <a:prstGeom prst="rect">
            <a:avLst/>
          </a:prstGeom>
        </p:spPr>
      </p:pic>
      <p:pic>
        <p:nvPicPr>
          <p:cNvPr id="54" name="그래픽 53">
            <a:extLst>
              <a:ext uri="{FF2B5EF4-FFF2-40B4-BE49-F238E27FC236}">
                <a16:creationId xmlns:a16="http://schemas.microsoft.com/office/drawing/2014/main" id="{BCD731C6-C3BE-4520-81C5-79C89119D65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920456" y="422142"/>
            <a:ext cx="176036" cy="176036"/>
          </a:xfrm>
          <a:prstGeom prst="rect">
            <a:avLst/>
          </a:prstGeom>
        </p:spPr>
      </p:pic>
      <p:pic>
        <p:nvPicPr>
          <p:cNvPr id="56" name="그래픽 55">
            <a:extLst>
              <a:ext uri="{FF2B5EF4-FFF2-40B4-BE49-F238E27FC236}">
                <a16:creationId xmlns:a16="http://schemas.microsoft.com/office/drawing/2014/main" id="{43F1E1C2-B501-4600-A60D-8BBF7181E8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54530" t="54055" r="-1"/>
          <a:stretch/>
        </p:blipFill>
        <p:spPr>
          <a:xfrm>
            <a:off x="9899964" y="291464"/>
            <a:ext cx="1987506" cy="758469"/>
          </a:xfrm>
          <a:prstGeom prst="rect">
            <a:avLst/>
          </a:prstGeom>
        </p:spPr>
      </p:pic>
      <p:pic>
        <p:nvPicPr>
          <p:cNvPr id="58" name="그래픽 57">
            <a:extLst>
              <a:ext uri="{FF2B5EF4-FFF2-40B4-BE49-F238E27FC236}">
                <a16:creationId xmlns:a16="http://schemas.microsoft.com/office/drawing/2014/main" id="{7C3E470F-2781-4441-B0AB-79F70799FF1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139051" y="680734"/>
            <a:ext cx="300007" cy="300007"/>
          </a:xfrm>
          <a:prstGeom prst="rect">
            <a:avLst/>
          </a:prstGeom>
        </p:spPr>
      </p:pic>
      <p:pic>
        <p:nvPicPr>
          <p:cNvPr id="60" name="그래픽 59">
            <a:extLst>
              <a:ext uri="{FF2B5EF4-FFF2-40B4-BE49-F238E27FC236}">
                <a16:creationId xmlns:a16="http://schemas.microsoft.com/office/drawing/2014/main" id="{BD0FBAD1-3DBB-40C0-848B-90B44CA94A2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686611" y="174461"/>
            <a:ext cx="176036" cy="176036"/>
          </a:xfrm>
          <a:prstGeom prst="rect">
            <a:avLst/>
          </a:prstGeom>
        </p:spPr>
      </p:pic>
      <p:sp>
        <p:nvSpPr>
          <p:cNvPr id="14" name="그림 개체 틀 7">
            <a:extLst>
              <a:ext uri="{FF2B5EF4-FFF2-40B4-BE49-F238E27FC236}">
                <a16:creationId xmlns:a16="http://schemas.microsoft.com/office/drawing/2014/main" id="{9916F1CF-D0F4-44A7-8E27-BDF9168A9A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8285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5" name="그림 개체 틀 7">
            <a:extLst>
              <a:ext uri="{FF2B5EF4-FFF2-40B4-BE49-F238E27FC236}">
                <a16:creationId xmlns:a16="http://schemas.microsoft.com/office/drawing/2014/main" id="{9EA13015-FAF7-4393-B50A-790CF57CF88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81714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63682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그래픽 48">
            <a:extLst>
              <a:ext uri="{FF2B5EF4-FFF2-40B4-BE49-F238E27FC236}">
                <a16:creationId xmlns:a16="http://schemas.microsoft.com/office/drawing/2014/main" id="{54A1B66C-DADF-4C2A-A518-00F2BE0F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9309192" y="5072690"/>
            <a:ext cx="2882806" cy="1785310"/>
          </a:xfrm>
          <a:prstGeom prst="rect">
            <a:avLst/>
          </a:prstGeom>
        </p:spPr>
      </p:pic>
      <p:pic>
        <p:nvPicPr>
          <p:cNvPr id="30" name="그래픽 29">
            <a:extLst>
              <a:ext uri="{FF2B5EF4-FFF2-40B4-BE49-F238E27FC236}">
                <a16:creationId xmlns:a16="http://schemas.microsoft.com/office/drawing/2014/main" id="{EBC8273A-6D97-4C8B-A4C9-01D4302FC8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58603" y="6319094"/>
            <a:ext cx="255683" cy="255683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2D4B1143-A931-4220-BCAA-75189E8BCD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68927" y="5298280"/>
            <a:ext cx="271498" cy="271498"/>
          </a:xfrm>
          <a:prstGeom prst="rect">
            <a:avLst/>
          </a:prstGeom>
        </p:spPr>
      </p:pic>
      <p:pic>
        <p:nvPicPr>
          <p:cNvPr id="43" name="그래픽 42">
            <a:extLst>
              <a:ext uri="{FF2B5EF4-FFF2-40B4-BE49-F238E27FC236}">
                <a16:creationId xmlns:a16="http://schemas.microsoft.com/office/drawing/2014/main" id="{22C903DB-2335-42D1-B738-7B3F6AA51BA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6200000">
            <a:off x="11011657" y="5534306"/>
            <a:ext cx="555809" cy="1077933"/>
          </a:xfrm>
          <a:prstGeom prst="rect">
            <a:avLst/>
          </a:prstGeom>
        </p:spPr>
      </p:pic>
      <p:pic>
        <p:nvPicPr>
          <p:cNvPr id="44" name="그래픽 43">
            <a:extLst>
              <a:ext uri="{FF2B5EF4-FFF2-40B4-BE49-F238E27FC236}">
                <a16:creationId xmlns:a16="http://schemas.microsoft.com/office/drawing/2014/main" id="{EB3A609F-BAC1-4792-B044-93C3D7016C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18732" r="17866"/>
          <a:stretch/>
        </p:blipFill>
        <p:spPr>
          <a:xfrm>
            <a:off x="11140991" y="0"/>
            <a:ext cx="1051009" cy="1039915"/>
          </a:xfrm>
          <a:prstGeom prst="rect">
            <a:avLst/>
          </a:prstGeom>
        </p:spPr>
      </p:pic>
      <p:sp>
        <p:nvSpPr>
          <p:cNvPr id="17" name="그림 개체 틀 7">
            <a:extLst>
              <a:ext uri="{FF2B5EF4-FFF2-40B4-BE49-F238E27FC236}">
                <a16:creationId xmlns:a16="http://schemas.microsoft.com/office/drawing/2014/main" id="{9D4AC666-099C-414C-A8B7-FFC91EA2FB8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584700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100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005753" y="664464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PHƯỚC</a:t>
            </a:r>
            <a:r>
              <a:rPr lang="en-US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TRANG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2786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래픽 11">
            <a:extLst>
              <a:ext uri="{FF2B5EF4-FFF2-40B4-BE49-F238E27FC236}">
                <a16:creationId xmlns:a16="http://schemas.microsoft.com/office/drawing/2014/main" id="{91808043-3A0D-4AAA-95BC-BCD3A42FB2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0838923" y="131914"/>
            <a:ext cx="1353077" cy="1217769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id="{A57998B1-AB93-46B9-8E30-FF73D494C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08" t="2385" r="1"/>
          <a:stretch/>
        </p:blipFill>
        <p:spPr>
          <a:xfrm flipV="1">
            <a:off x="0" y="5529942"/>
            <a:ext cx="1530832" cy="1342571"/>
          </a:xfrm>
          <a:prstGeom prst="rect">
            <a:avLst/>
          </a:prstGeom>
        </p:spPr>
      </p:pic>
      <p:pic>
        <p:nvPicPr>
          <p:cNvPr id="21" name="그래픽 20">
            <a:extLst>
              <a:ext uri="{FF2B5EF4-FFF2-40B4-BE49-F238E27FC236}">
                <a16:creationId xmlns:a16="http://schemas.microsoft.com/office/drawing/2014/main" id="{E92731EC-F549-428B-94CC-6E4B678609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535041" y="149556"/>
            <a:ext cx="460749" cy="893576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5BD9FFD6-1F32-4EC8-B1E3-C084512FE8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2872" y="5260683"/>
            <a:ext cx="260761" cy="1136175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id="{8EA4B090-B6DC-4B1A-B572-BE0A749EC02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89833" y="795495"/>
            <a:ext cx="1692969" cy="295592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2FB9E521-6DC4-4392-9C46-53A8AD767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54530" t="54055" r="-1"/>
          <a:stretch/>
        </p:blipFill>
        <p:spPr>
          <a:xfrm>
            <a:off x="810400" y="6065079"/>
            <a:ext cx="1466851" cy="559777"/>
          </a:xfrm>
          <a:prstGeom prst="rect">
            <a:avLst/>
          </a:prstGeom>
        </p:spPr>
      </p:pic>
      <p:pic>
        <p:nvPicPr>
          <p:cNvPr id="30" name="그래픽 29">
            <a:extLst>
              <a:ext uri="{FF2B5EF4-FFF2-40B4-BE49-F238E27FC236}">
                <a16:creationId xmlns:a16="http://schemas.microsoft.com/office/drawing/2014/main" id="{EBC8273A-6D97-4C8B-A4C9-01D4302FC84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336341" y="235194"/>
            <a:ext cx="255683" cy="255683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2D4B1143-A931-4220-BCAA-75189E8BCD5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476188" y="6150627"/>
            <a:ext cx="271498" cy="271498"/>
          </a:xfrm>
          <a:prstGeom prst="rect">
            <a:avLst/>
          </a:prstGeom>
        </p:spPr>
      </p:pic>
      <p:sp>
        <p:nvSpPr>
          <p:cNvPr id="13" name="그림 개체 틀 17">
            <a:extLst>
              <a:ext uri="{FF2B5EF4-FFF2-40B4-BE49-F238E27FC236}">
                <a16:creationId xmlns:a16="http://schemas.microsoft.com/office/drawing/2014/main" id="{9D5C68C6-BC48-499A-AD8C-26A24C9A60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71762" y="23370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17">
            <a:extLst>
              <a:ext uri="{FF2B5EF4-FFF2-40B4-BE49-F238E27FC236}">
                <a16:creationId xmlns:a16="http://schemas.microsoft.com/office/drawing/2014/main" id="{C228322B-A92C-4DF5-9600-2DE2FA2E37C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94410" y="23370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5" name="그림 개체 틀 17">
            <a:extLst>
              <a:ext uri="{FF2B5EF4-FFF2-40B4-BE49-F238E27FC236}">
                <a16:creationId xmlns:a16="http://schemas.microsoft.com/office/drawing/2014/main" id="{7054065B-FAD9-40D9-8F1F-1F6ECCF8A3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26466" y="23370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6" name="그림 개체 틀 17">
            <a:extLst>
              <a:ext uri="{FF2B5EF4-FFF2-40B4-BE49-F238E27FC236}">
                <a16:creationId xmlns:a16="http://schemas.microsoft.com/office/drawing/2014/main" id="{269656F1-57B8-49F9-8A54-75541C2A19A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49114" y="23370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4677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그래픽 51">
            <a:extLst>
              <a:ext uri="{FF2B5EF4-FFF2-40B4-BE49-F238E27FC236}">
                <a16:creationId xmlns:a16="http://schemas.microsoft.com/office/drawing/2014/main" id="{EFBB5EEF-1E77-4973-9576-A93F54E9C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2170"/>
          <a:stretch/>
        </p:blipFill>
        <p:spPr>
          <a:xfrm rot="5400000">
            <a:off x="746175" y="5038775"/>
            <a:ext cx="1073049" cy="256540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D43D78D5-9725-44DF-951C-26C128E012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2161" y="5318417"/>
            <a:ext cx="2159838" cy="1539490"/>
          </a:xfrm>
          <a:prstGeom prst="rect">
            <a:avLst/>
          </a:prstGeom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0AD58835-E9BC-4784-B0E6-E026463CF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39478"/>
          <a:stretch/>
        </p:blipFill>
        <p:spPr>
          <a:xfrm>
            <a:off x="9493639" y="6088162"/>
            <a:ext cx="1272000" cy="769838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2FB9E521-6DC4-4392-9C46-53A8AD767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54530" t="54055" r="-1"/>
          <a:stretch/>
        </p:blipFill>
        <p:spPr>
          <a:xfrm>
            <a:off x="442716" y="5850041"/>
            <a:ext cx="1466851" cy="559777"/>
          </a:xfrm>
          <a:prstGeom prst="rect">
            <a:avLst/>
          </a:prstGeom>
        </p:spPr>
      </p:pic>
      <p:pic>
        <p:nvPicPr>
          <p:cNvPr id="30" name="그래픽 29">
            <a:extLst>
              <a:ext uri="{FF2B5EF4-FFF2-40B4-BE49-F238E27FC236}">
                <a16:creationId xmlns:a16="http://schemas.microsoft.com/office/drawing/2014/main" id="{EBC8273A-6D97-4C8B-A4C9-01D4302FC8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84586" y="5208926"/>
            <a:ext cx="255683" cy="255683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2D4B1143-A931-4220-BCAA-75189E8BCD5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8861" y="5786273"/>
            <a:ext cx="271498" cy="271498"/>
          </a:xfrm>
          <a:prstGeom prst="rect">
            <a:avLst/>
          </a:prstGeom>
        </p:spPr>
      </p:pic>
      <p:sp>
        <p:nvSpPr>
          <p:cNvPr id="16" name="그림 개체 틀 17">
            <a:extLst>
              <a:ext uri="{FF2B5EF4-FFF2-40B4-BE49-F238E27FC236}">
                <a16:creationId xmlns:a16="http://schemas.microsoft.com/office/drawing/2014/main" id="{22F163B0-22B2-47D1-92BC-40DC3DD6AC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6146" y="509813"/>
            <a:ext cx="11155154" cy="3008087"/>
          </a:xfrm>
          <a:prstGeom prst="roundRect">
            <a:avLst>
              <a:gd name="adj" fmla="val 906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1044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6926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0AD58835-E9BC-4784-B0E6-E026463CF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1447"/>
          <a:stretch/>
        </p:blipFill>
        <p:spPr>
          <a:xfrm>
            <a:off x="8370692" y="-1"/>
            <a:ext cx="1452014" cy="995407"/>
          </a:xfrm>
          <a:prstGeom prst="rect">
            <a:avLst/>
          </a:prstGeom>
        </p:spPr>
      </p:pic>
      <p:pic>
        <p:nvPicPr>
          <p:cNvPr id="47" name="그래픽 46">
            <a:extLst>
              <a:ext uri="{FF2B5EF4-FFF2-40B4-BE49-F238E27FC236}">
                <a16:creationId xmlns:a16="http://schemas.microsoft.com/office/drawing/2014/main" id="{233D58E4-C666-4F91-BDF6-8C6CC52B2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57803"/>
          <a:stretch/>
        </p:blipFill>
        <p:spPr>
          <a:xfrm flipH="1">
            <a:off x="9594786" y="5871655"/>
            <a:ext cx="2597213" cy="986346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91808043-3A0D-4AAA-95BC-BCD3A42FB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9616"/>
          <a:stretch/>
        </p:blipFill>
        <p:spPr>
          <a:xfrm flipH="1">
            <a:off x="9594785" y="-1"/>
            <a:ext cx="2597213" cy="1411451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2B20568E-BD6A-4D67-93A1-98D38D3D329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79" y="5374657"/>
            <a:ext cx="2854400" cy="1483343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5BD9FFD6-1F32-4EC8-B1E3-C084512FE8F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47138" y="432091"/>
            <a:ext cx="260761" cy="1136175"/>
          </a:xfrm>
          <a:prstGeom prst="rect">
            <a:avLst/>
          </a:prstGeom>
        </p:spPr>
      </p:pic>
      <p:pic>
        <p:nvPicPr>
          <p:cNvPr id="25" name="그래픽 24">
            <a:extLst>
              <a:ext uri="{FF2B5EF4-FFF2-40B4-BE49-F238E27FC236}">
                <a16:creationId xmlns:a16="http://schemas.microsoft.com/office/drawing/2014/main" id="{818528C4-FEA1-4A29-B511-585E14D662C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73437" y="5548896"/>
            <a:ext cx="934895" cy="934895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2FB9E521-6DC4-4392-9C46-53A8AD767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54530" t="54055" r="-1"/>
          <a:stretch/>
        </p:blipFill>
        <p:spPr>
          <a:xfrm>
            <a:off x="10419375" y="5952119"/>
            <a:ext cx="1466851" cy="559777"/>
          </a:xfrm>
          <a:prstGeom prst="rect">
            <a:avLst/>
          </a:prstGeom>
        </p:spPr>
      </p:pic>
      <p:pic>
        <p:nvPicPr>
          <p:cNvPr id="29" name="그래픽 28">
            <a:extLst>
              <a:ext uri="{FF2B5EF4-FFF2-40B4-BE49-F238E27FC236}">
                <a16:creationId xmlns:a16="http://schemas.microsoft.com/office/drawing/2014/main" id="{9D43800B-EEC4-4C4A-B40C-A18B3CD1EDE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307544" y="6073056"/>
            <a:ext cx="245140" cy="268862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2D4B1143-A931-4220-BCAA-75189E8BCD5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308332" y="565051"/>
            <a:ext cx="271498" cy="271498"/>
          </a:xfrm>
          <a:prstGeom prst="rect">
            <a:avLst/>
          </a:prstGeom>
        </p:spPr>
      </p:pic>
      <p:pic>
        <p:nvPicPr>
          <p:cNvPr id="43" name="그래픽 42">
            <a:extLst>
              <a:ext uri="{FF2B5EF4-FFF2-40B4-BE49-F238E27FC236}">
                <a16:creationId xmlns:a16="http://schemas.microsoft.com/office/drawing/2014/main" id="{22C903DB-2335-42D1-B738-7B3F6AA51BA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25213" y="5942177"/>
            <a:ext cx="361735" cy="701547"/>
          </a:xfrm>
          <a:prstGeom prst="rect">
            <a:avLst/>
          </a:prstGeom>
        </p:spPr>
      </p:pic>
      <p:pic>
        <p:nvPicPr>
          <p:cNvPr id="44" name="그래픽 43">
            <a:extLst>
              <a:ext uri="{FF2B5EF4-FFF2-40B4-BE49-F238E27FC236}">
                <a16:creationId xmlns:a16="http://schemas.microsoft.com/office/drawing/2014/main" id="{EB3A609F-BAC1-4792-B044-93C3D7016C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15212" t="22210"/>
          <a:stretch/>
        </p:blipFill>
        <p:spPr>
          <a:xfrm>
            <a:off x="0" y="0"/>
            <a:ext cx="1084962" cy="995407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id="{8EA4B090-B6DC-4B1A-B572-BE0A749EC02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16200000">
            <a:off x="-348392" y="1430833"/>
            <a:ext cx="1950641" cy="340582"/>
          </a:xfrm>
          <a:prstGeom prst="rect">
            <a:avLst/>
          </a:prstGeom>
        </p:spPr>
      </p:pic>
      <p:sp>
        <p:nvSpPr>
          <p:cNvPr id="17" name="그림 개체 틀 11">
            <a:extLst>
              <a:ext uri="{FF2B5EF4-FFF2-40B4-BE49-F238E27FC236}">
                <a16:creationId xmlns:a16="http://schemas.microsoft.com/office/drawing/2014/main" id="{4A1F29A0-1EB3-42F2-9B2A-6A4B77C998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8152" y="7488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7377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래픽 8">
            <a:extLst>
              <a:ext uri="{FF2B5EF4-FFF2-40B4-BE49-F238E27FC236}">
                <a16:creationId xmlns:a16="http://schemas.microsoft.com/office/drawing/2014/main" id="{84B98520-1914-4A97-8EFF-A30CD9C11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4717"/>
          <a:stretch/>
        </p:blipFill>
        <p:spPr>
          <a:xfrm>
            <a:off x="8496301" y="5536011"/>
            <a:ext cx="3695700" cy="1321990"/>
          </a:xfrm>
          <a:prstGeom prst="rect">
            <a:avLst/>
          </a:prstGeom>
        </p:spPr>
      </p:pic>
      <p:pic>
        <p:nvPicPr>
          <p:cNvPr id="19" name="그래픽 18">
            <a:extLst>
              <a:ext uri="{FF2B5EF4-FFF2-40B4-BE49-F238E27FC236}">
                <a16:creationId xmlns:a16="http://schemas.microsoft.com/office/drawing/2014/main" id="{9F3C04A1-061A-4B2E-B7B5-78B16EA785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199" b="-1"/>
          <a:stretch/>
        </p:blipFill>
        <p:spPr>
          <a:xfrm>
            <a:off x="11035435" y="4804103"/>
            <a:ext cx="696382" cy="704732"/>
          </a:xfrm>
          <a:prstGeom prst="rect">
            <a:avLst/>
          </a:prstGeom>
        </p:spPr>
      </p:pic>
      <p:pic>
        <p:nvPicPr>
          <p:cNvPr id="20" name="그래픽 19">
            <a:extLst>
              <a:ext uri="{FF2B5EF4-FFF2-40B4-BE49-F238E27FC236}">
                <a16:creationId xmlns:a16="http://schemas.microsoft.com/office/drawing/2014/main" id="{2DE30173-FB3E-46E2-B11F-FDBC88CF56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00160" y="5522106"/>
            <a:ext cx="198389" cy="198389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id="{8EA4B090-B6DC-4B1A-B572-BE0A749EC0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13251" y="6278766"/>
            <a:ext cx="1950641" cy="340582"/>
          </a:xfrm>
          <a:prstGeom prst="rect">
            <a:avLst/>
          </a:prstGeom>
        </p:spPr>
      </p:pic>
      <p:pic>
        <p:nvPicPr>
          <p:cNvPr id="43" name="그래픽 42">
            <a:extLst>
              <a:ext uri="{FF2B5EF4-FFF2-40B4-BE49-F238E27FC236}">
                <a16:creationId xmlns:a16="http://schemas.microsoft.com/office/drawing/2014/main" id="{22C903DB-2335-42D1-B738-7B3F6AA51BA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 flipH="1">
            <a:off x="10970066" y="218864"/>
            <a:ext cx="361735" cy="701547"/>
          </a:xfrm>
          <a:prstGeom prst="rect">
            <a:avLst/>
          </a:prstGeom>
        </p:spPr>
      </p:pic>
      <p:pic>
        <p:nvPicPr>
          <p:cNvPr id="44" name="그래픽 43">
            <a:extLst>
              <a:ext uri="{FF2B5EF4-FFF2-40B4-BE49-F238E27FC236}">
                <a16:creationId xmlns:a16="http://schemas.microsoft.com/office/drawing/2014/main" id="{EB3A609F-BAC1-4792-B044-93C3D7016CD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73576" y="258540"/>
            <a:ext cx="1279617" cy="1279617"/>
          </a:xfrm>
          <a:prstGeom prst="rect">
            <a:avLst/>
          </a:prstGeom>
        </p:spPr>
      </p:pic>
      <p:pic>
        <p:nvPicPr>
          <p:cNvPr id="52" name="그래픽 51">
            <a:extLst>
              <a:ext uri="{FF2B5EF4-FFF2-40B4-BE49-F238E27FC236}">
                <a16:creationId xmlns:a16="http://schemas.microsoft.com/office/drawing/2014/main" id="{EFBB5EEF-1E77-4973-9576-A93F54E9C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22170"/>
          <a:stretch/>
        </p:blipFill>
        <p:spPr>
          <a:xfrm rot="16200000" flipV="1">
            <a:off x="1051142" y="-1051142"/>
            <a:ext cx="1511611" cy="3613895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5BD9FFD6-1F32-4EC8-B1E3-C084512FE8F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94068" y="750505"/>
            <a:ext cx="260761" cy="113617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A21977E1-3416-40AE-93BF-255D7D098DB4}"/>
              </a:ext>
            </a:extLst>
          </p:cNvPr>
          <p:cNvGrpSpPr/>
          <p:nvPr userDrawn="1"/>
        </p:nvGrpSpPr>
        <p:grpSpPr>
          <a:xfrm>
            <a:off x="1" y="6032895"/>
            <a:ext cx="914400" cy="825104"/>
            <a:chOff x="0" y="5685082"/>
            <a:chExt cx="1299855" cy="1172917"/>
          </a:xfrm>
        </p:grpSpPr>
        <p:pic>
          <p:nvPicPr>
            <p:cNvPr id="55" name="그래픽 54">
              <a:extLst>
                <a:ext uri="{FF2B5EF4-FFF2-40B4-BE49-F238E27FC236}">
                  <a16:creationId xmlns:a16="http://schemas.microsoft.com/office/drawing/2014/main" id="{619830EE-DBBA-416A-8C38-86B198ECED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/>
            <a:srcRect l="73209" b="45296"/>
            <a:stretch/>
          </p:blipFill>
          <p:spPr>
            <a:xfrm>
              <a:off x="843029" y="5925192"/>
              <a:ext cx="456826" cy="932807"/>
            </a:xfrm>
            <a:prstGeom prst="rect">
              <a:avLst/>
            </a:prstGeom>
          </p:spPr>
        </p:pic>
        <p:pic>
          <p:nvPicPr>
            <p:cNvPr id="56" name="그래픽 55">
              <a:extLst>
                <a:ext uri="{FF2B5EF4-FFF2-40B4-BE49-F238E27FC236}">
                  <a16:creationId xmlns:a16="http://schemas.microsoft.com/office/drawing/2014/main" id="{76AAA628-0820-4539-8EE1-43A09AA359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/>
            <a:srcRect l="61622" b="72636"/>
            <a:stretch/>
          </p:blipFill>
          <p:spPr>
            <a:xfrm>
              <a:off x="0" y="5685082"/>
              <a:ext cx="408087" cy="290977"/>
            </a:xfrm>
            <a:prstGeom prst="rect">
              <a:avLst/>
            </a:prstGeom>
          </p:spPr>
        </p:pic>
        <p:sp>
          <p:nvSpPr>
            <p:cNvPr id="57" name="자유형: 도형 56">
              <a:extLst>
                <a:ext uri="{FF2B5EF4-FFF2-40B4-BE49-F238E27FC236}">
                  <a16:creationId xmlns:a16="http://schemas.microsoft.com/office/drawing/2014/main" id="{F2D05594-23F4-469D-A764-6EA9DFBC55C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2" y="6082824"/>
              <a:ext cx="895252" cy="775175"/>
            </a:xfrm>
            <a:custGeom>
              <a:avLst/>
              <a:gdLst>
                <a:gd name="connsiteX0" fmla="*/ 234919 w 657477"/>
                <a:gd name="connsiteY0" fmla="*/ 0 h 569292"/>
                <a:gd name="connsiteX1" fmla="*/ 657477 w 657477"/>
                <a:gd name="connsiteY1" fmla="*/ 422558 h 569292"/>
                <a:gd name="connsiteX2" fmla="*/ 648892 w 657477"/>
                <a:gd name="connsiteY2" fmla="*/ 507718 h 569292"/>
                <a:gd name="connsiteX3" fmla="*/ 629779 w 657477"/>
                <a:gd name="connsiteY3" fmla="*/ 569292 h 569292"/>
                <a:gd name="connsiteX4" fmla="*/ 0 w 657477"/>
                <a:gd name="connsiteY4" fmla="*/ 569292 h 569292"/>
                <a:gd name="connsiteX5" fmla="*/ 0 w 657477"/>
                <a:gd name="connsiteY5" fmla="*/ 71441 h 569292"/>
                <a:gd name="connsiteX6" fmla="*/ 70441 w 657477"/>
                <a:gd name="connsiteY6" fmla="*/ 33207 h 569292"/>
                <a:gd name="connsiteX7" fmla="*/ 234919 w 657477"/>
                <a:gd name="connsiteY7" fmla="*/ 0 h 569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7477" h="569292">
                  <a:moveTo>
                    <a:pt x="234919" y="0"/>
                  </a:moveTo>
                  <a:cubicBezTo>
                    <a:pt x="468291" y="0"/>
                    <a:pt x="657477" y="189186"/>
                    <a:pt x="657477" y="422558"/>
                  </a:cubicBezTo>
                  <a:cubicBezTo>
                    <a:pt x="657477" y="451730"/>
                    <a:pt x="654521" y="480211"/>
                    <a:pt x="648892" y="507718"/>
                  </a:cubicBezTo>
                  <a:lnTo>
                    <a:pt x="629779" y="569292"/>
                  </a:lnTo>
                  <a:lnTo>
                    <a:pt x="0" y="569292"/>
                  </a:lnTo>
                  <a:lnTo>
                    <a:pt x="0" y="71441"/>
                  </a:lnTo>
                  <a:lnTo>
                    <a:pt x="70441" y="33207"/>
                  </a:lnTo>
                  <a:cubicBezTo>
                    <a:pt x="120995" y="11824"/>
                    <a:pt x="176576" y="0"/>
                    <a:pt x="234919" y="0"/>
                  </a:cubicBezTo>
                  <a:close/>
                </a:path>
              </a:pathLst>
            </a:custGeom>
            <a:solidFill>
              <a:srgbClr val="005EB3"/>
            </a:solidFill>
            <a:ln w="698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lack"/>
                <a:cs typeface="+mn-cs"/>
              </a:endParaRPr>
            </a:p>
          </p:txBody>
        </p:sp>
      </p:grpSp>
      <p:sp>
        <p:nvSpPr>
          <p:cNvPr id="14" name="그림 개체 틀 5">
            <a:extLst>
              <a:ext uri="{FF2B5EF4-FFF2-40B4-BE49-F238E27FC236}">
                <a16:creationId xmlns:a16="http://schemas.microsoft.com/office/drawing/2014/main" id="{0212B29B-2D50-4CE9-98FD-56BA8F2EA4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8257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7500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38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그래픽 46">
            <a:extLst>
              <a:ext uri="{FF2B5EF4-FFF2-40B4-BE49-F238E27FC236}">
                <a16:creationId xmlns:a16="http://schemas.microsoft.com/office/drawing/2014/main" id="{EE92C46B-B050-4FE2-A278-30D6343CC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9309194" y="5072690"/>
            <a:ext cx="2882806" cy="1785310"/>
          </a:xfrm>
          <a:prstGeom prst="rect">
            <a:avLst/>
          </a:prstGeom>
        </p:spPr>
      </p:pic>
      <p:pic>
        <p:nvPicPr>
          <p:cNvPr id="53" name="그래픽 52">
            <a:extLst>
              <a:ext uri="{FF2B5EF4-FFF2-40B4-BE49-F238E27FC236}">
                <a16:creationId xmlns:a16="http://schemas.microsoft.com/office/drawing/2014/main" id="{DCA82F0E-0D2C-4DC6-89F5-698A49C908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0" y="-1421"/>
            <a:ext cx="2337058" cy="1665809"/>
          </a:xfrm>
          <a:prstGeom prst="rect">
            <a:avLst/>
          </a:prstGeom>
        </p:spPr>
      </p:pic>
      <p:pic>
        <p:nvPicPr>
          <p:cNvPr id="55" name="그래픽 54">
            <a:extLst>
              <a:ext uri="{FF2B5EF4-FFF2-40B4-BE49-F238E27FC236}">
                <a16:creationId xmlns:a16="http://schemas.microsoft.com/office/drawing/2014/main" id="{B59C35EF-06A2-4D00-B8D4-618BCDA85D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3209" b="45296"/>
          <a:stretch/>
        </p:blipFill>
        <p:spPr>
          <a:xfrm flipH="1" flipV="1">
            <a:off x="11404599" y="-1421"/>
            <a:ext cx="276727" cy="565057"/>
          </a:xfrm>
          <a:prstGeom prst="rect">
            <a:avLst/>
          </a:prstGeom>
        </p:spPr>
      </p:pic>
      <p:pic>
        <p:nvPicPr>
          <p:cNvPr id="56" name="그래픽 55">
            <a:extLst>
              <a:ext uri="{FF2B5EF4-FFF2-40B4-BE49-F238E27FC236}">
                <a16:creationId xmlns:a16="http://schemas.microsoft.com/office/drawing/2014/main" id="{DE78754C-6577-42DD-B6B2-7FC95DF0E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1622" b="72636"/>
          <a:stretch/>
        </p:blipFill>
        <p:spPr>
          <a:xfrm flipH="1" flipV="1">
            <a:off x="11944796" y="532823"/>
            <a:ext cx="247203" cy="176262"/>
          </a:xfrm>
          <a:prstGeom prst="rect">
            <a:avLst/>
          </a:prstGeom>
        </p:spPr>
      </p:pic>
      <p:sp>
        <p:nvSpPr>
          <p:cNvPr id="57" name="자유형: 도형 56">
            <a:extLst>
              <a:ext uri="{FF2B5EF4-FFF2-40B4-BE49-F238E27FC236}">
                <a16:creationId xmlns:a16="http://schemas.microsoft.com/office/drawing/2014/main" id="{D1F6B030-1405-41BF-A48A-5EDD7B9D84F8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11649690" y="-1421"/>
            <a:ext cx="542308" cy="469570"/>
          </a:xfrm>
          <a:custGeom>
            <a:avLst/>
            <a:gdLst>
              <a:gd name="connsiteX0" fmla="*/ 234919 w 657477"/>
              <a:gd name="connsiteY0" fmla="*/ 0 h 569292"/>
              <a:gd name="connsiteX1" fmla="*/ 657477 w 657477"/>
              <a:gd name="connsiteY1" fmla="*/ 422558 h 569292"/>
              <a:gd name="connsiteX2" fmla="*/ 648892 w 657477"/>
              <a:gd name="connsiteY2" fmla="*/ 507718 h 569292"/>
              <a:gd name="connsiteX3" fmla="*/ 629779 w 657477"/>
              <a:gd name="connsiteY3" fmla="*/ 569292 h 569292"/>
              <a:gd name="connsiteX4" fmla="*/ 0 w 657477"/>
              <a:gd name="connsiteY4" fmla="*/ 569292 h 569292"/>
              <a:gd name="connsiteX5" fmla="*/ 0 w 657477"/>
              <a:gd name="connsiteY5" fmla="*/ 71441 h 569292"/>
              <a:gd name="connsiteX6" fmla="*/ 70441 w 657477"/>
              <a:gd name="connsiteY6" fmla="*/ 33207 h 569292"/>
              <a:gd name="connsiteX7" fmla="*/ 234919 w 657477"/>
              <a:gd name="connsiteY7" fmla="*/ 0 h 56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477" h="569292">
                <a:moveTo>
                  <a:pt x="234919" y="0"/>
                </a:moveTo>
                <a:cubicBezTo>
                  <a:pt x="468291" y="0"/>
                  <a:pt x="657477" y="189186"/>
                  <a:pt x="657477" y="422558"/>
                </a:cubicBezTo>
                <a:cubicBezTo>
                  <a:pt x="657477" y="451730"/>
                  <a:pt x="654521" y="480211"/>
                  <a:pt x="648892" y="507718"/>
                </a:cubicBezTo>
                <a:lnTo>
                  <a:pt x="629779" y="569292"/>
                </a:lnTo>
                <a:lnTo>
                  <a:pt x="0" y="569292"/>
                </a:lnTo>
                <a:lnTo>
                  <a:pt x="0" y="71441"/>
                </a:lnTo>
                <a:lnTo>
                  <a:pt x="70441" y="33207"/>
                </a:lnTo>
                <a:cubicBezTo>
                  <a:pt x="120995" y="11824"/>
                  <a:pt x="176576" y="0"/>
                  <a:pt x="234919" y="0"/>
                </a:cubicBezTo>
                <a:close/>
              </a:path>
            </a:pathLst>
          </a:custGeom>
          <a:solidFill>
            <a:srgbClr val="00D0CA"/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Black"/>
              <a:cs typeface="+mn-cs"/>
            </a:endParaRPr>
          </a:p>
        </p:txBody>
      </p:sp>
      <p:pic>
        <p:nvPicPr>
          <p:cNvPr id="58" name="그래픽 57">
            <a:extLst>
              <a:ext uri="{FF2B5EF4-FFF2-40B4-BE49-F238E27FC236}">
                <a16:creationId xmlns:a16="http://schemas.microsoft.com/office/drawing/2014/main" id="{A2CBB559-04E7-43B3-8F64-B7ECDB1FB8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-1199" b="-1"/>
          <a:stretch/>
        </p:blipFill>
        <p:spPr>
          <a:xfrm>
            <a:off x="10343625" y="6030009"/>
            <a:ext cx="456048" cy="461516"/>
          </a:xfrm>
          <a:prstGeom prst="rect">
            <a:avLst/>
          </a:prstGeom>
        </p:spPr>
      </p:pic>
      <p:pic>
        <p:nvPicPr>
          <p:cNvPr id="59" name="그래픽 58">
            <a:extLst>
              <a:ext uri="{FF2B5EF4-FFF2-40B4-BE49-F238E27FC236}">
                <a16:creationId xmlns:a16="http://schemas.microsoft.com/office/drawing/2014/main" id="{A4AB6A2A-F18D-47C9-A259-C8748D68BD6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89548" y="6500216"/>
            <a:ext cx="129921" cy="129921"/>
          </a:xfrm>
          <a:prstGeom prst="rect">
            <a:avLst/>
          </a:prstGeom>
        </p:spPr>
      </p:pic>
      <p:pic>
        <p:nvPicPr>
          <p:cNvPr id="60" name="그래픽 59">
            <a:extLst>
              <a:ext uri="{FF2B5EF4-FFF2-40B4-BE49-F238E27FC236}">
                <a16:creationId xmlns:a16="http://schemas.microsoft.com/office/drawing/2014/main" id="{6B4912BE-079C-431C-B563-EC9F89978C2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5400000" flipH="1" flipV="1">
            <a:off x="10020174" y="94053"/>
            <a:ext cx="382135" cy="741111"/>
          </a:xfrm>
          <a:prstGeom prst="rect">
            <a:avLst/>
          </a:prstGeom>
        </p:spPr>
      </p:pic>
      <p:pic>
        <p:nvPicPr>
          <p:cNvPr id="61" name="그래픽 60">
            <a:extLst>
              <a:ext uri="{FF2B5EF4-FFF2-40B4-BE49-F238E27FC236}">
                <a16:creationId xmlns:a16="http://schemas.microsoft.com/office/drawing/2014/main" id="{377D6C3B-2938-44E0-B337-5E31A091E44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497948" y="1277566"/>
            <a:ext cx="260761" cy="1136175"/>
          </a:xfrm>
          <a:prstGeom prst="rect">
            <a:avLst/>
          </a:prstGeom>
        </p:spPr>
      </p:pic>
      <p:pic>
        <p:nvPicPr>
          <p:cNvPr id="63" name="그래픽 62">
            <a:extLst>
              <a:ext uri="{FF2B5EF4-FFF2-40B4-BE49-F238E27FC236}">
                <a16:creationId xmlns:a16="http://schemas.microsoft.com/office/drawing/2014/main" id="{73FBAABC-8348-41F1-A0B1-14C6883A18A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flipH="1" flipV="1">
            <a:off x="198073" y="597074"/>
            <a:ext cx="1950641" cy="340582"/>
          </a:xfrm>
          <a:prstGeom prst="rect">
            <a:avLst/>
          </a:prstGeom>
        </p:spPr>
      </p:pic>
      <p:pic>
        <p:nvPicPr>
          <p:cNvPr id="64" name="그래픽 63">
            <a:extLst>
              <a:ext uri="{FF2B5EF4-FFF2-40B4-BE49-F238E27FC236}">
                <a16:creationId xmlns:a16="http://schemas.microsoft.com/office/drawing/2014/main" id="{C5355B16-9A5C-45CB-851A-C67879E2C02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flipH="1" flipV="1">
            <a:off x="133086" y="5793858"/>
            <a:ext cx="472543" cy="472543"/>
          </a:xfrm>
          <a:prstGeom prst="rect">
            <a:avLst/>
          </a:prstGeom>
        </p:spPr>
      </p:pic>
      <p:pic>
        <p:nvPicPr>
          <p:cNvPr id="67" name="그래픽 66">
            <a:extLst>
              <a:ext uri="{FF2B5EF4-FFF2-40B4-BE49-F238E27FC236}">
                <a16:creationId xmlns:a16="http://schemas.microsoft.com/office/drawing/2014/main" id="{ED4B4CD9-230B-4068-B612-EF9D25A88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4530" t="54055" r="-1"/>
          <a:stretch/>
        </p:blipFill>
        <p:spPr>
          <a:xfrm flipH="1" flipV="1">
            <a:off x="1793549" y="229256"/>
            <a:ext cx="1466851" cy="559777"/>
          </a:xfrm>
          <a:prstGeom prst="rect">
            <a:avLst/>
          </a:prstGeom>
        </p:spPr>
      </p:pic>
      <p:pic>
        <p:nvPicPr>
          <p:cNvPr id="69" name="그래픽 68">
            <a:extLst>
              <a:ext uri="{FF2B5EF4-FFF2-40B4-BE49-F238E27FC236}">
                <a16:creationId xmlns:a16="http://schemas.microsoft.com/office/drawing/2014/main" id="{D8386346-52E8-4BED-AB2D-A05FA6B9E8C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flipH="1" flipV="1">
            <a:off x="10443807" y="5407851"/>
            <a:ext cx="255683" cy="255683"/>
          </a:xfrm>
          <a:prstGeom prst="rect">
            <a:avLst/>
          </a:prstGeom>
        </p:spPr>
      </p:pic>
      <p:pic>
        <p:nvPicPr>
          <p:cNvPr id="71" name="그래픽 70">
            <a:extLst>
              <a:ext uri="{FF2B5EF4-FFF2-40B4-BE49-F238E27FC236}">
                <a16:creationId xmlns:a16="http://schemas.microsoft.com/office/drawing/2014/main" id="{57B7D1B5-3FF2-4953-B5A6-02D6BA4B317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 flipH="1" flipV="1">
            <a:off x="10815232" y="1006068"/>
            <a:ext cx="271498" cy="271498"/>
          </a:xfrm>
          <a:prstGeom prst="rect">
            <a:avLst/>
          </a:prstGeom>
        </p:spPr>
      </p:pic>
      <p:pic>
        <p:nvPicPr>
          <p:cNvPr id="73" name="그래픽 72">
            <a:extLst>
              <a:ext uri="{FF2B5EF4-FFF2-40B4-BE49-F238E27FC236}">
                <a16:creationId xmlns:a16="http://schemas.microsoft.com/office/drawing/2014/main" id="{2BEE255D-0E15-4C69-A6B2-08DF9F396EC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 rot="16200000" flipH="1" flipV="1">
            <a:off x="636888" y="5968575"/>
            <a:ext cx="361735" cy="701547"/>
          </a:xfrm>
          <a:prstGeom prst="rect">
            <a:avLst/>
          </a:prstGeom>
        </p:spPr>
      </p:pic>
      <p:sp>
        <p:nvSpPr>
          <p:cNvPr id="78" name="자유형: 도형 77">
            <a:extLst>
              <a:ext uri="{FF2B5EF4-FFF2-40B4-BE49-F238E27FC236}">
                <a16:creationId xmlns:a16="http://schemas.microsoft.com/office/drawing/2014/main" id="{08ED78C4-1935-402A-BDAC-B1FBA2DED964}"/>
              </a:ext>
            </a:extLst>
          </p:cNvPr>
          <p:cNvSpPr/>
          <p:nvPr userDrawn="1"/>
        </p:nvSpPr>
        <p:spPr>
          <a:xfrm flipV="1">
            <a:off x="11734799" y="6399379"/>
            <a:ext cx="457200" cy="457200"/>
          </a:xfrm>
          <a:custGeom>
            <a:avLst/>
            <a:gdLst>
              <a:gd name="connsiteX0" fmla="*/ 0 w 457200"/>
              <a:gd name="connsiteY0" fmla="*/ 0 h 457200"/>
              <a:gd name="connsiteX1" fmla="*/ 114300 w 457200"/>
              <a:gd name="connsiteY1" fmla="*/ 0 h 457200"/>
              <a:gd name="connsiteX2" fmla="*/ 457200 w 457200"/>
              <a:gd name="connsiteY2" fmla="*/ 342900 h 457200"/>
              <a:gd name="connsiteX3" fmla="*/ 457200 w 457200"/>
              <a:gd name="connsiteY3" fmla="*/ 457200 h 457200"/>
              <a:gd name="connsiteX4" fmla="*/ 0 w 457200"/>
              <a:gd name="connsiteY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>
                <a:moveTo>
                  <a:pt x="0" y="0"/>
                </a:moveTo>
                <a:lnTo>
                  <a:pt x="114300" y="0"/>
                </a:lnTo>
                <a:cubicBezTo>
                  <a:pt x="114300" y="189378"/>
                  <a:pt x="267822" y="342900"/>
                  <a:pt x="457200" y="342900"/>
                </a:cubicBezTo>
                <a:lnTo>
                  <a:pt x="457200" y="457200"/>
                </a:lnTo>
                <a:cubicBezTo>
                  <a:pt x="204695" y="457200"/>
                  <a:pt x="0" y="252505"/>
                  <a:pt x="0" y="0"/>
                </a:cubicBezTo>
                <a:close/>
              </a:path>
            </a:pathLst>
          </a:custGeom>
          <a:solidFill>
            <a:srgbClr val="FF6B50"/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Black"/>
              <a:cs typeface="+mn-cs"/>
            </a:endParaRPr>
          </a:p>
        </p:txBody>
      </p:sp>
      <p:sp>
        <p:nvSpPr>
          <p:cNvPr id="79" name="자유형: 도형 78">
            <a:extLst>
              <a:ext uri="{FF2B5EF4-FFF2-40B4-BE49-F238E27FC236}">
                <a16:creationId xmlns:a16="http://schemas.microsoft.com/office/drawing/2014/main" id="{23328117-BD69-40A1-B1C7-741D8CE82D43}"/>
              </a:ext>
            </a:extLst>
          </p:cNvPr>
          <p:cNvSpPr/>
          <p:nvPr userDrawn="1"/>
        </p:nvSpPr>
        <p:spPr>
          <a:xfrm flipV="1">
            <a:off x="11569699" y="6234279"/>
            <a:ext cx="622300" cy="622300"/>
          </a:xfrm>
          <a:custGeom>
            <a:avLst/>
            <a:gdLst>
              <a:gd name="connsiteX0" fmla="*/ 0 w 622300"/>
              <a:gd name="connsiteY0" fmla="*/ 0 h 622300"/>
              <a:gd name="connsiteX1" fmla="*/ 36429 w 622300"/>
              <a:gd name="connsiteY1" fmla="*/ 0 h 622300"/>
              <a:gd name="connsiteX2" fmla="*/ 622300 w 622300"/>
              <a:gd name="connsiteY2" fmla="*/ 585871 h 622300"/>
              <a:gd name="connsiteX3" fmla="*/ 622300 w 622300"/>
              <a:gd name="connsiteY3" fmla="*/ 622300 h 622300"/>
              <a:gd name="connsiteX4" fmla="*/ 0 w 622300"/>
              <a:gd name="connsiteY4" fmla="*/ 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00" h="622300">
                <a:moveTo>
                  <a:pt x="0" y="0"/>
                </a:moveTo>
                <a:lnTo>
                  <a:pt x="36429" y="0"/>
                </a:lnTo>
                <a:cubicBezTo>
                  <a:pt x="36429" y="323568"/>
                  <a:pt x="298732" y="585871"/>
                  <a:pt x="622300" y="585871"/>
                </a:cubicBezTo>
                <a:lnTo>
                  <a:pt x="622300" y="622300"/>
                </a:lnTo>
                <a:cubicBezTo>
                  <a:pt x="278613" y="622300"/>
                  <a:pt x="0" y="343687"/>
                  <a:pt x="0" y="0"/>
                </a:cubicBezTo>
                <a:close/>
              </a:path>
            </a:pathLst>
          </a:custGeom>
          <a:solidFill>
            <a:srgbClr val="FFBE00"/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Black"/>
              <a:cs typeface="+mn-cs"/>
            </a:endParaRPr>
          </a:p>
        </p:txBody>
      </p:sp>
      <p:pic>
        <p:nvPicPr>
          <p:cNvPr id="80" name="그래픽 79">
            <a:extLst>
              <a:ext uri="{FF2B5EF4-FFF2-40B4-BE49-F238E27FC236}">
                <a16:creationId xmlns:a16="http://schemas.microsoft.com/office/drawing/2014/main" id="{25108DF3-5AC5-4B36-9E3D-028213937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t="49889"/>
          <a:stretch/>
        </p:blipFill>
        <p:spPr>
          <a:xfrm flipH="1" flipV="1">
            <a:off x="7931953" y="6216771"/>
            <a:ext cx="1279617" cy="641229"/>
          </a:xfrm>
          <a:prstGeom prst="rect">
            <a:avLst/>
          </a:prstGeom>
        </p:spPr>
      </p:pic>
      <p:sp>
        <p:nvSpPr>
          <p:cNvPr id="22" name="그림 개체 틀 8">
            <a:extLst>
              <a:ext uri="{FF2B5EF4-FFF2-40B4-BE49-F238E27FC236}">
                <a16:creationId xmlns:a16="http://schemas.microsoft.com/office/drawing/2014/main" id="{CEF5A3D0-9BBB-4029-8A5F-EC15B421DD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593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46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51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86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69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91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82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36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08A5B6E-A50D-4113-CF7E-730AE0678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3D6F8A-F41B-6DE3-358E-CD9FD67C70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2F634DC7-5B82-49C4-4DB3-6B83C9E481C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012A9A3-1D53-BB0E-6D91-3EC52B4F10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0E69FE-417C-17EC-558E-2D3B3522556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37B0534-5204-257C-B5C8-1E84A4E76C4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ADC13E32-9E3E-8AEB-FAC7-06FC02D2BA6C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Tư</a:t>
            </a:r>
            <a:r>
              <a:rPr lang="en-US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en-US" sz="3200" b="0" baseline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F4C51CE-A1A0-D918-CB32-EFEB23A567F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099779-1896-0AE2-B407-B21597A0B202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9C8734-1382-C20D-DECE-19F0B3DA84F8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20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2" r:id="rId12"/>
    <p:sldLayoutId id="214748369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607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12.png"/><Relationship Id="rId5" Type="http://schemas.microsoft.com/office/2007/relationships/hdphoto" Target="../media/hdphoto7.wdp"/><Relationship Id="rId10" Type="http://schemas.microsoft.com/office/2007/relationships/hdphoto" Target="../media/hdphoto6.wdp"/><Relationship Id="rId4" Type="http://schemas.openxmlformats.org/officeDocument/2006/relationships/image" Target="../media/image108.png"/><Relationship Id="rId9" Type="http://schemas.openxmlformats.org/officeDocument/2006/relationships/image" Target="../media/image10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microsoft.com/office/2007/relationships/hdphoto" Target="../media/hdphoto8.wdp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9.png"/><Relationship Id="rId5" Type="http://schemas.microsoft.com/office/2007/relationships/hdphoto" Target="../media/hdphoto7.wdp"/><Relationship Id="rId10" Type="http://schemas.microsoft.com/office/2007/relationships/hdphoto" Target="../media/hdphoto6.wdp"/><Relationship Id="rId4" Type="http://schemas.openxmlformats.org/officeDocument/2006/relationships/image" Target="../media/image123.png"/><Relationship Id="rId9" Type="http://schemas.openxmlformats.org/officeDocument/2006/relationships/image" Target="../media/image10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13" Type="http://schemas.openxmlformats.org/officeDocument/2006/relationships/image" Target="../media/image135.png"/><Relationship Id="rId18" Type="http://schemas.openxmlformats.org/officeDocument/2006/relationships/image" Target="../media/image140.svg"/><Relationship Id="rId26" Type="http://schemas.openxmlformats.org/officeDocument/2006/relationships/image" Target="../media/image144.svg"/><Relationship Id="rId3" Type="http://schemas.openxmlformats.org/officeDocument/2006/relationships/image" Target="../media/image125.svg"/><Relationship Id="rId21" Type="http://schemas.openxmlformats.org/officeDocument/2006/relationships/image" Target="../media/image8.png"/><Relationship Id="rId7" Type="http://schemas.openxmlformats.org/officeDocument/2006/relationships/image" Target="../media/image129.png"/><Relationship Id="rId12" Type="http://schemas.openxmlformats.org/officeDocument/2006/relationships/image" Target="../media/image134.svg"/><Relationship Id="rId17" Type="http://schemas.openxmlformats.org/officeDocument/2006/relationships/image" Target="../media/image139.png"/><Relationship Id="rId25" Type="http://schemas.openxmlformats.org/officeDocument/2006/relationships/image" Target="../media/image143.png"/><Relationship Id="rId2" Type="http://schemas.openxmlformats.org/officeDocument/2006/relationships/image" Target="../media/image124.png"/><Relationship Id="rId16" Type="http://schemas.openxmlformats.org/officeDocument/2006/relationships/image" Target="../media/image138.svg"/><Relationship Id="rId20" Type="http://schemas.openxmlformats.org/officeDocument/2006/relationships/image" Target="../media/image142.svg"/><Relationship Id="rId29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svg"/><Relationship Id="rId11" Type="http://schemas.openxmlformats.org/officeDocument/2006/relationships/image" Target="../media/image133.png"/><Relationship Id="rId24" Type="http://schemas.openxmlformats.org/officeDocument/2006/relationships/image" Target="../media/image11.sv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23" Type="http://schemas.openxmlformats.org/officeDocument/2006/relationships/image" Target="../media/image10.png"/><Relationship Id="rId28" Type="http://schemas.openxmlformats.org/officeDocument/2006/relationships/image" Target="../media/image146.png"/><Relationship Id="rId10" Type="http://schemas.openxmlformats.org/officeDocument/2006/relationships/image" Target="../media/image132.svg"/><Relationship Id="rId19" Type="http://schemas.openxmlformats.org/officeDocument/2006/relationships/image" Target="../media/image141.png"/><Relationship Id="rId4" Type="http://schemas.openxmlformats.org/officeDocument/2006/relationships/image" Target="../media/image126.svg"/><Relationship Id="rId9" Type="http://schemas.openxmlformats.org/officeDocument/2006/relationships/image" Target="../media/image131.png"/><Relationship Id="rId14" Type="http://schemas.openxmlformats.org/officeDocument/2006/relationships/image" Target="../media/image136.svg"/><Relationship Id="rId22" Type="http://schemas.openxmlformats.org/officeDocument/2006/relationships/image" Target="../media/image9.svg"/><Relationship Id="rId27" Type="http://schemas.openxmlformats.org/officeDocument/2006/relationships/image" Target="../media/image1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13" Type="http://schemas.openxmlformats.org/officeDocument/2006/relationships/image" Target="../media/image135.png"/><Relationship Id="rId18" Type="http://schemas.openxmlformats.org/officeDocument/2006/relationships/image" Target="../media/image140.svg"/><Relationship Id="rId26" Type="http://schemas.openxmlformats.org/officeDocument/2006/relationships/image" Target="../media/image144.svg"/><Relationship Id="rId3" Type="http://schemas.openxmlformats.org/officeDocument/2006/relationships/image" Target="../media/image125.svg"/><Relationship Id="rId21" Type="http://schemas.openxmlformats.org/officeDocument/2006/relationships/image" Target="../media/image8.png"/><Relationship Id="rId7" Type="http://schemas.openxmlformats.org/officeDocument/2006/relationships/image" Target="../media/image129.png"/><Relationship Id="rId12" Type="http://schemas.openxmlformats.org/officeDocument/2006/relationships/image" Target="../media/image134.svg"/><Relationship Id="rId17" Type="http://schemas.openxmlformats.org/officeDocument/2006/relationships/image" Target="../media/image139.png"/><Relationship Id="rId25" Type="http://schemas.openxmlformats.org/officeDocument/2006/relationships/image" Target="../media/image143.png"/><Relationship Id="rId2" Type="http://schemas.openxmlformats.org/officeDocument/2006/relationships/image" Target="../media/image124.png"/><Relationship Id="rId16" Type="http://schemas.openxmlformats.org/officeDocument/2006/relationships/image" Target="../media/image138.svg"/><Relationship Id="rId20" Type="http://schemas.openxmlformats.org/officeDocument/2006/relationships/image" Target="../media/image142.svg"/><Relationship Id="rId29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svg"/><Relationship Id="rId11" Type="http://schemas.openxmlformats.org/officeDocument/2006/relationships/image" Target="../media/image133.png"/><Relationship Id="rId24" Type="http://schemas.openxmlformats.org/officeDocument/2006/relationships/image" Target="../media/image11.sv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23" Type="http://schemas.openxmlformats.org/officeDocument/2006/relationships/image" Target="../media/image10.png"/><Relationship Id="rId28" Type="http://schemas.openxmlformats.org/officeDocument/2006/relationships/image" Target="../media/image146.png"/><Relationship Id="rId10" Type="http://schemas.openxmlformats.org/officeDocument/2006/relationships/image" Target="../media/image132.svg"/><Relationship Id="rId19" Type="http://schemas.openxmlformats.org/officeDocument/2006/relationships/image" Target="../media/image141.png"/><Relationship Id="rId4" Type="http://schemas.openxmlformats.org/officeDocument/2006/relationships/image" Target="../media/image126.svg"/><Relationship Id="rId9" Type="http://schemas.openxmlformats.org/officeDocument/2006/relationships/image" Target="../media/image131.png"/><Relationship Id="rId14" Type="http://schemas.openxmlformats.org/officeDocument/2006/relationships/image" Target="../media/image136.svg"/><Relationship Id="rId22" Type="http://schemas.openxmlformats.org/officeDocument/2006/relationships/image" Target="../media/image9.svg"/><Relationship Id="rId27" Type="http://schemas.openxmlformats.org/officeDocument/2006/relationships/image" Target="../media/image1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13" Type="http://schemas.openxmlformats.org/officeDocument/2006/relationships/image" Target="../media/image135.png"/><Relationship Id="rId18" Type="http://schemas.openxmlformats.org/officeDocument/2006/relationships/image" Target="../media/image140.svg"/><Relationship Id="rId26" Type="http://schemas.openxmlformats.org/officeDocument/2006/relationships/image" Target="../media/image144.svg"/><Relationship Id="rId3" Type="http://schemas.openxmlformats.org/officeDocument/2006/relationships/image" Target="../media/image125.svg"/><Relationship Id="rId21" Type="http://schemas.openxmlformats.org/officeDocument/2006/relationships/image" Target="../media/image8.png"/><Relationship Id="rId7" Type="http://schemas.openxmlformats.org/officeDocument/2006/relationships/image" Target="../media/image129.png"/><Relationship Id="rId12" Type="http://schemas.openxmlformats.org/officeDocument/2006/relationships/image" Target="../media/image134.svg"/><Relationship Id="rId17" Type="http://schemas.openxmlformats.org/officeDocument/2006/relationships/image" Target="../media/image139.png"/><Relationship Id="rId25" Type="http://schemas.openxmlformats.org/officeDocument/2006/relationships/image" Target="../media/image143.png"/><Relationship Id="rId2" Type="http://schemas.openxmlformats.org/officeDocument/2006/relationships/image" Target="../media/image124.png"/><Relationship Id="rId16" Type="http://schemas.openxmlformats.org/officeDocument/2006/relationships/image" Target="../media/image138.svg"/><Relationship Id="rId20" Type="http://schemas.openxmlformats.org/officeDocument/2006/relationships/image" Target="../media/image142.svg"/><Relationship Id="rId29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svg"/><Relationship Id="rId11" Type="http://schemas.openxmlformats.org/officeDocument/2006/relationships/image" Target="../media/image133.png"/><Relationship Id="rId24" Type="http://schemas.openxmlformats.org/officeDocument/2006/relationships/image" Target="../media/image11.sv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23" Type="http://schemas.openxmlformats.org/officeDocument/2006/relationships/image" Target="../media/image10.png"/><Relationship Id="rId28" Type="http://schemas.openxmlformats.org/officeDocument/2006/relationships/image" Target="../media/image146.png"/><Relationship Id="rId10" Type="http://schemas.openxmlformats.org/officeDocument/2006/relationships/image" Target="../media/image132.svg"/><Relationship Id="rId19" Type="http://schemas.openxmlformats.org/officeDocument/2006/relationships/image" Target="../media/image141.png"/><Relationship Id="rId4" Type="http://schemas.openxmlformats.org/officeDocument/2006/relationships/image" Target="../media/image126.svg"/><Relationship Id="rId9" Type="http://schemas.openxmlformats.org/officeDocument/2006/relationships/image" Target="../media/image131.png"/><Relationship Id="rId14" Type="http://schemas.openxmlformats.org/officeDocument/2006/relationships/image" Target="../media/image136.svg"/><Relationship Id="rId22" Type="http://schemas.openxmlformats.org/officeDocument/2006/relationships/image" Target="../media/image9.svg"/><Relationship Id="rId27" Type="http://schemas.openxmlformats.org/officeDocument/2006/relationships/image" Target="../media/image14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gif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microsoft.com/office/2007/relationships/hdphoto" Target="../media/hdphoto10.wdp"/><Relationship Id="rId4" Type="http://schemas.openxmlformats.org/officeDocument/2006/relationships/image" Target="../media/image15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54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90.pn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2.png"/><Relationship Id="rId7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3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1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157.png"/><Relationship Id="rId4" Type="http://schemas.openxmlformats.org/officeDocument/2006/relationships/image" Target="../media/image1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6.png"/><Relationship Id="rId4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159.png"/><Relationship Id="rId4" Type="http://schemas.openxmlformats.org/officeDocument/2006/relationships/image" Target="../media/image1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7" Type="http://schemas.microsoft.com/office/2007/relationships/hdphoto" Target="../media/hdphoto6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microsoft.com/office/2007/relationships/hdphoto" Target="../media/hdphoto4.wdp"/><Relationship Id="rId4" Type="http://schemas.openxmlformats.org/officeDocument/2006/relationships/image" Target="../media/image10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2.png"/><Relationship Id="rId4" Type="http://schemas.microsoft.com/office/2007/relationships/hdphoto" Target="../media/hdphoto7.wdp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11658" y="640195"/>
            <a:ext cx="4269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#9Slide07 SVNDessert Menu Scrip" panose="00000500000000000000" pitchFamily="2" charset="0"/>
              </a:rPr>
              <a:t>ĐỌC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29" y="-165992"/>
            <a:ext cx="1393499" cy="13797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770425" y="640195"/>
            <a:ext cx="3459830" cy="66606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7091711"/>
              </a:avLst>
            </a:prstTxWarp>
            <a:spAutoFit/>
          </a:bodyPr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Tiếng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Việt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14" y="1566338"/>
            <a:ext cx="11754766" cy="26479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50" b="100000" l="34267" r="93300">
                        <a14:foregroundMark x1="80600" y1="66400" x2="81300" y2="72000"/>
                        <a14:foregroundMark x1="86767" y1="85900" x2="87833" y2="89750"/>
                        <a14:foregroundMark x1="76300" y1="90900" x2="75033" y2="94150"/>
                        <a14:foregroundMark x1="74833" y1="91950" x2="74433" y2="93400"/>
                        <a14:foregroundMark x1="66333" y1="86500" x2="69567" y2="86350"/>
                        <a14:foregroundMark x1="57933" y1="90600" x2="55367" y2="95300"/>
                        <a14:foregroundMark x1="47867" y1="87400" x2="49900" y2="90300"/>
                        <a14:foregroundMark x1="42867" y1="91200" x2="42000" y2="94150"/>
                        <a14:foregroundMark x1="49133" y1="91950" x2="48933" y2="92250"/>
                        <a14:foregroundMark x1="40233" y1="94000" x2="41800" y2="92100"/>
                        <a14:foregroundMark x1="50300" y1="68200" x2="50100" y2="75500"/>
                        <a14:foregroundMark x1="46767" y1="55450" x2="49700" y2="59800"/>
                        <a14:foregroundMark x1="58033" y1="68350" x2="62900" y2="68750"/>
                        <a14:foregroundMark x1="82367" y1="72850" x2="84800" y2="74650"/>
                        <a14:foregroundMark x1="59967" y1="71250" x2="56933" y2="88550"/>
                        <a14:foregroundMark x1="63000" y1="68900" x2="66933" y2="71700"/>
                        <a14:foregroundMark x1="80800" y1="72000" x2="77867" y2="82700"/>
                        <a14:foregroundMark x1="83533" y1="68350" x2="86367" y2="74800"/>
                        <a14:foregroundMark x1="89000" y1="86650" x2="89000" y2="92400"/>
                        <a14:foregroundMark x1="76500" y1="68600" x2="75433" y2="68350"/>
                        <a14:foregroundMark x1="78733" y1="71250" x2="78533" y2="80800"/>
                        <a14:foregroundMark x1="70633" y1="86350" x2="69833" y2="90600"/>
                        <a14:foregroundMark x1="70333" y1="91200" x2="70133" y2="91800"/>
                        <a14:foregroundMark x1="74233" y1="92500" x2="73167" y2="93550"/>
                        <a14:foregroundMark x1="88233" y1="90600" x2="88133" y2="92250"/>
                        <a14:foregroundMark x1="46200" y1="68200" x2="49900" y2="79600"/>
                        <a14:foregroundMark x1="48433" y1="67150" x2="48633" y2="71700"/>
                        <a14:foregroundMark x1="50800" y1="90050" x2="49433" y2="94150"/>
                        <a14:foregroundMark x1="54900" y1="93700" x2="53233" y2="95150"/>
                        <a14:foregroundMark x1="40333" y1="93850" x2="39267" y2="94700"/>
                        <a14:foregroundMark x1="48433" y1="93250" x2="49133" y2="95150"/>
                        <a14:foregroundMark x1="41300" y1="69350" x2="39833" y2="73150"/>
                        <a14:foregroundMark x1="57633" y1="67900" x2="55967" y2="72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1" t="42522"/>
          <a:stretch/>
        </p:blipFill>
        <p:spPr>
          <a:xfrm>
            <a:off x="5340982" y="3239913"/>
            <a:ext cx="6684706" cy="385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4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139700" y="304800"/>
            <a:ext cx="11950700" cy="571499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7000"/>
            </a:schemeClr>
          </a:solidFill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7500" y="2824534"/>
            <a:ext cx="2678269" cy="120893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82836" y="533700"/>
            <a:ext cx="11772901" cy="6382825"/>
            <a:chOff x="448309" y="1245704"/>
            <a:chExt cx="6705490" cy="469915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292343"/>
              <a:ext cx="2256791" cy="178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Em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yêu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mái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trường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hàng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cây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mát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Xôn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xao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khúc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nhạc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Tiếng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chim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xanh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trời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98843" y="3225768"/>
              <a:ext cx="2141884" cy="2719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Mỗi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giờ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ra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chơi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Sân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trường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nhộn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nhịp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Hồng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hào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gương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mặt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Bạn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nào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cũng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xinh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621167" y="1245704"/>
              <a:ext cx="2532632" cy="2277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đêm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trong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mơ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Bỗng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cười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khúc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khích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Ngỡ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đang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ở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lớp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Cùng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bạn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đùa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vui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         (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Nguyễn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Trọng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Hoàn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)  </a:t>
              </a:r>
              <a:endPara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640727" y="1273643"/>
              <a:ext cx="2085555" cy="178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Yêu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lớp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học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em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khung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cửa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sổ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bàn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tay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lá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Quạt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gió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vào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.</a:t>
              </a: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640727" y="3180926"/>
              <a:ext cx="2671905" cy="178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Lời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cô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ngọt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ngào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Thấm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từng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trang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sách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Ngày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không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đến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lớp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Thấy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nhớ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nhớ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ghê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!</a:t>
              </a: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4BC162-1694-4503-BF44-CF32A7774A92}"/>
              </a:ext>
            </a:extLst>
          </p:cNvPr>
          <p:cNvGrpSpPr/>
          <p:nvPr/>
        </p:nvGrpSpPr>
        <p:grpSpPr>
          <a:xfrm>
            <a:off x="32772" y="0"/>
            <a:ext cx="5062400" cy="649137"/>
            <a:chOff x="708943" y="6110866"/>
            <a:chExt cx="5825836" cy="64913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AD77EA-041E-481B-A2BA-C3B29EDA86D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-Rounded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193EB1-0BC5-45F9-BAC6-FD290924A265}"/>
                </a:ext>
              </a:extLst>
            </p:cNvPr>
            <p:cNvSpPr txBox="1"/>
            <p:nvPr/>
          </p:nvSpPr>
          <p:spPr>
            <a:xfrm>
              <a:off x="1201859" y="6113672"/>
              <a:ext cx="51673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Arial-Rounded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Arial-Rounded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Arial-Rounded" pitchFamily="34" charset="0"/>
                </a:rPr>
                <a:t>nối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Arial-Rounded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Arial-Rounded" pitchFamily="34" charset="0"/>
                </a:rPr>
                <a:t>tiếp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Arial-Rounded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Arial-Rounded" pitchFamily="34" charset="0"/>
                </a:rPr>
                <a:t>câu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-Rounded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50" b="100000" l="34267" r="93300">
                        <a14:foregroundMark x1="80600" y1="66400" x2="81300" y2="72000"/>
                        <a14:foregroundMark x1="86767" y1="85900" x2="87833" y2="89750"/>
                        <a14:foregroundMark x1="76300" y1="90900" x2="75033" y2="94150"/>
                        <a14:foregroundMark x1="74833" y1="91950" x2="74433" y2="93400"/>
                        <a14:foregroundMark x1="66333" y1="86500" x2="69567" y2="86350"/>
                        <a14:foregroundMark x1="57933" y1="90600" x2="55367" y2="95300"/>
                        <a14:foregroundMark x1="47867" y1="87400" x2="49900" y2="90300"/>
                        <a14:foregroundMark x1="42867" y1="91200" x2="42000" y2="94150"/>
                        <a14:foregroundMark x1="49133" y1="91950" x2="48933" y2="92250"/>
                        <a14:foregroundMark x1="40233" y1="94000" x2="41800" y2="92100"/>
                        <a14:foregroundMark x1="50300" y1="68200" x2="50100" y2="75500"/>
                        <a14:foregroundMark x1="46767" y1="55450" x2="49700" y2="59800"/>
                        <a14:foregroundMark x1="58033" y1="68350" x2="62900" y2="68750"/>
                        <a14:foregroundMark x1="82367" y1="72850" x2="84800" y2="74650"/>
                        <a14:foregroundMark x1="59967" y1="71250" x2="56933" y2="88550"/>
                        <a14:foregroundMark x1="63000" y1="68900" x2="66933" y2="71700"/>
                        <a14:foregroundMark x1="80800" y1="72000" x2="77867" y2="82700"/>
                        <a14:foregroundMark x1="83533" y1="68350" x2="86367" y2="74800"/>
                        <a14:foregroundMark x1="89000" y1="86650" x2="89000" y2="92400"/>
                        <a14:foregroundMark x1="76500" y1="68600" x2="75433" y2="68350"/>
                        <a14:foregroundMark x1="78733" y1="71250" x2="78533" y2="80800"/>
                        <a14:foregroundMark x1="70633" y1="86350" x2="69833" y2="90600"/>
                        <a14:foregroundMark x1="70333" y1="91200" x2="70133" y2="91800"/>
                        <a14:foregroundMark x1="74233" y1="92500" x2="73167" y2="93550"/>
                        <a14:foregroundMark x1="88233" y1="90600" x2="88133" y2="92250"/>
                        <a14:foregroundMark x1="46200" y1="68200" x2="49900" y2="79600"/>
                        <a14:foregroundMark x1="48433" y1="67150" x2="48633" y2="71700"/>
                        <a14:foregroundMark x1="50800" y1="90050" x2="49433" y2="94150"/>
                        <a14:foregroundMark x1="54900" y1="93700" x2="53233" y2="95150"/>
                        <a14:foregroundMark x1="40333" y1="93850" x2="39267" y2="94700"/>
                        <a14:foregroundMark x1="48433" y1="93250" x2="49133" y2="95150"/>
                        <a14:foregroundMark x1="41300" y1="69350" x2="39833" y2="73150"/>
                        <a14:foregroundMark x1="57633" y1="67900" x2="55967" y2="72450"/>
                        <a14:foregroundMark x1="60633" y1="54450" x2="65100" y2="59050"/>
                        <a14:backgroundMark x1="60767" y1="48300" x2="62033" y2="51750"/>
                        <a14:backgroundMark x1="53733" y1="61950" x2="54233" y2="78800"/>
                        <a14:backgroundMark x1="40933" y1="68050" x2="35567" y2="67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1" t="42522"/>
          <a:stretch/>
        </p:blipFill>
        <p:spPr>
          <a:xfrm>
            <a:off x="7019118" y="3585758"/>
            <a:ext cx="6041161" cy="348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5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82192" y="245212"/>
            <a:ext cx="11950701" cy="589279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7000"/>
            </a:schemeClr>
          </a:solidFill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0630" y="951770"/>
            <a:ext cx="11580276" cy="5076910"/>
            <a:chOff x="468583" y="1256871"/>
            <a:chExt cx="6586309" cy="477209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68583" y="1256871"/>
              <a:ext cx="2256791" cy="2343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Em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yêu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mái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trường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hàng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cây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mát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Xôn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xao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khúc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nhạc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Tiếng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chim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xanh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trời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506799" y="3638747"/>
              <a:ext cx="2141884" cy="2343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Mỗi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giờ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ra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chơi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Sân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trường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nhộn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nhịp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Hồng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hào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gương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mặt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Bạn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nào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cũng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xinh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522260" y="1330833"/>
              <a:ext cx="2532632" cy="2907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đêm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trong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mơ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Bỗng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cười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khúc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khích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Ngỡ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đang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ở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lớp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Cùng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bạn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đùa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vui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         (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Nguyễn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Trọng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Hoàn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)  </a:t>
              </a:r>
              <a:endPara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653627" y="1329404"/>
              <a:ext cx="2085555" cy="2418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Yêu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lớp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học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em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khung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cửa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sổ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bàn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tay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lá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Quạt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gió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vào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.</a:t>
              </a: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705100" y="3610103"/>
              <a:ext cx="2671905" cy="2418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Lời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cô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ngọt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ngào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Thấm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từng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trang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sách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Ngày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không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đến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lớp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Thấy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nhớ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nhớ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ghê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!</a:t>
              </a: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1144868"/>
            <a:ext cx="510931" cy="3352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3680211"/>
            <a:ext cx="623621" cy="3719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050" y="1223759"/>
            <a:ext cx="617326" cy="3682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4041179" y="3680211"/>
            <a:ext cx="644254" cy="3915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2" t="29579" r="25689" b="35103"/>
          <a:stretch/>
        </p:blipFill>
        <p:spPr>
          <a:xfrm>
            <a:off x="7287072" y="1224427"/>
            <a:ext cx="590355" cy="3777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38300" y="381000"/>
            <a:ext cx="9715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YÊU LẮM TRƯỜNG ƠI!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006577" y="3972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52060" y="408248"/>
            <a:ext cx="582308" cy="525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图片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8"/>
          <a:stretch/>
        </p:blipFill>
        <p:spPr>
          <a:xfrm>
            <a:off x="7630112" y="4643919"/>
            <a:ext cx="4277636" cy="1473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0047A2-09BA-D79D-D6CB-6C5CF5E18F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0344" y="5835555"/>
            <a:ext cx="6893560" cy="99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529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21202" y="37753"/>
            <a:ext cx="5020086" cy="15248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6000" y="4905114"/>
            <a:ext cx="3819621" cy="1160210"/>
          </a:xfrm>
          <a:prstGeom prst="rect">
            <a:avLst/>
          </a:prstGeom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92783" y="117973"/>
            <a:ext cx="7190563" cy="6858000"/>
          </a:xfrm>
          <a:prstGeom prst="rect">
            <a:avLst/>
          </a:prstGeom>
        </p:spPr>
      </p:pic>
      <p:pic>
        <p:nvPicPr>
          <p:cNvPr id="8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760175" y="-1065232"/>
            <a:ext cx="7190563" cy="6858000"/>
          </a:xfrm>
          <a:prstGeom prst="rect">
            <a:avLst/>
          </a:prstGeom>
        </p:spPr>
      </p:pic>
      <p:pic>
        <p:nvPicPr>
          <p:cNvPr id="12" name="图片 5" descr="卡通人物&#10;&#10;中度可信度描述已自动生成">
            <a:extLst>
              <a:ext uri="{FF2B5EF4-FFF2-40B4-BE49-F238E27FC236}">
                <a16:creationId xmlns:a16="http://schemas.microsoft.com/office/drawing/2014/main" id="{0DA86C16-4DD8-41C8-A214-02C5E71849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383" y="4092326"/>
            <a:ext cx="1974850" cy="2256971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880062" y="5489922"/>
            <a:ext cx="1277701" cy="1472147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893004" y="-60452"/>
            <a:ext cx="1277701" cy="1472147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45859" y="-37574"/>
            <a:ext cx="1277701" cy="147214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09569" y="1189834"/>
            <a:ext cx="11649457" cy="541088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2037606" y="-689973"/>
            <a:ext cx="8116789" cy="3318082"/>
            <a:chOff x="1563554" y="-14377"/>
            <a:chExt cx="9458111" cy="3318082"/>
          </a:xfrm>
        </p:grpSpPr>
        <p:pic>
          <p:nvPicPr>
            <p:cNvPr id="21" name="图片 5" descr="黑暗里有星球&#10;&#10;中度可信度描述已自动生成">
              <a:extLst>
                <a:ext uri="{FF2B5EF4-FFF2-40B4-BE49-F238E27FC236}">
                  <a16:creationId xmlns:a16="http://schemas.microsoft.com/office/drawing/2014/main" id="{4315A59A-AEC7-4595-82A9-0C17619AC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" t="31111" r="4074" b="33102"/>
            <a:stretch/>
          </p:blipFill>
          <p:spPr>
            <a:xfrm>
              <a:off x="1563554" y="-14377"/>
              <a:ext cx="9458111" cy="331808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22731" y="898527"/>
              <a:ext cx="786206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200" b="1" dirty="0" err="1">
                  <a:ln w="571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Dancing Script" panose="02040603050506020204" pitchFamily="18" charset="0"/>
                </a:rPr>
                <a:t>Luyện</a:t>
              </a:r>
              <a:r>
                <a:rPr lang="en-US" sz="7200" b="1" dirty="0">
                  <a:ln w="571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Dancing Script" panose="02040603050506020204" pitchFamily="18" charset="0"/>
                </a:rPr>
                <a:t> </a:t>
              </a:r>
              <a:r>
                <a:rPr lang="en-US" sz="7200" b="1" dirty="0" err="1">
                  <a:ln w="571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Dancing Script" panose="02040603050506020204" pitchFamily="18" charset="0"/>
                </a:rPr>
                <a:t>đọc</a:t>
              </a:r>
              <a:r>
                <a:rPr lang="en-US" sz="7200" b="1" dirty="0">
                  <a:ln w="571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Dancing Script" panose="02040603050506020204" pitchFamily="18" charset="0"/>
                </a:rPr>
                <a:t> </a:t>
              </a:r>
              <a:r>
                <a:rPr lang="en-US" sz="7200" b="1" dirty="0" err="1">
                  <a:ln w="571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Dancing Script" panose="02040603050506020204" pitchFamily="18" charset="0"/>
                </a:rPr>
                <a:t>từ</a:t>
              </a:r>
              <a:r>
                <a:rPr lang="en-US" sz="7200" b="1" dirty="0">
                  <a:ln w="571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Dancing Script" panose="02040603050506020204" pitchFamily="18" charset="0"/>
                </a:rPr>
                <a:t> </a:t>
              </a:r>
              <a:r>
                <a:rPr lang="en-US" sz="7200" b="1" dirty="0" err="1">
                  <a:ln w="571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Dancing Script" panose="02040603050506020204" pitchFamily="18" charset="0"/>
                </a:rPr>
                <a:t>khó</a:t>
              </a:r>
              <a:r>
                <a:rPr lang="en-US" sz="7200" b="1" dirty="0">
                  <a:ln w="571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Dancing Script" panose="02040603050506020204" pitchFamily="18" charset="0"/>
                </a:rPr>
                <a:t>:</a:t>
              </a:r>
            </a:p>
          </p:txBody>
        </p:sp>
      </p:grpSp>
      <p:pic>
        <p:nvPicPr>
          <p:cNvPr id="23" name="图片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" b="1936"/>
          <a:stretch/>
        </p:blipFill>
        <p:spPr>
          <a:xfrm>
            <a:off x="1043764" y="1940523"/>
            <a:ext cx="9710665" cy="495523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340301" y="2841294"/>
            <a:ext cx="3086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B050"/>
                </a:solidFill>
                <a:latin typeface="Cambrial"/>
                <a:cs typeface="Calibri" panose="020F0502020204030204" pitchFamily="34" charset="0"/>
              </a:rPr>
              <a:t>xôn xao</a:t>
            </a:r>
            <a:endParaRPr lang="en-US" sz="4000" b="1" dirty="0">
              <a:solidFill>
                <a:srgbClr val="00B050"/>
              </a:solidFill>
              <a:latin typeface="Cambrial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56996" y="3669683"/>
            <a:ext cx="3871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B050"/>
                </a:solidFill>
                <a:latin typeface="Cambrial"/>
                <a:cs typeface="Calibri" panose="020F0502020204030204" pitchFamily="34" charset="0"/>
              </a:rPr>
              <a:t>nhộn nhịp</a:t>
            </a:r>
            <a:endParaRPr lang="en-US" sz="4000" b="1" dirty="0">
              <a:solidFill>
                <a:srgbClr val="00B050"/>
              </a:solidFill>
              <a:latin typeface="Cambrial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40523" y="4484855"/>
            <a:ext cx="3568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B050"/>
                </a:solidFill>
                <a:latin typeface="Cambrial"/>
                <a:cs typeface="Calibri" panose="020F0502020204030204" pitchFamily="34" charset="0"/>
              </a:rPr>
              <a:t>cửa sổ</a:t>
            </a:r>
            <a:endParaRPr lang="en-US" sz="4000" b="1" dirty="0">
              <a:solidFill>
                <a:srgbClr val="00B050"/>
              </a:solidFill>
              <a:latin typeface="Cambrial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14463" y="5334324"/>
            <a:ext cx="3338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B050"/>
                </a:solidFill>
                <a:latin typeface="Cambrial"/>
                <a:cs typeface="Calibri" panose="020F0502020204030204" pitchFamily="34" charset="0"/>
              </a:rPr>
              <a:t>khúc khích</a:t>
            </a:r>
            <a:endParaRPr lang="en-US" sz="4000" b="1" dirty="0">
              <a:solidFill>
                <a:srgbClr val="00B050"/>
              </a:solidFill>
              <a:latin typeface="Cambrial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90" b="100000" l="0" r="899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68" y="365675"/>
            <a:ext cx="5412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ounded Rectangle 153"/>
          <p:cNvSpPr/>
          <p:nvPr/>
        </p:nvSpPr>
        <p:spPr>
          <a:xfrm>
            <a:off x="0" y="245212"/>
            <a:ext cx="12165407" cy="6076494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7000"/>
            </a:schemeClr>
          </a:solidFill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660368" y="1329203"/>
            <a:ext cx="11683322" cy="4982298"/>
            <a:chOff x="544408" y="738629"/>
            <a:chExt cx="6753663" cy="4982298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544408" y="742126"/>
              <a:ext cx="2256791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Em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yêu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mái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trường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hàng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cây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mát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B4C43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Xôn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B4C43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B4C43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xao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B4C43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khúc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nhạc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Tiếng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chim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xanh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trời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01901" y="3227937"/>
              <a:ext cx="2141884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Mỗi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giờ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ra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chơi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Sân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trường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B4C43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nhộn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B4C43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B4C43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nhịp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Hồng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hào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gương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mặt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Bạn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nào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cũng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xinh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765439" y="738629"/>
              <a:ext cx="2532632" cy="3093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đêm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trong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mơ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Bỗng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cười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B4C43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khúc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B4C43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B4C43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khích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Ngỡ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đang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ở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lớp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Cùng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bạn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đùa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vui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         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(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Nguyễn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Trọng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Hoàn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)  </a:t>
              </a:r>
              <a:endPara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738455" y="777246"/>
              <a:ext cx="2085555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Yêu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lớp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học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em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khung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B4C43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cửa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B4C43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B4C43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sổ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bàn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tay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lá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Quạt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gió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vào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.</a:t>
              </a: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715783" y="3208717"/>
              <a:ext cx="2671905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Lời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cô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ngọt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ngào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Thấm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từng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trang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sách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Ngày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không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đến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lớp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Thấy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nhớ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nhớ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ghê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!</a:t>
              </a: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</p:txBody>
        </p:sp>
      </p:grpSp>
      <p:pic>
        <p:nvPicPr>
          <p:cNvPr id="146" name="Picture 14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3" y="1588738"/>
            <a:ext cx="514986" cy="281312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1" y="4134357"/>
            <a:ext cx="498218" cy="288000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64" y="1656105"/>
            <a:ext cx="498218" cy="288000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3942492" y="4030309"/>
            <a:ext cx="522631" cy="307812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2" t="29579" r="25689" b="35103"/>
          <a:stretch/>
        </p:blipFill>
        <p:spPr>
          <a:xfrm>
            <a:off x="7512454" y="1589495"/>
            <a:ext cx="523618" cy="3246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006577" y="3972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52060" y="408248"/>
            <a:ext cx="582308" cy="525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BA6FC3-273B-1A7C-1D9A-5AAD6082C365}"/>
              </a:ext>
            </a:extLst>
          </p:cNvPr>
          <p:cNvSpPr txBox="1"/>
          <p:nvPr/>
        </p:nvSpPr>
        <p:spPr>
          <a:xfrm>
            <a:off x="1638300" y="381000"/>
            <a:ext cx="9715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YÊU LẮM TRƯỜNG ƠI!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0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5">
            <a:extLst>
              <a:ext uri="{FF2B5EF4-FFF2-40B4-BE49-F238E27FC236}">
                <a16:creationId xmlns:a16="http://schemas.microsoft.com/office/drawing/2014/main" id="{AA677A23-68DF-43D1-8DF7-319CD65B5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882806" cy="1785310"/>
          </a:xfrm>
          <a:prstGeom prst="rect">
            <a:avLst/>
          </a:prstGeom>
        </p:spPr>
      </p:pic>
      <p:pic>
        <p:nvPicPr>
          <p:cNvPr id="5" name="그래픽 48">
            <a:extLst>
              <a:ext uri="{FF2B5EF4-FFF2-40B4-BE49-F238E27FC236}">
                <a16:creationId xmlns:a16="http://schemas.microsoft.com/office/drawing/2014/main" id="{54A1B66C-DADF-4C2A-A518-00F2BE0FA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9259305" y="5851896"/>
            <a:ext cx="2882806" cy="1785310"/>
          </a:xfrm>
          <a:prstGeom prst="rect">
            <a:avLst/>
          </a:prstGeom>
        </p:spPr>
      </p:pic>
      <p:pic>
        <p:nvPicPr>
          <p:cNvPr id="6" name="그래픽 22">
            <a:extLst>
              <a:ext uri="{FF2B5EF4-FFF2-40B4-BE49-F238E27FC236}">
                <a16:creationId xmlns:a16="http://schemas.microsoft.com/office/drawing/2014/main" id="{30250DA1-7BA3-4BB3-8B80-9EEF239323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-561827" y="1416578"/>
            <a:ext cx="1950641" cy="227060"/>
          </a:xfrm>
          <a:prstGeom prst="rect">
            <a:avLst/>
          </a:prstGeom>
        </p:spPr>
      </p:pic>
      <p:pic>
        <p:nvPicPr>
          <p:cNvPr id="7" name="그래픽 28">
            <a:extLst>
              <a:ext uri="{FF2B5EF4-FFF2-40B4-BE49-F238E27FC236}">
                <a16:creationId xmlns:a16="http://schemas.microsoft.com/office/drawing/2014/main" id="{9D43800B-EEC4-4C4A-B40C-A18B3CD1ED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06514" y="385526"/>
            <a:ext cx="245140" cy="268862"/>
          </a:xfrm>
          <a:prstGeom prst="rect">
            <a:avLst/>
          </a:prstGeom>
        </p:spPr>
      </p:pic>
      <p:pic>
        <p:nvPicPr>
          <p:cNvPr id="8" name="그래픽 29">
            <a:extLst>
              <a:ext uri="{FF2B5EF4-FFF2-40B4-BE49-F238E27FC236}">
                <a16:creationId xmlns:a16="http://schemas.microsoft.com/office/drawing/2014/main" id="{EBC8273A-6D97-4C8B-A4C9-01D4302FC8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08716" y="7098300"/>
            <a:ext cx="255683" cy="255683"/>
          </a:xfrm>
          <a:prstGeom prst="rect">
            <a:avLst/>
          </a:prstGeom>
        </p:spPr>
      </p:pic>
      <p:pic>
        <p:nvPicPr>
          <p:cNvPr id="9" name="그래픽 31">
            <a:extLst>
              <a:ext uri="{FF2B5EF4-FFF2-40B4-BE49-F238E27FC236}">
                <a16:creationId xmlns:a16="http://schemas.microsoft.com/office/drawing/2014/main" id="{2D4B1143-A931-4220-BCAA-75189E8BCD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19040" y="6077486"/>
            <a:ext cx="271498" cy="271498"/>
          </a:xfrm>
          <a:prstGeom prst="rect">
            <a:avLst/>
          </a:prstGeom>
        </p:spPr>
      </p:pic>
      <p:pic>
        <p:nvPicPr>
          <p:cNvPr id="10" name="그래픽 36">
            <a:extLst>
              <a:ext uri="{FF2B5EF4-FFF2-40B4-BE49-F238E27FC236}">
                <a16:creationId xmlns:a16="http://schemas.microsoft.com/office/drawing/2014/main" id="{08FCE57B-82E4-4E9B-AAB4-00AD6A829E9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-1199" b="-1"/>
          <a:stretch/>
        </p:blipFill>
        <p:spPr>
          <a:xfrm>
            <a:off x="1286333" y="158411"/>
            <a:ext cx="636048" cy="643674"/>
          </a:xfrm>
          <a:prstGeom prst="rect">
            <a:avLst/>
          </a:prstGeom>
        </p:spPr>
      </p:pic>
      <p:pic>
        <p:nvPicPr>
          <p:cNvPr id="11" name="그래픽 37">
            <a:extLst>
              <a:ext uri="{FF2B5EF4-FFF2-40B4-BE49-F238E27FC236}">
                <a16:creationId xmlns:a16="http://schemas.microsoft.com/office/drawing/2014/main" id="{EDC09C93-9DBD-4989-A705-8745B0DB92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71442" y="814207"/>
            <a:ext cx="181200" cy="181200"/>
          </a:xfrm>
          <a:prstGeom prst="rect">
            <a:avLst/>
          </a:prstGeom>
        </p:spPr>
      </p:pic>
      <p:pic>
        <p:nvPicPr>
          <p:cNvPr id="12" name="그래픽 42">
            <a:extLst>
              <a:ext uri="{FF2B5EF4-FFF2-40B4-BE49-F238E27FC236}">
                <a16:creationId xmlns:a16="http://schemas.microsoft.com/office/drawing/2014/main" id="{22C903DB-2335-42D1-B738-7B3F6AA51B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6200000">
            <a:off x="10961770" y="6313512"/>
            <a:ext cx="555809" cy="1077933"/>
          </a:xfrm>
          <a:prstGeom prst="rect">
            <a:avLst/>
          </a:prstGeom>
        </p:spPr>
      </p:pic>
      <p:pic>
        <p:nvPicPr>
          <p:cNvPr id="13" name="그래픽 43">
            <a:extLst>
              <a:ext uri="{FF2B5EF4-FFF2-40B4-BE49-F238E27FC236}">
                <a16:creationId xmlns:a16="http://schemas.microsoft.com/office/drawing/2014/main" id="{EB3A609F-BAC1-4792-B044-93C3D7016CD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t="18732" r="17866"/>
          <a:stretch/>
        </p:blipFill>
        <p:spPr>
          <a:xfrm>
            <a:off x="11140991" y="0"/>
            <a:ext cx="1051009" cy="1039915"/>
          </a:xfrm>
          <a:prstGeom prst="rect">
            <a:avLst/>
          </a:prstGeom>
        </p:spPr>
      </p:pic>
      <p:pic>
        <p:nvPicPr>
          <p:cNvPr id="14" name="그래픽 46">
            <a:extLst>
              <a:ext uri="{FF2B5EF4-FFF2-40B4-BE49-F238E27FC236}">
                <a16:creationId xmlns:a16="http://schemas.microsoft.com/office/drawing/2014/main" id="{03385086-4FF4-417D-A939-9911A4A1E0A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73209" b="45296"/>
          <a:stretch/>
        </p:blipFill>
        <p:spPr>
          <a:xfrm>
            <a:off x="843029" y="5925192"/>
            <a:ext cx="456826" cy="932807"/>
          </a:xfrm>
          <a:prstGeom prst="rect">
            <a:avLst/>
          </a:prstGeom>
        </p:spPr>
      </p:pic>
      <p:pic>
        <p:nvPicPr>
          <p:cNvPr id="15" name="그래픽 47">
            <a:extLst>
              <a:ext uri="{FF2B5EF4-FFF2-40B4-BE49-F238E27FC236}">
                <a16:creationId xmlns:a16="http://schemas.microsoft.com/office/drawing/2014/main" id="{7F05DF2B-4239-404F-B548-220D28F7CEB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61622" b="72636"/>
          <a:stretch/>
        </p:blipFill>
        <p:spPr>
          <a:xfrm>
            <a:off x="0" y="5685082"/>
            <a:ext cx="408087" cy="290977"/>
          </a:xfrm>
          <a:prstGeom prst="rect">
            <a:avLst/>
          </a:prstGeom>
        </p:spPr>
      </p:pic>
      <p:sp>
        <p:nvSpPr>
          <p:cNvPr id="16" name="자유형: 도형 52">
            <a:extLst>
              <a:ext uri="{FF2B5EF4-FFF2-40B4-BE49-F238E27FC236}">
                <a16:creationId xmlns:a16="http://schemas.microsoft.com/office/drawing/2014/main" id="{57B6E511-6703-4BBF-999F-A8190F59699E}"/>
              </a:ext>
            </a:extLst>
          </p:cNvPr>
          <p:cNvSpPr>
            <a:spLocks noChangeAspect="1"/>
          </p:cNvSpPr>
          <p:nvPr/>
        </p:nvSpPr>
        <p:spPr>
          <a:xfrm>
            <a:off x="2" y="6082824"/>
            <a:ext cx="895252" cy="775175"/>
          </a:xfrm>
          <a:custGeom>
            <a:avLst/>
            <a:gdLst>
              <a:gd name="connsiteX0" fmla="*/ 234919 w 657477"/>
              <a:gd name="connsiteY0" fmla="*/ 0 h 569292"/>
              <a:gd name="connsiteX1" fmla="*/ 657477 w 657477"/>
              <a:gd name="connsiteY1" fmla="*/ 422558 h 569292"/>
              <a:gd name="connsiteX2" fmla="*/ 648892 w 657477"/>
              <a:gd name="connsiteY2" fmla="*/ 507718 h 569292"/>
              <a:gd name="connsiteX3" fmla="*/ 629779 w 657477"/>
              <a:gd name="connsiteY3" fmla="*/ 569292 h 569292"/>
              <a:gd name="connsiteX4" fmla="*/ 0 w 657477"/>
              <a:gd name="connsiteY4" fmla="*/ 569292 h 569292"/>
              <a:gd name="connsiteX5" fmla="*/ 0 w 657477"/>
              <a:gd name="connsiteY5" fmla="*/ 71441 h 569292"/>
              <a:gd name="connsiteX6" fmla="*/ 70441 w 657477"/>
              <a:gd name="connsiteY6" fmla="*/ 33207 h 569292"/>
              <a:gd name="connsiteX7" fmla="*/ 234919 w 657477"/>
              <a:gd name="connsiteY7" fmla="*/ 0 h 56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477" h="569292">
                <a:moveTo>
                  <a:pt x="234919" y="0"/>
                </a:moveTo>
                <a:cubicBezTo>
                  <a:pt x="468291" y="0"/>
                  <a:pt x="657477" y="189186"/>
                  <a:pt x="657477" y="422558"/>
                </a:cubicBezTo>
                <a:cubicBezTo>
                  <a:pt x="657477" y="451730"/>
                  <a:pt x="654521" y="480211"/>
                  <a:pt x="648892" y="507718"/>
                </a:cubicBezTo>
                <a:lnTo>
                  <a:pt x="629779" y="569292"/>
                </a:lnTo>
                <a:lnTo>
                  <a:pt x="0" y="569292"/>
                </a:lnTo>
                <a:lnTo>
                  <a:pt x="0" y="71441"/>
                </a:lnTo>
                <a:lnTo>
                  <a:pt x="70441" y="33207"/>
                </a:lnTo>
                <a:cubicBezTo>
                  <a:pt x="120995" y="11824"/>
                  <a:pt x="176576" y="0"/>
                  <a:pt x="234919" y="0"/>
                </a:cubicBezTo>
                <a:close/>
              </a:path>
            </a:pathLst>
          </a:custGeom>
          <a:solidFill>
            <a:srgbClr val="FFBE00"/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+mj-lt"/>
            </a:endParaRPr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-13918" y="-601106"/>
            <a:ext cx="5913924" cy="773148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95474" y="2437140"/>
            <a:ext cx="6964761" cy="2779768"/>
            <a:chOff x="295474" y="2437140"/>
            <a:chExt cx="6964761" cy="2779768"/>
          </a:xfrm>
        </p:grpSpPr>
        <p:sp>
          <p:nvSpPr>
            <p:cNvPr id="22" name="TextBox 21"/>
            <p:cNvSpPr txBox="1"/>
            <p:nvPr/>
          </p:nvSpPr>
          <p:spPr>
            <a:xfrm>
              <a:off x="295474" y="2446919"/>
              <a:ext cx="5938564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6000" dirty="0" err="1">
                  <a:ln w="190500">
                    <a:solidFill>
                      <a:srgbClr val="C00000"/>
                    </a:solidFill>
                  </a:ln>
                  <a:noFill/>
                  <a:latin typeface="#9Slide03 IcielPanton Black" panose="00000A00000000000000" pitchFamily="2" charset="0"/>
                  <a:cs typeface="Calibri" panose="020F0502020204030204" pitchFamily="34" charset="0"/>
                </a:rPr>
                <a:t>Giải</a:t>
              </a:r>
              <a:r>
                <a:rPr lang="en-US" sz="6000" dirty="0">
                  <a:ln w="190500">
                    <a:solidFill>
                      <a:srgbClr val="C00000"/>
                    </a:solidFill>
                  </a:ln>
                  <a:noFill/>
                  <a:latin typeface="#9Slide03 IcielPanton Black" panose="00000A00000000000000" pitchFamily="2" charset="0"/>
                  <a:cs typeface="Calibri" panose="020F0502020204030204" pitchFamily="34" charset="0"/>
                </a:rPr>
                <a:t> </a:t>
              </a:r>
            </a:p>
            <a:p>
              <a:r>
                <a:rPr lang="en-US" sz="6000" dirty="0">
                  <a:ln w="190500">
                    <a:solidFill>
                      <a:srgbClr val="C00000"/>
                    </a:solidFill>
                  </a:ln>
                  <a:noFill/>
                  <a:latin typeface="#9Slide03 IcielPanton Black" panose="00000A00000000000000" pitchFamily="2" charset="0"/>
                  <a:cs typeface="Calibri" panose="020F0502020204030204" pitchFamily="34" charset="0"/>
                </a:rPr>
                <a:t>	</a:t>
              </a:r>
              <a:r>
                <a:rPr lang="en-US" sz="6000" dirty="0" err="1">
                  <a:ln w="190500">
                    <a:solidFill>
                      <a:srgbClr val="C00000"/>
                    </a:solidFill>
                  </a:ln>
                  <a:noFill/>
                  <a:latin typeface="#9Slide03 IcielPanton Black" panose="00000A00000000000000" pitchFamily="2" charset="0"/>
                  <a:cs typeface="Calibri" panose="020F0502020204030204" pitchFamily="34" charset="0"/>
                </a:rPr>
                <a:t>nghĩa</a:t>
              </a:r>
              <a:r>
                <a:rPr lang="en-US" sz="6000" dirty="0">
                  <a:ln w="190500">
                    <a:solidFill>
                      <a:srgbClr val="C00000"/>
                    </a:solidFill>
                  </a:ln>
                  <a:noFill/>
                  <a:latin typeface="#9Slide03 IcielPanton Black" panose="00000A00000000000000" pitchFamily="2" charset="0"/>
                  <a:cs typeface="Calibri" panose="020F0502020204030204" pitchFamily="34" charset="0"/>
                </a:rPr>
                <a:t> </a:t>
              </a:r>
            </a:p>
            <a:p>
              <a:r>
                <a:rPr lang="en-US" sz="6000" dirty="0">
                  <a:ln w="190500">
                    <a:solidFill>
                      <a:srgbClr val="C00000"/>
                    </a:solidFill>
                  </a:ln>
                  <a:noFill/>
                  <a:latin typeface="#9Slide03 IcielPanton Black" panose="00000A00000000000000" pitchFamily="2" charset="0"/>
                  <a:cs typeface="Calibri" panose="020F0502020204030204" pitchFamily="34" charset="0"/>
                </a:rPr>
                <a:t>			</a:t>
              </a:r>
              <a:r>
                <a:rPr lang="en-US" sz="6000" dirty="0" err="1">
                  <a:ln w="190500">
                    <a:solidFill>
                      <a:srgbClr val="C00000"/>
                    </a:solidFill>
                  </a:ln>
                  <a:noFill/>
                  <a:latin typeface="#9Slide03 IcielPanton Black" panose="00000A00000000000000" pitchFamily="2" charset="0"/>
                  <a:cs typeface="Calibri" panose="020F0502020204030204" pitchFamily="34" charset="0"/>
                </a:rPr>
                <a:t>từ</a:t>
              </a:r>
              <a:r>
                <a:rPr lang="en-US" sz="6000" dirty="0">
                  <a:ln w="190500">
                    <a:solidFill>
                      <a:srgbClr val="C00000"/>
                    </a:solidFill>
                  </a:ln>
                  <a:noFill/>
                  <a:latin typeface="#9Slide03 IcielPanton Black" panose="00000A00000000000000" pitchFamily="2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3" name="TextBox 6"/>
            <p:cNvSpPr txBox="1"/>
            <p:nvPr/>
          </p:nvSpPr>
          <p:spPr>
            <a:xfrm>
              <a:off x="330503" y="2437140"/>
              <a:ext cx="6929732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6000" dirty="0" err="1">
                  <a:ln w="127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cs typeface="Calibri" panose="020F0502020204030204" pitchFamily="34" charset="0"/>
                </a:rPr>
                <a:t>Giải</a:t>
              </a:r>
              <a:r>
                <a:rPr lang="en-US" sz="6000" dirty="0">
                  <a:ln w="127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cs typeface="Calibri" panose="020F0502020204030204" pitchFamily="34" charset="0"/>
                </a:rPr>
                <a:t> </a:t>
              </a:r>
            </a:p>
            <a:p>
              <a:r>
                <a:rPr lang="en-US" sz="6000" dirty="0">
                  <a:ln w="127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cs typeface="Calibri" panose="020F0502020204030204" pitchFamily="34" charset="0"/>
                </a:rPr>
                <a:t>	</a:t>
              </a:r>
              <a:r>
                <a:rPr lang="en-US" sz="6000" dirty="0" err="1">
                  <a:ln w="127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cs typeface="Calibri" panose="020F0502020204030204" pitchFamily="34" charset="0"/>
                </a:rPr>
                <a:t>nghĩa</a:t>
              </a:r>
              <a:r>
                <a:rPr lang="en-US" sz="6000" dirty="0">
                  <a:ln w="127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cs typeface="Calibri" panose="020F0502020204030204" pitchFamily="34" charset="0"/>
                </a:rPr>
                <a:t> </a:t>
              </a:r>
            </a:p>
            <a:p>
              <a:r>
                <a:rPr lang="en-US" sz="6000" dirty="0">
                  <a:ln w="127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cs typeface="Calibri" panose="020F0502020204030204" pitchFamily="34" charset="0"/>
                </a:rPr>
                <a:t>			</a:t>
              </a:r>
              <a:r>
                <a:rPr lang="en-US" sz="6000" dirty="0" err="1">
                  <a:ln w="127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cs typeface="Calibri" panose="020F0502020204030204" pitchFamily="34" charset="0"/>
                </a:rPr>
                <a:t>từ</a:t>
              </a:r>
              <a:r>
                <a:rPr lang="en-US" sz="6000" dirty="0">
                  <a:ln w="127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cs typeface="Calibri" panose="020F0502020204030204" pitchFamily="34" charset="0"/>
                </a:rPr>
                <a:t>: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54672" y="632043"/>
            <a:ext cx="4847772" cy="3152751"/>
            <a:chOff x="6296566" y="933618"/>
            <a:chExt cx="4847772" cy="3152751"/>
          </a:xfrm>
        </p:grpSpPr>
        <p:pic>
          <p:nvPicPr>
            <p:cNvPr id="25" name="图片 27" descr="图标&#10;&#10;描述已自动生成">
              <a:extLst>
                <a:ext uri="{FF2B5EF4-FFF2-40B4-BE49-F238E27FC236}">
                  <a16:creationId xmlns:a16="http://schemas.microsoft.com/office/drawing/2014/main" id="{A143244E-2989-444F-86DE-49968AB3F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6566" y="933618"/>
              <a:ext cx="4847772" cy="3152751"/>
            </a:xfrm>
            <a:prstGeom prst="rect">
              <a:avLst/>
            </a:prstGeom>
          </p:spPr>
        </p:pic>
        <p:sp>
          <p:nvSpPr>
            <p:cNvPr id="26" name="TextBox 7"/>
            <p:cNvSpPr txBox="1"/>
            <p:nvPr/>
          </p:nvSpPr>
          <p:spPr>
            <a:xfrm>
              <a:off x="6536148" y="1606643"/>
              <a:ext cx="4065239" cy="20721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6817" lvl="1" algn="ctr">
                <a:lnSpc>
                  <a:spcPct val="150000"/>
                </a:lnSpc>
              </a:pPr>
              <a:r>
                <a:rPr lang="vi-VN" sz="4800" b="1" dirty="0">
                  <a:solidFill>
                    <a:srgbClr val="FF0000"/>
                  </a:solidFill>
                  <a:latin typeface="Cambrial"/>
                  <a:cs typeface="Calibri" panose="020F0502020204030204" pitchFamily="34" charset="0"/>
                </a:rPr>
                <a:t>Xôn xao </a:t>
              </a:r>
            </a:p>
            <a:p>
              <a:pPr marL="256817" lvl="1" algn="ctr">
                <a:lnSpc>
                  <a:spcPct val="150000"/>
                </a:lnSpc>
              </a:pPr>
              <a:r>
                <a:rPr lang="en-US" sz="4800" b="1" dirty="0" err="1">
                  <a:latin typeface="Cambrial"/>
                  <a:cs typeface="Calibri" panose="020F0502020204030204" pitchFamily="34" charset="0"/>
                </a:rPr>
                <a:t>là</a:t>
              </a:r>
              <a:r>
                <a:rPr lang="en-US" sz="4800" b="1" dirty="0">
                  <a:latin typeface="Cambrial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latin typeface="Cambrial"/>
                  <a:cs typeface="Calibri" panose="020F0502020204030204" pitchFamily="34" charset="0"/>
                </a:rPr>
                <a:t>gì</a:t>
              </a:r>
              <a:r>
                <a:rPr lang="en-US" sz="4800" b="1" dirty="0">
                  <a:latin typeface="Cambrial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309572" y="506698"/>
            <a:ext cx="8895885" cy="5842285"/>
            <a:chOff x="2889911" y="1905437"/>
            <a:chExt cx="8261838" cy="5394960"/>
          </a:xfrm>
        </p:grpSpPr>
        <p:pic>
          <p:nvPicPr>
            <p:cNvPr id="28" name="图片 27" descr="图标&#10;&#10;描述已自动生成">
              <a:extLst>
                <a:ext uri="{FF2B5EF4-FFF2-40B4-BE49-F238E27FC236}">
                  <a16:creationId xmlns:a16="http://schemas.microsoft.com/office/drawing/2014/main" id="{A143244E-2989-444F-86DE-49968AB3F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89911" y="1905437"/>
              <a:ext cx="8261838" cy="539496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3630368" y="3443102"/>
              <a:ext cx="6744823" cy="2902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dirty="0">
                  <a:solidFill>
                    <a:srgbClr val="FF0066"/>
                  </a:solidFill>
                  <a:latin typeface="Cambrial"/>
                  <a:cs typeface="Calibri" panose="020F0502020204030204" pitchFamily="34" charset="0"/>
                </a:rPr>
                <a:t>Xôn xao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: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từ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để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tả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âm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thanh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,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tiếng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động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đến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từ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nhiều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phía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,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xen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lẫn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nhau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.</a:t>
              </a:r>
            </a:p>
            <a:p>
              <a:pPr algn="ctr"/>
              <a:endParaRPr lang="en-US" sz="4500" b="1" dirty="0">
                <a:latin typeface="Cambrial"/>
                <a:cs typeface="Calibri" panose="020F0502020204030204" pitchFamily="34" charset="0"/>
              </a:endParaRPr>
            </a:p>
          </p:txBody>
        </p:sp>
      </p:grpSp>
      <p:pic>
        <p:nvPicPr>
          <p:cNvPr id="30" name="Picture 4" descr="Child Reading Book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667" b="90000" l="3222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8309">
            <a:off x="8122813" y="-701183"/>
            <a:ext cx="3423920" cy="342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245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63 -0.24467 L 0.10573 -0.24467 C 0.05716 -0.24467 -8.33333E-7 -0.17777 -8.33333E-7 -0.12245 L -8.33333E-7 -3.33333E-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8" y="1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5">
            <a:extLst>
              <a:ext uri="{FF2B5EF4-FFF2-40B4-BE49-F238E27FC236}">
                <a16:creationId xmlns:a16="http://schemas.microsoft.com/office/drawing/2014/main" id="{AA677A23-68DF-43D1-8DF7-319CD65B5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882806" cy="1785310"/>
          </a:xfrm>
          <a:prstGeom prst="rect">
            <a:avLst/>
          </a:prstGeom>
        </p:spPr>
      </p:pic>
      <p:pic>
        <p:nvPicPr>
          <p:cNvPr id="5" name="그래픽 48">
            <a:extLst>
              <a:ext uri="{FF2B5EF4-FFF2-40B4-BE49-F238E27FC236}">
                <a16:creationId xmlns:a16="http://schemas.microsoft.com/office/drawing/2014/main" id="{54A1B66C-DADF-4C2A-A518-00F2BE0FA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9578610" y="5629503"/>
            <a:ext cx="2882806" cy="1785310"/>
          </a:xfrm>
          <a:prstGeom prst="rect">
            <a:avLst/>
          </a:prstGeom>
        </p:spPr>
      </p:pic>
      <p:pic>
        <p:nvPicPr>
          <p:cNvPr id="6" name="그래픽 22">
            <a:extLst>
              <a:ext uri="{FF2B5EF4-FFF2-40B4-BE49-F238E27FC236}">
                <a16:creationId xmlns:a16="http://schemas.microsoft.com/office/drawing/2014/main" id="{30250DA1-7BA3-4BB3-8B80-9EEF239323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-561827" y="1416578"/>
            <a:ext cx="1950641" cy="227060"/>
          </a:xfrm>
          <a:prstGeom prst="rect">
            <a:avLst/>
          </a:prstGeom>
        </p:spPr>
      </p:pic>
      <p:pic>
        <p:nvPicPr>
          <p:cNvPr id="7" name="그래픽 28">
            <a:extLst>
              <a:ext uri="{FF2B5EF4-FFF2-40B4-BE49-F238E27FC236}">
                <a16:creationId xmlns:a16="http://schemas.microsoft.com/office/drawing/2014/main" id="{9D43800B-EEC4-4C4A-B40C-A18B3CD1ED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06514" y="385526"/>
            <a:ext cx="245140" cy="268862"/>
          </a:xfrm>
          <a:prstGeom prst="rect">
            <a:avLst/>
          </a:prstGeom>
        </p:spPr>
      </p:pic>
      <p:pic>
        <p:nvPicPr>
          <p:cNvPr id="8" name="그래픽 29">
            <a:extLst>
              <a:ext uri="{FF2B5EF4-FFF2-40B4-BE49-F238E27FC236}">
                <a16:creationId xmlns:a16="http://schemas.microsoft.com/office/drawing/2014/main" id="{EBC8273A-6D97-4C8B-A4C9-01D4302FC8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08716" y="7098300"/>
            <a:ext cx="255683" cy="255683"/>
          </a:xfrm>
          <a:prstGeom prst="rect">
            <a:avLst/>
          </a:prstGeom>
        </p:spPr>
      </p:pic>
      <p:pic>
        <p:nvPicPr>
          <p:cNvPr id="9" name="그래픽 31">
            <a:extLst>
              <a:ext uri="{FF2B5EF4-FFF2-40B4-BE49-F238E27FC236}">
                <a16:creationId xmlns:a16="http://schemas.microsoft.com/office/drawing/2014/main" id="{2D4B1143-A931-4220-BCAA-75189E8BCD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19040" y="6077486"/>
            <a:ext cx="271498" cy="271498"/>
          </a:xfrm>
          <a:prstGeom prst="rect">
            <a:avLst/>
          </a:prstGeom>
        </p:spPr>
      </p:pic>
      <p:pic>
        <p:nvPicPr>
          <p:cNvPr id="10" name="그래픽 36">
            <a:extLst>
              <a:ext uri="{FF2B5EF4-FFF2-40B4-BE49-F238E27FC236}">
                <a16:creationId xmlns:a16="http://schemas.microsoft.com/office/drawing/2014/main" id="{08FCE57B-82E4-4E9B-AAB4-00AD6A829E9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-1199" b="-1"/>
          <a:stretch/>
        </p:blipFill>
        <p:spPr>
          <a:xfrm>
            <a:off x="1286333" y="158411"/>
            <a:ext cx="636048" cy="643674"/>
          </a:xfrm>
          <a:prstGeom prst="rect">
            <a:avLst/>
          </a:prstGeom>
        </p:spPr>
      </p:pic>
      <p:pic>
        <p:nvPicPr>
          <p:cNvPr id="11" name="그래픽 37">
            <a:extLst>
              <a:ext uri="{FF2B5EF4-FFF2-40B4-BE49-F238E27FC236}">
                <a16:creationId xmlns:a16="http://schemas.microsoft.com/office/drawing/2014/main" id="{EDC09C93-9DBD-4989-A705-8745B0DB92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71442" y="814207"/>
            <a:ext cx="181200" cy="181200"/>
          </a:xfrm>
          <a:prstGeom prst="rect">
            <a:avLst/>
          </a:prstGeom>
        </p:spPr>
      </p:pic>
      <p:pic>
        <p:nvPicPr>
          <p:cNvPr id="12" name="그래픽 42">
            <a:extLst>
              <a:ext uri="{FF2B5EF4-FFF2-40B4-BE49-F238E27FC236}">
                <a16:creationId xmlns:a16="http://schemas.microsoft.com/office/drawing/2014/main" id="{22C903DB-2335-42D1-B738-7B3F6AA51B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6200000">
            <a:off x="10961770" y="6313512"/>
            <a:ext cx="555809" cy="1077933"/>
          </a:xfrm>
          <a:prstGeom prst="rect">
            <a:avLst/>
          </a:prstGeom>
        </p:spPr>
      </p:pic>
      <p:pic>
        <p:nvPicPr>
          <p:cNvPr id="13" name="그래픽 43">
            <a:extLst>
              <a:ext uri="{FF2B5EF4-FFF2-40B4-BE49-F238E27FC236}">
                <a16:creationId xmlns:a16="http://schemas.microsoft.com/office/drawing/2014/main" id="{EB3A609F-BAC1-4792-B044-93C3D7016CD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t="18732" r="17866"/>
          <a:stretch/>
        </p:blipFill>
        <p:spPr>
          <a:xfrm>
            <a:off x="11140991" y="0"/>
            <a:ext cx="1051009" cy="1039915"/>
          </a:xfrm>
          <a:prstGeom prst="rect">
            <a:avLst/>
          </a:prstGeom>
        </p:spPr>
      </p:pic>
      <p:pic>
        <p:nvPicPr>
          <p:cNvPr id="14" name="그래픽 46">
            <a:extLst>
              <a:ext uri="{FF2B5EF4-FFF2-40B4-BE49-F238E27FC236}">
                <a16:creationId xmlns:a16="http://schemas.microsoft.com/office/drawing/2014/main" id="{03385086-4FF4-417D-A939-9911A4A1E0A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73209" b="45296"/>
          <a:stretch/>
        </p:blipFill>
        <p:spPr>
          <a:xfrm>
            <a:off x="843029" y="5925192"/>
            <a:ext cx="456826" cy="932807"/>
          </a:xfrm>
          <a:prstGeom prst="rect">
            <a:avLst/>
          </a:prstGeom>
        </p:spPr>
      </p:pic>
      <p:pic>
        <p:nvPicPr>
          <p:cNvPr id="15" name="그래픽 47">
            <a:extLst>
              <a:ext uri="{FF2B5EF4-FFF2-40B4-BE49-F238E27FC236}">
                <a16:creationId xmlns:a16="http://schemas.microsoft.com/office/drawing/2014/main" id="{7F05DF2B-4239-404F-B548-220D28F7CEB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61622" b="72636"/>
          <a:stretch/>
        </p:blipFill>
        <p:spPr>
          <a:xfrm>
            <a:off x="0" y="5685082"/>
            <a:ext cx="408087" cy="290977"/>
          </a:xfrm>
          <a:prstGeom prst="rect">
            <a:avLst/>
          </a:prstGeom>
        </p:spPr>
      </p:pic>
      <p:sp>
        <p:nvSpPr>
          <p:cNvPr id="16" name="자유형: 도형 52">
            <a:extLst>
              <a:ext uri="{FF2B5EF4-FFF2-40B4-BE49-F238E27FC236}">
                <a16:creationId xmlns:a16="http://schemas.microsoft.com/office/drawing/2014/main" id="{57B6E511-6703-4BBF-999F-A8190F59699E}"/>
              </a:ext>
            </a:extLst>
          </p:cNvPr>
          <p:cNvSpPr>
            <a:spLocks noChangeAspect="1"/>
          </p:cNvSpPr>
          <p:nvPr/>
        </p:nvSpPr>
        <p:spPr>
          <a:xfrm>
            <a:off x="2" y="6082824"/>
            <a:ext cx="895252" cy="775175"/>
          </a:xfrm>
          <a:custGeom>
            <a:avLst/>
            <a:gdLst>
              <a:gd name="connsiteX0" fmla="*/ 234919 w 657477"/>
              <a:gd name="connsiteY0" fmla="*/ 0 h 569292"/>
              <a:gd name="connsiteX1" fmla="*/ 657477 w 657477"/>
              <a:gd name="connsiteY1" fmla="*/ 422558 h 569292"/>
              <a:gd name="connsiteX2" fmla="*/ 648892 w 657477"/>
              <a:gd name="connsiteY2" fmla="*/ 507718 h 569292"/>
              <a:gd name="connsiteX3" fmla="*/ 629779 w 657477"/>
              <a:gd name="connsiteY3" fmla="*/ 569292 h 569292"/>
              <a:gd name="connsiteX4" fmla="*/ 0 w 657477"/>
              <a:gd name="connsiteY4" fmla="*/ 569292 h 569292"/>
              <a:gd name="connsiteX5" fmla="*/ 0 w 657477"/>
              <a:gd name="connsiteY5" fmla="*/ 71441 h 569292"/>
              <a:gd name="connsiteX6" fmla="*/ 70441 w 657477"/>
              <a:gd name="connsiteY6" fmla="*/ 33207 h 569292"/>
              <a:gd name="connsiteX7" fmla="*/ 234919 w 657477"/>
              <a:gd name="connsiteY7" fmla="*/ 0 h 56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477" h="569292">
                <a:moveTo>
                  <a:pt x="234919" y="0"/>
                </a:moveTo>
                <a:cubicBezTo>
                  <a:pt x="468291" y="0"/>
                  <a:pt x="657477" y="189186"/>
                  <a:pt x="657477" y="422558"/>
                </a:cubicBezTo>
                <a:cubicBezTo>
                  <a:pt x="657477" y="451730"/>
                  <a:pt x="654521" y="480211"/>
                  <a:pt x="648892" y="507718"/>
                </a:cubicBezTo>
                <a:lnTo>
                  <a:pt x="629779" y="569292"/>
                </a:lnTo>
                <a:lnTo>
                  <a:pt x="0" y="569292"/>
                </a:lnTo>
                <a:lnTo>
                  <a:pt x="0" y="71441"/>
                </a:lnTo>
                <a:lnTo>
                  <a:pt x="70441" y="33207"/>
                </a:lnTo>
                <a:cubicBezTo>
                  <a:pt x="120995" y="11824"/>
                  <a:pt x="176576" y="0"/>
                  <a:pt x="234919" y="0"/>
                </a:cubicBezTo>
                <a:close/>
              </a:path>
            </a:pathLst>
          </a:custGeom>
          <a:solidFill>
            <a:srgbClr val="FFBE00"/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21448" y="-806351"/>
            <a:ext cx="5913924" cy="7731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47628" y="2204828"/>
            <a:ext cx="6944972" cy="2787350"/>
            <a:chOff x="485537" y="1988215"/>
            <a:chExt cx="6944972" cy="2787350"/>
          </a:xfrm>
        </p:grpSpPr>
        <p:sp>
          <p:nvSpPr>
            <p:cNvPr id="22" name="TextBox 21"/>
            <p:cNvSpPr txBox="1"/>
            <p:nvPr/>
          </p:nvSpPr>
          <p:spPr>
            <a:xfrm>
              <a:off x="485537" y="1988215"/>
              <a:ext cx="5938564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 w="190500">
                    <a:solidFill>
                      <a:srgbClr val="C00000"/>
                    </a:solidFill>
                  </a:ln>
                  <a:noFill/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Giải</a:t>
              </a:r>
              <a:r>
                <a:rPr kumimoji="0" lang="en-US" sz="6000" b="0" i="0" u="none" strike="noStrike" kern="1200" cap="none" spc="0" normalizeH="0" baseline="0" noProof="0" dirty="0">
                  <a:ln w="190500">
                    <a:solidFill>
                      <a:srgbClr val="C00000"/>
                    </a:solidFill>
                  </a:ln>
                  <a:noFill/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190500">
                    <a:solidFill>
                      <a:srgbClr val="C00000"/>
                    </a:solidFill>
                  </a:ln>
                  <a:noFill/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	</a:t>
              </a:r>
              <a:r>
                <a:rPr kumimoji="0" lang="en-US" sz="6000" b="0" i="0" u="none" strike="noStrike" kern="1200" cap="none" spc="0" normalizeH="0" baseline="0" noProof="0" dirty="0" err="1">
                  <a:ln w="190500">
                    <a:solidFill>
                      <a:srgbClr val="C00000"/>
                    </a:solidFill>
                  </a:ln>
                  <a:noFill/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nghĩa</a:t>
              </a:r>
              <a:r>
                <a:rPr kumimoji="0" lang="en-US" sz="6000" b="0" i="0" u="none" strike="noStrike" kern="1200" cap="none" spc="0" normalizeH="0" baseline="0" noProof="0" dirty="0">
                  <a:ln w="190500">
                    <a:solidFill>
                      <a:srgbClr val="C00000"/>
                    </a:solidFill>
                  </a:ln>
                  <a:noFill/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190500">
                    <a:solidFill>
                      <a:srgbClr val="C00000"/>
                    </a:solidFill>
                  </a:ln>
                  <a:noFill/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			</a:t>
              </a:r>
              <a:r>
                <a:rPr kumimoji="0" lang="en-US" sz="6000" b="0" i="0" u="none" strike="noStrike" kern="1200" cap="none" spc="0" normalizeH="0" baseline="0" noProof="0" dirty="0" err="1">
                  <a:ln w="190500">
                    <a:solidFill>
                      <a:srgbClr val="C00000"/>
                    </a:solidFill>
                  </a:ln>
                  <a:noFill/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6000" b="0" i="0" u="none" strike="noStrike" kern="1200" cap="none" spc="0" normalizeH="0" baseline="0" noProof="0" dirty="0">
                  <a:ln w="190500">
                    <a:solidFill>
                      <a:srgbClr val="C00000"/>
                    </a:solidFill>
                  </a:ln>
                  <a:noFill/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3" name="TextBox 6"/>
            <p:cNvSpPr txBox="1"/>
            <p:nvPr/>
          </p:nvSpPr>
          <p:spPr>
            <a:xfrm>
              <a:off x="500777" y="2005576"/>
              <a:ext cx="6929732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Giải</a:t>
              </a:r>
              <a:r>
                <a:rPr kumimoji="0" lang="en-US" sz="6000" b="0" i="0" u="none" strike="noStrike" kern="1200" cap="none" spc="0" normalizeH="0" baseline="0" noProof="0" dirty="0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	</a:t>
              </a:r>
              <a:r>
                <a:rPr kumimoji="0" lang="en-US" sz="6000" b="0" i="0" u="none" strike="noStrike" kern="1200" cap="none" spc="0" normalizeH="0" baseline="0" noProof="0" dirty="0" err="1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nghĩa</a:t>
              </a:r>
              <a:r>
                <a:rPr kumimoji="0" lang="en-US" sz="6000" b="0" i="0" u="none" strike="noStrike" kern="1200" cap="none" spc="0" normalizeH="0" baseline="0" noProof="0" dirty="0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			</a:t>
              </a:r>
              <a:r>
                <a:rPr kumimoji="0" lang="en-US" sz="6000" b="0" i="0" u="none" strike="noStrike" kern="1200" cap="none" spc="0" normalizeH="0" baseline="0" noProof="0" dirty="0" err="1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6000" b="0" i="0" u="none" strike="noStrike" kern="1200" cap="none" spc="0" normalizeH="0" baseline="0" noProof="0" dirty="0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: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54672" y="632043"/>
            <a:ext cx="4847772" cy="3152751"/>
            <a:chOff x="6296566" y="933618"/>
            <a:chExt cx="4847772" cy="3152751"/>
          </a:xfrm>
        </p:grpSpPr>
        <p:pic>
          <p:nvPicPr>
            <p:cNvPr id="25" name="图片 27" descr="图标&#10;&#10;描述已自动生成">
              <a:extLst>
                <a:ext uri="{FF2B5EF4-FFF2-40B4-BE49-F238E27FC236}">
                  <a16:creationId xmlns:a16="http://schemas.microsoft.com/office/drawing/2014/main" id="{A143244E-2989-444F-86DE-49968AB3F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6566" y="933618"/>
              <a:ext cx="4847772" cy="3152751"/>
            </a:xfrm>
            <a:prstGeom prst="rect">
              <a:avLst/>
            </a:prstGeom>
          </p:spPr>
        </p:pic>
        <p:sp>
          <p:nvSpPr>
            <p:cNvPr id="26" name="TextBox 7"/>
            <p:cNvSpPr txBox="1"/>
            <p:nvPr/>
          </p:nvSpPr>
          <p:spPr>
            <a:xfrm>
              <a:off x="6475204" y="1759944"/>
              <a:ext cx="4065239" cy="17267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6817" marR="0" lvl="1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l"/>
                  <a:cs typeface="Calibri" panose="020F0502020204030204" pitchFamily="34" charset="0"/>
                </a:rPr>
                <a:t>Nhộn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Calibri" panose="020F0502020204030204" pitchFamily="34" charset="0"/>
                </a:rPr>
                <a:t> nhịp</a:t>
              </a:r>
            </a:p>
            <a:p>
              <a:pPr marL="256817" marR="0" lvl="1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cs typeface="Calibri" panose="020F0502020204030204" pitchFamily="34" charset="0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cs typeface="Calibri" panose="020F0502020204030204" pitchFamily="34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497236" y="361913"/>
            <a:ext cx="8307682" cy="5394960"/>
            <a:chOff x="6524354" y="2945352"/>
            <a:chExt cx="8261838" cy="5394960"/>
          </a:xfrm>
        </p:grpSpPr>
        <p:pic>
          <p:nvPicPr>
            <p:cNvPr id="28" name="图片 27" descr="图标&#10;&#10;描述已自动生成">
              <a:extLst>
                <a:ext uri="{FF2B5EF4-FFF2-40B4-BE49-F238E27FC236}">
                  <a16:creationId xmlns:a16="http://schemas.microsoft.com/office/drawing/2014/main" id="{A143244E-2989-444F-86DE-49968AB3F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24354" y="2945352"/>
              <a:ext cx="8261838" cy="539496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356722" y="4335516"/>
              <a:ext cx="6009590" cy="3370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200" b="1" dirty="0">
                  <a:solidFill>
                    <a:srgbClr val="FF0066"/>
                  </a:solidFill>
                  <a:latin typeface="Cambrial"/>
                  <a:cs typeface="Calibri" panose="020F0502020204030204" pitchFamily="34" charset="0"/>
                </a:rPr>
                <a:t>Nhộn nhịp </a:t>
              </a:r>
              <a:r>
                <a:rPr lang="en-US" sz="42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không</a:t>
              </a:r>
              <a:r>
                <a:rPr lang="en-US" sz="42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2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khí</a:t>
              </a:r>
              <a:r>
                <a:rPr lang="en-US" sz="42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2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đông</a:t>
              </a:r>
              <a:r>
                <a:rPr lang="en-US" sz="42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2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vui</a:t>
              </a:r>
              <a:r>
                <a:rPr lang="en-US" sz="42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, </a:t>
              </a:r>
              <a:r>
                <a:rPr lang="en-US" sz="42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có</a:t>
              </a:r>
              <a:r>
                <a:rPr lang="en-US" sz="42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2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nhiều</a:t>
              </a:r>
              <a:r>
                <a:rPr lang="en-US" sz="42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2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người</a:t>
              </a:r>
              <a:r>
                <a:rPr lang="en-US" sz="42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qua </a:t>
              </a:r>
              <a:r>
                <a:rPr lang="en-US" sz="42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lại</a:t>
              </a:r>
              <a:r>
                <a:rPr lang="en-US" sz="42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2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hoặc</a:t>
              </a:r>
              <a:r>
                <a:rPr lang="en-US" sz="42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2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cùng</a:t>
              </a:r>
              <a:r>
                <a:rPr lang="en-US" sz="42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2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tham</a:t>
              </a:r>
              <a:r>
                <a:rPr lang="en-US" sz="42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2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gia</a:t>
              </a:r>
              <a:r>
                <a:rPr lang="en-US" sz="42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2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hoạt</a:t>
              </a:r>
              <a:r>
                <a:rPr lang="en-US" sz="42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2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động</a:t>
              </a:r>
              <a:r>
                <a:rPr lang="en-US" sz="42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0" name="Picture 4" descr="Child Reading Book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667" b="90000" l="3222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8309">
            <a:off x="6407807" y="-871330"/>
            <a:ext cx="3423920" cy="342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1282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63 -0.24467 L 0.10573 -0.24467 C 0.05716 -0.24467 -8.33333E-7 -0.17777 -8.33333E-7 -0.12245 L -8.33333E-7 -3.33333E-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8" y="1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5">
            <a:extLst>
              <a:ext uri="{FF2B5EF4-FFF2-40B4-BE49-F238E27FC236}">
                <a16:creationId xmlns:a16="http://schemas.microsoft.com/office/drawing/2014/main" id="{AA677A23-68DF-43D1-8DF7-319CD65B5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882806" cy="1785310"/>
          </a:xfrm>
          <a:prstGeom prst="rect">
            <a:avLst/>
          </a:prstGeom>
        </p:spPr>
      </p:pic>
      <p:pic>
        <p:nvPicPr>
          <p:cNvPr id="5" name="그래픽 48">
            <a:extLst>
              <a:ext uri="{FF2B5EF4-FFF2-40B4-BE49-F238E27FC236}">
                <a16:creationId xmlns:a16="http://schemas.microsoft.com/office/drawing/2014/main" id="{54A1B66C-DADF-4C2A-A518-00F2BE0FA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9259305" y="5851896"/>
            <a:ext cx="2882806" cy="1785310"/>
          </a:xfrm>
          <a:prstGeom prst="rect">
            <a:avLst/>
          </a:prstGeom>
        </p:spPr>
      </p:pic>
      <p:pic>
        <p:nvPicPr>
          <p:cNvPr id="6" name="그래픽 22">
            <a:extLst>
              <a:ext uri="{FF2B5EF4-FFF2-40B4-BE49-F238E27FC236}">
                <a16:creationId xmlns:a16="http://schemas.microsoft.com/office/drawing/2014/main" id="{30250DA1-7BA3-4BB3-8B80-9EEF239323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-561827" y="1416578"/>
            <a:ext cx="1950641" cy="227060"/>
          </a:xfrm>
          <a:prstGeom prst="rect">
            <a:avLst/>
          </a:prstGeom>
        </p:spPr>
      </p:pic>
      <p:pic>
        <p:nvPicPr>
          <p:cNvPr id="7" name="그래픽 28">
            <a:extLst>
              <a:ext uri="{FF2B5EF4-FFF2-40B4-BE49-F238E27FC236}">
                <a16:creationId xmlns:a16="http://schemas.microsoft.com/office/drawing/2014/main" id="{9D43800B-EEC4-4C4A-B40C-A18B3CD1ED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06514" y="385526"/>
            <a:ext cx="245140" cy="268862"/>
          </a:xfrm>
          <a:prstGeom prst="rect">
            <a:avLst/>
          </a:prstGeom>
        </p:spPr>
      </p:pic>
      <p:pic>
        <p:nvPicPr>
          <p:cNvPr id="8" name="그래픽 29">
            <a:extLst>
              <a:ext uri="{FF2B5EF4-FFF2-40B4-BE49-F238E27FC236}">
                <a16:creationId xmlns:a16="http://schemas.microsoft.com/office/drawing/2014/main" id="{EBC8273A-6D97-4C8B-A4C9-01D4302FC8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08716" y="7098300"/>
            <a:ext cx="255683" cy="255683"/>
          </a:xfrm>
          <a:prstGeom prst="rect">
            <a:avLst/>
          </a:prstGeom>
        </p:spPr>
      </p:pic>
      <p:pic>
        <p:nvPicPr>
          <p:cNvPr id="9" name="그래픽 31">
            <a:extLst>
              <a:ext uri="{FF2B5EF4-FFF2-40B4-BE49-F238E27FC236}">
                <a16:creationId xmlns:a16="http://schemas.microsoft.com/office/drawing/2014/main" id="{2D4B1143-A931-4220-BCAA-75189E8BCD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19040" y="6077486"/>
            <a:ext cx="271498" cy="271498"/>
          </a:xfrm>
          <a:prstGeom prst="rect">
            <a:avLst/>
          </a:prstGeom>
        </p:spPr>
      </p:pic>
      <p:pic>
        <p:nvPicPr>
          <p:cNvPr id="10" name="그래픽 36">
            <a:extLst>
              <a:ext uri="{FF2B5EF4-FFF2-40B4-BE49-F238E27FC236}">
                <a16:creationId xmlns:a16="http://schemas.microsoft.com/office/drawing/2014/main" id="{08FCE57B-82E4-4E9B-AAB4-00AD6A829E9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-1199" b="-1"/>
          <a:stretch/>
        </p:blipFill>
        <p:spPr>
          <a:xfrm>
            <a:off x="1286333" y="158411"/>
            <a:ext cx="636048" cy="643674"/>
          </a:xfrm>
          <a:prstGeom prst="rect">
            <a:avLst/>
          </a:prstGeom>
        </p:spPr>
      </p:pic>
      <p:pic>
        <p:nvPicPr>
          <p:cNvPr id="11" name="그래픽 37">
            <a:extLst>
              <a:ext uri="{FF2B5EF4-FFF2-40B4-BE49-F238E27FC236}">
                <a16:creationId xmlns:a16="http://schemas.microsoft.com/office/drawing/2014/main" id="{EDC09C93-9DBD-4989-A705-8745B0DB92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71442" y="814207"/>
            <a:ext cx="181200" cy="181200"/>
          </a:xfrm>
          <a:prstGeom prst="rect">
            <a:avLst/>
          </a:prstGeom>
        </p:spPr>
      </p:pic>
      <p:pic>
        <p:nvPicPr>
          <p:cNvPr id="12" name="그래픽 42">
            <a:extLst>
              <a:ext uri="{FF2B5EF4-FFF2-40B4-BE49-F238E27FC236}">
                <a16:creationId xmlns:a16="http://schemas.microsoft.com/office/drawing/2014/main" id="{22C903DB-2335-42D1-B738-7B3F6AA51B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6200000">
            <a:off x="10961770" y="6313512"/>
            <a:ext cx="555809" cy="1077933"/>
          </a:xfrm>
          <a:prstGeom prst="rect">
            <a:avLst/>
          </a:prstGeom>
        </p:spPr>
      </p:pic>
      <p:pic>
        <p:nvPicPr>
          <p:cNvPr id="13" name="그래픽 43">
            <a:extLst>
              <a:ext uri="{FF2B5EF4-FFF2-40B4-BE49-F238E27FC236}">
                <a16:creationId xmlns:a16="http://schemas.microsoft.com/office/drawing/2014/main" id="{EB3A609F-BAC1-4792-B044-93C3D7016CD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t="18732" r="17866"/>
          <a:stretch/>
        </p:blipFill>
        <p:spPr>
          <a:xfrm>
            <a:off x="11140991" y="0"/>
            <a:ext cx="1051009" cy="1039915"/>
          </a:xfrm>
          <a:prstGeom prst="rect">
            <a:avLst/>
          </a:prstGeom>
        </p:spPr>
      </p:pic>
      <p:pic>
        <p:nvPicPr>
          <p:cNvPr id="14" name="그래픽 46">
            <a:extLst>
              <a:ext uri="{FF2B5EF4-FFF2-40B4-BE49-F238E27FC236}">
                <a16:creationId xmlns:a16="http://schemas.microsoft.com/office/drawing/2014/main" id="{03385086-4FF4-417D-A939-9911A4A1E0A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73209" b="45296"/>
          <a:stretch/>
        </p:blipFill>
        <p:spPr>
          <a:xfrm>
            <a:off x="843029" y="5925192"/>
            <a:ext cx="456826" cy="932807"/>
          </a:xfrm>
          <a:prstGeom prst="rect">
            <a:avLst/>
          </a:prstGeom>
        </p:spPr>
      </p:pic>
      <p:pic>
        <p:nvPicPr>
          <p:cNvPr id="15" name="그래픽 47">
            <a:extLst>
              <a:ext uri="{FF2B5EF4-FFF2-40B4-BE49-F238E27FC236}">
                <a16:creationId xmlns:a16="http://schemas.microsoft.com/office/drawing/2014/main" id="{7F05DF2B-4239-404F-B548-220D28F7CEB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61622" b="72636"/>
          <a:stretch/>
        </p:blipFill>
        <p:spPr>
          <a:xfrm>
            <a:off x="0" y="5685082"/>
            <a:ext cx="408087" cy="290977"/>
          </a:xfrm>
          <a:prstGeom prst="rect">
            <a:avLst/>
          </a:prstGeom>
        </p:spPr>
      </p:pic>
      <p:sp>
        <p:nvSpPr>
          <p:cNvPr id="16" name="자유형: 도형 52">
            <a:extLst>
              <a:ext uri="{FF2B5EF4-FFF2-40B4-BE49-F238E27FC236}">
                <a16:creationId xmlns:a16="http://schemas.microsoft.com/office/drawing/2014/main" id="{57B6E511-6703-4BBF-999F-A8190F59699E}"/>
              </a:ext>
            </a:extLst>
          </p:cNvPr>
          <p:cNvSpPr>
            <a:spLocks noChangeAspect="1"/>
          </p:cNvSpPr>
          <p:nvPr/>
        </p:nvSpPr>
        <p:spPr>
          <a:xfrm>
            <a:off x="2" y="6082824"/>
            <a:ext cx="895252" cy="775175"/>
          </a:xfrm>
          <a:custGeom>
            <a:avLst/>
            <a:gdLst>
              <a:gd name="connsiteX0" fmla="*/ 234919 w 657477"/>
              <a:gd name="connsiteY0" fmla="*/ 0 h 569292"/>
              <a:gd name="connsiteX1" fmla="*/ 657477 w 657477"/>
              <a:gd name="connsiteY1" fmla="*/ 422558 h 569292"/>
              <a:gd name="connsiteX2" fmla="*/ 648892 w 657477"/>
              <a:gd name="connsiteY2" fmla="*/ 507718 h 569292"/>
              <a:gd name="connsiteX3" fmla="*/ 629779 w 657477"/>
              <a:gd name="connsiteY3" fmla="*/ 569292 h 569292"/>
              <a:gd name="connsiteX4" fmla="*/ 0 w 657477"/>
              <a:gd name="connsiteY4" fmla="*/ 569292 h 569292"/>
              <a:gd name="connsiteX5" fmla="*/ 0 w 657477"/>
              <a:gd name="connsiteY5" fmla="*/ 71441 h 569292"/>
              <a:gd name="connsiteX6" fmla="*/ 70441 w 657477"/>
              <a:gd name="connsiteY6" fmla="*/ 33207 h 569292"/>
              <a:gd name="connsiteX7" fmla="*/ 234919 w 657477"/>
              <a:gd name="connsiteY7" fmla="*/ 0 h 56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477" h="569292">
                <a:moveTo>
                  <a:pt x="234919" y="0"/>
                </a:moveTo>
                <a:cubicBezTo>
                  <a:pt x="468291" y="0"/>
                  <a:pt x="657477" y="189186"/>
                  <a:pt x="657477" y="422558"/>
                </a:cubicBezTo>
                <a:cubicBezTo>
                  <a:pt x="657477" y="451730"/>
                  <a:pt x="654521" y="480211"/>
                  <a:pt x="648892" y="507718"/>
                </a:cubicBezTo>
                <a:lnTo>
                  <a:pt x="629779" y="569292"/>
                </a:lnTo>
                <a:lnTo>
                  <a:pt x="0" y="569292"/>
                </a:lnTo>
                <a:lnTo>
                  <a:pt x="0" y="71441"/>
                </a:lnTo>
                <a:lnTo>
                  <a:pt x="70441" y="33207"/>
                </a:lnTo>
                <a:cubicBezTo>
                  <a:pt x="120995" y="11824"/>
                  <a:pt x="176576" y="0"/>
                  <a:pt x="234919" y="0"/>
                </a:cubicBezTo>
                <a:close/>
              </a:path>
            </a:pathLst>
          </a:custGeom>
          <a:solidFill>
            <a:srgbClr val="FFBE00"/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-50448" y="-873490"/>
            <a:ext cx="5913924" cy="7731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47628" y="2204828"/>
            <a:ext cx="6944972" cy="2787350"/>
            <a:chOff x="485537" y="1988215"/>
            <a:chExt cx="6944972" cy="2787350"/>
          </a:xfrm>
        </p:grpSpPr>
        <p:sp>
          <p:nvSpPr>
            <p:cNvPr id="22" name="TextBox 21"/>
            <p:cNvSpPr txBox="1"/>
            <p:nvPr/>
          </p:nvSpPr>
          <p:spPr>
            <a:xfrm>
              <a:off x="485537" y="1988215"/>
              <a:ext cx="5938564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 w="190500">
                    <a:solidFill>
                      <a:srgbClr val="C00000"/>
                    </a:solidFill>
                  </a:ln>
                  <a:noFill/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Giải</a:t>
              </a:r>
              <a:r>
                <a:rPr kumimoji="0" lang="en-US" sz="6000" b="0" i="0" u="none" strike="noStrike" kern="1200" cap="none" spc="0" normalizeH="0" baseline="0" noProof="0" dirty="0">
                  <a:ln w="190500">
                    <a:solidFill>
                      <a:srgbClr val="C00000"/>
                    </a:solidFill>
                  </a:ln>
                  <a:noFill/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190500">
                    <a:solidFill>
                      <a:srgbClr val="C00000"/>
                    </a:solidFill>
                  </a:ln>
                  <a:noFill/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	</a:t>
              </a:r>
              <a:r>
                <a:rPr kumimoji="0" lang="en-US" sz="6000" b="0" i="0" u="none" strike="noStrike" kern="1200" cap="none" spc="0" normalizeH="0" baseline="0" noProof="0" dirty="0" err="1">
                  <a:ln w="190500">
                    <a:solidFill>
                      <a:srgbClr val="C00000"/>
                    </a:solidFill>
                  </a:ln>
                  <a:noFill/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nghĩa</a:t>
              </a:r>
              <a:r>
                <a:rPr kumimoji="0" lang="en-US" sz="6000" b="0" i="0" u="none" strike="noStrike" kern="1200" cap="none" spc="0" normalizeH="0" baseline="0" noProof="0" dirty="0">
                  <a:ln w="190500">
                    <a:solidFill>
                      <a:srgbClr val="C00000"/>
                    </a:solidFill>
                  </a:ln>
                  <a:noFill/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190500">
                    <a:solidFill>
                      <a:srgbClr val="C00000"/>
                    </a:solidFill>
                  </a:ln>
                  <a:noFill/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			</a:t>
              </a:r>
              <a:r>
                <a:rPr kumimoji="0" lang="en-US" sz="6000" b="0" i="0" u="none" strike="noStrike" kern="1200" cap="none" spc="0" normalizeH="0" baseline="0" noProof="0" dirty="0" err="1">
                  <a:ln w="190500">
                    <a:solidFill>
                      <a:srgbClr val="C00000"/>
                    </a:solidFill>
                  </a:ln>
                  <a:noFill/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6000" b="0" i="0" u="none" strike="noStrike" kern="1200" cap="none" spc="0" normalizeH="0" baseline="0" noProof="0" dirty="0">
                  <a:ln w="190500">
                    <a:solidFill>
                      <a:srgbClr val="C00000"/>
                    </a:solidFill>
                  </a:ln>
                  <a:noFill/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3" name="TextBox 6"/>
            <p:cNvSpPr txBox="1"/>
            <p:nvPr/>
          </p:nvSpPr>
          <p:spPr>
            <a:xfrm>
              <a:off x="500777" y="2005576"/>
              <a:ext cx="6929732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Giải</a:t>
              </a:r>
              <a:r>
                <a:rPr kumimoji="0" lang="en-US" sz="6000" b="0" i="0" u="none" strike="noStrike" kern="1200" cap="none" spc="0" normalizeH="0" baseline="0" noProof="0" dirty="0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	</a:t>
              </a:r>
              <a:r>
                <a:rPr kumimoji="0" lang="en-US" sz="6000" b="0" i="0" u="none" strike="noStrike" kern="1200" cap="none" spc="0" normalizeH="0" baseline="0" noProof="0" dirty="0" err="1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nghĩa</a:t>
              </a:r>
              <a:r>
                <a:rPr kumimoji="0" lang="en-US" sz="6000" b="0" i="0" u="none" strike="noStrike" kern="1200" cap="none" spc="0" normalizeH="0" baseline="0" noProof="0" dirty="0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			</a:t>
              </a:r>
              <a:r>
                <a:rPr kumimoji="0" lang="en-US" sz="6000" b="0" i="0" u="none" strike="noStrike" kern="1200" cap="none" spc="0" normalizeH="0" baseline="0" noProof="0" dirty="0" err="1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6000" b="0" i="0" u="none" strike="noStrike" kern="1200" cap="none" spc="0" normalizeH="0" baseline="0" noProof="0" dirty="0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Calibri" panose="020F0502020204030204" pitchFamily="34" charset="0"/>
                </a:rPr>
                <a:t>: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207449" y="188877"/>
            <a:ext cx="4847772" cy="3152751"/>
            <a:chOff x="5249343" y="490452"/>
            <a:chExt cx="4847772" cy="3152751"/>
          </a:xfrm>
        </p:grpSpPr>
        <p:pic>
          <p:nvPicPr>
            <p:cNvPr id="25" name="图片 27" descr="图标&#10;&#10;描述已自动生成">
              <a:extLst>
                <a:ext uri="{FF2B5EF4-FFF2-40B4-BE49-F238E27FC236}">
                  <a16:creationId xmlns:a16="http://schemas.microsoft.com/office/drawing/2014/main" id="{A143244E-2989-444F-86DE-49968AB3F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9343" y="490452"/>
              <a:ext cx="4847772" cy="3152751"/>
            </a:xfrm>
            <a:prstGeom prst="rect">
              <a:avLst/>
            </a:prstGeom>
          </p:spPr>
        </p:pic>
        <p:sp>
          <p:nvSpPr>
            <p:cNvPr id="26" name="TextBox 7"/>
            <p:cNvSpPr txBox="1"/>
            <p:nvPr/>
          </p:nvSpPr>
          <p:spPr>
            <a:xfrm>
              <a:off x="5504090" y="1296982"/>
              <a:ext cx="4065239" cy="17325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6817" marR="0" lvl="1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l"/>
                  <a:cs typeface="Calibri" panose="020F0502020204030204" pitchFamily="34" charset="0"/>
                </a:rPr>
                <a:t>Khúc khích </a:t>
              </a:r>
            </a:p>
            <a:p>
              <a:pPr marL="256817" marR="0" lvl="1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cs typeface="Calibri" panose="020F0502020204030204" pitchFamily="34" charset="0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cs typeface="Calibri" panose="020F0502020204030204" pitchFamily="34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233217" y="294774"/>
            <a:ext cx="8307682" cy="5394960"/>
            <a:chOff x="6831228" y="4175875"/>
            <a:chExt cx="8261838" cy="5394960"/>
          </a:xfrm>
        </p:grpSpPr>
        <p:pic>
          <p:nvPicPr>
            <p:cNvPr id="28" name="图片 27" descr="图标&#10;&#10;描述已自动生成">
              <a:extLst>
                <a:ext uri="{FF2B5EF4-FFF2-40B4-BE49-F238E27FC236}">
                  <a16:creationId xmlns:a16="http://schemas.microsoft.com/office/drawing/2014/main" id="{A143244E-2989-444F-86DE-49968AB3F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31228" y="4175875"/>
              <a:ext cx="8261838" cy="539496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791854" y="5669152"/>
              <a:ext cx="6009590" cy="3000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dirty="0">
                  <a:solidFill>
                    <a:srgbClr val="FF0066"/>
                  </a:solidFill>
                  <a:latin typeface="Cambrial"/>
                  <a:cs typeface="Calibri" panose="020F0502020204030204" pitchFamily="34" charset="0"/>
                </a:rPr>
                <a:t>Khúc khích: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Tiếng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cười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nhỏ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,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liên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tiếp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,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thể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hiện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sự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thích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thú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  <a:latin typeface="Cambrial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0" name="Picture 4" descr="Child Reading Book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667" b="90000" l="3222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8309">
            <a:off x="7006202" y="-821127"/>
            <a:ext cx="3423920" cy="342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060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63 -0.24467 L 0.10573 -0.24467 C 0.05716 -0.24467 -8.33333E-7 -0.17777 -8.33333E-7 -0.12245 L -8.33333E-7 -3.33333E-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8" y="1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12">
            <a:extLst>
              <a:ext uri="{FF2B5EF4-FFF2-40B4-BE49-F238E27FC236}">
                <a16:creationId xmlns:a16="http://schemas.microsoft.com/office/drawing/2014/main" id="{5727EBCA-EF65-418B-92CC-45705C0A0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0" y="750771"/>
            <a:ext cx="12209100" cy="6073885"/>
          </a:xfrm>
          <a:prstGeom prst="rect">
            <a:avLst/>
          </a:prstGeom>
        </p:spPr>
      </p:pic>
      <p:pic>
        <p:nvPicPr>
          <p:cNvPr id="19" name="图片 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71931" y="680720"/>
            <a:ext cx="1320370" cy="6177515"/>
          </a:xfrm>
          <a:custGeom>
            <a:avLst/>
            <a:gdLst>
              <a:gd name="connsiteX0" fmla="*/ 689843 w 1320370"/>
              <a:gd name="connsiteY0" fmla="*/ 0 h 6177515"/>
              <a:gd name="connsiteX1" fmla="*/ 1320370 w 1320370"/>
              <a:gd name="connsiteY1" fmla="*/ 0 h 6177515"/>
              <a:gd name="connsiteX2" fmla="*/ 1320370 w 1320370"/>
              <a:gd name="connsiteY2" fmla="*/ 6177515 h 6177515"/>
              <a:gd name="connsiteX3" fmla="*/ 0 w 1320370"/>
              <a:gd name="connsiteY3" fmla="*/ 5220102 h 6177515"/>
              <a:gd name="connsiteX4" fmla="*/ 0 w 1320370"/>
              <a:gd name="connsiteY4" fmla="*/ 500212 h 6177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370" h="6177515">
                <a:moveTo>
                  <a:pt x="689843" y="0"/>
                </a:moveTo>
                <a:lnTo>
                  <a:pt x="1320370" y="0"/>
                </a:lnTo>
                <a:lnTo>
                  <a:pt x="1320370" y="6177515"/>
                </a:lnTo>
                <a:lnTo>
                  <a:pt x="0" y="5220102"/>
                </a:lnTo>
                <a:lnTo>
                  <a:pt x="0" y="500212"/>
                </a:lnTo>
                <a:close/>
              </a:path>
            </a:pathLst>
          </a:custGeom>
        </p:spPr>
      </p:pic>
      <p:pic>
        <p:nvPicPr>
          <p:cNvPr id="20" name="图片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513094"/>
            <a:ext cx="1320370" cy="6049928"/>
          </a:xfrm>
          <a:custGeom>
            <a:avLst/>
            <a:gdLst>
              <a:gd name="connsiteX0" fmla="*/ 0 w 1320370"/>
              <a:gd name="connsiteY0" fmla="*/ 0 h 6049928"/>
              <a:gd name="connsiteX1" fmla="*/ 513219 w 1320370"/>
              <a:gd name="connsiteY1" fmla="*/ 0 h 6049928"/>
              <a:gd name="connsiteX2" fmla="*/ 1320370 w 1320370"/>
              <a:gd name="connsiteY2" fmla="*/ 585273 h 6049928"/>
              <a:gd name="connsiteX3" fmla="*/ 1320370 w 1320370"/>
              <a:gd name="connsiteY3" fmla="*/ 5092516 h 6049928"/>
              <a:gd name="connsiteX4" fmla="*/ 0 w 1320370"/>
              <a:gd name="connsiteY4" fmla="*/ 6049928 h 604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370" h="6049928">
                <a:moveTo>
                  <a:pt x="0" y="0"/>
                </a:moveTo>
                <a:lnTo>
                  <a:pt x="513219" y="0"/>
                </a:lnTo>
                <a:lnTo>
                  <a:pt x="1320370" y="585273"/>
                </a:lnTo>
                <a:lnTo>
                  <a:pt x="1320370" y="5092516"/>
                </a:lnTo>
                <a:lnTo>
                  <a:pt x="0" y="6049928"/>
                </a:lnTo>
                <a:close/>
              </a:path>
            </a:pathLst>
          </a:cu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078" y="1434453"/>
            <a:ext cx="10864014" cy="23532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192" y="3208383"/>
            <a:ext cx="3354639" cy="335463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0050" y1="67350" x2="70750" y2="80700"/>
                        <a14:foregroundMark x1="33550" y1="79600" x2="38850" y2="8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17" y="3040757"/>
            <a:ext cx="3887529" cy="388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9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139700" y="127000"/>
            <a:ext cx="11950700" cy="589279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7500" y="2824534"/>
            <a:ext cx="2678269" cy="120893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82836" y="851200"/>
            <a:ext cx="11772901" cy="6382825"/>
            <a:chOff x="448309" y="1479454"/>
            <a:chExt cx="6705490" cy="469915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526093"/>
              <a:ext cx="2256791" cy="178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Em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yêu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mái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trường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hàng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cây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mát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Xôn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xao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khúc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nhạc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Tiếng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chim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xanh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trời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98843" y="3459518"/>
              <a:ext cx="2141884" cy="2719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Mỗi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giờ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ra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chơi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Sân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trường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nhộn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nhịp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Hồng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hào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gương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mặt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Bạn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nào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cũng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xinh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621167" y="1479454"/>
              <a:ext cx="2532632" cy="2277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đêm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trong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mơ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Bỗng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cười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khúc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khích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Ngỡ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đang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ở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lớp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Cùng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bạn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đùa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vui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         (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Nguyễn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Trọng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Hoàn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)  </a:t>
              </a:r>
              <a:endPara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640727" y="1507393"/>
              <a:ext cx="2085555" cy="178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Yêu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lớp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học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em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khung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cửa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sổ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bàn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tay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lá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Quạt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gió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vào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.</a:t>
              </a: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640727" y="3414676"/>
              <a:ext cx="2671905" cy="178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Lời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cô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ngọt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ngào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Thấm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từng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trang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sách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Ngày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không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đến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lớp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Thấy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nhớ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nhớ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ghê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!</a:t>
              </a: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85900" y="228600"/>
            <a:ext cx="9715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YÊU LẮM TRƯỜNG ƠI!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050" y1="67350" x2="70750" y2="80700"/>
                        <a14:foregroundMark x1="33550" y1="79600" x2="38850" y2="8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153" y="2574528"/>
            <a:ext cx="4693964" cy="4693964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65270" y="178475"/>
            <a:ext cx="1277701" cy="147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14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6580" y="4705114"/>
            <a:ext cx="988599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D0CA"/>
                </a:solidFill>
                <a:effectLst/>
                <a:uLnTx/>
                <a:uFillTx/>
                <a:latin typeface="#9Slide07 SVNZiclets" panose="02000603000000000000" pitchFamily="2" charset="0"/>
                <a:cs typeface="+mn-cs"/>
              </a:rPr>
              <a:t>Trả</a:t>
            </a:r>
            <a:r>
              <a:rPr kumimoji="0" lang="en-US" sz="85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D0CA"/>
                </a:solidFill>
                <a:effectLst/>
                <a:uLnTx/>
                <a:uFillTx/>
                <a:latin typeface="#9Slide07 SVNZiclets" panose="02000603000000000000" pitchFamily="2" charset="0"/>
                <a:cs typeface="+mn-cs"/>
              </a:rPr>
              <a:t> </a:t>
            </a:r>
            <a:r>
              <a:rPr kumimoji="0" lang="en-US" sz="85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D0CA"/>
                </a:solidFill>
                <a:effectLst/>
                <a:uLnTx/>
                <a:uFillTx/>
                <a:latin typeface="#9Slide07 SVNZiclets" panose="02000603000000000000" pitchFamily="2" charset="0"/>
                <a:cs typeface="+mn-cs"/>
              </a:rPr>
              <a:t>lời</a:t>
            </a:r>
            <a:r>
              <a:rPr kumimoji="0" lang="en-US" sz="85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D0CA"/>
                </a:solidFill>
                <a:effectLst/>
                <a:uLnTx/>
                <a:uFillTx/>
                <a:latin typeface="#9Slide07 SVNZiclets" panose="02000603000000000000" pitchFamily="2" charset="0"/>
                <a:cs typeface="+mn-cs"/>
              </a:rPr>
              <a:t> </a:t>
            </a:r>
            <a:r>
              <a:rPr kumimoji="0" lang="en-US" sz="85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D0CA"/>
                </a:solidFill>
                <a:effectLst/>
                <a:uLnTx/>
                <a:uFillTx/>
                <a:latin typeface="#9Slide07 SVNZiclets" panose="02000603000000000000" pitchFamily="2" charset="0"/>
                <a:cs typeface="+mn-cs"/>
              </a:rPr>
              <a:t>câu</a:t>
            </a:r>
            <a:r>
              <a:rPr kumimoji="0" lang="en-US" sz="85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D0CA"/>
                </a:solidFill>
                <a:effectLst/>
                <a:uLnTx/>
                <a:uFillTx/>
                <a:latin typeface="#9Slide07 SVNZiclets" panose="02000603000000000000" pitchFamily="2" charset="0"/>
                <a:cs typeface="+mn-cs"/>
              </a:rPr>
              <a:t> </a:t>
            </a:r>
            <a:r>
              <a:rPr kumimoji="0" lang="en-US" sz="85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D0CA"/>
                </a:solidFill>
                <a:effectLst/>
                <a:uLnTx/>
                <a:uFillTx/>
                <a:latin typeface="#9Slide07 SVNZiclets" panose="02000603000000000000" pitchFamily="2" charset="0"/>
                <a:cs typeface="+mn-cs"/>
              </a:rPr>
              <a:t>hỏi</a:t>
            </a:r>
            <a:endParaRPr kumimoji="0" lang="en-US" sz="85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D0CA"/>
              </a:solidFill>
              <a:effectLst/>
              <a:uLnTx/>
              <a:uFillTx/>
              <a:latin typeface="#9Slide07 SVNZiclets" panose="02000603000000000000" pitchFamily="2" charset="0"/>
              <a:cs typeface="+mn-cs"/>
            </a:endParaRPr>
          </a:p>
        </p:txBody>
      </p:sp>
      <p:sp>
        <p:nvSpPr>
          <p:cNvPr id="18" name="任意多边形 4"/>
          <p:cNvSpPr/>
          <p:nvPr/>
        </p:nvSpPr>
        <p:spPr>
          <a:xfrm>
            <a:off x="0" y="4510940"/>
            <a:ext cx="9586452" cy="1788730"/>
          </a:xfrm>
          <a:custGeom>
            <a:avLst/>
            <a:gdLst>
              <a:gd name="connsiteX0" fmla="*/ 0 w 13016"/>
              <a:gd name="connsiteY0" fmla="*/ 1226 h 2877"/>
              <a:gd name="connsiteX1" fmla="*/ 1072 w 13016"/>
              <a:gd name="connsiteY1" fmla="*/ 516 h 2877"/>
              <a:gd name="connsiteX2" fmla="*/ 11626 w 13016"/>
              <a:gd name="connsiteY2" fmla="*/ 0 h 2877"/>
              <a:gd name="connsiteX3" fmla="*/ 13016 w 13016"/>
              <a:gd name="connsiteY3" fmla="*/ 1146 h 2877"/>
              <a:gd name="connsiteX4" fmla="*/ 12700 w 13016"/>
              <a:gd name="connsiteY4" fmla="*/ 2694 h 2877"/>
              <a:gd name="connsiteX5" fmla="*/ 10035 w 13016"/>
              <a:gd name="connsiteY5" fmla="*/ 2722 h 2877"/>
              <a:gd name="connsiteX6" fmla="*/ 1072 w 13016"/>
              <a:gd name="connsiteY6" fmla="*/ 2877 h 2877"/>
              <a:gd name="connsiteX7" fmla="*/ 678 w 13016"/>
              <a:gd name="connsiteY7" fmla="*/ 2483 h 2877"/>
              <a:gd name="connsiteX8" fmla="*/ 0 w 13016"/>
              <a:gd name="connsiteY8" fmla="*/ 1226 h 2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16" h="2877">
                <a:moveTo>
                  <a:pt x="0" y="1226"/>
                </a:moveTo>
                <a:cubicBezTo>
                  <a:pt x="0" y="1008"/>
                  <a:pt x="854" y="516"/>
                  <a:pt x="1072" y="516"/>
                </a:cubicBezTo>
                <a:lnTo>
                  <a:pt x="11626" y="0"/>
                </a:lnTo>
                <a:cubicBezTo>
                  <a:pt x="11844" y="0"/>
                  <a:pt x="13016" y="928"/>
                  <a:pt x="13016" y="1146"/>
                </a:cubicBezTo>
                <a:lnTo>
                  <a:pt x="12700" y="2694"/>
                </a:lnTo>
                <a:cubicBezTo>
                  <a:pt x="12700" y="2912"/>
                  <a:pt x="10253" y="2722"/>
                  <a:pt x="10035" y="2722"/>
                </a:cubicBezTo>
                <a:lnTo>
                  <a:pt x="1072" y="2877"/>
                </a:lnTo>
                <a:cubicBezTo>
                  <a:pt x="854" y="2877"/>
                  <a:pt x="678" y="2701"/>
                  <a:pt x="678" y="2483"/>
                </a:cubicBezTo>
                <a:lnTo>
                  <a:pt x="0" y="1226"/>
                </a:lnTo>
                <a:close/>
              </a:path>
            </a:pathLst>
          </a:custGeom>
          <a:noFill/>
          <a:ln w="41275">
            <a:solidFill>
              <a:srgbClr val="F4A81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93" b="99454" l="54718" r="97443">
                        <a14:foregroundMark x1="88580" y1="16131" x2="88139" y2="24318"/>
                        <a14:backgroundMark x1="78748" y1="20861" x2="79056" y2="33899"/>
                        <a14:backgroundMark x1="79056" y1="42086" x2="78748" y2="85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87" t="3011"/>
          <a:stretch/>
        </p:blipFill>
        <p:spPr>
          <a:xfrm>
            <a:off x="6993009" y="449898"/>
            <a:ext cx="4744568" cy="6651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50" b="100000" l="34267" r="93300">
                        <a14:foregroundMark x1="80600" y1="66400" x2="81300" y2="72000"/>
                        <a14:foregroundMark x1="86767" y1="85900" x2="87833" y2="89750"/>
                        <a14:foregroundMark x1="76300" y1="90900" x2="75033" y2="94150"/>
                        <a14:foregroundMark x1="74833" y1="91950" x2="74433" y2="93400"/>
                        <a14:foregroundMark x1="66333" y1="86500" x2="69567" y2="86350"/>
                        <a14:foregroundMark x1="57933" y1="90600" x2="55367" y2="95300"/>
                        <a14:foregroundMark x1="47867" y1="87400" x2="49900" y2="90300"/>
                        <a14:foregroundMark x1="42867" y1="91200" x2="42000" y2="94150"/>
                        <a14:foregroundMark x1="49133" y1="91950" x2="48933" y2="92250"/>
                        <a14:foregroundMark x1="40233" y1="94000" x2="41800" y2="92100"/>
                        <a14:foregroundMark x1="50300" y1="68200" x2="50100" y2="75500"/>
                        <a14:foregroundMark x1="46767" y1="55450" x2="49700" y2="59800"/>
                        <a14:foregroundMark x1="58033" y1="68350" x2="62900" y2="68750"/>
                        <a14:foregroundMark x1="82367" y1="72850" x2="84800" y2="74650"/>
                        <a14:foregroundMark x1="59967" y1="71250" x2="56933" y2="88550"/>
                        <a14:foregroundMark x1="63000" y1="68900" x2="66933" y2="71700"/>
                        <a14:foregroundMark x1="80800" y1="72000" x2="77867" y2="82700"/>
                        <a14:foregroundMark x1="83533" y1="68350" x2="86367" y2="74800"/>
                        <a14:foregroundMark x1="89000" y1="86650" x2="89000" y2="92400"/>
                        <a14:foregroundMark x1="76500" y1="68600" x2="75433" y2="68350"/>
                        <a14:foregroundMark x1="78733" y1="71250" x2="78533" y2="80800"/>
                        <a14:foregroundMark x1="70633" y1="86350" x2="69833" y2="90600"/>
                        <a14:foregroundMark x1="70333" y1="91200" x2="70133" y2="91800"/>
                        <a14:foregroundMark x1="74233" y1="92500" x2="73167" y2="93550"/>
                        <a14:foregroundMark x1="88233" y1="90600" x2="88133" y2="92250"/>
                        <a14:foregroundMark x1="46200" y1="68200" x2="49900" y2="79600"/>
                        <a14:foregroundMark x1="48433" y1="67150" x2="48633" y2="71700"/>
                        <a14:foregroundMark x1="50800" y1="90050" x2="49433" y2="94150"/>
                        <a14:foregroundMark x1="54900" y1="93700" x2="53233" y2="95150"/>
                        <a14:foregroundMark x1="40333" y1="93850" x2="39267" y2="94700"/>
                        <a14:foregroundMark x1="48433" y1="93250" x2="49133" y2="95150"/>
                        <a14:foregroundMark x1="41300" y1="69350" x2="39833" y2="73150"/>
                        <a14:foregroundMark x1="57633" y1="67900" x2="55967" y2="72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1" t="42522"/>
          <a:stretch/>
        </p:blipFill>
        <p:spPr>
          <a:xfrm>
            <a:off x="386580" y="1030969"/>
            <a:ext cx="6684706" cy="38542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85567"/>
            <a:ext cx="3042331" cy="728662"/>
            <a:chOff x="495299" y="451258"/>
            <a:chExt cx="3042331" cy="728662"/>
          </a:xfrm>
        </p:grpSpPr>
        <p:pic>
          <p:nvPicPr>
            <p:cNvPr id="7" name="Picture 6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4175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514325" y="890658"/>
            <a:ext cx="8576075" cy="506776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0"/>
          <p:cNvPicPr>
            <a:picLocks noChangeAspect="1"/>
          </p:cNvPicPr>
          <p:nvPr/>
        </p:nvPicPr>
        <p:blipFill>
          <a:blip r:embed="rId2"/>
          <a:srcRect l="83463"/>
          <a:stretch>
            <a:fillRect/>
          </a:stretch>
        </p:blipFill>
        <p:spPr>
          <a:xfrm rot="5400000" flipH="1">
            <a:off x="7927011" y="-1464714"/>
            <a:ext cx="2566147" cy="5440218"/>
          </a:xfrm>
          <a:prstGeom prst="rect">
            <a:avLst/>
          </a:prstGeom>
        </p:spPr>
      </p:pic>
      <p:pic>
        <p:nvPicPr>
          <p:cNvPr id="6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023" y="1463055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698" y="3553773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549182" y="-350610"/>
            <a:ext cx="4525018" cy="7108866"/>
            <a:chOff x="-108058" y="950960"/>
            <a:chExt cx="3731298" cy="5853430"/>
          </a:xfrm>
        </p:grpSpPr>
        <p:pic>
          <p:nvPicPr>
            <p:cNvPr id="10" name="图片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82" r="14173"/>
            <a:stretch/>
          </p:blipFill>
          <p:spPr>
            <a:xfrm>
              <a:off x="-108058" y="950960"/>
              <a:ext cx="3731298" cy="5853430"/>
            </a:xfrm>
            <a:prstGeom prst="rect">
              <a:avLst/>
            </a:prstGeom>
          </p:spPr>
        </p:pic>
        <p:sp>
          <p:nvSpPr>
            <p:cNvPr id="11" name="TextBox 6"/>
            <p:cNvSpPr txBox="1"/>
            <p:nvPr/>
          </p:nvSpPr>
          <p:spPr>
            <a:xfrm>
              <a:off x="567378" y="1685822"/>
              <a:ext cx="2533443" cy="167259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600" b="1" dirty="0" err="1">
                  <a:solidFill>
                    <a:srgbClr val="FD880E"/>
                  </a:solidFill>
                  <a:latin typeface="#9Slide07 SVNSalty Sans" panose="02000000000000000000" pitchFamily="2" charset="0"/>
                </a:rPr>
                <a:t>Yêu</a:t>
              </a:r>
              <a:r>
                <a:rPr lang="en-US" sz="6600" b="1" dirty="0">
                  <a:solidFill>
                    <a:srgbClr val="FD880E"/>
                  </a:solidFill>
                  <a:latin typeface="#9Slide07 SVNSalty Sans" panose="02000000000000000000" pitchFamily="2" charset="0"/>
                </a:rPr>
                <a:t> </a:t>
              </a:r>
              <a:r>
                <a:rPr lang="en-US" sz="6600" b="1" dirty="0" err="1">
                  <a:solidFill>
                    <a:srgbClr val="FD880E"/>
                  </a:solidFill>
                  <a:latin typeface="#9Slide07 SVNSalty Sans" panose="02000000000000000000" pitchFamily="2" charset="0"/>
                </a:rPr>
                <a:t>cầu</a:t>
              </a:r>
              <a:r>
                <a:rPr lang="en-US" sz="6600" b="1" dirty="0">
                  <a:solidFill>
                    <a:srgbClr val="FD880E"/>
                  </a:solidFill>
                  <a:latin typeface="#9Slide07 SVNSalty Sans" panose="02000000000000000000" pitchFamily="2" charset="0"/>
                </a:rPr>
                <a:t> </a:t>
              </a:r>
            </a:p>
            <a:p>
              <a:pPr algn="ctr"/>
              <a:r>
                <a:rPr lang="en-US" sz="6600" b="1" dirty="0" err="1">
                  <a:solidFill>
                    <a:srgbClr val="FD880E"/>
                  </a:solidFill>
                  <a:latin typeface="#9Slide07 SVNSalty Sans" panose="02000000000000000000" pitchFamily="2" charset="0"/>
                </a:rPr>
                <a:t>cần</a:t>
              </a:r>
              <a:r>
                <a:rPr lang="en-US" sz="6600" b="1" dirty="0">
                  <a:solidFill>
                    <a:srgbClr val="FD880E"/>
                  </a:solidFill>
                  <a:latin typeface="#9Slide07 SVNSalty Sans" panose="02000000000000000000" pitchFamily="2" charset="0"/>
                </a:rPr>
                <a:t> </a:t>
              </a:r>
              <a:r>
                <a:rPr lang="en-US" sz="6600" b="1" dirty="0" err="1">
                  <a:solidFill>
                    <a:srgbClr val="FD880E"/>
                  </a:solidFill>
                  <a:latin typeface="#9Slide07 SVNSalty Sans" panose="02000000000000000000" pitchFamily="2" charset="0"/>
                </a:rPr>
                <a:t>đạt</a:t>
              </a:r>
              <a:endParaRPr lang="en-US" sz="6600" b="1" dirty="0">
                <a:solidFill>
                  <a:srgbClr val="FD880E"/>
                </a:solidFill>
                <a:latin typeface="#9Slide07 SVNSalty Sans" panose="02000000000000000000" pitchFamily="2" charset="0"/>
              </a:endParaRPr>
            </a:p>
          </p:txBody>
        </p:sp>
      </p:grpSp>
      <p:pic>
        <p:nvPicPr>
          <p:cNvPr id="12" name="图片 4">
            <a:extLst>
              <a:ext uri="{FF2B5EF4-FFF2-40B4-BE49-F238E27FC236}">
                <a16:creationId xmlns:a16="http://schemas.microsoft.com/office/drawing/2014/main" id="{209EA6AA-9632-4766-9009-4059FCA182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987"/>
            <a:ext cx="12192000" cy="16655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39703" y="1574694"/>
            <a:ext cx="7850697" cy="379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5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5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80" fill="hold">
                                          <p:stCondLst>
                                            <p:cond delay="38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80" fill="hold">
                                          <p:stCondLst>
                                            <p:cond delay="7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80" fill="hold">
                                          <p:stCondLst>
                                            <p:cond delay="11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8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0175" y="-1065232"/>
            <a:ext cx="7190563" cy="6858000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80062" y="5489922"/>
            <a:ext cx="1277701" cy="1472147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53852" y="54133"/>
            <a:ext cx="1277701" cy="1472147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859" y="-37574"/>
            <a:ext cx="1277701" cy="147214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41939" y="67079"/>
            <a:ext cx="11649457" cy="6323264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8000"/>
            </a:schemeClr>
          </a:solidFill>
          <a:ln w="25400" cmpd="dbl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6353" y="67079"/>
            <a:ext cx="11511524" cy="1471931"/>
            <a:chOff x="6401628" y="-1319874"/>
            <a:chExt cx="10971837" cy="1471931"/>
          </a:xfrm>
        </p:grpSpPr>
        <p:sp>
          <p:nvSpPr>
            <p:cNvPr id="21" name="任意多边形 4"/>
            <p:cNvSpPr/>
            <p:nvPr/>
          </p:nvSpPr>
          <p:spPr>
            <a:xfrm>
              <a:off x="7325298" y="-1168113"/>
              <a:ext cx="10048167" cy="1278379"/>
            </a:xfrm>
            <a:custGeom>
              <a:avLst/>
              <a:gdLst>
                <a:gd name="connsiteX0" fmla="*/ 0 w 13016"/>
                <a:gd name="connsiteY0" fmla="*/ 1226 h 2877"/>
                <a:gd name="connsiteX1" fmla="*/ 1072 w 13016"/>
                <a:gd name="connsiteY1" fmla="*/ 516 h 2877"/>
                <a:gd name="connsiteX2" fmla="*/ 11626 w 13016"/>
                <a:gd name="connsiteY2" fmla="*/ 0 h 2877"/>
                <a:gd name="connsiteX3" fmla="*/ 13016 w 13016"/>
                <a:gd name="connsiteY3" fmla="*/ 1146 h 2877"/>
                <a:gd name="connsiteX4" fmla="*/ 12700 w 13016"/>
                <a:gd name="connsiteY4" fmla="*/ 2694 h 2877"/>
                <a:gd name="connsiteX5" fmla="*/ 10035 w 13016"/>
                <a:gd name="connsiteY5" fmla="*/ 2722 h 2877"/>
                <a:gd name="connsiteX6" fmla="*/ 1072 w 13016"/>
                <a:gd name="connsiteY6" fmla="*/ 2877 h 2877"/>
                <a:gd name="connsiteX7" fmla="*/ 678 w 13016"/>
                <a:gd name="connsiteY7" fmla="*/ 2483 h 2877"/>
                <a:gd name="connsiteX8" fmla="*/ 0 w 13016"/>
                <a:gd name="connsiteY8" fmla="*/ 1226 h 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6" h="2877">
                  <a:moveTo>
                    <a:pt x="0" y="1226"/>
                  </a:moveTo>
                  <a:cubicBezTo>
                    <a:pt x="0" y="1008"/>
                    <a:pt x="854" y="516"/>
                    <a:pt x="1072" y="516"/>
                  </a:cubicBezTo>
                  <a:lnTo>
                    <a:pt x="11626" y="0"/>
                  </a:lnTo>
                  <a:cubicBezTo>
                    <a:pt x="11844" y="0"/>
                    <a:pt x="13016" y="928"/>
                    <a:pt x="13016" y="1146"/>
                  </a:cubicBezTo>
                  <a:lnTo>
                    <a:pt x="12700" y="2694"/>
                  </a:lnTo>
                  <a:cubicBezTo>
                    <a:pt x="12700" y="2912"/>
                    <a:pt x="10253" y="2722"/>
                    <a:pt x="10035" y="2722"/>
                  </a:cubicBezTo>
                  <a:lnTo>
                    <a:pt x="1072" y="2877"/>
                  </a:lnTo>
                  <a:cubicBezTo>
                    <a:pt x="854" y="2877"/>
                    <a:pt x="678" y="2701"/>
                    <a:pt x="678" y="2483"/>
                  </a:cubicBezTo>
                  <a:lnTo>
                    <a:pt x="0" y="1226"/>
                  </a:lnTo>
                  <a:close/>
                </a:path>
              </a:pathLst>
            </a:custGeom>
            <a:solidFill>
              <a:schemeClr val="bg1"/>
            </a:solidFill>
            <a:ln w="412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401628" y="-1319874"/>
              <a:ext cx="1822365" cy="1471931"/>
              <a:chOff x="2137831" y="1070819"/>
              <a:chExt cx="1822365" cy="1471931"/>
            </a:xfrm>
          </p:grpSpPr>
          <p:pic>
            <p:nvPicPr>
              <p:cNvPr id="23" name="图片 20"/>
              <p:cNvPicPr>
                <a:picLocks noChangeAspect="1"/>
              </p:cNvPicPr>
              <p:nvPr/>
            </p:nvPicPr>
            <p:blipFill rotWithShape="1">
              <a:blip r:embed="rId4"/>
              <a:srcRect/>
              <a:stretch>
                <a:fillRect/>
              </a:stretch>
            </p:blipFill>
            <p:spPr>
              <a:xfrm>
                <a:off x="2137831" y="1070819"/>
                <a:ext cx="1822365" cy="1471931"/>
              </a:xfrm>
              <a:prstGeom prst="rect">
                <a:avLst/>
              </a:prstGeom>
            </p:spPr>
          </p:pic>
          <p:sp>
            <p:nvSpPr>
              <p:cNvPr id="24" name="矩形 21"/>
              <p:cNvSpPr/>
              <p:nvPr/>
            </p:nvSpPr>
            <p:spPr>
              <a:xfrm>
                <a:off x="2736564" y="1286577"/>
                <a:ext cx="624898" cy="10404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821E"/>
                    </a:solidFill>
                    <a:effectLst/>
                    <a:uLnTx/>
                    <a:uFillTx/>
                    <a:latin typeface="#9Slide07 SVNZiclets" panose="02000603000000000000" pitchFamily="2" charset="0"/>
                    <a:ea typeface="字魂131号-酷乐潮玩体" panose="00000500000000000000" pitchFamily="2" charset="-122"/>
                    <a:cs typeface="+mn-cs"/>
                    <a:sym typeface="+mn-ea"/>
                  </a:rPr>
                  <a:t>1</a:t>
                </a:r>
                <a:endParaRPr kumimoji="0" lang="zh-CN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7821E"/>
                  </a:solidFill>
                  <a:effectLst/>
                  <a:uLnTx/>
                  <a:uFillTx/>
                  <a:latin typeface="#9Slide07 SVNZiclets" panose="02000603000000000000" pitchFamily="2" charset="0"/>
                  <a:ea typeface="字魂131号-酷乐潮玩体" panose="00000500000000000000" pitchFamily="2" charset="-122"/>
                  <a:cs typeface="+mn-cs"/>
                  <a:sym typeface="+mn-ea"/>
                </a:endParaRPr>
              </a:p>
            </p:txBody>
          </p:sp>
        </p:grpSp>
      </p:grpSp>
      <p:sp>
        <p:nvSpPr>
          <p:cNvPr id="38" name="任意多边形 3"/>
          <p:cNvSpPr/>
          <p:nvPr/>
        </p:nvSpPr>
        <p:spPr>
          <a:xfrm>
            <a:off x="2376" y="1429756"/>
            <a:ext cx="5987265" cy="4401444"/>
          </a:xfrm>
          <a:custGeom>
            <a:avLst/>
            <a:gdLst>
              <a:gd name="connsiteX0" fmla="*/ 0 w 13016"/>
              <a:gd name="connsiteY0" fmla="*/ 1226 h 2877"/>
              <a:gd name="connsiteX1" fmla="*/ 1072 w 13016"/>
              <a:gd name="connsiteY1" fmla="*/ 516 h 2877"/>
              <a:gd name="connsiteX2" fmla="*/ 11626 w 13016"/>
              <a:gd name="connsiteY2" fmla="*/ 0 h 2877"/>
              <a:gd name="connsiteX3" fmla="*/ 13016 w 13016"/>
              <a:gd name="connsiteY3" fmla="*/ 1146 h 2877"/>
              <a:gd name="connsiteX4" fmla="*/ 12700 w 13016"/>
              <a:gd name="connsiteY4" fmla="*/ 2694 h 2877"/>
              <a:gd name="connsiteX5" fmla="*/ 10035 w 13016"/>
              <a:gd name="connsiteY5" fmla="*/ 2722 h 2877"/>
              <a:gd name="connsiteX6" fmla="*/ 1072 w 13016"/>
              <a:gd name="connsiteY6" fmla="*/ 2877 h 2877"/>
              <a:gd name="connsiteX7" fmla="*/ 678 w 13016"/>
              <a:gd name="connsiteY7" fmla="*/ 2483 h 2877"/>
              <a:gd name="connsiteX8" fmla="*/ 0 w 13016"/>
              <a:gd name="connsiteY8" fmla="*/ 1226 h 2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16" h="2877">
                <a:moveTo>
                  <a:pt x="0" y="1226"/>
                </a:moveTo>
                <a:cubicBezTo>
                  <a:pt x="0" y="1008"/>
                  <a:pt x="854" y="516"/>
                  <a:pt x="1072" y="516"/>
                </a:cubicBezTo>
                <a:lnTo>
                  <a:pt x="11626" y="0"/>
                </a:lnTo>
                <a:cubicBezTo>
                  <a:pt x="11844" y="0"/>
                  <a:pt x="13016" y="928"/>
                  <a:pt x="13016" y="1146"/>
                </a:cubicBezTo>
                <a:lnTo>
                  <a:pt x="12700" y="2694"/>
                </a:lnTo>
                <a:cubicBezTo>
                  <a:pt x="12700" y="2912"/>
                  <a:pt x="10253" y="2722"/>
                  <a:pt x="10035" y="2722"/>
                </a:cubicBezTo>
                <a:lnTo>
                  <a:pt x="1072" y="2877"/>
                </a:lnTo>
                <a:cubicBezTo>
                  <a:pt x="854" y="2877"/>
                  <a:pt x="678" y="2701"/>
                  <a:pt x="678" y="2483"/>
                </a:cubicBezTo>
                <a:lnTo>
                  <a:pt x="0" y="1226"/>
                </a:lnTo>
                <a:close/>
              </a:path>
            </a:pathLst>
          </a:custGeom>
          <a:solidFill>
            <a:schemeClr val="bg1"/>
          </a:solidFill>
          <a:ln w="41275">
            <a:solidFill>
              <a:srgbClr val="F4A81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CE5030"/>
              </a:solidFill>
              <a:effectLst/>
              <a:uLnTx/>
              <a:uFillTx/>
              <a:latin typeface="UTM Avo" panose="02040603050506020204" pitchFamily="18" charset="0"/>
              <a:ea typeface="等线" panose="020B0604020202020204" charset="-122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80077" y="395885"/>
            <a:ext cx="10409609" cy="1254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3600" b="1" dirty="0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600" b="1" dirty="0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3600" b="1" dirty="0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1" dirty="0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dirty="0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tranh.</a:t>
            </a:r>
            <a:endParaRPr lang="en-US" sz="3600" b="1" dirty="0">
              <a:solidFill>
                <a:srgbClr val="F7821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400" b="1" dirty="0">
                <a:solidFill>
                  <a:srgbClr val="F7821E"/>
                </a:solidFill>
                <a:latin typeface="UTM Avo" panose="02040603050506020204" pitchFamily="18" charset="0"/>
              </a:rPr>
              <a:t>    </a:t>
            </a:r>
          </a:p>
        </p:txBody>
      </p:sp>
      <p:pic>
        <p:nvPicPr>
          <p:cNvPr id="52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50" t="9571" r="10265" b="73714"/>
          <a:stretch/>
        </p:blipFill>
        <p:spPr bwMode="auto">
          <a:xfrm>
            <a:off x="214640" y="1715599"/>
            <a:ext cx="5579985" cy="41005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585309" y="1761554"/>
            <a:ext cx="48336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Cambria" panose="02040503050406030204" pitchFamily="18" charset="0"/>
              </a:rPr>
              <a:t>Yêu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học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em</a:t>
            </a:r>
            <a:endParaRPr lang="en-US" sz="4000" b="1" dirty="0">
              <a:latin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khung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cửa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sổ</a:t>
            </a:r>
            <a:endParaRPr lang="en-US" sz="4000" b="1" dirty="0">
              <a:latin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bàn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tay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lá</a:t>
            </a:r>
            <a:endParaRPr lang="en-US" sz="4000" b="1" dirty="0">
              <a:latin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Cambria" panose="02040503050406030204" pitchFamily="18" charset="0"/>
              </a:rPr>
              <a:t>Quạt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gió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mát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vào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  <a:endParaRPr lang="vi-VN" sz="4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2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38" grpId="0" animBg="1"/>
      <p:bldP spid="50" grpId="0"/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0175" y="-1065232"/>
            <a:ext cx="7190563" cy="6858000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80062" y="5489922"/>
            <a:ext cx="1277701" cy="1472147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53852" y="54133"/>
            <a:ext cx="1277701" cy="1472147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859" y="-37574"/>
            <a:ext cx="1277701" cy="147214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41939" y="67079"/>
            <a:ext cx="11649457" cy="6323264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8000"/>
            </a:schemeClr>
          </a:solidFill>
          <a:ln w="25400" cmpd="dbl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6353" y="67079"/>
            <a:ext cx="11511524" cy="1471931"/>
            <a:chOff x="6401628" y="-1319874"/>
            <a:chExt cx="10971837" cy="1471931"/>
          </a:xfrm>
        </p:grpSpPr>
        <p:sp>
          <p:nvSpPr>
            <p:cNvPr id="21" name="任意多边形 4"/>
            <p:cNvSpPr/>
            <p:nvPr/>
          </p:nvSpPr>
          <p:spPr>
            <a:xfrm>
              <a:off x="7325298" y="-1168113"/>
              <a:ext cx="10048167" cy="1278379"/>
            </a:xfrm>
            <a:custGeom>
              <a:avLst/>
              <a:gdLst>
                <a:gd name="connsiteX0" fmla="*/ 0 w 13016"/>
                <a:gd name="connsiteY0" fmla="*/ 1226 h 2877"/>
                <a:gd name="connsiteX1" fmla="*/ 1072 w 13016"/>
                <a:gd name="connsiteY1" fmla="*/ 516 h 2877"/>
                <a:gd name="connsiteX2" fmla="*/ 11626 w 13016"/>
                <a:gd name="connsiteY2" fmla="*/ 0 h 2877"/>
                <a:gd name="connsiteX3" fmla="*/ 13016 w 13016"/>
                <a:gd name="connsiteY3" fmla="*/ 1146 h 2877"/>
                <a:gd name="connsiteX4" fmla="*/ 12700 w 13016"/>
                <a:gd name="connsiteY4" fmla="*/ 2694 h 2877"/>
                <a:gd name="connsiteX5" fmla="*/ 10035 w 13016"/>
                <a:gd name="connsiteY5" fmla="*/ 2722 h 2877"/>
                <a:gd name="connsiteX6" fmla="*/ 1072 w 13016"/>
                <a:gd name="connsiteY6" fmla="*/ 2877 h 2877"/>
                <a:gd name="connsiteX7" fmla="*/ 678 w 13016"/>
                <a:gd name="connsiteY7" fmla="*/ 2483 h 2877"/>
                <a:gd name="connsiteX8" fmla="*/ 0 w 13016"/>
                <a:gd name="connsiteY8" fmla="*/ 1226 h 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6" h="2877">
                  <a:moveTo>
                    <a:pt x="0" y="1226"/>
                  </a:moveTo>
                  <a:cubicBezTo>
                    <a:pt x="0" y="1008"/>
                    <a:pt x="854" y="516"/>
                    <a:pt x="1072" y="516"/>
                  </a:cubicBezTo>
                  <a:lnTo>
                    <a:pt x="11626" y="0"/>
                  </a:lnTo>
                  <a:cubicBezTo>
                    <a:pt x="11844" y="0"/>
                    <a:pt x="13016" y="928"/>
                    <a:pt x="13016" y="1146"/>
                  </a:cubicBezTo>
                  <a:lnTo>
                    <a:pt x="12700" y="2694"/>
                  </a:lnTo>
                  <a:cubicBezTo>
                    <a:pt x="12700" y="2912"/>
                    <a:pt x="10253" y="2722"/>
                    <a:pt x="10035" y="2722"/>
                  </a:cubicBezTo>
                  <a:lnTo>
                    <a:pt x="1072" y="2877"/>
                  </a:lnTo>
                  <a:cubicBezTo>
                    <a:pt x="854" y="2877"/>
                    <a:pt x="678" y="2701"/>
                    <a:pt x="678" y="2483"/>
                  </a:cubicBezTo>
                  <a:lnTo>
                    <a:pt x="0" y="1226"/>
                  </a:lnTo>
                  <a:close/>
                </a:path>
              </a:pathLst>
            </a:custGeom>
            <a:solidFill>
              <a:schemeClr val="bg1"/>
            </a:solidFill>
            <a:ln w="412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401628" y="-1319874"/>
              <a:ext cx="1822365" cy="1471931"/>
              <a:chOff x="2137831" y="1070819"/>
              <a:chExt cx="1822365" cy="1471931"/>
            </a:xfrm>
          </p:grpSpPr>
          <p:pic>
            <p:nvPicPr>
              <p:cNvPr id="23" name="图片 20"/>
              <p:cNvPicPr>
                <a:picLocks noChangeAspect="1"/>
              </p:cNvPicPr>
              <p:nvPr/>
            </p:nvPicPr>
            <p:blipFill rotWithShape="1">
              <a:blip r:embed="rId4"/>
              <a:srcRect/>
              <a:stretch>
                <a:fillRect/>
              </a:stretch>
            </p:blipFill>
            <p:spPr>
              <a:xfrm>
                <a:off x="2137831" y="1070819"/>
                <a:ext cx="1822365" cy="1471931"/>
              </a:xfrm>
              <a:prstGeom prst="rect">
                <a:avLst/>
              </a:prstGeom>
            </p:spPr>
          </p:pic>
          <p:sp>
            <p:nvSpPr>
              <p:cNvPr id="24" name="矩形 21"/>
              <p:cNvSpPr/>
              <p:nvPr/>
            </p:nvSpPr>
            <p:spPr>
              <a:xfrm>
                <a:off x="2736564" y="1286577"/>
                <a:ext cx="624898" cy="10404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821E"/>
                    </a:solidFill>
                    <a:effectLst/>
                    <a:uLnTx/>
                    <a:uFillTx/>
                    <a:latin typeface="#9Slide07 SVNZiclets" panose="02000603000000000000" pitchFamily="2" charset="0"/>
                    <a:ea typeface="字魂131号-酷乐潮玩体" panose="00000500000000000000" pitchFamily="2" charset="-122"/>
                    <a:cs typeface="+mn-cs"/>
                    <a:sym typeface="+mn-ea"/>
                  </a:rPr>
                  <a:t>1</a:t>
                </a:r>
                <a:endParaRPr kumimoji="0" lang="zh-CN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7821E"/>
                  </a:solidFill>
                  <a:effectLst/>
                  <a:uLnTx/>
                  <a:uFillTx/>
                  <a:latin typeface="#9Slide07 SVNZiclets" panose="02000603000000000000" pitchFamily="2" charset="0"/>
                  <a:ea typeface="字魂131号-酷乐潮玩体" panose="00000500000000000000" pitchFamily="2" charset="-122"/>
                  <a:cs typeface="+mn-cs"/>
                  <a:sym typeface="+mn-ea"/>
                </a:endParaRPr>
              </a:p>
            </p:txBody>
          </p:sp>
        </p:grpSp>
      </p:grpSp>
      <p:sp>
        <p:nvSpPr>
          <p:cNvPr id="38" name="任意多边形 3"/>
          <p:cNvSpPr/>
          <p:nvPr/>
        </p:nvSpPr>
        <p:spPr>
          <a:xfrm>
            <a:off x="6037876" y="1434572"/>
            <a:ext cx="5912862" cy="4281057"/>
          </a:xfrm>
          <a:custGeom>
            <a:avLst/>
            <a:gdLst>
              <a:gd name="connsiteX0" fmla="*/ 0 w 13016"/>
              <a:gd name="connsiteY0" fmla="*/ 1226 h 2877"/>
              <a:gd name="connsiteX1" fmla="*/ 1072 w 13016"/>
              <a:gd name="connsiteY1" fmla="*/ 516 h 2877"/>
              <a:gd name="connsiteX2" fmla="*/ 11626 w 13016"/>
              <a:gd name="connsiteY2" fmla="*/ 0 h 2877"/>
              <a:gd name="connsiteX3" fmla="*/ 13016 w 13016"/>
              <a:gd name="connsiteY3" fmla="*/ 1146 h 2877"/>
              <a:gd name="connsiteX4" fmla="*/ 12700 w 13016"/>
              <a:gd name="connsiteY4" fmla="*/ 2694 h 2877"/>
              <a:gd name="connsiteX5" fmla="*/ 10035 w 13016"/>
              <a:gd name="connsiteY5" fmla="*/ 2722 h 2877"/>
              <a:gd name="connsiteX6" fmla="*/ 1072 w 13016"/>
              <a:gd name="connsiteY6" fmla="*/ 2877 h 2877"/>
              <a:gd name="connsiteX7" fmla="*/ 678 w 13016"/>
              <a:gd name="connsiteY7" fmla="*/ 2483 h 2877"/>
              <a:gd name="connsiteX8" fmla="*/ 0 w 13016"/>
              <a:gd name="connsiteY8" fmla="*/ 1226 h 2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16" h="2877">
                <a:moveTo>
                  <a:pt x="0" y="1226"/>
                </a:moveTo>
                <a:cubicBezTo>
                  <a:pt x="0" y="1008"/>
                  <a:pt x="854" y="516"/>
                  <a:pt x="1072" y="516"/>
                </a:cubicBezTo>
                <a:lnTo>
                  <a:pt x="11626" y="0"/>
                </a:lnTo>
                <a:cubicBezTo>
                  <a:pt x="11844" y="0"/>
                  <a:pt x="13016" y="928"/>
                  <a:pt x="13016" y="1146"/>
                </a:cubicBezTo>
                <a:lnTo>
                  <a:pt x="12700" y="2694"/>
                </a:lnTo>
                <a:cubicBezTo>
                  <a:pt x="12700" y="2912"/>
                  <a:pt x="10253" y="2722"/>
                  <a:pt x="10035" y="2722"/>
                </a:cubicBezTo>
                <a:lnTo>
                  <a:pt x="1072" y="2877"/>
                </a:lnTo>
                <a:cubicBezTo>
                  <a:pt x="854" y="2877"/>
                  <a:pt x="678" y="2701"/>
                  <a:pt x="678" y="2483"/>
                </a:cubicBezTo>
                <a:lnTo>
                  <a:pt x="0" y="1226"/>
                </a:lnTo>
                <a:close/>
              </a:path>
            </a:pathLst>
          </a:custGeom>
          <a:solidFill>
            <a:schemeClr val="bg1"/>
          </a:solidFill>
          <a:ln w="41275">
            <a:solidFill>
              <a:srgbClr val="F4A81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CE5030"/>
              </a:solidFill>
              <a:effectLst/>
              <a:uLnTx/>
              <a:uFillTx/>
              <a:latin typeface="UTM Avo" panose="02040603050506020204" pitchFamily="18" charset="0"/>
              <a:ea typeface="等线" panose="020B0604020202020204" charset="-122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725759" y="372395"/>
            <a:ext cx="9574242" cy="124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7821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</a:rPr>
              <a:t>    </a:t>
            </a:r>
          </a:p>
        </p:txBody>
      </p:sp>
      <p:pic>
        <p:nvPicPr>
          <p:cNvPr id="18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32" t="25425" r="13737" b="60310"/>
          <a:stretch/>
        </p:blipFill>
        <p:spPr bwMode="auto">
          <a:xfrm>
            <a:off x="6236413" y="1675525"/>
            <a:ext cx="5557505" cy="396498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05944" y="1872962"/>
            <a:ext cx="62520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đêm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trong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mơ</a:t>
            </a:r>
            <a:endParaRPr lang="en-US" sz="4000" b="1" dirty="0">
              <a:latin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Cambria" panose="02040503050406030204" pitchFamily="18" charset="0"/>
              </a:rPr>
              <a:t>Bỗng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cười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khúc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khích</a:t>
            </a:r>
            <a:endParaRPr lang="en-US" sz="4000" b="1" dirty="0">
              <a:latin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Cambria" panose="02040503050406030204" pitchFamily="18" charset="0"/>
              </a:rPr>
              <a:t>Ngỡ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đang</a:t>
            </a:r>
            <a:r>
              <a:rPr lang="en-US" sz="4000" b="1" dirty="0">
                <a:latin typeface="Cambria" panose="02040503050406030204" pitchFamily="18" charset="0"/>
              </a:rPr>
              <a:t> ở </a:t>
            </a:r>
            <a:r>
              <a:rPr lang="en-US" sz="4000" b="1" dirty="0" err="1">
                <a:latin typeface="Cambria" panose="02040503050406030204" pitchFamily="18" charset="0"/>
              </a:rPr>
              <a:t>lớp</a:t>
            </a:r>
            <a:endParaRPr lang="en-US" sz="4000" b="1" dirty="0">
              <a:latin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Cambria" panose="02040503050406030204" pitchFamily="18" charset="0"/>
              </a:rPr>
              <a:t>Cùng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bạn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đùa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vui</a:t>
            </a:r>
            <a:r>
              <a:rPr lang="en-US" sz="4000" b="1" dirty="0">
                <a:latin typeface="Cambria" panose="02040503050406030204" pitchFamily="18" charset="0"/>
              </a:rPr>
              <a:t>.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2" t="29579" r="25689" b="35103"/>
          <a:stretch/>
        </p:blipFill>
        <p:spPr>
          <a:xfrm>
            <a:off x="453649" y="2059539"/>
            <a:ext cx="620132" cy="61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05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38" grpId="0" animBg="1"/>
      <p:bldP spid="50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9636" y="1783847"/>
            <a:ext cx="6882274" cy="3920639"/>
            <a:chOff x="7790961" y="4162314"/>
            <a:chExt cx="4072595" cy="2543899"/>
          </a:xfrm>
        </p:grpSpPr>
        <p:pic>
          <p:nvPicPr>
            <p:cNvPr id="8" name="그림 12">
              <a:extLst>
                <a:ext uri="{FF2B5EF4-FFF2-40B4-BE49-F238E27FC236}">
                  <a16:creationId xmlns:a16="http://schemas.microsoft.com/office/drawing/2014/main" id="{5727EBCA-EF65-418B-92CC-45705C0A0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961" y="4162314"/>
              <a:ext cx="3601959" cy="254389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B19117-F232-40D6-B218-8F99AA52F7CB}"/>
                </a:ext>
              </a:extLst>
            </p:cNvPr>
            <p:cNvSpPr txBox="1"/>
            <p:nvPr/>
          </p:nvSpPr>
          <p:spPr>
            <a:xfrm>
              <a:off x="8029428" y="4347765"/>
              <a:ext cx="3834128" cy="436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0" y="194220"/>
            <a:ext cx="11768380" cy="1471931"/>
            <a:chOff x="6401628" y="-1319874"/>
            <a:chExt cx="10971837" cy="1471931"/>
          </a:xfrm>
        </p:grpSpPr>
        <p:sp>
          <p:nvSpPr>
            <p:cNvPr id="24" name="任意多边形 4"/>
            <p:cNvSpPr/>
            <p:nvPr/>
          </p:nvSpPr>
          <p:spPr>
            <a:xfrm>
              <a:off x="7325298" y="-1168113"/>
              <a:ext cx="10048167" cy="1278379"/>
            </a:xfrm>
            <a:custGeom>
              <a:avLst/>
              <a:gdLst>
                <a:gd name="connsiteX0" fmla="*/ 0 w 13016"/>
                <a:gd name="connsiteY0" fmla="*/ 1226 h 2877"/>
                <a:gd name="connsiteX1" fmla="*/ 1072 w 13016"/>
                <a:gd name="connsiteY1" fmla="*/ 516 h 2877"/>
                <a:gd name="connsiteX2" fmla="*/ 11626 w 13016"/>
                <a:gd name="connsiteY2" fmla="*/ 0 h 2877"/>
                <a:gd name="connsiteX3" fmla="*/ 13016 w 13016"/>
                <a:gd name="connsiteY3" fmla="*/ 1146 h 2877"/>
                <a:gd name="connsiteX4" fmla="*/ 12700 w 13016"/>
                <a:gd name="connsiteY4" fmla="*/ 2694 h 2877"/>
                <a:gd name="connsiteX5" fmla="*/ 10035 w 13016"/>
                <a:gd name="connsiteY5" fmla="*/ 2722 h 2877"/>
                <a:gd name="connsiteX6" fmla="*/ 1072 w 13016"/>
                <a:gd name="connsiteY6" fmla="*/ 2877 h 2877"/>
                <a:gd name="connsiteX7" fmla="*/ 678 w 13016"/>
                <a:gd name="connsiteY7" fmla="*/ 2483 h 2877"/>
                <a:gd name="connsiteX8" fmla="*/ 0 w 13016"/>
                <a:gd name="connsiteY8" fmla="*/ 1226 h 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6" h="2877">
                  <a:moveTo>
                    <a:pt x="0" y="1226"/>
                  </a:moveTo>
                  <a:cubicBezTo>
                    <a:pt x="0" y="1008"/>
                    <a:pt x="854" y="516"/>
                    <a:pt x="1072" y="516"/>
                  </a:cubicBezTo>
                  <a:lnTo>
                    <a:pt x="11626" y="0"/>
                  </a:lnTo>
                  <a:cubicBezTo>
                    <a:pt x="11844" y="0"/>
                    <a:pt x="13016" y="928"/>
                    <a:pt x="13016" y="1146"/>
                  </a:cubicBezTo>
                  <a:lnTo>
                    <a:pt x="12700" y="2694"/>
                  </a:lnTo>
                  <a:cubicBezTo>
                    <a:pt x="12700" y="2912"/>
                    <a:pt x="10253" y="2722"/>
                    <a:pt x="10035" y="2722"/>
                  </a:cubicBezTo>
                  <a:lnTo>
                    <a:pt x="1072" y="2877"/>
                  </a:lnTo>
                  <a:cubicBezTo>
                    <a:pt x="854" y="2877"/>
                    <a:pt x="678" y="2701"/>
                    <a:pt x="678" y="2483"/>
                  </a:cubicBezTo>
                  <a:lnTo>
                    <a:pt x="0" y="1226"/>
                  </a:lnTo>
                  <a:close/>
                </a:path>
              </a:pathLst>
            </a:custGeom>
            <a:solidFill>
              <a:schemeClr val="bg1"/>
            </a:solidFill>
            <a:ln w="412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6401628" y="-1319874"/>
              <a:ext cx="1822365" cy="1471931"/>
              <a:chOff x="2137831" y="1070819"/>
              <a:chExt cx="1822365" cy="1471931"/>
            </a:xfrm>
          </p:grpSpPr>
          <p:pic>
            <p:nvPicPr>
              <p:cNvPr id="26" name="图片 20"/>
              <p:cNvPicPr>
                <a:picLocks noChangeAspect="1"/>
              </p:cNvPicPr>
              <p:nvPr/>
            </p:nvPicPr>
            <p:blipFill rotWithShape="1">
              <a:blip r:embed="rId3"/>
              <a:srcRect/>
              <a:stretch>
                <a:fillRect/>
              </a:stretch>
            </p:blipFill>
            <p:spPr>
              <a:xfrm>
                <a:off x="2137831" y="1070819"/>
                <a:ext cx="1822365" cy="1471931"/>
              </a:xfrm>
              <a:prstGeom prst="rect">
                <a:avLst/>
              </a:prstGeom>
            </p:spPr>
          </p:pic>
          <p:sp>
            <p:nvSpPr>
              <p:cNvPr id="27" name="矩形 21"/>
              <p:cNvSpPr/>
              <p:nvPr/>
            </p:nvSpPr>
            <p:spPr>
              <a:xfrm>
                <a:off x="2736564" y="1286577"/>
                <a:ext cx="624898" cy="10404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4800" dirty="0">
                    <a:solidFill>
                      <a:srgbClr val="F7821E"/>
                    </a:solidFill>
                    <a:latin typeface="#9Slide07 SVNZiclets" panose="02000603000000000000" pitchFamily="2" charset="0"/>
                    <a:ea typeface="字魂131号-酷乐潮玩体" panose="00000500000000000000" pitchFamily="2" charset="-122"/>
                    <a:sym typeface="+mn-ea"/>
                  </a:rPr>
                  <a:t>2</a:t>
                </a:r>
                <a:endParaRPr kumimoji="0" lang="zh-CN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7821E"/>
                  </a:solidFill>
                  <a:effectLst/>
                  <a:uLnTx/>
                  <a:uFillTx/>
                  <a:latin typeface="#9Slide07 SVNZiclets" panose="02000603000000000000" pitchFamily="2" charset="0"/>
                  <a:ea typeface="字魂131号-酷乐潮玩体" panose="00000500000000000000" pitchFamily="2" charset="-122"/>
                  <a:cs typeface="+mn-cs"/>
                  <a:sym typeface="+mn-ea"/>
                </a:endParaRPr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87345" y="311916"/>
            <a:ext cx="9574242" cy="699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87345" y="580569"/>
            <a:ext cx="11696701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7821E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7821E"/>
                </a:solidFill>
                <a:latin typeface="Cambria" panose="02040503050406030204" pitchFamily="18" charset="0"/>
              </a:rPr>
              <a:t>Tìm</a:t>
            </a:r>
            <a:r>
              <a:rPr lang="en-US" sz="3000" b="1" dirty="0">
                <a:solidFill>
                  <a:srgbClr val="F7821E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7821E"/>
                </a:solidFill>
                <a:latin typeface="Cambria" panose="02040503050406030204" pitchFamily="18" charset="0"/>
              </a:rPr>
              <a:t>những</a:t>
            </a:r>
            <a:r>
              <a:rPr lang="en-US" sz="3000" b="1" dirty="0">
                <a:solidFill>
                  <a:srgbClr val="F7821E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7821E"/>
                </a:solidFill>
                <a:latin typeface="Cambria" panose="02040503050406030204" pitchFamily="18" charset="0"/>
              </a:rPr>
              <a:t>câu</a:t>
            </a:r>
            <a:r>
              <a:rPr lang="en-US" sz="3000" b="1" dirty="0">
                <a:solidFill>
                  <a:srgbClr val="F7821E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7821E"/>
                </a:solidFill>
                <a:latin typeface="Cambria" panose="02040503050406030204" pitchFamily="18" charset="0"/>
              </a:rPr>
              <a:t>thơ</a:t>
            </a:r>
            <a:r>
              <a:rPr lang="en-US" sz="3000" b="1" dirty="0">
                <a:solidFill>
                  <a:srgbClr val="F7821E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7821E"/>
                </a:solidFill>
                <a:latin typeface="Cambria" panose="02040503050406030204" pitchFamily="18" charset="0"/>
              </a:rPr>
              <a:t>tả</a:t>
            </a:r>
            <a:r>
              <a:rPr lang="en-US" sz="3000" b="1" dirty="0">
                <a:solidFill>
                  <a:srgbClr val="F7821E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7821E"/>
                </a:solidFill>
                <a:latin typeface="Cambria" panose="02040503050406030204" pitchFamily="18" charset="0"/>
              </a:rPr>
              <a:t>các</a:t>
            </a:r>
            <a:r>
              <a:rPr lang="en-US" sz="3000" b="1" dirty="0">
                <a:solidFill>
                  <a:srgbClr val="F7821E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7821E"/>
                </a:solidFill>
                <a:latin typeface="Cambria" panose="02040503050406030204" pitchFamily="18" charset="0"/>
              </a:rPr>
              <a:t>bạn</a:t>
            </a:r>
            <a:r>
              <a:rPr lang="en-US" sz="3000" b="1" dirty="0">
                <a:solidFill>
                  <a:srgbClr val="F7821E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7821E"/>
                </a:solidFill>
                <a:latin typeface="Cambria" panose="02040503050406030204" pitchFamily="18" charset="0"/>
              </a:rPr>
              <a:t>học</a:t>
            </a:r>
            <a:r>
              <a:rPr lang="en-US" sz="3000" b="1" dirty="0">
                <a:solidFill>
                  <a:srgbClr val="F7821E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7821E"/>
                </a:solidFill>
                <a:latin typeface="Cambria" panose="02040503050406030204" pitchFamily="18" charset="0"/>
              </a:rPr>
              <a:t>sinh</a:t>
            </a:r>
            <a:r>
              <a:rPr lang="en-US" sz="3000" b="1" dirty="0">
                <a:solidFill>
                  <a:srgbClr val="F7821E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7821E"/>
                </a:solidFill>
                <a:latin typeface="Cambria" panose="02040503050406030204" pitchFamily="18" charset="0"/>
              </a:rPr>
              <a:t>trong</a:t>
            </a:r>
            <a:r>
              <a:rPr lang="en-US" sz="3000" b="1" dirty="0">
                <a:solidFill>
                  <a:srgbClr val="F7821E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7821E"/>
                </a:solidFill>
                <a:latin typeface="Cambria" panose="02040503050406030204" pitchFamily="18" charset="0"/>
              </a:rPr>
              <a:t>giờ</a:t>
            </a:r>
            <a:r>
              <a:rPr lang="vi-VN" sz="3000" b="1" dirty="0">
                <a:solidFill>
                  <a:srgbClr val="F7821E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7821E"/>
                </a:solidFill>
                <a:latin typeface="Cambria" panose="02040503050406030204" pitchFamily="18" charset="0"/>
              </a:rPr>
              <a:t>ra</a:t>
            </a:r>
            <a:r>
              <a:rPr lang="en-US" sz="3000" b="1" dirty="0">
                <a:solidFill>
                  <a:srgbClr val="F7821E"/>
                </a:solidFill>
                <a:latin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F7821E"/>
                </a:solidFill>
                <a:latin typeface="Cambria" panose="02040503050406030204" pitchFamily="18" charset="0"/>
              </a:rPr>
              <a:t>chơi.</a:t>
            </a:r>
            <a:endParaRPr lang="en-US" sz="3000" b="1" dirty="0">
              <a:solidFill>
                <a:srgbClr val="F7821E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172639" y="1873508"/>
            <a:ext cx="6019271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Cambrial"/>
              </a:rPr>
              <a:t>Mỗi</a:t>
            </a:r>
            <a:r>
              <a:rPr lang="en-US" sz="4000" dirty="0">
                <a:latin typeface="Cambrial"/>
              </a:rPr>
              <a:t> </a:t>
            </a:r>
            <a:r>
              <a:rPr lang="en-US" sz="4000" dirty="0" err="1">
                <a:latin typeface="Cambrial"/>
              </a:rPr>
              <a:t>giờ</a:t>
            </a:r>
            <a:r>
              <a:rPr lang="en-US" sz="4000" dirty="0">
                <a:latin typeface="Cambrial"/>
              </a:rPr>
              <a:t> </a:t>
            </a:r>
            <a:r>
              <a:rPr lang="en-US" sz="4000" dirty="0" err="1">
                <a:latin typeface="Cambrial"/>
              </a:rPr>
              <a:t>ra</a:t>
            </a:r>
            <a:r>
              <a:rPr lang="en-US" sz="4000" dirty="0">
                <a:latin typeface="Cambrial"/>
              </a:rPr>
              <a:t> </a:t>
            </a:r>
            <a:r>
              <a:rPr lang="en-US" sz="4000" dirty="0" err="1">
                <a:latin typeface="Cambrial"/>
              </a:rPr>
              <a:t>chơi</a:t>
            </a:r>
            <a:endParaRPr lang="en-US" sz="4000" dirty="0">
              <a:latin typeface="Cambrial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Cambrial"/>
              </a:rPr>
              <a:t>Sân</a:t>
            </a:r>
            <a:r>
              <a:rPr lang="en-US" sz="4000" dirty="0">
                <a:latin typeface="Cambrial"/>
              </a:rPr>
              <a:t> </a:t>
            </a:r>
            <a:r>
              <a:rPr lang="en-US" sz="4000" dirty="0" err="1">
                <a:latin typeface="Cambrial"/>
              </a:rPr>
              <a:t>trường</a:t>
            </a:r>
            <a:r>
              <a:rPr lang="en-US" sz="4000" dirty="0">
                <a:latin typeface="Cambrial"/>
              </a:rPr>
              <a:t> </a:t>
            </a:r>
            <a:r>
              <a:rPr lang="en-US" sz="4000" dirty="0" err="1">
                <a:latin typeface="Cambrial"/>
              </a:rPr>
              <a:t>nhộn</a:t>
            </a:r>
            <a:r>
              <a:rPr lang="en-US" sz="4000" dirty="0">
                <a:latin typeface="Cambrial"/>
              </a:rPr>
              <a:t> </a:t>
            </a:r>
            <a:r>
              <a:rPr lang="en-US" sz="4000" dirty="0" err="1">
                <a:latin typeface="Cambrial"/>
              </a:rPr>
              <a:t>nhịp</a:t>
            </a:r>
            <a:endParaRPr lang="en-US" sz="4000" dirty="0">
              <a:latin typeface="Cambrial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Cambrial"/>
              </a:rPr>
              <a:t>Hồng</a:t>
            </a:r>
            <a:r>
              <a:rPr lang="en-US" sz="4000" dirty="0">
                <a:latin typeface="Cambrial"/>
              </a:rPr>
              <a:t> </a:t>
            </a:r>
            <a:r>
              <a:rPr lang="en-US" sz="4000" dirty="0" err="1">
                <a:latin typeface="Cambrial"/>
              </a:rPr>
              <a:t>hào</a:t>
            </a:r>
            <a:r>
              <a:rPr lang="en-US" sz="4000" dirty="0">
                <a:latin typeface="Cambrial"/>
              </a:rPr>
              <a:t> </a:t>
            </a:r>
            <a:r>
              <a:rPr lang="en-US" sz="4000" dirty="0" err="1">
                <a:latin typeface="Cambrial"/>
              </a:rPr>
              <a:t>gương</a:t>
            </a:r>
            <a:r>
              <a:rPr lang="en-US" sz="4000" dirty="0">
                <a:latin typeface="Cambrial"/>
              </a:rPr>
              <a:t> </a:t>
            </a:r>
            <a:r>
              <a:rPr lang="en-US" sz="4000" dirty="0" err="1">
                <a:latin typeface="Cambrial"/>
              </a:rPr>
              <a:t>mặt</a:t>
            </a:r>
            <a:endParaRPr lang="en-US" sz="4000" dirty="0">
              <a:latin typeface="Cambrial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Cambrial"/>
              </a:rPr>
              <a:t>Bạn</a:t>
            </a:r>
            <a:r>
              <a:rPr lang="en-US" sz="4000" dirty="0">
                <a:latin typeface="Cambrial"/>
              </a:rPr>
              <a:t> </a:t>
            </a:r>
            <a:r>
              <a:rPr lang="en-US" sz="4000" dirty="0" err="1">
                <a:latin typeface="Cambrial"/>
              </a:rPr>
              <a:t>nào</a:t>
            </a:r>
            <a:r>
              <a:rPr lang="en-US" sz="4000" dirty="0">
                <a:latin typeface="Cambrial"/>
              </a:rPr>
              <a:t> </a:t>
            </a:r>
            <a:r>
              <a:rPr lang="en-US" sz="4000" dirty="0" err="1">
                <a:latin typeface="Cambrial"/>
              </a:rPr>
              <a:t>cũng</a:t>
            </a:r>
            <a:r>
              <a:rPr lang="en-US" sz="4000" dirty="0">
                <a:latin typeface="Cambrial"/>
              </a:rPr>
              <a:t> </a:t>
            </a:r>
            <a:r>
              <a:rPr lang="en-US" sz="4000" dirty="0" err="1">
                <a:latin typeface="Cambrial"/>
              </a:rPr>
              <a:t>xinh</a:t>
            </a:r>
            <a:r>
              <a:rPr lang="en-US" sz="4000" dirty="0">
                <a:latin typeface="Cambrial"/>
              </a:rPr>
              <a:t>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12" y="2098913"/>
            <a:ext cx="671136" cy="671136"/>
          </a:xfrm>
          <a:prstGeom prst="rect">
            <a:avLst/>
          </a:prstGeom>
        </p:spPr>
      </p:pic>
      <p:pic>
        <p:nvPicPr>
          <p:cNvPr id="32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18" t="10031" r="37729" b="61280"/>
          <a:stretch/>
        </p:blipFill>
        <p:spPr bwMode="auto">
          <a:xfrm>
            <a:off x="6616558" y="1696973"/>
            <a:ext cx="5243496" cy="4262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33" name="Straight Connector 32"/>
          <p:cNvCxnSpPr/>
          <p:nvPr/>
        </p:nvCxnSpPr>
        <p:spPr>
          <a:xfrm flipV="1">
            <a:off x="1312465" y="4538133"/>
            <a:ext cx="4754880" cy="0"/>
          </a:xfrm>
          <a:prstGeom prst="line">
            <a:avLst/>
          </a:prstGeom>
          <a:ln w="28575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332962" y="5454202"/>
            <a:ext cx="4114800" cy="0"/>
          </a:xfrm>
          <a:prstGeom prst="line">
            <a:avLst/>
          </a:prstGeom>
          <a:ln w="28575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86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/>
      <p:bldP spid="29" grpId="0" uiExpand="1" build="p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0175" y="-1065232"/>
            <a:ext cx="7190563" cy="6858000"/>
          </a:xfrm>
          <a:prstGeom prst="rect">
            <a:avLst/>
          </a:prstGeom>
        </p:spPr>
      </p:pic>
      <p:pic>
        <p:nvPicPr>
          <p:cNvPr id="12" name="图片 5" descr="卡通人物&#10;&#10;中度可信度描述已自动生成">
            <a:extLst>
              <a:ext uri="{FF2B5EF4-FFF2-40B4-BE49-F238E27FC236}">
                <a16:creationId xmlns:a16="http://schemas.microsoft.com/office/drawing/2014/main" id="{0DA86C16-4DD8-41C8-A214-02C5E71849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167" y="4107817"/>
            <a:ext cx="1974850" cy="2256971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80062" y="5489922"/>
            <a:ext cx="1277701" cy="1472147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153852" y="54133"/>
            <a:ext cx="1277701" cy="1472147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5859" y="-37574"/>
            <a:ext cx="1277701" cy="147214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58927" y="467167"/>
            <a:ext cx="11649457" cy="6323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mpd="dbl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27" name="Group 26"/>
          <p:cNvGrpSpPr/>
          <p:nvPr/>
        </p:nvGrpSpPr>
        <p:grpSpPr>
          <a:xfrm>
            <a:off x="0" y="-282494"/>
            <a:ext cx="10961195" cy="2251366"/>
            <a:chOff x="-836126" y="7734870"/>
            <a:chExt cx="10961195" cy="2251366"/>
          </a:xfrm>
        </p:grpSpPr>
        <p:sp>
          <p:nvSpPr>
            <p:cNvPr id="28" name="任意多边形 3"/>
            <p:cNvSpPr/>
            <p:nvPr/>
          </p:nvSpPr>
          <p:spPr>
            <a:xfrm flipH="1">
              <a:off x="-45860" y="8467326"/>
              <a:ext cx="10170929" cy="1518910"/>
            </a:xfrm>
            <a:custGeom>
              <a:avLst/>
              <a:gdLst>
                <a:gd name="connsiteX0" fmla="*/ 0 w 13016"/>
                <a:gd name="connsiteY0" fmla="*/ 1226 h 2877"/>
                <a:gd name="connsiteX1" fmla="*/ 1072 w 13016"/>
                <a:gd name="connsiteY1" fmla="*/ 516 h 2877"/>
                <a:gd name="connsiteX2" fmla="*/ 11626 w 13016"/>
                <a:gd name="connsiteY2" fmla="*/ 0 h 2877"/>
                <a:gd name="connsiteX3" fmla="*/ 13016 w 13016"/>
                <a:gd name="connsiteY3" fmla="*/ 1146 h 2877"/>
                <a:gd name="connsiteX4" fmla="*/ 12700 w 13016"/>
                <a:gd name="connsiteY4" fmla="*/ 2694 h 2877"/>
                <a:gd name="connsiteX5" fmla="*/ 10035 w 13016"/>
                <a:gd name="connsiteY5" fmla="*/ 2722 h 2877"/>
                <a:gd name="connsiteX6" fmla="*/ 1072 w 13016"/>
                <a:gd name="connsiteY6" fmla="*/ 2877 h 2877"/>
                <a:gd name="connsiteX7" fmla="*/ 678 w 13016"/>
                <a:gd name="connsiteY7" fmla="*/ 2483 h 2877"/>
                <a:gd name="connsiteX8" fmla="*/ 0 w 13016"/>
                <a:gd name="connsiteY8" fmla="*/ 1226 h 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6" h="2877">
                  <a:moveTo>
                    <a:pt x="0" y="1226"/>
                  </a:moveTo>
                  <a:cubicBezTo>
                    <a:pt x="0" y="1008"/>
                    <a:pt x="854" y="516"/>
                    <a:pt x="1072" y="516"/>
                  </a:cubicBezTo>
                  <a:lnTo>
                    <a:pt x="11626" y="0"/>
                  </a:lnTo>
                  <a:cubicBezTo>
                    <a:pt x="11844" y="0"/>
                    <a:pt x="13016" y="928"/>
                    <a:pt x="13016" y="1146"/>
                  </a:cubicBezTo>
                  <a:lnTo>
                    <a:pt x="12700" y="2694"/>
                  </a:lnTo>
                  <a:cubicBezTo>
                    <a:pt x="12700" y="2912"/>
                    <a:pt x="10253" y="2722"/>
                    <a:pt x="10035" y="2722"/>
                  </a:cubicBezTo>
                  <a:lnTo>
                    <a:pt x="1072" y="2877"/>
                  </a:lnTo>
                  <a:cubicBezTo>
                    <a:pt x="854" y="2877"/>
                    <a:pt x="678" y="2701"/>
                    <a:pt x="678" y="2483"/>
                  </a:cubicBezTo>
                  <a:lnTo>
                    <a:pt x="0" y="1226"/>
                  </a:lnTo>
                  <a:close/>
                </a:path>
              </a:pathLst>
            </a:custGeom>
            <a:solidFill>
              <a:schemeClr val="bg1"/>
            </a:solidFill>
            <a:ln w="41275">
              <a:solidFill>
                <a:srgbClr val="F4A81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-836126" y="7734870"/>
              <a:ext cx="1822365" cy="1471931"/>
              <a:chOff x="1985191" y="1112490"/>
              <a:chExt cx="1822365" cy="1471931"/>
            </a:xfrm>
          </p:grpSpPr>
          <p:pic>
            <p:nvPicPr>
              <p:cNvPr id="30" name="图片 20"/>
              <p:cNvPicPr>
                <a:picLocks noChangeAspect="1"/>
              </p:cNvPicPr>
              <p:nvPr/>
            </p:nvPicPr>
            <p:blipFill rotWithShape="1">
              <a:blip r:embed="rId5"/>
              <a:srcRect/>
              <a:stretch>
                <a:fillRect/>
              </a:stretch>
            </p:blipFill>
            <p:spPr>
              <a:xfrm>
                <a:off x="1985191" y="1112490"/>
                <a:ext cx="1822365" cy="1471931"/>
              </a:xfrm>
              <a:prstGeom prst="rect">
                <a:avLst/>
              </a:prstGeom>
            </p:spPr>
          </p:pic>
          <p:sp>
            <p:nvSpPr>
              <p:cNvPr id="31" name="矩形 21"/>
              <p:cNvSpPr/>
              <p:nvPr/>
            </p:nvSpPr>
            <p:spPr>
              <a:xfrm>
                <a:off x="2583924" y="1286579"/>
                <a:ext cx="624898" cy="10404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>
                  <a:lnSpc>
                    <a:spcPct val="150000"/>
                  </a:lnSpc>
                </a:pPr>
                <a:r>
                  <a:rPr lang="vi-VN" altLang="zh-CN" sz="4800" dirty="0">
                    <a:solidFill>
                      <a:srgbClr val="F7821E"/>
                    </a:solidFill>
                    <a:latin typeface="#9Slide07 SVNZiclets" panose="02000603000000000000" pitchFamily="2" charset="0"/>
                    <a:ea typeface="字魂131号-酷乐潮玩体" panose="00000500000000000000" pitchFamily="2" charset="-122"/>
                    <a:sym typeface="+mn-ea"/>
                  </a:rPr>
                  <a:t>3</a:t>
                </a:r>
                <a:endParaRPr lang="zh-CN" altLang="zh-CN" sz="4800" dirty="0">
                  <a:solidFill>
                    <a:srgbClr val="F7821E"/>
                  </a:solidFill>
                  <a:latin typeface="#9Slide07 SVNZiclets" panose="02000603000000000000" pitchFamily="2" charset="0"/>
                  <a:ea typeface="字魂131号-酷乐潮玩体" panose="00000500000000000000" pitchFamily="2" charset="-122"/>
                  <a:sym typeface="+mn-ea"/>
                </a:endParaRP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451133" y="769658"/>
            <a:ext cx="11696701" cy="780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b="1" dirty="0">
                <a:solidFill>
                  <a:srgbClr val="F7821E"/>
                </a:solidFill>
                <a:latin typeface="Cambria" panose="02040503050406030204" pitchFamily="18" charset="0"/>
              </a:rPr>
              <a:t>Bạn nhỏ yêu những gì ở trường lớp của mình?</a:t>
            </a:r>
            <a:endParaRPr lang="en-US" sz="3400" b="1" dirty="0">
              <a:solidFill>
                <a:srgbClr val="F7821E"/>
              </a:solidFill>
              <a:latin typeface="Cambria" panose="020405030504060302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773391" y="1889112"/>
            <a:ext cx="11148504" cy="5346333"/>
            <a:chOff x="448309" y="1275440"/>
            <a:chExt cx="6508186" cy="4430700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292343"/>
              <a:ext cx="2256791" cy="1989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Em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yêu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mái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trường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Có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hàng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cây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mát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Xôn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xao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khúc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nhạc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Tiếng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chim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xanh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trời</a:t>
              </a:r>
              <a:endParaRPr lang="en-US" sz="2500" b="1" dirty="0">
                <a:latin typeface="Cambrial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58416" y="3238381"/>
              <a:ext cx="2141884" cy="2467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Mỗi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giờ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ra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chơi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Sân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trường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nhộn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nhịp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Hồng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hào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gương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mặt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Bạn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nào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cũng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xinh</a:t>
              </a:r>
              <a:r>
                <a:rPr lang="en-US" sz="2500" b="1" dirty="0">
                  <a:latin typeface="Cambrial"/>
                </a:rPr>
                <a:t>.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23863" y="1275440"/>
              <a:ext cx="2532632" cy="2946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Có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đêm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trong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mơ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Bỗng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cười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khúc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khích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Ngỡ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đang</a:t>
              </a:r>
              <a:r>
                <a:rPr lang="en-US" sz="2500" b="1" dirty="0">
                  <a:latin typeface="Cambrial"/>
                </a:rPr>
                <a:t> ở </a:t>
              </a:r>
              <a:r>
                <a:rPr lang="en-US" sz="2500" b="1" dirty="0" err="1">
                  <a:latin typeface="Cambrial"/>
                </a:rPr>
                <a:t>lớp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Cùng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bạn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đùa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vui</a:t>
              </a:r>
              <a:r>
                <a:rPr lang="en-US" sz="2500" b="1" dirty="0">
                  <a:latin typeface="Cambrial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500" b="1" i="1" dirty="0">
                  <a:latin typeface="Cambrial"/>
                </a:rPr>
                <a:t>          (</a:t>
              </a:r>
              <a:r>
                <a:rPr lang="en-US" sz="2500" b="1" i="1" dirty="0" err="1">
                  <a:latin typeface="Cambrial"/>
                </a:rPr>
                <a:t>Nguyễn</a:t>
              </a:r>
              <a:r>
                <a:rPr lang="en-US" sz="2500" b="1" i="1" dirty="0">
                  <a:latin typeface="Cambrial"/>
                </a:rPr>
                <a:t> </a:t>
              </a:r>
              <a:r>
                <a:rPr lang="en-US" sz="2500" b="1" i="1" dirty="0" err="1">
                  <a:latin typeface="Cambrial"/>
                </a:rPr>
                <a:t>Trọng</a:t>
              </a:r>
              <a:r>
                <a:rPr lang="en-US" sz="2500" b="1" i="1" dirty="0">
                  <a:latin typeface="Cambrial"/>
                </a:rPr>
                <a:t> </a:t>
              </a:r>
              <a:r>
                <a:rPr lang="en-US" sz="2500" b="1" i="1" dirty="0" err="1">
                  <a:latin typeface="Cambrial"/>
                </a:rPr>
                <a:t>Hoàn</a:t>
              </a:r>
              <a:r>
                <a:rPr lang="en-US" sz="2500" b="1" i="1" dirty="0">
                  <a:latin typeface="Cambrial"/>
                </a:rPr>
                <a:t>)  </a:t>
              </a:r>
              <a:endParaRPr lang="vi-VN" sz="2500" b="1" i="1" dirty="0">
                <a:latin typeface="Cambrial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1292343"/>
              <a:ext cx="2085555" cy="1989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Yêu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lớp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học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em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Có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khung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cửa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sổ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Có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bàn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tay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lá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Quạt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gió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mát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vào</a:t>
              </a:r>
              <a:r>
                <a:rPr lang="en-US" sz="2500" b="1" dirty="0">
                  <a:latin typeface="Cambrial"/>
                </a:rPr>
                <a:t>.</a:t>
              </a:r>
              <a:endParaRPr lang="vi-VN" sz="2500" b="1" dirty="0">
                <a:latin typeface="Cambrial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24116" y="3302062"/>
              <a:ext cx="2671905" cy="1989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Lời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cô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ngọt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ngào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Thấm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từng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trang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sách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Ngày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không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đến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lớp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Thấy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nhớ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nhớ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ghê</a:t>
              </a:r>
              <a:r>
                <a:rPr lang="en-US" sz="2500" b="1" dirty="0">
                  <a:latin typeface="Cambrial"/>
                </a:rPr>
                <a:t>!</a:t>
              </a:r>
              <a:endParaRPr lang="vi-VN" sz="2500" b="1" dirty="0">
                <a:latin typeface="Cambrial"/>
              </a:endParaRPr>
            </a:p>
          </p:txBody>
        </p:sp>
      </p:grpSp>
      <p:cxnSp>
        <p:nvCxnSpPr>
          <p:cNvPr id="66" name="Straight Connector 65"/>
          <p:cNvCxnSpPr>
            <a:cxnSpLocks/>
          </p:cNvCxnSpPr>
          <p:nvPr/>
        </p:nvCxnSpPr>
        <p:spPr>
          <a:xfrm>
            <a:off x="1312390" y="3055689"/>
            <a:ext cx="1601632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cxnSpLocks/>
          </p:cNvCxnSpPr>
          <p:nvPr/>
        </p:nvCxnSpPr>
        <p:spPr>
          <a:xfrm>
            <a:off x="942526" y="4206338"/>
            <a:ext cx="197149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cxnSpLocks/>
          </p:cNvCxnSpPr>
          <p:nvPr/>
        </p:nvCxnSpPr>
        <p:spPr>
          <a:xfrm>
            <a:off x="4428923" y="3035141"/>
            <a:ext cx="2142699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cxnSpLocks/>
          </p:cNvCxnSpPr>
          <p:nvPr/>
        </p:nvCxnSpPr>
        <p:spPr>
          <a:xfrm>
            <a:off x="4434882" y="3592995"/>
            <a:ext cx="1661118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cxnSpLocks/>
          </p:cNvCxnSpPr>
          <p:nvPr/>
        </p:nvCxnSpPr>
        <p:spPr>
          <a:xfrm>
            <a:off x="4443580" y="4191390"/>
            <a:ext cx="222852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cxnSpLocks/>
          </p:cNvCxnSpPr>
          <p:nvPr/>
        </p:nvCxnSpPr>
        <p:spPr>
          <a:xfrm>
            <a:off x="4444335" y="4887397"/>
            <a:ext cx="2127287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">
            <a:extLst>
              <a:ext uri="{FF2B5EF4-FFF2-40B4-BE49-F238E27FC236}">
                <a16:creationId xmlns:a16="http://schemas.microsoft.com/office/drawing/2014/main" id="{11C8FA62-D98F-4484-9095-1080ABEE97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4"/>
          <a:stretch/>
        </p:blipFill>
        <p:spPr>
          <a:xfrm>
            <a:off x="7260159" y="4379948"/>
            <a:ext cx="4848225" cy="241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0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  <p:bldP spid="50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0175" y="-1065232"/>
            <a:ext cx="7190563" cy="6858000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53852" y="54133"/>
            <a:ext cx="1277701" cy="1472147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859" y="-37574"/>
            <a:ext cx="1277701" cy="147214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45859" y="-258813"/>
            <a:ext cx="11477412" cy="2457262"/>
            <a:chOff x="-836126" y="7734870"/>
            <a:chExt cx="10961195" cy="2251366"/>
          </a:xfrm>
        </p:grpSpPr>
        <p:sp>
          <p:nvSpPr>
            <p:cNvPr id="28" name="任意多边形 3"/>
            <p:cNvSpPr/>
            <p:nvPr/>
          </p:nvSpPr>
          <p:spPr>
            <a:xfrm flipH="1">
              <a:off x="-45860" y="8467326"/>
              <a:ext cx="10170929" cy="1518910"/>
            </a:xfrm>
            <a:custGeom>
              <a:avLst/>
              <a:gdLst>
                <a:gd name="connsiteX0" fmla="*/ 0 w 13016"/>
                <a:gd name="connsiteY0" fmla="*/ 1226 h 2877"/>
                <a:gd name="connsiteX1" fmla="*/ 1072 w 13016"/>
                <a:gd name="connsiteY1" fmla="*/ 516 h 2877"/>
                <a:gd name="connsiteX2" fmla="*/ 11626 w 13016"/>
                <a:gd name="connsiteY2" fmla="*/ 0 h 2877"/>
                <a:gd name="connsiteX3" fmla="*/ 13016 w 13016"/>
                <a:gd name="connsiteY3" fmla="*/ 1146 h 2877"/>
                <a:gd name="connsiteX4" fmla="*/ 12700 w 13016"/>
                <a:gd name="connsiteY4" fmla="*/ 2694 h 2877"/>
                <a:gd name="connsiteX5" fmla="*/ 10035 w 13016"/>
                <a:gd name="connsiteY5" fmla="*/ 2722 h 2877"/>
                <a:gd name="connsiteX6" fmla="*/ 1072 w 13016"/>
                <a:gd name="connsiteY6" fmla="*/ 2877 h 2877"/>
                <a:gd name="connsiteX7" fmla="*/ 678 w 13016"/>
                <a:gd name="connsiteY7" fmla="*/ 2483 h 2877"/>
                <a:gd name="connsiteX8" fmla="*/ 0 w 13016"/>
                <a:gd name="connsiteY8" fmla="*/ 1226 h 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6" h="2877">
                  <a:moveTo>
                    <a:pt x="0" y="1226"/>
                  </a:moveTo>
                  <a:cubicBezTo>
                    <a:pt x="0" y="1008"/>
                    <a:pt x="854" y="516"/>
                    <a:pt x="1072" y="516"/>
                  </a:cubicBezTo>
                  <a:lnTo>
                    <a:pt x="11626" y="0"/>
                  </a:lnTo>
                  <a:cubicBezTo>
                    <a:pt x="11844" y="0"/>
                    <a:pt x="13016" y="928"/>
                    <a:pt x="13016" y="1146"/>
                  </a:cubicBezTo>
                  <a:lnTo>
                    <a:pt x="12700" y="2694"/>
                  </a:lnTo>
                  <a:cubicBezTo>
                    <a:pt x="12700" y="2912"/>
                    <a:pt x="10253" y="2722"/>
                    <a:pt x="10035" y="2722"/>
                  </a:cubicBezTo>
                  <a:lnTo>
                    <a:pt x="1072" y="2877"/>
                  </a:lnTo>
                  <a:cubicBezTo>
                    <a:pt x="854" y="2877"/>
                    <a:pt x="678" y="2701"/>
                    <a:pt x="678" y="2483"/>
                  </a:cubicBezTo>
                  <a:lnTo>
                    <a:pt x="0" y="1226"/>
                  </a:lnTo>
                  <a:close/>
                </a:path>
              </a:pathLst>
            </a:custGeom>
            <a:solidFill>
              <a:schemeClr val="bg1"/>
            </a:solidFill>
            <a:ln w="41275">
              <a:solidFill>
                <a:srgbClr val="F4A81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-836126" y="7734870"/>
              <a:ext cx="1822365" cy="1471931"/>
              <a:chOff x="1985191" y="1112490"/>
              <a:chExt cx="1822365" cy="1471931"/>
            </a:xfrm>
          </p:grpSpPr>
          <p:pic>
            <p:nvPicPr>
              <p:cNvPr id="30" name="图片 20"/>
              <p:cNvPicPr>
                <a:picLocks noChangeAspect="1"/>
              </p:cNvPicPr>
              <p:nvPr/>
            </p:nvPicPr>
            <p:blipFill rotWithShape="1">
              <a:blip r:embed="rId4"/>
              <a:srcRect/>
              <a:stretch>
                <a:fillRect/>
              </a:stretch>
            </p:blipFill>
            <p:spPr>
              <a:xfrm>
                <a:off x="1985191" y="1112490"/>
                <a:ext cx="1822365" cy="1471931"/>
              </a:xfrm>
              <a:prstGeom prst="rect">
                <a:avLst/>
              </a:prstGeom>
            </p:spPr>
          </p:pic>
          <p:sp>
            <p:nvSpPr>
              <p:cNvPr id="31" name="矩形 21"/>
              <p:cNvSpPr/>
              <p:nvPr/>
            </p:nvSpPr>
            <p:spPr>
              <a:xfrm>
                <a:off x="2583924" y="1286579"/>
                <a:ext cx="624898" cy="10404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4800" dirty="0">
                    <a:solidFill>
                      <a:srgbClr val="F7821E"/>
                    </a:solidFill>
                    <a:latin typeface="#9Slide07 SVNZiclets" panose="02000603000000000000" pitchFamily="2" charset="0"/>
                    <a:ea typeface="字魂131号-酷乐潮玩体" panose="00000500000000000000" pitchFamily="2" charset="-122"/>
                    <a:sym typeface="+mn-ea"/>
                  </a:rPr>
                  <a:t>4</a:t>
                </a:r>
                <a:endParaRPr kumimoji="0" lang="zh-CN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7821E"/>
                  </a:solidFill>
                  <a:effectLst/>
                  <a:uLnTx/>
                  <a:uFillTx/>
                  <a:latin typeface="#9Slide07 SVNZiclets" panose="02000603000000000000" pitchFamily="2" charset="0"/>
                  <a:ea typeface="字魂131号-酷乐潮玩体" panose="00000500000000000000" pitchFamily="2" charset="-122"/>
                  <a:cs typeface="+mn-cs"/>
                  <a:sym typeface="+mn-ea"/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34661" y="969818"/>
            <a:ext cx="10143856" cy="87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 dirty="0" err="1">
                <a:solidFill>
                  <a:srgbClr val="D11F43"/>
                </a:solidFill>
                <a:latin typeface="Cambria" panose="02040503050406030204" pitchFamily="18" charset="0"/>
              </a:rPr>
              <a:t>Bạn</a:t>
            </a:r>
            <a:r>
              <a:rPr lang="en-US" sz="3800" b="1" dirty="0">
                <a:solidFill>
                  <a:srgbClr val="D11F43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D11F43"/>
                </a:solidFill>
                <a:latin typeface="Cambria" panose="02040503050406030204" pitchFamily="18" charset="0"/>
              </a:rPr>
              <a:t>nhỏ</a:t>
            </a:r>
            <a:r>
              <a:rPr lang="en-US" sz="3800" b="1" dirty="0">
                <a:solidFill>
                  <a:srgbClr val="D11F43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D11F43"/>
                </a:solidFill>
                <a:latin typeface="Cambria" panose="02040503050406030204" pitchFamily="18" charset="0"/>
              </a:rPr>
              <a:t>nhớ</a:t>
            </a:r>
            <a:r>
              <a:rPr lang="en-US" sz="3800" b="1" dirty="0">
                <a:solidFill>
                  <a:srgbClr val="D11F43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D11F43"/>
                </a:solidFill>
                <a:latin typeface="Cambria" panose="02040503050406030204" pitchFamily="18" charset="0"/>
              </a:rPr>
              <a:t>gì</a:t>
            </a:r>
            <a:r>
              <a:rPr lang="en-US" sz="3800" b="1" dirty="0">
                <a:solidFill>
                  <a:srgbClr val="D11F43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D11F43"/>
                </a:solidFill>
                <a:latin typeface="Cambria" panose="02040503050406030204" pitchFamily="18" charset="0"/>
              </a:rPr>
              <a:t>về</a:t>
            </a:r>
            <a:r>
              <a:rPr lang="en-US" sz="3800" b="1" dirty="0">
                <a:solidFill>
                  <a:srgbClr val="D11F43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D11F43"/>
                </a:solidFill>
                <a:latin typeface="Cambria" panose="02040503050406030204" pitchFamily="18" charset="0"/>
              </a:rPr>
              <a:t>cô</a:t>
            </a:r>
            <a:r>
              <a:rPr lang="en-US" sz="3800" b="1" dirty="0">
                <a:solidFill>
                  <a:srgbClr val="D11F43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D11F43"/>
                </a:solidFill>
                <a:latin typeface="Cambria" panose="02040503050406030204" pitchFamily="18" charset="0"/>
              </a:rPr>
              <a:t>giáo</a:t>
            </a:r>
            <a:r>
              <a:rPr lang="en-US" sz="3800" b="1" dirty="0">
                <a:solidFill>
                  <a:srgbClr val="D11F43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D11F43"/>
                </a:solidFill>
                <a:latin typeface="Cambria" panose="02040503050406030204" pitchFamily="18" charset="0"/>
              </a:rPr>
              <a:t>khi</a:t>
            </a:r>
            <a:r>
              <a:rPr lang="en-US" sz="3800" b="1" dirty="0">
                <a:solidFill>
                  <a:srgbClr val="D11F43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D11F43"/>
                </a:solidFill>
                <a:latin typeface="Cambria" panose="02040503050406030204" pitchFamily="18" charset="0"/>
              </a:rPr>
              <a:t>không</a:t>
            </a:r>
            <a:r>
              <a:rPr lang="en-US" sz="3800" b="1" dirty="0">
                <a:solidFill>
                  <a:srgbClr val="D11F43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D11F43"/>
                </a:solidFill>
                <a:latin typeface="Cambria" panose="02040503050406030204" pitchFamily="18" charset="0"/>
              </a:rPr>
              <a:t>đến</a:t>
            </a:r>
            <a:r>
              <a:rPr lang="en-US" sz="3800" b="1" dirty="0">
                <a:solidFill>
                  <a:srgbClr val="D11F43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D11F43"/>
                </a:solidFill>
                <a:latin typeface="Cambria" panose="02040503050406030204" pitchFamily="18" charset="0"/>
              </a:rPr>
              <a:t>lớp</a:t>
            </a:r>
            <a:r>
              <a:rPr lang="en-US" sz="3800" b="1" dirty="0">
                <a:solidFill>
                  <a:srgbClr val="D11F43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0" y="2387490"/>
            <a:ext cx="7606837" cy="2823169"/>
          </a:xfrm>
          <a:prstGeom prst="roundRect">
            <a:avLst/>
          </a:prstGeom>
          <a:solidFill>
            <a:srgbClr val="D11F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</a:rPr>
              <a:t>Nhớ lời cô giáo ngọt ngào</a:t>
            </a:r>
          </a:p>
          <a:p>
            <a:pPr algn="ctr"/>
            <a:r>
              <a:rPr lang="vi-VN" sz="4400" b="1" dirty="0">
                <a:solidFill>
                  <a:schemeClr val="bg1"/>
                </a:solidFill>
              </a:rPr>
              <a:t>Thấm từng trang sách.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3150" r="90000">
                        <a14:foregroundMark x1="53700" y1="17050" x2="56650" y2="27050"/>
                        <a14:foregroundMark x1="28700" y1="23500" x2="30000" y2="25550"/>
                        <a14:foregroundMark x1="23900" y1="24450" x2="24450" y2="26100"/>
                        <a14:foregroundMark x1="21300" y1="29250" x2="20750" y2="28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674" y="1720676"/>
            <a:ext cx="6455106" cy="645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63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  <p:bldP spid="32" grpId="0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231599" y="949801"/>
            <a:ext cx="11649457" cy="5908197"/>
          </a:xfrm>
          <a:prstGeom prst="roundRect">
            <a:avLst/>
          </a:prstGeom>
          <a:solidFill>
            <a:srgbClr val="F3D129">
              <a:alpha val="95000"/>
            </a:srgbClr>
          </a:solidFill>
          <a:ln w="15875" cmpd="sng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7" name="Rounded Rectangle 36"/>
          <p:cNvSpPr/>
          <p:nvPr/>
        </p:nvSpPr>
        <p:spPr>
          <a:xfrm>
            <a:off x="231599" y="959910"/>
            <a:ext cx="11649457" cy="5908197"/>
          </a:xfrm>
          <a:prstGeom prst="roundRect">
            <a:avLst/>
          </a:prstGeom>
          <a:solidFill>
            <a:schemeClr val="bg1">
              <a:alpha val="68000"/>
            </a:schemeClr>
          </a:solidFill>
          <a:ln w="25400" cmpd="dbl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3181" y="0"/>
            <a:ext cx="8010838" cy="1261981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68536" y="1638449"/>
            <a:ext cx="11534781" cy="6344876"/>
            <a:chOff x="448309" y="1507393"/>
            <a:chExt cx="6569864" cy="467121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526093"/>
              <a:ext cx="2256791" cy="178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Em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yêu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mái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trường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hàng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cây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mát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Xôn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xao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khúc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nhạc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Tiếng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chim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xanh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trời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98843" y="3459518"/>
              <a:ext cx="2141884" cy="2719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Mỗi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giờ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ra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chơi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Sân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trường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nhộn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nhịp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Hồng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hào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gương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mặt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Bạn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nào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cũng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xinh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5541" y="1507393"/>
              <a:ext cx="2532632" cy="2277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đêm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trong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mơ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Bỗng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cười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khúc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khích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Ngỡ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đang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ở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lớp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Cùng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bạn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đùa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vui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         (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Nguyễn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Trọng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Hoàn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)  </a:t>
              </a:r>
              <a:endPara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640727" y="1507393"/>
              <a:ext cx="2085555" cy="178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Yêu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lớp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học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em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khung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cửa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sổ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bàn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tay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lá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Quạt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gió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vào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.</a:t>
              </a: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640727" y="3414676"/>
              <a:ext cx="2671905" cy="178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Lời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cô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ngọt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ngào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Thấm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từng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trang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sách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Ngày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không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đến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lớp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Thấy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nhớ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nhớ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ghê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!</a:t>
              </a: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422400" y="949803"/>
            <a:ext cx="9715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YÊU LẮM TRƯỜNG ƠI!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7" t="-10400"/>
          <a:stretch/>
        </p:blipFill>
        <p:spPr>
          <a:xfrm>
            <a:off x="7456235" y="5095327"/>
            <a:ext cx="4029534" cy="16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01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2">
            <a:extLst>
              <a:ext uri="{FF2B5EF4-FFF2-40B4-BE49-F238E27FC236}">
                <a16:creationId xmlns:a16="http://schemas.microsoft.com/office/drawing/2014/main" id="{5727EBCA-EF65-418B-92CC-45705C0A0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78" y="201465"/>
            <a:ext cx="11069479" cy="1275479"/>
          </a:xfrm>
          <a:prstGeom prst="rect">
            <a:avLst/>
          </a:prstGeom>
        </p:spPr>
      </p:pic>
      <p:pic>
        <p:nvPicPr>
          <p:cNvPr id="5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69" t="35990" r="85076" b="58298"/>
          <a:stretch/>
        </p:blipFill>
        <p:spPr bwMode="auto">
          <a:xfrm>
            <a:off x="-71347" y="0"/>
            <a:ext cx="747486" cy="887228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0919" y="-105408"/>
            <a:ext cx="2424984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rgbClr val="17479D"/>
                </a:solidFill>
                <a:latin typeface="UTM Avo" panose="02040603050506020204" pitchFamily="18" charset="0"/>
              </a:rPr>
              <a:t>Luyện</a:t>
            </a:r>
            <a:r>
              <a:rPr lang="en-US" b="1" dirty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17479D"/>
                </a:solidFill>
                <a:latin typeface="UTM Avo" panose="02040603050506020204" pitchFamily="18" charset="0"/>
              </a:rPr>
              <a:t>tập</a:t>
            </a:r>
            <a:r>
              <a:rPr lang="en-US" b="1" dirty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02396" y="54374"/>
            <a:ext cx="11616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lnSpc>
                <a:spcPct val="150000"/>
              </a:lnSpc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63"/>
          <p:cNvSpPr/>
          <p:nvPr/>
        </p:nvSpPr>
        <p:spPr>
          <a:xfrm rot="10595473">
            <a:off x="-4331" y="1567880"/>
            <a:ext cx="5815564" cy="5121756"/>
          </a:xfrm>
          <a:custGeom>
            <a:avLst/>
            <a:gdLst>
              <a:gd name="connsiteX0" fmla="*/ 0 w 5222240"/>
              <a:gd name="connsiteY0" fmla="*/ 8003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0 w 5222240"/>
              <a:gd name="connsiteY8" fmla="*/ 800368 h 4802114"/>
              <a:gd name="connsiteX0" fmla="*/ 50800 w 5222240"/>
              <a:gd name="connsiteY0" fmla="*/ 8511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50800 w 5222240"/>
              <a:gd name="connsiteY8" fmla="*/ 851168 h 4802114"/>
              <a:gd name="connsiteX0" fmla="*/ 50800 w 5222240"/>
              <a:gd name="connsiteY0" fmla="*/ 881648 h 4832594"/>
              <a:gd name="connsiteX1" fmla="*/ 424448 w 5222240"/>
              <a:gd name="connsiteY1" fmla="*/ 0 h 4832594"/>
              <a:gd name="connsiteX2" fmla="*/ 4421872 w 5222240"/>
              <a:gd name="connsiteY2" fmla="*/ 30480 h 4832594"/>
              <a:gd name="connsiteX3" fmla="*/ 5222240 w 5222240"/>
              <a:gd name="connsiteY3" fmla="*/ 830848 h 4832594"/>
              <a:gd name="connsiteX4" fmla="*/ 5222240 w 5222240"/>
              <a:gd name="connsiteY4" fmla="*/ 4032226 h 4832594"/>
              <a:gd name="connsiteX5" fmla="*/ 4421872 w 5222240"/>
              <a:gd name="connsiteY5" fmla="*/ 4832594 h 4832594"/>
              <a:gd name="connsiteX6" fmla="*/ 800368 w 5222240"/>
              <a:gd name="connsiteY6" fmla="*/ 4832594 h 4832594"/>
              <a:gd name="connsiteX7" fmla="*/ 0 w 5222240"/>
              <a:gd name="connsiteY7" fmla="*/ 4032226 h 4832594"/>
              <a:gd name="connsiteX8" fmla="*/ 50800 w 5222240"/>
              <a:gd name="connsiteY8" fmla="*/ 88164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891808 w 5313680"/>
              <a:gd name="connsiteY6" fmla="*/ 483259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741154"/>
              <a:gd name="connsiteX1" fmla="*/ 515888 w 5313680"/>
              <a:gd name="connsiteY1" fmla="*/ 0 h 4741154"/>
              <a:gd name="connsiteX2" fmla="*/ 4513312 w 5313680"/>
              <a:gd name="connsiteY2" fmla="*/ 30480 h 4741154"/>
              <a:gd name="connsiteX3" fmla="*/ 5313680 w 5313680"/>
              <a:gd name="connsiteY3" fmla="*/ 830848 h 4741154"/>
              <a:gd name="connsiteX4" fmla="*/ 5313680 w 5313680"/>
              <a:gd name="connsiteY4" fmla="*/ 4032226 h 4741154"/>
              <a:gd name="connsiteX5" fmla="*/ 4543792 w 5313680"/>
              <a:gd name="connsiteY5" fmla="*/ 4741154 h 4741154"/>
              <a:gd name="connsiteX6" fmla="*/ 993408 w 5313680"/>
              <a:gd name="connsiteY6" fmla="*/ 4690354 h 4741154"/>
              <a:gd name="connsiteX7" fmla="*/ 91440 w 5313680"/>
              <a:gd name="connsiteY7" fmla="*/ 4032226 h 4741154"/>
              <a:gd name="connsiteX8" fmla="*/ 0 w 5313680"/>
              <a:gd name="connsiteY8" fmla="*/ 1277888 h 4741154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486400"/>
              <a:gd name="connsiteY0" fmla="*/ 1277888 h 4746232"/>
              <a:gd name="connsiteX1" fmla="*/ 515888 w 5486400"/>
              <a:gd name="connsiteY1" fmla="*/ 0 h 4746232"/>
              <a:gd name="connsiteX2" fmla="*/ 4513312 w 5486400"/>
              <a:gd name="connsiteY2" fmla="*/ 30480 h 4746232"/>
              <a:gd name="connsiteX3" fmla="*/ 5313680 w 5486400"/>
              <a:gd name="connsiteY3" fmla="*/ 830848 h 4746232"/>
              <a:gd name="connsiteX4" fmla="*/ 5486400 w 5486400"/>
              <a:gd name="connsiteY4" fmla="*/ 3707106 h 4746232"/>
              <a:gd name="connsiteX5" fmla="*/ 4543792 w 5486400"/>
              <a:gd name="connsiteY5" fmla="*/ 4741154 h 4746232"/>
              <a:gd name="connsiteX6" fmla="*/ 993408 w 5486400"/>
              <a:gd name="connsiteY6" fmla="*/ 4690354 h 4746232"/>
              <a:gd name="connsiteX7" fmla="*/ 91440 w 5486400"/>
              <a:gd name="connsiteY7" fmla="*/ 4032226 h 4746232"/>
              <a:gd name="connsiteX8" fmla="*/ 0 w 5486400"/>
              <a:gd name="connsiteY8" fmla="*/ 1277888 h 4746232"/>
              <a:gd name="connsiteX0" fmla="*/ 0 w 5510646"/>
              <a:gd name="connsiteY0" fmla="*/ 1277888 h 4746232"/>
              <a:gd name="connsiteX1" fmla="*/ 515888 w 5510646"/>
              <a:gd name="connsiteY1" fmla="*/ 0 h 4746232"/>
              <a:gd name="connsiteX2" fmla="*/ 4513312 w 5510646"/>
              <a:gd name="connsiteY2" fmla="*/ 30480 h 4746232"/>
              <a:gd name="connsiteX3" fmla="*/ 5313680 w 5510646"/>
              <a:gd name="connsiteY3" fmla="*/ 830848 h 4746232"/>
              <a:gd name="connsiteX4" fmla="*/ 5486400 w 5510646"/>
              <a:gd name="connsiteY4" fmla="*/ 3707106 h 4746232"/>
              <a:gd name="connsiteX5" fmla="*/ 4543792 w 5510646"/>
              <a:gd name="connsiteY5" fmla="*/ 4741154 h 4746232"/>
              <a:gd name="connsiteX6" fmla="*/ 993408 w 5510646"/>
              <a:gd name="connsiteY6" fmla="*/ 4690354 h 4746232"/>
              <a:gd name="connsiteX7" fmla="*/ 91440 w 5510646"/>
              <a:gd name="connsiteY7" fmla="*/ 4032226 h 4746232"/>
              <a:gd name="connsiteX8" fmla="*/ 0 w 5510646"/>
              <a:gd name="connsiteY8" fmla="*/ 1277888 h 4746232"/>
              <a:gd name="connsiteX0" fmla="*/ 0 w 5593447"/>
              <a:gd name="connsiteY0" fmla="*/ 1277888 h 4746232"/>
              <a:gd name="connsiteX1" fmla="*/ 515888 w 5593447"/>
              <a:gd name="connsiteY1" fmla="*/ 0 h 4746232"/>
              <a:gd name="connsiteX2" fmla="*/ 4513312 w 5593447"/>
              <a:gd name="connsiteY2" fmla="*/ 30480 h 4746232"/>
              <a:gd name="connsiteX3" fmla="*/ 5567680 w 5593447"/>
              <a:gd name="connsiteY3" fmla="*/ 688608 h 4746232"/>
              <a:gd name="connsiteX4" fmla="*/ 5486400 w 5593447"/>
              <a:gd name="connsiteY4" fmla="*/ 3707106 h 4746232"/>
              <a:gd name="connsiteX5" fmla="*/ 4543792 w 5593447"/>
              <a:gd name="connsiteY5" fmla="*/ 4741154 h 4746232"/>
              <a:gd name="connsiteX6" fmla="*/ 993408 w 5593447"/>
              <a:gd name="connsiteY6" fmla="*/ 4690354 h 4746232"/>
              <a:gd name="connsiteX7" fmla="*/ 91440 w 5593447"/>
              <a:gd name="connsiteY7" fmla="*/ 4032226 h 4746232"/>
              <a:gd name="connsiteX8" fmla="*/ 0 w 5593447"/>
              <a:gd name="connsiteY8" fmla="*/ 1277888 h 4746232"/>
              <a:gd name="connsiteX0" fmla="*/ 0 w 5518652"/>
              <a:gd name="connsiteY0" fmla="*/ 1277888 h 4746232"/>
              <a:gd name="connsiteX1" fmla="*/ 515888 w 5518652"/>
              <a:gd name="connsiteY1" fmla="*/ 0 h 4746232"/>
              <a:gd name="connsiteX2" fmla="*/ 4513312 w 5518652"/>
              <a:gd name="connsiteY2" fmla="*/ 30480 h 4746232"/>
              <a:gd name="connsiteX3" fmla="*/ 5384800 w 5518652"/>
              <a:gd name="connsiteY3" fmla="*/ 739408 h 4746232"/>
              <a:gd name="connsiteX4" fmla="*/ 5486400 w 5518652"/>
              <a:gd name="connsiteY4" fmla="*/ 3707106 h 4746232"/>
              <a:gd name="connsiteX5" fmla="*/ 4543792 w 5518652"/>
              <a:gd name="connsiteY5" fmla="*/ 4741154 h 4746232"/>
              <a:gd name="connsiteX6" fmla="*/ 993408 w 5518652"/>
              <a:gd name="connsiteY6" fmla="*/ 4690354 h 4746232"/>
              <a:gd name="connsiteX7" fmla="*/ 91440 w 5518652"/>
              <a:gd name="connsiteY7" fmla="*/ 4032226 h 4746232"/>
              <a:gd name="connsiteX8" fmla="*/ 0 w 5518652"/>
              <a:gd name="connsiteY8" fmla="*/ 1277888 h 4746232"/>
              <a:gd name="connsiteX0" fmla="*/ 0 w 5518652"/>
              <a:gd name="connsiteY0" fmla="*/ 1409968 h 4878312"/>
              <a:gd name="connsiteX1" fmla="*/ 515888 w 5518652"/>
              <a:gd name="connsiteY1" fmla="*/ 13208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384800 w 5518652"/>
              <a:gd name="connsiteY4" fmla="*/ 912128 h 4918952"/>
              <a:gd name="connsiteX5" fmla="*/ 5486400 w 5518652"/>
              <a:gd name="connsiteY5" fmla="*/ 3879826 h 4918952"/>
              <a:gd name="connsiteX6" fmla="*/ 4543792 w 5518652"/>
              <a:gd name="connsiteY6" fmla="*/ 4913874 h 4918952"/>
              <a:gd name="connsiteX7" fmla="*/ 993408 w 5518652"/>
              <a:gd name="connsiteY7" fmla="*/ 4863074 h 4918952"/>
              <a:gd name="connsiteX8" fmla="*/ 91440 w 5518652"/>
              <a:gd name="connsiteY8" fmla="*/ 4204946 h 4918952"/>
              <a:gd name="connsiteX9" fmla="*/ 0 w 5518652"/>
              <a:gd name="connsiteY9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4907280 w 5518652"/>
              <a:gd name="connsiteY4" fmla="*/ 302517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85051 h 4953395"/>
              <a:gd name="connsiteX1" fmla="*/ 566688 w 5518652"/>
              <a:gd name="connsiteY1" fmla="*/ 227483 h 4953395"/>
              <a:gd name="connsiteX2" fmla="*/ 3588752 w 5518652"/>
              <a:gd name="connsiteY2" fmla="*/ 34443 h 4953395"/>
              <a:gd name="connsiteX3" fmla="*/ 4844447 w 5518652"/>
              <a:gd name="connsiteY3" fmla="*/ 80609 h 4953395"/>
              <a:gd name="connsiteX4" fmla="*/ 5048186 w 5518652"/>
              <a:gd name="connsiteY4" fmla="*/ 329233 h 4953395"/>
              <a:gd name="connsiteX5" fmla="*/ 5384800 w 5518652"/>
              <a:gd name="connsiteY5" fmla="*/ 946571 h 4953395"/>
              <a:gd name="connsiteX6" fmla="*/ 5486400 w 5518652"/>
              <a:gd name="connsiteY6" fmla="*/ 3914269 h 4953395"/>
              <a:gd name="connsiteX7" fmla="*/ 4543792 w 5518652"/>
              <a:gd name="connsiteY7" fmla="*/ 4948317 h 4953395"/>
              <a:gd name="connsiteX8" fmla="*/ 993408 w 5518652"/>
              <a:gd name="connsiteY8" fmla="*/ 4897517 h 4953395"/>
              <a:gd name="connsiteX9" fmla="*/ 91440 w 5518652"/>
              <a:gd name="connsiteY9" fmla="*/ 4239389 h 4953395"/>
              <a:gd name="connsiteX10" fmla="*/ 0 w 5518652"/>
              <a:gd name="connsiteY10" fmla="*/ 1485051 h 4953395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4543792 w 5527344"/>
              <a:gd name="connsiteY7" fmla="*/ 4965550 h 4970628"/>
              <a:gd name="connsiteX8" fmla="*/ 993408 w 5527344"/>
              <a:gd name="connsiteY8" fmla="*/ 4914750 h 4970628"/>
              <a:gd name="connsiteX9" fmla="*/ 91440 w 5527344"/>
              <a:gd name="connsiteY9" fmla="*/ 4256622 h 4970628"/>
              <a:gd name="connsiteX10" fmla="*/ 0 w 5527344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5096212 w 5527344"/>
              <a:gd name="connsiteY7" fmla="*/ 4726027 h 4970628"/>
              <a:gd name="connsiteX8" fmla="*/ 4543792 w 5527344"/>
              <a:gd name="connsiteY8" fmla="*/ 4965550 h 4970628"/>
              <a:gd name="connsiteX9" fmla="*/ 993408 w 5527344"/>
              <a:gd name="connsiteY9" fmla="*/ 4914750 h 4970628"/>
              <a:gd name="connsiteX10" fmla="*/ 91440 w 5527344"/>
              <a:gd name="connsiteY10" fmla="*/ 4256622 h 4970628"/>
              <a:gd name="connsiteX11" fmla="*/ 0 w 5527344"/>
              <a:gd name="connsiteY11" fmla="*/ 1502284 h 4970628"/>
              <a:gd name="connsiteX0" fmla="*/ 0 w 5527344"/>
              <a:gd name="connsiteY0" fmla="*/ 1502284 h 4978129"/>
              <a:gd name="connsiteX1" fmla="*/ 566688 w 5527344"/>
              <a:gd name="connsiteY1" fmla="*/ 244716 h 4978129"/>
              <a:gd name="connsiteX2" fmla="*/ 3588752 w 5527344"/>
              <a:gd name="connsiteY2" fmla="*/ 51676 h 4978129"/>
              <a:gd name="connsiteX3" fmla="*/ 4844447 w 5527344"/>
              <a:gd name="connsiteY3" fmla="*/ 97842 h 4978129"/>
              <a:gd name="connsiteX4" fmla="*/ 5200833 w 5527344"/>
              <a:gd name="connsiteY4" fmla="*/ 338096 h 4978129"/>
              <a:gd name="connsiteX5" fmla="*/ 5431768 w 5527344"/>
              <a:gd name="connsiteY5" fmla="*/ 961228 h 4978129"/>
              <a:gd name="connsiteX6" fmla="*/ 5486400 w 5527344"/>
              <a:gd name="connsiteY6" fmla="*/ 3931502 h 4978129"/>
              <a:gd name="connsiteX7" fmla="*/ 5096212 w 5527344"/>
              <a:gd name="connsiteY7" fmla="*/ 4726027 h 4978129"/>
              <a:gd name="connsiteX8" fmla="*/ 4402887 w 5527344"/>
              <a:gd name="connsiteY8" fmla="*/ 4973276 h 4978129"/>
              <a:gd name="connsiteX9" fmla="*/ 993408 w 5527344"/>
              <a:gd name="connsiteY9" fmla="*/ 4914750 h 4978129"/>
              <a:gd name="connsiteX10" fmla="*/ 91440 w 5527344"/>
              <a:gd name="connsiteY10" fmla="*/ 4256622 h 4978129"/>
              <a:gd name="connsiteX11" fmla="*/ 0 w 5527344"/>
              <a:gd name="connsiteY11" fmla="*/ 1502284 h 4978129"/>
              <a:gd name="connsiteX0" fmla="*/ 0 w 5527344"/>
              <a:gd name="connsiteY0" fmla="*/ 1502284 h 5002768"/>
              <a:gd name="connsiteX1" fmla="*/ 566688 w 5527344"/>
              <a:gd name="connsiteY1" fmla="*/ 244716 h 5002768"/>
              <a:gd name="connsiteX2" fmla="*/ 3588752 w 5527344"/>
              <a:gd name="connsiteY2" fmla="*/ 51676 h 5002768"/>
              <a:gd name="connsiteX3" fmla="*/ 4844447 w 5527344"/>
              <a:gd name="connsiteY3" fmla="*/ 97842 h 5002768"/>
              <a:gd name="connsiteX4" fmla="*/ 5200833 w 5527344"/>
              <a:gd name="connsiteY4" fmla="*/ 338096 h 5002768"/>
              <a:gd name="connsiteX5" fmla="*/ 5431768 w 5527344"/>
              <a:gd name="connsiteY5" fmla="*/ 961228 h 5002768"/>
              <a:gd name="connsiteX6" fmla="*/ 5486400 w 5527344"/>
              <a:gd name="connsiteY6" fmla="*/ 3931502 h 5002768"/>
              <a:gd name="connsiteX7" fmla="*/ 5096212 w 5527344"/>
              <a:gd name="connsiteY7" fmla="*/ 4726027 h 5002768"/>
              <a:gd name="connsiteX8" fmla="*/ 4402887 w 5527344"/>
              <a:gd name="connsiteY8" fmla="*/ 4973276 h 5002768"/>
              <a:gd name="connsiteX9" fmla="*/ 993408 w 5527344"/>
              <a:gd name="connsiteY9" fmla="*/ 4914750 h 5002768"/>
              <a:gd name="connsiteX10" fmla="*/ 91440 w 5527344"/>
              <a:gd name="connsiteY10" fmla="*/ 4256622 h 5002768"/>
              <a:gd name="connsiteX11" fmla="*/ 0 w 5527344"/>
              <a:gd name="connsiteY11" fmla="*/ 1502284 h 5002768"/>
              <a:gd name="connsiteX0" fmla="*/ 0 w 5527344"/>
              <a:gd name="connsiteY0" fmla="*/ 1502284 h 5031470"/>
              <a:gd name="connsiteX1" fmla="*/ 566688 w 5527344"/>
              <a:gd name="connsiteY1" fmla="*/ 244716 h 5031470"/>
              <a:gd name="connsiteX2" fmla="*/ 3588752 w 5527344"/>
              <a:gd name="connsiteY2" fmla="*/ 51676 h 5031470"/>
              <a:gd name="connsiteX3" fmla="*/ 4844447 w 5527344"/>
              <a:gd name="connsiteY3" fmla="*/ 97842 h 5031470"/>
              <a:gd name="connsiteX4" fmla="*/ 5200833 w 5527344"/>
              <a:gd name="connsiteY4" fmla="*/ 338096 h 5031470"/>
              <a:gd name="connsiteX5" fmla="*/ 5431768 w 5527344"/>
              <a:gd name="connsiteY5" fmla="*/ 961228 h 5031470"/>
              <a:gd name="connsiteX6" fmla="*/ 5486400 w 5527344"/>
              <a:gd name="connsiteY6" fmla="*/ 3931502 h 5031470"/>
              <a:gd name="connsiteX7" fmla="*/ 5096212 w 5527344"/>
              <a:gd name="connsiteY7" fmla="*/ 4726027 h 5031470"/>
              <a:gd name="connsiteX8" fmla="*/ 4402887 w 5527344"/>
              <a:gd name="connsiteY8" fmla="*/ 4973276 h 5031470"/>
              <a:gd name="connsiteX9" fmla="*/ 1970768 w 5527344"/>
              <a:gd name="connsiteY9" fmla="*/ 5029751 h 5031470"/>
              <a:gd name="connsiteX10" fmla="*/ 993408 w 5527344"/>
              <a:gd name="connsiteY10" fmla="*/ 4914750 h 5031470"/>
              <a:gd name="connsiteX11" fmla="*/ 91440 w 5527344"/>
              <a:gd name="connsiteY11" fmla="*/ 4256622 h 5031470"/>
              <a:gd name="connsiteX12" fmla="*/ 0 w 5527344"/>
              <a:gd name="connsiteY12" fmla="*/ 1502284 h 503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7344" h="5031470">
                <a:moveTo>
                  <a:pt x="0" y="1502284"/>
                </a:moveTo>
                <a:cubicBezTo>
                  <a:pt x="0" y="1060253"/>
                  <a:pt x="124657" y="244716"/>
                  <a:pt x="566688" y="244716"/>
                </a:cubicBezTo>
                <a:cubicBezTo>
                  <a:pt x="1282789" y="92316"/>
                  <a:pt x="2344331" y="102476"/>
                  <a:pt x="3588752" y="51676"/>
                </a:cubicBezTo>
                <a:cubicBezTo>
                  <a:pt x="4266464" y="56376"/>
                  <a:pt x="4530383" y="-94093"/>
                  <a:pt x="4844447" y="97842"/>
                </a:cubicBezTo>
                <a:cubicBezTo>
                  <a:pt x="5085994" y="135121"/>
                  <a:pt x="5096858" y="111391"/>
                  <a:pt x="5200833" y="338096"/>
                </a:cubicBezTo>
                <a:cubicBezTo>
                  <a:pt x="5381040" y="479177"/>
                  <a:pt x="5333555" y="353157"/>
                  <a:pt x="5431768" y="961228"/>
                </a:cubicBezTo>
                <a:cubicBezTo>
                  <a:pt x="5489341" y="1919981"/>
                  <a:pt x="5581227" y="3409629"/>
                  <a:pt x="5486400" y="3931502"/>
                </a:cubicBezTo>
                <a:cubicBezTo>
                  <a:pt x="5389377" y="4561222"/>
                  <a:pt x="5253313" y="4553686"/>
                  <a:pt x="5096212" y="4726027"/>
                </a:cubicBezTo>
                <a:cubicBezTo>
                  <a:pt x="4939111" y="4898368"/>
                  <a:pt x="4907424" y="4940520"/>
                  <a:pt x="4402887" y="4973276"/>
                </a:cubicBezTo>
                <a:cubicBezTo>
                  <a:pt x="3898350" y="5006032"/>
                  <a:pt x="2539014" y="5039505"/>
                  <a:pt x="1970768" y="5029751"/>
                </a:cubicBezTo>
                <a:cubicBezTo>
                  <a:pt x="1402522" y="5019997"/>
                  <a:pt x="1323000" y="5025740"/>
                  <a:pt x="993408" y="4914750"/>
                </a:cubicBezTo>
                <a:cubicBezTo>
                  <a:pt x="358337" y="4935070"/>
                  <a:pt x="91440" y="4698653"/>
                  <a:pt x="91440" y="4256622"/>
                </a:cubicBezTo>
                <a:cubicBezTo>
                  <a:pt x="91440" y="3189496"/>
                  <a:pt x="0" y="2569410"/>
                  <a:pt x="0" y="1502284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93000"/>
            </a:schemeClr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63"/>
          <p:cNvSpPr/>
          <p:nvPr/>
        </p:nvSpPr>
        <p:spPr>
          <a:xfrm rot="10595473">
            <a:off x="6229312" y="1567881"/>
            <a:ext cx="5815564" cy="5121756"/>
          </a:xfrm>
          <a:custGeom>
            <a:avLst/>
            <a:gdLst>
              <a:gd name="connsiteX0" fmla="*/ 0 w 5222240"/>
              <a:gd name="connsiteY0" fmla="*/ 8003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0 w 5222240"/>
              <a:gd name="connsiteY8" fmla="*/ 800368 h 4802114"/>
              <a:gd name="connsiteX0" fmla="*/ 50800 w 5222240"/>
              <a:gd name="connsiteY0" fmla="*/ 8511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50800 w 5222240"/>
              <a:gd name="connsiteY8" fmla="*/ 851168 h 4802114"/>
              <a:gd name="connsiteX0" fmla="*/ 50800 w 5222240"/>
              <a:gd name="connsiteY0" fmla="*/ 881648 h 4832594"/>
              <a:gd name="connsiteX1" fmla="*/ 424448 w 5222240"/>
              <a:gd name="connsiteY1" fmla="*/ 0 h 4832594"/>
              <a:gd name="connsiteX2" fmla="*/ 4421872 w 5222240"/>
              <a:gd name="connsiteY2" fmla="*/ 30480 h 4832594"/>
              <a:gd name="connsiteX3" fmla="*/ 5222240 w 5222240"/>
              <a:gd name="connsiteY3" fmla="*/ 830848 h 4832594"/>
              <a:gd name="connsiteX4" fmla="*/ 5222240 w 5222240"/>
              <a:gd name="connsiteY4" fmla="*/ 4032226 h 4832594"/>
              <a:gd name="connsiteX5" fmla="*/ 4421872 w 5222240"/>
              <a:gd name="connsiteY5" fmla="*/ 4832594 h 4832594"/>
              <a:gd name="connsiteX6" fmla="*/ 800368 w 5222240"/>
              <a:gd name="connsiteY6" fmla="*/ 4832594 h 4832594"/>
              <a:gd name="connsiteX7" fmla="*/ 0 w 5222240"/>
              <a:gd name="connsiteY7" fmla="*/ 4032226 h 4832594"/>
              <a:gd name="connsiteX8" fmla="*/ 50800 w 5222240"/>
              <a:gd name="connsiteY8" fmla="*/ 88164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891808 w 5313680"/>
              <a:gd name="connsiteY6" fmla="*/ 483259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741154"/>
              <a:gd name="connsiteX1" fmla="*/ 515888 w 5313680"/>
              <a:gd name="connsiteY1" fmla="*/ 0 h 4741154"/>
              <a:gd name="connsiteX2" fmla="*/ 4513312 w 5313680"/>
              <a:gd name="connsiteY2" fmla="*/ 30480 h 4741154"/>
              <a:gd name="connsiteX3" fmla="*/ 5313680 w 5313680"/>
              <a:gd name="connsiteY3" fmla="*/ 830848 h 4741154"/>
              <a:gd name="connsiteX4" fmla="*/ 5313680 w 5313680"/>
              <a:gd name="connsiteY4" fmla="*/ 4032226 h 4741154"/>
              <a:gd name="connsiteX5" fmla="*/ 4543792 w 5313680"/>
              <a:gd name="connsiteY5" fmla="*/ 4741154 h 4741154"/>
              <a:gd name="connsiteX6" fmla="*/ 993408 w 5313680"/>
              <a:gd name="connsiteY6" fmla="*/ 4690354 h 4741154"/>
              <a:gd name="connsiteX7" fmla="*/ 91440 w 5313680"/>
              <a:gd name="connsiteY7" fmla="*/ 4032226 h 4741154"/>
              <a:gd name="connsiteX8" fmla="*/ 0 w 5313680"/>
              <a:gd name="connsiteY8" fmla="*/ 1277888 h 4741154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486400"/>
              <a:gd name="connsiteY0" fmla="*/ 1277888 h 4746232"/>
              <a:gd name="connsiteX1" fmla="*/ 515888 w 5486400"/>
              <a:gd name="connsiteY1" fmla="*/ 0 h 4746232"/>
              <a:gd name="connsiteX2" fmla="*/ 4513312 w 5486400"/>
              <a:gd name="connsiteY2" fmla="*/ 30480 h 4746232"/>
              <a:gd name="connsiteX3" fmla="*/ 5313680 w 5486400"/>
              <a:gd name="connsiteY3" fmla="*/ 830848 h 4746232"/>
              <a:gd name="connsiteX4" fmla="*/ 5486400 w 5486400"/>
              <a:gd name="connsiteY4" fmla="*/ 3707106 h 4746232"/>
              <a:gd name="connsiteX5" fmla="*/ 4543792 w 5486400"/>
              <a:gd name="connsiteY5" fmla="*/ 4741154 h 4746232"/>
              <a:gd name="connsiteX6" fmla="*/ 993408 w 5486400"/>
              <a:gd name="connsiteY6" fmla="*/ 4690354 h 4746232"/>
              <a:gd name="connsiteX7" fmla="*/ 91440 w 5486400"/>
              <a:gd name="connsiteY7" fmla="*/ 4032226 h 4746232"/>
              <a:gd name="connsiteX8" fmla="*/ 0 w 5486400"/>
              <a:gd name="connsiteY8" fmla="*/ 1277888 h 4746232"/>
              <a:gd name="connsiteX0" fmla="*/ 0 w 5510646"/>
              <a:gd name="connsiteY0" fmla="*/ 1277888 h 4746232"/>
              <a:gd name="connsiteX1" fmla="*/ 515888 w 5510646"/>
              <a:gd name="connsiteY1" fmla="*/ 0 h 4746232"/>
              <a:gd name="connsiteX2" fmla="*/ 4513312 w 5510646"/>
              <a:gd name="connsiteY2" fmla="*/ 30480 h 4746232"/>
              <a:gd name="connsiteX3" fmla="*/ 5313680 w 5510646"/>
              <a:gd name="connsiteY3" fmla="*/ 830848 h 4746232"/>
              <a:gd name="connsiteX4" fmla="*/ 5486400 w 5510646"/>
              <a:gd name="connsiteY4" fmla="*/ 3707106 h 4746232"/>
              <a:gd name="connsiteX5" fmla="*/ 4543792 w 5510646"/>
              <a:gd name="connsiteY5" fmla="*/ 4741154 h 4746232"/>
              <a:gd name="connsiteX6" fmla="*/ 993408 w 5510646"/>
              <a:gd name="connsiteY6" fmla="*/ 4690354 h 4746232"/>
              <a:gd name="connsiteX7" fmla="*/ 91440 w 5510646"/>
              <a:gd name="connsiteY7" fmla="*/ 4032226 h 4746232"/>
              <a:gd name="connsiteX8" fmla="*/ 0 w 5510646"/>
              <a:gd name="connsiteY8" fmla="*/ 1277888 h 4746232"/>
              <a:gd name="connsiteX0" fmla="*/ 0 w 5593447"/>
              <a:gd name="connsiteY0" fmla="*/ 1277888 h 4746232"/>
              <a:gd name="connsiteX1" fmla="*/ 515888 w 5593447"/>
              <a:gd name="connsiteY1" fmla="*/ 0 h 4746232"/>
              <a:gd name="connsiteX2" fmla="*/ 4513312 w 5593447"/>
              <a:gd name="connsiteY2" fmla="*/ 30480 h 4746232"/>
              <a:gd name="connsiteX3" fmla="*/ 5567680 w 5593447"/>
              <a:gd name="connsiteY3" fmla="*/ 688608 h 4746232"/>
              <a:gd name="connsiteX4" fmla="*/ 5486400 w 5593447"/>
              <a:gd name="connsiteY4" fmla="*/ 3707106 h 4746232"/>
              <a:gd name="connsiteX5" fmla="*/ 4543792 w 5593447"/>
              <a:gd name="connsiteY5" fmla="*/ 4741154 h 4746232"/>
              <a:gd name="connsiteX6" fmla="*/ 993408 w 5593447"/>
              <a:gd name="connsiteY6" fmla="*/ 4690354 h 4746232"/>
              <a:gd name="connsiteX7" fmla="*/ 91440 w 5593447"/>
              <a:gd name="connsiteY7" fmla="*/ 4032226 h 4746232"/>
              <a:gd name="connsiteX8" fmla="*/ 0 w 5593447"/>
              <a:gd name="connsiteY8" fmla="*/ 1277888 h 4746232"/>
              <a:gd name="connsiteX0" fmla="*/ 0 w 5518652"/>
              <a:gd name="connsiteY0" fmla="*/ 1277888 h 4746232"/>
              <a:gd name="connsiteX1" fmla="*/ 515888 w 5518652"/>
              <a:gd name="connsiteY1" fmla="*/ 0 h 4746232"/>
              <a:gd name="connsiteX2" fmla="*/ 4513312 w 5518652"/>
              <a:gd name="connsiteY2" fmla="*/ 30480 h 4746232"/>
              <a:gd name="connsiteX3" fmla="*/ 5384800 w 5518652"/>
              <a:gd name="connsiteY3" fmla="*/ 739408 h 4746232"/>
              <a:gd name="connsiteX4" fmla="*/ 5486400 w 5518652"/>
              <a:gd name="connsiteY4" fmla="*/ 3707106 h 4746232"/>
              <a:gd name="connsiteX5" fmla="*/ 4543792 w 5518652"/>
              <a:gd name="connsiteY5" fmla="*/ 4741154 h 4746232"/>
              <a:gd name="connsiteX6" fmla="*/ 993408 w 5518652"/>
              <a:gd name="connsiteY6" fmla="*/ 4690354 h 4746232"/>
              <a:gd name="connsiteX7" fmla="*/ 91440 w 5518652"/>
              <a:gd name="connsiteY7" fmla="*/ 4032226 h 4746232"/>
              <a:gd name="connsiteX8" fmla="*/ 0 w 5518652"/>
              <a:gd name="connsiteY8" fmla="*/ 1277888 h 4746232"/>
              <a:gd name="connsiteX0" fmla="*/ 0 w 5518652"/>
              <a:gd name="connsiteY0" fmla="*/ 1409968 h 4878312"/>
              <a:gd name="connsiteX1" fmla="*/ 515888 w 5518652"/>
              <a:gd name="connsiteY1" fmla="*/ 13208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384800 w 5518652"/>
              <a:gd name="connsiteY4" fmla="*/ 912128 h 4918952"/>
              <a:gd name="connsiteX5" fmla="*/ 5486400 w 5518652"/>
              <a:gd name="connsiteY5" fmla="*/ 3879826 h 4918952"/>
              <a:gd name="connsiteX6" fmla="*/ 4543792 w 5518652"/>
              <a:gd name="connsiteY6" fmla="*/ 4913874 h 4918952"/>
              <a:gd name="connsiteX7" fmla="*/ 993408 w 5518652"/>
              <a:gd name="connsiteY7" fmla="*/ 4863074 h 4918952"/>
              <a:gd name="connsiteX8" fmla="*/ 91440 w 5518652"/>
              <a:gd name="connsiteY8" fmla="*/ 4204946 h 4918952"/>
              <a:gd name="connsiteX9" fmla="*/ 0 w 5518652"/>
              <a:gd name="connsiteY9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4907280 w 5518652"/>
              <a:gd name="connsiteY4" fmla="*/ 302517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85051 h 4953395"/>
              <a:gd name="connsiteX1" fmla="*/ 566688 w 5518652"/>
              <a:gd name="connsiteY1" fmla="*/ 227483 h 4953395"/>
              <a:gd name="connsiteX2" fmla="*/ 3588752 w 5518652"/>
              <a:gd name="connsiteY2" fmla="*/ 34443 h 4953395"/>
              <a:gd name="connsiteX3" fmla="*/ 4844447 w 5518652"/>
              <a:gd name="connsiteY3" fmla="*/ 80609 h 4953395"/>
              <a:gd name="connsiteX4" fmla="*/ 5048186 w 5518652"/>
              <a:gd name="connsiteY4" fmla="*/ 329233 h 4953395"/>
              <a:gd name="connsiteX5" fmla="*/ 5384800 w 5518652"/>
              <a:gd name="connsiteY5" fmla="*/ 946571 h 4953395"/>
              <a:gd name="connsiteX6" fmla="*/ 5486400 w 5518652"/>
              <a:gd name="connsiteY6" fmla="*/ 3914269 h 4953395"/>
              <a:gd name="connsiteX7" fmla="*/ 4543792 w 5518652"/>
              <a:gd name="connsiteY7" fmla="*/ 4948317 h 4953395"/>
              <a:gd name="connsiteX8" fmla="*/ 993408 w 5518652"/>
              <a:gd name="connsiteY8" fmla="*/ 4897517 h 4953395"/>
              <a:gd name="connsiteX9" fmla="*/ 91440 w 5518652"/>
              <a:gd name="connsiteY9" fmla="*/ 4239389 h 4953395"/>
              <a:gd name="connsiteX10" fmla="*/ 0 w 5518652"/>
              <a:gd name="connsiteY10" fmla="*/ 1485051 h 4953395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4543792 w 5527344"/>
              <a:gd name="connsiteY7" fmla="*/ 4965550 h 4970628"/>
              <a:gd name="connsiteX8" fmla="*/ 993408 w 5527344"/>
              <a:gd name="connsiteY8" fmla="*/ 4914750 h 4970628"/>
              <a:gd name="connsiteX9" fmla="*/ 91440 w 5527344"/>
              <a:gd name="connsiteY9" fmla="*/ 4256622 h 4970628"/>
              <a:gd name="connsiteX10" fmla="*/ 0 w 5527344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5096212 w 5527344"/>
              <a:gd name="connsiteY7" fmla="*/ 4726027 h 4970628"/>
              <a:gd name="connsiteX8" fmla="*/ 4543792 w 5527344"/>
              <a:gd name="connsiteY8" fmla="*/ 4965550 h 4970628"/>
              <a:gd name="connsiteX9" fmla="*/ 993408 w 5527344"/>
              <a:gd name="connsiteY9" fmla="*/ 4914750 h 4970628"/>
              <a:gd name="connsiteX10" fmla="*/ 91440 w 5527344"/>
              <a:gd name="connsiteY10" fmla="*/ 4256622 h 4970628"/>
              <a:gd name="connsiteX11" fmla="*/ 0 w 5527344"/>
              <a:gd name="connsiteY11" fmla="*/ 1502284 h 4970628"/>
              <a:gd name="connsiteX0" fmla="*/ 0 w 5527344"/>
              <a:gd name="connsiteY0" fmla="*/ 1502284 h 4978129"/>
              <a:gd name="connsiteX1" fmla="*/ 566688 w 5527344"/>
              <a:gd name="connsiteY1" fmla="*/ 244716 h 4978129"/>
              <a:gd name="connsiteX2" fmla="*/ 3588752 w 5527344"/>
              <a:gd name="connsiteY2" fmla="*/ 51676 h 4978129"/>
              <a:gd name="connsiteX3" fmla="*/ 4844447 w 5527344"/>
              <a:gd name="connsiteY3" fmla="*/ 97842 h 4978129"/>
              <a:gd name="connsiteX4" fmla="*/ 5200833 w 5527344"/>
              <a:gd name="connsiteY4" fmla="*/ 338096 h 4978129"/>
              <a:gd name="connsiteX5" fmla="*/ 5431768 w 5527344"/>
              <a:gd name="connsiteY5" fmla="*/ 961228 h 4978129"/>
              <a:gd name="connsiteX6" fmla="*/ 5486400 w 5527344"/>
              <a:gd name="connsiteY6" fmla="*/ 3931502 h 4978129"/>
              <a:gd name="connsiteX7" fmla="*/ 5096212 w 5527344"/>
              <a:gd name="connsiteY7" fmla="*/ 4726027 h 4978129"/>
              <a:gd name="connsiteX8" fmla="*/ 4402887 w 5527344"/>
              <a:gd name="connsiteY8" fmla="*/ 4973276 h 4978129"/>
              <a:gd name="connsiteX9" fmla="*/ 993408 w 5527344"/>
              <a:gd name="connsiteY9" fmla="*/ 4914750 h 4978129"/>
              <a:gd name="connsiteX10" fmla="*/ 91440 w 5527344"/>
              <a:gd name="connsiteY10" fmla="*/ 4256622 h 4978129"/>
              <a:gd name="connsiteX11" fmla="*/ 0 w 5527344"/>
              <a:gd name="connsiteY11" fmla="*/ 1502284 h 4978129"/>
              <a:gd name="connsiteX0" fmla="*/ 0 w 5527344"/>
              <a:gd name="connsiteY0" fmla="*/ 1502284 h 5002768"/>
              <a:gd name="connsiteX1" fmla="*/ 566688 w 5527344"/>
              <a:gd name="connsiteY1" fmla="*/ 244716 h 5002768"/>
              <a:gd name="connsiteX2" fmla="*/ 3588752 w 5527344"/>
              <a:gd name="connsiteY2" fmla="*/ 51676 h 5002768"/>
              <a:gd name="connsiteX3" fmla="*/ 4844447 w 5527344"/>
              <a:gd name="connsiteY3" fmla="*/ 97842 h 5002768"/>
              <a:gd name="connsiteX4" fmla="*/ 5200833 w 5527344"/>
              <a:gd name="connsiteY4" fmla="*/ 338096 h 5002768"/>
              <a:gd name="connsiteX5" fmla="*/ 5431768 w 5527344"/>
              <a:gd name="connsiteY5" fmla="*/ 961228 h 5002768"/>
              <a:gd name="connsiteX6" fmla="*/ 5486400 w 5527344"/>
              <a:gd name="connsiteY6" fmla="*/ 3931502 h 5002768"/>
              <a:gd name="connsiteX7" fmla="*/ 5096212 w 5527344"/>
              <a:gd name="connsiteY7" fmla="*/ 4726027 h 5002768"/>
              <a:gd name="connsiteX8" fmla="*/ 4402887 w 5527344"/>
              <a:gd name="connsiteY8" fmla="*/ 4973276 h 5002768"/>
              <a:gd name="connsiteX9" fmla="*/ 993408 w 5527344"/>
              <a:gd name="connsiteY9" fmla="*/ 4914750 h 5002768"/>
              <a:gd name="connsiteX10" fmla="*/ 91440 w 5527344"/>
              <a:gd name="connsiteY10" fmla="*/ 4256622 h 5002768"/>
              <a:gd name="connsiteX11" fmla="*/ 0 w 5527344"/>
              <a:gd name="connsiteY11" fmla="*/ 1502284 h 5002768"/>
              <a:gd name="connsiteX0" fmla="*/ 0 w 5527344"/>
              <a:gd name="connsiteY0" fmla="*/ 1502284 h 5031470"/>
              <a:gd name="connsiteX1" fmla="*/ 566688 w 5527344"/>
              <a:gd name="connsiteY1" fmla="*/ 244716 h 5031470"/>
              <a:gd name="connsiteX2" fmla="*/ 3588752 w 5527344"/>
              <a:gd name="connsiteY2" fmla="*/ 51676 h 5031470"/>
              <a:gd name="connsiteX3" fmla="*/ 4844447 w 5527344"/>
              <a:gd name="connsiteY3" fmla="*/ 97842 h 5031470"/>
              <a:gd name="connsiteX4" fmla="*/ 5200833 w 5527344"/>
              <a:gd name="connsiteY4" fmla="*/ 338096 h 5031470"/>
              <a:gd name="connsiteX5" fmla="*/ 5431768 w 5527344"/>
              <a:gd name="connsiteY5" fmla="*/ 961228 h 5031470"/>
              <a:gd name="connsiteX6" fmla="*/ 5486400 w 5527344"/>
              <a:gd name="connsiteY6" fmla="*/ 3931502 h 5031470"/>
              <a:gd name="connsiteX7" fmla="*/ 5096212 w 5527344"/>
              <a:gd name="connsiteY7" fmla="*/ 4726027 h 5031470"/>
              <a:gd name="connsiteX8" fmla="*/ 4402887 w 5527344"/>
              <a:gd name="connsiteY8" fmla="*/ 4973276 h 5031470"/>
              <a:gd name="connsiteX9" fmla="*/ 1970768 w 5527344"/>
              <a:gd name="connsiteY9" fmla="*/ 5029751 h 5031470"/>
              <a:gd name="connsiteX10" fmla="*/ 993408 w 5527344"/>
              <a:gd name="connsiteY10" fmla="*/ 4914750 h 5031470"/>
              <a:gd name="connsiteX11" fmla="*/ 91440 w 5527344"/>
              <a:gd name="connsiteY11" fmla="*/ 4256622 h 5031470"/>
              <a:gd name="connsiteX12" fmla="*/ 0 w 5527344"/>
              <a:gd name="connsiteY12" fmla="*/ 1502284 h 503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7344" h="5031470">
                <a:moveTo>
                  <a:pt x="0" y="1502284"/>
                </a:moveTo>
                <a:cubicBezTo>
                  <a:pt x="0" y="1060253"/>
                  <a:pt x="124657" y="244716"/>
                  <a:pt x="566688" y="244716"/>
                </a:cubicBezTo>
                <a:cubicBezTo>
                  <a:pt x="1282789" y="92316"/>
                  <a:pt x="2344331" y="102476"/>
                  <a:pt x="3588752" y="51676"/>
                </a:cubicBezTo>
                <a:cubicBezTo>
                  <a:pt x="4266464" y="56376"/>
                  <a:pt x="4530383" y="-94093"/>
                  <a:pt x="4844447" y="97842"/>
                </a:cubicBezTo>
                <a:cubicBezTo>
                  <a:pt x="5085994" y="135121"/>
                  <a:pt x="5096858" y="111391"/>
                  <a:pt x="5200833" y="338096"/>
                </a:cubicBezTo>
                <a:cubicBezTo>
                  <a:pt x="5381040" y="479177"/>
                  <a:pt x="5333555" y="353157"/>
                  <a:pt x="5431768" y="961228"/>
                </a:cubicBezTo>
                <a:cubicBezTo>
                  <a:pt x="5489341" y="1919981"/>
                  <a:pt x="5581227" y="3409629"/>
                  <a:pt x="5486400" y="3931502"/>
                </a:cubicBezTo>
                <a:cubicBezTo>
                  <a:pt x="5389377" y="4561222"/>
                  <a:pt x="5253313" y="4553686"/>
                  <a:pt x="5096212" y="4726027"/>
                </a:cubicBezTo>
                <a:cubicBezTo>
                  <a:pt x="4939111" y="4898368"/>
                  <a:pt x="4907424" y="4940520"/>
                  <a:pt x="4402887" y="4973276"/>
                </a:cubicBezTo>
                <a:cubicBezTo>
                  <a:pt x="3898350" y="5006032"/>
                  <a:pt x="2539014" y="5039505"/>
                  <a:pt x="1970768" y="5029751"/>
                </a:cubicBezTo>
                <a:cubicBezTo>
                  <a:pt x="1402522" y="5019997"/>
                  <a:pt x="1323000" y="5025740"/>
                  <a:pt x="993408" y="4914750"/>
                </a:cubicBezTo>
                <a:cubicBezTo>
                  <a:pt x="358337" y="4935070"/>
                  <a:pt x="91440" y="4698653"/>
                  <a:pt x="91440" y="4256622"/>
                </a:cubicBezTo>
                <a:cubicBezTo>
                  <a:pt x="91440" y="3189496"/>
                  <a:pt x="0" y="2569410"/>
                  <a:pt x="0" y="1502284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93000"/>
            </a:schemeClr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 rot="21275570">
            <a:off x="362650" y="1962245"/>
            <a:ext cx="54207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 err="1">
                <a:latin typeface="Cambrial"/>
              </a:rPr>
              <a:t>Em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yêu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mái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trường</a:t>
            </a:r>
            <a:endParaRPr lang="en-US" sz="4200" dirty="0">
              <a:latin typeface="Cambrial"/>
            </a:endParaRPr>
          </a:p>
          <a:p>
            <a:pPr>
              <a:lnSpc>
                <a:spcPct val="150000"/>
              </a:lnSpc>
            </a:pPr>
            <a:r>
              <a:rPr lang="en-US" sz="4200" dirty="0" err="1">
                <a:latin typeface="Cambrial"/>
              </a:rPr>
              <a:t>Có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hàng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cây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mát</a:t>
            </a:r>
            <a:endParaRPr lang="en-US" sz="4200" dirty="0">
              <a:latin typeface="Cambrial"/>
            </a:endParaRPr>
          </a:p>
          <a:p>
            <a:pPr>
              <a:lnSpc>
                <a:spcPct val="150000"/>
              </a:lnSpc>
            </a:pPr>
            <a:r>
              <a:rPr lang="en-US" sz="4200" dirty="0" err="1">
                <a:latin typeface="Cambrial"/>
              </a:rPr>
              <a:t>Xôn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xao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khúc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nhạc</a:t>
            </a:r>
            <a:endParaRPr lang="en-US" sz="4200" dirty="0">
              <a:latin typeface="Cambrial"/>
            </a:endParaRPr>
          </a:p>
          <a:p>
            <a:pPr>
              <a:lnSpc>
                <a:spcPct val="150000"/>
              </a:lnSpc>
            </a:pPr>
            <a:r>
              <a:rPr lang="en-US" sz="4200" dirty="0" err="1">
                <a:latin typeface="Cambrial"/>
              </a:rPr>
              <a:t>Tiếng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chim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xanh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trời</a:t>
            </a:r>
            <a:endParaRPr lang="en-US" sz="4200" dirty="0">
              <a:latin typeface="Camb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 rot="21123884">
            <a:off x="6981171" y="2007711"/>
            <a:ext cx="4497828" cy="3850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err="1">
                <a:latin typeface="Cambrial"/>
              </a:rPr>
              <a:t>Yêu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lớp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học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em</a:t>
            </a:r>
            <a:endParaRPr lang="en-US" sz="4200" dirty="0">
              <a:latin typeface="Cambrial"/>
            </a:endParaRPr>
          </a:p>
          <a:p>
            <a:pPr algn="just">
              <a:lnSpc>
                <a:spcPct val="150000"/>
              </a:lnSpc>
            </a:pPr>
            <a:r>
              <a:rPr lang="en-US" sz="4200" dirty="0" err="1">
                <a:latin typeface="Cambrial"/>
              </a:rPr>
              <a:t>Có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khung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cửa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sổ</a:t>
            </a:r>
            <a:endParaRPr lang="en-US" sz="4200" dirty="0">
              <a:latin typeface="Cambrial"/>
            </a:endParaRPr>
          </a:p>
          <a:p>
            <a:pPr algn="just">
              <a:lnSpc>
                <a:spcPct val="150000"/>
              </a:lnSpc>
            </a:pPr>
            <a:r>
              <a:rPr lang="en-US" sz="4200" dirty="0" err="1">
                <a:latin typeface="Cambrial"/>
              </a:rPr>
              <a:t>Có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bàn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tay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lá</a:t>
            </a:r>
            <a:endParaRPr lang="en-US" sz="4200" dirty="0">
              <a:latin typeface="Cambrial"/>
            </a:endParaRPr>
          </a:p>
          <a:p>
            <a:pPr algn="just">
              <a:lnSpc>
                <a:spcPct val="150000"/>
              </a:lnSpc>
            </a:pPr>
            <a:r>
              <a:rPr lang="en-US" sz="4200" dirty="0" err="1">
                <a:latin typeface="Cambrial"/>
              </a:rPr>
              <a:t>Quạt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gió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mát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vào</a:t>
            </a:r>
            <a:r>
              <a:rPr lang="en-US" sz="4200" dirty="0">
                <a:latin typeface="Cambrial"/>
              </a:rPr>
              <a:t>.</a:t>
            </a:r>
            <a:endParaRPr lang="vi-VN" sz="4200" dirty="0">
              <a:latin typeface="Cambrial"/>
            </a:endParaRPr>
          </a:p>
        </p:txBody>
      </p:sp>
      <p:sp>
        <p:nvSpPr>
          <p:cNvPr id="12" name="TextBox 11"/>
          <p:cNvSpPr txBox="1"/>
          <p:nvPr/>
        </p:nvSpPr>
        <p:spPr>
          <a:xfrm rot="21211198">
            <a:off x="1057368" y="2321051"/>
            <a:ext cx="139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3399"/>
                </a:solidFill>
                <a:latin typeface="Cambrial"/>
              </a:rPr>
              <a:t>yêu</a:t>
            </a:r>
            <a:endParaRPr lang="en-US" sz="4000" dirty="0">
              <a:solidFill>
                <a:srgbClr val="FF3399"/>
              </a:solidFill>
              <a:latin typeface="Cambrial"/>
            </a:endParaRPr>
          </a:p>
        </p:txBody>
      </p:sp>
      <p:sp>
        <p:nvSpPr>
          <p:cNvPr id="13" name="TextBox 12"/>
          <p:cNvSpPr txBox="1"/>
          <p:nvPr/>
        </p:nvSpPr>
        <p:spPr>
          <a:xfrm rot="21211198">
            <a:off x="6839895" y="2494175"/>
            <a:ext cx="139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3399"/>
                </a:solidFill>
                <a:latin typeface="Cambrial"/>
              </a:rPr>
              <a:t>Yêu</a:t>
            </a:r>
            <a:endParaRPr lang="en-US" sz="4000" dirty="0">
              <a:solidFill>
                <a:srgbClr val="FF3399"/>
              </a:solidFill>
              <a:latin typeface="Cambrial"/>
            </a:endParaRPr>
          </a:p>
        </p:txBody>
      </p:sp>
    </p:spTree>
    <p:extLst>
      <p:ext uri="{BB962C8B-B14F-4D97-AF65-F5344CB8AC3E}">
        <p14:creationId xmlns:p14="http://schemas.microsoft.com/office/powerpoint/2010/main" val="416779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11" descr="D:\个人文件夹\2020年\办公室相关\ppt专用\素材图片\元素\幼小学习\11d7e452703442dfce22b12ef2fb5d75.jpg11d7e452703442dfce22b12ef2fb5d7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200000" flipH="1">
            <a:off x="-2999699" y="2984205"/>
            <a:ext cx="6858000" cy="889594"/>
          </a:xfrm>
          <a:custGeom>
            <a:avLst/>
            <a:gdLst>
              <a:gd name="connsiteX0" fmla="*/ 0 w 5841580"/>
              <a:gd name="connsiteY0" fmla="*/ 0 h 799254"/>
              <a:gd name="connsiteX1" fmla="*/ 5841580 w 5841580"/>
              <a:gd name="connsiteY1" fmla="*/ 0 h 799254"/>
              <a:gd name="connsiteX2" fmla="*/ 5841580 w 5841580"/>
              <a:gd name="connsiteY2" fmla="*/ 598913 h 799254"/>
              <a:gd name="connsiteX3" fmla="*/ 2976501 w 5841580"/>
              <a:gd name="connsiteY3" fmla="*/ 532598 h 799254"/>
              <a:gd name="connsiteX4" fmla="*/ 7573 w 5841580"/>
              <a:gd name="connsiteY4" fmla="*/ 455633 h 799254"/>
              <a:gd name="connsiteX5" fmla="*/ 0 w 5841580"/>
              <a:gd name="connsiteY5" fmla="*/ 0 h 79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580" h="799254">
                <a:moveTo>
                  <a:pt x="0" y="0"/>
                </a:moveTo>
                <a:lnTo>
                  <a:pt x="5841580" y="0"/>
                </a:lnTo>
                <a:lnTo>
                  <a:pt x="5841580" y="598913"/>
                </a:lnTo>
                <a:cubicBezTo>
                  <a:pt x="4720051" y="274735"/>
                  <a:pt x="3871670" y="261424"/>
                  <a:pt x="2976501" y="532598"/>
                </a:cubicBezTo>
                <a:cubicBezTo>
                  <a:pt x="1797097" y="954278"/>
                  <a:pt x="1556673" y="835927"/>
                  <a:pt x="7573" y="455633"/>
                </a:cubicBezTo>
                <a:cubicBezTo>
                  <a:pt x="5139" y="303744"/>
                  <a:pt x="2434" y="151889"/>
                  <a:pt x="0" y="0"/>
                </a:cubicBezTo>
                <a:close/>
              </a:path>
            </a:pathLst>
          </a:custGeom>
        </p:spPr>
      </p:pic>
      <p:pic>
        <p:nvPicPr>
          <p:cNvPr id="30" name="그림 12">
            <a:extLst>
              <a:ext uri="{FF2B5EF4-FFF2-40B4-BE49-F238E27FC236}">
                <a16:creationId xmlns:a16="http://schemas.microsoft.com/office/drawing/2014/main" id="{5727EBCA-EF65-418B-92CC-45705C0A0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22" y="372550"/>
            <a:ext cx="8387778" cy="147653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-14862"/>
            <a:ext cx="2532027" cy="902090"/>
            <a:chOff x="549644" y="525910"/>
            <a:chExt cx="2532027" cy="902090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656687" y="525910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-1999156" y="240758"/>
            <a:ext cx="12883056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500" dirty="0">
                <a:solidFill>
                  <a:srgbClr val="FF3399"/>
                </a:solidFill>
                <a:latin typeface="Cambrial"/>
              </a:rPr>
              <a:t>2.</a:t>
            </a:r>
            <a:r>
              <a:rPr lang="en-US" sz="3500" dirty="0" err="1">
                <a:solidFill>
                  <a:srgbClr val="FF3399"/>
                </a:solidFill>
                <a:latin typeface="Cambrial"/>
              </a:rPr>
              <a:t>Kết</a:t>
            </a:r>
            <a:r>
              <a:rPr lang="en-US" sz="3500" dirty="0">
                <a:solidFill>
                  <a:srgbClr val="FF3399"/>
                </a:solidFill>
                <a:latin typeface="Cambrial"/>
              </a:rPr>
              <a:t> </a:t>
            </a:r>
            <a:r>
              <a:rPr lang="en-US" sz="3500" dirty="0" err="1">
                <a:solidFill>
                  <a:srgbClr val="FF3399"/>
                </a:solidFill>
                <a:latin typeface="Cambrial"/>
              </a:rPr>
              <a:t>hợp</a:t>
            </a:r>
            <a:r>
              <a:rPr lang="en-US" sz="3500" dirty="0">
                <a:solidFill>
                  <a:srgbClr val="FF3399"/>
                </a:solidFill>
                <a:latin typeface="Cambrial"/>
              </a:rPr>
              <a:t> </a:t>
            </a:r>
            <a:r>
              <a:rPr lang="en-US" sz="3500" dirty="0" err="1">
                <a:solidFill>
                  <a:srgbClr val="FF3399"/>
                </a:solidFill>
                <a:latin typeface="Cambrial"/>
              </a:rPr>
              <a:t>từ</a:t>
            </a:r>
            <a:r>
              <a:rPr lang="en-US" sz="3500" dirty="0">
                <a:solidFill>
                  <a:srgbClr val="FF3399"/>
                </a:solidFill>
                <a:latin typeface="Cambrial"/>
              </a:rPr>
              <a:t> </a:t>
            </a:r>
            <a:r>
              <a:rPr lang="en-US" sz="3500" dirty="0" err="1">
                <a:solidFill>
                  <a:srgbClr val="FF3399"/>
                </a:solidFill>
                <a:latin typeface="Cambrial"/>
              </a:rPr>
              <a:t>ngữ</a:t>
            </a:r>
            <a:r>
              <a:rPr lang="en-US" sz="3500" dirty="0">
                <a:solidFill>
                  <a:srgbClr val="FF3399"/>
                </a:solidFill>
                <a:latin typeface="Cambrial"/>
              </a:rPr>
              <a:t> </a:t>
            </a:r>
            <a:r>
              <a:rPr lang="en-US" sz="3500" dirty="0" err="1">
                <a:solidFill>
                  <a:srgbClr val="FF3399"/>
                </a:solidFill>
                <a:latin typeface="Cambrial"/>
              </a:rPr>
              <a:t>cột</a:t>
            </a:r>
            <a:r>
              <a:rPr lang="en-US" sz="3500" dirty="0">
                <a:solidFill>
                  <a:srgbClr val="FF3399"/>
                </a:solidFill>
                <a:latin typeface="Cambrial"/>
              </a:rPr>
              <a:t> A </a:t>
            </a:r>
            <a:r>
              <a:rPr lang="en-US" sz="3500" dirty="0" err="1">
                <a:solidFill>
                  <a:srgbClr val="FF3399"/>
                </a:solidFill>
                <a:latin typeface="Cambrial"/>
              </a:rPr>
              <a:t>với</a:t>
            </a:r>
            <a:r>
              <a:rPr lang="en-US" sz="3500" dirty="0">
                <a:solidFill>
                  <a:srgbClr val="FF3399"/>
                </a:solidFill>
                <a:latin typeface="Cambrial"/>
              </a:rPr>
              <a:t> </a:t>
            </a:r>
            <a:r>
              <a:rPr lang="en-US" sz="3500" dirty="0" err="1">
                <a:solidFill>
                  <a:srgbClr val="FF3399"/>
                </a:solidFill>
                <a:latin typeface="Cambrial"/>
              </a:rPr>
              <a:t>từ</a:t>
            </a:r>
            <a:r>
              <a:rPr lang="en-US" sz="3500" dirty="0">
                <a:solidFill>
                  <a:srgbClr val="FF3399"/>
                </a:solidFill>
                <a:latin typeface="Cambrial"/>
              </a:rPr>
              <a:t> </a:t>
            </a:r>
            <a:r>
              <a:rPr lang="en-US" sz="3500" dirty="0" err="1">
                <a:solidFill>
                  <a:srgbClr val="FF3399"/>
                </a:solidFill>
                <a:latin typeface="Cambrial"/>
              </a:rPr>
              <a:t>ngữ</a:t>
            </a:r>
            <a:r>
              <a:rPr lang="en-US" sz="3500" dirty="0">
                <a:solidFill>
                  <a:srgbClr val="FF3399"/>
                </a:solidFill>
                <a:latin typeface="Cambrial"/>
              </a:rPr>
              <a:t> </a:t>
            </a:r>
            <a:r>
              <a:rPr lang="en-US" sz="3500" dirty="0" err="1">
                <a:solidFill>
                  <a:srgbClr val="FF3399"/>
                </a:solidFill>
                <a:latin typeface="Cambrial"/>
              </a:rPr>
              <a:t>cột</a:t>
            </a:r>
            <a:r>
              <a:rPr lang="en-US" sz="3500" dirty="0">
                <a:solidFill>
                  <a:srgbClr val="FF3399"/>
                </a:solidFill>
                <a:latin typeface="Cambrial"/>
              </a:rPr>
              <a:t> B </a:t>
            </a:r>
            <a:endParaRPr lang="vi-VN" sz="3500" dirty="0">
              <a:solidFill>
                <a:srgbClr val="FF3399"/>
              </a:solidFill>
              <a:latin typeface="Cambrial"/>
            </a:endParaRPr>
          </a:p>
          <a:p>
            <a:pPr algn="ctr">
              <a:lnSpc>
                <a:spcPct val="150000"/>
              </a:lnSpc>
            </a:pPr>
            <a:r>
              <a:rPr lang="en-US" sz="3500" dirty="0" err="1">
                <a:solidFill>
                  <a:srgbClr val="FF3399"/>
                </a:solidFill>
                <a:latin typeface="Cambrial"/>
              </a:rPr>
              <a:t>để</a:t>
            </a:r>
            <a:r>
              <a:rPr lang="vi-VN" sz="3500" dirty="0">
                <a:solidFill>
                  <a:srgbClr val="FF3399"/>
                </a:solidFill>
                <a:latin typeface="Cambrial"/>
              </a:rPr>
              <a:t> t</a:t>
            </a:r>
            <a:r>
              <a:rPr lang="en-US" sz="3500" dirty="0" err="1">
                <a:solidFill>
                  <a:srgbClr val="FF3399"/>
                </a:solidFill>
                <a:latin typeface="Cambrial"/>
              </a:rPr>
              <a:t>ạo</a:t>
            </a:r>
            <a:r>
              <a:rPr lang="en-US" sz="3500" dirty="0">
                <a:solidFill>
                  <a:srgbClr val="FF3399"/>
                </a:solidFill>
                <a:latin typeface="Cambrial"/>
              </a:rPr>
              <a:t> </a:t>
            </a:r>
            <a:r>
              <a:rPr lang="en-US" sz="3500" dirty="0" err="1">
                <a:solidFill>
                  <a:srgbClr val="FF3399"/>
                </a:solidFill>
                <a:latin typeface="Cambrial"/>
              </a:rPr>
              <a:t>câu</a:t>
            </a:r>
            <a:r>
              <a:rPr lang="en-US" sz="3500" dirty="0">
                <a:solidFill>
                  <a:srgbClr val="FF3399"/>
                </a:solidFill>
                <a:latin typeface="Cambrial"/>
              </a:rPr>
              <a:t> </a:t>
            </a:r>
            <a:r>
              <a:rPr lang="en-US" sz="3500" dirty="0" err="1">
                <a:solidFill>
                  <a:srgbClr val="FF3399"/>
                </a:solidFill>
                <a:latin typeface="Cambrial"/>
              </a:rPr>
              <a:t>nêu</a:t>
            </a:r>
            <a:r>
              <a:rPr lang="en-US" sz="3500" dirty="0">
                <a:solidFill>
                  <a:srgbClr val="FF3399"/>
                </a:solidFill>
                <a:latin typeface="Cambrial"/>
              </a:rPr>
              <a:t> </a:t>
            </a:r>
            <a:r>
              <a:rPr lang="en-US" sz="3500" dirty="0" err="1">
                <a:solidFill>
                  <a:srgbClr val="FF3399"/>
                </a:solidFill>
                <a:latin typeface="Cambrial"/>
              </a:rPr>
              <a:t>đặc</a:t>
            </a:r>
            <a:r>
              <a:rPr lang="en-US" sz="3500" dirty="0">
                <a:solidFill>
                  <a:srgbClr val="FF3399"/>
                </a:solidFill>
                <a:latin typeface="Cambrial"/>
              </a:rPr>
              <a:t> </a:t>
            </a:r>
            <a:r>
              <a:rPr lang="vi-VN" sz="3500" dirty="0">
                <a:solidFill>
                  <a:srgbClr val="FF3399"/>
                </a:solidFill>
                <a:latin typeface="Cambrial"/>
              </a:rPr>
              <a:t>điểm.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1716" y="4067957"/>
            <a:ext cx="3646681" cy="90031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err="1">
                <a:solidFill>
                  <a:schemeClr val="bg1"/>
                </a:solidFill>
                <a:latin typeface="Cambrial"/>
              </a:rPr>
              <a:t>Lời</a:t>
            </a:r>
            <a:r>
              <a:rPr lang="en-US" sz="5000" dirty="0">
                <a:solidFill>
                  <a:schemeClr val="bg1"/>
                </a:solidFill>
                <a:latin typeface="Cambrial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Cambrial"/>
              </a:rPr>
              <a:t>cô</a:t>
            </a:r>
            <a:endParaRPr lang="en-US" sz="5000" dirty="0">
              <a:solidFill>
                <a:schemeClr val="bg1"/>
              </a:solidFill>
              <a:latin typeface="Camb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3014" y="5362159"/>
            <a:ext cx="3978431" cy="1084196"/>
            <a:chOff x="764010" y="2854014"/>
            <a:chExt cx="2847886" cy="432907"/>
          </a:xfrm>
          <a:solidFill>
            <a:schemeClr val="accent5">
              <a:lumMod val="75000"/>
            </a:schemeClr>
          </a:solidFill>
        </p:grpSpPr>
        <p:sp>
          <p:nvSpPr>
            <p:cNvPr id="12" name="Rounded Rectangle 11"/>
            <p:cNvSpPr/>
            <p:nvPr/>
          </p:nvSpPr>
          <p:spPr>
            <a:xfrm>
              <a:off x="764010" y="2854014"/>
              <a:ext cx="2743738" cy="43290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dirty="0" err="1">
                  <a:solidFill>
                    <a:schemeClr val="bg1"/>
                  </a:solidFill>
                  <a:latin typeface="Cambrial"/>
                </a:rPr>
                <a:t>Sân</a:t>
              </a:r>
              <a:r>
                <a:rPr lang="en-US" sz="5000" dirty="0">
                  <a:solidFill>
                    <a:schemeClr val="bg1"/>
                  </a:solidFill>
                  <a:latin typeface="Cambrial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Cambrial"/>
                </a:rPr>
                <a:t>trường</a:t>
              </a:r>
              <a:endParaRPr lang="en-US" sz="5000" dirty="0">
                <a:solidFill>
                  <a:schemeClr val="bg1"/>
                </a:solidFill>
                <a:latin typeface="Cambrial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402346" y="2965692"/>
              <a:ext cx="209550" cy="209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latin typeface="Cambrial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5779" y="2806538"/>
            <a:ext cx="5042580" cy="9330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Cambrial"/>
              </a:rPr>
              <a:t>Gương</a:t>
            </a:r>
            <a:r>
              <a:rPr lang="en-US" sz="4000" dirty="0">
                <a:solidFill>
                  <a:schemeClr val="bg1"/>
                </a:solidFill>
                <a:latin typeface="Camb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l"/>
              </a:rPr>
              <a:t>mặt</a:t>
            </a:r>
            <a:r>
              <a:rPr lang="en-US" sz="4000" dirty="0">
                <a:solidFill>
                  <a:schemeClr val="bg1"/>
                </a:solidFill>
                <a:latin typeface="Camb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l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Camb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l"/>
              </a:rPr>
              <a:t>bạn</a:t>
            </a:r>
            <a:endParaRPr lang="en-US" sz="4000" dirty="0">
              <a:solidFill>
                <a:schemeClr val="bg1"/>
              </a:solidFill>
              <a:latin typeface="Camb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532027" y="1452934"/>
            <a:ext cx="9768114" cy="129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A                   B</a:t>
            </a:r>
            <a:endParaRPr lang="vi-VN" sz="6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443858" y="2746901"/>
            <a:ext cx="4713799" cy="819171"/>
            <a:chOff x="659775" y="1918048"/>
            <a:chExt cx="4713799" cy="308201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9" name="Rounded Rectangle 18"/>
            <p:cNvSpPr/>
            <p:nvPr/>
          </p:nvSpPr>
          <p:spPr>
            <a:xfrm>
              <a:off x="727872" y="1918048"/>
              <a:ext cx="4645702" cy="30820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dirty="0" err="1">
                  <a:solidFill>
                    <a:srgbClr val="000000"/>
                  </a:solidFill>
                  <a:latin typeface="Cambrial"/>
                </a:rPr>
                <a:t>nhộn</a:t>
              </a:r>
              <a:r>
                <a:rPr lang="en-US" sz="5000" dirty="0">
                  <a:solidFill>
                    <a:srgbClr val="000000"/>
                  </a:solidFill>
                  <a:latin typeface="Cambrial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mbrial"/>
                </a:rPr>
                <a:t>nhịp</a:t>
              </a:r>
              <a:r>
                <a:rPr lang="en-US" sz="5000" dirty="0">
                  <a:solidFill>
                    <a:srgbClr val="000000"/>
                  </a:solidFill>
                  <a:latin typeface="Cambrial"/>
                </a:rPr>
                <a:t>.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659775" y="1945804"/>
              <a:ext cx="209550" cy="209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latin typeface="Cambrial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6472662" y="4214158"/>
            <a:ext cx="4302802" cy="70183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err="1">
                <a:solidFill>
                  <a:srgbClr val="000000"/>
                </a:solidFill>
                <a:latin typeface="Cambrial"/>
              </a:rPr>
              <a:t>ngọt</a:t>
            </a:r>
            <a:r>
              <a:rPr lang="en-US" sz="5000" dirty="0">
                <a:solidFill>
                  <a:srgbClr val="000000"/>
                </a:solidFill>
                <a:latin typeface="Camb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l"/>
              </a:rPr>
              <a:t>ngào</a:t>
            </a:r>
            <a:r>
              <a:rPr lang="en-US" sz="5000" dirty="0">
                <a:solidFill>
                  <a:srgbClr val="000000"/>
                </a:solidFill>
                <a:latin typeface="Cambrial"/>
              </a:rPr>
              <a:t>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187189" y="5498464"/>
            <a:ext cx="4165737" cy="811581"/>
            <a:chOff x="659775" y="1914524"/>
            <a:chExt cx="1762273" cy="43290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5" name="Rounded Rectangle 24"/>
            <p:cNvSpPr/>
            <p:nvPr/>
          </p:nvSpPr>
          <p:spPr>
            <a:xfrm>
              <a:off x="764010" y="1914524"/>
              <a:ext cx="1658038" cy="43290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dirty="0" err="1">
                  <a:solidFill>
                    <a:srgbClr val="000000"/>
                  </a:solidFill>
                  <a:latin typeface="Cambrial"/>
                </a:rPr>
                <a:t>xinh</a:t>
              </a:r>
              <a:r>
                <a:rPr lang="en-US" sz="5000" dirty="0">
                  <a:solidFill>
                    <a:srgbClr val="000000"/>
                  </a:solidFill>
                  <a:latin typeface="Cambrial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mbrial"/>
                </a:rPr>
                <a:t>xắn</a:t>
              </a:r>
              <a:r>
                <a:rPr lang="en-US" sz="5000" dirty="0">
                  <a:solidFill>
                    <a:srgbClr val="000000"/>
                  </a:solidFill>
                  <a:latin typeface="Cambrial"/>
                </a:rPr>
                <a:t>.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latin typeface="Cambrial"/>
              </a:endParaRPr>
            </a:p>
          </p:txBody>
        </p:sp>
      </p:grpSp>
      <p:cxnSp>
        <p:nvCxnSpPr>
          <p:cNvPr id="27" name="Straight Connector 26"/>
          <p:cNvCxnSpPr>
            <a:stCxn id="15" idx="3"/>
          </p:cNvCxnSpPr>
          <p:nvPr/>
        </p:nvCxnSpPr>
        <p:spPr>
          <a:xfrm>
            <a:off x="5048359" y="3273073"/>
            <a:ext cx="1282229" cy="26447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3"/>
            <a:endCxn id="22" idx="1"/>
          </p:cNvCxnSpPr>
          <p:nvPr/>
        </p:nvCxnSpPr>
        <p:spPr>
          <a:xfrm>
            <a:off x="4298397" y="4518115"/>
            <a:ext cx="2174265" cy="4695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3" idx="6"/>
          </p:cNvCxnSpPr>
          <p:nvPr/>
        </p:nvCxnSpPr>
        <p:spPr>
          <a:xfrm flipV="1">
            <a:off x="4331445" y="3395671"/>
            <a:ext cx="2180510" cy="2508584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4" name="图片 10" descr="D:\个人文件夹\2020年\办公室相关\ppt专用\素材图片\元素\幼小学习\11d7e452703442dfce22b12ef2fb5d75.jpg11d7e452703442dfce22b12ef2fb5d7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200000" flipV="1">
            <a:off x="8400503" y="2969341"/>
            <a:ext cx="6858000" cy="889594"/>
          </a:xfrm>
          <a:custGeom>
            <a:avLst/>
            <a:gdLst>
              <a:gd name="connsiteX0" fmla="*/ 0 w 5841580"/>
              <a:gd name="connsiteY0" fmla="*/ 0 h 799254"/>
              <a:gd name="connsiteX1" fmla="*/ 5841580 w 5841580"/>
              <a:gd name="connsiteY1" fmla="*/ 0 h 799254"/>
              <a:gd name="connsiteX2" fmla="*/ 5841580 w 5841580"/>
              <a:gd name="connsiteY2" fmla="*/ 598913 h 799254"/>
              <a:gd name="connsiteX3" fmla="*/ 2976501 w 5841580"/>
              <a:gd name="connsiteY3" fmla="*/ 532598 h 799254"/>
              <a:gd name="connsiteX4" fmla="*/ 7573 w 5841580"/>
              <a:gd name="connsiteY4" fmla="*/ 455633 h 799254"/>
              <a:gd name="connsiteX5" fmla="*/ 0 w 5841580"/>
              <a:gd name="connsiteY5" fmla="*/ 0 h 79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580" h="799254">
                <a:moveTo>
                  <a:pt x="0" y="0"/>
                </a:moveTo>
                <a:lnTo>
                  <a:pt x="5841580" y="0"/>
                </a:lnTo>
                <a:lnTo>
                  <a:pt x="5841580" y="598913"/>
                </a:lnTo>
                <a:cubicBezTo>
                  <a:pt x="4720051" y="274735"/>
                  <a:pt x="3871670" y="261424"/>
                  <a:pt x="2976501" y="532598"/>
                </a:cubicBezTo>
                <a:cubicBezTo>
                  <a:pt x="1797097" y="954278"/>
                  <a:pt x="1556673" y="835927"/>
                  <a:pt x="7573" y="455633"/>
                </a:cubicBezTo>
                <a:cubicBezTo>
                  <a:pt x="5139" y="303744"/>
                  <a:pt x="2434" y="151889"/>
                  <a:pt x="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2519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-0.1746 0.4041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7" y="2020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-0.00301 L -0.10027 -0.3835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-1902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-0.17877 -0.0034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animBg="1"/>
      <p:bldP spid="15" grpId="0" animBg="1"/>
      <p:bldP spid="17" grpId="0" build="p"/>
      <p:bldP spid="22" grpId="0" animBg="1"/>
      <p:bldP spid="2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5282" y="3121013"/>
            <a:ext cx="13235563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58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그룹 35">
            <a:extLst>
              <a:ext uri="{FF2B5EF4-FFF2-40B4-BE49-F238E27FC236}">
                <a16:creationId xmlns:a16="http://schemas.microsoft.com/office/drawing/2014/main" id="{440434E5-0905-4E68-BBC3-617F61CDD0CB}"/>
              </a:ext>
            </a:extLst>
          </p:cNvPr>
          <p:cNvGrpSpPr/>
          <p:nvPr/>
        </p:nvGrpSpPr>
        <p:grpSpPr>
          <a:xfrm>
            <a:off x="5840519" y="2970214"/>
            <a:ext cx="511634" cy="524832"/>
            <a:chOff x="2772242" y="1560385"/>
            <a:chExt cx="376198" cy="385905"/>
          </a:xfrm>
          <a:solidFill>
            <a:srgbClr val="00D0CA"/>
          </a:solidFill>
        </p:grpSpPr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id="{9A5327FA-EAB7-487E-8FF9-473238A8761E}"/>
                </a:ext>
              </a:extLst>
            </p:cNvPr>
            <p:cNvSpPr/>
            <p:nvPr/>
          </p:nvSpPr>
          <p:spPr>
            <a:xfrm>
              <a:off x="2976990" y="1560385"/>
              <a:ext cx="171450" cy="171450"/>
            </a:xfrm>
            <a:custGeom>
              <a:avLst/>
              <a:gdLst>
                <a:gd name="connsiteX0" fmla="*/ 171489 w 171450"/>
                <a:gd name="connsiteY0" fmla="*/ 136684 h 171450"/>
                <a:gd name="connsiteX1" fmla="*/ 118626 w 171450"/>
                <a:gd name="connsiteY1" fmla="*/ 43910 h 171450"/>
                <a:gd name="connsiteX2" fmla="*/ 18328 w 171450"/>
                <a:gd name="connsiteY2" fmla="*/ 7144 h 171450"/>
                <a:gd name="connsiteX3" fmla="*/ 18328 w 171450"/>
                <a:gd name="connsiteY3" fmla="*/ 7144 h 171450"/>
                <a:gd name="connsiteX4" fmla="*/ 7183 w 171450"/>
                <a:gd name="connsiteY4" fmla="*/ 18288 h 171450"/>
                <a:gd name="connsiteX5" fmla="*/ 7183 w 171450"/>
                <a:gd name="connsiteY5" fmla="*/ 161735 h 171450"/>
                <a:gd name="connsiteX6" fmla="*/ 7279 w 171450"/>
                <a:gd name="connsiteY6" fmla="*/ 164306 h 171450"/>
                <a:gd name="connsiteX7" fmla="*/ 20137 w 171450"/>
                <a:gd name="connsiteY7" fmla="*/ 173450 h 171450"/>
                <a:gd name="connsiteX8" fmla="*/ 162250 w 171450"/>
                <a:gd name="connsiteY8" fmla="*/ 149447 h 171450"/>
                <a:gd name="connsiteX9" fmla="*/ 171489 w 171450"/>
                <a:gd name="connsiteY9" fmla="*/ 13668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450" h="171450">
                  <a:moveTo>
                    <a:pt x="171489" y="136684"/>
                  </a:moveTo>
                  <a:cubicBezTo>
                    <a:pt x="165203" y="99250"/>
                    <a:pt x="145867" y="66961"/>
                    <a:pt x="118626" y="43910"/>
                  </a:cubicBezTo>
                  <a:cubicBezTo>
                    <a:pt x="91384" y="20860"/>
                    <a:pt x="56237" y="7144"/>
                    <a:pt x="18328" y="7144"/>
                  </a:cubicBezTo>
                  <a:lnTo>
                    <a:pt x="18328" y="7144"/>
                  </a:lnTo>
                  <a:cubicBezTo>
                    <a:pt x="12136" y="7144"/>
                    <a:pt x="7183" y="12097"/>
                    <a:pt x="7183" y="18288"/>
                  </a:cubicBezTo>
                  <a:lnTo>
                    <a:pt x="7183" y="161735"/>
                  </a:lnTo>
                  <a:cubicBezTo>
                    <a:pt x="7088" y="162592"/>
                    <a:pt x="7183" y="163449"/>
                    <a:pt x="7279" y="164306"/>
                  </a:cubicBezTo>
                  <a:cubicBezTo>
                    <a:pt x="8326" y="170402"/>
                    <a:pt x="14041" y="174498"/>
                    <a:pt x="20137" y="173450"/>
                  </a:cubicBezTo>
                  <a:lnTo>
                    <a:pt x="162250" y="149447"/>
                  </a:lnTo>
                  <a:cubicBezTo>
                    <a:pt x="168346" y="148495"/>
                    <a:pt x="172537" y="142780"/>
                    <a:pt x="171489" y="136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id="{1CB92A22-8762-4D1E-A24C-97C4CF1EE638}"/>
                </a:ext>
              </a:extLst>
            </p:cNvPr>
            <p:cNvSpPr/>
            <p:nvPr/>
          </p:nvSpPr>
          <p:spPr>
            <a:xfrm>
              <a:off x="2830203" y="1774840"/>
              <a:ext cx="238125" cy="171450"/>
            </a:xfrm>
            <a:custGeom>
              <a:avLst/>
              <a:gdLst>
                <a:gd name="connsiteX0" fmla="*/ 12143 w 238125"/>
                <a:gd name="connsiteY0" fmla="*/ 110347 h 171450"/>
                <a:gd name="connsiteX1" fmla="*/ 13477 w 238125"/>
                <a:gd name="connsiteY1" fmla="*/ 135684 h 171450"/>
                <a:gd name="connsiteX2" fmla="*/ 121300 w 238125"/>
                <a:gd name="connsiteY2" fmla="*/ 173593 h 171450"/>
                <a:gd name="connsiteX3" fmla="*/ 121300 w 238125"/>
                <a:gd name="connsiteY3" fmla="*/ 173498 h 171450"/>
                <a:gd name="connsiteX4" fmla="*/ 121395 w 238125"/>
                <a:gd name="connsiteY4" fmla="*/ 173498 h 171450"/>
                <a:gd name="connsiteX5" fmla="*/ 231694 w 238125"/>
                <a:gd name="connsiteY5" fmla="*/ 133588 h 171450"/>
                <a:gd name="connsiteX6" fmla="*/ 232647 w 238125"/>
                <a:gd name="connsiteY6" fmla="*/ 112633 h 171450"/>
                <a:gd name="connsiteX7" fmla="*/ 131301 w 238125"/>
                <a:gd name="connsiteY7" fmla="*/ 11287 h 171450"/>
                <a:gd name="connsiteX8" fmla="*/ 111203 w 238125"/>
                <a:gd name="connsiteY8" fmla="*/ 11287 h 171450"/>
                <a:gd name="connsiteX9" fmla="*/ 12143 w 238125"/>
                <a:gd name="connsiteY9" fmla="*/ 11034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125" h="171450">
                  <a:moveTo>
                    <a:pt x="12143" y="110347"/>
                  </a:moveTo>
                  <a:cubicBezTo>
                    <a:pt x="4999" y="117491"/>
                    <a:pt x="5571" y="129302"/>
                    <a:pt x="13477" y="135684"/>
                  </a:cubicBezTo>
                  <a:cubicBezTo>
                    <a:pt x="43004" y="159306"/>
                    <a:pt x="80533" y="173593"/>
                    <a:pt x="121300" y="173593"/>
                  </a:cubicBezTo>
                  <a:lnTo>
                    <a:pt x="121300" y="173498"/>
                  </a:lnTo>
                  <a:lnTo>
                    <a:pt x="121395" y="173498"/>
                  </a:lnTo>
                  <a:cubicBezTo>
                    <a:pt x="160638" y="173498"/>
                    <a:pt x="199786" y="160163"/>
                    <a:pt x="231694" y="133588"/>
                  </a:cubicBezTo>
                  <a:cubicBezTo>
                    <a:pt x="238076" y="128254"/>
                    <a:pt x="238552" y="118539"/>
                    <a:pt x="232647" y="112633"/>
                  </a:cubicBezTo>
                  <a:lnTo>
                    <a:pt x="131301" y="11287"/>
                  </a:lnTo>
                  <a:cubicBezTo>
                    <a:pt x="125776" y="5763"/>
                    <a:pt x="116728" y="5763"/>
                    <a:pt x="111203" y="11287"/>
                  </a:cubicBezTo>
                  <a:lnTo>
                    <a:pt x="12143" y="1103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DECDD445-DD3E-475D-8822-25BBCD9C6ADE}"/>
                </a:ext>
              </a:extLst>
            </p:cNvPr>
            <p:cNvSpPr/>
            <p:nvPr/>
          </p:nvSpPr>
          <p:spPr>
            <a:xfrm>
              <a:off x="2986086" y="1739645"/>
              <a:ext cx="142875" cy="133350"/>
            </a:xfrm>
            <a:custGeom>
              <a:avLst/>
              <a:gdLst>
                <a:gd name="connsiteX0" fmla="*/ 137058 w 142875"/>
                <a:gd name="connsiteY0" fmla="*/ 18479 h 133350"/>
                <a:gd name="connsiteX1" fmla="*/ 124485 w 142875"/>
                <a:gd name="connsiteY1" fmla="*/ 7144 h 133350"/>
                <a:gd name="connsiteX2" fmla="*/ 122199 w 142875"/>
                <a:gd name="connsiteY2" fmla="*/ 7334 h 133350"/>
                <a:gd name="connsiteX3" fmla="*/ 18757 w 142875"/>
                <a:gd name="connsiteY3" fmla="*/ 26479 h 133350"/>
                <a:gd name="connsiteX4" fmla="*/ 11328 w 142875"/>
                <a:gd name="connsiteY4" fmla="*/ 50483 h 133350"/>
                <a:gd name="connsiteX5" fmla="*/ 90195 w 142875"/>
                <a:gd name="connsiteY5" fmla="*/ 129350 h 133350"/>
                <a:gd name="connsiteX6" fmla="*/ 112388 w 142875"/>
                <a:gd name="connsiteY6" fmla="*/ 126683 h 133350"/>
                <a:gd name="connsiteX7" fmla="*/ 132962 w 142875"/>
                <a:gd name="connsiteY7" fmla="*/ 77819 h 133350"/>
                <a:gd name="connsiteX8" fmla="*/ 133152 w 142875"/>
                <a:gd name="connsiteY8" fmla="*/ 76962 h 133350"/>
                <a:gd name="connsiteX9" fmla="*/ 135343 w 142875"/>
                <a:gd name="connsiteY9" fmla="*/ 66580 h 133350"/>
                <a:gd name="connsiteX10" fmla="*/ 137058 w 142875"/>
                <a:gd name="connsiteY10" fmla="*/ 1847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33350">
                  <a:moveTo>
                    <a:pt x="137058" y="18479"/>
                  </a:moveTo>
                  <a:cubicBezTo>
                    <a:pt x="136391" y="11906"/>
                    <a:pt x="130866" y="7144"/>
                    <a:pt x="124485" y="7144"/>
                  </a:cubicBezTo>
                  <a:cubicBezTo>
                    <a:pt x="123723" y="7144"/>
                    <a:pt x="122961" y="7239"/>
                    <a:pt x="122199" y="7334"/>
                  </a:cubicBezTo>
                  <a:lnTo>
                    <a:pt x="18757" y="26479"/>
                  </a:lnTo>
                  <a:cubicBezTo>
                    <a:pt x="7518" y="28575"/>
                    <a:pt x="3231" y="42386"/>
                    <a:pt x="11328" y="50483"/>
                  </a:cubicBezTo>
                  <a:lnTo>
                    <a:pt x="90195" y="129350"/>
                  </a:lnTo>
                  <a:cubicBezTo>
                    <a:pt x="96672" y="135827"/>
                    <a:pt x="107530" y="134493"/>
                    <a:pt x="112388" y="126683"/>
                  </a:cubicBezTo>
                  <a:cubicBezTo>
                    <a:pt x="121627" y="111728"/>
                    <a:pt x="128580" y="95250"/>
                    <a:pt x="132962" y="77819"/>
                  </a:cubicBezTo>
                  <a:cubicBezTo>
                    <a:pt x="133057" y="77533"/>
                    <a:pt x="133057" y="77248"/>
                    <a:pt x="133152" y="76962"/>
                  </a:cubicBezTo>
                  <a:cubicBezTo>
                    <a:pt x="134010" y="73533"/>
                    <a:pt x="134676" y="70104"/>
                    <a:pt x="135343" y="66580"/>
                  </a:cubicBezTo>
                  <a:cubicBezTo>
                    <a:pt x="138105" y="50959"/>
                    <a:pt x="138772" y="34862"/>
                    <a:pt x="137058" y="18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7" name="자유형: 도형 56">
              <a:extLst>
                <a:ext uri="{FF2B5EF4-FFF2-40B4-BE49-F238E27FC236}">
                  <a16:creationId xmlns:a16="http://schemas.microsoft.com/office/drawing/2014/main" id="{AB551756-BE20-4959-8615-9DAF8837294A}"/>
                </a:ext>
              </a:extLst>
            </p:cNvPr>
            <p:cNvSpPr/>
            <p:nvPr/>
          </p:nvSpPr>
          <p:spPr>
            <a:xfrm>
              <a:off x="2772242" y="1597152"/>
              <a:ext cx="180975" cy="276225"/>
            </a:xfrm>
            <a:custGeom>
              <a:avLst/>
              <a:gdLst>
                <a:gd name="connsiteX0" fmla="*/ 163449 w 180975"/>
                <a:gd name="connsiteY0" fmla="*/ 162973 h 276225"/>
                <a:gd name="connsiteX1" fmla="*/ 175070 w 180975"/>
                <a:gd name="connsiteY1" fmla="*/ 151352 h 276225"/>
                <a:gd name="connsiteX2" fmla="*/ 179261 w 180975"/>
                <a:gd name="connsiteY2" fmla="*/ 141351 h 276225"/>
                <a:gd name="connsiteX3" fmla="*/ 179261 w 180975"/>
                <a:gd name="connsiteY3" fmla="*/ 19812 h 276225"/>
                <a:gd name="connsiteX4" fmla="*/ 166688 w 180975"/>
                <a:gd name="connsiteY4" fmla="*/ 7144 h 276225"/>
                <a:gd name="connsiteX5" fmla="*/ 165735 w 180975"/>
                <a:gd name="connsiteY5" fmla="*/ 7144 h 276225"/>
                <a:gd name="connsiteX6" fmla="*/ 7144 w 180975"/>
                <a:gd name="connsiteY6" fmla="*/ 178784 h 276225"/>
                <a:gd name="connsiteX7" fmla="*/ 32671 w 180975"/>
                <a:gd name="connsiteY7" fmla="*/ 269081 h 276225"/>
                <a:gd name="connsiteX8" fmla="*/ 54769 w 180975"/>
                <a:gd name="connsiteY8" fmla="*/ 271558 h 276225"/>
                <a:gd name="connsiteX9" fmla="*/ 163449 w 180975"/>
                <a:gd name="connsiteY9" fmla="*/ 162973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975" h="276225">
                  <a:moveTo>
                    <a:pt x="163449" y="162973"/>
                  </a:moveTo>
                  <a:lnTo>
                    <a:pt x="175070" y="151352"/>
                  </a:lnTo>
                  <a:cubicBezTo>
                    <a:pt x="177737" y="148685"/>
                    <a:pt x="179261" y="145066"/>
                    <a:pt x="179261" y="141351"/>
                  </a:cubicBezTo>
                  <a:lnTo>
                    <a:pt x="179261" y="19812"/>
                  </a:lnTo>
                  <a:cubicBezTo>
                    <a:pt x="179261" y="12763"/>
                    <a:pt x="173546" y="7144"/>
                    <a:pt x="166688" y="7144"/>
                  </a:cubicBezTo>
                  <a:cubicBezTo>
                    <a:pt x="166402" y="7144"/>
                    <a:pt x="166021" y="7144"/>
                    <a:pt x="165735" y="7144"/>
                  </a:cubicBezTo>
                  <a:cubicBezTo>
                    <a:pt x="76962" y="14097"/>
                    <a:pt x="7144" y="88297"/>
                    <a:pt x="7144" y="178784"/>
                  </a:cubicBezTo>
                  <a:cubicBezTo>
                    <a:pt x="7144" y="211931"/>
                    <a:pt x="16478" y="242888"/>
                    <a:pt x="32671" y="269081"/>
                  </a:cubicBezTo>
                  <a:cubicBezTo>
                    <a:pt x="37433" y="276892"/>
                    <a:pt x="48292" y="278035"/>
                    <a:pt x="54769" y="271558"/>
                  </a:cubicBezTo>
                  <a:lnTo>
                    <a:pt x="163449" y="1629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BC15B373-5634-43D4-B043-7335F56D494E}"/>
              </a:ext>
            </a:extLst>
          </p:cNvPr>
          <p:cNvGrpSpPr/>
          <p:nvPr/>
        </p:nvGrpSpPr>
        <p:grpSpPr>
          <a:xfrm>
            <a:off x="2750783" y="2964870"/>
            <a:ext cx="401576" cy="535520"/>
            <a:chOff x="3471472" y="902398"/>
            <a:chExt cx="295275" cy="393763"/>
          </a:xfrm>
          <a:solidFill>
            <a:srgbClr val="00D0CA"/>
          </a:solidFill>
        </p:grpSpPr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E71197B1-B357-4E81-BF7E-FD9B6A4A539F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70D49DAD-B079-4E78-8096-C98A27B97688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CD17E5BB-EEEE-43CB-A5ED-9108F2084F2A}"/>
              </a:ext>
            </a:extLst>
          </p:cNvPr>
          <p:cNvGrpSpPr/>
          <p:nvPr/>
        </p:nvGrpSpPr>
        <p:grpSpPr>
          <a:xfrm>
            <a:off x="8962426" y="2967073"/>
            <a:ext cx="531118" cy="531114"/>
            <a:chOff x="752656" y="1562597"/>
            <a:chExt cx="390525" cy="390525"/>
          </a:xfrm>
          <a:solidFill>
            <a:srgbClr val="00D0CA"/>
          </a:solidFill>
        </p:grpSpPr>
        <p:sp>
          <p:nvSpPr>
            <p:cNvPr id="66" name="자유형: 도형 65">
              <a:extLst>
                <a:ext uri="{FF2B5EF4-FFF2-40B4-BE49-F238E27FC236}">
                  <a16:creationId xmlns:a16="http://schemas.microsoft.com/office/drawing/2014/main" id="{F0AE1C10-2BB4-461D-99B2-0611EFE8DB16}"/>
                </a:ext>
              </a:extLst>
            </p:cNvPr>
            <p:cNvSpPr/>
            <p:nvPr/>
          </p:nvSpPr>
          <p:spPr>
            <a:xfrm>
              <a:off x="797621" y="1607153"/>
              <a:ext cx="209550" cy="161925"/>
            </a:xfrm>
            <a:custGeom>
              <a:avLst/>
              <a:gdLst>
                <a:gd name="connsiteX0" fmla="*/ 26568 w 209550"/>
                <a:gd name="connsiteY0" fmla="*/ 159925 h 161925"/>
                <a:gd name="connsiteX1" fmla="*/ 85528 w 209550"/>
                <a:gd name="connsiteY1" fmla="*/ 100965 h 161925"/>
                <a:gd name="connsiteX2" fmla="*/ 102292 w 209550"/>
                <a:gd name="connsiteY2" fmla="*/ 117729 h 161925"/>
                <a:gd name="connsiteX3" fmla="*/ 113437 w 209550"/>
                <a:gd name="connsiteY3" fmla="*/ 117729 h 161925"/>
                <a:gd name="connsiteX4" fmla="*/ 185922 w 209550"/>
                <a:gd name="connsiteY4" fmla="*/ 45244 h 161925"/>
                <a:gd name="connsiteX5" fmla="*/ 185922 w 209550"/>
                <a:gd name="connsiteY5" fmla="*/ 64770 h 161925"/>
                <a:gd name="connsiteX6" fmla="*/ 189065 w 209550"/>
                <a:gd name="connsiteY6" fmla="*/ 71152 h 161925"/>
                <a:gd name="connsiteX7" fmla="*/ 208210 w 209550"/>
                <a:gd name="connsiteY7" fmla="*/ 62865 h 161925"/>
                <a:gd name="connsiteX8" fmla="*/ 208210 w 209550"/>
                <a:gd name="connsiteY8" fmla="*/ 18288 h 161925"/>
                <a:gd name="connsiteX9" fmla="*/ 197066 w 209550"/>
                <a:gd name="connsiteY9" fmla="*/ 7144 h 161925"/>
                <a:gd name="connsiteX10" fmla="*/ 150584 w 209550"/>
                <a:gd name="connsiteY10" fmla="*/ 7144 h 161925"/>
                <a:gd name="connsiteX11" fmla="*/ 144202 w 209550"/>
                <a:gd name="connsiteY11" fmla="*/ 10287 h 161925"/>
                <a:gd name="connsiteX12" fmla="*/ 152489 w 209550"/>
                <a:gd name="connsiteY12" fmla="*/ 29432 h 161925"/>
                <a:gd name="connsiteX13" fmla="*/ 170205 w 209550"/>
                <a:gd name="connsiteY13" fmla="*/ 29432 h 161925"/>
                <a:gd name="connsiteX14" fmla="*/ 107912 w 209550"/>
                <a:gd name="connsiteY14" fmla="*/ 91726 h 161925"/>
                <a:gd name="connsiteX15" fmla="*/ 91148 w 209550"/>
                <a:gd name="connsiteY15" fmla="*/ 74962 h 161925"/>
                <a:gd name="connsiteX16" fmla="*/ 80004 w 209550"/>
                <a:gd name="connsiteY16" fmla="*/ 74962 h 161925"/>
                <a:gd name="connsiteX17" fmla="*/ 9519 w 209550"/>
                <a:gd name="connsiteY17" fmla="*/ 145447 h 161925"/>
                <a:gd name="connsiteX18" fmla="*/ 7233 w 209550"/>
                <a:gd name="connsiteY18" fmla="*/ 152209 h 161925"/>
                <a:gd name="connsiteX19" fmla="*/ 26568 w 209550"/>
                <a:gd name="connsiteY19" fmla="*/ 159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161925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7" name="자유형: 도형 66">
              <a:extLst>
                <a:ext uri="{FF2B5EF4-FFF2-40B4-BE49-F238E27FC236}">
                  <a16:creationId xmlns:a16="http://schemas.microsoft.com/office/drawing/2014/main" id="{4F52EAF2-0D20-47ED-9600-2046A5FF68D4}"/>
                </a:ext>
              </a:extLst>
            </p:cNvPr>
            <p:cNvSpPr/>
            <p:nvPr/>
          </p:nvSpPr>
          <p:spPr>
            <a:xfrm>
              <a:off x="797995" y="1807749"/>
              <a:ext cx="95250" cy="104775"/>
            </a:xfrm>
            <a:custGeom>
              <a:avLst/>
              <a:gdLst>
                <a:gd name="connsiteX0" fmla="*/ 18288 w 95250"/>
                <a:gd name="connsiteY0" fmla="*/ 97822 h 104775"/>
                <a:gd name="connsiteX1" fmla="*/ 85154 w 95250"/>
                <a:gd name="connsiteY1" fmla="*/ 97822 h 104775"/>
                <a:gd name="connsiteX2" fmla="*/ 96298 w 95250"/>
                <a:gd name="connsiteY2" fmla="*/ 86677 h 104775"/>
                <a:gd name="connsiteX3" fmla="*/ 96298 w 95250"/>
                <a:gd name="connsiteY3" fmla="*/ 18288 h 104775"/>
                <a:gd name="connsiteX4" fmla="*/ 85154 w 95250"/>
                <a:gd name="connsiteY4" fmla="*/ 7144 h 104775"/>
                <a:gd name="connsiteX5" fmla="*/ 18288 w 95250"/>
                <a:gd name="connsiteY5" fmla="*/ 7144 h 104775"/>
                <a:gd name="connsiteX6" fmla="*/ 7144 w 95250"/>
                <a:gd name="connsiteY6" fmla="*/ 18288 h 104775"/>
                <a:gd name="connsiteX7" fmla="*/ 7144 w 95250"/>
                <a:gd name="connsiteY7" fmla="*/ 86677 h 104775"/>
                <a:gd name="connsiteX8" fmla="*/ 18288 w 95250"/>
                <a:gd name="connsiteY8" fmla="*/ 9782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04775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8" name="자유형: 도형 67">
              <a:extLst>
                <a:ext uri="{FF2B5EF4-FFF2-40B4-BE49-F238E27FC236}">
                  <a16:creationId xmlns:a16="http://schemas.microsoft.com/office/drawing/2014/main" id="{CA8690E7-9159-41F9-98C4-A26E6F9AD89A}"/>
                </a:ext>
              </a:extLst>
            </p:cNvPr>
            <p:cNvSpPr/>
            <p:nvPr/>
          </p:nvSpPr>
          <p:spPr>
            <a:xfrm>
              <a:off x="909438" y="1740884"/>
              <a:ext cx="95250" cy="171450"/>
            </a:xfrm>
            <a:custGeom>
              <a:avLst/>
              <a:gdLst>
                <a:gd name="connsiteX0" fmla="*/ 85153 w 95250"/>
                <a:gd name="connsiteY0" fmla="*/ 7144 h 171450"/>
                <a:gd name="connsiteX1" fmla="*/ 18288 w 95250"/>
                <a:gd name="connsiteY1" fmla="*/ 7144 h 171450"/>
                <a:gd name="connsiteX2" fmla="*/ 7144 w 95250"/>
                <a:gd name="connsiteY2" fmla="*/ 18288 h 171450"/>
                <a:gd name="connsiteX3" fmla="*/ 7144 w 95250"/>
                <a:gd name="connsiteY3" fmla="*/ 153543 h 171450"/>
                <a:gd name="connsiteX4" fmla="*/ 18288 w 95250"/>
                <a:gd name="connsiteY4" fmla="*/ 164687 h 171450"/>
                <a:gd name="connsiteX5" fmla="*/ 85153 w 95250"/>
                <a:gd name="connsiteY5" fmla="*/ 164687 h 171450"/>
                <a:gd name="connsiteX6" fmla="*/ 96298 w 95250"/>
                <a:gd name="connsiteY6" fmla="*/ 153543 h 171450"/>
                <a:gd name="connsiteX7" fmla="*/ 96298 w 95250"/>
                <a:gd name="connsiteY7" fmla="*/ 18288 h 171450"/>
                <a:gd name="connsiteX8" fmla="*/ 85153 w 95250"/>
                <a:gd name="connsiteY8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714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9" name="자유형: 도형 68">
              <a:extLst>
                <a:ext uri="{FF2B5EF4-FFF2-40B4-BE49-F238E27FC236}">
                  <a16:creationId xmlns:a16="http://schemas.microsoft.com/office/drawing/2014/main" id="{20157AEF-0491-4D73-BA64-FB4C013E7961}"/>
                </a:ext>
              </a:extLst>
            </p:cNvPr>
            <p:cNvSpPr/>
            <p:nvPr/>
          </p:nvSpPr>
          <p:spPr>
            <a:xfrm>
              <a:off x="998589" y="1607534"/>
              <a:ext cx="142875" cy="304800"/>
            </a:xfrm>
            <a:custGeom>
              <a:avLst/>
              <a:gdLst>
                <a:gd name="connsiteX0" fmla="*/ 18291 w 142875"/>
                <a:gd name="connsiteY0" fmla="*/ 118205 h 304800"/>
                <a:gd name="connsiteX1" fmla="*/ 29435 w 142875"/>
                <a:gd name="connsiteY1" fmla="*/ 118205 h 304800"/>
                <a:gd name="connsiteX2" fmla="*/ 29435 w 142875"/>
                <a:gd name="connsiteY2" fmla="*/ 286893 h 304800"/>
                <a:gd name="connsiteX3" fmla="*/ 40580 w 142875"/>
                <a:gd name="connsiteY3" fmla="*/ 298037 h 304800"/>
                <a:gd name="connsiteX4" fmla="*/ 108207 w 142875"/>
                <a:gd name="connsiteY4" fmla="*/ 298037 h 304800"/>
                <a:gd name="connsiteX5" fmla="*/ 119352 w 142875"/>
                <a:gd name="connsiteY5" fmla="*/ 286893 h 304800"/>
                <a:gd name="connsiteX6" fmla="*/ 119352 w 142875"/>
                <a:gd name="connsiteY6" fmla="*/ 118205 h 304800"/>
                <a:gd name="connsiteX7" fmla="*/ 130496 w 142875"/>
                <a:gd name="connsiteY7" fmla="*/ 118205 h 304800"/>
                <a:gd name="connsiteX8" fmla="*/ 140211 w 142875"/>
                <a:gd name="connsiteY8" fmla="*/ 112490 h 304800"/>
                <a:gd name="connsiteX9" fmla="*/ 139926 w 142875"/>
                <a:gd name="connsiteY9" fmla="*/ 101156 h 304800"/>
                <a:gd name="connsiteX10" fmla="*/ 83442 w 142875"/>
                <a:gd name="connsiteY10" fmla="*/ 12002 h 304800"/>
                <a:gd name="connsiteX11" fmla="*/ 64583 w 142875"/>
                <a:gd name="connsiteY11" fmla="*/ 12002 h 304800"/>
                <a:gd name="connsiteX12" fmla="*/ 8861 w 142875"/>
                <a:gd name="connsiteY12" fmla="*/ 101156 h 304800"/>
                <a:gd name="connsiteX13" fmla="*/ 8576 w 142875"/>
                <a:gd name="connsiteY13" fmla="*/ 112490 h 304800"/>
                <a:gd name="connsiteX14" fmla="*/ 18291 w 142875"/>
                <a:gd name="connsiteY14" fmla="*/ 11820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875" h="304800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0" name="자유형: 도형 69">
              <a:extLst>
                <a:ext uri="{FF2B5EF4-FFF2-40B4-BE49-F238E27FC236}">
                  <a16:creationId xmlns:a16="http://schemas.microsoft.com/office/drawing/2014/main" id="{03CEC63D-66DB-41B5-BF12-F5960D9FDDA1}"/>
                </a:ext>
              </a:extLst>
            </p:cNvPr>
            <p:cNvSpPr/>
            <p:nvPr/>
          </p:nvSpPr>
          <p:spPr>
            <a:xfrm>
              <a:off x="752656" y="1562597"/>
              <a:ext cx="390525" cy="390525"/>
            </a:xfrm>
            <a:custGeom>
              <a:avLst/>
              <a:gdLst>
                <a:gd name="connsiteX0" fmla="*/ 376142 w 390525"/>
                <a:gd name="connsiteY0" fmla="*/ 365262 h 390525"/>
                <a:gd name="connsiteX1" fmla="*/ 29432 w 390525"/>
                <a:gd name="connsiteY1" fmla="*/ 365262 h 390525"/>
                <a:gd name="connsiteX2" fmla="*/ 29432 w 390525"/>
                <a:gd name="connsiteY2" fmla="*/ 18552 h 390525"/>
                <a:gd name="connsiteX3" fmla="*/ 19526 w 390525"/>
                <a:gd name="connsiteY3" fmla="*/ 7218 h 390525"/>
                <a:gd name="connsiteX4" fmla="*/ 7144 w 390525"/>
                <a:gd name="connsiteY4" fmla="*/ 18267 h 390525"/>
                <a:gd name="connsiteX5" fmla="*/ 7144 w 390525"/>
                <a:gd name="connsiteY5" fmla="*/ 376407 h 390525"/>
                <a:gd name="connsiteX6" fmla="*/ 18288 w 390525"/>
                <a:gd name="connsiteY6" fmla="*/ 387551 h 390525"/>
                <a:gd name="connsiteX7" fmla="*/ 376428 w 390525"/>
                <a:gd name="connsiteY7" fmla="*/ 387551 h 390525"/>
                <a:gd name="connsiteX8" fmla="*/ 387477 w 390525"/>
                <a:gd name="connsiteY8" fmla="*/ 375168 h 390525"/>
                <a:gd name="connsiteX9" fmla="*/ 376142 w 390525"/>
                <a:gd name="connsiteY9" fmla="*/ 3652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5" name="组合 16"/>
          <p:cNvGrpSpPr/>
          <p:nvPr/>
        </p:nvGrpSpPr>
        <p:grpSpPr>
          <a:xfrm rot="840000">
            <a:off x="9463867" y="203483"/>
            <a:ext cx="1574165" cy="1210310"/>
            <a:chOff x="2234" y="2173"/>
            <a:chExt cx="2120" cy="1548"/>
          </a:xfrm>
        </p:grpSpPr>
        <p:sp>
          <p:nvSpPr>
            <p:cNvPr id="26" name="云形 14"/>
            <p:cNvSpPr/>
            <p:nvPr/>
          </p:nvSpPr>
          <p:spPr>
            <a:xfrm>
              <a:off x="2234" y="2173"/>
              <a:ext cx="2120" cy="154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云形 15"/>
            <p:cNvSpPr/>
            <p:nvPr/>
          </p:nvSpPr>
          <p:spPr>
            <a:xfrm>
              <a:off x="2405" y="2331"/>
              <a:ext cx="1748" cy="1290"/>
            </a:xfrm>
            <a:prstGeom prst="cloud">
              <a:avLst/>
            </a:prstGeom>
            <a:solidFill>
              <a:srgbClr val="73B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323261" y="2046452"/>
            <a:ext cx="9545479" cy="2765096"/>
            <a:chOff x="1323261" y="1855788"/>
            <a:chExt cx="9545479" cy="3146425"/>
          </a:xfrm>
        </p:grpSpPr>
        <p:grpSp>
          <p:nvGrpSpPr>
            <p:cNvPr id="3" name="Group 2"/>
            <p:cNvGrpSpPr/>
            <p:nvPr/>
          </p:nvGrpSpPr>
          <p:grpSpPr>
            <a:xfrm>
              <a:off x="1323261" y="1855788"/>
              <a:ext cx="9545479" cy="3146425"/>
              <a:chOff x="1727199" y="1855788"/>
              <a:chExt cx="9259153" cy="3146425"/>
            </a:xfrm>
          </p:grpSpPr>
          <p:sp>
            <p:nvSpPr>
              <p:cNvPr id="23" name="同侧圆角矩形 2"/>
              <p:cNvSpPr/>
              <p:nvPr/>
            </p:nvSpPr>
            <p:spPr>
              <a:xfrm>
                <a:off x="1727199" y="1855788"/>
                <a:ext cx="9259153" cy="3146425"/>
              </a:xfrm>
              <a:prstGeom prst="round2SameRect">
                <a:avLst>
                  <a:gd name="adj1" fmla="val 34269"/>
                  <a:gd name="adj2" fmla="val 0"/>
                </a:avLst>
              </a:prstGeom>
              <a:solidFill>
                <a:srgbClr val="FFF6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同侧圆角矩形 1"/>
              <p:cNvSpPr/>
              <p:nvPr/>
            </p:nvSpPr>
            <p:spPr>
              <a:xfrm>
                <a:off x="1888837" y="2009775"/>
                <a:ext cx="8916584" cy="2838450"/>
              </a:xfrm>
              <a:prstGeom prst="round2SameRect">
                <a:avLst>
                  <a:gd name="adj1" fmla="val 34269"/>
                  <a:gd name="adj2" fmla="val 0"/>
                </a:avLst>
              </a:prstGeom>
              <a:noFill/>
              <a:ln w="19050">
                <a:solidFill>
                  <a:srgbClr val="FF6B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1726836" y="2909382"/>
              <a:ext cx="896242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ln w="19050">
                    <a:solidFill>
                      <a:schemeClr val="tx1"/>
                    </a:solidFill>
                    <a:prstDash val="sysDash"/>
                  </a:ln>
                  <a:blipFill dpi="0" rotWithShape="1">
                    <a:blip r:embed="rId2"/>
                    <a:srcRect/>
                    <a:stretch>
                      <a:fillRect/>
                    </a:stretch>
                  </a:blipFill>
                  <a:latin typeface="SVN-Gretoon" panose="02040603050506020204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2311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1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C5CE40-1276-45C8-A43B-95F4B8826CB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85105" y="1510301"/>
            <a:ext cx="3284476" cy="2473664"/>
          </a:xfrm>
          <a:prstGeom prst="rect">
            <a:avLst/>
          </a:prstGeom>
        </p:spPr>
      </p:pic>
      <p:pic>
        <p:nvPicPr>
          <p:cNvPr id="2" name="Bài Hát Em Yêu Trường Em - Ca Nhạc Thiếu Nhi 3D Vui Nhộ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609" end="100270"/>
                </p14:media>
              </p:ext>
            </p:extLst>
          </p:nvPr>
        </p:nvPicPr>
        <p:blipFill rotWithShape="1">
          <a:blip r:embed="rId5"/>
          <a:srcRect r="21329"/>
          <a:stretch/>
        </p:blipFill>
        <p:spPr>
          <a:xfrm>
            <a:off x="2938409" y="1"/>
            <a:ext cx="925359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0" y="2425043"/>
            <a:ext cx="2359159" cy="135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78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3565133" y="3259560"/>
            <a:ext cx="7721224" cy="918222"/>
          </a:xfrm>
          <a:prstGeom prst="snip2Diag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A.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Bạn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nhỏ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nhớ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ngôi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mình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3565133" y="4468351"/>
            <a:ext cx="7972746" cy="918222"/>
          </a:xfrm>
          <a:prstGeom prst="snip2Diag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3565133" y="5699135"/>
            <a:ext cx="7972746" cy="918222"/>
          </a:xfrm>
          <a:prstGeom prst="snip2Diag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Bạn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nhỏ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yêu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ngôi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mình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1620780" y="368188"/>
            <a:ext cx="8493322" cy="2563789"/>
          </a:xfrm>
          <a:prstGeom prst="cloudCallout">
            <a:avLst>
              <a:gd name="adj1" fmla="val -59602"/>
              <a:gd name="adj2" fmla="val 12165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3154" y="1008191"/>
            <a:ext cx="7408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52" b="90000" l="10000" r="90000">
                        <a14:foregroundMark x1="52242" y1="21697" x2="52242" y2="30000"/>
                        <a14:foregroundMark x1="35394" y1="22424" x2="42970" y2="27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774" y="3356037"/>
            <a:ext cx="3378953" cy="357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5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6283" y="621986"/>
            <a:ext cx="4269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ĐỌC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92" y="-234586"/>
            <a:ext cx="1523956" cy="150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677456" y="745714"/>
            <a:ext cx="3459830" cy="66606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7091711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Helena" pitchFamily="2" charset="0"/>
                <a:ea typeface="+mn-ea"/>
                <a:cs typeface="+mn-cs"/>
              </a:rPr>
              <a:t>Tiếng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Helena" pitchFamily="2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Helena" pitchFamily="2" charset="0"/>
                <a:ea typeface="+mn-ea"/>
                <a:cs typeface="+mn-cs"/>
              </a:rPr>
              <a:t>Việt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Helena" pitchFamily="2" charset="0"/>
                <a:ea typeface="+mn-ea"/>
                <a:cs typeface="+mn-cs"/>
              </a:rPr>
              <a:t> 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1" y="1635001"/>
            <a:ext cx="11451365" cy="2731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50" b="100000" l="34267" r="93300">
                        <a14:foregroundMark x1="80600" y1="66400" x2="81300" y2="72000"/>
                        <a14:foregroundMark x1="86767" y1="85900" x2="87833" y2="89750"/>
                        <a14:foregroundMark x1="76300" y1="90900" x2="75033" y2="94150"/>
                        <a14:foregroundMark x1="74833" y1="91950" x2="74433" y2="93400"/>
                        <a14:foregroundMark x1="66333" y1="86500" x2="69567" y2="86350"/>
                        <a14:foregroundMark x1="57933" y1="90600" x2="55367" y2="95300"/>
                        <a14:foregroundMark x1="47867" y1="87400" x2="49900" y2="90300"/>
                        <a14:foregroundMark x1="42867" y1="91200" x2="42000" y2="94150"/>
                        <a14:foregroundMark x1="49133" y1="91950" x2="48933" y2="92250"/>
                        <a14:foregroundMark x1="40233" y1="94000" x2="41800" y2="92100"/>
                        <a14:foregroundMark x1="50300" y1="68200" x2="50100" y2="75500"/>
                        <a14:foregroundMark x1="46767" y1="55450" x2="49700" y2="59800"/>
                        <a14:foregroundMark x1="58033" y1="68350" x2="62900" y2="68750"/>
                        <a14:foregroundMark x1="82367" y1="72850" x2="84800" y2="74650"/>
                        <a14:foregroundMark x1="59967" y1="71250" x2="56933" y2="88550"/>
                        <a14:foregroundMark x1="63000" y1="68900" x2="66933" y2="71700"/>
                        <a14:foregroundMark x1="80800" y1="72000" x2="77867" y2="82700"/>
                        <a14:foregroundMark x1="83533" y1="68350" x2="86367" y2="74800"/>
                        <a14:foregroundMark x1="89000" y1="86650" x2="89000" y2="92400"/>
                        <a14:foregroundMark x1="76500" y1="68600" x2="75433" y2="68350"/>
                        <a14:foregroundMark x1="78733" y1="71250" x2="78533" y2="80800"/>
                        <a14:foregroundMark x1="70633" y1="86350" x2="69833" y2="90600"/>
                        <a14:foregroundMark x1="70333" y1="91200" x2="70133" y2="91800"/>
                        <a14:foregroundMark x1="74233" y1="92500" x2="73167" y2="93550"/>
                        <a14:foregroundMark x1="88233" y1="90600" x2="88133" y2="92250"/>
                        <a14:foregroundMark x1="46200" y1="68200" x2="49900" y2="79600"/>
                        <a14:foregroundMark x1="48433" y1="67150" x2="48633" y2="71700"/>
                        <a14:foregroundMark x1="50800" y1="90050" x2="49433" y2="94150"/>
                        <a14:foregroundMark x1="54900" y1="93700" x2="53233" y2="95150"/>
                        <a14:foregroundMark x1="40333" y1="93850" x2="39267" y2="94700"/>
                        <a14:foregroundMark x1="48433" y1="93250" x2="49133" y2="95150"/>
                        <a14:foregroundMark x1="41300" y1="69350" x2="39833" y2="73150"/>
                        <a14:foregroundMark x1="57633" y1="67900" x2="55967" y2="72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1" t="42522"/>
          <a:stretch/>
        </p:blipFill>
        <p:spPr>
          <a:xfrm>
            <a:off x="5826928" y="3264693"/>
            <a:ext cx="6684706" cy="385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4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737" y="1186774"/>
            <a:ext cx="9230144" cy="30177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750" l="10000" r="100000">
                        <a14:foregroundMark x1="25333" y1="29000" x2="17800" y2="89050"/>
                        <a14:foregroundMark x1="72933" y1="56850" x2="73700" y2="65000"/>
                        <a14:backgroundMark x1="56867" y1="27250" x2="42933" y2="69350"/>
                        <a14:backgroundMark x1="65000" y1="35400" x2="71567" y2="72800"/>
                        <a14:backgroundMark x1="37933" y1="38600" x2="36767" y2="67900"/>
                        <a14:backgroundMark x1="32500" y1="42350" x2="30767" y2="66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72" r="44673"/>
          <a:stretch/>
        </p:blipFill>
        <p:spPr>
          <a:xfrm>
            <a:off x="-1272715" y="1186774"/>
            <a:ext cx="5397241" cy="62581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68309" t="22628"/>
          <a:stretch/>
        </p:blipFill>
        <p:spPr>
          <a:xfrm>
            <a:off x="9665616" y="3332884"/>
            <a:ext cx="2526384" cy="411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6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139700" y="127000"/>
            <a:ext cx="11950700" cy="589279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7000"/>
            </a:schemeClr>
          </a:solidFill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7500" y="2824534"/>
            <a:ext cx="2678269" cy="120893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82836" y="851200"/>
            <a:ext cx="11772901" cy="6382825"/>
            <a:chOff x="448309" y="1479454"/>
            <a:chExt cx="6705490" cy="469915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526093"/>
              <a:ext cx="2256791" cy="178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Em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yêu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mái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trường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Có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hàng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cây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mát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Xôn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xao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khúc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nhạc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Tiếng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chim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xanh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trời</a:t>
              </a:r>
              <a:endParaRPr lang="en-US" sz="2600" dirty="0">
                <a:latin typeface="Camb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98843" y="3459518"/>
              <a:ext cx="2141884" cy="2719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Mỗi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giờ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ra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chơi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Sân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trường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nhộn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nhịp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Hồng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hào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gương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mặt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Bạn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nào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cũng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xinh</a:t>
              </a:r>
              <a:r>
                <a:rPr lang="en-US" sz="2600" dirty="0">
                  <a:latin typeface="Cambrial"/>
                </a:rPr>
                <a:t>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621167" y="1479454"/>
              <a:ext cx="2532632" cy="2277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Có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đêm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trong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mơ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Bỗng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cười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khúc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khích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Ngỡ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đang</a:t>
              </a:r>
              <a:r>
                <a:rPr lang="en-US" sz="2600" dirty="0">
                  <a:latin typeface="Cambrial"/>
                </a:rPr>
                <a:t> ở </a:t>
              </a:r>
              <a:r>
                <a:rPr lang="en-US" sz="2600" dirty="0" err="1">
                  <a:latin typeface="Cambrial"/>
                </a:rPr>
                <a:t>lớp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Cùng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bạn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đùa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vui</a:t>
              </a:r>
              <a:r>
                <a:rPr lang="en-US" sz="2600" dirty="0">
                  <a:latin typeface="Cambrial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600" i="1" dirty="0">
                  <a:latin typeface="Cambrial"/>
                </a:rPr>
                <a:t>          (</a:t>
              </a:r>
              <a:r>
                <a:rPr lang="en-US" sz="2600" i="1" dirty="0" err="1">
                  <a:latin typeface="Cambrial"/>
                </a:rPr>
                <a:t>Nguyễn</a:t>
              </a:r>
              <a:r>
                <a:rPr lang="en-US" sz="2600" i="1" dirty="0">
                  <a:latin typeface="Cambrial"/>
                </a:rPr>
                <a:t> </a:t>
              </a:r>
              <a:r>
                <a:rPr lang="en-US" sz="2600" i="1" dirty="0" err="1">
                  <a:latin typeface="Cambrial"/>
                </a:rPr>
                <a:t>Trọng</a:t>
              </a:r>
              <a:r>
                <a:rPr lang="en-US" sz="2600" i="1" dirty="0">
                  <a:latin typeface="Cambrial"/>
                </a:rPr>
                <a:t> </a:t>
              </a:r>
              <a:r>
                <a:rPr lang="en-US" sz="2600" i="1" dirty="0" err="1">
                  <a:latin typeface="Cambrial"/>
                </a:rPr>
                <a:t>Hoàn</a:t>
              </a:r>
              <a:r>
                <a:rPr lang="en-US" sz="2600" i="1" dirty="0">
                  <a:latin typeface="Cambrial"/>
                </a:rPr>
                <a:t>)  </a:t>
              </a:r>
              <a:endParaRPr lang="vi-VN" sz="2600" i="1" dirty="0">
                <a:latin typeface="Camb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640727" y="1507393"/>
              <a:ext cx="2085555" cy="178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Yêu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lớp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học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em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Có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khung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cửa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sổ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Có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bàn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tay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lá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Quạt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gió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mát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vào</a:t>
              </a:r>
              <a:r>
                <a:rPr lang="en-US" sz="2600" dirty="0">
                  <a:latin typeface="Cambrial"/>
                </a:rPr>
                <a:t>.</a:t>
              </a:r>
              <a:endParaRPr lang="vi-VN" sz="2600" dirty="0">
                <a:latin typeface="Camb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640727" y="3414676"/>
              <a:ext cx="2671905" cy="178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Lời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cô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ngọt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ngào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Thấm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từng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trang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sách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Ngày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không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đến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lớp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Thấy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nhớ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nhớ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ghê</a:t>
              </a:r>
              <a:r>
                <a:rPr lang="en-US" sz="2600" dirty="0">
                  <a:latin typeface="Cambrial"/>
                </a:rPr>
                <a:t>!</a:t>
              </a:r>
              <a:endParaRPr lang="vi-VN" sz="2600" dirty="0">
                <a:latin typeface="Camb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85900" y="228600"/>
            <a:ext cx="9715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	</a:t>
            </a:r>
            <a:r>
              <a:rPr lang="vi-VN" sz="5000" b="1" dirty="0">
                <a:solidFill>
                  <a:srgbClr val="FF0000"/>
                </a:solidFill>
              </a:rPr>
              <a:t>YÊU LẮM TRƯỜNG ƠI!</a:t>
            </a:r>
            <a:endParaRPr lang="en-US" sz="50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52" b="90000" l="10000" r="90000">
                        <a14:foregroundMark x1="52242" y1="21697" x2="52242" y2="30000"/>
                        <a14:foregroundMark x1="35394" y1="22424" x2="42970" y2="27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96" y="3567438"/>
            <a:ext cx="3573882" cy="35738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006577" y="3972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52060" y="408248"/>
            <a:ext cx="582308" cy="525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740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82192" y="245212"/>
            <a:ext cx="11950701" cy="589279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7000"/>
            </a:schemeClr>
          </a:solidFill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4" name="Group 3"/>
          <p:cNvGrpSpPr/>
          <p:nvPr/>
        </p:nvGrpSpPr>
        <p:grpSpPr>
          <a:xfrm>
            <a:off x="650630" y="951770"/>
            <a:ext cx="11580276" cy="5076910"/>
            <a:chOff x="468583" y="1256871"/>
            <a:chExt cx="6586309" cy="477209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68583" y="1256871"/>
              <a:ext cx="2256791" cy="2343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Em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yêu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mái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trường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Có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hàng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cây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mát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Xôn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xao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khúc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nhạc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Tiếng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chim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xanh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trời</a:t>
              </a:r>
              <a:endParaRPr lang="en-US" sz="2600" dirty="0">
                <a:latin typeface="Camb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506799" y="3638747"/>
              <a:ext cx="2141884" cy="2343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Mỗi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giờ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ra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chơi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Sân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trường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nhộn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nhịp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Hồng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hào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gương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mặt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Bạn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nào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cũng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xinh</a:t>
              </a:r>
              <a:r>
                <a:rPr lang="en-US" sz="2600" dirty="0">
                  <a:latin typeface="Cambrial"/>
                </a:rPr>
                <a:t>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522260" y="1330833"/>
              <a:ext cx="2532632" cy="2907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Có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đêm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trong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mơ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Bỗng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cười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khúc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khích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Ngỡ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đang</a:t>
              </a:r>
              <a:r>
                <a:rPr lang="en-US" sz="2600" dirty="0">
                  <a:latin typeface="Cambrial"/>
                </a:rPr>
                <a:t> ở </a:t>
              </a:r>
              <a:r>
                <a:rPr lang="en-US" sz="2600" dirty="0" err="1">
                  <a:latin typeface="Cambrial"/>
                </a:rPr>
                <a:t>lớp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Cùng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bạn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đùa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vui</a:t>
              </a:r>
              <a:r>
                <a:rPr lang="en-US" sz="2600" dirty="0">
                  <a:latin typeface="Cambrial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600" i="1" dirty="0">
                  <a:latin typeface="Cambrial"/>
                </a:rPr>
                <a:t>          (</a:t>
              </a:r>
              <a:r>
                <a:rPr lang="en-US" sz="2600" i="1" dirty="0" err="1">
                  <a:latin typeface="Cambrial"/>
                </a:rPr>
                <a:t>Nguyễn</a:t>
              </a:r>
              <a:r>
                <a:rPr lang="en-US" sz="2600" i="1" dirty="0">
                  <a:latin typeface="Cambrial"/>
                </a:rPr>
                <a:t> </a:t>
              </a:r>
              <a:r>
                <a:rPr lang="en-US" sz="2600" i="1" dirty="0" err="1">
                  <a:latin typeface="Cambrial"/>
                </a:rPr>
                <a:t>Trọng</a:t>
              </a:r>
              <a:r>
                <a:rPr lang="en-US" sz="2600" i="1" dirty="0">
                  <a:latin typeface="Cambrial"/>
                </a:rPr>
                <a:t> </a:t>
              </a:r>
              <a:r>
                <a:rPr lang="en-US" sz="2600" i="1" dirty="0" err="1">
                  <a:latin typeface="Cambrial"/>
                </a:rPr>
                <a:t>Hoàn</a:t>
              </a:r>
              <a:r>
                <a:rPr lang="en-US" sz="2600" i="1" dirty="0">
                  <a:latin typeface="Cambrial"/>
                </a:rPr>
                <a:t>)  </a:t>
              </a:r>
              <a:endParaRPr lang="vi-VN" sz="2600" i="1" dirty="0">
                <a:latin typeface="Camb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653627" y="1329404"/>
              <a:ext cx="2085555" cy="2418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Yêu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lớp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học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em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Có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khung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cửa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sổ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Có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bàn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tay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lá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Quạt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gió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mát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vào</a:t>
              </a:r>
              <a:r>
                <a:rPr lang="en-US" sz="2600" dirty="0">
                  <a:latin typeface="Cambrial"/>
                </a:rPr>
                <a:t>.</a:t>
              </a:r>
              <a:endParaRPr lang="vi-VN" sz="2600" dirty="0">
                <a:latin typeface="Camb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705100" y="3610103"/>
              <a:ext cx="2671905" cy="2418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Lời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cô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ngọt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ngào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Thấm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từng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trang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sách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Ngày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không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đến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lớp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Thấy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nhớ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nhớ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ghê</a:t>
              </a:r>
              <a:r>
                <a:rPr lang="en-US" sz="2600" dirty="0">
                  <a:latin typeface="Cambrial"/>
                </a:rPr>
                <a:t>!</a:t>
              </a:r>
              <a:endParaRPr lang="vi-VN" sz="2600" dirty="0">
                <a:latin typeface="Camb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1144868"/>
            <a:ext cx="510931" cy="3352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3680211"/>
            <a:ext cx="623621" cy="3719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050" y="1223759"/>
            <a:ext cx="617326" cy="3682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4041179" y="3680211"/>
            <a:ext cx="644254" cy="3915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2" t="29579" r="25689" b="35103"/>
          <a:stretch/>
        </p:blipFill>
        <p:spPr>
          <a:xfrm>
            <a:off x="7287072" y="1224427"/>
            <a:ext cx="590355" cy="3777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38300" y="381000"/>
            <a:ext cx="9715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	</a:t>
            </a:r>
            <a:r>
              <a:rPr lang="vi-VN" sz="5000" b="1" dirty="0">
                <a:solidFill>
                  <a:srgbClr val="FF0000"/>
                </a:solidFill>
              </a:rPr>
              <a:t>YÊU LẮM TRƯỜNG ƠI!</a:t>
            </a:r>
            <a:endParaRPr lang="en-US" sz="50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006577" y="3972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52060" y="408248"/>
            <a:ext cx="582308" cy="525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图片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8"/>
          <a:stretch/>
        </p:blipFill>
        <p:spPr>
          <a:xfrm>
            <a:off x="7630112" y="4643919"/>
            <a:ext cx="4277636" cy="147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114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 Black - Montserrat Light">
      <a:majorFont>
        <a:latin typeface="Montserrat Black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6B50"/>
        </a:solidFill>
        <a:ln w="57150" cap="flat">
          <a:noFill/>
          <a:prstDash val="solid"/>
          <a:miter/>
        </a:ln>
      </a:spPr>
      <a:bodyPr rtlCol="0" anchor="ctr"/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</TotalTime>
  <Words>1333</Words>
  <Application>Microsoft Office PowerPoint</Application>
  <PresentationFormat>Màn hình rộng</PresentationFormat>
  <Paragraphs>286</Paragraphs>
  <Slides>28</Slides>
  <Notes>4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27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28</vt:i4>
      </vt:variant>
    </vt:vector>
  </HeadingPairs>
  <TitlesOfParts>
    <vt:vector size="57" baseType="lpstr">
      <vt:lpstr>#9Slide07 IcielHelena</vt:lpstr>
      <vt:lpstr>UTM Avo</vt:lpstr>
      <vt:lpstr>#9Slide05 Aphrodite Pro</vt:lpstr>
      <vt:lpstr>Calibri Light</vt:lpstr>
      <vt:lpstr>Arial Unicode MS</vt:lpstr>
      <vt:lpstr>字魂131号-酷乐潮玩体</vt:lpstr>
      <vt:lpstr>SVN-Gretoon</vt:lpstr>
      <vt:lpstr>#9Slide07 SVNDessert Menu Scrip</vt:lpstr>
      <vt:lpstr>Arial</vt:lpstr>
      <vt:lpstr>Arial-Rounded</vt:lpstr>
      <vt:lpstr>Times New Roman</vt:lpstr>
      <vt:lpstr>Montserrat Light</vt:lpstr>
      <vt:lpstr>#9Slide05 Bodega Script</vt:lpstr>
      <vt:lpstr>#9Slide07 Altus</vt:lpstr>
      <vt:lpstr>Cambria</vt:lpstr>
      <vt:lpstr>#9Slide07 HoneyCream</vt:lpstr>
      <vt:lpstr>等线</vt:lpstr>
      <vt:lpstr>Calibri</vt:lpstr>
      <vt:lpstr>#9Slide07 SVNSalty Sans</vt:lpstr>
      <vt:lpstr>맑은 고딕</vt:lpstr>
      <vt:lpstr>Cambrial</vt:lpstr>
      <vt:lpstr>微软雅黑</vt:lpstr>
      <vt:lpstr>SVN-Dancing Script</vt:lpstr>
      <vt:lpstr>#9Slide07 SVNZiclets</vt:lpstr>
      <vt:lpstr>SVN-Newton</vt:lpstr>
      <vt:lpstr>#9Slide03 IcielPanton Black</vt:lpstr>
      <vt:lpstr>Montserrat Black</vt:lpstr>
      <vt:lpstr>Office Theme</vt:lpstr>
      <vt:lpstr>PPTMON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3TA</dc:subject>
  <dc:creator>MĂNG NON TEAM</dc:creator>
  <cp:keywords>MĂNG NON TEAM</cp:keywords>
  <dc:description>3TA</dc:description>
  <cp:lastModifiedBy>NHÓM ZALO TOÁN THCS CÁNH DIỀU</cp:lastModifiedBy>
  <cp:revision>2</cp:revision>
  <dcterms:created xsi:type="dcterms:W3CDTF">2022-07-08T05:10:43Z</dcterms:created>
  <dcterms:modified xsi:type="dcterms:W3CDTF">2022-10-12T12:28:32Z</dcterms:modified>
  <cp:category>3TA</cp:category>
  <cp:version>MANG NON</cp:version>
</cp:coreProperties>
</file>