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1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  <p:sldMasterId id="2147483672" r:id="rId4"/>
    <p:sldMasterId id="2147483678" r:id="rId5"/>
    <p:sldMasterId id="2147483681" r:id="rId6"/>
    <p:sldMasterId id="2147483685" r:id="rId7"/>
    <p:sldMasterId id="2147483689" r:id="rId8"/>
    <p:sldMasterId id="2147483693" r:id="rId9"/>
    <p:sldMasterId id="2147483697" r:id="rId10"/>
    <p:sldMasterId id="2147483701" r:id="rId11"/>
    <p:sldMasterId id="2147483705" r:id="rId12"/>
    <p:sldMasterId id="2147483708" r:id="rId13"/>
    <p:sldMasterId id="2147483712" r:id="rId14"/>
    <p:sldMasterId id="2147483716" r:id="rId15"/>
    <p:sldMasterId id="2147483720" r:id="rId16"/>
  </p:sldMasterIdLst>
  <p:sldIdLst>
    <p:sldId id="257" r:id="rId17"/>
    <p:sldId id="256" r:id="rId18"/>
    <p:sldId id="261" r:id="rId19"/>
    <p:sldId id="275" r:id="rId20"/>
    <p:sldId id="262" r:id="rId21"/>
    <p:sldId id="266" r:id="rId22"/>
    <p:sldId id="278" r:id="rId23"/>
    <p:sldId id="276" r:id="rId24"/>
    <p:sldId id="267" r:id="rId25"/>
    <p:sldId id="268" r:id="rId26"/>
    <p:sldId id="270" r:id="rId27"/>
    <p:sldId id="274" r:id="rId28"/>
    <p:sldId id="271" r:id="rId29"/>
    <p:sldId id="279" r:id="rId30"/>
    <p:sldId id="281" r:id="rId31"/>
    <p:sldId id="282" r:id="rId32"/>
    <p:sldId id="283" r:id="rId33"/>
    <p:sldId id="285" r:id="rId34"/>
    <p:sldId id="286" r:id="rId35"/>
    <p:sldId id="287" r:id="rId36"/>
    <p:sldId id="288" r:id="rId37"/>
    <p:sldId id="289" r:id="rId38"/>
    <p:sldId id="258" r:id="rId39"/>
    <p:sldId id="277" r:id="rId40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41"/>
    </p:embeddedFont>
    <p:embeddedFont>
      <p:font typeface="#9Slide05 Rusulica Script" panose="00000500000000000000" pitchFamily="2" charset="0"/>
      <p:regular r:id="rId42"/>
    </p:embeddedFont>
    <p:embeddedFont>
      <p:font typeface="#9Slide05 SVNAngellife" panose="02000500000000020003" pitchFamily="2" charset="0"/>
      <p:regular r:id="rId43"/>
    </p:embeddedFont>
    <p:embeddedFont>
      <p:font typeface="#9Slide05 SVNEgregio Script" panose="02000500000000000000" pitchFamily="2" charset="0"/>
      <p:regular r:id="rId44"/>
    </p:embeddedFont>
    <p:embeddedFont>
      <p:font typeface="#9Slide07 Altus" pitchFamily="2" charset="0"/>
      <p:regular r:id="rId45"/>
    </p:embeddedFont>
    <p:embeddedFont>
      <p:font typeface="#9Slide07 HoneyCream" pitchFamily="2" charset="0"/>
      <p:regular r:id="rId46"/>
    </p:embeddedFont>
    <p:embeddedFont>
      <p:font typeface="#9Slide07 IcielBC Cubano Normal" panose="00000500000000000000" pitchFamily="2" charset="0"/>
      <p:regular r:id="rId47"/>
    </p:embeddedFont>
    <p:embeddedFont>
      <p:font typeface="#9Slide07 IcielPony" panose="02000000000000000000" pitchFamily="2" charset="0"/>
      <p:regular r:id="rId48"/>
    </p:embeddedFont>
    <p:embeddedFont>
      <p:font typeface="#9Slide07 SVNMelissa" panose="00000500000000000000" pitchFamily="2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Fredoka One" panose="02000000000000000000" pitchFamily="2" charset="0"/>
      <p:regular r:id="rId56"/>
    </p:embeddedFont>
    <p:embeddedFont>
      <p:font typeface="SVN-Dancing Script" panose="02040603050506020204" pitchFamily="18" charset="0"/>
      <p:regular r:id="rId57"/>
    </p:embeddedFont>
    <p:embeddedFont>
      <p:font typeface="SVN-Newton" panose="02040603050506020204" pitchFamily="18" charset="0"/>
      <p:regular r:id="rId58"/>
    </p:embeddedFont>
    <p:embeddedFont>
      <p:font typeface="SVN-Poky's" panose="020B0606040200020203" pitchFamily="34" charset="0"/>
      <p:regular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Verdana" panose="020B060403050404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4660"/>
  </p:normalViewPr>
  <p:slideViewPr>
    <p:cSldViewPr snapToGrid="0" showGuides="1">
      <p:cViewPr>
        <p:scale>
          <a:sx n="49" d="100"/>
          <a:sy n="49" d="100"/>
        </p:scale>
        <p:origin x="2338" y="8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1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3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1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32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64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4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9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32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9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89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1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2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22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7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87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54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49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7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98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329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3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3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4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9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47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9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3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51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11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57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02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6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7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08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56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5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81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789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81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93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15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9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90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42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155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74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13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56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81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1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842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4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5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4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9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8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10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11.xml"/><Relationship Id="rId9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heme" Target="../theme/theme1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13.xml"/><Relationship Id="rId9" Type="http://schemas.openxmlformats.org/officeDocument/2006/relationships/image" Target="../media/image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14.xml"/><Relationship Id="rId9" Type="http://schemas.openxmlformats.org/officeDocument/2006/relationships/image" Target="../media/image9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15.xml"/><Relationship Id="rId9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16.xml"/><Relationship Id="rId9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6.xml"/><Relationship Id="rId9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7.xml"/><Relationship Id="rId9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8.xml"/><Relationship Id="rId9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9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6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295180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182985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287241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7919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889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60538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112550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5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8/27/2022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1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992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137883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260724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66748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89753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0.png"/><Relationship Id="rId1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openxmlformats.org/officeDocument/2006/relationships/image" Target="../media/image56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microsoft.com/office/2007/relationships/hdphoto" Target="../media/hdphoto4.wdp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51.xml"/><Relationship Id="rId15" Type="http://schemas.microsoft.com/office/2007/relationships/hdphoto" Target="../media/hdphoto8.wdp"/><Relationship Id="rId10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56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3.wav"/><Relationship Id="rId7" Type="http://schemas.openxmlformats.org/officeDocument/2006/relationships/image" Target="../media/image69.gif"/><Relationship Id="rId12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.gif"/><Relationship Id="rId11" Type="http://schemas.openxmlformats.org/officeDocument/2006/relationships/image" Target="../media/image71.png"/><Relationship Id="rId5" Type="http://schemas.openxmlformats.org/officeDocument/2006/relationships/image" Target="../media/image51.png"/><Relationship Id="rId10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3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21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39070" y="-48427"/>
            <a:ext cx="3384623" cy="59099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8145" y="1301655"/>
            <a:ext cx="1493854" cy="17116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44877" y="6082531"/>
            <a:ext cx="2314011" cy="76623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7169" y="484991"/>
            <a:ext cx="1513771" cy="106388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6071979"/>
            <a:ext cx="1242907" cy="773853"/>
          </a:xfrm>
          <a:custGeom>
            <a:avLst/>
            <a:gdLst/>
            <a:ahLst/>
            <a:cxnLst/>
            <a:rect l="l" t="t" r="r" b="b"/>
            <a:pathLst>
              <a:path w="1864360" h="1160779">
                <a:moveTo>
                  <a:pt x="401584" y="288289"/>
                </a:moveTo>
                <a:lnTo>
                  <a:pt x="379341" y="280669"/>
                </a:lnTo>
                <a:lnTo>
                  <a:pt x="361835" y="264159"/>
                </a:lnTo>
                <a:lnTo>
                  <a:pt x="350923" y="241299"/>
                </a:lnTo>
                <a:lnTo>
                  <a:pt x="348986" y="217169"/>
                </a:lnTo>
                <a:lnTo>
                  <a:pt x="356996" y="194309"/>
                </a:lnTo>
                <a:lnTo>
                  <a:pt x="394838" y="165099"/>
                </a:lnTo>
                <a:lnTo>
                  <a:pt x="441996" y="153669"/>
                </a:lnTo>
                <a:lnTo>
                  <a:pt x="489210" y="143509"/>
                </a:lnTo>
                <a:lnTo>
                  <a:pt x="536484" y="134619"/>
                </a:lnTo>
                <a:lnTo>
                  <a:pt x="583827" y="124459"/>
                </a:lnTo>
                <a:lnTo>
                  <a:pt x="631244" y="115569"/>
                </a:lnTo>
                <a:lnTo>
                  <a:pt x="678743" y="105409"/>
                </a:lnTo>
                <a:lnTo>
                  <a:pt x="726330" y="96519"/>
                </a:lnTo>
                <a:lnTo>
                  <a:pt x="774372" y="88899"/>
                </a:lnTo>
                <a:lnTo>
                  <a:pt x="822470" y="80009"/>
                </a:lnTo>
                <a:lnTo>
                  <a:pt x="967114" y="57149"/>
                </a:lnTo>
                <a:lnTo>
                  <a:pt x="1112278" y="38099"/>
                </a:lnTo>
                <a:lnTo>
                  <a:pt x="1257963" y="22859"/>
                </a:lnTo>
                <a:lnTo>
                  <a:pt x="1356781" y="15239"/>
                </a:lnTo>
                <a:lnTo>
                  <a:pt x="1406219" y="12699"/>
                </a:lnTo>
                <a:lnTo>
                  <a:pt x="1455677" y="8889"/>
                </a:lnTo>
                <a:lnTo>
                  <a:pt x="1505154" y="6349"/>
                </a:lnTo>
                <a:lnTo>
                  <a:pt x="1554650" y="5079"/>
                </a:lnTo>
                <a:lnTo>
                  <a:pt x="1604165" y="2539"/>
                </a:lnTo>
                <a:lnTo>
                  <a:pt x="1653700" y="1269"/>
                </a:lnTo>
                <a:lnTo>
                  <a:pt x="1703254" y="1269"/>
                </a:lnTo>
                <a:lnTo>
                  <a:pt x="1752827" y="0"/>
                </a:lnTo>
                <a:lnTo>
                  <a:pt x="1802419" y="0"/>
                </a:lnTo>
                <a:lnTo>
                  <a:pt x="1817199" y="2539"/>
                </a:lnTo>
                <a:lnTo>
                  <a:pt x="1784154" y="2539"/>
                </a:lnTo>
                <a:lnTo>
                  <a:pt x="1762294" y="11429"/>
                </a:lnTo>
                <a:lnTo>
                  <a:pt x="1718574" y="30479"/>
                </a:lnTo>
                <a:lnTo>
                  <a:pt x="1696714" y="39369"/>
                </a:lnTo>
                <a:lnTo>
                  <a:pt x="1661739" y="54609"/>
                </a:lnTo>
                <a:lnTo>
                  <a:pt x="1645028" y="60959"/>
                </a:lnTo>
                <a:lnTo>
                  <a:pt x="1645243" y="60959"/>
                </a:lnTo>
                <a:lnTo>
                  <a:pt x="1638361" y="63499"/>
                </a:lnTo>
                <a:lnTo>
                  <a:pt x="1634147" y="66039"/>
                </a:lnTo>
                <a:lnTo>
                  <a:pt x="1519115" y="111759"/>
                </a:lnTo>
                <a:lnTo>
                  <a:pt x="1439638" y="136893"/>
                </a:lnTo>
                <a:lnTo>
                  <a:pt x="1382793" y="139699"/>
                </a:lnTo>
                <a:lnTo>
                  <a:pt x="1280117" y="147319"/>
                </a:lnTo>
                <a:lnTo>
                  <a:pt x="1228816" y="152399"/>
                </a:lnTo>
                <a:lnTo>
                  <a:pt x="1197338" y="154939"/>
                </a:lnTo>
                <a:lnTo>
                  <a:pt x="1102903" y="166369"/>
                </a:lnTo>
                <a:lnTo>
                  <a:pt x="1085773" y="167639"/>
                </a:lnTo>
                <a:lnTo>
                  <a:pt x="1051854" y="172719"/>
                </a:lnTo>
                <a:lnTo>
                  <a:pt x="1045776" y="172719"/>
                </a:lnTo>
                <a:lnTo>
                  <a:pt x="1032951" y="175259"/>
                </a:lnTo>
                <a:lnTo>
                  <a:pt x="986317" y="181609"/>
                </a:lnTo>
                <a:lnTo>
                  <a:pt x="883907" y="196849"/>
                </a:lnTo>
                <a:lnTo>
                  <a:pt x="781840" y="214629"/>
                </a:lnTo>
                <a:lnTo>
                  <a:pt x="730923" y="224789"/>
                </a:lnTo>
                <a:lnTo>
                  <a:pt x="680075" y="233679"/>
                </a:lnTo>
                <a:lnTo>
                  <a:pt x="578569" y="253999"/>
                </a:lnTo>
                <a:lnTo>
                  <a:pt x="527900" y="265429"/>
                </a:lnTo>
                <a:lnTo>
                  <a:pt x="477280" y="275589"/>
                </a:lnTo>
                <a:lnTo>
                  <a:pt x="426704" y="287019"/>
                </a:lnTo>
                <a:lnTo>
                  <a:pt x="401584" y="288289"/>
                </a:lnTo>
                <a:close/>
              </a:path>
              <a:path w="1864360" h="1160779">
                <a:moveTo>
                  <a:pt x="1645028" y="60959"/>
                </a:moveTo>
                <a:lnTo>
                  <a:pt x="1661739" y="54609"/>
                </a:lnTo>
                <a:lnTo>
                  <a:pt x="1696714" y="39369"/>
                </a:lnTo>
                <a:lnTo>
                  <a:pt x="1718574" y="30479"/>
                </a:lnTo>
                <a:lnTo>
                  <a:pt x="1762294" y="11429"/>
                </a:lnTo>
                <a:lnTo>
                  <a:pt x="1784154" y="2539"/>
                </a:lnTo>
                <a:lnTo>
                  <a:pt x="1791906" y="59689"/>
                </a:lnTo>
                <a:lnTo>
                  <a:pt x="1648683" y="59689"/>
                </a:lnTo>
                <a:lnTo>
                  <a:pt x="1645028" y="60959"/>
                </a:lnTo>
                <a:close/>
              </a:path>
              <a:path w="1864360" h="1160779">
                <a:moveTo>
                  <a:pt x="881894" y="564363"/>
                </a:moveTo>
                <a:lnTo>
                  <a:pt x="811617" y="562609"/>
                </a:lnTo>
                <a:lnTo>
                  <a:pt x="760723" y="562609"/>
                </a:lnTo>
                <a:lnTo>
                  <a:pt x="709829" y="561339"/>
                </a:lnTo>
                <a:lnTo>
                  <a:pt x="608040" y="561339"/>
                </a:lnTo>
                <a:lnTo>
                  <a:pt x="557146" y="560069"/>
                </a:lnTo>
                <a:lnTo>
                  <a:pt x="404463" y="560069"/>
                </a:lnTo>
                <a:lnTo>
                  <a:pt x="353569" y="558799"/>
                </a:lnTo>
                <a:lnTo>
                  <a:pt x="99098" y="558799"/>
                </a:lnTo>
                <a:lnTo>
                  <a:pt x="76764" y="553719"/>
                </a:lnTo>
                <a:lnTo>
                  <a:pt x="58001" y="542289"/>
                </a:lnTo>
                <a:lnTo>
                  <a:pt x="44339" y="525779"/>
                </a:lnTo>
                <a:lnTo>
                  <a:pt x="37307" y="504189"/>
                </a:lnTo>
                <a:lnTo>
                  <a:pt x="38394" y="481329"/>
                </a:lnTo>
                <a:lnTo>
                  <a:pt x="46877" y="461009"/>
                </a:lnTo>
                <a:lnTo>
                  <a:pt x="61845" y="444499"/>
                </a:lnTo>
                <a:lnTo>
                  <a:pt x="82387" y="434339"/>
                </a:lnTo>
                <a:lnTo>
                  <a:pt x="1308178" y="171449"/>
                </a:lnTo>
                <a:lnTo>
                  <a:pt x="1361556" y="158749"/>
                </a:lnTo>
                <a:lnTo>
                  <a:pt x="1414542" y="144779"/>
                </a:lnTo>
                <a:lnTo>
                  <a:pt x="1439638" y="136893"/>
                </a:lnTo>
                <a:lnTo>
                  <a:pt x="1590722" y="129539"/>
                </a:lnTo>
                <a:lnTo>
                  <a:pt x="1695836" y="126999"/>
                </a:lnTo>
                <a:lnTo>
                  <a:pt x="1748372" y="126999"/>
                </a:lnTo>
                <a:lnTo>
                  <a:pt x="1800864" y="125729"/>
                </a:lnTo>
                <a:lnTo>
                  <a:pt x="1784154" y="2539"/>
                </a:lnTo>
                <a:lnTo>
                  <a:pt x="1817199" y="2539"/>
                </a:lnTo>
                <a:lnTo>
                  <a:pt x="1824589" y="3809"/>
                </a:lnTo>
                <a:lnTo>
                  <a:pt x="1843370" y="15239"/>
                </a:lnTo>
                <a:lnTo>
                  <a:pt x="1857123" y="31749"/>
                </a:lnTo>
                <a:lnTo>
                  <a:pt x="1864210" y="53339"/>
                </a:lnTo>
                <a:lnTo>
                  <a:pt x="1863232" y="77469"/>
                </a:lnTo>
                <a:lnTo>
                  <a:pt x="1854348" y="96519"/>
                </a:lnTo>
                <a:lnTo>
                  <a:pt x="1839125" y="111759"/>
                </a:lnTo>
                <a:lnTo>
                  <a:pt x="1819130" y="123189"/>
                </a:lnTo>
                <a:lnTo>
                  <a:pt x="1772310" y="142239"/>
                </a:lnTo>
                <a:lnTo>
                  <a:pt x="1724508" y="163829"/>
                </a:lnTo>
                <a:lnTo>
                  <a:pt x="1626950" y="204469"/>
                </a:lnTo>
                <a:lnTo>
                  <a:pt x="1577691" y="223519"/>
                </a:lnTo>
                <a:lnTo>
                  <a:pt x="1528442" y="241299"/>
                </a:lnTo>
                <a:lnTo>
                  <a:pt x="1435029" y="269239"/>
                </a:lnTo>
                <a:lnTo>
                  <a:pt x="1340235" y="292099"/>
                </a:lnTo>
                <a:lnTo>
                  <a:pt x="690662" y="431799"/>
                </a:lnTo>
                <a:lnTo>
                  <a:pt x="100263" y="431799"/>
                </a:lnTo>
                <a:lnTo>
                  <a:pt x="116974" y="554989"/>
                </a:lnTo>
                <a:lnTo>
                  <a:pt x="955684" y="554989"/>
                </a:lnTo>
                <a:lnTo>
                  <a:pt x="885089" y="563879"/>
                </a:lnTo>
                <a:lnTo>
                  <a:pt x="881894" y="564363"/>
                </a:lnTo>
                <a:close/>
              </a:path>
              <a:path w="1864360" h="1160779">
                <a:moveTo>
                  <a:pt x="1645243" y="60959"/>
                </a:moveTo>
                <a:lnTo>
                  <a:pt x="1645028" y="60959"/>
                </a:lnTo>
                <a:lnTo>
                  <a:pt x="1648683" y="59689"/>
                </a:lnTo>
                <a:lnTo>
                  <a:pt x="1645243" y="60959"/>
                </a:lnTo>
                <a:close/>
              </a:path>
              <a:path w="1864360" h="1160779">
                <a:moveTo>
                  <a:pt x="1439638" y="136893"/>
                </a:moveTo>
                <a:lnTo>
                  <a:pt x="1519115" y="111759"/>
                </a:lnTo>
                <a:lnTo>
                  <a:pt x="1634147" y="66039"/>
                </a:lnTo>
                <a:lnTo>
                  <a:pt x="1638361" y="63499"/>
                </a:lnTo>
                <a:lnTo>
                  <a:pt x="1648683" y="59689"/>
                </a:lnTo>
                <a:lnTo>
                  <a:pt x="1791906" y="59689"/>
                </a:lnTo>
                <a:lnTo>
                  <a:pt x="1800864" y="125729"/>
                </a:lnTo>
                <a:lnTo>
                  <a:pt x="1748372" y="126999"/>
                </a:lnTo>
                <a:lnTo>
                  <a:pt x="1695836" y="126999"/>
                </a:lnTo>
                <a:lnTo>
                  <a:pt x="1590722" y="129539"/>
                </a:lnTo>
                <a:lnTo>
                  <a:pt x="1439638" y="136893"/>
                </a:lnTo>
                <a:close/>
              </a:path>
              <a:path w="1864360" h="1160779">
                <a:moveTo>
                  <a:pt x="1034894" y="175259"/>
                </a:moveTo>
                <a:lnTo>
                  <a:pt x="1045776" y="172719"/>
                </a:lnTo>
                <a:lnTo>
                  <a:pt x="1051854" y="172719"/>
                </a:lnTo>
                <a:lnTo>
                  <a:pt x="1034894" y="175259"/>
                </a:lnTo>
                <a:close/>
              </a:path>
              <a:path w="1864360" h="1160779">
                <a:moveTo>
                  <a:pt x="116974" y="554989"/>
                </a:moveTo>
                <a:lnTo>
                  <a:pt x="100263" y="431799"/>
                </a:lnTo>
                <a:lnTo>
                  <a:pt x="316350" y="431799"/>
                </a:lnTo>
                <a:lnTo>
                  <a:pt x="370388" y="433069"/>
                </a:lnTo>
                <a:lnTo>
                  <a:pt x="529106" y="433069"/>
                </a:lnTo>
                <a:lnTo>
                  <a:pt x="579820" y="434339"/>
                </a:lnTo>
                <a:lnTo>
                  <a:pt x="678834" y="434339"/>
                </a:lnTo>
                <a:lnTo>
                  <a:pt x="116974" y="554989"/>
                </a:lnTo>
                <a:close/>
              </a:path>
              <a:path w="1864360" h="1160779">
                <a:moveTo>
                  <a:pt x="678834" y="434339"/>
                </a:moveTo>
                <a:lnTo>
                  <a:pt x="579820" y="434339"/>
                </a:lnTo>
                <a:lnTo>
                  <a:pt x="529106" y="433069"/>
                </a:lnTo>
                <a:lnTo>
                  <a:pt x="370388" y="433069"/>
                </a:lnTo>
                <a:lnTo>
                  <a:pt x="316350" y="431799"/>
                </a:lnTo>
                <a:lnTo>
                  <a:pt x="690662" y="431799"/>
                </a:lnTo>
                <a:lnTo>
                  <a:pt x="678834" y="434339"/>
                </a:lnTo>
                <a:close/>
              </a:path>
              <a:path w="1864360" h="1160779">
                <a:moveTo>
                  <a:pt x="955684" y="554989"/>
                </a:moveTo>
                <a:lnTo>
                  <a:pt x="116974" y="554989"/>
                </a:lnTo>
                <a:lnTo>
                  <a:pt x="678834" y="434339"/>
                </a:lnTo>
                <a:lnTo>
                  <a:pt x="681246" y="434339"/>
                </a:lnTo>
                <a:lnTo>
                  <a:pt x="731957" y="435609"/>
                </a:lnTo>
                <a:lnTo>
                  <a:pt x="782666" y="435609"/>
                </a:lnTo>
                <a:lnTo>
                  <a:pt x="833372" y="436879"/>
                </a:lnTo>
                <a:lnTo>
                  <a:pt x="884076" y="436879"/>
                </a:lnTo>
                <a:lnTo>
                  <a:pt x="1036166" y="440689"/>
                </a:lnTo>
                <a:lnTo>
                  <a:pt x="1086855" y="440689"/>
                </a:lnTo>
                <a:lnTo>
                  <a:pt x="1137539" y="441959"/>
                </a:lnTo>
                <a:lnTo>
                  <a:pt x="1188217" y="444499"/>
                </a:lnTo>
                <a:lnTo>
                  <a:pt x="1340218" y="448309"/>
                </a:lnTo>
                <a:lnTo>
                  <a:pt x="1390872" y="450849"/>
                </a:lnTo>
                <a:lnTo>
                  <a:pt x="1441519" y="452119"/>
                </a:lnTo>
                <a:lnTo>
                  <a:pt x="1694632" y="464819"/>
                </a:lnTo>
                <a:lnTo>
                  <a:pt x="1745227" y="468629"/>
                </a:lnTo>
                <a:lnTo>
                  <a:pt x="1795812" y="471169"/>
                </a:lnTo>
                <a:lnTo>
                  <a:pt x="1800720" y="472439"/>
                </a:lnTo>
                <a:lnTo>
                  <a:pt x="1795035" y="472439"/>
                </a:lnTo>
                <a:lnTo>
                  <a:pt x="1744424" y="476249"/>
                </a:lnTo>
                <a:lnTo>
                  <a:pt x="1693806" y="481329"/>
                </a:lnTo>
                <a:lnTo>
                  <a:pt x="1592558" y="488949"/>
                </a:lnTo>
                <a:lnTo>
                  <a:pt x="1541935" y="494029"/>
                </a:lnTo>
                <a:lnTo>
                  <a:pt x="1491315" y="497839"/>
                </a:lnTo>
                <a:lnTo>
                  <a:pt x="1390095" y="507999"/>
                </a:lnTo>
                <a:lnTo>
                  <a:pt x="1339501" y="511809"/>
                </a:lnTo>
                <a:lnTo>
                  <a:pt x="1238356" y="521969"/>
                </a:lnTo>
                <a:lnTo>
                  <a:pt x="1187811" y="528319"/>
                </a:lnTo>
                <a:lnTo>
                  <a:pt x="1086789" y="538479"/>
                </a:lnTo>
                <a:lnTo>
                  <a:pt x="955684" y="554989"/>
                </a:lnTo>
                <a:close/>
              </a:path>
              <a:path w="1864360" h="1160779">
                <a:moveTo>
                  <a:pt x="1787421" y="597624"/>
                </a:moveTo>
                <a:lnTo>
                  <a:pt x="1741883" y="594359"/>
                </a:lnTo>
                <a:lnTo>
                  <a:pt x="1582207" y="586739"/>
                </a:lnTo>
                <a:lnTo>
                  <a:pt x="1528932" y="582929"/>
                </a:lnTo>
                <a:lnTo>
                  <a:pt x="1475644" y="581659"/>
                </a:lnTo>
                <a:lnTo>
                  <a:pt x="1371454" y="576579"/>
                </a:lnTo>
                <a:lnTo>
                  <a:pt x="1320560" y="575309"/>
                </a:lnTo>
                <a:lnTo>
                  <a:pt x="1269666" y="572769"/>
                </a:lnTo>
                <a:lnTo>
                  <a:pt x="964300" y="565149"/>
                </a:lnTo>
                <a:lnTo>
                  <a:pt x="913406" y="565149"/>
                </a:lnTo>
                <a:lnTo>
                  <a:pt x="881894" y="564363"/>
                </a:lnTo>
                <a:lnTo>
                  <a:pt x="885089" y="563879"/>
                </a:lnTo>
                <a:lnTo>
                  <a:pt x="1086789" y="538479"/>
                </a:lnTo>
                <a:lnTo>
                  <a:pt x="1187811" y="528319"/>
                </a:lnTo>
                <a:lnTo>
                  <a:pt x="1238356" y="521969"/>
                </a:lnTo>
                <a:lnTo>
                  <a:pt x="1339501" y="511809"/>
                </a:lnTo>
                <a:lnTo>
                  <a:pt x="1390095" y="507999"/>
                </a:lnTo>
                <a:lnTo>
                  <a:pt x="1491315" y="497839"/>
                </a:lnTo>
                <a:lnTo>
                  <a:pt x="1541935" y="494029"/>
                </a:lnTo>
                <a:lnTo>
                  <a:pt x="1592558" y="488949"/>
                </a:lnTo>
                <a:lnTo>
                  <a:pt x="1693806" y="481329"/>
                </a:lnTo>
                <a:lnTo>
                  <a:pt x="1744424" y="476249"/>
                </a:lnTo>
                <a:lnTo>
                  <a:pt x="1795035" y="472439"/>
                </a:lnTo>
                <a:lnTo>
                  <a:pt x="1795035" y="596967"/>
                </a:lnTo>
                <a:lnTo>
                  <a:pt x="1787421" y="597624"/>
                </a:lnTo>
                <a:close/>
              </a:path>
              <a:path w="1864360" h="1160779">
                <a:moveTo>
                  <a:pt x="1795035" y="596967"/>
                </a:moveTo>
                <a:lnTo>
                  <a:pt x="1795035" y="472439"/>
                </a:lnTo>
                <a:lnTo>
                  <a:pt x="1800720" y="472439"/>
                </a:lnTo>
                <a:lnTo>
                  <a:pt x="1820350" y="477519"/>
                </a:lnTo>
                <a:lnTo>
                  <a:pt x="1839969" y="490219"/>
                </a:lnTo>
                <a:lnTo>
                  <a:pt x="1853249" y="509269"/>
                </a:lnTo>
                <a:lnTo>
                  <a:pt x="1858769" y="534669"/>
                </a:lnTo>
                <a:lnTo>
                  <a:pt x="1854178" y="558799"/>
                </a:lnTo>
                <a:lnTo>
                  <a:pt x="1840115" y="579119"/>
                </a:lnTo>
                <a:lnTo>
                  <a:pt x="1819640" y="591819"/>
                </a:lnTo>
                <a:lnTo>
                  <a:pt x="1795812" y="596899"/>
                </a:lnTo>
                <a:lnTo>
                  <a:pt x="1795035" y="596967"/>
                </a:lnTo>
                <a:close/>
              </a:path>
              <a:path w="1864360" h="1160779">
                <a:moveTo>
                  <a:pt x="778503" y="957877"/>
                </a:moveTo>
                <a:lnTo>
                  <a:pt x="765777" y="956309"/>
                </a:lnTo>
                <a:lnTo>
                  <a:pt x="714254" y="948689"/>
                </a:lnTo>
                <a:lnTo>
                  <a:pt x="662747" y="942339"/>
                </a:lnTo>
                <a:lnTo>
                  <a:pt x="611259" y="934719"/>
                </a:lnTo>
                <a:lnTo>
                  <a:pt x="559789" y="928369"/>
                </a:lnTo>
                <a:lnTo>
                  <a:pt x="302736" y="890269"/>
                </a:lnTo>
                <a:lnTo>
                  <a:pt x="251391" y="881379"/>
                </a:lnTo>
                <a:lnTo>
                  <a:pt x="148769" y="866139"/>
                </a:lnTo>
                <a:lnTo>
                  <a:pt x="46245" y="848359"/>
                </a:lnTo>
                <a:lnTo>
                  <a:pt x="27543" y="840739"/>
                </a:lnTo>
                <a:lnTo>
                  <a:pt x="13213" y="826769"/>
                </a:lnTo>
                <a:lnTo>
                  <a:pt x="3837" y="807719"/>
                </a:lnTo>
                <a:lnTo>
                  <a:pt x="0" y="788669"/>
                </a:lnTo>
                <a:lnTo>
                  <a:pt x="3127" y="768349"/>
                </a:lnTo>
                <a:lnTo>
                  <a:pt x="28035" y="736599"/>
                </a:lnTo>
                <a:lnTo>
                  <a:pt x="142581" y="702309"/>
                </a:lnTo>
                <a:lnTo>
                  <a:pt x="287710" y="668019"/>
                </a:lnTo>
                <a:lnTo>
                  <a:pt x="433699" y="637539"/>
                </a:lnTo>
                <a:lnTo>
                  <a:pt x="483645" y="628649"/>
                </a:lnTo>
                <a:lnTo>
                  <a:pt x="533650" y="618489"/>
                </a:lnTo>
                <a:lnTo>
                  <a:pt x="583709" y="609599"/>
                </a:lnTo>
                <a:lnTo>
                  <a:pt x="633822" y="601979"/>
                </a:lnTo>
                <a:lnTo>
                  <a:pt x="683985" y="593089"/>
                </a:lnTo>
                <a:lnTo>
                  <a:pt x="784452" y="577849"/>
                </a:lnTo>
                <a:lnTo>
                  <a:pt x="834750" y="571499"/>
                </a:lnTo>
                <a:lnTo>
                  <a:pt x="881894" y="564363"/>
                </a:lnTo>
                <a:lnTo>
                  <a:pt x="913406" y="565149"/>
                </a:lnTo>
                <a:lnTo>
                  <a:pt x="964300" y="565149"/>
                </a:lnTo>
                <a:lnTo>
                  <a:pt x="1269666" y="572769"/>
                </a:lnTo>
                <a:lnTo>
                  <a:pt x="1320560" y="575309"/>
                </a:lnTo>
                <a:lnTo>
                  <a:pt x="1371454" y="576579"/>
                </a:lnTo>
                <a:lnTo>
                  <a:pt x="1475644" y="581659"/>
                </a:lnTo>
                <a:lnTo>
                  <a:pt x="1528932" y="582929"/>
                </a:lnTo>
                <a:lnTo>
                  <a:pt x="1582207" y="586739"/>
                </a:lnTo>
                <a:lnTo>
                  <a:pt x="1741883" y="594359"/>
                </a:lnTo>
                <a:lnTo>
                  <a:pt x="1787421" y="597624"/>
                </a:lnTo>
                <a:lnTo>
                  <a:pt x="1580034" y="615949"/>
                </a:lnTo>
                <a:lnTo>
                  <a:pt x="1526141" y="619759"/>
                </a:lnTo>
                <a:lnTo>
                  <a:pt x="1113299" y="660399"/>
                </a:lnTo>
                <a:lnTo>
                  <a:pt x="862216" y="692149"/>
                </a:lnTo>
                <a:lnTo>
                  <a:pt x="664508" y="722629"/>
                </a:lnTo>
                <a:lnTo>
                  <a:pt x="643462" y="726439"/>
                </a:lnTo>
                <a:lnTo>
                  <a:pt x="80055" y="726439"/>
                </a:lnTo>
                <a:lnTo>
                  <a:pt x="80055" y="848359"/>
                </a:lnTo>
                <a:lnTo>
                  <a:pt x="908266" y="848359"/>
                </a:lnTo>
                <a:lnTo>
                  <a:pt x="997791" y="859789"/>
                </a:lnTo>
                <a:lnTo>
                  <a:pt x="1047681" y="864869"/>
                </a:lnTo>
                <a:lnTo>
                  <a:pt x="1147745" y="877569"/>
                </a:lnTo>
                <a:lnTo>
                  <a:pt x="1197948" y="882649"/>
                </a:lnTo>
                <a:lnTo>
                  <a:pt x="1248284" y="888999"/>
                </a:lnTo>
                <a:lnTo>
                  <a:pt x="1298768" y="894079"/>
                </a:lnTo>
                <a:lnTo>
                  <a:pt x="1303675" y="895349"/>
                </a:lnTo>
                <a:lnTo>
                  <a:pt x="1298768" y="895349"/>
                </a:lnTo>
                <a:lnTo>
                  <a:pt x="1247641" y="899159"/>
                </a:lnTo>
                <a:lnTo>
                  <a:pt x="1196545" y="904239"/>
                </a:lnTo>
                <a:lnTo>
                  <a:pt x="1145480" y="910589"/>
                </a:lnTo>
                <a:lnTo>
                  <a:pt x="1094447" y="915669"/>
                </a:lnTo>
                <a:lnTo>
                  <a:pt x="890623" y="941069"/>
                </a:lnTo>
                <a:lnTo>
                  <a:pt x="778503" y="957877"/>
                </a:lnTo>
                <a:close/>
              </a:path>
              <a:path w="1864360" h="1160779">
                <a:moveTo>
                  <a:pt x="1795035" y="598169"/>
                </a:moveTo>
                <a:lnTo>
                  <a:pt x="1787421" y="597624"/>
                </a:lnTo>
                <a:lnTo>
                  <a:pt x="1795035" y="596967"/>
                </a:lnTo>
                <a:lnTo>
                  <a:pt x="1795035" y="598169"/>
                </a:lnTo>
                <a:close/>
              </a:path>
              <a:path w="1864360" h="1160779">
                <a:moveTo>
                  <a:pt x="80055" y="848359"/>
                </a:moveTo>
                <a:lnTo>
                  <a:pt x="80055" y="726439"/>
                </a:lnTo>
                <a:lnTo>
                  <a:pt x="296787" y="761999"/>
                </a:lnTo>
                <a:lnTo>
                  <a:pt x="386825" y="775174"/>
                </a:lnTo>
                <a:lnTo>
                  <a:pt x="322085" y="788669"/>
                </a:lnTo>
                <a:lnTo>
                  <a:pt x="176552" y="822959"/>
                </a:lnTo>
                <a:lnTo>
                  <a:pt x="80055" y="848359"/>
                </a:lnTo>
                <a:close/>
              </a:path>
              <a:path w="1864360" h="1160779">
                <a:moveTo>
                  <a:pt x="386825" y="775174"/>
                </a:moveTo>
                <a:lnTo>
                  <a:pt x="296787" y="761999"/>
                </a:lnTo>
                <a:lnTo>
                  <a:pt x="80055" y="726439"/>
                </a:lnTo>
                <a:lnTo>
                  <a:pt x="643462" y="726439"/>
                </a:lnTo>
                <a:lnTo>
                  <a:pt x="468421" y="758189"/>
                </a:lnTo>
                <a:lnTo>
                  <a:pt x="386825" y="775174"/>
                </a:lnTo>
                <a:close/>
              </a:path>
              <a:path w="1864360" h="1160779">
                <a:moveTo>
                  <a:pt x="908266" y="848359"/>
                </a:moveTo>
                <a:lnTo>
                  <a:pt x="80055" y="848359"/>
                </a:lnTo>
                <a:lnTo>
                  <a:pt x="176552" y="822959"/>
                </a:lnTo>
                <a:lnTo>
                  <a:pt x="322085" y="788669"/>
                </a:lnTo>
                <a:lnTo>
                  <a:pt x="386825" y="775174"/>
                </a:lnTo>
                <a:lnTo>
                  <a:pt x="550480" y="800099"/>
                </a:lnTo>
                <a:lnTo>
                  <a:pt x="600201" y="806449"/>
                </a:lnTo>
                <a:lnTo>
                  <a:pt x="649885" y="814069"/>
                </a:lnTo>
                <a:lnTo>
                  <a:pt x="749193" y="826769"/>
                </a:lnTo>
                <a:lnTo>
                  <a:pt x="798847" y="834389"/>
                </a:lnTo>
                <a:lnTo>
                  <a:pt x="908266" y="848359"/>
                </a:lnTo>
                <a:close/>
              </a:path>
              <a:path w="1864360" h="1160779">
                <a:moveTo>
                  <a:pt x="1292899" y="1020402"/>
                </a:moveTo>
                <a:lnTo>
                  <a:pt x="920442" y="976629"/>
                </a:lnTo>
                <a:lnTo>
                  <a:pt x="868872" y="969009"/>
                </a:lnTo>
                <a:lnTo>
                  <a:pt x="778503" y="957877"/>
                </a:lnTo>
                <a:lnTo>
                  <a:pt x="890623" y="941069"/>
                </a:lnTo>
                <a:lnTo>
                  <a:pt x="1094447" y="915669"/>
                </a:lnTo>
                <a:lnTo>
                  <a:pt x="1145480" y="910589"/>
                </a:lnTo>
                <a:lnTo>
                  <a:pt x="1196545" y="904239"/>
                </a:lnTo>
                <a:lnTo>
                  <a:pt x="1247641" y="899159"/>
                </a:lnTo>
                <a:lnTo>
                  <a:pt x="1298768" y="895349"/>
                </a:lnTo>
                <a:lnTo>
                  <a:pt x="1298768" y="1019809"/>
                </a:lnTo>
                <a:lnTo>
                  <a:pt x="1292899" y="1020402"/>
                </a:lnTo>
                <a:close/>
              </a:path>
              <a:path w="1864360" h="1160779">
                <a:moveTo>
                  <a:pt x="1298768" y="1019809"/>
                </a:moveTo>
                <a:lnTo>
                  <a:pt x="1298768" y="895349"/>
                </a:lnTo>
                <a:lnTo>
                  <a:pt x="1303675" y="895349"/>
                </a:lnTo>
                <a:lnTo>
                  <a:pt x="1323305" y="900429"/>
                </a:lnTo>
                <a:lnTo>
                  <a:pt x="1342925" y="913129"/>
                </a:lnTo>
                <a:lnTo>
                  <a:pt x="1356204" y="932179"/>
                </a:lnTo>
                <a:lnTo>
                  <a:pt x="1361724" y="957579"/>
                </a:lnTo>
                <a:lnTo>
                  <a:pt x="1357133" y="981709"/>
                </a:lnTo>
                <a:lnTo>
                  <a:pt x="1343070" y="1000759"/>
                </a:lnTo>
                <a:lnTo>
                  <a:pt x="1322595" y="1014729"/>
                </a:lnTo>
                <a:lnTo>
                  <a:pt x="1298768" y="1019809"/>
                </a:lnTo>
                <a:close/>
              </a:path>
              <a:path w="1864360" h="1160779">
                <a:moveTo>
                  <a:pt x="349757" y="1160779"/>
                </a:moveTo>
                <a:lnTo>
                  <a:pt x="324667" y="1160779"/>
                </a:lnTo>
                <a:lnTo>
                  <a:pt x="302346" y="1153159"/>
                </a:lnTo>
                <a:lnTo>
                  <a:pt x="284396" y="1137919"/>
                </a:lnTo>
                <a:lnTo>
                  <a:pt x="272422" y="1116329"/>
                </a:lnTo>
                <a:lnTo>
                  <a:pt x="270485" y="1092199"/>
                </a:lnTo>
                <a:lnTo>
                  <a:pt x="278494" y="1068069"/>
                </a:lnTo>
                <a:lnTo>
                  <a:pt x="294446" y="1049019"/>
                </a:lnTo>
                <a:lnTo>
                  <a:pt x="316336" y="1038859"/>
                </a:lnTo>
                <a:lnTo>
                  <a:pt x="370907" y="1028699"/>
                </a:lnTo>
                <a:lnTo>
                  <a:pt x="425587" y="1017269"/>
                </a:lnTo>
                <a:lnTo>
                  <a:pt x="480340" y="1007109"/>
                </a:lnTo>
                <a:lnTo>
                  <a:pt x="535129" y="998219"/>
                </a:lnTo>
                <a:lnTo>
                  <a:pt x="687297" y="971549"/>
                </a:lnTo>
                <a:lnTo>
                  <a:pt x="778503" y="957877"/>
                </a:lnTo>
                <a:lnTo>
                  <a:pt x="868872" y="969009"/>
                </a:lnTo>
                <a:lnTo>
                  <a:pt x="920442" y="976629"/>
                </a:lnTo>
                <a:lnTo>
                  <a:pt x="1292899" y="1020402"/>
                </a:lnTo>
                <a:lnTo>
                  <a:pt x="1198201" y="1029969"/>
                </a:lnTo>
                <a:lnTo>
                  <a:pt x="1147969" y="1036319"/>
                </a:lnTo>
                <a:lnTo>
                  <a:pt x="1097773" y="1041399"/>
                </a:lnTo>
                <a:lnTo>
                  <a:pt x="897359" y="1066799"/>
                </a:lnTo>
                <a:lnTo>
                  <a:pt x="847355" y="1074419"/>
                </a:lnTo>
                <a:lnTo>
                  <a:pt x="797392" y="1080769"/>
                </a:lnTo>
                <a:lnTo>
                  <a:pt x="747471" y="1089659"/>
                </a:lnTo>
                <a:lnTo>
                  <a:pt x="647761" y="1104899"/>
                </a:lnTo>
                <a:lnTo>
                  <a:pt x="448896" y="1140459"/>
                </a:lnTo>
                <a:lnTo>
                  <a:pt x="349757" y="1160779"/>
                </a:lnTo>
                <a:close/>
              </a:path>
              <a:path w="1864360" h="1160779">
                <a:moveTo>
                  <a:pt x="1298768" y="1021079"/>
                </a:moveTo>
                <a:lnTo>
                  <a:pt x="1292899" y="1020402"/>
                </a:lnTo>
                <a:lnTo>
                  <a:pt x="1298768" y="1019809"/>
                </a:lnTo>
                <a:lnTo>
                  <a:pt x="1298768" y="1021079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479359" y="667974"/>
            <a:ext cx="405977" cy="357293"/>
          </a:xfrm>
          <a:custGeom>
            <a:avLst/>
            <a:gdLst/>
            <a:ahLst/>
            <a:cxnLst/>
            <a:rect l="l" t="t" r="r" b="b"/>
            <a:pathLst>
              <a:path w="608965" h="535940">
                <a:moveTo>
                  <a:pt x="350907" y="149845"/>
                </a:moveTo>
                <a:lnTo>
                  <a:pt x="293464" y="124884"/>
                </a:lnTo>
                <a:lnTo>
                  <a:pt x="302229" y="109586"/>
                </a:lnTo>
                <a:lnTo>
                  <a:pt x="310564" y="94809"/>
                </a:lnTo>
                <a:lnTo>
                  <a:pt x="347856" y="42221"/>
                </a:lnTo>
                <a:lnTo>
                  <a:pt x="392008" y="9088"/>
                </a:lnTo>
                <a:lnTo>
                  <a:pt x="464918" y="0"/>
                </a:lnTo>
                <a:lnTo>
                  <a:pt x="497022" y="18338"/>
                </a:lnTo>
                <a:lnTo>
                  <a:pt x="513487" y="53003"/>
                </a:lnTo>
                <a:lnTo>
                  <a:pt x="512222" y="93456"/>
                </a:lnTo>
                <a:lnTo>
                  <a:pt x="444318" y="63948"/>
                </a:lnTo>
                <a:lnTo>
                  <a:pt x="413486" y="71875"/>
                </a:lnTo>
                <a:lnTo>
                  <a:pt x="383329" y="95492"/>
                </a:lnTo>
                <a:lnTo>
                  <a:pt x="358342" y="130059"/>
                </a:lnTo>
                <a:lnTo>
                  <a:pt x="350907" y="149845"/>
                </a:lnTo>
                <a:close/>
              </a:path>
              <a:path w="608965" h="535940">
                <a:moveTo>
                  <a:pt x="574220" y="271299"/>
                </a:moveTo>
                <a:lnTo>
                  <a:pt x="343020" y="170832"/>
                </a:lnTo>
                <a:lnTo>
                  <a:pt x="384028" y="154021"/>
                </a:lnTo>
                <a:lnTo>
                  <a:pt x="417447" y="127578"/>
                </a:lnTo>
                <a:lnTo>
                  <a:pt x="438977" y="96042"/>
                </a:lnTo>
                <a:lnTo>
                  <a:pt x="444318" y="63948"/>
                </a:lnTo>
                <a:lnTo>
                  <a:pt x="512222" y="93456"/>
                </a:lnTo>
                <a:lnTo>
                  <a:pt x="502369" y="131206"/>
                </a:lnTo>
                <a:lnTo>
                  <a:pt x="467546" y="181424"/>
                </a:lnTo>
                <a:lnTo>
                  <a:pt x="444543" y="204573"/>
                </a:lnTo>
                <a:lnTo>
                  <a:pt x="547115" y="249145"/>
                </a:lnTo>
                <a:lnTo>
                  <a:pt x="558630" y="256756"/>
                </a:lnTo>
                <a:lnTo>
                  <a:pt x="574220" y="271299"/>
                </a:lnTo>
                <a:close/>
              </a:path>
              <a:path w="608965" h="535940">
                <a:moveTo>
                  <a:pt x="36693" y="460179"/>
                </a:moveTo>
                <a:lnTo>
                  <a:pt x="11525" y="437370"/>
                </a:lnTo>
                <a:lnTo>
                  <a:pt x="0" y="405963"/>
                </a:lnTo>
                <a:lnTo>
                  <a:pt x="2552" y="370421"/>
                </a:lnTo>
                <a:lnTo>
                  <a:pt x="19618" y="335202"/>
                </a:lnTo>
                <a:lnTo>
                  <a:pt x="68778" y="287819"/>
                </a:lnTo>
                <a:lnTo>
                  <a:pt x="128649" y="255454"/>
                </a:lnTo>
                <a:lnTo>
                  <a:pt x="150278" y="249582"/>
                </a:lnTo>
                <a:lnTo>
                  <a:pt x="157619" y="247931"/>
                </a:lnTo>
                <a:lnTo>
                  <a:pt x="156292" y="239953"/>
                </a:lnTo>
                <a:lnTo>
                  <a:pt x="139716" y="228637"/>
                </a:lnTo>
                <a:lnTo>
                  <a:pt x="131486" y="222902"/>
                </a:lnTo>
                <a:lnTo>
                  <a:pt x="123425" y="216947"/>
                </a:lnTo>
                <a:lnTo>
                  <a:pt x="97114" y="189762"/>
                </a:lnTo>
                <a:lnTo>
                  <a:pt x="80695" y="157949"/>
                </a:lnTo>
                <a:lnTo>
                  <a:pt x="74759" y="124508"/>
                </a:lnTo>
                <a:lnTo>
                  <a:pt x="79899" y="92441"/>
                </a:lnTo>
                <a:lnTo>
                  <a:pt x="102778" y="57386"/>
                </a:lnTo>
                <a:lnTo>
                  <a:pt x="135409" y="40762"/>
                </a:lnTo>
                <a:lnTo>
                  <a:pt x="171956" y="40810"/>
                </a:lnTo>
                <a:lnTo>
                  <a:pt x="206583" y="55769"/>
                </a:lnTo>
                <a:lnTo>
                  <a:pt x="228604" y="71899"/>
                </a:lnTo>
                <a:lnTo>
                  <a:pt x="250093" y="89090"/>
                </a:lnTo>
                <a:lnTo>
                  <a:pt x="293464" y="124884"/>
                </a:lnTo>
                <a:lnTo>
                  <a:pt x="350907" y="149845"/>
                </a:lnTo>
                <a:lnTo>
                  <a:pt x="343020" y="170832"/>
                </a:lnTo>
                <a:lnTo>
                  <a:pt x="574220" y="271299"/>
                </a:lnTo>
                <a:lnTo>
                  <a:pt x="583468" y="279927"/>
                </a:lnTo>
                <a:lnTo>
                  <a:pt x="597952" y="304315"/>
                </a:lnTo>
                <a:lnTo>
                  <a:pt x="162786" y="115215"/>
                </a:lnTo>
                <a:lnTo>
                  <a:pt x="155031" y="114383"/>
                </a:lnTo>
                <a:lnTo>
                  <a:pt x="149459" y="118688"/>
                </a:lnTo>
                <a:lnTo>
                  <a:pt x="147756" y="126164"/>
                </a:lnTo>
                <a:lnTo>
                  <a:pt x="149274" y="129750"/>
                </a:lnTo>
                <a:lnTo>
                  <a:pt x="180960" y="164599"/>
                </a:lnTo>
                <a:lnTo>
                  <a:pt x="233564" y="197255"/>
                </a:lnTo>
                <a:lnTo>
                  <a:pt x="410867" y="274301"/>
                </a:lnTo>
                <a:lnTo>
                  <a:pt x="402514" y="272878"/>
                </a:lnTo>
                <a:lnTo>
                  <a:pt x="358620" y="269754"/>
                </a:lnTo>
                <a:lnTo>
                  <a:pt x="381923" y="311552"/>
                </a:lnTo>
                <a:lnTo>
                  <a:pt x="421800" y="342455"/>
                </a:lnTo>
                <a:lnTo>
                  <a:pt x="574328" y="408735"/>
                </a:lnTo>
                <a:lnTo>
                  <a:pt x="567925" y="414986"/>
                </a:lnTo>
                <a:lnTo>
                  <a:pt x="530563" y="431397"/>
                </a:lnTo>
                <a:lnTo>
                  <a:pt x="525703" y="432273"/>
                </a:lnTo>
                <a:lnTo>
                  <a:pt x="228141" y="302968"/>
                </a:lnTo>
                <a:lnTo>
                  <a:pt x="193570" y="311899"/>
                </a:lnTo>
                <a:lnTo>
                  <a:pt x="128612" y="338316"/>
                </a:lnTo>
                <a:lnTo>
                  <a:pt x="93251" y="367017"/>
                </a:lnTo>
                <a:lnTo>
                  <a:pt x="82533" y="384763"/>
                </a:lnTo>
                <a:lnTo>
                  <a:pt x="77240" y="393710"/>
                </a:lnTo>
                <a:lnTo>
                  <a:pt x="190773" y="443045"/>
                </a:lnTo>
                <a:lnTo>
                  <a:pt x="186597" y="446198"/>
                </a:lnTo>
                <a:lnTo>
                  <a:pt x="172384" y="455967"/>
                </a:lnTo>
                <a:lnTo>
                  <a:pt x="138995" y="472019"/>
                </a:lnTo>
                <a:lnTo>
                  <a:pt x="105120" y="477859"/>
                </a:lnTo>
                <a:lnTo>
                  <a:pt x="70954" y="473805"/>
                </a:lnTo>
                <a:lnTo>
                  <a:pt x="36693" y="460179"/>
                </a:lnTo>
                <a:close/>
              </a:path>
              <a:path w="608965" h="535940">
                <a:moveTo>
                  <a:pt x="547115" y="249145"/>
                </a:moveTo>
                <a:lnTo>
                  <a:pt x="444543" y="204573"/>
                </a:lnTo>
                <a:lnTo>
                  <a:pt x="463601" y="211263"/>
                </a:lnTo>
                <a:lnTo>
                  <a:pt x="469331" y="213105"/>
                </a:lnTo>
                <a:lnTo>
                  <a:pt x="501089" y="224253"/>
                </a:lnTo>
                <a:lnTo>
                  <a:pt x="531013" y="238501"/>
                </a:lnTo>
                <a:lnTo>
                  <a:pt x="547115" y="249145"/>
                </a:lnTo>
                <a:close/>
              </a:path>
              <a:path w="608965" h="535940">
                <a:moveTo>
                  <a:pt x="410867" y="274301"/>
                </a:moveTo>
                <a:lnTo>
                  <a:pt x="233564" y="197255"/>
                </a:lnTo>
                <a:lnTo>
                  <a:pt x="241608" y="186404"/>
                </a:lnTo>
                <a:lnTo>
                  <a:pt x="184820" y="134751"/>
                </a:lnTo>
                <a:lnTo>
                  <a:pt x="162786" y="115215"/>
                </a:lnTo>
                <a:lnTo>
                  <a:pt x="597952" y="304315"/>
                </a:lnTo>
                <a:lnTo>
                  <a:pt x="605984" y="317840"/>
                </a:lnTo>
                <a:lnTo>
                  <a:pt x="608265" y="348078"/>
                </a:lnTo>
                <a:lnTo>
                  <a:pt x="484849" y="294448"/>
                </a:lnTo>
                <a:lnTo>
                  <a:pt x="444869" y="280096"/>
                </a:lnTo>
                <a:lnTo>
                  <a:pt x="410867" y="274301"/>
                </a:lnTo>
                <a:close/>
              </a:path>
              <a:path w="608965" h="535940">
                <a:moveTo>
                  <a:pt x="574328" y="408735"/>
                </a:moveTo>
                <a:lnTo>
                  <a:pt x="421800" y="342455"/>
                </a:lnTo>
                <a:lnTo>
                  <a:pt x="467398" y="360188"/>
                </a:lnTo>
                <a:lnTo>
                  <a:pt x="507863" y="362479"/>
                </a:lnTo>
                <a:lnTo>
                  <a:pt x="515488" y="360053"/>
                </a:lnTo>
                <a:lnTo>
                  <a:pt x="522853" y="356156"/>
                </a:lnTo>
                <a:lnTo>
                  <a:pt x="530109" y="351635"/>
                </a:lnTo>
                <a:lnTo>
                  <a:pt x="537403" y="347334"/>
                </a:lnTo>
                <a:lnTo>
                  <a:pt x="533842" y="339802"/>
                </a:lnTo>
                <a:lnTo>
                  <a:pt x="530450" y="332077"/>
                </a:lnTo>
                <a:lnTo>
                  <a:pt x="526588" y="324891"/>
                </a:lnTo>
                <a:lnTo>
                  <a:pt x="521617" y="318974"/>
                </a:lnTo>
                <a:lnTo>
                  <a:pt x="484849" y="294448"/>
                </a:lnTo>
                <a:lnTo>
                  <a:pt x="608265" y="348078"/>
                </a:lnTo>
                <a:lnTo>
                  <a:pt x="608793" y="355076"/>
                </a:lnTo>
                <a:lnTo>
                  <a:pt x="595054" y="388502"/>
                </a:lnTo>
                <a:lnTo>
                  <a:pt x="574328" y="408735"/>
                </a:lnTo>
                <a:close/>
              </a:path>
              <a:path w="608965" h="535940">
                <a:moveTo>
                  <a:pt x="190773" y="443045"/>
                </a:moveTo>
                <a:lnTo>
                  <a:pt x="77240" y="393710"/>
                </a:lnTo>
                <a:lnTo>
                  <a:pt x="89363" y="395827"/>
                </a:lnTo>
                <a:lnTo>
                  <a:pt x="101718" y="398432"/>
                </a:lnTo>
                <a:lnTo>
                  <a:pt x="113403" y="399635"/>
                </a:lnTo>
                <a:lnTo>
                  <a:pt x="154051" y="379404"/>
                </a:lnTo>
                <a:lnTo>
                  <a:pt x="205711" y="331179"/>
                </a:lnTo>
                <a:lnTo>
                  <a:pt x="228141" y="302968"/>
                </a:lnTo>
                <a:lnTo>
                  <a:pt x="525703" y="432273"/>
                </a:lnTo>
                <a:lnTo>
                  <a:pt x="507238" y="435602"/>
                </a:lnTo>
                <a:lnTo>
                  <a:pt x="311702" y="350632"/>
                </a:lnTo>
                <a:lnTo>
                  <a:pt x="308696" y="380122"/>
                </a:lnTo>
                <a:lnTo>
                  <a:pt x="306401" y="408393"/>
                </a:lnTo>
                <a:lnTo>
                  <a:pt x="309369" y="435663"/>
                </a:lnTo>
                <a:lnTo>
                  <a:pt x="318591" y="454776"/>
                </a:lnTo>
                <a:lnTo>
                  <a:pt x="227023" y="414985"/>
                </a:lnTo>
                <a:lnTo>
                  <a:pt x="213747" y="425285"/>
                </a:lnTo>
                <a:lnTo>
                  <a:pt x="200227" y="435907"/>
                </a:lnTo>
                <a:lnTo>
                  <a:pt x="190773" y="443045"/>
                </a:lnTo>
                <a:close/>
              </a:path>
              <a:path w="608965" h="535940">
                <a:moveTo>
                  <a:pt x="389521" y="491430"/>
                </a:moveTo>
                <a:lnTo>
                  <a:pt x="322151" y="462154"/>
                </a:lnTo>
                <a:lnTo>
                  <a:pt x="333144" y="436904"/>
                </a:lnTo>
                <a:lnTo>
                  <a:pt x="334877" y="405572"/>
                </a:lnTo>
                <a:lnTo>
                  <a:pt x="327636" y="374650"/>
                </a:lnTo>
                <a:lnTo>
                  <a:pt x="311702" y="350632"/>
                </a:lnTo>
                <a:lnTo>
                  <a:pt x="507238" y="435602"/>
                </a:lnTo>
                <a:lnTo>
                  <a:pt x="483610" y="436346"/>
                </a:lnTo>
                <a:lnTo>
                  <a:pt x="460213" y="433104"/>
                </a:lnTo>
                <a:lnTo>
                  <a:pt x="437375" y="425527"/>
                </a:lnTo>
                <a:lnTo>
                  <a:pt x="428776" y="421790"/>
                </a:lnTo>
                <a:lnTo>
                  <a:pt x="419129" y="421168"/>
                </a:lnTo>
                <a:lnTo>
                  <a:pt x="412527" y="419701"/>
                </a:lnTo>
                <a:lnTo>
                  <a:pt x="407498" y="437129"/>
                </a:lnTo>
                <a:lnTo>
                  <a:pt x="402907" y="453298"/>
                </a:lnTo>
                <a:lnTo>
                  <a:pt x="398183" y="469085"/>
                </a:lnTo>
                <a:lnTo>
                  <a:pt x="392866" y="484885"/>
                </a:lnTo>
                <a:lnTo>
                  <a:pt x="389521" y="491430"/>
                </a:lnTo>
                <a:close/>
              </a:path>
              <a:path w="608965" h="535940">
                <a:moveTo>
                  <a:pt x="437098" y="425435"/>
                </a:moveTo>
                <a:lnTo>
                  <a:pt x="428776" y="421790"/>
                </a:lnTo>
                <a:lnTo>
                  <a:pt x="437375" y="425527"/>
                </a:lnTo>
                <a:lnTo>
                  <a:pt x="437098" y="425435"/>
                </a:lnTo>
                <a:close/>
              </a:path>
              <a:path w="608965" h="535940">
                <a:moveTo>
                  <a:pt x="297903" y="532080"/>
                </a:moveTo>
                <a:lnTo>
                  <a:pt x="260503" y="505987"/>
                </a:lnTo>
                <a:lnTo>
                  <a:pt x="241860" y="467590"/>
                </a:lnTo>
                <a:lnTo>
                  <a:pt x="231894" y="432494"/>
                </a:lnTo>
                <a:lnTo>
                  <a:pt x="227023" y="414985"/>
                </a:lnTo>
                <a:lnTo>
                  <a:pt x="318591" y="454776"/>
                </a:lnTo>
                <a:lnTo>
                  <a:pt x="322151" y="462154"/>
                </a:lnTo>
                <a:lnTo>
                  <a:pt x="389521" y="491430"/>
                </a:lnTo>
                <a:lnTo>
                  <a:pt x="381703" y="506724"/>
                </a:lnTo>
                <a:lnTo>
                  <a:pt x="366096" y="522890"/>
                </a:lnTo>
                <a:lnTo>
                  <a:pt x="346206" y="532805"/>
                </a:lnTo>
                <a:lnTo>
                  <a:pt x="322197" y="535897"/>
                </a:lnTo>
                <a:lnTo>
                  <a:pt x="297903" y="53208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990222" y="843851"/>
            <a:ext cx="201930" cy="377613"/>
          </a:xfrm>
          <a:custGeom>
            <a:avLst/>
            <a:gdLst/>
            <a:ahLst/>
            <a:cxnLst/>
            <a:rect l="l" t="t" r="r" b="b"/>
            <a:pathLst>
              <a:path w="302894" h="566419">
                <a:moveTo>
                  <a:pt x="250033" y="198595"/>
                </a:moveTo>
                <a:lnTo>
                  <a:pt x="194483" y="174456"/>
                </a:lnTo>
                <a:lnTo>
                  <a:pt x="199580" y="159104"/>
                </a:lnTo>
                <a:lnTo>
                  <a:pt x="204182" y="145387"/>
                </a:lnTo>
                <a:lnTo>
                  <a:pt x="208797" y="131202"/>
                </a:lnTo>
                <a:lnTo>
                  <a:pt x="231215" y="72053"/>
                </a:lnTo>
                <a:lnTo>
                  <a:pt x="257736" y="34809"/>
                </a:lnTo>
                <a:lnTo>
                  <a:pt x="292510" y="5214"/>
                </a:lnTo>
                <a:lnTo>
                  <a:pt x="302664" y="0"/>
                </a:lnTo>
                <a:lnTo>
                  <a:pt x="302664" y="76325"/>
                </a:lnTo>
                <a:lnTo>
                  <a:pt x="286688" y="93493"/>
                </a:lnTo>
                <a:lnTo>
                  <a:pt x="264452" y="134327"/>
                </a:lnTo>
                <a:lnTo>
                  <a:pt x="251587" y="177052"/>
                </a:lnTo>
                <a:lnTo>
                  <a:pt x="250033" y="198595"/>
                </a:lnTo>
                <a:close/>
              </a:path>
              <a:path w="302894" h="566419">
                <a:moveTo>
                  <a:pt x="302664" y="239360"/>
                </a:moveTo>
                <a:lnTo>
                  <a:pt x="248781" y="215945"/>
                </a:lnTo>
                <a:lnTo>
                  <a:pt x="279621" y="193886"/>
                </a:lnTo>
                <a:lnTo>
                  <a:pt x="302664" y="166846"/>
                </a:lnTo>
                <a:lnTo>
                  <a:pt x="302664" y="239360"/>
                </a:lnTo>
                <a:close/>
              </a:path>
              <a:path w="302894" h="566419">
                <a:moveTo>
                  <a:pt x="59698" y="516211"/>
                </a:moveTo>
                <a:lnTo>
                  <a:pt x="44485" y="504564"/>
                </a:lnTo>
                <a:lnTo>
                  <a:pt x="33461" y="488740"/>
                </a:lnTo>
                <a:lnTo>
                  <a:pt x="28336" y="471343"/>
                </a:lnTo>
                <a:lnTo>
                  <a:pt x="28518" y="452765"/>
                </a:lnTo>
                <a:lnTo>
                  <a:pt x="46532" y="403275"/>
                </a:lnTo>
                <a:lnTo>
                  <a:pt x="82423" y="349499"/>
                </a:lnTo>
                <a:lnTo>
                  <a:pt x="107587" y="321675"/>
                </a:lnTo>
                <a:lnTo>
                  <a:pt x="110375" y="317662"/>
                </a:lnTo>
                <a:lnTo>
                  <a:pt x="114044" y="313136"/>
                </a:lnTo>
                <a:lnTo>
                  <a:pt x="81763" y="295808"/>
                </a:lnTo>
                <a:lnTo>
                  <a:pt x="66272" y="287088"/>
                </a:lnTo>
                <a:lnTo>
                  <a:pt x="32955" y="262407"/>
                </a:lnTo>
                <a:lnTo>
                  <a:pt x="6709" y="223982"/>
                </a:lnTo>
                <a:lnTo>
                  <a:pt x="0" y="200307"/>
                </a:lnTo>
                <a:lnTo>
                  <a:pt x="612" y="165976"/>
                </a:lnTo>
                <a:lnTo>
                  <a:pt x="13974" y="139356"/>
                </a:lnTo>
                <a:lnTo>
                  <a:pt x="38296" y="123354"/>
                </a:lnTo>
                <a:lnTo>
                  <a:pt x="71790" y="120875"/>
                </a:lnTo>
                <a:lnTo>
                  <a:pt x="93945" y="125720"/>
                </a:lnTo>
                <a:lnTo>
                  <a:pt x="158628" y="151061"/>
                </a:lnTo>
                <a:lnTo>
                  <a:pt x="185108" y="167835"/>
                </a:lnTo>
                <a:lnTo>
                  <a:pt x="194483" y="174456"/>
                </a:lnTo>
                <a:lnTo>
                  <a:pt x="250033" y="198595"/>
                </a:lnTo>
                <a:lnTo>
                  <a:pt x="248781" y="215945"/>
                </a:lnTo>
                <a:lnTo>
                  <a:pt x="302664" y="239360"/>
                </a:lnTo>
                <a:lnTo>
                  <a:pt x="302664" y="289343"/>
                </a:lnTo>
                <a:lnTo>
                  <a:pt x="98254" y="200517"/>
                </a:lnTo>
                <a:lnTo>
                  <a:pt x="74135" y="194635"/>
                </a:lnTo>
                <a:lnTo>
                  <a:pt x="88767" y="217090"/>
                </a:lnTo>
                <a:lnTo>
                  <a:pt x="108108" y="231320"/>
                </a:lnTo>
                <a:lnTo>
                  <a:pt x="302664" y="315864"/>
                </a:lnTo>
                <a:lnTo>
                  <a:pt x="302664" y="372228"/>
                </a:lnTo>
                <a:lnTo>
                  <a:pt x="206268" y="330339"/>
                </a:lnTo>
                <a:lnTo>
                  <a:pt x="172083" y="355302"/>
                </a:lnTo>
                <a:lnTo>
                  <a:pt x="143810" y="383465"/>
                </a:lnTo>
                <a:lnTo>
                  <a:pt x="120325" y="414540"/>
                </a:lnTo>
                <a:lnTo>
                  <a:pt x="100505" y="448241"/>
                </a:lnTo>
                <a:lnTo>
                  <a:pt x="173060" y="479769"/>
                </a:lnTo>
                <a:lnTo>
                  <a:pt x="158814" y="488646"/>
                </a:lnTo>
                <a:lnTo>
                  <a:pt x="136016" y="502311"/>
                </a:lnTo>
                <a:lnTo>
                  <a:pt x="112659" y="515117"/>
                </a:lnTo>
                <a:lnTo>
                  <a:pt x="94670" y="521356"/>
                </a:lnTo>
                <a:lnTo>
                  <a:pt x="76721" y="521765"/>
                </a:lnTo>
                <a:lnTo>
                  <a:pt x="59698" y="516211"/>
                </a:lnTo>
                <a:close/>
              </a:path>
              <a:path w="302894" h="566419">
                <a:moveTo>
                  <a:pt x="302664" y="315864"/>
                </a:moveTo>
                <a:lnTo>
                  <a:pt x="108108" y="231320"/>
                </a:lnTo>
                <a:lnTo>
                  <a:pt x="131022" y="239307"/>
                </a:lnTo>
                <a:lnTo>
                  <a:pt x="156377" y="243032"/>
                </a:lnTo>
                <a:lnTo>
                  <a:pt x="138098" y="226947"/>
                </a:lnTo>
                <a:lnTo>
                  <a:pt x="119150" y="212031"/>
                </a:lnTo>
                <a:lnTo>
                  <a:pt x="98254" y="200517"/>
                </a:lnTo>
                <a:lnTo>
                  <a:pt x="302664" y="289343"/>
                </a:lnTo>
                <a:lnTo>
                  <a:pt x="302664" y="315864"/>
                </a:lnTo>
                <a:close/>
              </a:path>
              <a:path w="302894" h="566419">
                <a:moveTo>
                  <a:pt x="173060" y="479769"/>
                </a:moveTo>
                <a:lnTo>
                  <a:pt x="100505" y="448241"/>
                </a:lnTo>
                <a:lnTo>
                  <a:pt x="135879" y="428845"/>
                </a:lnTo>
                <a:lnTo>
                  <a:pt x="164264" y="402276"/>
                </a:lnTo>
                <a:lnTo>
                  <a:pt x="187211" y="369215"/>
                </a:lnTo>
                <a:lnTo>
                  <a:pt x="206268" y="330339"/>
                </a:lnTo>
                <a:lnTo>
                  <a:pt x="302664" y="372228"/>
                </a:lnTo>
                <a:lnTo>
                  <a:pt x="302664" y="380192"/>
                </a:lnTo>
                <a:lnTo>
                  <a:pt x="281425" y="370962"/>
                </a:lnTo>
                <a:lnTo>
                  <a:pt x="274247" y="398280"/>
                </a:lnTo>
                <a:lnTo>
                  <a:pt x="273619" y="434572"/>
                </a:lnTo>
                <a:lnTo>
                  <a:pt x="278888" y="469783"/>
                </a:lnTo>
                <a:lnTo>
                  <a:pt x="289403" y="493858"/>
                </a:lnTo>
                <a:lnTo>
                  <a:pt x="302664" y="499620"/>
                </a:lnTo>
                <a:lnTo>
                  <a:pt x="302664" y="504133"/>
                </a:lnTo>
                <a:lnTo>
                  <a:pt x="203396" y="460997"/>
                </a:lnTo>
                <a:lnTo>
                  <a:pt x="181218" y="474686"/>
                </a:lnTo>
                <a:lnTo>
                  <a:pt x="173060" y="479769"/>
                </a:lnTo>
                <a:close/>
              </a:path>
              <a:path w="302894" h="566419">
                <a:moveTo>
                  <a:pt x="302664" y="392923"/>
                </a:moveTo>
                <a:lnTo>
                  <a:pt x="281425" y="370962"/>
                </a:lnTo>
                <a:lnTo>
                  <a:pt x="302664" y="380192"/>
                </a:lnTo>
                <a:lnTo>
                  <a:pt x="302664" y="392923"/>
                </a:lnTo>
                <a:close/>
              </a:path>
              <a:path w="302894" h="566419">
                <a:moveTo>
                  <a:pt x="302664" y="499620"/>
                </a:moveTo>
                <a:lnTo>
                  <a:pt x="289403" y="493858"/>
                </a:lnTo>
                <a:lnTo>
                  <a:pt x="302664" y="478909"/>
                </a:lnTo>
                <a:lnTo>
                  <a:pt x="302664" y="499620"/>
                </a:lnTo>
                <a:close/>
              </a:path>
              <a:path w="302894" h="566419">
                <a:moveTo>
                  <a:pt x="257022" y="561460"/>
                </a:moveTo>
                <a:lnTo>
                  <a:pt x="224073" y="524298"/>
                </a:lnTo>
                <a:lnTo>
                  <a:pt x="207717" y="475652"/>
                </a:lnTo>
                <a:lnTo>
                  <a:pt x="203396" y="460997"/>
                </a:lnTo>
                <a:lnTo>
                  <a:pt x="302664" y="504133"/>
                </a:lnTo>
                <a:lnTo>
                  <a:pt x="302664" y="562266"/>
                </a:lnTo>
                <a:lnTo>
                  <a:pt x="278349" y="565970"/>
                </a:lnTo>
                <a:lnTo>
                  <a:pt x="257022" y="56146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879880" y="382694"/>
            <a:ext cx="312420" cy="394123"/>
          </a:xfrm>
          <a:custGeom>
            <a:avLst/>
            <a:gdLst/>
            <a:ahLst/>
            <a:cxnLst/>
            <a:rect l="l" t="t" r="r" b="b"/>
            <a:pathLst>
              <a:path w="468630" h="591185">
                <a:moveTo>
                  <a:pt x="375757" y="215433"/>
                </a:moveTo>
                <a:lnTo>
                  <a:pt x="301286" y="183072"/>
                </a:lnTo>
                <a:lnTo>
                  <a:pt x="324750" y="167982"/>
                </a:lnTo>
                <a:lnTo>
                  <a:pt x="349332" y="151971"/>
                </a:lnTo>
                <a:lnTo>
                  <a:pt x="402095" y="122173"/>
                </a:lnTo>
                <a:lnTo>
                  <a:pt x="454135" y="113231"/>
                </a:lnTo>
                <a:lnTo>
                  <a:pt x="468178" y="113905"/>
                </a:lnTo>
                <a:lnTo>
                  <a:pt x="468178" y="197240"/>
                </a:lnTo>
                <a:lnTo>
                  <a:pt x="437283" y="183815"/>
                </a:lnTo>
                <a:lnTo>
                  <a:pt x="398101" y="199627"/>
                </a:lnTo>
                <a:lnTo>
                  <a:pt x="375757" y="215433"/>
                </a:lnTo>
                <a:close/>
              </a:path>
              <a:path w="468630" h="591185">
                <a:moveTo>
                  <a:pt x="44857" y="470980"/>
                </a:moveTo>
                <a:lnTo>
                  <a:pt x="26300" y="458261"/>
                </a:lnTo>
                <a:lnTo>
                  <a:pt x="11702" y="440670"/>
                </a:lnTo>
                <a:lnTo>
                  <a:pt x="3161" y="420986"/>
                </a:lnTo>
                <a:lnTo>
                  <a:pt x="0" y="399541"/>
                </a:lnTo>
                <a:lnTo>
                  <a:pt x="1545" y="376666"/>
                </a:lnTo>
                <a:lnTo>
                  <a:pt x="17365" y="337607"/>
                </a:lnTo>
                <a:lnTo>
                  <a:pt x="47412" y="308057"/>
                </a:lnTo>
                <a:lnTo>
                  <a:pt x="86078" y="288341"/>
                </a:lnTo>
                <a:lnTo>
                  <a:pt x="127754" y="278786"/>
                </a:lnTo>
                <a:lnTo>
                  <a:pt x="157061" y="276683"/>
                </a:lnTo>
                <a:lnTo>
                  <a:pt x="139219" y="242036"/>
                </a:lnTo>
                <a:lnTo>
                  <a:pt x="124386" y="206800"/>
                </a:lnTo>
                <a:lnTo>
                  <a:pt x="113770" y="170396"/>
                </a:lnTo>
                <a:lnTo>
                  <a:pt x="108610" y="132461"/>
                </a:lnTo>
                <a:lnTo>
                  <a:pt x="107632" y="107004"/>
                </a:lnTo>
                <a:lnTo>
                  <a:pt x="108466" y="81782"/>
                </a:lnTo>
                <a:lnTo>
                  <a:pt x="122149" y="32609"/>
                </a:lnTo>
                <a:lnTo>
                  <a:pt x="152004" y="4055"/>
                </a:lnTo>
                <a:lnTo>
                  <a:pt x="171638" y="0"/>
                </a:lnTo>
                <a:lnTo>
                  <a:pt x="192834" y="3678"/>
                </a:lnTo>
                <a:lnTo>
                  <a:pt x="240759" y="35483"/>
                </a:lnTo>
                <a:lnTo>
                  <a:pt x="270616" y="83714"/>
                </a:lnTo>
                <a:lnTo>
                  <a:pt x="280732" y="111633"/>
                </a:lnTo>
                <a:lnTo>
                  <a:pt x="170405" y="63690"/>
                </a:lnTo>
                <a:lnTo>
                  <a:pt x="164918" y="117647"/>
                </a:lnTo>
                <a:lnTo>
                  <a:pt x="170155" y="169102"/>
                </a:lnTo>
                <a:lnTo>
                  <a:pt x="185145" y="218772"/>
                </a:lnTo>
                <a:lnTo>
                  <a:pt x="208917" y="267376"/>
                </a:lnTo>
                <a:lnTo>
                  <a:pt x="468178" y="380037"/>
                </a:lnTo>
                <a:lnTo>
                  <a:pt x="468178" y="399026"/>
                </a:lnTo>
                <a:lnTo>
                  <a:pt x="397961" y="368513"/>
                </a:lnTo>
                <a:lnTo>
                  <a:pt x="373099" y="360786"/>
                </a:lnTo>
                <a:lnTo>
                  <a:pt x="345279" y="358417"/>
                </a:lnTo>
                <a:lnTo>
                  <a:pt x="367740" y="377049"/>
                </a:lnTo>
                <a:lnTo>
                  <a:pt x="390242" y="389942"/>
                </a:lnTo>
                <a:lnTo>
                  <a:pt x="468178" y="423808"/>
                </a:lnTo>
                <a:lnTo>
                  <a:pt x="468178" y="467088"/>
                </a:lnTo>
                <a:lnTo>
                  <a:pt x="458311" y="470765"/>
                </a:lnTo>
                <a:lnTo>
                  <a:pt x="443019" y="472226"/>
                </a:lnTo>
                <a:lnTo>
                  <a:pt x="238317" y="383274"/>
                </a:lnTo>
                <a:lnTo>
                  <a:pt x="239096" y="385443"/>
                </a:lnTo>
                <a:lnTo>
                  <a:pt x="239078" y="385654"/>
                </a:lnTo>
                <a:lnTo>
                  <a:pt x="239114" y="386054"/>
                </a:lnTo>
                <a:lnTo>
                  <a:pt x="152206" y="348289"/>
                </a:lnTo>
                <a:lnTo>
                  <a:pt x="144646" y="347908"/>
                </a:lnTo>
                <a:lnTo>
                  <a:pt x="136888" y="346232"/>
                </a:lnTo>
                <a:lnTo>
                  <a:pt x="93672" y="357154"/>
                </a:lnTo>
                <a:lnTo>
                  <a:pt x="67103" y="391153"/>
                </a:lnTo>
                <a:lnTo>
                  <a:pt x="69202" y="398705"/>
                </a:lnTo>
                <a:lnTo>
                  <a:pt x="69346" y="405566"/>
                </a:lnTo>
                <a:lnTo>
                  <a:pt x="158351" y="444242"/>
                </a:lnTo>
                <a:lnTo>
                  <a:pt x="149579" y="448716"/>
                </a:lnTo>
                <a:lnTo>
                  <a:pt x="135722" y="455858"/>
                </a:lnTo>
                <a:lnTo>
                  <a:pt x="121473" y="462934"/>
                </a:lnTo>
                <a:lnTo>
                  <a:pt x="106863" y="469588"/>
                </a:lnTo>
                <a:lnTo>
                  <a:pt x="85481" y="476082"/>
                </a:lnTo>
                <a:lnTo>
                  <a:pt x="64698" y="476733"/>
                </a:lnTo>
                <a:lnTo>
                  <a:pt x="44857" y="470980"/>
                </a:lnTo>
                <a:close/>
              </a:path>
              <a:path w="468630" h="591185">
                <a:moveTo>
                  <a:pt x="468178" y="380037"/>
                </a:moveTo>
                <a:lnTo>
                  <a:pt x="208917" y="267376"/>
                </a:lnTo>
                <a:lnTo>
                  <a:pt x="224680" y="219407"/>
                </a:lnTo>
                <a:lnTo>
                  <a:pt x="227582" y="169144"/>
                </a:lnTo>
                <a:lnTo>
                  <a:pt x="218752" y="122497"/>
                </a:lnTo>
                <a:lnTo>
                  <a:pt x="199317" y="85376"/>
                </a:lnTo>
                <a:lnTo>
                  <a:pt x="170405" y="63690"/>
                </a:lnTo>
                <a:lnTo>
                  <a:pt x="280732" y="111633"/>
                </a:lnTo>
                <a:lnTo>
                  <a:pt x="287603" y="134195"/>
                </a:lnTo>
                <a:lnTo>
                  <a:pt x="294504" y="159170"/>
                </a:lnTo>
                <a:lnTo>
                  <a:pt x="301286" y="183072"/>
                </a:lnTo>
                <a:lnTo>
                  <a:pt x="375757" y="215433"/>
                </a:lnTo>
                <a:lnTo>
                  <a:pt x="364823" y="223168"/>
                </a:lnTo>
                <a:lnTo>
                  <a:pt x="336066" y="252706"/>
                </a:lnTo>
                <a:lnTo>
                  <a:pt x="310448" y="286507"/>
                </a:lnTo>
                <a:lnTo>
                  <a:pt x="468178" y="355048"/>
                </a:lnTo>
                <a:lnTo>
                  <a:pt x="468178" y="380037"/>
                </a:lnTo>
                <a:close/>
              </a:path>
              <a:path w="468630" h="591185">
                <a:moveTo>
                  <a:pt x="468178" y="355048"/>
                </a:moveTo>
                <a:lnTo>
                  <a:pt x="310448" y="286507"/>
                </a:lnTo>
                <a:lnTo>
                  <a:pt x="348704" y="269372"/>
                </a:lnTo>
                <a:lnTo>
                  <a:pt x="381373" y="244955"/>
                </a:lnTo>
                <a:lnTo>
                  <a:pt x="410288" y="215640"/>
                </a:lnTo>
                <a:lnTo>
                  <a:pt x="437283" y="183815"/>
                </a:lnTo>
                <a:lnTo>
                  <a:pt x="468178" y="197240"/>
                </a:lnTo>
                <a:lnTo>
                  <a:pt x="468178" y="256130"/>
                </a:lnTo>
                <a:lnTo>
                  <a:pt x="448902" y="278691"/>
                </a:lnTo>
                <a:lnTo>
                  <a:pt x="427875" y="303625"/>
                </a:lnTo>
                <a:lnTo>
                  <a:pt x="452711" y="321007"/>
                </a:lnTo>
                <a:lnTo>
                  <a:pt x="465595" y="330573"/>
                </a:lnTo>
                <a:lnTo>
                  <a:pt x="468178" y="332783"/>
                </a:lnTo>
                <a:lnTo>
                  <a:pt x="468178" y="355048"/>
                </a:lnTo>
                <a:close/>
              </a:path>
              <a:path w="468630" h="591185">
                <a:moveTo>
                  <a:pt x="468178" y="423808"/>
                </a:moveTo>
                <a:lnTo>
                  <a:pt x="390242" y="389942"/>
                </a:lnTo>
                <a:lnTo>
                  <a:pt x="412405" y="396928"/>
                </a:lnTo>
                <a:lnTo>
                  <a:pt x="433849" y="397837"/>
                </a:lnTo>
                <a:lnTo>
                  <a:pt x="418624" y="381048"/>
                </a:lnTo>
                <a:lnTo>
                  <a:pt x="397961" y="368513"/>
                </a:lnTo>
                <a:lnTo>
                  <a:pt x="468178" y="399026"/>
                </a:lnTo>
                <a:lnTo>
                  <a:pt x="468178" y="423808"/>
                </a:lnTo>
                <a:close/>
              </a:path>
              <a:path w="468630" h="591185">
                <a:moveTo>
                  <a:pt x="328555" y="547943"/>
                </a:moveTo>
                <a:lnTo>
                  <a:pt x="258563" y="517529"/>
                </a:lnTo>
                <a:lnTo>
                  <a:pt x="274050" y="491567"/>
                </a:lnTo>
                <a:lnTo>
                  <a:pt x="274551" y="490409"/>
                </a:lnTo>
                <a:lnTo>
                  <a:pt x="275683" y="455211"/>
                </a:lnTo>
                <a:lnTo>
                  <a:pt x="263394" y="417868"/>
                </a:lnTo>
                <a:lnTo>
                  <a:pt x="239147" y="385746"/>
                </a:lnTo>
                <a:lnTo>
                  <a:pt x="239096" y="385443"/>
                </a:lnTo>
                <a:lnTo>
                  <a:pt x="239125" y="385114"/>
                </a:lnTo>
                <a:lnTo>
                  <a:pt x="239287" y="384549"/>
                </a:lnTo>
                <a:lnTo>
                  <a:pt x="239108" y="383739"/>
                </a:lnTo>
                <a:lnTo>
                  <a:pt x="238613" y="383524"/>
                </a:lnTo>
                <a:lnTo>
                  <a:pt x="238317" y="383274"/>
                </a:lnTo>
                <a:lnTo>
                  <a:pt x="443019" y="472226"/>
                </a:lnTo>
                <a:lnTo>
                  <a:pt x="442789" y="472248"/>
                </a:lnTo>
                <a:lnTo>
                  <a:pt x="239108" y="383739"/>
                </a:lnTo>
                <a:lnTo>
                  <a:pt x="442786" y="472248"/>
                </a:lnTo>
                <a:lnTo>
                  <a:pt x="430607" y="473412"/>
                </a:lnTo>
                <a:lnTo>
                  <a:pt x="403819" y="471000"/>
                </a:lnTo>
                <a:lnTo>
                  <a:pt x="378150" y="464518"/>
                </a:lnTo>
                <a:lnTo>
                  <a:pt x="353801" y="454953"/>
                </a:lnTo>
                <a:lnTo>
                  <a:pt x="349510" y="474974"/>
                </a:lnTo>
                <a:lnTo>
                  <a:pt x="345381" y="494931"/>
                </a:lnTo>
                <a:lnTo>
                  <a:pt x="340816" y="514667"/>
                </a:lnTo>
                <a:lnTo>
                  <a:pt x="335216" y="534024"/>
                </a:lnTo>
                <a:lnTo>
                  <a:pt x="328555" y="547943"/>
                </a:lnTo>
                <a:close/>
              </a:path>
              <a:path w="468630" h="591185">
                <a:moveTo>
                  <a:pt x="239147" y="385746"/>
                </a:moveTo>
                <a:lnTo>
                  <a:pt x="239096" y="385443"/>
                </a:lnTo>
                <a:lnTo>
                  <a:pt x="239161" y="385623"/>
                </a:lnTo>
                <a:close/>
              </a:path>
              <a:path w="468630" h="591185">
                <a:moveTo>
                  <a:pt x="158351" y="444242"/>
                </a:moveTo>
                <a:lnTo>
                  <a:pt x="69346" y="405566"/>
                </a:lnTo>
                <a:lnTo>
                  <a:pt x="75399" y="405244"/>
                </a:lnTo>
                <a:lnTo>
                  <a:pt x="82927" y="407140"/>
                </a:lnTo>
                <a:lnTo>
                  <a:pt x="87259" y="404231"/>
                </a:lnTo>
                <a:lnTo>
                  <a:pt x="104598" y="392301"/>
                </a:lnTo>
                <a:lnTo>
                  <a:pt x="121739" y="380074"/>
                </a:lnTo>
                <a:lnTo>
                  <a:pt x="155830" y="355330"/>
                </a:lnTo>
                <a:lnTo>
                  <a:pt x="152206" y="348289"/>
                </a:lnTo>
                <a:lnTo>
                  <a:pt x="239114" y="386054"/>
                </a:lnTo>
                <a:lnTo>
                  <a:pt x="235451" y="419708"/>
                </a:lnTo>
                <a:lnTo>
                  <a:pt x="237385" y="452969"/>
                </a:lnTo>
                <a:lnTo>
                  <a:pt x="242954" y="476604"/>
                </a:lnTo>
                <a:lnTo>
                  <a:pt x="163012" y="441866"/>
                </a:lnTo>
                <a:lnTo>
                  <a:pt x="158351" y="444242"/>
                </a:lnTo>
                <a:close/>
              </a:path>
              <a:path w="468630" h="591185">
                <a:moveTo>
                  <a:pt x="234986" y="586784"/>
                </a:moveTo>
                <a:lnTo>
                  <a:pt x="198729" y="556747"/>
                </a:lnTo>
                <a:lnTo>
                  <a:pt x="180178" y="511448"/>
                </a:lnTo>
                <a:lnTo>
                  <a:pt x="168666" y="465142"/>
                </a:lnTo>
                <a:lnTo>
                  <a:pt x="163012" y="441866"/>
                </a:lnTo>
                <a:lnTo>
                  <a:pt x="242954" y="476604"/>
                </a:lnTo>
                <a:lnTo>
                  <a:pt x="245058" y="485534"/>
                </a:lnTo>
                <a:lnTo>
                  <a:pt x="258563" y="517529"/>
                </a:lnTo>
                <a:lnTo>
                  <a:pt x="328555" y="547943"/>
                </a:lnTo>
                <a:lnTo>
                  <a:pt x="324007" y="557447"/>
                </a:lnTo>
                <a:lnTo>
                  <a:pt x="307768" y="575100"/>
                </a:lnTo>
                <a:lnTo>
                  <a:pt x="286695" y="586380"/>
                </a:lnTo>
                <a:lnTo>
                  <a:pt x="260983" y="590687"/>
                </a:lnTo>
                <a:lnTo>
                  <a:pt x="234986" y="586784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43774" y="207025"/>
            <a:ext cx="952499" cy="888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7" b="99536" l="0" r="100000">
                        <a14:foregroundMark x1="89992" y1="40139" x2="92390" y2="47332"/>
                        <a14:foregroundMark x1="23490" y1="54060" x2="24318" y2="7153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7" y="1492124"/>
            <a:ext cx="10058400" cy="53791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01056" y="791854"/>
            <a:ext cx="3347391" cy="861774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Luyện</a:t>
            </a:r>
            <a:r>
              <a:rPr lang="en-US" sz="5000" i="1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từ</a:t>
            </a:r>
            <a:r>
              <a:rPr lang="en-US" sz="5000" i="1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và</a:t>
            </a:r>
            <a:r>
              <a:rPr lang="en-US" sz="5000" i="1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câu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3767" y="-240427"/>
            <a:ext cx="1523956" cy="1508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7879" y="1132283"/>
            <a:ext cx="8839966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 rot="5400000">
            <a:off x="3681566" y="-3548089"/>
            <a:ext cx="1425574" cy="868710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8300" y="174625"/>
            <a:ext cx="9200116" cy="1325563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44710" y="1362296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51" y="3509415"/>
            <a:ext cx="7388221" cy="3533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9737" y="5888698"/>
            <a:ext cx="4389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24" y="2256646"/>
            <a:ext cx="6694512" cy="3201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8" y="3898900"/>
            <a:ext cx="6581824" cy="31183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10717" y="5888697"/>
            <a:ext cx="407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29519" y="4410725"/>
            <a:ext cx="4810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2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13591" y="-17289"/>
            <a:ext cx="4107746" cy="5641403"/>
            <a:chOff x="-12430" y="0"/>
            <a:chExt cx="6161620" cy="846210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461000" cy="5422900"/>
            </a:xfrm>
            <a:custGeom>
              <a:avLst/>
              <a:gdLst/>
              <a:ahLst/>
              <a:cxnLst/>
              <a:rect l="l" t="t" r="r" b="b"/>
              <a:pathLst>
                <a:path w="5461000" h="5422900">
                  <a:moveTo>
                    <a:pt x="12877" y="5422899"/>
                  </a:moveTo>
                  <a:lnTo>
                    <a:pt x="0" y="5422899"/>
                  </a:lnTo>
                  <a:lnTo>
                    <a:pt x="0" y="850899"/>
                  </a:lnTo>
                  <a:lnTo>
                    <a:pt x="4394" y="838199"/>
                  </a:lnTo>
                  <a:lnTo>
                    <a:pt x="29106" y="812799"/>
                  </a:lnTo>
                  <a:lnTo>
                    <a:pt x="38776" y="787399"/>
                  </a:lnTo>
                  <a:lnTo>
                    <a:pt x="79067" y="761999"/>
                  </a:lnTo>
                  <a:lnTo>
                    <a:pt x="111837" y="749299"/>
                  </a:lnTo>
                  <a:lnTo>
                    <a:pt x="133863" y="736599"/>
                  </a:lnTo>
                  <a:lnTo>
                    <a:pt x="141921" y="736599"/>
                  </a:lnTo>
                  <a:lnTo>
                    <a:pt x="84618" y="609599"/>
                  </a:lnTo>
                  <a:lnTo>
                    <a:pt x="89274" y="609599"/>
                  </a:lnTo>
                  <a:lnTo>
                    <a:pt x="104674" y="596899"/>
                  </a:lnTo>
                  <a:lnTo>
                    <a:pt x="132968" y="571499"/>
                  </a:lnTo>
                  <a:lnTo>
                    <a:pt x="176303" y="546099"/>
                  </a:lnTo>
                  <a:lnTo>
                    <a:pt x="216057" y="507999"/>
                  </a:lnTo>
                  <a:lnTo>
                    <a:pt x="236472" y="482599"/>
                  </a:lnTo>
                  <a:lnTo>
                    <a:pt x="243993" y="469899"/>
                  </a:lnTo>
                  <a:lnTo>
                    <a:pt x="245067" y="469899"/>
                  </a:lnTo>
                  <a:lnTo>
                    <a:pt x="256528" y="380999"/>
                  </a:lnTo>
                  <a:lnTo>
                    <a:pt x="329589" y="317499"/>
                  </a:lnTo>
                  <a:lnTo>
                    <a:pt x="2570142" y="0"/>
                  </a:lnTo>
                  <a:lnTo>
                    <a:pt x="4854560" y="0"/>
                  </a:lnTo>
                  <a:lnTo>
                    <a:pt x="4825003" y="38099"/>
                  </a:lnTo>
                  <a:lnTo>
                    <a:pt x="4808649" y="76199"/>
                  </a:lnTo>
                  <a:lnTo>
                    <a:pt x="4808242" y="101599"/>
                  </a:lnTo>
                  <a:lnTo>
                    <a:pt x="3908175" y="101599"/>
                  </a:lnTo>
                  <a:lnTo>
                    <a:pt x="3859226" y="114299"/>
                  </a:lnTo>
                  <a:lnTo>
                    <a:pt x="3818805" y="139699"/>
                  </a:lnTo>
                  <a:lnTo>
                    <a:pt x="3789248" y="177799"/>
                  </a:lnTo>
                  <a:lnTo>
                    <a:pt x="3772893" y="228599"/>
                  </a:lnTo>
                  <a:lnTo>
                    <a:pt x="3772487" y="253999"/>
                  </a:lnTo>
                  <a:lnTo>
                    <a:pt x="2876717" y="253999"/>
                  </a:lnTo>
                  <a:lnTo>
                    <a:pt x="2827769" y="266699"/>
                  </a:lnTo>
                  <a:lnTo>
                    <a:pt x="2787347" y="292099"/>
                  </a:lnTo>
                  <a:lnTo>
                    <a:pt x="2757790" y="330199"/>
                  </a:lnTo>
                  <a:lnTo>
                    <a:pt x="2741436" y="380999"/>
                  </a:lnTo>
                  <a:lnTo>
                    <a:pt x="2741232" y="393699"/>
                  </a:lnTo>
                  <a:lnTo>
                    <a:pt x="1845260" y="393699"/>
                  </a:lnTo>
                  <a:lnTo>
                    <a:pt x="1796311" y="406399"/>
                  </a:lnTo>
                  <a:lnTo>
                    <a:pt x="1755889" y="444499"/>
                  </a:lnTo>
                  <a:lnTo>
                    <a:pt x="1726332" y="482599"/>
                  </a:lnTo>
                  <a:lnTo>
                    <a:pt x="1709978" y="533399"/>
                  </a:lnTo>
                  <a:lnTo>
                    <a:pt x="1709775" y="546099"/>
                  </a:lnTo>
                  <a:lnTo>
                    <a:pt x="813802" y="546099"/>
                  </a:lnTo>
                  <a:lnTo>
                    <a:pt x="764853" y="558799"/>
                  </a:lnTo>
                  <a:lnTo>
                    <a:pt x="724432" y="584199"/>
                  </a:lnTo>
                  <a:lnTo>
                    <a:pt x="694875" y="634999"/>
                  </a:lnTo>
                  <a:lnTo>
                    <a:pt x="678520" y="673099"/>
                  </a:lnTo>
                  <a:lnTo>
                    <a:pt x="677707" y="723899"/>
                  </a:lnTo>
                  <a:lnTo>
                    <a:pt x="693190" y="774699"/>
                  </a:lnTo>
                  <a:lnTo>
                    <a:pt x="722151" y="812799"/>
                  </a:lnTo>
                  <a:lnTo>
                    <a:pt x="761564" y="850899"/>
                  </a:lnTo>
                  <a:lnTo>
                    <a:pt x="808404" y="863599"/>
                  </a:lnTo>
                  <a:lnTo>
                    <a:pt x="5255763" y="863599"/>
                  </a:lnTo>
                  <a:lnTo>
                    <a:pt x="5261964" y="888999"/>
                  </a:lnTo>
                  <a:lnTo>
                    <a:pt x="5281102" y="901699"/>
                  </a:lnTo>
                  <a:lnTo>
                    <a:pt x="5295809" y="914399"/>
                  </a:lnTo>
                  <a:lnTo>
                    <a:pt x="5303262" y="939799"/>
                  </a:lnTo>
                  <a:lnTo>
                    <a:pt x="5300644" y="977899"/>
                  </a:lnTo>
                  <a:lnTo>
                    <a:pt x="5299211" y="977899"/>
                  </a:lnTo>
                  <a:lnTo>
                    <a:pt x="5299211" y="990599"/>
                  </a:lnTo>
                  <a:lnTo>
                    <a:pt x="5303509" y="990599"/>
                  </a:lnTo>
                  <a:lnTo>
                    <a:pt x="5320812" y="1015999"/>
                  </a:lnTo>
                  <a:lnTo>
                    <a:pt x="5328042" y="1054099"/>
                  </a:lnTo>
                  <a:lnTo>
                    <a:pt x="5329094" y="1079499"/>
                  </a:lnTo>
                  <a:lnTo>
                    <a:pt x="5327863" y="1117599"/>
                  </a:lnTo>
                  <a:lnTo>
                    <a:pt x="5328199" y="1117599"/>
                  </a:lnTo>
                  <a:lnTo>
                    <a:pt x="5329475" y="1130299"/>
                  </a:lnTo>
                  <a:lnTo>
                    <a:pt x="5332094" y="1142999"/>
                  </a:lnTo>
                  <a:lnTo>
                    <a:pt x="5336459" y="1142999"/>
                  </a:lnTo>
                  <a:lnTo>
                    <a:pt x="5365088" y="1181099"/>
                  </a:lnTo>
                  <a:lnTo>
                    <a:pt x="5379615" y="1231899"/>
                  </a:lnTo>
                  <a:lnTo>
                    <a:pt x="5379369" y="1269999"/>
                  </a:lnTo>
                  <a:lnTo>
                    <a:pt x="5363677" y="1320799"/>
                  </a:lnTo>
                  <a:lnTo>
                    <a:pt x="5360409" y="1320799"/>
                  </a:lnTo>
                  <a:lnTo>
                    <a:pt x="5359021" y="1333499"/>
                  </a:lnTo>
                  <a:lnTo>
                    <a:pt x="5359245" y="1346199"/>
                  </a:lnTo>
                  <a:lnTo>
                    <a:pt x="5360812" y="1346199"/>
                  </a:lnTo>
                  <a:lnTo>
                    <a:pt x="5366632" y="1371599"/>
                  </a:lnTo>
                  <a:lnTo>
                    <a:pt x="5379346" y="1396999"/>
                  </a:lnTo>
                  <a:lnTo>
                    <a:pt x="5385166" y="1409699"/>
                  </a:lnTo>
                  <a:lnTo>
                    <a:pt x="5386598" y="1422399"/>
                  </a:lnTo>
                  <a:lnTo>
                    <a:pt x="5383734" y="1435099"/>
                  </a:lnTo>
                  <a:lnTo>
                    <a:pt x="5364102" y="1435099"/>
                  </a:lnTo>
                  <a:lnTo>
                    <a:pt x="5355977" y="1447799"/>
                  </a:lnTo>
                  <a:lnTo>
                    <a:pt x="5353492" y="1460499"/>
                  </a:lnTo>
                  <a:lnTo>
                    <a:pt x="5352216" y="1473199"/>
                  </a:lnTo>
                  <a:lnTo>
                    <a:pt x="5349172" y="1498599"/>
                  </a:lnTo>
                  <a:lnTo>
                    <a:pt x="5349351" y="1523999"/>
                  </a:lnTo>
                  <a:lnTo>
                    <a:pt x="5353828" y="1536699"/>
                  </a:lnTo>
                  <a:lnTo>
                    <a:pt x="5363677" y="1549399"/>
                  </a:lnTo>
                  <a:lnTo>
                    <a:pt x="5380331" y="1562099"/>
                  </a:lnTo>
                  <a:lnTo>
                    <a:pt x="5390538" y="1574799"/>
                  </a:lnTo>
                  <a:lnTo>
                    <a:pt x="5395910" y="1587499"/>
                  </a:lnTo>
                  <a:lnTo>
                    <a:pt x="5398059" y="1600199"/>
                  </a:lnTo>
                  <a:lnTo>
                    <a:pt x="5398395" y="1625599"/>
                  </a:lnTo>
                  <a:lnTo>
                    <a:pt x="5397522" y="1650999"/>
                  </a:lnTo>
                  <a:lnTo>
                    <a:pt x="5395843" y="1663699"/>
                  </a:lnTo>
                  <a:lnTo>
                    <a:pt x="5393761" y="1689099"/>
                  </a:lnTo>
                  <a:lnTo>
                    <a:pt x="5383733" y="1689099"/>
                  </a:lnTo>
                  <a:lnTo>
                    <a:pt x="5377488" y="1701799"/>
                  </a:lnTo>
                  <a:lnTo>
                    <a:pt x="5369228" y="1714499"/>
                  </a:lnTo>
                  <a:lnTo>
                    <a:pt x="5368221" y="1727199"/>
                  </a:lnTo>
                  <a:lnTo>
                    <a:pt x="5383733" y="1739899"/>
                  </a:lnTo>
                  <a:lnTo>
                    <a:pt x="5386598" y="1739899"/>
                  </a:lnTo>
                  <a:lnTo>
                    <a:pt x="5390896" y="1752599"/>
                  </a:lnTo>
                  <a:lnTo>
                    <a:pt x="5394544" y="1777999"/>
                  </a:lnTo>
                  <a:lnTo>
                    <a:pt x="5398596" y="1790699"/>
                  </a:lnTo>
                  <a:lnTo>
                    <a:pt x="5402379" y="1816099"/>
                  </a:lnTo>
                  <a:lnTo>
                    <a:pt x="5408826" y="1866899"/>
                  </a:lnTo>
                  <a:lnTo>
                    <a:pt x="5426778" y="1917699"/>
                  </a:lnTo>
                  <a:lnTo>
                    <a:pt x="5442469" y="1943099"/>
                  </a:lnTo>
                  <a:lnTo>
                    <a:pt x="5454265" y="1968499"/>
                  </a:lnTo>
                  <a:lnTo>
                    <a:pt x="5460555" y="1981199"/>
                  </a:lnTo>
                  <a:lnTo>
                    <a:pt x="5459592" y="2006599"/>
                  </a:lnTo>
                  <a:lnTo>
                    <a:pt x="5449631" y="2031999"/>
                  </a:lnTo>
                  <a:lnTo>
                    <a:pt x="5439267" y="2057399"/>
                  </a:lnTo>
                  <a:lnTo>
                    <a:pt x="5431186" y="2082799"/>
                  </a:lnTo>
                  <a:lnTo>
                    <a:pt x="5424449" y="2108199"/>
                  </a:lnTo>
                  <a:lnTo>
                    <a:pt x="5418114" y="2133599"/>
                  </a:lnTo>
                  <a:lnTo>
                    <a:pt x="5414689" y="2158999"/>
                  </a:lnTo>
                  <a:lnTo>
                    <a:pt x="5412205" y="2184399"/>
                  </a:lnTo>
                  <a:lnTo>
                    <a:pt x="5409452" y="2197099"/>
                  </a:lnTo>
                  <a:lnTo>
                    <a:pt x="5405221" y="2222499"/>
                  </a:lnTo>
                  <a:lnTo>
                    <a:pt x="5400856" y="2235199"/>
                  </a:lnTo>
                  <a:lnTo>
                    <a:pt x="5393939" y="2235199"/>
                  </a:lnTo>
                  <a:lnTo>
                    <a:pt x="5387291" y="2247899"/>
                  </a:lnTo>
                  <a:lnTo>
                    <a:pt x="5383732" y="2260599"/>
                  </a:lnTo>
                  <a:lnTo>
                    <a:pt x="5378517" y="2285999"/>
                  </a:lnTo>
                  <a:lnTo>
                    <a:pt x="5375316" y="2324099"/>
                  </a:lnTo>
                  <a:lnTo>
                    <a:pt x="5379905" y="2349499"/>
                  </a:lnTo>
                  <a:lnTo>
                    <a:pt x="5398058" y="2374899"/>
                  </a:lnTo>
                  <a:lnTo>
                    <a:pt x="5400923" y="2374899"/>
                  </a:lnTo>
                  <a:lnTo>
                    <a:pt x="5399491" y="2387599"/>
                  </a:lnTo>
                  <a:lnTo>
                    <a:pt x="5399267" y="2412999"/>
                  </a:lnTo>
                  <a:lnTo>
                    <a:pt x="5398282" y="2451099"/>
                  </a:lnTo>
                  <a:lnTo>
                    <a:pt x="5398058" y="2463799"/>
                  </a:lnTo>
                  <a:lnTo>
                    <a:pt x="5399714" y="2501899"/>
                  </a:lnTo>
                  <a:lnTo>
                    <a:pt x="5401640" y="2527299"/>
                  </a:lnTo>
                  <a:lnTo>
                    <a:pt x="5402490" y="2565399"/>
                  </a:lnTo>
                  <a:lnTo>
                    <a:pt x="5400923" y="2590799"/>
                  </a:lnTo>
                  <a:lnTo>
                    <a:pt x="5397499" y="2628899"/>
                  </a:lnTo>
                  <a:lnTo>
                    <a:pt x="5391791" y="2654299"/>
                  </a:lnTo>
                  <a:lnTo>
                    <a:pt x="5384203" y="2692399"/>
                  </a:lnTo>
                  <a:lnTo>
                    <a:pt x="5375137" y="2717799"/>
                  </a:lnTo>
                  <a:lnTo>
                    <a:pt x="5366251" y="2743199"/>
                  </a:lnTo>
                  <a:lnTo>
                    <a:pt x="5355618" y="2768599"/>
                  </a:lnTo>
                  <a:lnTo>
                    <a:pt x="5344717" y="2793999"/>
                  </a:lnTo>
                  <a:lnTo>
                    <a:pt x="5335025" y="2819399"/>
                  </a:lnTo>
                  <a:lnTo>
                    <a:pt x="5322087" y="2844799"/>
                  </a:lnTo>
                  <a:lnTo>
                    <a:pt x="5301359" y="2870199"/>
                  </a:lnTo>
                  <a:lnTo>
                    <a:pt x="5277408" y="2882899"/>
                  </a:lnTo>
                  <a:lnTo>
                    <a:pt x="5254800" y="2895599"/>
                  </a:lnTo>
                  <a:lnTo>
                    <a:pt x="5211286" y="2895599"/>
                  </a:lnTo>
                  <a:lnTo>
                    <a:pt x="5193356" y="2908299"/>
                  </a:lnTo>
                  <a:lnTo>
                    <a:pt x="5177441" y="2920999"/>
                  </a:lnTo>
                  <a:lnTo>
                    <a:pt x="5161302" y="2933699"/>
                  </a:lnTo>
                  <a:lnTo>
                    <a:pt x="5143954" y="2959099"/>
                  </a:lnTo>
                  <a:lnTo>
                    <a:pt x="5130099" y="2971799"/>
                  </a:lnTo>
                  <a:lnTo>
                    <a:pt x="5124435" y="2984499"/>
                  </a:lnTo>
                  <a:lnTo>
                    <a:pt x="5119869" y="2997199"/>
                  </a:lnTo>
                  <a:lnTo>
                    <a:pt x="5108319" y="3022599"/>
                  </a:lnTo>
                  <a:lnTo>
                    <a:pt x="5093008" y="3035299"/>
                  </a:lnTo>
                  <a:lnTo>
                    <a:pt x="5077160" y="3047999"/>
                  </a:lnTo>
                  <a:lnTo>
                    <a:pt x="5064984" y="3047999"/>
                  </a:lnTo>
                  <a:lnTo>
                    <a:pt x="5059835" y="3060699"/>
                  </a:lnTo>
                  <a:lnTo>
                    <a:pt x="5057104" y="3060699"/>
                  </a:lnTo>
                  <a:lnTo>
                    <a:pt x="5048576" y="3086099"/>
                  </a:lnTo>
                  <a:lnTo>
                    <a:pt x="5031855" y="3111499"/>
                  </a:lnTo>
                  <a:lnTo>
                    <a:pt x="5010568" y="3124199"/>
                  </a:lnTo>
                  <a:lnTo>
                    <a:pt x="4988341" y="3124199"/>
                  </a:lnTo>
                  <a:lnTo>
                    <a:pt x="4947938" y="3149599"/>
                  </a:lnTo>
                  <a:lnTo>
                    <a:pt x="4909012" y="3162299"/>
                  </a:lnTo>
                  <a:lnTo>
                    <a:pt x="4872503" y="3187699"/>
                  </a:lnTo>
                  <a:lnTo>
                    <a:pt x="4839353" y="3213099"/>
                  </a:lnTo>
                  <a:lnTo>
                    <a:pt x="4833622" y="3225799"/>
                  </a:lnTo>
                  <a:lnTo>
                    <a:pt x="4791249" y="3225799"/>
                  </a:lnTo>
                  <a:lnTo>
                    <a:pt x="4764321" y="3238499"/>
                  </a:lnTo>
                  <a:lnTo>
                    <a:pt x="4713286" y="3263899"/>
                  </a:lnTo>
                  <a:lnTo>
                    <a:pt x="4690409" y="3276599"/>
                  </a:lnTo>
                  <a:lnTo>
                    <a:pt x="4667801" y="3276599"/>
                  </a:lnTo>
                  <a:lnTo>
                    <a:pt x="4646805" y="3289299"/>
                  </a:lnTo>
                  <a:lnTo>
                    <a:pt x="4628763" y="3314699"/>
                  </a:lnTo>
                  <a:lnTo>
                    <a:pt x="4621108" y="3314699"/>
                  </a:lnTo>
                  <a:lnTo>
                    <a:pt x="4611572" y="3327399"/>
                  </a:lnTo>
                  <a:lnTo>
                    <a:pt x="4590084" y="3327399"/>
                  </a:lnTo>
                  <a:lnTo>
                    <a:pt x="4557895" y="3352799"/>
                  </a:lnTo>
                  <a:lnTo>
                    <a:pt x="4528125" y="3365499"/>
                  </a:lnTo>
                  <a:lnTo>
                    <a:pt x="4501040" y="3378199"/>
                  </a:lnTo>
                  <a:lnTo>
                    <a:pt x="4476910" y="3403599"/>
                  </a:lnTo>
                  <a:lnTo>
                    <a:pt x="4474045" y="3416299"/>
                  </a:lnTo>
                  <a:lnTo>
                    <a:pt x="4464017" y="3416299"/>
                  </a:lnTo>
                  <a:lnTo>
                    <a:pt x="4331861" y="3492499"/>
                  </a:lnTo>
                  <a:lnTo>
                    <a:pt x="4289242" y="3517899"/>
                  </a:lnTo>
                  <a:lnTo>
                    <a:pt x="4259896" y="3530599"/>
                  </a:lnTo>
                  <a:lnTo>
                    <a:pt x="4204429" y="3581399"/>
                  </a:lnTo>
                  <a:lnTo>
                    <a:pt x="4167696" y="3619499"/>
                  </a:lnTo>
                  <a:lnTo>
                    <a:pt x="4162459" y="3644899"/>
                  </a:lnTo>
                  <a:lnTo>
                    <a:pt x="4152923" y="3657599"/>
                  </a:lnTo>
                  <a:lnTo>
                    <a:pt x="4130226" y="3670299"/>
                  </a:lnTo>
                  <a:lnTo>
                    <a:pt x="4125928" y="3670299"/>
                  </a:lnTo>
                  <a:lnTo>
                    <a:pt x="4120735" y="3695699"/>
                  </a:lnTo>
                  <a:lnTo>
                    <a:pt x="4115542" y="3708399"/>
                  </a:lnTo>
                  <a:lnTo>
                    <a:pt x="4109812" y="3721099"/>
                  </a:lnTo>
                  <a:lnTo>
                    <a:pt x="4103007" y="3746499"/>
                  </a:lnTo>
                  <a:lnTo>
                    <a:pt x="4095374" y="3759199"/>
                  </a:lnTo>
                  <a:lnTo>
                    <a:pt x="4085995" y="3771899"/>
                  </a:lnTo>
                  <a:lnTo>
                    <a:pt x="4075810" y="3784599"/>
                  </a:lnTo>
                  <a:lnTo>
                    <a:pt x="4057164" y="3784599"/>
                  </a:lnTo>
                  <a:lnTo>
                    <a:pt x="4055731" y="3797299"/>
                  </a:lnTo>
                  <a:lnTo>
                    <a:pt x="4048345" y="3822699"/>
                  </a:lnTo>
                  <a:lnTo>
                    <a:pt x="4032094" y="3848099"/>
                  </a:lnTo>
                  <a:lnTo>
                    <a:pt x="4006173" y="3873499"/>
                  </a:lnTo>
                  <a:lnTo>
                    <a:pt x="3955540" y="3873499"/>
                  </a:lnTo>
                  <a:lnTo>
                    <a:pt x="3940767" y="3886199"/>
                  </a:lnTo>
                  <a:lnTo>
                    <a:pt x="3928680" y="3886199"/>
                  </a:lnTo>
                  <a:lnTo>
                    <a:pt x="3922502" y="3898899"/>
                  </a:lnTo>
                  <a:lnTo>
                    <a:pt x="3913660" y="3924299"/>
                  </a:lnTo>
                  <a:lnTo>
                    <a:pt x="3901192" y="3949699"/>
                  </a:lnTo>
                  <a:lnTo>
                    <a:pt x="3886844" y="3962399"/>
                  </a:lnTo>
                  <a:lnTo>
                    <a:pt x="3872361" y="3987799"/>
                  </a:lnTo>
                  <a:lnTo>
                    <a:pt x="3860229" y="4000499"/>
                  </a:lnTo>
                  <a:lnTo>
                    <a:pt x="3846216" y="4013199"/>
                  </a:lnTo>
                  <a:lnTo>
                    <a:pt x="3828443" y="4025899"/>
                  </a:lnTo>
                  <a:lnTo>
                    <a:pt x="3805030" y="4038599"/>
                  </a:lnTo>
                  <a:lnTo>
                    <a:pt x="3773871" y="4038599"/>
                  </a:lnTo>
                  <a:lnTo>
                    <a:pt x="3758695" y="4051299"/>
                  </a:lnTo>
                  <a:lnTo>
                    <a:pt x="3744861" y="4051299"/>
                  </a:lnTo>
                  <a:lnTo>
                    <a:pt x="3727692" y="4063999"/>
                  </a:lnTo>
                  <a:lnTo>
                    <a:pt x="3711733" y="4076699"/>
                  </a:lnTo>
                  <a:lnTo>
                    <a:pt x="3695504" y="4089399"/>
                  </a:lnTo>
                  <a:lnTo>
                    <a:pt x="3677530" y="4102099"/>
                  </a:lnTo>
                  <a:lnTo>
                    <a:pt x="3643394" y="4114799"/>
                  </a:lnTo>
                  <a:lnTo>
                    <a:pt x="3616108" y="4140199"/>
                  </a:lnTo>
                  <a:lnTo>
                    <a:pt x="3595537" y="4165599"/>
                  </a:lnTo>
                  <a:lnTo>
                    <a:pt x="3581547" y="4203699"/>
                  </a:lnTo>
                  <a:lnTo>
                    <a:pt x="3577719" y="4203699"/>
                  </a:lnTo>
                  <a:lnTo>
                    <a:pt x="3571340" y="4216399"/>
                  </a:lnTo>
                  <a:lnTo>
                    <a:pt x="3563617" y="4216399"/>
                  </a:lnTo>
                  <a:lnTo>
                    <a:pt x="3555760" y="4229099"/>
                  </a:lnTo>
                  <a:lnTo>
                    <a:pt x="3537226" y="4229099"/>
                  </a:lnTo>
                  <a:lnTo>
                    <a:pt x="3532839" y="4241799"/>
                  </a:lnTo>
                  <a:lnTo>
                    <a:pt x="3518558" y="4254499"/>
                  </a:lnTo>
                  <a:lnTo>
                    <a:pt x="3501322" y="4267199"/>
                  </a:lnTo>
                  <a:lnTo>
                    <a:pt x="3480863" y="4279899"/>
                  </a:lnTo>
                  <a:lnTo>
                    <a:pt x="3456913" y="4292599"/>
                  </a:lnTo>
                  <a:lnTo>
                    <a:pt x="3435916" y="4292599"/>
                  </a:lnTo>
                  <a:lnTo>
                    <a:pt x="3415726" y="4305299"/>
                  </a:lnTo>
                  <a:lnTo>
                    <a:pt x="3376688" y="4330699"/>
                  </a:lnTo>
                  <a:lnTo>
                    <a:pt x="3369212" y="4330699"/>
                  </a:lnTo>
                  <a:lnTo>
                    <a:pt x="3363078" y="4343399"/>
                  </a:lnTo>
                  <a:lnTo>
                    <a:pt x="3356945" y="4343399"/>
                  </a:lnTo>
                  <a:lnTo>
                    <a:pt x="3349469" y="4356099"/>
                  </a:lnTo>
                  <a:lnTo>
                    <a:pt x="3286435" y="4356099"/>
                  </a:lnTo>
                  <a:lnTo>
                    <a:pt x="3249770" y="4368799"/>
                  </a:lnTo>
                  <a:lnTo>
                    <a:pt x="3213374" y="4368799"/>
                  </a:lnTo>
                  <a:lnTo>
                    <a:pt x="3178052" y="4381499"/>
                  </a:lnTo>
                  <a:lnTo>
                    <a:pt x="3144610" y="4394199"/>
                  </a:lnTo>
                  <a:lnTo>
                    <a:pt x="3138164" y="4394199"/>
                  </a:lnTo>
                  <a:lnTo>
                    <a:pt x="3131717" y="4406899"/>
                  </a:lnTo>
                  <a:lnTo>
                    <a:pt x="3118824" y="4406899"/>
                  </a:lnTo>
                  <a:lnTo>
                    <a:pt x="3068952" y="4419599"/>
                  </a:lnTo>
                  <a:lnTo>
                    <a:pt x="3026064" y="4444999"/>
                  </a:lnTo>
                  <a:lnTo>
                    <a:pt x="2985862" y="4470399"/>
                  </a:lnTo>
                  <a:lnTo>
                    <a:pt x="2944049" y="4495799"/>
                  </a:lnTo>
                  <a:lnTo>
                    <a:pt x="2900019" y="4521199"/>
                  </a:lnTo>
                  <a:lnTo>
                    <a:pt x="2858273" y="4546599"/>
                  </a:lnTo>
                  <a:lnTo>
                    <a:pt x="2815721" y="4584699"/>
                  </a:lnTo>
                  <a:lnTo>
                    <a:pt x="2769274" y="4610099"/>
                  </a:lnTo>
                  <a:lnTo>
                    <a:pt x="2741406" y="4622799"/>
                  </a:lnTo>
                  <a:lnTo>
                    <a:pt x="2688893" y="4648199"/>
                  </a:lnTo>
                  <a:lnTo>
                    <a:pt x="2661830" y="4673599"/>
                  </a:lnTo>
                  <a:lnTo>
                    <a:pt x="2537196" y="4724399"/>
                  </a:lnTo>
                  <a:lnTo>
                    <a:pt x="2520005" y="4737099"/>
                  </a:lnTo>
                  <a:lnTo>
                    <a:pt x="2485623" y="4749799"/>
                  </a:lnTo>
                  <a:lnTo>
                    <a:pt x="2451599" y="4749799"/>
                  </a:lnTo>
                  <a:lnTo>
                    <a:pt x="2434766" y="4762499"/>
                  </a:lnTo>
                  <a:lnTo>
                    <a:pt x="2420082" y="4775199"/>
                  </a:lnTo>
                  <a:lnTo>
                    <a:pt x="2409696" y="4775199"/>
                  </a:lnTo>
                  <a:lnTo>
                    <a:pt x="2401918" y="4787899"/>
                  </a:lnTo>
                  <a:lnTo>
                    <a:pt x="2342365" y="4787899"/>
                  </a:lnTo>
                  <a:lnTo>
                    <a:pt x="2301715" y="4838699"/>
                  </a:lnTo>
                  <a:lnTo>
                    <a:pt x="2281726" y="4864099"/>
                  </a:lnTo>
                  <a:lnTo>
                    <a:pt x="2262140" y="4889499"/>
                  </a:lnTo>
                  <a:lnTo>
                    <a:pt x="2259275" y="4889499"/>
                  </a:lnTo>
                  <a:lnTo>
                    <a:pt x="2120270" y="4927599"/>
                  </a:lnTo>
                  <a:lnTo>
                    <a:pt x="2005529" y="4927599"/>
                  </a:lnTo>
                  <a:lnTo>
                    <a:pt x="1971886" y="4940299"/>
                  </a:lnTo>
                  <a:lnTo>
                    <a:pt x="1938377" y="4940299"/>
                  </a:lnTo>
                  <a:lnTo>
                    <a:pt x="1918433" y="4952999"/>
                  </a:lnTo>
                  <a:lnTo>
                    <a:pt x="1899160" y="4952999"/>
                  </a:lnTo>
                  <a:lnTo>
                    <a:pt x="1880156" y="4965699"/>
                  </a:lnTo>
                  <a:lnTo>
                    <a:pt x="1861018" y="4965699"/>
                  </a:lnTo>
                  <a:lnTo>
                    <a:pt x="1832635" y="4978399"/>
                  </a:lnTo>
                  <a:lnTo>
                    <a:pt x="1803715" y="4978399"/>
                  </a:lnTo>
                  <a:lnTo>
                    <a:pt x="1774794" y="4991099"/>
                  </a:lnTo>
                  <a:lnTo>
                    <a:pt x="1719506" y="5003799"/>
                  </a:lnTo>
                  <a:lnTo>
                    <a:pt x="1692331" y="5016499"/>
                  </a:lnTo>
                  <a:lnTo>
                    <a:pt x="1667843" y="5029199"/>
                  </a:lnTo>
                  <a:lnTo>
                    <a:pt x="1648996" y="5041899"/>
                  </a:lnTo>
                  <a:lnTo>
                    <a:pt x="1612286" y="5067299"/>
                  </a:lnTo>
                  <a:lnTo>
                    <a:pt x="1528122" y="5092699"/>
                  </a:lnTo>
                  <a:lnTo>
                    <a:pt x="1491412" y="5118099"/>
                  </a:lnTo>
                  <a:lnTo>
                    <a:pt x="1435541" y="5118099"/>
                  </a:lnTo>
                  <a:lnTo>
                    <a:pt x="1386117" y="5130799"/>
                  </a:lnTo>
                  <a:lnTo>
                    <a:pt x="1172126" y="5130799"/>
                  </a:lnTo>
                  <a:lnTo>
                    <a:pt x="1141348" y="5143499"/>
                  </a:lnTo>
                  <a:lnTo>
                    <a:pt x="1111778" y="5156199"/>
                  </a:lnTo>
                  <a:lnTo>
                    <a:pt x="1073994" y="5156199"/>
                  </a:lnTo>
                  <a:lnTo>
                    <a:pt x="1065018" y="5168899"/>
                  </a:lnTo>
                  <a:lnTo>
                    <a:pt x="1055908" y="5168899"/>
                  </a:lnTo>
                  <a:lnTo>
                    <a:pt x="1036187" y="5194299"/>
                  </a:lnTo>
                  <a:lnTo>
                    <a:pt x="853466" y="5194299"/>
                  </a:lnTo>
                  <a:lnTo>
                    <a:pt x="815234" y="5206999"/>
                  </a:lnTo>
                  <a:lnTo>
                    <a:pt x="750768" y="5232399"/>
                  </a:lnTo>
                  <a:lnTo>
                    <a:pt x="719744" y="5232399"/>
                  </a:lnTo>
                  <a:lnTo>
                    <a:pt x="690600" y="5245099"/>
                  </a:lnTo>
                  <a:lnTo>
                    <a:pt x="665171" y="5245099"/>
                  </a:lnTo>
                  <a:lnTo>
                    <a:pt x="655143" y="5257799"/>
                  </a:lnTo>
                  <a:lnTo>
                    <a:pt x="631125" y="5257799"/>
                  </a:lnTo>
                  <a:lnTo>
                    <a:pt x="615926" y="5270499"/>
                  </a:lnTo>
                  <a:lnTo>
                    <a:pt x="600459" y="5270499"/>
                  </a:lnTo>
                  <a:lnTo>
                    <a:pt x="584589" y="5283199"/>
                  </a:lnTo>
                  <a:lnTo>
                    <a:pt x="450706" y="5283199"/>
                  </a:lnTo>
                  <a:lnTo>
                    <a:pt x="413550" y="5308599"/>
                  </a:lnTo>
                  <a:lnTo>
                    <a:pt x="393868" y="5333999"/>
                  </a:lnTo>
                  <a:lnTo>
                    <a:pt x="331022" y="5333999"/>
                  </a:lnTo>
                  <a:lnTo>
                    <a:pt x="306802" y="5346699"/>
                  </a:lnTo>
                  <a:lnTo>
                    <a:pt x="283389" y="5346699"/>
                  </a:lnTo>
                  <a:lnTo>
                    <a:pt x="260512" y="5359399"/>
                  </a:lnTo>
                  <a:lnTo>
                    <a:pt x="237904" y="5359399"/>
                  </a:lnTo>
                  <a:lnTo>
                    <a:pt x="148189" y="5384799"/>
                  </a:lnTo>
                  <a:lnTo>
                    <a:pt x="102727" y="5384799"/>
                  </a:lnTo>
                  <a:lnTo>
                    <a:pt x="57399" y="5397499"/>
                  </a:lnTo>
                  <a:lnTo>
                    <a:pt x="42200" y="5397499"/>
                  </a:lnTo>
                  <a:lnTo>
                    <a:pt x="27136" y="5410199"/>
                  </a:lnTo>
                  <a:lnTo>
                    <a:pt x="12877" y="5422899"/>
                  </a:lnTo>
                  <a:close/>
                </a:path>
                <a:path w="5461000" h="5422900">
                  <a:moveTo>
                    <a:pt x="5188902" y="419099"/>
                  </a:moveTo>
                  <a:lnTo>
                    <a:pt x="3954018" y="419099"/>
                  </a:lnTo>
                  <a:lnTo>
                    <a:pt x="3995834" y="406399"/>
                  </a:lnTo>
                  <a:lnTo>
                    <a:pt x="4031642" y="380999"/>
                  </a:lnTo>
                  <a:lnTo>
                    <a:pt x="4060208" y="355599"/>
                  </a:lnTo>
                  <a:lnTo>
                    <a:pt x="4080297" y="317499"/>
                  </a:lnTo>
                  <a:lnTo>
                    <a:pt x="4090677" y="279399"/>
                  </a:lnTo>
                  <a:lnTo>
                    <a:pt x="4090113" y="228599"/>
                  </a:lnTo>
                  <a:lnTo>
                    <a:pt x="4074629" y="190499"/>
                  </a:lnTo>
                  <a:lnTo>
                    <a:pt x="4045668" y="139699"/>
                  </a:lnTo>
                  <a:lnTo>
                    <a:pt x="4006255" y="114299"/>
                  </a:lnTo>
                  <a:lnTo>
                    <a:pt x="3959415" y="101599"/>
                  </a:lnTo>
                  <a:lnTo>
                    <a:pt x="4808242" y="101599"/>
                  </a:lnTo>
                  <a:lnTo>
                    <a:pt x="4823319" y="177799"/>
                  </a:lnTo>
                  <a:lnTo>
                    <a:pt x="4852280" y="228599"/>
                  </a:lnTo>
                  <a:lnTo>
                    <a:pt x="4891693" y="253999"/>
                  </a:lnTo>
                  <a:lnTo>
                    <a:pt x="4938532" y="266699"/>
                  </a:lnTo>
                  <a:lnTo>
                    <a:pt x="5131009" y="266699"/>
                  </a:lnTo>
                  <a:lnTo>
                    <a:pt x="5138426" y="292099"/>
                  </a:lnTo>
                  <a:lnTo>
                    <a:pt x="5148610" y="317499"/>
                  </a:lnTo>
                  <a:lnTo>
                    <a:pt x="5158527" y="355599"/>
                  </a:lnTo>
                  <a:lnTo>
                    <a:pt x="5168846" y="393699"/>
                  </a:lnTo>
                  <a:lnTo>
                    <a:pt x="5172181" y="393699"/>
                  </a:lnTo>
                  <a:lnTo>
                    <a:pt x="5177262" y="406399"/>
                  </a:lnTo>
                  <a:lnTo>
                    <a:pt x="5188902" y="419099"/>
                  </a:lnTo>
                  <a:close/>
                </a:path>
                <a:path w="5461000" h="5422900">
                  <a:moveTo>
                    <a:pt x="5131009" y="266699"/>
                  </a:moveTo>
                  <a:lnTo>
                    <a:pt x="5021872" y="266699"/>
                  </a:lnTo>
                  <a:lnTo>
                    <a:pt x="5051016" y="241299"/>
                  </a:lnTo>
                  <a:lnTo>
                    <a:pt x="5076399" y="228599"/>
                  </a:lnTo>
                  <a:lnTo>
                    <a:pt x="5097217" y="203199"/>
                  </a:lnTo>
                  <a:lnTo>
                    <a:pt x="5102925" y="215899"/>
                  </a:lnTo>
                  <a:lnTo>
                    <a:pt x="5111722" y="228599"/>
                  </a:lnTo>
                  <a:lnTo>
                    <a:pt x="5120787" y="241299"/>
                  </a:lnTo>
                  <a:lnTo>
                    <a:pt x="5127301" y="253999"/>
                  </a:lnTo>
                  <a:lnTo>
                    <a:pt x="5131009" y="266699"/>
                  </a:lnTo>
                  <a:close/>
                </a:path>
                <a:path w="5461000" h="5422900">
                  <a:moveTo>
                    <a:pt x="5240363" y="571499"/>
                  </a:moveTo>
                  <a:lnTo>
                    <a:pt x="2922560" y="571499"/>
                  </a:lnTo>
                  <a:lnTo>
                    <a:pt x="2971508" y="546099"/>
                  </a:lnTo>
                  <a:lnTo>
                    <a:pt x="3011930" y="520699"/>
                  </a:lnTo>
                  <a:lnTo>
                    <a:pt x="3041487" y="482599"/>
                  </a:lnTo>
                  <a:lnTo>
                    <a:pt x="3057841" y="431799"/>
                  </a:lnTo>
                  <a:lnTo>
                    <a:pt x="3058655" y="380999"/>
                  </a:lnTo>
                  <a:lnTo>
                    <a:pt x="3043171" y="330199"/>
                  </a:lnTo>
                  <a:lnTo>
                    <a:pt x="3014210" y="292099"/>
                  </a:lnTo>
                  <a:lnTo>
                    <a:pt x="2974797" y="266699"/>
                  </a:lnTo>
                  <a:lnTo>
                    <a:pt x="2927958" y="253999"/>
                  </a:lnTo>
                  <a:lnTo>
                    <a:pt x="3772487" y="253999"/>
                  </a:lnTo>
                  <a:lnTo>
                    <a:pt x="3787563" y="330199"/>
                  </a:lnTo>
                  <a:lnTo>
                    <a:pt x="3816524" y="368299"/>
                  </a:lnTo>
                  <a:lnTo>
                    <a:pt x="3855937" y="393699"/>
                  </a:lnTo>
                  <a:lnTo>
                    <a:pt x="3902777" y="419099"/>
                  </a:lnTo>
                  <a:lnTo>
                    <a:pt x="5239938" y="419099"/>
                  </a:lnTo>
                  <a:lnTo>
                    <a:pt x="5243944" y="444499"/>
                  </a:lnTo>
                  <a:lnTo>
                    <a:pt x="5246205" y="482599"/>
                  </a:lnTo>
                  <a:lnTo>
                    <a:pt x="5245870" y="507999"/>
                  </a:lnTo>
                  <a:lnTo>
                    <a:pt x="5243519" y="533399"/>
                  </a:lnTo>
                  <a:lnTo>
                    <a:pt x="5240363" y="571499"/>
                  </a:lnTo>
                  <a:close/>
                </a:path>
                <a:path w="5461000" h="5422900">
                  <a:moveTo>
                    <a:pt x="5239938" y="419099"/>
                  </a:moveTo>
                  <a:lnTo>
                    <a:pt x="5188902" y="419099"/>
                  </a:lnTo>
                  <a:lnTo>
                    <a:pt x="5195930" y="393699"/>
                  </a:lnTo>
                  <a:lnTo>
                    <a:pt x="5202153" y="380999"/>
                  </a:lnTo>
                  <a:lnTo>
                    <a:pt x="5207839" y="368299"/>
                  </a:lnTo>
                  <a:lnTo>
                    <a:pt x="5213256" y="355599"/>
                  </a:lnTo>
                  <a:lnTo>
                    <a:pt x="5230447" y="355599"/>
                  </a:lnTo>
                  <a:lnTo>
                    <a:pt x="5235125" y="380999"/>
                  </a:lnTo>
                  <a:lnTo>
                    <a:pt x="5239938" y="419099"/>
                  </a:lnTo>
                  <a:close/>
                </a:path>
                <a:path w="5461000" h="5422900">
                  <a:moveTo>
                    <a:pt x="5243239" y="711199"/>
                  </a:moveTo>
                  <a:lnTo>
                    <a:pt x="1891102" y="711199"/>
                  </a:lnTo>
                  <a:lnTo>
                    <a:pt x="1940050" y="698499"/>
                  </a:lnTo>
                  <a:lnTo>
                    <a:pt x="1980472" y="673099"/>
                  </a:lnTo>
                  <a:lnTo>
                    <a:pt x="2010029" y="634999"/>
                  </a:lnTo>
                  <a:lnTo>
                    <a:pt x="2026383" y="584199"/>
                  </a:lnTo>
                  <a:lnTo>
                    <a:pt x="2027197" y="533399"/>
                  </a:lnTo>
                  <a:lnTo>
                    <a:pt x="2011714" y="482599"/>
                  </a:lnTo>
                  <a:lnTo>
                    <a:pt x="1982753" y="444499"/>
                  </a:lnTo>
                  <a:lnTo>
                    <a:pt x="1943340" y="419099"/>
                  </a:lnTo>
                  <a:lnTo>
                    <a:pt x="1896500" y="393699"/>
                  </a:lnTo>
                  <a:lnTo>
                    <a:pt x="2741232" y="393699"/>
                  </a:lnTo>
                  <a:lnTo>
                    <a:pt x="2740622" y="431799"/>
                  </a:lnTo>
                  <a:lnTo>
                    <a:pt x="2756105" y="482599"/>
                  </a:lnTo>
                  <a:lnTo>
                    <a:pt x="2785066" y="520699"/>
                  </a:lnTo>
                  <a:lnTo>
                    <a:pt x="2824480" y="546099"/>
                  </a:lnTo>
                  <a:lnTo>
                    <a:pt x="2871319" y="558799"/>
                  </a:lnTo>
                  <a:lnTo>
                    <a:pt x="2922560" y="571499"/>
                  </a:lnTo>
                  <a:lnTo>
                    <a:pt x="5240363" y="571499"/>
                  </a:lnTo>
                  <a:lnTo>
                    <a:pt x="5237610" y="596899"/>
                  </a:lnTo>
                  <a:lnTo>
                    <a:pt x="5235550" y="622299"/>
                  </a:lnTo>
                  <a:lnTo>
                    <a:pt x="5232954" y="634999"/>
                  </a:lnTo>
                  <a:lnTo>
                    <a:pt x="5231969" y="647699"/>
                  </a:lnTo>
                  <a:lnTo>
                    <a:pt x="5234744" y="660399"/>
                  </a:lnTo>
                  <a:lnTo>
                    <a:pt x="5243676" y="698499"/>
                  </a:lnTo>
                  <a:lnTo>
                    <a:pt x="5243239" y="711199"/>
                  </a:lnTo>
                  <a:close/>
                </a:path>
                <a:path w="5461000" h="5422900">
                  <a:moveTo>
                    <a:pt x="5255763" y="863599"/>
                  </a:moveTo>
                  <a:lnTo>
                    <a:pt x="859644" y="863599"/>
                  </a:lnTo>
                  <a:lnTo>
                    <a:pt x="908593" y="850899"/>
                  </a:lnTo>
                  <a:lnTo>
                    <a:pt x="949014" y="825499"/>
                  </a:lnTo>
                  <a:lnTo>
                    <a:pt x="978571" y="774699"/>
                  </a:lnTo>
                  <a:lnTo>
                    <a:pt x="994926" y="736599"/>
                  </a:lnTo>
                  <a:lnTo>
                    <a:pt x="995739" y="685799"/>
                  </a:lnTo>
                  <a:lnTo>
                    <a:pt x="980256" y="634999"/>
                  </a:lnTo>
                  <a:lnTo>
                    <a:pt x="951295" y="596899"/>
                  </a:lnTo>
                  <a:lnTo>
                    <a:pt x="911882" y="558799"/>
                  </a:lnTo>
                  <a:lnTo>
                    <a:pt x="865042" y="546099"/>
                  </a:lnTo>
                  <a:lnTo>
                    <a:pt x="1709775" y="546099"/>
                  </a:lnTo>
                  <a:lnTo>
                    <a:pt x="1709164" y="584199"/>
                  </a:lnTo>
                  <a:lnTo>
                    <a:pt x="1724648" y="622299"/>
                  </a:lnTo>
                  <a:lnTo>
                    <a:pt x="1753609" y="673099"/>
                  </a:lnTo>
                  <a:lnTo>
                    <a:pt x="1793022" y="698499"/>
                  </a:lnTo>
                  <a:lnTo>
                    <a:pt x="1839862" y="711199"/>
                  </a:lnTo>
                  <a:lnTo>
                    <a:pt x="5243239" y="711199"/>
                  </a:lnTo>
                  <a:lnTo>
                    <a:pt x="5242803" y="723899"/>
                  </a:lnTo>
                  <a:lnTo>
                    <a:pt x="5232528" y="761999"/>
                  </a:lnTo>
                  <a:lnTo>
                    <a:pt x="5213256" y="787399"/>
                  </a:lnTo>
                  <a:lnTo>
                    <a:pt x="5214688" y="787399"/>
                  </a:lnTo>
                  <a:lnTo>
                    <a:pt x="5214688" y="800099"/>
                  </a:lnTo>
                  <a:lnTo>
                    <a:pt x="5239042" y="800099"/>
                  </a:lnTo>
                  <a:lnTo>
                    <a:pt x="5244437" y="812799"/>
                  </a:lnTo>
                  <a:lnTo>
                    <a:pt x="5249966" y="838199"/>
                  </a:lnTo>
                  <a:lnTo>
                    <a:pt x="5255763" y="863599"/>
                  </a:lnTo>
                  <a:close/>
                </a:path>
                <a:path w="5461000" h="5422900">
                  <a:moveTo>
                    <a:pt x="4065760" y="3797299"/>
                  </a:moveTo>
                  <a:lnTo>
                    <a:pt x="4057164" y="3784599"/>
                  </a:lnTo>
                  <a:lnTo>
                    <a:pt x="4075810" y="3784599"/>
                  </a:lnTo>
                  <a:lnTo>
                    <a:pt x="4065760" y="3797299"/>
                  </a:lnTo>
                  <a:close/>
                </a:path>
                <a:path w="5461000" h="5422900">
                  <a:moveTo>
                    <a:pt x="2394139" y="4800599"/>
                  </a:moveTo>
                  <a:lnTo>
                    <a:pt x="2360339" y="4800599"/>
                  </a:lnTo>
                  <a:lnTo>
                    <a:pt x="2342365" y="4787899"/>
                  </a:lnTo>
                  <a:lnTo>
                    <a:pt x="2401918" y="4787899"/>
                  </a:lnTo>
                  <a:lnTo>
                    <a:pt x="2394139" y="4800599"/>
                  </a:lnTo>
                  <a:close/>
                </a:path>
                <a:path w="5461000" h="5422900">
                  <a:moveTo>
                    <a:pt x="1100318" y="5168899"/>
                  </a:moveTo>
                  <a:lnTo>
                    <a:pt x="1097452" y="5156199"/>
                  </a:lnTo>
                  <a:lnTo>
                    <a:pt x="1108913" y="5156199"/>
                  </a:lnTo>
                  <a:lnTo>
                    <a:pt x="1100318" y="5168899"/>
                  </a:lnTo>
                  <a:close/>
                </a:path>
                <a:path w="5461000" h="5422900">
                  <a:moveTo>
                    <a:pt x="990837" y="5206999"/>
                  </a:moveTo>
                  <a:lnTo>
                    <a:pt x="967088" y="5194299"/>
                  </a:lnTo>
                  <a:lnTo>
                    <a:pt x="1014184" y="5194299"/>
                  </a:lnTo>
                  <a:lnTo>
                    <a:pt x="990837" y="5206999"/>
                  </a:lnTo>
                  <a:close/>
                </a:path>
                <a:path w="5461000" h="5422900">
                  <a:moveTo>
                    <a:pt x="375902" y="5359399"/>
                  </a:moveTo>
                  <a:lnTo>
                    <a:pt x="351593" y="5359399"/>
                  </a:lnTo>
                  <a:lnTo>
                    <a:pt x="341050" y="5346699"/>
                  </a:lnTo>
                  <a:lnTo>
                    <a:pt x="336752" y="5346699"/>
                  </a:lnTo>
                  <a:lnTo>
                    <a:pt x="333887" y="5333999"/>
                  </a:lnTo>
                  <a:lnTo>
                    <a:pt x="393868" y="5333999"/>
                  </a:lnTo>
                  <a:lnTo>
                    <a:pt x="384027" y="5346699"/>
                  </a:lnTo>
                  <a:lnTo>
                    <a:pt x="375902" y="5359399"/>
                  </a:lnTo>
                  <a:close/>
                </a:path>
              </a:pathLst>
            </a:custGeom>
            <a:solidFill>
              <a:srgbClr val="FDFBF5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31022" y="956105"/>
              <a:ext cx="5067300" cy="3991610"/>
            </a:xfrm>
            <a:custGeom>
              <a:avLst/>
              <a:gdLst/>
              <a:ahLst/>
              <a:cxnLst/>
              <a:rect l="l" t="t" r="r" b="b"/>
              <a:pathLst>
                <a:path w="5067300" h="3991610">
                  <a:moveTo>
                    <a:pt x="2865" y="799397"/>
                  </a:moveTo>
                  <a:lnTo>
                    <a:pt x="0" y="776475"/>
                  </a:lnTo>
                  <a:lnTo>
                    <a:pt x="4971053" y="0"/>
                  </a:lnTo>
                  <a:lnTo>
                    <a:pt x="4972486" y="18624"/>
                  </a:lnTo>
                  <a:lnTo>
                    <a:pt x="4966756" y="24354"/>
                  </a:lnTo>
                  <a:lnTo>
                    <a:pt x="2865" y="799397"/>
                  </a:lnTo>
                  <a:close/>
                </a:path>
                <a:path w="5067300" h="3991610">
                  <a:moveTo>
                    <a:pt x="100280" y="1438342"/>
                  </a:moveTo>
                  <a:lnTo>
                    <a:pt x="97415" y="1415421"/>
                  </a:lnTo>
                  <a:lnTo>
                    <a:pt x="5062739" y="640377"/>
                  </a:lnTo>
                  <a:lnTo>
                    <a:pt x="5067036" y="653271"/>
                  </a:lnTo>
                  <a:lnTo>
                    <a:pt x="5067036" y="661866"/>
                  </a:lnTo>
                  <a:lnTo>
                    <a:pt x="5065604" y="663299"/>
                  </a:lnTo>
                  <a:lnTo>
                    <a:pt x="5064171" y="663299"/>
                  </a:lnTo>
                  <a:lnTo>
                    <a:pt x="100280" y="1438342"/>
                  </a:lnTo>
                  <a:close/>
                </a:path>
                <a:path w="5067300" h="3991610">
                  <a:moveTo>
                    <a:pt x="200560" y="2075855"/>
                  </a:moveTo>
                  <a:lnTo>
                    <a:pt x="197695" y="2052933"/>
                  </a:lnTo>
                  <a:lnTo>
                    <a:pt x="5064171" y="1293649"/>
                  </a:lnTo>
                  <a:lnTo>
                    <a:pt x="5055575" y="1318003"/>
                  </a:lnTo>
                  <a:lnTo>
                    <a:pt x="200560" y="2075855"/>
                  </a:lnTo>
                  <a:close/>
                </a:path>
                <a:path w="5067300" h="3991610">
                  <a:moveTo>
                    <a:pt x="300841" y="2714800"/>
                  </a:moveTo>
                  <a:lnTo>
                    <a:pt x="297976" y="2691878"/>
                  </a:lnTo>
                  <a:lnTo>
                    <a:pt x="4840688" y="1982735"/>
                  </a:lnTo>
                  <a:lnTo>
                    <a:pt x="4807739" y="2011387"/>
                  </a:lnTo>
                  <a:lnTo>
                    <a:pt x="300841" y="2714800"/>
                  </a:lnTo>
                  <a:close/>
                </a:path>
                <a:path w="5067300" h="3991610">
                  <a:moveTo>
                    <a:pt x="399689" y="3353745"/>
                  </a:moveTo>
                  <a:lnTo>
                    <a:pt x="396824" y="3330824"/>
                  </a:lnTo>
                  <a:lnTo>
                    <a:pt x="3764821" y="2805055"/>
                  </a:lnTo>
                  <a:lnTo>
                    <a:pt x="3743332" y="2832275"/>
                  </a:lnTo>
                  <a:lnTo>
                    <a:pt x="399689" y="3353745"/>
                  </a:lnTo>
                  <a:close/>
                </a:path>
                <a:path w="5067300" h="3991610">
                  <a:moveTo>
                    <a:pt x="499970" y="3991258"/>
                  </a:moveTo>
                  <a:lnTo>
                    <a:pt x="497105" y="3968336"/>
                  </a:lnTo>
                  <a:lnTo>
                    <a:pt x="2403869" y="3671785"/>
                  </a:lnTo>
                  <a:lnTo>
                    <a:pt x="2358027" y="3701870"/>
                  </a:lnTo>
                  <a:lnTo>
                    <a:pt x="499970" y="3991258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192376"/>
              <a:ext cx="1030605" cy="829944"/>
            </a:xfrm>
            <a:custGeom>
              <a:avLst/>
              <a:gdLst/>
              <a:ahLst/>
              <a:cxnLst/>
              <a:rect l="l" t="t" r="r" b="b"/>
              <a:pathLst>
                <a:path w="1030605" h="829945">
                  <a:moveTo>
                    <a:pt x="0" y="829436"/>
                  </a:moveTo>
                  <a:lnTo>
                    <a:pt x="0" y="237793"/>
                  </a:lnTo>
                  <a:lnTo>
                    <a:pt x="33045" y="230650"/>
                  </a:lnTo>
                  <a:lnTo>
                    <a:pt x="106107" y="266466"/>
                  </a:lnTo>
                  <a:lnTo>
                    <a:pt x="975683" y="0"/>
                  </a:lnTo>
                  <a:lnTo>
                    <a:pt x="976825" y="5036"/>
                  </a:lnTo>
                  <a:lnTo>
                    <a:pt x="978369" y="17728"/>
                  </a:lnTo>
                  <a:lnTo>
                    <a:pt x="977496" y="34449"/>
                  </a:lnTo>
                  <a:lnTo>
                    <a:pt x="963260" y="73466"/>
                  </a:lnTo>
                  <a:lnTo>
                    <a:pt x="960104" y="102073"/>
                  </a:lnTo>
                  <a:lnTo>
                    <a:pt x="961514" y="130143"/>
                  </a:lnTo>
                  <a:lnTo>
                    <a:pt x="967088" y="150424"/>
                  </a:lnTo>
                  <a:lnTo>
                    <a:pt x="969348" y="167727"/>
                  </a:lnTo>
                  <a:lnTo>
                    <a:pt x="966908" y="190000"/>
                  </a:lnTo>
                  <a:lnTo>
                    <a:pt x="968498" y="214690"/>
                  </a:lnTo>
                  <a:lnTo>
                    <a:pt x="982846" y="239246"/>
                  </a:lnTo>
                  <a:lnTo>
                    <a:pt x="1000888" y="260870"/>
                  </a:lnTo>
                  <a:lnTo>
                    <a:pt x="1010065" y="280076"/>
                  </a:lnTo>
                  <a:lnTo>
                    <a:pt x="1013870" y="299281"/>
                  </a:lnTo>
                  <a:lnTo>
                    <a:pt x="1015795" y="320905"/>
                  </a:lnTo>
                  <a:lnTo>
                    <a:pt x="1016109" y="344207"/>
                  </a:lnTo>
                  <a:lnTo>
                    <a:pt x="1014005" y="363346"/>
                  </a:lnTo>
                  <a:lnTo>
                    <a:pt x="1011363" y="376307"/>
                  </a:lnTo>
                  <a:lnTo>
                    <a:pt x="1010065" y="381075"/>
                  </a:lnTo>
                  <a:lnTo>
                    <a:pt x="1030121" y="488521"/>
                  </a:lnTo>
                  <a:lnTo>
                    <a:pt x="1024391" y="551556"/>
                  </a:lnTo>
                  <a:lnTo>
                    <a:pt x="432735" y="766448"/>
                  </a:lnTo>
                  <a:lnTo>
                    <a:pt x="0" y="829436"/>
                  </a:lnTo>
                  <a:close/>
                </a:path>
              </a:pathLst>
            </a:custGeom>
            <a:solidFill>
              <a:srgbClr val="FAF18B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776319" y="765567"/>
              <a:ext cx="1372871" cy="1372870"/>
            </a:xfrm>
            <a:custGeom>
              <a:avLst/>
              <a:gdLst/>
              <a:ahLst/>
              <a:cxnLst/>
              <a:rect l="l" t="t" r="r" b="b"/>
              <a:pathLst>
                <a:path w="1372870" h="1372870">
                  <a:moveTo>
                    <a:pt x="686205" y="1372442"/>
                  </a:moveTo>
                  <a:lnTo>
                    <a:pt x="637122" y="1370715"/>
                  </a:lnTo>
                  <a:lnTo>
                    <a:pt x="588981" y="1365612"/>
                  </a:lnTo>
                  <a:lnTo>
                    <a:pt x="541900" y="1357249"/>
                  </a:lnTo>
                  <a:lnTo>
                    <a:pt x="495993" y="1345745"/>
                  </a:lnTo>
                  <a:lnTo>
                    <a:pt x="451376" y="1331216"/>
                  </a:lnTo>
                  <a:lnTo>
                    <a:pt x="408162" y="1313781"/>
                  </a:lnTo>
                  <a:lnTo>
                    <a:pt x="366469" y="1293555"/>
                  </a:lnTo>
                  <a:lnTo>
                    <a:pt x="326410" y="1270657"/>
                  </a:lnTo>
                  <a:lnTo>
                    <a:pt x="288101" y="1245204"/>
                  </a:lnTo>
                  <a:lnTo>
                    <a:pt x="251657" y="1217312"/>
                  </a:lnTo>
                  <a:lnTo>
                    <a:pt x="217193" y="1187100"/>
                  </a:lnTo>
                  <a:lnTo>
                    <a:pt x="184825" y="1154684"/>
                  </a:lnTo>
                  <a:lnTo>
                    <a:pt x="154667" y="1120182"/>
                  </a:lnTo>
                  <a:lnTo>
                    <a:pt x="126835" y="1083711"/>
                  </a:lnTo>
                  <a:lnTo>
                    <a:pt x="101443" y="1045389"/>
                  </a:lnTo>
                  <a:lnTo>
                    <a:pt x="78608" y="1005332"/>
                  </a:lnTo>
                  <a:lnTo>
                    <a:pt x="58443" y="963658"/>
                  </a:lnTo>
                  <a:lnTo>
                    <a:pt x="41065" y="920484"/>
                  </a:lnTo>
                  <a:lnTo>
                    <a:pt x="26589" y="875927"/>
                  </a:lnTo>
                  <a:lnTo>
                    <a:pt x="15129" y="830105"/>
                  </a:lnTo>
                  <a:lnTo>
                    <a:pt x="6800" y="783136"/>
                  </a:lnTo>
                  <a:lnTo>
                    <a:pt x="1719" y="735135"/>
                  </a:lnTo>
                  <a:lnTo>
                    <a:pt x="0" y="686221"/>
                  </a:lnTo>
                  <a:lnTo>
                    <a:pt x="1727" y="637307"/>
                  </a:lnTo>
                  <a:lnTo>
                    <a:pt x="6830" y="589306"/>
                  </a:lnTo>
                  <a:lnTo>
                    <a:pt x="15192" y="542336"/>
                  </a:lnTo>
                  <a:lnTo>
                    <a:pt x="26696" y="496515"/>
                  </a:lnTo>
                  <a:lnTo>
                    <a:pt x="41224" y="451958"/>
                  </a:lnTo>
                  <a:lnTo>
                    <a:pt x="58660" y="408784"/>
                  </a:lnTo>
                  <a:lnTo>
                    <a:pt x="78885" y="367110"/>
                  </a:lnTo>
                  <a:lnTo>
                    <a:pt x="101782" y="327053"/>
                  </a:lnTo>
                  <a:lnTo>
                    <a:pt x="127235" y="288730"/>
                  </a:lnTo>
                  <a:lnTo>
                    <a:pt x="155126" y="252260"/>
                  </a:lnTo>
                  <a:lnTo>
                    <a:pt x="185338" y="217758"/>
                  </a:lnTo>
                  <a:lnTo>
                    <a:pt x="217753" y="185342"/>
                  </a:lnTo>
                  <a:lnTo>
                    <a:pt x="252254" y="155130"/>
                  </a:lnTo>
                  <a:lnTo>
                    <a:pt x="288724" y="127238"/>
                  </a:lnTo>
                  <a:lnTo>
                    <a:pt x="327046" y="101785"/>
                  </a:lnTo>
                  <a:lnTo>
                    <a:pt x="367102" y="78886"/>
                  </a:lnTo>
                  <a:lnTo>
                    <a:pt x="408775" y="58661"/>
                  </a:lnTo>
                  <a:lnTo>
                    <a:pt x="451948" y="41225"/>
                  </a:lnTo>
                  <a:lnTo>
                    <a:pt x="496503" y="26697"/>
                  </a:lnTo>
                  <a:lnTo>
                    <a:pt x="542324" y="15193"/>
                  </a:lnTo>
                  <a:lnTo>
                    <a:pt x="589293" y="6830"/>
                  </a:lnTo>
                  <a:lnTo>
                    <a:pt x="637293" y="1727"/>
                  </a:lnTo>
                  <a:lnTo>
                    <a:pt x="686205" y="0"/>
                  </a:lnTo>
                  <a:lnTo>
                    <a:pt x="735118" y="1727"/>
                  </a:lnTo>
                  <a:lnTo>
                    <a:pt x="783118" y="6830"/>
                  </a:lnTo>
                  <a:lnTo>
                    <a:pt x="830087" y="15193"/>
                  </a:lnTo>
                  <a:lnTo>
                    <a:pt x="875907" y="26697"/>
                  </a:lnTo>
                  <a:lnTo>
                    <a:pt x="920463" y="41225"/>
                  </a:lnTo>
                  <a:lnTo>
                    <a:pt x="963636" y="58661"/>
                  </a:lnTo>
                  <a:lnTo>
                    <a:pt x="1005309" y="78886"/>
                  </a:lnTo>
                  <a:lnTo>
                    <a:pt x="1045365" y="101785"/>
                  </a:lnTo>
                  <a:lnTo>
                    <a:pt x="1083687" y="127238"/>
                  </a:lnTo>
                  <a:lnTo>
                    <a:pt x="1120157" y="155130"/>
                  </a:lnTo>
                  <a:lnTo>
                    <a:pt x="1154658" y="185342"/>
                  </a:lnTo>
                  <a:lnTo>
                    <a:pt x="1187073" y="217758"/>
                  </a:lnTo>
                  <a:lnTo>
                    <a:pt x="1217285" y="252260"/>
                  </a:lnTo>
                  <a:lnTo>
                    <a:pt x="1245176" y="288730"/>
                  </a:lnTo>
                  <a:lnTo>
                    <a:pt x="1270629" y="327053"/>
                  </a:lnTo>
                  <a:lnTo>
                    <a:pt x="1293526" y="367110"/>
                  </a:lnTo>
                  <a:lnTo>
                    <a:pt x="1313751" y="408784"/>
                  </a:lnTo>
                  <a:lnTo>
                    <a:pt x="1331186" y="451958"/>
                  </a:lnTo>
                  <a:lnTo>
                    <a:pt x="1345715" y="496515"/>
                  </a:lnTo>
                  <a:lnTo>
                    <a:pt x="1357219" y="542336"/>
                  </a:lnTo>
                  <a:lnTo>
                    <a:pt x="1365581" y="589306"/>
                  </a:lnTo>
                  <a:lnTo>
                    <a:pt x="1370684" y="637307"/>
                  </a:lnTo>
                  <a:lnTo>
                    <a:pt x="1372411" y="686221"/>
                  </a:lnTo>
                  <a:lnTo>
                    <a:pt x="1370684" y="735306"/>
                  </a:lnTo>
                  <a:lnTo>
                    <a:pt x="1365581" y="783447"/>
                  </a:lnTo>
                  <a:lnTo>
                    <a:pt x="1357219" y="830529"/>
                  </a:lnTo>
                  <a:lnTo>
                    <a:pt x="1345715" y="876437"/>
                  </a:lnTo>
                  <a:lnTo>
                    <a:pt x="1331186" y="921056"/>
                  </a:lnTo>
                  <a:lnTo>
                    <a:pt x="1313751" y="964270"/>
                  </a:lnTo>
                  <a:lnTo>
                    <a:pt x="1293526" y="1005965"/>
                  </a:lnTo>
                  <a:lnTo>
                    <a:pt x="1270629" y="1046024"/>
                  </a:lnTo>
                  <a:lnTo>
                    <a:pt x="1245176" y="1084334"/>
                  </a:lnTo>
                  <a:lnTo>
                    <a:pt x="1217285" y="1120779"/>
                  </a:lnTo>
                  <a:lnTo>
                    <a:pt x="1187073" y="1155244"/>
                  </a:lnTo>
                  <a:lnTo>
                    <a:pt x="1154658" y="1187613"/>
                  </a:lnTo>
                  <a:lnTo>
                    <a:pt x="1120157" y="1217771"/>
                  </a:lnTo>
                  <a:lnTo>
                    <a:pt x="1083687" y="1245604"/>
                  </a:lnTo>
                  <a:lnTo>
                    <a:pt x="1045365" y="1270996"/>
                  </a:lnTo>
                  <a:lnTo>
                    <a:pt x="1005309" y="1293832"/>
                  </a:lnTo>
                  <a:lnTo>
                    <a:pt x="963636" y="1313997"/>
                  </a:lnTo>
                  <a:lnTo>
                    <a:pt x="920463" y="1331375"/>
                  </a:lnTo>
                  <a:lnTo>
                    <a:pt x="875907" y="1345852"/>
                  </a:lnTo>
                  <a:lnTo>
                    <a:pt x="830087" y="1357313"/>
                  </a:lnTo>
                  <a:lnTo>
                    <a:pt x="783118" y="1365641"/>
                  </a:lnTo>
                  <a:lnTo>
                    <a:pt x="735118" y="1370723"/>
                  </a:lnTo>
                  <a:lnTo>
                    <a:pt x="686205" y="1372442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51375" y="1113021"/>
              <a:ext cx="823594" cy="678180"/>
            </a:xfrm>
            <a:custGeom>
              <a:avLst/>
              <a:gdLst/>
              <a:ahLst/>
              <a:cxnLst/>
              <a:rect l="l" t="t" r="r" b="b"/>
              <a:pathLst>
                <a:path w="823595" h="678180">
                  <a:moveTo>
                    <a:pt x="251976" y="227695"/>
                  </a:moveTo>
                  <a:lnTo>
                    <a:pt x="204858" y="96656"/>
                  </a:lnTo>
                  <a:lnTo>
                    <a:pt x="204186" y="85038"/>
                  </a:lnTo>
                  <a:lnTo>
                    <a:pt x="208081" y="74630"/>
                  </a:lnTo>
                  <a:lnTo>
                    <a:pt x="215737" y="66638"/>
                  </a:lnTo>
                  <a:lnTo>
                    <a:pt x="226347" y="62273"/>
                  </a:lnTo>
                  <a:lnTo>
                    <a:pt x="237964" y="61602"/>
                  </a:lnTo>
                  <a:lnTo>
                    <a:pt x="248373" y="65497"/>
                  </a:lnTo>
                  <a:lnTo>
                    <a:pt x="256364" y="73152"/>
                  </a:lnTo>
                  <a:lnTo>
                    <a:pt x="260729" y="83762"/>
                  </a:lnTo>
                  <a:lnTo>
                    <a:pt x="285083" y="192641"/>
                  </a:lnTo>
                  <a:lnTo>
                    <a:pt x="285754" y="204259"/>
                  </a:lnTo>
                  <a:lnTo>
                    <a:pt x="281859" y="214668"/>
                  </a:lnTo>
                  <a:lnTo>
                    <a:pt x="274204" y="222659"/>
                  </a:lnTo>
                  <a:lnTo>
                    <a:pt x="263594" y="227024"/>
                  </a:lnTo>
                  <a:lnTo>
                    <a:pt x="251976" y="227695"/>
                  </a:lnTo>
                  <a:close/>
                </a:path>
                <a:path w="823595" h="678180">
                  <a:moveTo>
                    <a:pt x="522108" y="166093"/>
                  </a:moveTo>
                  <a:lnTo>
                    <a:pt x="474183" y="35054"/>
                  </a:lnTo>
                  <a:lnTo>
                    <a:pt x="473512" y="24242"/>
                  </a:lnTo>
                  <a:lnTo>
                    <a:pt x="477407" y="14102"/>
                  </a:lnTo>
                  <a:lnTo>
                    <a:pt x="485062" y="5842"/>
                  </a:lnTo>
                  <a:lnTo>
                    <a:pt x="495672" y="671"/>
                  </a:lnTo>
                  <a:lnTo>
                    <a:pt x="506484" y="0"/>
                  </a:lnTo>
                  <a:lnTo>
                    <a:pt x="516624" y="3894"/>
                  </a:lnTo>
                  <a:lnTo>
                    <a:pt x="524883" y="11550"/>
                  </a:lnTo>
                  <a:lnTo>
                    <a:pt x="530054" y="22160"/>
                  </a:lnTo>
                  <a:lnTo>
                    <a:pt x="554408" y="131039"/>
                  </a:lnTo>
                  <a:lnTo>
                    <a:pt x="554475" y="142656"/>
                  </a:lnTo>
                  <a:lnTo>
                    <a:pt x="550647" y="153065"/>
                  </a:lnTo>
                  <a:lnTo>
                    <a:pt x="543328" y="161056"/>
                  </a:lnTo>
                  <a:lnTo>
                    <a:pt x="532919" y="165421"/>
                  </a:lnTo>
                  <a:lnTo>
                    <a:pt x="522108" y="166093"/>
                  </a:lnTo>
                  <a:close/>
                </a:path>
                <a:path w="823595" h="678180">
                  <a:moveTo>
                    <a:pt x="507133" y="668269"/>
                  </a:moveTo>
                  <a:lnTo>
                    <a:pt x="499970" y="635318"/>
                  </a:lnTo>
                  <a:lnTo>
                    <a:pt x="542605" y="622575"/>
                  </a:lnTo>
                  <a:lnTo>
                    <a:pt x="582575" y="604853"/>
                  </a:lnTo>
                  <a:lnTo>
                    <a:pt x="619669" y="582527"/>
                  </a:lnTo>
                  <a:lnTo>
                    <a:pt x="653678" y="555969"/>
                  </a:lnTo>
                  <a:lnTo>
                    <a:pt x="684391" y="525552"/>
                  </a:lnTo>
                  <a:lnTo>
                    <a:pt x="711599" y="491648"/>
                  </a:lnTo>
                  <a:lnTo>
                    <a:pt x="735092" y="454630"/>
                  </a:lnTo>
                  <a:lnTo>
                    <a:pt x="754660" y="414871"/>
                  </a:lnTo>
                  <a:lnTo>
                    <a:pt x="770093" y="372745"/>
                  </a:lnTo>
                  <a:lnTo>
                    <a:pt x="781182" y="328622"/>
                  </a:lnTo>
                  <a:lnTo>
                    <a:pt x="787716" y="282877"/>
                  </a:lnTo>
                  <a:lnTo>
                    <a:pt x="789485" y="235883"/>
                  </a:lnTo>
                  <a:lnTo>
                    <a:pt x="786280" y="188011"/>
                  </a:lnTo>
                  <a:lnTo>
                    <a:pt x="777890" y="139634"/>
                  </a:lnTo>
                  <a:lnTo>
                    <a:pt x="810840" y="132471"/>
                  </a:lnTo>
                  <a:lnTo>
                    <a:pt x="819485" y="181354"/>
                  </a:lnTo>
                  <a:lnTo>
                    <a:pt x="823198" y="229791"/>
                  </a:lnTo>
                  <a:lnTo>
                    <a:pt x="822163" y="277452"/>
                  </a:lnTo>
                  <a:lnTo>
                    <a:pt x="816567" y="324004"/>
                  </a:lnTo>
                  <a:lnTo>
                    <a:pt x="806595" y="369118"/>
                  </a:lnTo>
                  <a:lnTo>
                    <a:pt x="792434" y="412461"/>
                  </a:lnTo>
                  <a:lnTo>
                    <a:pt x="774269" y="453703"/>
                  </a:lnTo>
                  <a:lnTo>
                    <a:pt x="752287" y="492513"/>
                  </a:lnTo>
                  <a:lnTo>
                    <a:pt x="726624" y="528615"/>
                  </a:lnTo>
                  <a:lnTo>
                    <a:pt x="697613" y="561512"/>
                  </a:lnTo>
                  <a:lnTo>
                    <a:pt x="665293" y="591039"/>
                  </a:lnTo>
                  <a:lnTo>
                    <a:pt x="629899" y="616809"/>
                  </a:lnTo>
                  <a:lnTo>
                    <a:pt x="591617" y="638491"/>
                  </a:lnTo>
                  <a:lnTo>
                    <a:pt x="550633" y="655755"/>
                  </a:lnTo>
                  <a:lnTo>
                    <a:pt x="507133" y="668269"/>
                  </a:lnTo>
                  <a:close/>
                </a:path>
                <a:path w="823595" h="678180">
                  <a:moveTo>
                    <a:pt x="417928" y="678032"/>
                  </a:moveTo>
                  <a:lnTo>
                    <a:pt x="373937" y="675088"/>
                  </a:lnTo>
                  <a:lnTo>
                    <a:pt x="330771" y="667216"/>
                  </a:lnTo>
                  <a:lnTo>
                    <a:pt x="288744" y="654632"/>
                  </a:lnTo>
                  <a:lnTo>
                    <a:pt x="248168" y="637553"/>
                  </a:lnTo>
                  <a:lnTo>
                    <a:pt x="209357" y="616196"/>
                  </a:lnTo>
                  <a:lnTo>
                    <a:pt x="172625" y="590776"/>
                  </a:lnTo>
                  <a:lnTo>
                    <a:pt x="138284" y="561510"/>
                  </a:lnTo>
                  <a:lnTo>
                    <a:pt x="106603" y="528560"/>
                  </a:lnTo>
                  <a:lnTo>
                    <a:pt x="78029" y="492308"/>
                  </a:lnTo>
                  <a:lnTo>
                    <a:pt x="52741" y="452804"/>
                  </a:lnTo>
                  <a:lnTo>
                    <a:pt x="31099" y="410320"/>
                  </a:lnTo>
                  <a:lnTo>
                    <a:pt x="13414" y="365073"/>
                  </a:lnTo>
                  <a:lnTo>
                    <a:pt x="0" y="317278"/>
                  </a:lnTo>
                  <a:lnTo>
                    <a:pt x="32949" y="310115"/>
                  </a:lnTo>
                  <a:lnTo>
                    <a:pt x="46353" y="357350"/>
                  </a:lnTo>
                  <a:lnTo>
                    <a:pt x="64227" y="401882"/>
                  </a:lnTo>
                  <a:lnTo>
                    <a:pt x="86218" y="443463"/>
                  </a:lnTo>
                  <a:lnTo>
                    <a:pt x="111970" y="481845"/>
                  </a:lnTo>
                  <a:lnTo>
                    <a:pt x="141131" y="516782"/>
                  </a:lnTo>
                  <a:lnTo>
                    <a:pt x="173346" y="548025"/>
                  </a:lnTo>
                  <a:lnTo>
                    <a:pt x="208261" y="575328"/>
                  </a:lnTo>
                  <a:lnTo>
                    <a:pt x="245522" y="598442"/>
                  </a:lnTo>
                  <a:lnTo>
                    <a:pt x="284775" y="617121"/>
                  </a:lnTo>
                  <a:lnTo>
                    <a:pt x="325667" y="631117"/>
                  </a:lnTo>
                  <a:lnTo>
                    <a:pt x="367843" y="640182"/>
                  </a:lnTo>
                  <a:lnTo>
                    <a:pt x="410949" y="644069"/>
                  </a:lnTo>
                  <a:lnTo>
                    <a:pt x="500820" y="644069"/>
                  </a:lnTo>
                  <a:lnTo>
                    <a:pt x="507133" y="668269"/>
                  </a:lnTo>
                  <a:lnTo>
                    <a:pt x="462431" y="675831"/>
                  </a:lnTo>
                  <a:lnTo>
                    <a:pt x="417928" y="678032"/>
                  </a:lnTo>
                  <a:close/>
                </a:path>
                <a:path w="823595" h="678180">
                  <a:moveTo>
                    <a:pt x="500820" y="644069"/>
                  </a:moveTo>
                  <a:lnTo>
                    <a:pt x="410949" y="644069"/>
                  </a:lnTo>
                  <a:lnTo>
                    <a:pt x="454632" y="642530"/>
                  </a:lnTo>
                  <a:lnTo>
                    <a:pt x="498537" y="635318"/>
                  </a:lnTo>
                  <a:lnTo>
                    <a:pt x="500820" y="644069"/>
                  </a:lnTo>
                  <a:close/>
                </a:path>
              </a:pathLst>
            </a:custGeom>
            <a:solidFill>
              <a:srgbClr val="78A26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133059"/>
              <a:ext cx="2091689" cy="6329045"/>
            </a:xfrm>
            <a:custGeom>
              <a:avLst/>
              <a:gdLst/>
              <a:ahLst/>
              <a:cxnLst/>
              <a:rect l="l" t="t" r="r" b="b"/>
              <a:pathLst>
                <a:path w="2091689" h="6329045">
                  <a:moveTo>
                    <a:pt x="2091271" y="306762"/>
                  </a:moveTo>
                  <a:lnTo>
                    <a:pt x="1207947" y="6328585"/>
                  </a:lnTo>
                  <a:lnTo>
                    <a:pt x="0" y="6151395"/>
                  </a:lnTo>
                  <a:lnTo>
                    <a:pt x="0" y="0"/>
                  </a:lnTo>
                  <a:lnTo>
                    <a:pt x="2091271" y="306762"/>
                  </a:lnTo>
                  <a:close/>
                </a:path>
              </a:pathLst>
            </a:custGeom>
            <a:solidFill>
              <a:srgbClr val="F6B1BD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-12430" y="2132848"/>
              <a:ext cx="2098675" cy="6291580"/>
            </a:xfrm>
            <a:custGeom>
              <a:avLst/>
              <a:gdLst/>
              <a:ahLst/>
              <a:cxnLst/>
              <a:rect l="l" t="t" r="r" b="b"/>
              <a:pathLst>
                <a:path w="2098675" h="6291580">
                  <a:moveTo>
                    <a:pt x="12266" y="266250"/>
                  </a:moveTo>
                  <a:lnTo>
                    <a:pt x="11890" y="266195"/>
                  </a:lnTo>
                  <a:lnTo>
                    <a:pt x="11833" y="4064"/>
                  </a:lnTo>
                  <a:lnTo>
                    <a:pt x="12427" y="4151"/>
                  </a:lnTo>
                  <a:lnTo>
                    <a:pt x="12266" y="266250"/>
                  </a:lnTo>
                  <a:close/>
                </a:path>
                <a:path w="2098675" h="6291580">
                  <a:moveTo>
                    <a:pt x="515051" y="73728"/>
                  </a:moveTo>
                  <a:lnTo>
                    <a:pt x="514454" y="77792"/>
                  </a:lnTo>
                  <a:lnTo>
                    <a:pt x="263144" y="40928"/>
                  </a:lnTo>
                  <a:lnTo>
                    <a:pt x="11353" y="1757444"/>
                  </a:lnTo>
                  <a:lnTo>
                    <a:pt x="11407" y="1669572"/>
                  </a:lnTo>
                  <a:lnTo>
                    <a:pt x="250578" y="39085"/>
                  </a:lnTo>
                  <a:lnTo>
                    <a:pt x="12427" y="4151"/>
                  </a:lnTo>
                  <a:lnTo>
                    <a:pt x="12429" y="0"/>
                  </a:lnTo>
                  <a:lnTo>
                    <a:pt x="515051" y="73728"/>
                  </a:lnTo>
                  <a:close/>
                </a:path>
                <a:path w="2098675" h="6291580">
                  <a:moveTo>
                    <a:pt x="12101" y="536235"/>
                  </a:moveTo>
                  <a:lnTo>
                    <a:pt x="10814" y="536046"/>
                  </a:lnTo>
                  <a:lnTo>
                    <a:pt x="10757" y="273916"/>
                  </a:lnTo>
                  <a:lnTo>
                    <a:pt x="12261" y="274137"/>
                  </a:lnTo>
                  <a:lnTo>
                    <a:pt x="12101" y="536235"/>
                  </a:lnTo>
                  <a:close/>
                </a:path>
                <a:path w="2098675" h="6291580">
                  <a:moveTo>
                    <a:pt x="212938" y="295686"/>
                  </a:moveTo>
                  <a:lnTo>
                    <a:pt x="211805" y="303408"/>
                  </a:lnTo>
                  <a:lnTo>
                    <a:pt x="12261" y="274137"/>
                  </a:lnTo>
                  <a:lnTo>
                    <a:pt x="12266" y="266250"/>
                  </a:lnTo>
                  <a:lnTo>
                    <a:pt x="212938" y="295686"/>
                  </a:lnTo>
                  <a:close/>
                </a:path>
                <a:path w="2098675" h="6291580">
                  <a:moveTo>
                    <a:pt x="11936" y="806220"/>
                  </a:moveTo>
                  <a:lnTo>
                    <a:pt x="9738" y="805898"/>
                  </a:lnTo>
                  <a:lnTo>
                    <a:pt x="9681" y="543768"/>
                  </a:lnTo>
                  <a:lnTo>
                    <a:pt x="12096" y="544122"/>
                  </a:lnTo>
                  <a:lnTo>
                    <a:pt x="11936" y="806220"/>
                  </a:lnTo>
                  <a:close/>
                </a:path>
                <a:path w="2098675" h="6291580">
                  <a:moveTo>
                    <a:pt x="174166" y="560007"/>
                  </a:moveTo>
                  <a:lnTo>
                    <a:pt x="173033" y="567729"/>
                  </a:lnTo>
                  <a:lnTo>
                    <a:pt x="12096" y="544122"/>
                  </a:lnTo>
                  <a:lnTo>
                    <a:pt x="12101" y="536235"/>
                  </a:lnTo>
                  <a:lnTo>
                    <a:pt x="174166" y="560007"/>
                  </a:lnTo>
                  <a:close/>
                </a:path>
                <a:path w="2098675" h="6291580">
                  <a:moveTo>
                    <a:pt x="11770" y="1076198"/>
                  </a:moveTo>
                  <a:lnTo>
                    <a:pt x="8663" y="1075742"/>
                  </a:lnTo>
                  <a:lnTo>
                    <a:pt x="8605" y="813620"/>
                  </a:lnTo>
                  <a:lnTo>
                    <a:pt x="11931" y="814108"/>
                  </a:lnTo>
                  <a:lnTo>
                    <a:pt x="11770" y="1076198"/>
                  </a:lnTo>
                  <a:close/>
                </a:path>
                <a:path w="2098675" h="6291580">
                  <a:moveTo>
                    <a:pt x="135393" y="824330"/>
                  </a:moveTo>
                  <a:lnTo>
                    <a:pt x="134260" y="832052"/>
                  </a:lnTo>
                  <a:lnTo>
                    <a:pt x="11931" y="814108"/>
                  </a:lnTo>
                  <a:lnTo>
                    <a:pt x="11936" y="806220"/>
                  </a:lnTo>
                  <a:lnTo>
                    <a:pt x="135393" y="824330"/>
                  </a:lnTo>
                  <a:close/>
                </a:path>
                <a:path w="2098675" h="6291580">
                  <a:moveTo>
                    <a:pt x="11605" y="1346184"/>
                  </a:moveTo>
                  <a:lnTo>
                    <a:pt x="7586" y="1345594"/>
                  </a:lnTo>
                  <a:lnTo>
                    <a:pt x="7530" y="1083464"/>
                  </a:lnTo>
                  <a:lnTo>
                    <a:pt x="11765" y="1084085"/>
                  </a:lnTo>
                  <a:lnTo>
                    <a:pt x="11605" y="1346184"/>
                  </a:lnTo>
                  <a:close/>
                </a:path>
                <a:path w="2098675" h="6291580">
                  <a:moveTo>
                    <a:pt x="96621" y="1088645"/>
                  </a:moveTo>
                  <a:lnTo>
                    <a:pt x="95489" y="1096367"/>
                  </a:lnTo>
                  <a:lnTo>
                    <a:pt x="11765" y="1084085"/>
                  </a:lnTo>
                  <a:lnTo>
                    <a:pt x="11770" y="1076198"/>
                  </a:lnTo>
                  <a:lnTo>
                    <a:pt x="96621" y="1088645"/>
                  </a:lnTo>
                  <a:close/>
                </a:path>
                <a:path w="2098675" h="6291580">
                  <a:moveTo>
                    <a:pt x="11439" y="1616169"/>
                  </a:moveTo>
                  <a:lnTo>
                    <a:pt x="6510" y="1615446"/>
                  </a:lnTo>
                  <a:lnTo>
                    <a:pt x="6454" y="1353316"/>
                  </a:lnTo>
                  <a:lnTo>
                    <a:pt x="11600" y="1354071"/>
                  </a:lnTo>
                  <a:lnTo>
                    <a:pt x="11439" y="1616169"/>
                  </a:lnTo>
                  <a:close/>
                </a:path>
                <a:path w="2098675" h="6291580">
                  <a:moveTo>
                    <a:pt x="57849" y="1352967"/>
                  </a:moveTo>
                  <a:lnTo>
                    <a:pt x="56716" y="1360689"/>
                  </a:lnTo>
                  <a:lnTo>
                    <a:pt x="11600" y="1354071"/>
                  </a:lnTo>
                  <a:lnTo>
                    <a:pt x="11605" y="1346184"/>
                  </a:lnTo>
                  <a:lnTo>
                    <a:pt x="57849" y="1352967"/>
                  </a:lnTo>
                  <a:close/>
                </a:path>
                <a:path w="2098675" h="6291580">
                  <a:moveTo>
                    <a:pt x="11407" y="1669572"/>
                  </a:moveTo>
                  <a:lnTo>
                    <a:pt x="5446" y="1710207"/>
                  </a:lnTo>
                  <a:lnTo>
                    <a:pt x="5378" y="1623168"/>
                  </a:lnTo>
                  <a:lnTo>
                    <a:pt x="11435" y="1624056"/>
                  </a:lnTo>
                  <a:lnTo>
                    <a:pt x="11407" y="1669572"/>
                  </a:lnTo>
                  <a:close/>
                </a:path>
                <a:path w="2098675" h="6291580">
                  <a:moveTo>
                    <a:pt x="19076" y="1617289"/>
                  </a:moveTo>
                  <a:lnTo>
                    <a:pt x="17943" y="1625011"/>
                  </a:lnTo>
                  <a:lnTo>
                    <a:pt x="11435" y="1624056"/>
                  </a:lnTo>
                  <a:lnTo>
                    <a:pt x="11439" y="1616169"/>
                  </a:lnTo>
                  <a:lnTo>
                    <a:pt x="19076" y="1617289"/>
                  </a:lnTo>
                  <a:close/>
                </a:path>
                <a:path w="2098675" h="6291580">
                  <a:moveTo>
                    <a:pt x="11274" y="1886154"/>
                  </a:moveTo>
                  <a:lnTo>
                    <a:pt x="5434" y="1885298"/>
                  </a:lnTo>
                  <a:lnTo>
                    <a:pt x="10290" y="1764692"/>
                  </a:lnTo>
                  <a:lnTo>
                    <a:pt x="11353" y="1757444"/>
                  </a:lnTo>
                  <a:lnTo>
                    <a:pt x="11274" y="1886154"/>
                  </a:lnTo>
                  <a:close/>
                </a:path>
                <a:path w="2098675" h="6291580">
                  <a:moveTo>
                    <a:pt x="282952" y="1655996"/>
                  </a:moveTo>
                  <a:lnTo>
                    <a:pt x="281819" y="1663718"/>
                  </a:lnTo>
                  <a:lnTo>
                    <a:pt x="30509" y="1626854"/>
                  </a:lnTo>
                  <a:lnTo>
                    <a:pt x="31642" y="1619132"/>
                  </a:lnTo>
                  <a:lnTo>
                    <a:pt x="282952" y="1655996"/>
                  </a:lnTo>
                  <a:close/>
                </a:path>
                <a:path w="2098675" h="6291580">
                  <a:moveTo>
                    <a:pt x="321725" y="1391674"/>
                  </a:moveTo>
                  <a:lnTo>
                    <a:pt x="320592" y="1399396"/>
                  </a:lnTo>
                  <a:lnTo>
                    <a:pt x="69281" y="1362532"/>
                  </a:lnTo>
                  <a:lnTo>
                    <a:pt x="70414" y="1354810"/>
                  </a:lnTo>
                  <a:lnTo>
                    <a:pt x="321725" y="1391674"/>
                  </a:lnTo>
                  <a:close/>
                </a:path>
                <a:path w="2098675" h="6291580">
                  <a:moveTo>
                    <a:pt x="360497" y="1127352"/>
                  </a:moveTo>
                  <a:lnTo>
                    <a:pt x="359365" y="1135074"/>
                  </a:lnTo>
                  <a:lnTo>
                    <a:pt x="108054" y="1098210"/>
                  </a:lnTo>
                  <a:lnTo>
                    <a:pt x="109187" y="1090488"/>
                  </a:lnTo>
                  <a:lnTo>
                    <a:pt x="360497" y="1127352"/>
                  </a:lnTo>
                  <a:close/>
                </a:path>
                <a:path w="2098675" h="6291580">
                  <a:moveTo>
                    <a:pt x="399269" y="863037"/>
                  </a:moveTo>
                  <a:lnTo>
                    <a:pt x="398136" y="870759"/>
                  </a:lnTo>
                  <a:lnTo>
                    <a:pt x="146826" y="833895"/>
                  </a:lnTo>
                  <a:lnTo>
                    <a:pt x="147958" y="826173"/>
                  </a:lnTo>
                  <a:lnTo>
                    <a:pt x="399269" y="863037"/>
                  </a:lnTo>
                  <a:close/>
                </a:path>
                <a:path w="2098675" h="6291580">
                  <a:moveTo>
                    <a:pt x="438042" y="598715"/>
                  </a:moveTo>
                  <a:lnTo>
                    <a:pt x="436909" y="606437"/>
                  </a:lnTo>
                  <a:lnTo>
                    <a:pt x="185598" y="569573"/>
                  </a:lnTo>
                  <a:lnTo>
                    <a:pt x="186731" y="561851"/>
                  </a:lnTo>
                  <a:lnTo>
                    <a:pt x="438042" y="598715"/>
                  </a:lnTo>
                  <a:close/>
                </a:path>
                <a:path w="2098675" h="6291580">
                  <a:moveTo>
                    <a:pt x="476814" y="334393"/>
                  </a:moveTo>
                  <a:lnTo>
                    <a:pt x="475682" y="342115"/>
                  </a:lnTo>
                  <a:lnTo>
                    <a:pt x="224371" y="305251"/>
                  </a:lnTo>
                  <a:lnTo>
                    <a:pt x="225504" y="297529"/>
                  </a:lnTo>
                  <a:lnTo>
                    <a:pt x="476814" y="334393"/>
                  </a:lnTo>
                  <a:close/>
                </a:path>
                <a:path w="2098675" h="6291580">
                  <a:moveTo>
                    <a:pt x="11109" y="2156132"/>
                  </a:moveTo>
                  <a:lnTo>
                    <a:pt x="4359" y="2155142"/>
                  </a:lnTo>
                  <a:lnTo>
                    <a:pt x="4302" y="1893020"/>
                  </a:lnTo>
                  <a:lnTo>
                    <a:pt x="11269" y="1894042"/>
                  </a:lnTo>
                  <a:lnTo>
                    <a:pt x="11109" y="2156132"/>
                  </a:lnTo>
                  <a:close/>
                </a:path>
                <a:path w="2098675" h="6291580">
                  <a:moveTo>
                    <a:pt x="244179" y="1920319"/>
                  </a:moveTo>
                  <a:lnTo>
                    <a:pt x="243047" y="1928040"/>
                  </a:lnTo>
                  <a:lnTo>
                    <a:pt x="11269" y="1894042"/>
                  </a:lnTo>
                  <a:lnTo>
                    <a:pt x="11274" y="1886154"/>
                  </a:lnTo>
                  <a:lnTo>
                    <a:pt x="244179" y="1920319"/>
                  </a:lnTo>
                  <a:close/>
                </a:path>
                <a:path w="2098675" h="6291580">
                  <a:moveTo>
                    <a:pt x="10943" y="2426118"/>
                  </a:moveTo>
                  <a:lnTo>
                    <a:pt x="3283" y="2424994"/>
                  </a:lnTo>
                  <a:lnTo>
                    <a:pt x="3227" y="2162864"/>
                  </a:lnTo>
                  <a:lnTo>
                    <a:pt x="11104" y="2164019"/>
                  </a:lnTo>
                  <a:lnTo>
                    <a:pt x="10943" y="2426118"/>
                  </a:lnTo>
                  <a:close/>
                </a:path>
                <a:path w="2098675" h="6291580">
                  <a:moveTo>
                    <a:pt x="205408" y="2184633"/>
                  </a:moveTo>
                  <a:lnTo>
                    <a:pt x="204275" y="2192355"/>
                  </a:lnTo>
                  <a:lnTo>
                    <a:pt x="11104" y="2164019"/>
                  </a:lnTo>
                  <a:lnTo>
                    <a:pt x="11109" y="2156132"/>
                  </a:lnTo>
                  <a:lnTo>
                    <a:pt x="205408" y="2184633"/>
                  </a:lnTo>
                  <a:close/>
                </a:path>
                <a:path w="2098675" h="6291580">
                  <a:moveTo>
                    <a:pt x="10778" y="2696103"/>
                  </a:moveTo>
                  <a:lnTo>
                    <a:pt x="2207" y="2694846"/>
                  </a:lnTo>
                  <a:lnTo>
                    <a:pt x="2151" y="2432716"/>
                  </a:lnTo>
                  <a:lnTo>
                    <a:pt x="10939" y="2434005"/>
                  </a:lnTo>
                  <a:lnTo>
                    <a:pt x="10778" y="2696103"/>
                  </a:lnTo>
                  <a:close/>
                </a:path>
                <a:path w="2098675" h="6291580">
                  <a:moveTo>
                    <a:pt x="166635" y="2448956"/>
                  </a:moveTo>
                  <a:lnTo>
                    <a:pt x="165502" y="2456677"/>
                  </a:lnTo>
                  <a:lnTo>
                    <a:pt x="10939" y="2434005"/>
                  </a:lnTo>
                  <a:lnTo>
                    <a:pt x="10943" y="2426118"/>
                  </a:lnTo>
                  <a:lnTo>
                    <a:pt x="166635" y="2448956"/>
                  </a:lnTo>
                  <a:close/>
                </a:path>
                <a:path w="2098675" h="6291580">
                  <a:moveTo>
                    <a:pt x="10613" y="2966081"/>
                  </a:moveTo>
                  <a:lnTo>
                    <a:pt x="1132" y="2964690"/>
                  </a:lnTo>
                  <a:lnTo>
                    <a:pt x="1074" y="2702568"/>
                  </a:lnTo>
                  <a:lnTo>
                    <a:pt x="10773" y="2703990"/>
                  </a:lnTo>
                  <a:lnTo>
                    <a:pt x="10613" y="2966081"/>
                  </a:lnTo>
                  <a:close/>
                </a:path>
                <a:path w="2098675" h="6291580">
                  <a:moveTo>
                    <a:pt x="127862" y="2713278"/>
                  </a:moveTo>
                  <a:lnTo>
                    <a:pt x="126730" y="2721000"/>
                  </a:lnTo>
                  <a:lnTo>
                    <a:pt x="10773" y="2703990"/>
                  </a:lnTo>
                  <a:lnTo>
                    <a:pt x="10778" y="2696103"/>
                  </a:lnTo>
                  <a:lnTo>
                    <a:pt x="127862" y="2713278"/>
                  </a:lnTo>
                  <a:close/>
                </a:path>
                <a:path w="2098675" h="6291580">
                  <a:moveTo>
                    <a:pt x="10447" y="3236066"/>
                  </a:moveTo>
                  <a:lnTo>
                    <a:pt x="56" y="3234542"/>
                  </a:lnTo>
                  <a:lnTo>
                    <a:pt x="0" y="2972412"/>
                  </a:lnTo>
                  <a:lnTo>
                    <a:pt x="10608" y="2973968"/>
                  </a:lnTo>
                  <a:lnTo>
                    <a:pt x="10447" y="3236066"/>
                  </a:lnTo>
                  <a:close/>
                </a:path>
                <a:path w="2098675" h="6291580">
                  <a:moveTo>
                    <a:pt x="89091" y="2977593"/>
                  </a:moveTo>
                  <a:lnTo>
                    <a:pt x="87958" y="2985314"/>
                  </a:lnTo>
                  <a:lnTo>
                    <a:pt x="10608" y="2973968"/>
                  </a:lnTo>
                  <a:lnTo>
                    <a:pt x="10613" y="2966081"/>
                  </a:lnTo>
                  <a:lnTo>
                    <a:pt x="89091" y="2977593"/>
                  </a:lnTo>
                  <a:close/>
                </a:path>
                <a:path w="2098675" h="6291580">
                  <a:moveTo>
                    <a:pt x="9088" y="5455293"/>
                  </a:moveTo>
                  <a:lnTo>
                    <a:pt x="9146" y="5360205"/>
                  </a:lnTo>
                  <a:lnTo>
                    <a:pt x="778331" y="116500"/>
                  </a:lnTo>
                  <a:lnTo>
                    <a:pt x="527020" y="79636"/>
                  </a:lnTo>
                  <a:lnTo>
                    <a:pt x="10223" y="3602760"/>
                  </a:lnTo>
                  <a:lnTo>
                    <a:pt x="10447" y="3236066"/>
                  </a:lnTo>
                  <a:lnTo>
                    <a:pt x="12622" y="3236385"/>
                  </a:lnTo>
                  <a:lnTo>
                    <a:pt x="11489" y="3244107"/>
                  </a:lnTo>
                  <a:lnTo>
                    <a:pt x="11546" y="3506237"/>
                  </a:lnTo>
                  <a:lnTo>
                    <a:pt x="515051" y="73728"/>
                  </a:lnTo>
                  <a:lnTo>
                    <a:pt x="791492" y="114278"/>
                  </a:lnTo>
                  <a:lnTo>
                    <a:pt x="9351" y="5446312"/>
                  </a:lnTo>
                  <a:lnTo>
                    <a:pt x="9088" y="5455293"/>
                  </a:lnTo>
                  <a:close/>
                </a:path>
                <a:path w="2098675" h="6291580">
                  <a:moveTo>
                    <a:pt x="50318" y="3241915"/>
                  </a:moveTo>
                  <a:lnTo>
                    <a:pt x="49186" y="3249637"/>
                  </a:lnTo>
                  <a:lnTo>
                    <a:pt x="11489" y="3244107"/>
                  </a:lnTo>
                  <a:lnTo>
                    <a:pt x="12622" y="3236385"/>
                  </a:lnTo>
                  <a:lnTo>
                    <a:pt x="50318" y="3241915"/>
                  </a:lnTo>
                  <a:close/>
                </a:path>
                <a:path w="2098675" h="6291580">
                  <a:moveTo>
                    <a:pt x="10165" y="3696380"/>
                  </a:moveTo>
                  <a:lnTo>
                    <a:pt x="9819" y="3605514"/>
                  </a:lnTo>
                  <a:lnTo>
                    <a:pt x="10223" y="3602760"/>
                  </a:lnTo>
                  <a:lnTo>
                    <a:pt x="10165" y="3696380"/>
                  </a:lnTo>
                  <a:close/>
                </a:path>
                <a:path w="2098675" h="6291580">
                  <a:moveTo>
                    <a:pt x="275422" y="3544944"/>
                  </a:moveTo>
                  <a:lnTo>
                    <a:pt x="274289" y="3552666"/>
                  </a:lnTo>
                  <a:lnTo>
                    <a:pt x="22978" y="3515802"/>
                  </a:lnTo>
                  <a:lnTo>
                    <a:pt x="24111" y="3508080"/>
                  </a:lnTo>
                  <a:lnTo>
                    <a:pt x="275422" y="3544944"/>
                  </a:lnTo>
                  <a:close/>
                </a:path>
                <a:path w="2098675" h="6291580">
                  <a:moveTo>
                    <a:pt x="314194" y="3280622"/>
                  </a:moveTo>
                  <a:lnTo>
                    <a:pt x="313062" y="3288344"/>
                  </a:lnTo>
                  <a:lnTo>
                    <a:pt x="61751" y="3251480"/>
                  </a:lnTo>
                  <a:lnTo>
                    <a:pt x="62884" y="3243758"/>
                  </a:lnTo>
                  <a:lnTo>
                    <a:pt x="314194" y="3280622"/>
                  </a:lnTo>
                  <a:close/>
                </a:path>
                <a:path w="2098675" h="6291580">
                  <a:moveTo>
                    <a:pt x="352967" y="3016300"/>
                  </a:moveTo>
                  <a:lnTo>
                    <a:pt x="351834" y="3024022"/>
                  </a:lnTo>
                  <a:lnTo>
                    <a:pt x="100524" y="2987158"/>
                  </a:lnTo>
                  <a:lnTo>
                    <a:pt x="101656" y="2979436"/>
                  </a:lnTo>
                  <a:lnTo>
                    <a:pt x="352967" y="3016300"/>
                  </a:lnTo>
                  <a:close/>
                </a:path>
                <a:path w="2098675" h="6291580">
                  <a:moveTo>
                    <a:pt x="391739" y="2751985"/>
                  </a:moveTo>
                  <a:lnTo>
                    <a:pt x="390606" y="2759707"/>
                  </a:lnTo>
                  <a:lnTo>
                    <a:pt x="139295" y="2722843"/>
                  </a:lnTo>
                  <a:lnTo>
                    <a:pt x="140428" y="2715121"/>
                  </a:lnTo>
                  <a:lnTo>
                    <a:pt x="391739" y="2751985"/>
                  </a:lnTo>
                  <a:close/>
                </a:path>
                <a:path w="2098675" h="6291580">
                  <a:moveTo>
                    <a:pt x="430511" y="2487663"/>
                  </a:moveTo>
                  <a:lnTo>
                    <a:pt x="429379" y="2495385"/>
                  </a:lnTo>
                  <a:lnTo>
                    <a:pt x="178068" y="2458521"/>
                  </a:lnTo>
                  <a:lnTo>
                    <a:pt x="179201" y="2450799"/>
                  </a:lnTo>
                  <a:lnTo>
                    <a:pt x="430511" y="2487663"/>
                  </a:lnTo>
                  <a:close/>
                </a:path>
                <a:path w="2098675" h="6291580">
                  <a:moveTo>
                    <a:pt x="469284" y="2223341"/>
                  </a:moveTo>
                  <a:lnTo>
                    <a:pt x="468151" y="2231062"/>
                  </a:lnTo>
                  <a:lnTo>
                    <a:pt x="216841" y="2194198"/>
                  </a:lnTo>
                  <a:lnTo>
                    <a:pt x="217973" y="2186477"/>
                  </a:lnTo>
                  <a:lnTo>
                    <a:pt x="469284" y="2223341"/>
                  </a:lnTo>
                  <a:close/>
                </a:path>
                <a:path w="2098675" h="6291580">
                  <a:moveTo>
                    <a:pt x="508056" y="1959026"/>
                  </a:moveTo>
                  <a:lnTo>
                    <a:pt x="506923" y="1966748"/>
                  </a:lnTo>
                  <a:lnTo>
                    <a:pt x="255612" y="1929884"/>
                  </a:lnTo>
                  <a:lnTo>
                    <a:pt x="256745" y="1922162"/>
                  </a:lnTo>
                  <a:lnTo>
                    <a:pt x="508056" y="1959026"/>
                  </a:lnTo>
                  <a:close/>
                </a:path>
                <a:path w="2098675" h="6291580">
                  <a:moveTo>
                    <a:pt x="546828" y="1694703"/>
                  </a:moveTo>
                  <a:lnTo>
                    <a:pt x="545696" y="1702425"/>
                  </a:lnTo>
                  <a:lnTo>
                    <a:pt x="294385" y="1665561"/>
                  </a:lnTo>
                  <a:lnTo>
                    <a:pt x="295518" y="1657839"/>
                  </a:lnTo>
                  <a:lnTo>
                    <a:pt x="546828" y="1694703"/>
                  </a:lnTo>
                  <a:close/>
                </a:path>
                <a:path w="2098675" h="6291580">
                  <a:moveTo>
                    <a:pt x="585601" y="1430382"/>
                  </a:moveTo>
                  <a:lnTo>
                    <a:pt x="584468" y="1438104"/>
                  </a:lnTo>
                  <a:lnTo>
                    <a:pt x="333158" y="1401239"/>
                  </a:lnTo>
                  <a:lnTo>
                    <a:pt x="334290" y="1393518"/>
                  </a:lnTo>
                  <a:lnTo>
                    <a:pt x="585601" y="1430382"/>
                  </a:lnTo>
                  <a:close/>
                </a:path>
                <a:path w="2098675" h="6291580">
                  <a:moveTo>
                    <a:pt x="624374" y="1166059"/>
                  </a:moveTo>
                  <a:lnTo>
                    <a:pt x="623241" y="1173781"/>
                  </a:lnTo>
                  <a:lnTo>
                    <a:pt x="371930" y="1136917"/>
                  </a:lnTo>
                  <a:lnTo>
                    <a:pt x="373063" y="1129195"/>
                  </a:lnTo>
                  <a:lnTo>
                    <a:pt x="624374" y="1166059"/>
                  </a:lnTo>
                  <a:close/>
                </a:path>
                <a:path w="2098675" h="6291580">
                  <a:moveTo>
                    <a:pt x="663145" y="901744"/>
                  </a:moveTo>
                  <a:lnTo>
                    <a:pt x="662013" y="909466"/>
                  </a:lnTo>
                  <a:lnTo>
                    <a:pt x="410702" y="872602"/>
                  </a:lnTo>
                  <a:lnTo>
                    <a:pt x="411835" y="864880"/>
                  </a:lnTo>
                  <a:lnTo>
                    <a:pt x="663145" y="901744"/>
                  </a:lnTo>
                  <a:close/>
                </a:path>
                <a:path w="2098675" h="6291580">
                  <a:moveTo>
                    <a:pt x="701918" y="637422"/>
                  </a:moveTo>
                  <a:lnTo>
                    <a:pt x="700785" y="645144"/>
                  </a:lnTo>
                  <a:lnTo>
                    <a:pt x="449475" y="608280"/>
                  </a:lnTo>
                  <a:lnTo>
                    <a:pt x="450607" y="600558"/>
                  </a:lnTo>
                  <a:lnTo>
                    <a:pt x="701918" y="637422"/>
                  </a:lnTo>
                  <a:close/>
                </a:path>
                <a:path w="2098675" h="6291580">
                  <a:moveTo>
                    <a:pt x="740691" y="373100"/>
                  </a:moveTo>
                  <a:lnTo>
                    <a:pt x="739558" y="380822"/>
                  </a:lnTo>
                  <a:lnTo>
                    <a:pt x="488247" y="343958"/>
                  </a:lnTo>
                  <a:lnTo>
                    <a:pt x="489380" y="336236"/>
                  </a:lnTo>
                  <a:lnTo>
                    <a:pt x="740691" y="373100"/>
                  </a:lnTo>
                  <a:close/>
                </a:path>
                <a:path w="2098675" h="6291580">
                  <a:moveTo>
                    <a:pt x="236649" y="3809266"/>
                  </a:moveTo>
                  <a:lnTo>
                    <a:pt x="235516" y="3816988"/>
                  </a:lnTo>
                  <a:lnTo>
                    <a:pt x="10112" y="3783924"/>
                  </a:lnTo>
                  <a:lnTo>
                    <a:pt x="10165" y="3696380"/>
                  </a:lnTo>
                  <a:lnTo>
                    <a:pt x="10469" y="3776089"/>
                  </a:lnTo>
                  <a:lnTo>
                    <a:pt x="236649" y="3809266"/>
                  </a:lnTo>
                  <a:close/>
                </a:path>
                <a:path w="2098675" h="6291580">
                  <a:moveTo>
                    <a:pt x="9951" y="4046015"/>
                  </a:moveTo>
                  <a:lnTo>
                    <a:pt x="9394" y="4045933"/>
                  </a:lnTo>
                  <a:lnTo>
                    <a:pt x="9337" y="3783811"/>
                  </a:lnTo>
                  <a:lnTo>
                    <a:pt x="10112" y="3783924"/>
                  </a:lnTo>
                  <a:lnTo>
                    <a:pt x="9951" y="4046015"/>
                  </a:lnTo>
                  <a:close/>
                </a:path>
                <a:path w="2098675" h="6291580">
                  <a:moveTo>
                    <a:pt x="9786" y="4316000"/>
                  </a:moveTo>
                  <a:lnTo>
                    <a:pt x="8318" y="4315785"/>
                  </a:lnTo>
                  <a:lnTo>
                    <a:pt x="8262" y="4053655"/>
                  </a:lnTo>
                  <a:lnTo>
                    <a:pt x="9946" y="4053902"/>
                  </a:lnTo>
                  <a:lnTo>
                    <a:pt x="9786" y="4316000"/>
                  </a:lnTo>
                  <a:close/>
                </a:path>
                <a:path w="2098675" h="6291580">
                  <a:moveTo>
                    <a:pt x="197877" y="4073581"/>
                  </a:moveTo>
                  <a:lnTo>
                    <a:pt x="196745" y="4081303"/>
                  </a:lnTo>
                  <a:lnTo>
                    <a:pt x="9946" y="4053902"/>
                  </a:lnTo>
                  <a:lnTo>
                    <a:pt x="9951" y="4046015"/>
                  </a:lnTo>
                  <a:lnTo>
                    <a:pt x="197877" y="4073581"/>
                  </a:lnTo>
                  <a:close/>
                </a:path>
                <a:path w="2098675" h="6291580">
                  <a:moveTo>
                    <a:pt x="9621" y="4585986"/>
                  </a:moveTo>
                  <a:lnTo>
                    <a:pt x="7242" y="4585637"/>
                  </a:lnTo>
                  <a:lnTo>
                    <a:pt x="7186" y="4323507"/>
                  </a:lnTo>
                  <a:lnTo>
                    <a:pt x="9781" y="4323888"/>
                  </a:lnTo>
                  <a:lnTo>
                    <a:pt x="9621" y="4585986"/>
                  </a:lnTo>
                  <a:close/>
                </a:path>
                <a:path w="2098675" h="6291580">
                  <a:moveTo>
                    <a:pt x="159105" y="4337903"/>
                  </a:moveTo>
                  <a:lnTo>
                    <a:pt x="157972" y="4345625"/>
                  </a:lnTo>
                  <a:lnTo>
                    <a:pt x="9781" y="4323888"/>
                  </a:lnTo>
                  <a:lnTo>
                    <a:pt x="9786" y="4316000"/>
                  </a:lnTo>
                  <a:lnTo>
                    <a:pt x="159105" y="4337903"/>
                  </a:lnTo>
                  <a:close/>
                </a:path>
                <a:path w="2098675" h="6291580">
                  <a:moveTo>
                    <a:pt x="9455" y="4855971"/>
                  </a:moveTo>
                  <a:lnTo>
                    <a:pt x="6166" y="4855489"/>
                  </a:lnTo>
                  <a:lnTo>
                    <a:pt x="6110" y="4593359"/>
                  </a:lnTo>
                  <a:lnTo>
                    <a:pt x="9616" y="4593873"/>
                  </a:lnTo>
                  <a:lnTo>
                    <a:pt x="9455" y="4855971"/>
                  </a:lnTo>
                  <a:close/>
                </a:path>
                <a:path w="2098675" h="6291580">
                  <a:moveTo>
                    <a:pt x="120332" y="4602226"/>
                  </a:moveTo>
                  <a:lnTo>
                    <a:pt x="119199" y="4609947"/>
                  </a:lnTo>
                  <a:lnTo>
                    <a:pt x="9616" y="4593873"/>
                  </a:lnTo>
                  <a:lnTo>
                    <a:pt x="9621" y="4585986"/>
                  </a:lnTo>
                  <a:lnTo>
                    <a:pt x="120332" y="4602226"/>
                  </a:lnTo>
                  <a:close/>
                </a:path>
                <a:path w="2098675" h="6291580">
                  <a:moveTo>
                    <a:pt x="9290" y="5125949"/>
                  </a:moveTo>
                  <a:lnTo>
                    <a:pt x="5091" y="5125333"/>
                  </a:lnTo>
                  <a:lnTo>
                    <a:pt x="5034" y="4863211"/>
                  </a:lnTo>
                  <a:lnTo>
                    <a:pt x="9450" y="4863858"/>
                  </a:lnTo>
                  <a:lnTo>
                    <a:pt x="9290" y="5125949"/>
                  </a:lnTo>
                  <a:close/>
                </a:path>
                <a:path w="2098675" h="6291580">
                  <a:moveTo>
                    <a:pt x="81559" y="4866548"/>
                  </a:moveTo>
                  <a:lnTo>
                    <a:pt x="80427" y="4874270"/>
                  </a:lnTo>
                  <a:lnTo>
                    <a:pt x="9450" y="4863858"/>
                  </a:lnTo>
                  <a:lnTo>
                    <a:pt x="9455" y="4855971"/>
                  </a:lnTo>
                  <a:lnTo>
                    <a:pt x="81559" y="4866548"/>
                  </a:lnTo>
                  <a:close/>
                </a:path>
                <a:path w="2098675" h="6291580">
                  <a:moveTo>
                    <a:pt x="9146" y="5360205"/>
                  </a:moveTo>
                  <a:lnTo>
                    <a:pt x="4508" y="5391822"/>
                  </a:lnTo>
                  <a:lnTo>
                    <a:pt x="3959" y="5133055"/>
                  </a:lnTo>
                  <a:lnTo>
                    <a:pt x="9285" y="5133836"/>
                  </a:lnTo>
                  <a:lnTo>
                    <a:pt x="9146" y="5360205"/>
                  </a:lnTo>
                  <a:close/>
                </a:path>
                <a:path w="2098675" h="6291580">
                  <a:moveTo>
                    <a:pt x="42788" y="5130863"/>
                  </a:moveTo>
                  <a:lnTo>
                    <a:pt x="41655" y="5138584"/>
                  </a:lnTo>
                  <a:lnTo>
                    <a:pt x="9285" y="5133836"/>
                  </a:lnTo>
                  <a:lnTo>
                    <a:pt x="9290" y="5125949"/>
                  </a:lnTo>
                  <a:lnTo>
                    <a:pt x="42788" y="5130863"/>
                  </a:lnTo>
                  <a:close/>
                </a:path>
                <a:path w="2098675" h="6291580">
                  <a:moveTo>
                    <a:pt x="267891" y="5433892"/>
                  </a:moveTo>
                  <a:lnTo>
                    <a:pt x="266759" y="5441614"/>
                  </a:lnTo>
                  <a:lnTo>
                    <a:pt x="15448" y="5404750"/>
                  </a:lnTo>
                  <a:lnTo>
                    <a:pt x="16581" y="5397028"/>
                  </a:lnTo>
                  <a:lnTo>
                    <a:pt x="267891" y="5433892"/>
                  </a:lnTo>
                  <a:close/>
                </a:path>
                <a:path w="2098675" h="6291580">
                  <a:moveTo>
                    <a:pt x="306664" y="5169570"/>
                  </a:moveTo>
                  <a:lnTo>
                    <a:pt x="305531" y="5177292"/>
                  </a:lnTo>
                  <a:lnTo>
                    <a:pt x="54221" y="5140428"/>
                  </a:lnTo>
                  <a:lnTo>
                    <a:pt x="55353" y="5132706"/>
                  </a:lnTo>
                  <a:lnTo>
                    <a:pt x="306664" y="5169570"/>
                  </a:lnTo>
                  <a:close/>
                </a:path>
                <a:path w="2098675" h="6291580">
                  <a:moveTo>
                    <a:pt x="345436" y="4905255"/>
                  </a:moveTo>
                  <a:lnTo>
                    <a:pt x="344303" y="4912977"/>
                  </a:lnTo>
                  <a:lnTo>
                    <a:pt x="92992" y="4876113"/>
                  </a:lnTo>
                  <a:lnTo>
                    <a:pt x="94125" y="4868391"/>
                  </a:lnTo>
                  <a:lnTo>
                    <a:pt x="345436" y="4905255"/>
                  </a:lnTo>
                  <a:close/>
                </a:path>
                <a:path w="2098675" h="6291580">
                  <a:moveTo>
                    <a:pt x="384208" y="4640933"/>
                  </a:moveTo>
                  <a:lnTo>
                    <a:pt x="383076" y="4648655"/>
                  </a:lnTo>
                  <a:lnTo>
                    <a:pt x="131765" y="4611791"/>
                  </a:lnTo>
                  <a:lnTo>
                    <a:pt x="132898" y="4604069"/>
                  </a:lnTo>
                  <a:lnTo>
                    <a:pt x="384208" y="4640933"/>
                  </a:lnTo>
                  <a:close/>
                </a:path>
                <a:path w="2098675" h="6291580">
                  <a:moveTo>
                    <a:pt x="422981" y="4376611"/>
                  </a:moveTo>
                  <a:lnTo>
                    <a:pt x="421848" y="4384333"/>
                  </a:lnTo>
                  <a:lnTo>
                    <a:pt x="170538" y="4347469"/>
                  </a:lnTo>
                  <a:lnTo>
                    <a:pt x="171670" y="4339747"/>
                  </a:lnTo>
                  <a:lnTo>
                    <a:pt x="422981" y="4376611"/>
                  </a:lnTo>
                  <a:close/>
                </a:path>
                <a:path w="2098675" h="6291580">
                  <a:moveTo>
                    <a:pt x="461754" y="4112288"/>
                  </a:moveTo>
                  <a:lnTo>
                    <a:pt x="460621" y="4120010"/>
                  </a:lnTo>
                  <a:lnTo>
                    <a:pt x="209310" y="4083146"/>
                  </a:lnTo>
                  <a:lnTo>
                    <a:pt x="210443" y="4075424"/>
                  </a:lnTo>
                  <a:lnTo>
                    <a:pt x="461754" y="4112288"/>
                  </a:lnTo>
                  <a:close/>
                </a:path>
                <a:path w="2098675" h="6291580">
                  <a:moveTo>
                    <a:pt x="500525" y="3847974"/>
                  </a:moveTo>
                  <a:lnTo>
                    <a:pt x="499393" y="3855696"/>
                  </a:lnTo>
                  <a:lnTo>
                    <a:pt x="248082" y="3818832"/>
                  </a:lnTo>
                  <a:lnTo>
                    <a:pt x="249215" y="3811110"/>
                  </a:lnTo>
                  <a:lnTo>
                    <a:pt x="500525" y="3847974"/>
                  </a:lnTo>
                  <a:close/>
                </a:path>
                <a:path w="2098675" h="6291580">
                  <a:moveTo>
                    <a:pt x="539298" y="3583652"/>
                  </a:moveTo>
                  <a:lnTo>
                    <a:pt x="538165" y="3591373"/>
                  </a:lnTo>
                  <a:lnTo>
                    <a:pt x="286855" y="3554509"/>
                  </a:lnTo>
                  <a:lnTo>
                    <a:pt x="287987" y="3546788"/>
                  </a:lnTo>
                  <a:lnTo>
                    <a:pt x="539298" y="3583652"/>
                  </a:lnTo>
                  <a:close/>
                </a:path>
                <a:path w="2098675" h="6291580">
                  <a:moveTo>
                    <a:pt x="578071" y="3319329"/>
                  </a:moveTo>
                  <a:lnTo>
                    <a:pt x="576938" y="3327051"/>
                  </a:lnTo>
                  <a:lnTo>
                    <a:pt x="325627" y="3290187"/>
                  </a:lnTo>
                  <a:lnTo>
                    <a:pt x="326760" y="3282465"/>
                  </a:lnTo>
                  <a:lnTo>
                    <a:pt x="578071" y="3319329"/>
                  </a:lnTo>
                  <a:close/>
                </a:path>
                <a:path w="2098675" h="6291580">
                  <a:moveTo>
                    <a:pt x="616843" y="3055007"/>
                  </a:moveTo>
                  <a:lnTo>
                    <a:pt x="615711" y="3062729"/>
                  </a:lnTo>
                  <a:lnTo>
                    <a:pt x="364400" y="3025865"/>
                  </a:lnTo>
                  <a:lnTo>
                    <a:pt x="365533" y="3018143"/>
                  </a:lnTo>
                  <a:lnTo>
                    <a:pt x="616843" y="3055007"/>
                  </a:lnTo>
                  <a:close/>
                </a:path>
                <a:path w="2098675" h="6291580">
                  <a:moveTo>
                    <a:pt x="655615" y="2790692"/>
                  </a:moveTo>
                  <a:lnTo>
                    <a:pt x="654482" y="2798414"/>
                  </a:lnTo>
                  <a:lnTo>
                    <a:pt x="403172" y="2761550"/>
                  </a:lnTo>
                  <a:lnTo>
                    <a:pt x="404304" y="2753828"/>
                  </a:lnTo>
                  <a:lnTo>
                    <a:pt x="655615" y="2790692"/>
                  </a:lnTo>
                  <a:close/>
                </a:path>
                <a:path w="2098675" h="6291580">
                  <a:moveTo>
                    <a:pt x="694388" y="2526370"/>
                  </a:moveTo>
                  <a:lnTo>
                    <a:pt x="693255" y="2534092"/>
                  </a:lnTo>
                  <a:lnTo>
                    <a:pt x="441944" y="2497228"/>
                  </a:lnTo>
                  <a:lnTo>
                    <a:pt x="443077" y="2489506"/>
                  </a:lnTo>
                  <a:lnTo>
                    <a:pt x="694388" y="2526370"/>
                  </a:lnTo>
                  <a:close/>
                </a:path>
                <a:path w="2098675" h="6291580">
                  <a:moveTo>
                    <a:pt x="733160" y="2262048"/>
                  </a:moveTo>
                  <a:lnTo>
                    <a:pt x="732028" y="2269770"/>
                  </a:lnTo>
                  <a:lnTo>
                    <a:pt x="480717" y="2232906"/>
                  </a:lnTo>
                  <a:lnTo>
                    <a:pt x="481850" y="2225184"/>
                  </a:lnTo>
                  <a:lnTo>
                    <a:pt x="733160" y="2262048"/>
                  </a:lnTo>
                  <a:close/>
                </a:path>
                <a:path w="2098675" h="6291580">
                  <a:moveTo>
                    <a:pt x="771932" y="1997733"/>
                  </a:moveTo>
                  <a:lnTo>
                    <a:pt x="770799" y="2005455"/>
                  </a:lnTo>
                  <a:lnTo>
                    <a:pt x="519488" y="1968591"/>
                  </a:lnTo>
                  <a:lnTo>
                    <a:pt x="520621" y="1960869"/>
                  </a:lnTo>
                  <a:lnTo>
                    <a:pt x="771932" y="1997733"/>
                  </a:lnTo>
                  <a:close/>
                </a:path>
                <a:path w="2098675" h="6291580">
                  <a:moveTo>
                    <a:pt x="810705" y="1733411"/>
                  </a:moveTo>
                  <a:lnTo>
                    <a:pt x="809572" y="1741132"/>
                  </a:lnTo>
                  <a:lnTo>
                    <a:pt x="558261" y="1704268"/>
                  </a:lnTo>
                  <a:lnTo>
                    <a:pt x="559394" y="1696547"/>
                  </a:lnTo>
                  <a:lnTo>
                    <a:pt x="810705" y="1733411"/>
                  </a:lnTo>
                  <a:close/>
                </a:path>
                <a:path w="2098675" h="6291580">
                  <a:moveTo>
                    <a:pt x="849477" y="1469089"/>
                  </a:moveTo>
                  <a:lnTo>
                    <a:pt x="848344" y="1476811"/>
                  </a:lnTo>
                  <a:lnTo>
                    <a:pt x="597034" y="1439947"/>
                  </a:lnTo>
                  <a:lnTo>
                    <a:pt x="598166" y="1432225"/>
                  </a:lnTo>
                  <a:lnTo>
                    <a:pt x="849477" y="1469089"/>
                  </a:lnTo>
                  <a:close/>
                </a:path>
                <a:path w="2098675" h="6291580">
                  <a:moveTo>
                    <a:pt x="888250" y="1204766"/>
                  </a:moveTo>
                  <a:lnTo>
                    <a:pt x="887117" y="1212488"/>
                  </a:lnTo>
                  <a:lnTo>
                    <a:pt x="635806" y="1175624"/>
                  </a:lnTo>
                  <a:lnTo>
                    <a:pt x="636939" y="1167902"/>
                  </a:lnTo>
                  <a:lnTo>
                    <a:pt x="888250" y="1204766"/>
                  </a:lnTo>
                  <a:close/>
                </a:path>
                <a:path w="2098675" h="6291580">
                  <a:moveTo>
                    <a:pt x="927021" y="940452"/>
                  </a:moveTo>
                  <a:lnTo>
                    <a:pt x="925889" y="948174"/>
                  </a:lnTo>
                  <a:lnTo>
                    <a:pt x="674578" y="911310"/>
                  </a:lnTo>
                  <a:lnTo>
                    <a:pt x="675711" y="903588"/>
                  </a:lnTo>
                  <a:lnTo>
                    <a:pt x="927021" y="940452"/>
                  </a:lnTo>
                  <a:close/>
                </a:path>
                <a:path w="2098675" h="6291580">
                  <a:moveTo>
                    <a:pt x="965794" y="676129"/>
                  </a:moveTo>
                  <a:lnTo>
                    <a:pt x="964661" y="683851"/>
                  </a:lnTo>
                  <a:lnTo>
                    <a:pt x="713351" y="646987"/>
                  </a:lnTo>
                  <a:lnTo>
                    <a:pt x="714483" y="639265"/>
                  </a:lnTo>
                  <a:lnTo>
                    <a:pt x="965794" y="676129"/>
                  </a:lnTo>
                  <a:close/>
                </a:path>
                <a:path w="2098675" h="6291580">
                  <a:moveTo>
                    <a:pt x="1004567" y="411808"/>
                  </a:moveTo>
                  <a:lnTo>
                    <a:pt x="1003434" y="419529"/>
                  </a:lnTo>
                  <a:lnTo>
                    <a:pt x="752123" y="382665"/>
                  </a:lnTo>
                  <a:lnTo>
                    <a:pt x="753256" y="374943"/>
                  </a:lnTo>
                  <a:lnTo>
                    <a:pt x="1004567" y="411808"/>
                  </a:lnTo>
                  <a:close/>
                </a:path>
                <a:path w="2098675" h="6291580">
                  <a:moveTo>
                    <a:pt x="1042803" y="151142"/>
                  </a:moveTo>
                  <a:lnTo>
                    <a:pt x="1042207" y="155207"/>
                  </a:lnTo>
                  <a:lnTo>
                    <a:pt x="790896" y="118343"/>
                  </a:lnTo>
                  <a:lnTo>
                    <a:pt x="791492" y="114278"/>
                  </a:lnTo>
                  <a:lnTo>
                    <a:pt x="1042803" y="151142"/>
                  </a:lnTo>
                  <a:close/>
                </a:path>
                <a:path w="2098675" h="6291580">
                  <a:moveTo>
                    <a:pt x="8959" y="5665920"/>
                  </a:moveTo>
                  <a:lnTo>
                    <a:pt x="2939" y="5665037"/>
                  </a:lnTo>
                  <a:lnTo>
                    <a:pt x="9088" y="5455293"/>
                  </a:lnTo>
                  <a:lnTo>
                    <a:pt x="8959" y="5665920"/>
                  </a:lnTo>
                  <a:close/>
                </a:path>
                <a:path w="2098675" h="6291580">
                  <a:moveTo>
                    <a:pt x="8794" y="5935905"/>
                  </a:moveTo>
                  <a:lnTo>
                    <a:pt x="1863" y="5934889"/>
                  </a:lnTo>
                  <a:lnTo>
                    <a:pt x="1806" y="5672759"/>
                  </a:lnTo>
                  <a:lnTo>
                    <a:pt x="8954" y="5673807"/>
                  </a:lnTo>
                  <a:lnTo>
                    <a:pt x="8794" y="5935905"/>
                  </a:lnTo>
                  <a:close/>
                </a:path>
                <a:path w="2098675" h="6291580">
                  <a:moveTo>
                    <a:pt x="229119" y="5698214"/>
                  </a:moveTo>
                  <a:lnTo>
                    <a:pt x="227986" y="5705936"/>
                  </a:lnTo>
                  <a:lnTo>
                    <a:pt x="8954" y="5673807"/>
                  </a:lnTo>
                  <a:lnTo>
                    <a:pt x="8959" y="5665920"/>
                  </a:lnTo>
                  <a:lnTo>
                    <a:pt x="229119" y="5698214"/>
                  </a:lnTo>
                  <a:close/>
                </a:path>
                <a:path w="2098675" h="6291580">
                  <a:moveTo>
                    <a:pt x="8662" y="6151054"/>
                  </a:moveTo>
                  <a:lnTo>
                    <a:pt x="730" y="5942610"/>
                  </a:lnTo>
                  <a:lnTo>
                    <a:pt x="8789" y="5943792"/>
                  </a:lnTo>
                  <a:lnTo>
                    <a:pt x="8662" y="6151054"/>
                  </a:lnTo>
                  <a:close/>
                </a:path>
                <a:path w="2098675" h="6291580">
                  <a:moveTo>
                    <a:pt x="190346" y="5962537"/>
                  </a:moveTo>
                  <a:lnTo>
                    <a:pt x="189213" y="5970258"/>
                  </a:lnTo>
                  <a:lnTo>
                    <a:pt x="8789" y="5943792"/>
                  </a:lnTo>
                  <a:lnTo>
                    <a:pt x="8794" y="5935905"/>
                  </a:lnTo>
                  <a:lnTo>
                    <a:pt x="190346" y="5962537"/>
                  </a:lnTo>
                  <a:close/>
                </a:path>
                <a:path w="2098675" h="6291580">
                  <a:moveTo>
                    <a:pt x="1306679" y="189849"/>
                  </a:moveTo>
                  <a:lnTo>
                    <a:pt x="1306083" y="193914"/>
                  </a:lnTo>
                  <a:lnTo>
                    <a:pt x="1054772" y="157050"/>
                  </a:lnTo>
                  <a:lnTo>
                    <a:pt x="172014" y="6175016"/>
                  </a:lnTo>
                  <a:lnTo>
                    <a:pt x="8662" y="6151054"/>
                  </a:lnTo>
                  <a:lnTo>
                    <a:pt x="159448" y="6173173"/>
                  </a:lnTo>
                  <a:lnTo>
                    <a:pt x="1042803" y="151142"/>
                  </a:lnTo>
                  <a:lnTo>
                    <a:pt x="1306679" y="189849"/>
                  </a:lnTo>
                  <a:close/>
                </a:path>
                <a:path w="2098675" h="6291580">
                  <a:moveTo>
                    <a:pt x="454222" y="6001244"/>
                  </a:moveTo>
                  <a:lnTo>
                    <a:pt x="453089" y="6008966"/>
                  </a:lnTo>
                  <a:lnTo>
                    <a:pt x="201779" y="5972102"/>
                  </a:lnTo>
                  <a:lnTo>
                    <a:pt x="202912" y="5964380"/>
                  </a:lnTo>
                  <a:lnTo>
                    <a:pt x="454222" y="6001244"/>
                  </a:lnTo>
                  <a:close/>
                </a:path>
                <a:path w="2098675" h="6291580">
                  <a:moveTo>
                    <a:pt x="492995" y="5736922"/>
                  </a:moveTo>
                  <a:lnTo>
                    <a:pt x="491862" y="5744643"/>
                  </a:lnTo>
                  <a:lnTo>
                    <a:pt x="240552" y="5707779"/>
                  </a:lnTo>
                  <a:lnTo>
                    <a:pt x="241684" y="5700058"/>
                  </a:lnTo>
                  <a:lnTo>
                    <a:pt x="492995" y="5736922"/>
                  </a:lnTo>
                  <a:close/>
                </a:path>
                <a:path w="2098675" h="6291580">
                  <a:moveTo>
                    <a:pt x="531768" y="5472599"/>
                  </a:moveTo>
                  <a:lnTo>
                    <a:pt x="530635" y="5480321"/>
                  </a:lnTo>
                  <a:lnTo>
                    <a:pt x="279324" y="5443457"/>
                  </a:lnTo>
                  <a:lnTo>
                    <a:pt x="280457" y="5435735"/>
                  </a:lnTo>
                  <a:lnTo>
                    <a:pt x="531768" y="5472599"/>
                  </a:lnTo>
                  <a:close/>
                </a:path>
                <a:path w="2098675" h="6291580">
                  <a:moveTo>
                    <a:pt x="570540" y="5208277"/>
                  </a:moveTo>
                  <a:lnTo>
                    <a:pt x="569408" y="5215999"/>
                  </a:lnTo>
                  <a:lnTo>
                    <a:pt x="318097" y="5179135"/>
                  </a:lnTo>
                  <a:lnTo>
                    <a:pt x="319230" y="5171413"/>
                  </a:lnTo>
                  <a:lnTo>
                    <a:pt x="570540" y="5208277"/>
                  </a:lnTo>
                  <a:close/>
                </a:path>
                <a:path w="2098675" h="6291580">
                  <a:moveTo>
                    <a:pt x="609312" y="4943962"/>
                  </a:moveTo>
                  <a:lnTo>
                    <a:pt x="608179" y="4951684"/>
                  </a:lnTo>
                  <a:lnTo>
                    <a:pt x="356868" y="4914820"/>
                  </a:lnTo>
                  <a:lnTo>
                    <a:pt x="358001" y="4907098"/>
                  </a:lnTo>
                  <a:lnTo>
                    <a:pt x="609312" y="4943962"/>
                  </a:lnTo>
                  <a:close/>
                </a:path>
                <a:path w="2098675" h="6291580">
                  <a:moveTo>
                    <a:pt x="648084" y="4679640"/>
                  </a:moveTo>
                  <a:lnTo>
                    <a:pt x="646952" y="4687362"/>
                  </a:lnTo>
                  <a:lnTo>
                    <a:pt x="395641" y="4650498"/>
                  </a:lnTo>
                  <a:lnTo>
                    <a:pt x="396774" y="4642776"/>
                  </a:lnTo>
                  <a:lnTo>
                    <a:pt x="648084" y="4679640"/>
                  </a:lnTo>
                  <a:close/>
                </a:path>
                <a:path w="2098675" h="6291580">
                  <a:moveTo>
                    <a:pt x="686857" y="4415318"/>
                  </a:moveTo>
                  <a:lnTo>
                    <a:pt x="685724" y="4423040"/>
                  </a:lnTo>
                  <a:lnTo>
                    <a:pt x="434414" y="4386176"/>
                  </a:lnTo>
                  <a:lnTo>
                    <a:pt x="435547" y="4378454"/>
                  </a:lnTo>
                  <a:lnTo>
                    <a:pt x="686857" y="4415318"/>
                  </a:lnTo>
                  <a:close/>
                </a:path>
                <a:path w="2098675" h="6291580">
                  <a:moveTo>
                    <a:pt x="725630" y="4150996"/>
                  </a:moveTo>
                  <a:lnTo>
                    <a:pt x="724497" y="4158718"/>
                  </a:lnTo>
                  <a:lnTo>
                    <a:pt x="473186" y="4121854"/>
                  </a:lnTo>
                  <a:lnTo>
                    <a:pt x="474319" y="4114132"/>
                  </a:lnTo>
                  <a:lnTo>
                    <a:pt x="725630" y="4150996"/>
                  </a:lnTo>
                  <a:close/>
                </a:path>
                <a:path w="2098675" h="6291580">
                  <a:moveTo>
                    <a:pt x="764401" y="3886681"/>
                  </a:moveTo>
                  <a:lnTo>
                    <a:pt x="763269" y="3894403"/>
                  </a:lnTo>
                  <a:lnTo>
                    <a:pt x="511958" y="3857539"/>
                  </a:lnTo>
                  <a:lnTo>
                    <a:pt x="513091" y="3849817"/>
                  </a:lnTo>
                  <a:lnTo>
                    <a:pt x="764401" y="3886681"/>
                  </a:lnTo>
                  <a:close/>
                </a:path>
                <a:path w="2098675" h="6291580">
                  <a:moveTo>
                    <a:pt x="803174" y="3622359"/>
                  </a:moveTo>
                  <a:lnTo>
                    <a:pt x="802041" y="3630081"/>
                  </a:lnTo>
                  <a:lnTo>
                    <a:pt x="550731" y="3593217"/>
                  </a:lnTo>
                  <a:lnTo>
                    <a:pt x="551863" y="3585495"/>
                  </a:lnTo>
                  <a:lnTo>
                    <a:pt x="803174" y="3622359"/>
                  </a:lnTo>
                  <a:close/>
                </a:path>
                <a:path w="2098675" h="6291580">
                  <a:moveTo>
                    <a:pt x="841947" y="3358037"/>
                  </a:moveTo>
                  <a:lnTo>
                    <a:pt x="840814" y="3365758"/>
                  </a:lnTo>
                  <a:lnTo>
                    <a:pt x="589503" y="3328894"/>
                  </a:lnTo>
                  <a:lnTo>
                    <a:pt x="590636" y="3321173"/>
                  </a:lnTo>
                  <a:lnTo>
                    <a:pt x="841947" y="3358037"/>
                  </a:lnTo>
                  <a:close/>
                </a:path>
                <a:path w="2098675" h="6291580">
                  <a:moveTo>
                    <a:pt x="880719" y="3093714"/>
                  </a:moveTo>
                  <a:lnTo>
                    <a:pt x="879587" y="3101436"/>
                  </a:lnTo>
                  <a:lnTo>
                    <a:pt x="628276" y="3064572"/>
                  </a:lnTo>
                  <a:lnTo>
                    <a:pt x="629409" y="3056850"/>
                  </a:lnTo>
                  <a:lnTo>
                    <a:pt x="880719" y="3093714"/>
                  </a:lnTo>
                  <a:close/>
                </a:path>
                <a:path w="2098675" h="6291580">
                  <a:moveTo>
                    <a:pt x="919491" y="2829400"/>
                  </a:moveTo>
                  <a:lnTo>
                    <a:pt x="918358" y="2837121"/>
                  </a:lnTo>
                  <a:lnTo>
                    <a:pt x="667048" y="2800257"/>
                  </a:lnTo>
                  <a:lnTo>
                    <a:pt x="668180" y="2792536"/>
                  </a:lnTo>
                  <a:lnTo>
                    <a:pt x="919491" y="2829400"/>
                  </a:lnTo>
                  <a:close/>
                </a:path>
                <a:path w="2098675" h="6291580">
                  <a:moveTo>
                    <a:pt x="958264" y="2565077"/>
                  </a:moveTo>
                  <a:lnTo>
                    <a:pt x="957131" y="2572799"/>
                  </a:lnTo>
                  <a:lnTo>
                    <a:pt x="705820" y="2535935"/>
                  </a:lnTo>
                  <a:lnTo>
                    <a:pt x="706953" y="2528213"/>
                  </a:lnTo>
                  <a:lnTo>
                    <a:pt x="958264" y="2565077"/>
                  </a:lnTo>
                  <a:close/>
                </a:path>
                <a:path w="2098675" h="6291580">
                  <a:moveTo>
                    <a:pt x="997036" y="2300755"/>
                  </a:moveTo>
                  <a:lnTo>
                    <a:pt x="995904" y="2308477"/>
                  </a:lnTo>
                  <a:lnTo>
                    <a:pt x="744593" y="2271613"/>
                  </a:lnTo>
                  <a:lnTo>
                    <a:pt x="745726" y="2263891"/>
                  </a:lnTo>
                  <a:lnTo>
                    <a:pt x="997036" y="2300755"/>
                  </a:lnTo>
                  <a:close/>
                </a:path>
                <a:path w="2098675" h="6291580">
                  <a:moveTo>
                    <a:pt x="1035808" y="2036440"/>
                  </a:moveTo>
                  <a:lnTo>
                    <a:pt x="1034675" y="2044162"/>
                  </a:lnTo>
                  <a:lnTo>
                    <a:pt x="783365" y="2007298"/>
                  </a:lnTo>
                  <a:lnTo>
                    <a:pt x="784497" y="1999576"/>
                  </a:lnTo>
                  <a:lnTo>
                    <a:pt x="1035808" y="2036440"/>
                  </a:lnTo>
                  <a:close/>
                </a:path>
                <a:path w="2098675" h="6291580">
                  <a:moveTo>
                    <a:pt x="1074581" y="1772118"/>
                  </a:moveTo>
                  <a:lnTo>
                    <a:pt x="1073448" y="1779840"/>
                  </a:lnTo>
                  <a:lnTo>
                    <a:pt x="822137" y="1742976"/>
                  </a:lnTo>
                  <a:lnTo>
                    <a:pt x="823270" y="1735254"/>
                  </a:lnTo>
                  <a:lnTo>
                    <a:pt x="1074581" y="1772118"/>
                  </a:lnTo>
                  <a:close/>
                </a:path>
                <a:path w="2098675" h="6291580">
                  <a:moveTo>
                    <a:pt x="1113353" y="1507796"/>
                  </a:moveTo>
                  <a:lnTo>
                    <a:pt x="1112221" y="1515518"/>
                  </a:lnTo>
                  <a:lnTo>
                    <a:pt x="860910" y="1478654"/>
                  </a:lnTo>
                  <a:lnTo>
                    <a:pt x="862043" y="1470932"/>
                  </a:lnTo>
                  <a:lnTo>
                    <a:pt x="1113353" y="1507796"/>
                  </a:lnTo>
                  <a:close/>
                </a:path>
                <a:path w="2098675" h="6291580">
                  <a:moveTo>
                    <a:pt x="1152126" y="1243474"/>
                  </a:moveTo>
                  <a:lnTo>
                    <a:pt x="1150993" y="1251196"/>
                  </a:lnTo>
                  <a:lnTo>
                    <a:pt x="899683" y="1214332"/>
                  </a:lnTo>
                  <a:lnTo>
                    <a:pt x="900815" y="1206610"/>
                  </a:lnTo>
                  <a:lnTo>
                    <a:pt x="1152126" y="1243474"/>
                  </a:lnTo>
                  <a:close/>
                </a:path>
                <a:path w="2098675" h="6291580">
                  <a:moveTo>
                    <a:pt x="1190898" y="979159"/>
                  </a:moveTo>
                  <a:lnTo>
                    <a:pt x="1189765" y="986881"/>
                  </a:lnTo>
                  <a:lnTo>
                    <a:pt x="938454" y="950017"/>
                  </a:lnTo>
                  <a:lnTo>
                    <a:pt x="939587" y="942295"/>
                  </a:lnTo>
                  <a:lnTo>
                    <a:pt x="1190898" y="979159"/>
                  </a:lnTo>
                  <a:close/>
                </a:path>
                <a:path w="2098675" h="6291580">
                  <a:moveTo>
                    <a:pt x="1229670" y="714836"/>
                  </a:moveTo>
                  <a:lnTo>
                    <a:pt x="1228538" y="722558"/>
                  </a:lnTo>
                  <a:lnTo>
                    <a:pt x="977227" y="685694"/>
                  </a:lnTo>
                  <a:lnTo>
                    <a:pt x="978360" y="677972"/>
                  </a:lnTo>
                  <a:lnTo>
                    <a:pt x="1229670" y="714836"/>
                  </a:lnTo>
                  <a:close/>
                </a:path>
                <a:path w="2098675" h="6291580">
                  <a:moveTo>
                    <a:pt x="1268443" y="450515"/>
                  </a:moveTo>
                  <a:lnTo>
                    <a:pt x="1267310" y="458237"/>
                  </a:lnTo>
                  <a:lnTo>
                    <a:pt x="1016000" y="421373"/>
                  </a:lnTo>
                  <a:lnTo>
                    <a:pt x="1017132" y="413651"/>
                  </a:lnTo>
                  <a:lnTo>
                    <a:pt x="1268443" y="450515"/>
                  </a:lnTo>
                  <a:close/>
                </a:path>
                <a:path w="2098675" h="6291580">
                  <a:moveTo>
                    <a:pt x="1570555" y="228557"/>
                  </a:moveTo>
                  <a:lnTo>
                    <a:pt x="1569959" y="232621"/>
                  </a:lnTo>
                  <a:lnTo>
                    <a:pt x="1318648" y="195757"/>
                  </a:lnTo>
                  <a:lnTo>
                    <a:pt x="435890" y="6213723"/>
                  </a:lnTo>
                  <a:lnTo>
                    <a:pt x="194413" y="6178302"/>
                  </a:lnTo>
                  <a:lnTo>
                    <a:pt x="423325" y="6211880"/>
                  </a:lnTo>
                  <a:lnTo>
                    <a:pt x="1306679" y="189849"/>
                  </a:lnTo>
                  <a:lnTo>
                    <a:pt x="1570555" y="228557"/>
                  </a:lnTo>
                  <a:close/>
                </a:path>
                <a:path w="2098675" h="6291580">
                  <a:moveTo>
                    <a:pt x="718098" y="6039951"/>
                  </a:moveTo>
                  <a:lnTo>
                    <a:pt x="716966" y="6047673"/>
                  </a:lnTo>
                  <a:lnTo>
                    <a:pt x="465655" y="6010809"/>
                  </a:lnTo>
                  <a:lnTo>
                    <a:pt x="466788" y="6003087"/>
                  </a:lnTo>
                  <a:lnTo>
                    <a:pt x="718098" y="6039951"/>
                  </a:lnTo>
                  <a:close/>
                </a:path>
                <a:path w="2098675" h="6291580">
                  <a:moveTo>
                    <a:pt x="756871" y="5775629"/>
                  </a:moveTo>
                  <a:lnTo>
                    <a:pt x="755738" y="5783351"/>
                  </a:lnTo>
                  <a:lnTo>
                    <a:pt x="504428" y="5746487"/>
                  </a:lnTo>
                  <a:lnTo>
                    <a:pt x="505560" y="5738765"/>
                  </a:lnTo>
                  <a:lnTo>
                    <a:pt x="756871" y="5775629"/>
                  </a:lnTo>
                  <a:close/>
                </a:path>
                <a:path w="2098675" h="6291580">
                  <a:moveTo>
                    <a:pt x="795644" y="5511307"/>
                  </a:moveTo>
                  <a:lnTo>
                    <a:pt x="794511" y="5519028"/>
                  </a:lnTo>
                  <a:lnTo>
                    <a:pt x="543200" y="5482164"/>
                  </a:lnTo>
                  <a:lnTo>
                    <a:pt x="544333" y="5474443"/>
                  </a:lnTo>
                  <a:lnTo>
                    <a:pt x="795644" y="5511307"/>
                  </a:lnTo>
                  <a:close/>
                </a:path>
                <a:path w="2098675" h="6291580">
                  <a:moveTo>
                    <a:pt x="834416" y="5246984"/>
                  </a:moveTo>
                  <a:lnTo>
                    <a:pt x="833284" y="5254706"/>
                  </a:lnTo>
                  <a:lnTo>
                    <a:pt x="581973" y="5217842"/>
                  </a:lnTo>
                  <a:lnTo>
                    <a:pt x="583106" y="5210120"/>
                  </a:lnTo>
                  <a:lnTo>
                    <a:pt x="834416" y="5246984"/>
                  </a:lnTo>
                  <a:close/>
                </a:path>
                <a:path w="2098675" h="6291580">
                  <a:moveTo>
                    <a:pt x="873188" y="4982670"/>
                  </a:moveTo>
                  <a:lnTo>
                    <a:pt x="872055" y="4990391"/>
                  </a:lnTo>
                  <a:lnTo>
                    <a:pt x="620745" y="4953527"/>
                  </a:lnTo>
                  <a:lnTo>
                    <a:pt x="621877" y="4945806"/>
                  </a:lnTo>
                  <a:lnTo>
                    <a:pt x="873188" y="4982670"/>
                  </a:lnTo>
                  <a:close/>
                </a:path>
                <a:path w="2098675" h="6291580">
                  <a:moveTo>
                    <a:pt x="911961" y="4718347"/>
                  </a:moveTo>
                  <a:lnTo>
                    <a:pt x="910828" y="4726069"/>
                  </a:lnTo>
                  <a:lnTo>
                    <a:pt x="659517" y="4689205"/>
                  </a:lnTo>
                  <a:lnTo>
                    <a:pt x="660650" y="4681483"/>
                  </a:lnTo>
                  <a:lnTo>
                    <a:pt x="911961" y="4718347"/>
                  </a:lnTo>
                  <a:close/>
                </a:path>
                <a:path w="2098675" h="6291580">
                  <a:moveTo>
                    <a:pt x="950733" y="4454025"/>
                  </a:moveTo>
                  <a:lnTo>
                    <a:pt x="949601" y="4461747"/>
                  </a:lnTo>
                  <a:lnTo>
                    <a:pt x="698290" y="4424883"/>
                  </a:lnTo>
                  <a:lnTo>
                    <a:pt x="699423" y="4417161"/>
                  </a:lnTo>
                  <a:lnTo>
                    <a:pt x="950733" y="4454025"/>
                  </a:lnTo>
                  <a:close/>
                </a:path>
                <a:path w="2098675" h="6291580">
                  <a:moveTo>
                    <a:pt x="989506" y="4189703"/>
                  </a:moveTo>
                  <a:lnTo>
                    <a:pt x="988373" y="4197425"/>
                  </a:lnTo>
                  <a:lnTo>
                    <a:pt x="737063" y="4160561"/>
                  </a:lnTo>
                  <a:lnTo>
                    <a:pt x="738195" y="4152839"/>
                  </a:lnTo>
                  <a:lnTo>
                    <a:pt x="989506" y="4189703"/>
                  </a:lnTo>
                  <a:close/>
                </a:path>
                <a:path w="2098675" h="6291580">
                  <a:moveTo>
                    <a:pt x="1028278" y="3925388"/>
                  </a:moveTo>
                  <a:lnTo>
                    <a:pt x="1027145" y="3933110"/>
                  </a:lnTo>
                  <a:lnTo>
                    <a:pt x="775834" y="3896246"/>
                  </a:lnTo>
                  <a:lnTo>
                    <a:pt x="776967" y="3888524"/>
                  </a:lnTo>
                  <a:lnTo>
                    <a:pt x="1028278" y="3925388"/>
                  </a:lnTo>
                  <a:close/>
                </a:path>
                <a:path w="2098675" h="6291580">
                  <a:moveTo>
                    <a:pt x="1067050" y="3661066"/>
                  </a:moveTo>
                  <a:lnTo>
                    <a:pt x="1065918" y="3668788"/>
                  </a:lnTo>
                  <a:lnTo>
                    <a:pt x="814607" y="3631924"/>
                  </a:lnTo>
                  <a:lnTo>
                    <a:pt x="815740" y="3624202"/>
                  </a:lnTo>
                  <a:lnTo>
                    <a:pt x="1067050" y="3661066"/>
                  </a:lnTo>
                  <a:close/>
                </a:path>
                <a:path w="2098675" h="6291580">
                  <a:moveTo>
                    <a:pt x="1105823" y="3396744"/>
                  </a:moveTo>
                  <a:lnTo>
                    <a:pt x="1104690" y="3404466"/>
                  </a:lnTo>
                  <a:lnTo>
                    <a:pt x="853380" y="3367602"/>
                  </a:lnTo>
                  <a:lnTo>
                    <a:pt x="854512" y="3359880"/>
                  </a:lnTo>
                  <a:lnTo>
                    <a:pt x="1105823" y="3396744"/>
                  </a:lnTo>
                  <a:close/>
                </a:path>
                <a:path w="2098675" h="6291580">
                  <a:moveTo>
                    <a:pt x="1144596" y="3132422"/>
                  </a:moveTo>
                  <a:lnTo>
                    <a:pt x="1143463" y="3140143"/>
                  </a:lnTo>
                  <a:lnTo>
                    <a:pt x="892152" y="3103279"/>
                  </a:lnTo>
                  <a:lnTo>
                    <a:pt x="893285" y="3095558"/>
                  </a:lnTo>
                  <a:lnTo>
                    <a:pt x="1144596" y="3132422"/>
                  </a:lnTo>
                  <a:close/>
                </a:path>
                <a:path w="2098675" h="6291580">
                  <a:moveTo>
                    <a:pt x="1183367" y="2868107"/>
                  </a:moveTo>
                  <a:lnTo>
                    <a:pt x="1182235" y="2875829"/>
                  </a:lnTo>
                  <a:lnTo>
                    <a:pt x="930924" y="2838965"/>
                  </a:lnTo>
                  <a:lnTo>
                    <a:pt x="932057" y="2831243"/>
                  </a:lnTo>
                  <a:lnTo>
                    <a:pt x="1183367" y="2868107"/>
                  </a:lnTo>
                  <a:close/>
                </a:path>
                <a:path w="2098675" h="6291580">
                  <a:moveTo>
                    <a:pt x="1222140" y="2603785"/>
                  </a:moveTo>
                  <a:lnTo>
                    <a:pt x="1221007" y="2611506"/>
                  </a:lnTo>
                  <a:lnTo>
                    <a:pt x="969697" y="2574642"/>
                  </a:lnTo>
                  <a:lnTo>
                    <a:pt x="970829" y="2566921"/>
                  </a:lnTo>
                  <a:lnTo>
                    <a:pt x="1222140" y="2603785"/>
                  </a:lnTo>
                  <a:close/>
                </a:path>
                <a:path w="2098675" h="6291580">
                  <a:moveTo>
                    <a:pt x="1260913" y="2339462"/>
                  </a:moveTo>
                  <a:lnTo>
                    <a:pt x="1259780" y="2347184"/>
                  </a:lnTo>
                  <a:lnTo>
                    <a:pt x="1008469" y="2310320"/>
                  </a:lnTo>
                  <a:lnTo>
                    <a:pt x="1009602" y="2302598"/>
                  </a:lnTo>
                  <a:lnTo>
                    <a:pt x="1260913" y="2339462"/>
                  </a:lnTo>
                  <a:close/>
                </a:path>
                <a:path w="2098675" h="6291580">
                  <a:moveTo>
                    <a:pt x="1299684" y="2075148"/>
                  </a:moveTo>
                  <a:lnTo>
                    <a:pt x="1298551" y="2082869"/>
                  </a:lnTo>
                  <a:lnTo>
                    <a:pt x="1047241" y="2046005"/>
                  </a:lnTo>
                  <a:lnTo>
                    <a:pt x="1048374" y="2038284"/>
                  </a:lnTo>
                  <a:lnTo>
                    <a:pt x="1299684" y="2075148"/>
                  </a:lnTo>
                  <a:close/>
                </a:path>
                <a:path w="2098675" h="6291580">
                  <a:moveTo>
                    <a:pt x="1338457" y="1810825"/>
                  </a:moveTo>
                  <a:lnTo>
                    <a:pt x="1337324" y="1818547"/>
                  </a:lnTo>
                  <a:lnTo>
                    <a:pt x="1086014" y="1781683"/>
                  </a:lnTo>
                  <a:lnTo>
                    <a:pt x="1087146" y="1773961"/>
                  </a:lnTo>
                  <a:lnTo>
                    <a:pt x="1338457" y="1810825"/>
                  </a:lnTo>
                  <a:close/>
                </a:path>
                <a:path w="2098675" h="6291580">
                  <a:moveTo>
                    <a:pt x="1377229" y="1546503"/>
                  </a:moveTo>
                  <a:lnTo>
                    <a:pt x="1376097" y="1554225"/>
                  </a:lnTo>
                  <a:lnTo>
                    <a:pt x="1124786" y="1517361"/>
                  </a:lnTo>
                  <a:lnTo>
                    <a:pt x="1125919" y="1509639"/>
                  </a:lnTo>
                  <a:lnTo>
                    <a:pt x="1377229" y="1546503"/>
                  </a:lnTo>
                  <a:close/>
                </a:path>
                <a:path w="2098675" h="6291580">
                  <a:moveTo>
                    <a:pt x="1416002" y="1282181"/>
                  </a:moveTo>
                  <a:lnTo>
                    <a:pt x="1414869" y="1289903"/>
                  </a:lnTo>
                  <a:lnTo>
                    <a:pt x="1163559" y="1253039"/>
                  </a:lnTo>
                  <a:lnTo>
                    <a:pt x="1164692" y="1245317"/>
                  </a:lnTo>
                  <a:lnTo>
                    <a:pt x="1416002" y="1282181"/>
                  </a:lnTo>
                  <a:close/>
                </a:path>
                <a:path w="2098675" h="6291580">
                  <a:moveTo>
                    <a:pt x="1454774" y="1017866"/>
                  </a:moveTo>
                  <a:lnTo>
                    <a:pt x="1453641" y="1025588"/>
                  </a:lnTo>
                  <a:lnTo>
                    <a:pt x="1202330" y="988724"/>
                  </a:lnTo>
                  <a:lnTo>
                    <a:pt x="1203463" y="981002"/>
                  </a:lnTo>
                  <a:lnTo>
                    <a:pt x="1454774" y="1017866"/>
                  </a:lnTo>
                  <a:close/>
                </a:path>
                <a:path w="2098675" h="6291580">
                  <a:moveTo>
                    <a:pt x="1493546" y="753544"/>
                  </a:moveTo>
                  <a:lnTo>
                    <a:pt x="1492414" y="761266"/>
                  </a:lnTo>
                  <a:lnTo>
                    <a:pt x="1241103" y="724402"/>
                  </a:lnTo>
                  <a:lnTo>
                    <a:pt x="1242236" y="716680"/>
                  </a:lnTo>
                  <a:lnTo>
                    <a:pt x="1493546" y="753544"/>
                  </a:lnTo>
                  <a:close/>
                </a:path>
                <a:path w="2098675" h="6291580">
                  <a:moveTo>
                    <a:pt x="1532319" y="489222"/>
                  </a:moveTo>
                  <a:lnTo>
                    <a:pt x="1531186" y="496944"/>
                  </a:lnTo>
                  <a:lnTo>
                    <a:pt x="1279876" y="460080"/>
                  </a:lnTo>
                  <a:lnTo>
                    <a:pt x="1281008" y="452358"/>
                  </a:lnTo>
                  <a:lnTo>
                    <a:pt x="1532319" y="489222"/>
                  </a:lnTo>
                  <a:close/>
                </a:path>
                <a:path w="2098675" h="6291580">
                  <a:moveTo>
                    <a:pt x="1834432" y="267264"/>
                  </a:moveTo>
                  <a:lnTo>
                    <a:pt x="1833835" y="271329"/>
                  </a:lnTo>
                  <a:lnTo>
                    <a:pt x="1582525" y="234465"/>
                  </a:lnTo>
                  <a:lnTo>
                    <a:pt x="699766" y="6252431"/>
                  </a:lnTo>
                  <a:lnTo>
                    <a:pt x="452992" y="6216232"/>
                  </a:lnTo>
                  <a:lnTo>
                    <a:pt x="687201" y="6250587"/>
                  </a:lnTo>
                  <a:lnTo>
                    <a:pt x="1570555" y="228557"/>
                  </a:lnTo>
                  <a:lnTo>
                    <a:pt x="1834432" y="267264"/>
                  </a:lnTo>
                  <a:close/>
                </a:path>
                <a:path w="2098675" h="6291580">
                  <a:moveTo>
                    <a:pt x="981975" y="6078658"/>
                  </a:moveTo>
                  <a:lnTo>
                    <a:pt x="980842" y="6086380"/>
                  </a:lnTo>
                  <a:lnTo>
                    <a:pt x="729531" y="6049516"/>
                  </a:lnTo>
                  <a:lnTo>
                    <a:pt x="730664" y="6041794"/>
                  </a:lnTo>
                  <a:lnTo>
                    <a:pt x="981975" y="6078658"/>
                  </a:lnTo>
                  <a:close/>
                </a:path>
                <a:path w="2098675" h="6291580">
                  <a:moveTo>
                    <a:pt x="1020747" y="5814336"/>
                  </a:moveTo>
                  <a:lnTo>
                    <a:pt x="1019615" y="5822058"/>
                  </a:lnTo>
                  <a:lnTo>
                    <a:pt x="768304" y="5785194"/>
                  </a:lnTo>
                  <a:lnTo>
                    <a:pt x="769437" y="5777472"/>
                  </a:lnTo>
                  <a:lnTo>
                    <a:pt x="1020747" y="5814336"/>
                  </a:lnTo>
                  <a:close/>
                </a:path>
                <a:path w="2098675" h="6291580">
                  <a:moveTo>
                    <a:pt x="1059520" y="5550014"/>
                  </a:moveTo>
                  <a:lnTo>
                    <a:pt x="1058387" y="5557736"/>
                  </a:lnTo>
                  <a:lnTo>
                    <a:pt x="807077" y="5520872"/>
                  </a:lnTo>
                  <a:lnTo>
                    <a:pt x="808209" y="5513150"/>
                  </a:lnTo>
                  <a:lnTo>
                    <a:pt x="1059520" y="5550014"/>
                  </a:lnTo>
                  <a:close/>
                </a:path>
                <a:path w="2098675" h="6291580">
                  <a:moveTo>
                    <a:pt x="1098293" y="5285692"/>
                  </a:moveTo>
                  <a:lnTo>
                    <a:pt x="1097160" y="5293413"/>
                  </a:lnTo>
                  <a:lnTo>
                    <a:pt x="845849" y="5256549"/>
                  </a:lnTo>
                  <a:lnTo>
                    <a:pt x="846982" y="5248828"/>
                  </a:lnTo>
                  <a:lnTo>
                    <a:pt x="1098293" y="5285692"/>
                  </a:lnTo>
                  <a:close/>
                </a:path>
                <a:path w="2098675" h="6291580">
                  <a:moveTo>
                    <a:pt x="1137064" y="5021377"/>
                  </a:moveTo>
                  <a:lnTo>
                    <a:pt x="1135931" y="5029099"/>
                  </a:lnTo>
                  <a:lnTo>
                    <a:pt x="884621" y="4992235"/>
                  </a:lnTo>
                  <a:lnTo>
                    <a:pt x="885754" y="4984513"/>
                  </a:lnTo>
                  <a:lnTo>
                    <a:pt x="1137064" y="5021377"/>
                  </a:lnTo>
                  <a:close/>
                </a:path>
                <a:path w="2098675" h="6291580">
                  <a:moveTo>
                    <a:pt x="1175837" y="4757055"/>
                  </a:moveTo>
                  <a:lnTo>
                    <a:pt x="1174704" y="4764776"/>
                  </a:lnTo>
                  <a:lnTo>
                    <a:pt x="923394" y="4727912"/>
                  </a:lnTo>
                  <a:lnTo>
                    <a:pt x="924526" y="4720191"/>
                  </a:lnTo>
                  <a:lnTo>
                    <a:pt x="1175837" y="4757055"/>
                  </a:lnTo>
                  <a:close/>
                </a:path>
                <a:path w="2098675" h="6291580">
                  <a:moveTo>
                    <a:pt x="1214610" y="4492732"/>
                  </a:moveTo>
                  <a:lnTo>
                    <a:pt x="1213477" y="4500454"/>
                  </a:lnTo>
                  <a:lnTo>
                    <a:pt x="962166" y="4463590"/>
                  </a:lnTo>
                  <a:lnTo>
                    <a:pt x="963299" y="4455868"/>
                  </a:lnTo>
                  <a:lnTo>
                    <a:pt x="1214610" y="4492732"/>
                  </a:lnTo>
                  <a:close/>
                </a:path>
                <a:path w="2098675" h="6291580">
                  <a:moveTo>
                    <a:pt x="1253382" y="4228410"/>
                  </a:moveTo>
                  <a:lnTo>
                    <a:pt x="1252250" y="4236132"/>
                  </a:lnTo>
                  <a:lnTo>
                    <a:pt x="1000939" y="4199268"/>
                  </a:lnTo>
                  <a:lnTo>
                    <a:pt x="1002072" y="4191546"/>
                  </a:lnTo>
                  <a:lnTo>
                    <a:pt x="1253382" y="4228410"/>
                  </a:lnTo>
                  <a:close/>
                </a:path>
                <a:path w="2098675" h="6291580">
                  <a:moveTo>
                    <a:pt x="1292154" y="3964095"/>
                  </a:moveTo>
                  <a:lnTo>
                    <a:pt x="1291021" y="3971817"/>
                  </a:lnTo>
                  <a:lnTo>
                    <a:pt x="1039710" y="3934953"/>
                  </a:lnTo>
                  <a:lnTo>
                    <a:pt x="1040843" y="3927231"/>
                  </a:lnTo>
                  <a:lnTo>
                    <a:pt x="1292154" y="3964095"/>
                  </a:lnTo>
                  <a:close/>
                </a:path>
                <a:path w="2098675" h="6291580">
                  <a:moveTo>
                    <a:pt x="1330926" y="3699773"/>
                  </a:moveTo>
                  <a:lnTo>
                    <a:pt x="1329794" y="3707495"/>
                  </a:lnTo>
                  <a:lnTo>
                    <a:pt x="1078483" y="3670631"/>
                  </a:lnTo>
                  <a:lnTo>
                    <a:pt x="1079616" y="3662909"/>
                  </a:lnTo>
                  <a:lnTo>
                    <a:pt x="1330926" y="3699773"/>
                  </a:lnTo>
                  <a:close/>
                </a:path>
                <a:path w="2098675" h="6291580">
                  <a:moveTo>
                    <a:pt x="1369699" y="3435451"/>
                  </a:moveTo>
                  <a:lnTo>
                    <a:pt x="1368566" y="3443173"/>
                  </a:lnTo>
                  <a:lnTo>
                    <a:pt x="1117256" y="3406309"/>
                  </a:lnTo>
                  <a:lnTo>
                    <a:pt x="1118388" y="3398587"/>
                  </a:lnTo>
                  <a:lnTo>
                    <a:pt x="1369699" y="3435451"/>
                  </a:lnTo>
                  <a:close/>
                </a:path>
                <a:path w="2098675" h="6291580">
                  <a:moveTo>
                    <a:pt x="1408472" y="3171129"/>
                  </a:moveTo>
                  <a:lnTo>
                    <a:pt x="1407339" y="3178851"/>
                  </a:lnTo>
                  <a:lnTo>
                    <a:pt x="1156028" y="3141987"/>
                  </a:lnTo>
                  <a:lnTo>
                    <a:pt x="1157161" y="3134265"/>
                  </a:lnTo>
                  <a:lnTo>
                    <a:pt x="1408472" y="3171129"/>
                  </a:lnTo>
                  <a:close/>
                </a:path>
                <a:path w="2098675" h="6291580">
                  <a:moveTo>
                    <a:pt x="1447243" y="2906814"/>
                  </a:moveTo>
                  <a:lnTo>
                    <a:pt x="1446111" y="2914536"/>
                  </a:lnTo>
                  <a:lnTo>
                    <a:pt x="1194800" y="2877672"/>
                  </a:lnTo>
                  <a:lnTo>
                    <a:pt x="1195933" y="2869950"/>
                  </a:lnTo>
                  <a:lnTo>
                    <a:pt x="1447243" y="2906814"/>
                  </a:lnTo>
                  <a:close/>
                </a:path>
                <a:path w="2098675" h="6291580">
                  <a:moveTo>
                    <a:pt x="1486016" y="2642492"/>
                  </a:moveTo>
                  <a:lnTo>
                    <a:pt x="1484883" y="2650214"/>
                  </a:lnTo>
                  <a:lnTo>
                    <a:pt x="1233573" y="2613350"/>
                  </a:lnTo>
                  <a:lnTo>
                    <a:pt x="1234705" y="2605628"/>
                  </a:lnTo>
                  <a:lnTo>
                    <a:pt x="1486016" y="2642492"/>
                  </a:lnTo>
                  <a:close/>
                </a:path>
                <a:path w="2098675" h="6291580">
                  <a:moveTo>
                    <a:pt x="1524789" y="2378170"/>
                  </a:moveTo>
                  <a:lnTo>
                    <a:pt x="1523656" y="2385891"/>
                  </a:lnTo>
                  <a:lnTo>
                    <a:pt x="1272345" y="2349027"/>
                  </a:lnTo>
                  <a:lnTo>
                    <a:pt x="1273478" y="2341306"/>
                  </a:lnTo>
                  <a:lnTo>
                    <a:pt x="1524789" y="2378170"/>
                  </a:lnTo>
                  <a:close/>
                </a:path>
                <a:path w="2098675" h="6291580">
                  <a:moveTo>
                    <a:pt x="1563560" y="2113855"/>
                  </a:moveTo>
                  <a:lnTo>
                    <a:pt x="1562428" y="2121577"/>
                  </a:lnTo>
                  <a:lnTo>
                    <a:pt x="1311117" y="2084713"/>
                  </a:lnTo>
                  <a:lnTo>
                    <a:pt x="1312250" y="2076991"/>
                  </a:lnTo>
                  <a:lnTo>
                    <a:pt x="1563560" y="2113855"/>
                  </a:lnTo>
                  <a:close/>
                </a:path>
                <a:path w="2098675" h="6291580">
                  <a:moveTo>
                    <a:pt x="1602333" y="1849532"/>
                  </a:moveTo>
                  <a:lnTo>
                    <a:pt x="1601200" y="1857254"/>
                  </a:lnTo>
                  <a:lnTo>
                    <a:pt x="1349890" y="1820390"/>
                  </a:lnTo>
                  <a:lnTo>
                    <a:pt x="1351022" y="1812668"/>
                  </a:lnTo>
                  <a:lnTo>
                    <a:pt x="1602333" y="1849532"/>
                  </a:lnTo>
                  <a:close/>
                </a:path>
                <a:path w="2098675" h="6291580">
                  <a:moveTo>
                    <a:pt x="1641106" y="1585211"/>
                  </a:moveTo>
                  <a:lnTo>
                    <a:pt x="1639973" y="1592933"/>
                  </a:lnTo>
                  <a:lnTo>
                    <a:pt x="1388662" y="1556068"/>
                  </a:lnTo>
                  <a:lnTo>
                    <a:pt x="1389795" y="1548347"/>
                  </a:lnTo>
                  <a:lnTo>
                    <a:pt x="1641106" y="1585211"/>
                  </a:lnTo>
                  <a:close/>
                </a:path>
                <a:path w="2098675" h="6291580">
                  <a:moveTo>
                    <a:pt x="1679878" y="1320888"/>
                  </a:moveTo>
                  <a:lnTo>
                    <a:pt x="1678746" y="1328610"/>
                  </a:lnTo>
                  <a:lnTo>
                    <a:pt x="1427435" y="1291746"/>
                  </a:lnTo>
                  <a:lnTo>
                    <a:pt x="1428568" y="1284024"/>
                  </a:lnTo>
                  <a:lnTo>
                    <a:pt x="1679878" y="1320888"/>
                  </a:lnTo>
                  <a:close/>
                </a:path>
                <a:path w="2098675" h="6291580">
                  <a:moveTo>
                    <a:pt x="1718650" y="1056573"/>
                  </a:moveTo>
                  <a:lnTo>
                    <a:pt x="1717517" y="1064295"/>
                  </a:lnTo>
                  <a:lnTo>
                    <a:pt x="1466207" y="1027431"/>
                  </a:lnTo>
                  <a:lnTo>
                    <a:pt x="1467339" y="1019709"/>
                  </a:lnTo>
                  <a:lnTo>
                    <a:pt x="1718650" y="1056573"/>
                  </a:lnTo>
                  <a:close/>
                </a:path>
                <a:path w="2098675" h="6291580">
                  <a:moveTo>
                    <a:pt x="1757423" y="792251"/>
                  </a:moveTo>
                  <a:lnTo>
                    <a:pt x="1756290" y="799973"/>
                  </a:lnTo>
                  <a:lnTo>
                    <a:pt x="1504979" y="763109"/>
                  </a:lnTo>
                  <a:lnTo>
                    <a:pt x="1506112" y="755387"/>
                  </a:lnTo>
                  <a:lnTo>
                    <a:pt x="1757423" y="792251"/>
                  </a:lnTo>
                  <a:close/>
                </a:path>
                <a:path w="2098675" h="6291580">
                  <a:moveTo>
                    <a:pt x="1796195" y="527929"/>
                  </a:moveTo>
                  <a:lnTo>
                    <a:pt x="1795063" y="535651"/>
                  </a:lnTo>
                  <a:lnTo>
                    <a:pt x="1543752" y="498787"/>
                  </a:lnTo>
                  <a:lnTo>
                    <a:pt x="1544885" y="491065"/>
                  </a:lnTo>
                  <a:lnTo>
                    <a:pt x="1796195" y="527929"/>
                  </a:lnTo>
                  <a:close/>
                </a:path>
                <a:path w="2098675" h="6291580">
                  <a:moveTo>
                    <a:pt x="2098308" y="305971"/>
                  </a:moveTo>
                  <a:lnTo>
                    <a:pt x="2097711" y="310036"/>
                  </a:lnTo>
                  <a:lnTo>
                    <a:pt x="1846401" y="273172"/>
                  </a:lnTo>
                  <a:lnTo>
                    <a:pt x="963642" y="6291138"/>
                  </a:lnTo>
                  <a:lnTo>
                    <a:pt x="711383" y="6254135"/>
                  </a:lnTo>
                  <a:lnTo>
                    <a:pt x="951077" y="6289295"/>
                  </a:lnTo>
                  <a:lnTo>
                    <a:pt x="1834432" y="267264"/>
                  </a:lnTo>
                  <a:lnTo>
                    <a:pt x="2098308" y="305971"/>
                  </a:lnTo>
                  <a:close/>
                </a:path>
                <a:path w="2098675" h="6291580">
                  <a:moveTo>
                    <a:pt x="1245851" y="6117366"/>
                  </a:moveTo>
                  <a:lnTo>
                    <a:pt x="1244718" y="6125087"/>
                  </a:lnTo>
                  <a:lnTo>
                    <a:pt x="993407" y="6088223"/>
                  </a:lnTo>
                  <a:lnTo>
                    <a:pt x="994540" y="6080502"/>
                  </a:lnTo>
                  <a:lnTo>
                    <a:pt x="1245851" y="6117366"/>
                  </a:lnTo>
                  <a:close/>
                </a:path>
                <a:path w="2098675" h="6291580">
                  <a:moveTo>
                    <a:pt x="1284623" y="5853043"/>
                  </a:moveTo>
                  <a:lnTo>
                    <a:pt x="1283491" y="5860765"/>
                  </a:lnTo>
                  <a:lnTo>
                    <a:pt x="1032180" y="5823901"/>
                  </a:lnTo>
                  <a:lnTo>
                    <a:pt x="1033313" y="5816179"/>
                  </a:lnTo>
                  <a:lnTo>
                    <a:pt x="1284623" y="5853043"/>
                  </a:lnTo>
                  <a:close/>
                </a:path>
                <a:path w="2098675" h="6291580">
                  <a:moveTo>
                    <a:pt x="1323396" y="5588721"/>
                  </a:moveTo>
                  <a:lnTo>
                    <a:pt x="1322263" y="5596443"/>
                  </a:lnTo>
                  <a:lnTo>
                    <a:pt x="1070953" y="5559579"/>
                  </a:lnTo>
                  <a:lnTo>
                    <a:pt x="1072085" y="5551857"/>
                  </a:lnTo>
                  <a:lnTo>
                    <a:pt x="1323396" y="5588721"/>
                  </a:lnTo>
                  <a:close/>
                </a:path>
                <a:path w="2098675" h="6291580">
                  <a:moveTo>
                    <a:pt x="1362169" y="5324399"/>
                  </a:moveTo>
                  <a:lnTo>
                    <a:pt x="1361036" y="5332121"/>
                  </a:lnTo>
                  <a:lnTo>
                    <a:pt x="1109725" y="5295257"/>
                  </a:lnTo>
                  <a:lnTo>
                    <a:pt x="1110858" y="5287535"/>
                  </a:lnTo>
                  <a:lnTo>
                    <a:pt x="1362169" y="5324399"/>
                  </a:lnTo>
                  <a:close/>
                </a:path>
                <a:path w="2098675" h="6291580">
                  <a:moveTo>
                    <a:pt x="1400940" y="5060084"/>
                  </a:moveTo>
                  <a:lnTo>
                    <a:pt x="1399808" y="5067806"/>
                  </a:lnTo>
                  <a:lnTo>
                    <a:pt x="1148497" y="5030942"/>
                  </a:lnTo>
                  <a:lnTo>
                    <a:pt x="1149630" y="5023220"/>
                  </a:lnTo>
                  <a:lnTo>
                    <a:pt x="1400940" y="5060084"/>
                  </a:lnTo>
                  <a:close/>
                </a:path>
                <a:path w="2098675" h="6291580">
                  <a:moveTo>
                    <a:pt x="1439713" y="4795762"/>
                  </a:moveTo>
                  <a:lnTo>
                    <a:pt x="1438580" y="4803484"/>
                  </a:lnTo>
                  <a:lnTo>
                    <a:pt x="1187270" y="4766620"/>
                  </a:lnTo>
                  <a:lnTo>
                    <a:pt x="1188402" y="4758898"/>
                  </a:lnTo>
                  <a:lnTo>
                    <a:pt x="1439713" y="4795762"/>
                  </a:lnTo>
                  <a:close/>
                </a:path>
                <a:path w="2098675" h="6291580">
                  <a:moveTo>
                    <a:pt x="1478486" y="4531440"/>
                  </a:moveTo>
                  <a:lnTo>
                    <a:pt x="1477353" y="4539162"/>
                  </a:lnTo>
                  <a:lnTo>
                    <a:pt x="1226042" y="4502298"/>
                  </a:lnTo>
                  <a:lnTo>
                    <a:pt x="1227175" y="4494576"/>
                  </a:lnTo>
                  <a:lnTo>
                    <a:pt x="1478486" y="4531440"/>
                  </a:lnTo>
                  <a:close/>
                </a:path>
                <a:path w="2098675" h="6291580">
                  <a:moveTo>
                    <a:pt x="1517258" y="4267117"/>
                  </a:moveTo>
                  <a:lnTo>
                    <a:pt x="1516126" y="4274839"/>
                  </a:lnTo>
                  <a:lnTo>
                    <a:pt x="1264815" y="4237975"/>
                  </a:lnTo>
                  <a:lnTo>
                    <a:pt x="1265948" y="4230253"/>
                  </a:lnTo>
                  <a:lnTo>
                    <a:pt x="1517258" y="4267117"/>
                  </a:lnTo>
                  <a:close/>
                </a:path>
                <a:path w="2098675" h="6291580">
                  <a:moveTo>
                    <a:pt x="1556030" y="4002803"/>
                  </a:moveTo>
                  <a:lnTo>
                    <a:pt x="1554897" y="4010525"/>
                  </a:lnTo>
                  <a:lnTo>
                    <a:pt x="1303587" y="3973661"/>
                  </a:lnTo>
                  <a:lnTo>
                    <a:pt x="1304719" y="3965939"/>
                  </a:lnTo>
                  <a:lnTo>
                    <a:pt x="1556030" y="4002803"/>
                  </a:lnTo>
                  <a:close/>
                </a:path>
                <a:path w="2098675" h="6291580">
                  <a:moveTo>
                    <a:pt x="1594803" y="3738481"/>
                  </a:moveTo>
                  <a:lnTo>
                    <a:pt x="1593670" y="3746202"/>
                  </a:lnTo>
                  <a:lnTo>
                    <a:pt x="1342359" y="3709338"/>
                  </a:lnTo>
                  <a:lnTo>
                    <a:pt x="1343492" y="3701616"/>
                  </a:lnTo>
                  <a:lnTo>
                    <a:pt x="1594803" y="3738481"/>
                  </a:lnTo>
                  <a:close/>
                </a:path>
                <a:path w="2098675" h="6291580">
                  <a:moveTo>
                    <a:pt x="1633575" y="3474158"/>
                  </a:moveTo>
                  <a:lnTo>
                    <a:pt x="1632443" y="3481880"/>
                  </a:lnTo>
                  <a:lnTo>
                    <a:pt x="1381132" y="3445016"/>
                  </a:lnTo>
                  <a:lnTo>
                    <a:pt x="1382265" y="3437294"/>
                  </a:lnTo>
                  <a:lnTo>
                    <a:pt x="1633575" y="3474158"/>
                  </a:lnTo>
                  <a:close/>
                </a:path>
                <a:path w="2098675" h="6291580">
                  <a:moveTo>
                    <a:pt x="1672348" y="3209836"/>
                  </a:moveTo>
                  <a:lnTo>
                    <a:pt x="1671215" y="3217558"/>
                  </a:lnTo>
                  <a:lnTo>
                    <a:pt x="1419905" y="3180694"/>
                  </a:lnTo>
                  <a:lnTo>
                    <a:pt x="1421037" y="3172972"/>
                  </a:lnTo>
                  <a:lnTo>
                    <a:pt x="1672348" y="3209836"/>
                  </a:lnTo>
                  <a:close/>
                </a:path>
                <a:path w="2098675" h="6291580">
                  <a:moveTo>
                    <a:pt x="1711120" y="2945521"/>
                  </a:moveTo>
                  <a:lnTo>
                    <a:pt x="1709987" y="2953243"/>
                  </a:lnTo>
                  <a:lnTo>
                    <a:pt x="1458676" y="2916379"/>
                  </a:lnTo>
                  <a:lnTo>
                    <a:pt x="1459809" y="2908657"/>
                  </a:lnTo>
                  <a:lnTo>
                    <a:pt x="1711120" y="2945521"/>
                  </a:lnTo>
                  <a:close/>
                </a:path>
                <a:path w="2098675" h="6291580">
                  <a:moveTo>
                    <a:pt x="1749892" y="2681199"/>
                  </a:moveTo>
                  <a:lnTo>
                    <a:pt x="1748760" y="2688921"/>
                  </a:lnTo>
                  <a:lnTo>
                    <a:pt x="1497449" y="2652057"/>
                  </a:lnTo>
                  <a:lnTo>
                    <a:pt x="1498582" y="2644335"/>
                  </a:lnTo>
                  <a:lnTo>
                    <a:pt x="1749892" y="2681199"/>
                  </a:lnTo>
                  <a:close/>
                </a:path>
                <a:path w="2098675" h="6291580">
                  <a:moveTo>
                    <a:pt x="1788665" y="2416877"/>
                  </a:moveTo>
                  <a:lnTo>
                    <a:pt x="1787532" y="2424599"/>
                  </a:lnTo>
                  <a:lnTo>
                    <a:pt x="1536222" y="2387735"/>
                  </a:lnTo>
                  <a:lnTo>
                    <a:pt x="1537354" y="2380013"/>
                  </a:lnTo>
                  <a:lnTo>
                    <a:pt x="1788665" y="2416877"/>
                  </a:lnTo>
                  <a:close/>
                </a:path>
                <a:path w="2098675" h="6291580">
                  <a:moveTo>
                    <a:pt x="1827437" y="2152562"/>
                  </a:moveTo>
                  <a:lnTo>
                    <a:pt x="1826304" y="2160284"/>
                  </a:lnTo>
                  <a:lnTo>
                    <a:pt x="1574993" y="2123420"/>
                  </a:lnTo>
                  <a:lnTo>
                    <a:pt x="1576126" y="2115698"/>
                  </a:lnTo>
                  <a:lnTo>
                    <a:pt x="1827437" y="2152562"/>
                  </a:lnTo>
                  <a:close/>
                </a:path>
                <a:path w="2098675" h="6291580">
                  <a:moveTo>
                    <a:pt x="1866209" y="1888240"/>
                  </a:moveTo>
                  <a:lnTo>
                    <a:pt x="1865077" y="1895961"/>
                  </a:lnTo>
                  <a:lnTo>
                    <a:pt x="1613766" y="1859097"/>
                  </a:lnTo>
                  <a:lnTo>
                    <a:pt x="1614899" y="1851376"/>
                  </a:lnTo>
                  <a:lnTo>
                    <a:pt x="1866209" y="1888240"/>
                  </a:lnTo>
                  <a:close/>
                </a:path>
                <a:path w="2098675" h="6291580">
                  <a:moveTo>
                    <a:pt x="1904982" y="1623918"/>
                  </a:moveTo>
                  <a:lnTo>
                    <a:pt x="1903849" y="1631640"/>
                  </a:lnTo>
                  <a:lnTo>
                    <a:pt x="1652538" y="1594776"/>
                  </a:lnTo>
                  <a:lnTo>
                    <a:pt x="1653671" y="1587054"/>
                  </a:lnTo>
                  <a:lnTo>
                    <a:pt x="1904982" y="1623918"/>
                  </a:lnTo>
                  <a:close/>
                </a:path>
                <a:path w="2098675" h="6291580">
                  <a:moveTo>
                    <a:pt x="1943755" y="1359595"/>
                  </a:moveTo>
                  <a:lnTo>
                    <a:pt x="1942622" y="1367317"/>
                  </a:lnTo>
                  <a:lnTo>
                    <a:pt x="1691311" y="1330453"/>
                  </a:lnTo>
                  <a:lnTo>
                    <a:pt x="1692444" y="1322731"/>
                  </a:lnTo>
                  <a:lnTo>
                    <a:pt x="1943755" y="1359595"/>
                  </a:lnTo>
                  <a:close/>
                </a:path>
                <a:path w="2098675" h="6291580">
                  <a:moveTo>
                    <a:pt x="1982526" y="1095281"/>
                  </a:moveTo>
                  <a:lnTo>
                    <a:pt x="1981393" y="1103003"/>
                  </a:lnTo>
                  <a:lnTo>
                    <a:pt x="1730083" y="1066139"/>
                  </a:lnTo>
                  <a:lnTo>
                    <a:pt x="1731215" y="1058417"/>
                  </a:lnTo>
                  <a:lnTo>
                    <a:pt x="1982526" y="1095281"/>
                  </a:lnTo>
                  <a:close/>
                </a:path>
                <a:path w="2098675" h="6291580">
                  <a:moveTo>
                    <a:pt x="2021299" y="830958"/>
                  </a:moveTo>
                  <a:lnTo>
                    <a:pt x="2020166" y="838680"/>
                  </a:lnTo>
                  <a:lnTo>
                    <a:pt x="1768855" y="801816"/>
                  </a:lnTo>
                  <a:lnTo>
                    <a:pt x="1769988" y="794094"/>
                  </a:lnTo>
                  <a:lnTo>
                    <a:pt x="2021299" y="830958"/>
                  </a:lnTo>
                  <a:close/>
                </a:path>
                <a:path w="2098675" h="6291580">
                  <a:moveTo>
                    <a:pt x="2060071" y="566637"/>
                  </a:moveTo>
                  <a:lnTo>
                    <a:pt x="2058939" y="574358"/>
                  </a:lnTo>
                  <a:lnTo>
                    <a:pt x="1807628" y="537494"/>
                  </a:lnTo>
                  <a:lnTo>
                    <a:pt x="1808761" y="529772"/>
                  </a:lnTo>
                  <a:lnTo>
                    <a:pt x="2060071" y="566637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4330" y="6174741"/>
            <a:ext cx="2618381" cy="68241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166223" y="1"/>
            <a:ext cx="3567430" cy="744643"/>
          </a:xfrm>
          <a:custGeom>
            <a:avLst/>
            <a:gdLst/>
            <a:ahLst/>
            <a:cxnLst/>
            <a:rect l="l" t="t" r="r" b="b"/>
            <a:pathLst>
              <a:path w="5351144" h="1116965">
                <a:moveTo>
                  <a:pt x="1021353" y="741211"/>
                </a:moveTo>
                <a:lnTo>
                  <a:pt x="692568" y="748583"/>
                </a:lnTo>
                <a:lnTo>
                  <a:pt x="736671" y="743784"/>
                </a:lnTo>
                <a:lnTo>
                  <a:pt x="781200" y="735163"/>
                </a:lnTo>
                <a:lnTo>
                  <a:pt x="832257" y="720045"/>
                </a:lnTo>
                <a:lnTo>
                  <a:pt x="882678" y="699860"/>
                </a:lnTo>
                <a:lnTo>
                  <a:pt x="932152" y="678425"/>
                </a:lnTo>
                <a:lnTo>
                  <a:pt x="980226" y="653211"/>
                </a:lnTo>
                <a:lnTo>
                  <a:pt x="1026530" y="625496"/>
                </a:lnTo>
                <a:lnTo>
                  <a:pt x="1069527" y="597855"/>
                </a:lnTo>
                <a:lnTo>
                  <a:pt x="1110772" y="567713"/>
                </a:lnTo>
                <a:lnTo>
                  <a:pt x="1150337" y="535068"/>
                </a:lnTo>
                <a:lnTo>
                  <a:pt x="1188351" y="502458"/>
                </a:lnTo>
                <a:lnTo>
                  <a:pt x="1224829" y="467341"/>
                </a:lnTo>
                <a:lnTo>
                  <a:pt x="1259870" y="430987"/>
                </a:lnTo>
                <a:lnTo>
                  <a:pt x="1293548" y="393392"/>
                </a:lnTo>
                <a:lnTo>
                  <a:pt x="1325933" y="354557"/>
                </a:lnTo>
                <a:lnTo>
                  <a:pt x="1357098" y="314478"/>
                </a:lnTo>
                <a:lnTo>
                  <a:pt x="1387113" y="273155"/>
                </a:lnTo>
                <a:lnTo>
                  <a:pt x="1416052" y="230585"/>
                </a:lnTo>
                <a:lnTo>
                  <a:pt x="1471274" y="144236"/>
                </a:lnTo>
                <a:lnTo>
                  <a:pt x="1498756" y="101699"/>
                </a:lnTo>
                <a:lnTo>
                  <a:pt x="1526355" y="57889"/>
                </a:lnTo>
                <a:lnTo>
                  <a:pt x="1554079" y="15347"/>
                </a:lnTo>
                <a:lnTo>
                  <a:pt x="1564125" y="1148"/>
                </a:lnTo>
                <a:lnTo>
                  <a:pt x="1644682" y="1037"/>
                </a:lnTo>
                <a:lnTo>
                  <a:pt x="1615316" y="47126"/>
                </a:lnTo>
                <a:lnTo>
                  <a:pt x="1532637" y="177158"/>
                </a:lnTo>
                <a:lnTo>
                  <a:pt x="1504525" y="219709"/>
                </a:lnTo>
                <a:lnTo>
                  <a:pt x="1476174" y="263536"/>
                </a:lnTo>
                <a:lnTo>
                  <a:pt x="1447451" y="306100"/>
                </a:lnTo>
                <a:lnTo>
                  <a:pt x="1418311" y="348674"/>
                </a:lnTo>
                <a:lnTo>
                  <a:pt x="1388679" y="391259"/>
                </a:lnTo>
                <a:lnTo>
                  <a:pt x="1358452" y="432587"/>
                </a:lnTo>
                <a:lnTo>
                  <a:pt x="1326616" y="475222"/>
                </a:lnTo>
                <a:lnTo>
                  <a:pt x="1293419" y="515346"/>
                </a:lnTo>
                <a:lnTo>
                  <a:pt x="1258837" y="552960"/>
                </a:lnTo>
                <a:lnTo>
                  <a:pt x="1222877" y="589336"/>
                </a:lnTo>
                <a:lnTo>
                  <a:pt x="1185488" y="623202"/>
                </a:lnTo>
                <a:lnTo>
                  <a:pt x="1146674" y="655831"/>
                </a:lnTo>
                <a:lnTo>
                  <a:pt x="1106415" y="687221"/>
                </a:lnTo>
                <a:lnTo>
                  <a:pt x="1064630" y="714835"/>
                </a:lnTo>
                <a:lnTo>
                  <a:pt x="1021353" y="741211"/>
                </a:lnTo>
                <a:close/>
              </a:path>
              <a:path w="5351144" h="1116965">
                <a:moveTo>
                  <a:pt x="1968240" y="588"/>
                </a:moveTo>
                <a:lnTo>
                  <a:pt x="1644682" y="1037"/>
                </a:lnTo>
                <a:lnTo>
                  <a:pt x="1644956" y="606"/>
                </a:lnTo>
                <a:lnTo>
                  <a:pt x="1968240" y="588"/>
                </a:lnTo>
                <a:close/>
              </a:path>
              <a:path w="5351144" h="1116965">
                <a:moveTo>
                  <a:pt x="2103689" y="581"/>
                </a:moveTo>
                <a:lnTo>
                  <a:pt x="1968240" y="588"/>
                </a:lnTo>
                <a:lnTo>
                  <a:pt x="2107597" y="395"/>
                </a:lnTo>
                <a:lnTo>
                  <a:pt x="2103672" y="483"/>
                </a:lnTo>
                <a:close/>
              </a:path>
              <a:path w="5351144" h="1116965">
                <a:moveTo>
                  <a:pt x="2168044" y="577"/>
                </a:moveTo>
                <a:lnTo>
                  <a:pt x="2103689" y="581"/>
                </a:lnTo>
                <a:lnTo>
                  <a:pt x="2168018" y="462"/>
                </a:lnTo>
                <a:close/>
              </a:path>
              <a:path w="5351144" h="1116965">
                <a:moveTo>
                  <a:pt x="2168018" y="462"/>
                </a:moveTo>
                <a:lnTo>
                  <a:pt x="2103672" y="483"/>
                </a:lnTo>
                <a:lnTo>
                  <a:pt x="2107597" y="395"/>
                </a:lnTo>
                <a:lnTo>
                  <a:pt x="2167983" y="312"/>
                </a:lnTo>
                <a:lnTo>
                  <a:pt x="2168018" y="462"/>
                </a:lnTo>
                <a:close/>
              </a:path>
              <a:path w="5351144" h="1116965">
                <a:moveTo>
                  <a:pt x="2677114" y="640569"/>
                </a:moveTo>
                <a:lnTo>
                  <a:pt x="2634550" y="640253"/>
                </a:lnTo>
                <a:lnTo>
                  <a:pt x="2592814" y="634838"/>
                </a:lnTo>
                <a:lnTo>
                  <a:pt x="2551903" y="625592"/>
                </a:lnTo>
                <a:lnTo>
                  <a:pt x="2511756" y="611249"/>
                </a:lnTo>
                <a:lnTo>
                  <a:pt x="2472339" y="591808"/>
                </a:lnTo>
                <a:lnTo>
                  <a:pt x="2433649" y="568539"/>
                </a:lnTo>
                <a:lnTo>
                  <a:pt x="2395623" y="540174"/>
                </a:lnTo>
                <a:lnTo>
                  <a:pt x="2358230" y="506714"/>
                </a:lnTo>
                <a:lnTo>
                  <a:pt x="2321465" y="469429"/>
                </a:lnTo>
                <a:lnTo>
                  <a:pt x="2287991" y="430800"/>
                </a:lnTo>
                <a:lnTo>
                  <a:pt x="2257455" y="389564"/>
                </a:lnTo>
                <a:lnTo>
                  <a:pt x="2229806" y="348263"/>
                </a:lnTo>
                <a:lnTo>
                  <a:pt x="2204882" y="304361"/>
                </a:lnTo>
                <a:lnTo>
                  <a:pt x="2182630" y="260399"/>
                </a:lnTo>
                <a:lnTo>
                  <a:pt x="2162917" y="215109"/>
                </a:lnTo>
                <a:lnTo>
                  <a:pt x="2145634" y="168495"/>
                </a:lnTo>
                <a:lnTo>
                  <a:pt x="2130674" y="120558"/>
                </a:lnTo>
                <a:lnTo>
                  <a:pt x="2117931" y="71301"/>
                </a:lnTo>
                <a:lnTo>
                  <a:pt x="2107324" y="21997"/>
                </a:lnTo>
                <a:lnTo>
                  <a:pt x="2103689" y="581"/>
                </a:lnTo>
                <a:lnTo>
                  <a:pt x="2168044" y="577"/>
                </a:lnTo>
                <a:lnTo>
                  <a:pt x="2172350" y="19268"/>
                </a:lnTo>
                <a:lnTo>
                  <a:pt x="2184903" y="65989"/>
                </a:lnTo>
                <a:lnTo>
                  <a:pt x="2198863" y="113948"/>
                </a:lnTo>
                <a:lnTo>
                  <a:pt x="2214403" y="160601"/>
                </a:lnTo>
                <a:lnTo>
                  <a:pt x="2231753" y="205944"/>
                </a:lnTo>
                <a:lnTo>
                  <a:pt x="2251984" y="249951"/>
                </a:lnTo>
                <a:lnTo>
                  <a:pt x="2275885" y="291336"/>
                </a:lnTo>
                <a:lnTo>
                  <a:pt x="2303192" y="330103"/>
                </a:lnTo>
                <a:lnTo>
                  <a:pt x="2333645" y="366260"/>
                </a:lnTo>
                <a:lnTo>
                  <a:pt x="2366980" y="399811"/>
                </a:lnTo>
                <a:lnTo>
                  <a:pt x="2402963" y="432033"/>
                </a:lnTo>
                <a:lnTo>
                  <a:pt x="2441305" y="461661"/>
                </a:lnTo>
                <a:lnTo>
                  <a:pt x="2487545" y="491111"/>
                </a:lnTo>
                <a:lnTo>
                  <a:pt x="2534782" y="512918"/>
                </a:lnTo>
                <a:lnTo>
                  <a:pt x="2583070" y="528349"/>
                </a:lnTo>
                <a:lnTo>
                  <a:pt x="2632379" y="534866"/>
                </a:lnTo>
                <a:lnTo>
                  <a:pt x="2682795" y="535006"/>
                </a:lnTo>
                <a:lnTo>
                  <a:pt x="2980764" y="528324"/>
                </a:lnTo>
                <a:lnTo>
                  <a:pt x="2946966" y="549407"/>
                </a:lnTo>
                <a:lnTo>
                  <a:pt x="2903691" y="573243"/>
                </a:lnTo>
                <a:lnTo>
                  <a:pt x="2856432" y="595898"/>
                </a:lnTo>
                <a:lnTo>
                  <a:pt x="2810195" y="614720"/>
                </a:lnTo>
                <a:lnTo>
                  <a:pt x="2764890" y="627168"/>
                </a:lnTo>
                <a:lnTo>
                  <a:pt x="2720569" y="637054"/>
                </a:lnTo>
                <a:lnTo>
                  <a:pt x="2677114" y="640569"/>
                </a:lnTo>
                <a:close/>
              </a:path>
              <a:path w="5351144" h="1116965">
                <a:moveTo>
                  <a:pt x="3541222" y="502"/>
                </a:moveTo>
                <a:lnTo>
                  <a:pt x="2168044" y="577"/>
                </a:lnTo>
                <a:lnTo>
                  <a:pt x="3541603" y="0"/>
                </a:lnTo>
                <a:lnTo>
                  <a:pt x="3541222" y="502"/>
                </a:lnTo>
                <a:close/>
              </a:path>
              <a:path w="5351144" h="1116965">
                <a:moveTo>
                  <a:pt x="2980764" y="528324"/>
                </a:moveTo>
                <a:lnTo>
                  <a:pt x="2682795" y="535006"/>
                </a:lnTo>
                <a:lnTo>
                  <a:pt x="2734315" y="527499"/>
                </a:lnTo>
                <a:lnTo>
                  <a:pt x="2786995" y="513614"/>
                </a:lnTo>
                <a:lnTo>
                  <a:pt x="2837007" y="494709"/>
                </a:lnTo>
                <a:lnTo>
                  <a:pt x="2885175" y="473303"/>
                </a:lnTo>
                <a:lnTo>
                  <a:pt x="2931636" y="448126"/>
                </a:lnTo>
                <a:lnTo>
                  <a:pt x="2976613" y="421711"/>
                </a:lnTo>
                <a:lnTo>
                  <a:pt x="3020244" y="392785"/>
                </a:lnTo>
                <a:lnTo>
                  <a:pt x="3062695" y="361346"/>
                </a:lnTo>
                <a:lnTo>
                  <a:pt x="3104188" y="329928"/>
                </a:lnTo>
                <a:lnTo>
                  <a:pt x="3144833" y="295988"/>
                </a:lnTo>
                <a:lnTo>
                  <a:pt x="3184823" y="260793"/>
                </a:lnTo>
                <a:lnTo>
                  <a:pt x="3223419" y="225629"/>
                </a:lnTo>
                <a:lnTo>
                  <a:pt x="3261068" y="190486"/>
                </a:lnTo>
                <a:lnTo>
                  <a:pt x="3297788" y="154094"/>
                </a:lnTo>
                <a:lnTo>
                  <a:pt x="3333624" y="116451"/>
                </a:lnTo>
                <a:lnTo>
                  <a:pt x="3368649" y="78826"/>
                </a:lnTo>
                <a:lnTo>
                  <a:pt x="3402881" y="39949"/>
                </a:lnTo>
                <a:lnTo>
                  <a:pt x="3436543" y="1085"/>
                </a:lnTo>
                <a:lnTo>
                  <a:pt x="3540925" y="893"/>
                </a:lnTo>
                <a:lnTo>
                  <a:pt x="3512182" y="38769"/>
                </a:lnTo>
                <a:lnTo>
                  <a:pt x="3446112" y="117740"/>
                </a:lnTo>
                <a:lnTo>
                  <a:pt x="3411770" y="155349"/>
                </a:lnTo>
                <a:lnTo>
                  <a:pt x="3376628" y="192976"/>
                </a:lnTo>
                <a:lnTo>
                  <a:pt x="3340691" y="229351"/>
                </a:lnTo>
                <a:lnTo>
                  <a:pt x="3303989" y="264472"/>
                </a:lnTo>
                <a:lnTo>
                  <a:pt x="3266585" y="299610"/>
                </a:lnTo>
                <a:lnTo>
                  <a:pt x="3228509" y="334762"/>
                </a:lnTo>
                <a:lnTo>
                  <a:pt x="3189766" y="368659"/>
                </a:lnTo>
                <a:lnTo>
                  <a:pt x="3150388" y="401300"/>
                </a:lnTo>
                <a:lnTo>
                  <a:pt x="3110436" y="433954"/>
                </a:lnTo>
                <a:lnTo>
                  <a:pt x="3069913" y="465350"/>
                </a:lnTo>
                <a:lnTo>
                  <a:pt x="3030270" y="495456"/>
                </a:lnTo>
                <a:lnTo>
                  <a:pt x="2989214" y="523054"/>
                </a:lnTo>
                <a:lnTo>
                  <a:pt x="2980764" y="528324"/>
                </a:lnTo>
                <a:close/>
              </a:path>
              <a:path w="5351144" h="1116965">
                <a:moveTo>
                  <a:pt x="3689432" y="620"/>
                </a:moveTo>
                <a:lnTo>
                  <a:pt x="3540925" y="893"/>
                </a:lnTo>
                <a:lnTo>
                  <a:pt x="3541222" y="502"/>
                </a:lnTo>
                <a:lnTo>
                  <a:pt x="3689542" y="493"/>
                </a:lnTo>
                <a:close/>
              </a:path>
              <a:path w="5351144" h="1116965">
                <a:moveTo>
                  <a:pt x="3045097" y="787297"/>
                </a:moveTo>
                <a:lnTo>
                  <a:pt x="2674038" y="795617"/>
                </a:lnTo>
                <a:lnTo>
                  <a:pt x="2718928" y="793340"/>
                </a:lnTo>
                <a:lnTo>
                  <a:pt x="2763648" y="788527"/>
                </a:lnTo>
                <a:lnTo>
                  <a:pt x="2808091" y="779908"/>
                </a:lnTo>
                <a:lnTo>
                  <a:pt x="2852206" y="768757"/>
                </a:lnTo>
                <a:lnTo>
                  <a:pt x="2895886" y="753804"/>
                </a:lnTo>
                <a:lnTo>
                  <a:pt x="2939080" y="736321"/>
                </a:lnTo>
                <a:lnTo>
                  <a:pt x="2981680" y="715041"/>
                </a:lnTo>
                <a:lnTo>
                  <a:pt x="3023635" y="691234"/>
                </a:lnTo>
                <a:lnTo>
                  <a:pt x="3064838" y="663634"/>
                </a:lnTo>
                <a:lnTo>
                  <a:pt x="3105239" y="633511"/>
                </a:lnTo>
                <a:lnTo>
                  <a:pt x="3140546" y="603502"/>
                </a:lnTo>
                <a:lnTo>
                  <a:pt x="3175083" y="573510"/>
                </a:lnTo>
                <a:lnTo>
                  <a:pt x="3208674" y="542269"/>
                </a:lnTo>
                <a:lnTo>
                  <a:pt x="3241169" y="509782"/>
                </a:lnTo>
                <a:lnTo>
                  <a:pt x="3272419" y="476053"/>
                </a:lnTo>
                <a:lnTo>
                  <a:pt x="3341902" y="398276"/>
                </a:lnTo>
                <a:lnTo>
                  <a:pt x="3376501" y="358121"/>
                </a:lnTo>
                <a:lnTo>
                  <a:pt x="3514328" y="202592"/>
                </a:lnTo>
                <a:lnTo>
                  <a:pt x="3548605" y="162443"/>
                </a:lnTo>
                <a:lnTo>
                  <a:pt x="3617059" y="84689"/>
                </a:lnTo>
                <a:lnTo>
                  <a:pt x="3651186" y="44544"/>
                </a:lnTo>
                <a:lnTo>
                  <a:pt x="3689432" y="620"/>
                </a:lnTo>
                <a:lnTo>
                  <a:pt x="3806859" y="403"/>
                </a:lnTo>
                <a:lnTo>
                  <a:pt x="3477734" y="372365"/>
                </a:lnTo>
                <a:lnTo>
                  <a:pt x="3409972" y="447563"/>
                </a:lnTo>
                <a:lnTo>
                  <a:pt x="3376112" y="486431"/>
                </a:lnTo>
                <a:lnTo>
                  <a:pt x="3343547" y="521460"/>
                </a:lnTo>
                <a:lnTo>
                  <a:pt x="3310548" y="557769"/>
                </a:lnTo>
                <a:lnTo>
                  <a:pt x="3276928" y="591551"/>
                </a:lnTo>
                <a:lnTo>
                  <a:pt x="3242642" y="625348"/>
                </a:lnTo>
                <a:lnTo>
                  <a:pt x="3207586" y="659163"/>
                </a:lnTo>
                <a:lnTo>
                  <a:pt x="3171602" y="690457"/>
                </a:lnTo>
                <a:lnTo>
                  <a:pt x="3134644" y="721774"/>
                </a:lnTo>
                <a:lnTo>
                  <a:pt x="3096580" y="751844"/>
                </a:lnTo>
                <a:lnTo>
                  <a:pt x="3057280" y="779402"/>
                </a:lnTo>
                <a:lnTo>
                  <a:pt x="3045097" y="787297"/>
                </a:lnTo>
                <a:close/>
              </a:path>
              <a:path w="5351144" h="1116965">
                <a:moveTo>
                  <a:pt x="757679" y="1116786"/>
                </a:moveTo>
                <a:lnTo>
                  <a:pt x="707962" y="1116631"/>
                </a:lnTo>
                <a:lnTo>
                  <a:pt x="657264" y="1113957"/>
                </a:lnTo>
                <a:lnTo>
                  <a:pt x="604715" y="1106243"/>
                </a:lnTo>
                <a:lnTo>
                  <a:pt x="554499" y="1093395"/>
                </a:lnTo>
                <a:lnTo>
                  <a:pt x="506592" y="1077955"/>
                </a:lnTo>
                <a:lnTo>
                  <a:pt x="460856" y="1057385"/>
                </a:lnTo>
                <a:lnTo>
                  <a:pt x="417268" y="1034227"/>
                </a:lnTo>
                <a:lnTo>
                  <a:pt x="375689" y="1005941"/>
                </a:lnTo>
                <a:lnTo>
                  <a:pt x="336096" y="975071"/>
                </a:lnTo>
                <a:lnTo>
                  <a:pt x="298380" y="940348"/>
                </a:lnTo>
                <a:lnTo>
                  <a:pt x="262459" y="901774"/>
                </a:lnTo>
                <a:lnTo>
                  <a:pt x="229439" y="861864"/>
                </a:lnTo>
                <a:lnTo>
                  <a:pt x="199146" y="821893"/>
                </a:lnTo>
                <a:lnTo>
                  <a:pt x="171426" y="779323"/>
                </a:lnTo>
                <a:lnTo>
                  <a:pt x="146242" y="736697"/>
                </a:lnTo>
                <a:lnTo>
                  <a:pt x="123438" y="691477"/>
                </a:lnTo>
                <a:lnTo>
                  <a:pt x="102977" y="646204"/>
                </a:lnTo>
                <a:lnTo>
                  <a:pt x="84705" y="598342"/>
                </a:lnTo>
                <a:lnTo>
                  <a:pt x="68583" y="550431"/>
                </a:lnTo>
                <a:lnTo>
                  <a:pt x="54515" y="502475"/>
                </a:lnTo>
                <a:lnTo>
                  <a:pt x="42347" y="451935"/>
                </a:lnTo>
                <a:lnTo>
                  <a:pt x="36749" y="433005"/>
                </a:lnTo>
                <a:lnTo>
                  <a:pt x="29601" y="414111"/>
                </a:lnTo>
                <a:lnTo>
                  <a:pt x="21289" y="395242"/>
                </a:lnTo>
                <a:lnTo>
                  <a:pt x="12201" y="376391"/>
                </a:lnTo>
                <a:lnTo>
                  <a:pt x="0" y="332204"/>
                </a:lnTo>
                <a:lnTo>
                  <a:pt x="4686" y="286367"/>
                </a:lnTo>
                <a:lnTo>
                  <a:pt x="24873" y="243994"/>
                </a:lnTo>
                <a:lnTo>
                  <a:pt x="59256" y="214006"/>
                </a:lnTo>
                <a:lnTo>
                  <a:pt x="115913" y="188599"/>
                </a:lnTo>
                <a:lnTo>
                  <a:pt x="174623" y="168228"/>
                </a:lnTo>
                <a:lnTo>
                  <a:pt x="218413" y="160895"/>
                </a:lnTo>
                <a:lnTo>
                  <a:pt x="250815" y="169060"/>
                </a:lnTo>
                <a:lnTo>
                  <a:pt x="274833" y="192658"/>
                </a:lnTo>
                <a:lnTo>
                  <a:pt x="293529" y="234159"/>
                </a:lnTo>
                <a:lnTo>
                  <a:pt x="302816" y="264439"/>
                </a:lnTo>
                <a:lnTo>
                  <a:pt x="200442" y="266734"/>
                </a:lnTo>
                <a:lnTo>
                  <a:pt x="180605" y="273531"/>
                </a:lnTo>
                <a:lnTo>
                  <a:pt x="116187" y="290219"/>
                </a:lnTo>
                <a:lnTo>
                  <a:pt x="88802" y="306077"/>
                </a:lnTo>
                <a:lnTo>
                  <a:pt x="73478" y="340719"/>
                </a:lnTo>
                <a:lnTo>
                  <a:pt x="73535" y="343258"/>
                </a:lnTo>
                <a:lnTo>
                  <a:pt x="74626" y="345774"/>
                </a:lnTo>
                <a:lnTo>
                  <a:pt x="85017" y="393814"/>
                </a:lnTo>
                <a:lnTo>
                  <a:pt x="97012" y="440546"/>
                </a:lnTo>
                <a:lnTo>
                  <a:pt x="110722" y="485970"/>
                </a:lnTo>
                <a:lnTo>
                  <a:pt x="126288" y="531353"/>
                </a:lnTo>
                <a:lnTo>
                  <a:pt x="143791" y="575422"/>
                </a:lnTo>
                <a:lnTo>
                  <a:pt x="163373" y="619444"/>
                </a:lnTo>
                <a:lnTo>
                  <a:pt x="185117" y="662147"/>
                </a:lnTo>
                <a:lnTo>
                  <a:pt x="209134" y="703529"/>
                </a:lnTo>
                <a:lnTo>
                  <a:pt x="235537" y="743587"/>
                </a:lnTo>
                <a:lnTo>
                  <a:pt x="264436" y="782319"/>
                </a:lnTo>
                <a:lnTo>
                  <a:pt x="298578" y="823474"/>
                </a:lnTo>
                <a:lnTo>
                  <a:pt x="334321" y="859512"/>
                </a:lnTo>
                <a:lnTo>
                  <a:pt x="371667" y="891703"/>
                </a:lnTo>
                <a:lnTo>
                  <a:pt x="410586" y="920048"/>
                </a:lnTo>
                <a:lnTo>
                  <a:pt x="451051" y="944547"/>
                </a:lnTo>
                <a:lnTo>
                  <a:pt x="493033" y="965201"/>
                </a:lnTo>
                <a:lnTo>
                  <a:pt x="536505" y="982011"/>
                </a:lnTo>
                <a:lnTo>
                  <a:pt x="581437" y="994977"/>
                </a:lnTo>
                <a:lnTo>
                  <a:pt x="627801" y="1004099"/>
                </a:lnTo>
                <a:lnTo>
                  <a:pt x="675598" y="1010650"/>
                </a:lnTo>
                <a:lnTo>
                  <a:pt x="724743" y="1012088"/>
                </a:lnTo>
                <a:lnTo>
                  <a:pt x="775293" y="1012225"/>
                </a:lnTo>
                <a:lnTo>
                  <a:pt x="1160315" y="1003592"/>
                </a:lnTo>
                <a:lnTo>
                  <a:pt x="1123185" y="1023480"/>
                </a:lnTo>
                <a:lnTo>
                  <a:pt x="1080362" y="1043494"/>
                </a:lnTo>
                <a:lnTo>
                  <a:pt x="1036799" y="1062256"/>
                </a:lnTo>
                <a:lnTo>
                  <a:pt x="992413" y="1077224"/>
                </a:lnTo>
                <a:lnTo>
                  <a:pt x="947233" y="1090941"/>
                </a:lnTo>
                <a:lnTo>
                  <a:pt x="901176" y="1100866"/>
                </a:lnTo>
                <a:lnTo>
                  <a:pt x="854273" y="1109539"/>
                </a:lnTo>
                <a:lnTo>
                  <a:pt x="806440" y="1114423"/>
                </a:lnTo>
                <a:lnTo>
                  <a:pt x="757679" y="1116786"/>
                </a:lnTo>
                <a:close/>
              </a:path>
              <a:path w="5351144" h="1116965">
                <a:moveTo>
                  <a:pt x="1160315" y="1003592"/>
                </a:moveTo>
                <a:lnTo>
                  <a:pt x="775293" y="1012225"/>
                </a:lnTo>
                <a:lnTo>
                  <a:pt x="827134" y="1007252"/>
                </a:lnTo>
                <a:lnTo>
                  <a:pt x="878728" y="999743"/>
                </a:lnTo>
                <a:lnTo>
                  <a:pt x="928841" y="988457"/>
                </a:lnTo>
                <a:lnTo>
                  <a:pt x="977566" y="974662"/>
                </a:lnTo>
                <a:lnTo>
                  <a:pt x="1024968" y="958355"/>
                </a:lnTo>
                <a:lnTo>
                  <a:pt x="1071113" y="939536"/>
                </a:lnTo>
                <a:lnTo>
                  <a:pt x="1116038" y="916933"/>
                </a:lnTo>
                <a:lnTo>
                  <a:pt x="1159864" y="893085"/>
                </a:lnTo>
                <a:lnTo>
                  <a:pt x="1202629" y="866719"/>
                </a:lnTo>
                <a:lnTo>
                  <a:pt x="1244398" y="837836"/>
                </a:lnTo>
                <a:lnTo>
                  <a:pt x="1285264" y="807702"/>
                </a:lnTo>
                <a:lnTo>
                  <a:pt x="1325264" y="775047"/>
                </a:lnTo>
                <a:lnTo>
                  <a:pt x="1362787" y="742448"/>
                </a:lnTo>
                <a:lnTo>
                  <a:pt x="1399257" y="709872"/>
                </a:lnTo>
                <a:lnTo>
                  <a:pt x="1434695" y="676049"/>
                </a:lnTo>
                <a:lnTo>
                  <a:pt x="1469150" y="640978"/>
                </a:lnTo>
                <a:lnTo>
                  <a:pt x="1502673" y="604657"/>
                </a:lnTo>
                <a:lnTo>
                  <a:pt x="1535340" y="568356"/>
                </a:lnTo>
                <a:lnTo>
                  <a:pt x="1567202" y="532073"/>
                </a:lnTo>
                <a:lnTo>
                  <a:pt x="1598252" y="493267"/>
                </a:lnTo>
                <a:lnTo>
                  <a:pt x="1628624" y="455747"/>
                </a:lnTo>
                <a:lnTo>
                  <a:pt x="1658311" y="416971"/>
                </a:lnTo>
                <a:lnTo>
                  <a:pt x="1687364" y="376940"/>
                </a:lnTo>
                <a:lnTo>
                  <a:pt x="1715859" y="336921"/>
                </a:lnTo>
                <a:lnTo>
                  <a:pt x="1743847" y="296914"/>
                </a:lnTo>
                <a:lnTo>
                  <a:pt x="1771348" y="255647"/>
                </a:lnTo>
                <a:lnTo>
                  <a:pt x="1798442" y="214389"/>
                </a:lnTo>
                <a:lnTo>
                  <a:pt x="1824212" y="182053"/>
                </a:lnTo>
                <a:lnTo>
                  <a:pt x="1868315" y="183605"/>
                </a:lnTo>
                <a:lnTo>
                  <a:pt x="1892686" y="218628"/>
                </a:lnTo>
                <a:lnTo>
                  <a:pt x="1915342" y="260040"/>
                </a:lnTo>
                <a:lnTo>
                  <a:pt x="1929588" y="283857"/>
                </a:lnTo>
                <a:lnTo>
                  <a:pt x="1842979" y="285799"/>
                </a:lnTo>
                <a:lnTo>
                  <a:pt x="1834813" y="296144"/>
                </a:lnTo>
                <a:lnTo>
                  <a:pt x="1826365" y="309037"/>
                </a:lnTo>
                <a:lnTo>
                  <a:pt x="1817791" y="320662"/>
                </a:lnTo>
                <a:lnTo>
                  <a:pt x="1809362" y="332284"/>
                </a:lnTo>
                <a:lnTo>
                  <a:pt x="1781494" y="373559"/>
                </a:lnTo>
                <a:lnTo>
                  <a:pt x="1753311" y="414841"/>
                </a:lnTo>
                <a:lnTo>
                  <a:pt x="1724719" y="454862"/>
                </a:lnTo>
                <a:lnTo>
                  <a:pt x="1695681" y="494893"/>
                </a:lnTo>
                <a:lnTo>
                  <a:pt x="1666129" y="534936"/>
                </a:lnTo>
                <a:lnTo>
                  <a:pt x="1635971" y="573722"/>
                </a:lnTo>
                <a:lnTo>
                  <a:pt x="1605166" y="612522"/>
                </a:lnTo>
                <a:lnTo>
                  <a:pt x="1573622" y="650068"/>
                </a:lnTo>
                <a:lnTo>
                  <a:pt x="1541272" y="686363"/>
                </a:lnTo>
                <a:lnTo>
                  <a:pt x="1508078" y="722676"/>
                </a:lnTo>
                <a:lnTo>
                  <a:pt x="1473974" y="759010"/>
                </a:lnTo>
                <a:lnTo>
                  <a:pt x="1438837" y="792826"/>
                </a:lnTo>
                <a:lnTo>
                  <a:pt x="1402657" y="826665"/>
                </a:lnTo>
                <a:lnTo>
                  <a:pt x="1365341" y="859260"/>
                </a:lnTo>
                <a:lnTo>
                  <a:pt x="1326849" y="891881"/>
                </a:lnTo>
                <a:lnTo>
                  <a:pt x="1287412" y="921983"/>
                </a:lnTo>
                <a:lnTo>
                  <a:pt x="1247367" y="950828"/>
                </a:lnTo>
                <a:lnTo>
                  <a:pt x="1206661" y="977147"/>
                </a:lnTo>
                <a:lnTo>
                  <a:pt x="1165266" y="1000941"/>
                </a:lnTo>
                <a:lnTo>
                  <a:pt x="1160315" y="1003592"/>
                </a:lnTo>
                <a:close/>
              </a:path>
              <a:path w="5351144" h="1116965">
                <a:moveTo>
                  <a:pt x="681873" y="854260"/>
                </a:moveTo>
                <a:lnTo>
                  <a:pt x="636530" y="851465"/>
                </a:lnTo>
                <a:lnTo>
                  <a:pt x="593932" y="843528"/>
                </a:lnTo>
                <a:lnTo>
                  <a:pt x="553856" y="829183"/>
                </a:lnTo>
                <a:lnTo>
                  <a:pt x="516077" y="807164"/>
                </a:lnTo>
                <a:lnTo>
                  <a:pt x="480429" y="778746"/>
                </a:lnTo>
                <a:lnTo>
                  <a:pt x="446743" y="745203"/>
                </a:lnTo>
                <a:lnTo>
                  <a:pt x="414739" y="702730"/>
                </a:lnTo>
                <a:lnTo>
                  <a:pt x="383410" y="655160"/>
                </a:lnTo>
                <a:lnTo>
                  <a:pt x="358200" y="603642"/>
                </a:lnTo>
                <a:lnTo>
                  <a:pt x="339106" y="553258"/>
                </a:lnTo>
                <a:lnTo>
                  <a:pt x="320342" y="502866"/>
                </a:lnTo>
                <a:lnTo>
                  <a:pt x="301981" y="452465"/>
                </a:lnTo>
                <a:lnTo>
                  <a:pt x="284093" y="402053"/>
                </a:lnTo>
                <a:lnTo>
                  <a:pt x="266723" y="350359"/>
                </a:lnTo>
                <a:lnTo>
                  <a:pt x="249998" y="299922"/>
                </a:lnTo>
                <a:lnTo>
                  <a:pt x="236721" y="274813"/>
                </a:lnTo>
                <a:lnTo>
                  <a:pt x="219693" y="266303"/>
                </a:lnTo>
                <a:lnTo>
                  <a:pt x="302816" y="264439"/>
                </a:lnTo>
                <a:lnTo>
                  <a:pt x="303977" y="268224"/>
                </a:lnTo>
                <a:lnTo>
                  <a:pt x="313192" y="303586"/>
                </a:lnTo>
                <a:lnTo>
                  <a:pt x="322795" y="338940"/>
                </a:lnTo>
                <a:lnTo>
                  <a:pt x="351942" y="418316"/>
                </a:lnTo>
                <a:lnTo>
                  <a:pt x="369873" y="462375"/>
                </a:lnTo>
                <a:lnTo>
                  <a:pt x="388648" y="506415"/>
                </a:lnTo>
                <a:lnTo>
                  <a:pt x="408688" y="550427"/>
                </a:lnTo>
                <a:lnTo>
                  <a:pt x="430387" y="593132"/>
                </a:lnTo>
                <a:lnTo>
                  <a:pt x="459901" y="639472"/>
                </a:lnTo>
                <a:lnTo>
                  <a:pt x="492765" y="676844"/>
                </a:lnTo>
                <a:lnTo>
                  <a:pt x="528574" y="706529"/>
                </a:lnTo>
                <a:lnTo>
                  <a:pt x="566864" y="727266"/>
                </a:lnTo>
                <a:lnTo>
                  <a:pt x="607230" y="740334"/>
                </a:lnTo>
                <a:lnTo>
                  <a:pt x="649295" y="748283"/>
                </a:lnTo>
                <a:lnTo>
                  <a:pt x="692568" y="748583"/>
                </a:lnTo>
                <a:lnTo>
                  <a:pt x="1021353" y="741211"/>
                </a:lnTo>
                <a:lnTo>
                  <a:pt x="976534" y="765082"/>
                </a:lnTo>
                <a:lnTo>
                  <a:pt x="930179" y="787717"/>
                </a:lnTo>
                <a:lnTo>
                  <a:pt x="882207" y="806577"/>
                </a:lnTo>
                <a:lnTo>
                  <a:pt x="832653" y="824202"/>
                </a:lnTo>
                <a:lnTo>
                  <a:pt x="781467" y="839323"/>
                </a:lnTo>
                <a:lnTo>
                  <a:pt x="730101" y="849367"/>
                </a:lnTo>
                <a:lnTo>
                  <a:pt x="681873" y="854260"/>
                </a:lnTo>
                <a:close/>
              </a:path>
              <a:path w="5351144" h="1116965">
                <a:moveTo>
                  <a:pt x="2726515" y="901147"/>
                </a:moveTo>
                <a:lnTo>
                  <a:pt x="2674698" y="901039"/>
                </a:lnTo>
                <a:lnTo>
                  <a:pt x="2622297" y="897133"/>
                </a:lnTo>
                <a:lnTo>
                  <a:pt x="2572898" y="890618"/>
                </a:lnTo>
                <a:lnTo>
                  <a:pt x="2524687" y="880267"/>
                </a:lnTo>
                <a:lnTo>
                  <a:pt x="2477746" y="868616"/>
                </a:lnTo>
                <a:lnTo>
                  <a:pt x="2432069" y="854396"/>
                </a:lnTo>
                <a:lnTo>
                  <a:pt x="2387709" y="838877"/>
                </a:lnTo>
                <a:lnTo>
                  <a:pt x="2344633" y="819517"/>
                </a:lnTo>
                <a:lnTo>
                  <a:pt x="2302921" y="798857"/>
                </a:lnTo>
                <a:lnTo>
                  <a:pt x="2262541" y="774356"/>
                </a:lnTo>
                <a:lnTo>
                  <a:pt x="2223572" y="748553"/>
                </a:lnTo>
                <a:lnTo>
                  <a:pt x="2186011" y="720178"/>
                </a:lnTo>
                <a:lnTo>
                  <a:pt x="2149852" y="687961"/>
                </a:lnTo>
                <a:lnTo>
                  <a:pt x="2115176" y="654440"/>
                </a:lnTo>
                <a:lnTo>
                  <a:pt x="2081978" y="618345"/>
                </a:lnTo>
                <a:lnTo>
                  <a:pt x="2050283" y="579676"/>
                </a:lnTo>
                <a:lnTo>
                  <a:pt x="2019861" y="538437"/>
                </a:lnTo>
                <a:lnTo>
                  <a:pt x="1990136" y="497183"/>
                </a:lnTo>
                <a:lnTo>
                  <a:pt x="1931762" y="414651"/>
                </a:lnTo>
                <a:lnTo>
                  <a:pt x="1902578" y="372114"/>
                </a:lnTo>
                <a:lnTo>
                  <a:pt x="1873049" y="328315"/>
                </a:lnTo>
                <a:lnTo>
                  <a:pt x="1842979" y="285799"/>
                </a:lnTo>
                <a:lnTo>
                  <a:pt x="1929588" y="283857"/>
                </a:lnTo>
                <a:lnTo>
                  <a:pt x="1940836" y="302659"/>
                </a:lnTo>
                <a:lnTo>
                  <a:pt x="1967503" y="345252"/>
                </a:lnTo>
                <a:lnTo>
                  <a:pt x="1995409" y="386547"/>
                </a:lnTo>
                <a:lnTo>
                  <a:pt x="2024650" y="426542"/>
                </a:lnTo>
                <a:lnTo>
                  <a:pt x="2055322" y="465234"/>
                </a:lnTo>
                <a:lnTo>
                  <a:pt x="2087520" y="502621"/>
                </a:lnTo>
                <a:lnTo>
                  <a:pt x="2121340" y="538702"/>
                </a:lnTo>
                <a:lnTo>
                  <a:pt x="2156877" y="573475"/>
                </a:lnTo>
                <a:lnTo>
                  <a:pt x="2194198" y="605666"/>
                </a:lnTo>
                <a:lnTo>
                  <a:pt x="2233456" y="637814"/>
                </a:lnTo>
                <a:lnTo>
                  <a:pt x="2274662" y="666107"/>
                </a:lnTo>
                <a:lnTo>
                  <a:pt x="2317687" y="694360"/>
                </a:lnTo>
                <a:lnTo>
                  <a:pt x="2361197" y="717521"/>
                </a:lnTo>
                <a:lnTo>
                  <a:pt x="2405172" y="738130"/>
                </a:lnTo>
                <a:lnTo>
                  <a:pt x="2449531" y="756190"/>
                </a:lnTo>
                <a:lnTo>
                  <a:pt x="2494167" y="770433"/>
                </a:lnTo>
                <a:lnTo>
                  <a:pt x="2539000" y="780861"/>
                </a:lnTo>
                <a:lnTo>
                  <a:pt x="2583981" y="788744"/>
                </a:lnTo>
                <a:lnTo>
                  <a:pt x="2629029" y="794086"/>
                </a:lnTo>
                <a:lnTo>
                  <a:pt x="2674038" y="795617"/>
                </a:lnTo>
                <a:lnTo>
                  <a:pt x="3045097" y="787297"/>
                </a:lnTo>
                <a:lnTo>
                  <a:pt x="3016670" y="805719"/>
                </a:lnTo>
                <a:lnTo>
                  <a:pt x="2974646" y="830798"/>
                </a:lnTo>
                <a:lnTo>
                  <a:pt x="2926671" y="854739"/>
                </a:lnTo>
                <a:lnTo>
                  <a:pt x="2877813" y="873619"/>
                </a:lnTo>
                <a:lnTo>
                  <a:pt x="2828127" y="887436"/>
                </a:lnTo>
                <a:lnTo>
                  <a:pt x="2777695" y="897459"/>
                </a:lnTo>
                <a:lnTo>
                  <a:pt x="2726515" y="901147"/>
                </a:lnTo>
                <a:close/>
              </a:path>
              <a:path w="5351144" h="1116965">
                <a:moveTo>
                  <a:pt x="4537814" y="681010"/>
                </a:moveTo>
                <a:lnTo>
                  <a:pt x="4490985" y="680881"/>
                </a:lnTo>
                <a:lnTo>
                  <a:pt x="4443664" y="674472"/>
                </a:lnTo>
                <a:lnTo>
                  <a:pt x="4395836" y="661709"/>
                </a:lnTo>
                <a:lnTo>
                  <a:pt x="4347489" y="642520"/>
                </a:lnTo>
                <a:lnTo>
                  <a:pt x="4298804" y="618890"/>
                </a:lnTo>
                <a:lnTo>
                  <a:pt x="4251395" y="593616"/>
                </a:lnTo>
                <a:lnTo>
                  <a:pt x="4205365" y="566481"/>
                </a:lnTo>
                <a:lnTo>
                  <a:pt x="4160817" y="537264"/>
                </a:lnTo>
                <a:lnTo>
                  <a:pt x="4117856" y="505744"/>
                </a:lnTo>
                <a:lnTo>
                  <a:pt x="4076585" y="471702"/>
                </a:lnTo>
                <a:lnTo>
                  <a:pt x="4037107" y="434919"/>
                </a:lnTo>
                <a:lnTo>
                  <a:pt x="4000055" y="395978"/>
                </a:lnTo>
                <a:lnTo>
                  <a:pt x="3966071" y="355444"/>
                </a:lnTo>
                <a:lnTo>
                  <a:pt x="3935442" y="313147"/>
                </a:lnTo>
                <a:lnTo>
                  <a:pt x="3908456" y="268915"/>
                </a:lnTo>
                <a:lnTo>
                  <a:pt x="3885399" y="222579"/>
                </a:lnTo>
                <a:lnTo>
                  <a:pt x="3866559" y="173968"/>
                </a:lnTo>
                <a:lnTo>
                  <a:pt x="3852223" y="122911"/>
                </a:lnTo>
                <a:lnTo>
                  <a:pt x="3842646" y="69053"/>
                </a:lnTo>
                <a:lnTo>
                  <a:pt x="3839841" y="52670"/>
                </a:lnTo>
                <a:lnTo>
                  <a:pt x="3836069" y="35766"/>
                </a:lnTo>
                <a:lnTo>
                  <a:pt x="3832039" y="19773"/>
                </a:lnTo>
                <a:lnTo>
                  <a:pt x="3827748" y="3236"/>
                </a:lnTo>
                <a:lnTo>
                  <a:pt x="3827282" y="1148"/>
                </a:lnTo>
                <a:lnTo>
                  <a:pt x="3884395" y="1148"/>
                </a:lnTo>
                <a:lnTo>
                  <a:pt x="3891401" y="44366"/>
                </a:lnTo>
                <a:lnTo>
                  <a:pt x="3903048" y="91266"/>
                </a:lnTo>
                <a:lnTo>
                  <a:pt x="3918296" y="135995"/>
                </a:lnTo>
                <a:lnTo>
                  <a:pt x="3937062" y="178599"/>
                </a:lnTo>
                <a:lnTo>
                  <a:pt x="3959265" y="219124"/>
                </a:lnTo>
                <a:lnTo>
                  <a:pt x="3984820" y="257615"/>
                </a:lnTo>
                <a:lnTo>
                  <a:pt x="4013646" y="294116"/>
                </a:lnTo>
                <a:lnTo>
                  <a:pt x="4045659" y="328675"/>
                </a:lnTo>
                <a:lnTo>
                  <a:pt x="4080778" y="361335"/>
                </a:lnTo>
                <a:lnTo>
                  <a:pt x="4118917" y="392142"/>
                </a:lnTo>
                <a:lnTo>
                  <a:pt x="4162370" y="423090"/>
                </a:lnTo>
                <a:lnTo>
                  <a:pt x="4207045" y="452358"/>
                </a:lnTo>
                <a:lnTo>
                  <a:pt x="4232246" y="468221"/>
                </a:lnTo>
                <a:lnTo>
                  <a:pt x="4297430" y="509413"/>
                </a:lnTo>
                <a:lnTo>
                  <a:pt x="4343868" y="536027"/>
                </a:lnTo>
                <a:lnTo>
                  <a:pt x="4390406" y="555544"/>
                </a:lnTo>
                <a:lnTo>
                  <a:pt x="4437002" y="568168"/>
                </a:lnTo>
                <a:lnTo>
                  <a:pt x="4483615" y="574098"/>
                </a:lnTo>
                <a:lnTo>
                  <a:pt x="4530200" y="573537"/>
                </a:lnTo>
                <a:lnTo>
                  <a:pt x="4804237" y="567393"/>
                </a:lnTo>
                <a:lnTo>
                  <a:pt x="4764537" y="592868"/>
                </a:lnTo>
                <a:lnTo>
                  <a:pt x="4720481" y="620164"/>
                </a:lnTo>
                <a:lnTo>
                  <a:pt x="4675484" y="644434"/>
                </a:lnTo>
                <a:lnTo>
                  <a:pt x="4630050" y="662713"/>
                </a:lnTo>
                <a:lnTo>
                  <a:pt x="4584165" y="674929"/>
                </a:lnTo>
                <a:lnTo>
                  <a:pt x="4537814" y="681010"/>
                </a:lnTo>
                <a:close/>
              </a:path>
              <a:path w="5351144" h="1116965">
                <a:moveTo>
                  <a:pt x="4530200" y="573537"/>
                </a:moveTo>
                <a:lnTo>
                  <a:pt x="4483615" y="574098"/>
                </a:lnTo>
                <a:lnTo>
                  <a:pt x="4437002" y="568168"/>
                </a:lnTo>
                <a:lnTo>
                  <a:pt x="4390406" y="555544"/>
                </a:lnTo>
                <a:lnTo>
                  <a:pt x="4343868" y="536027"/>
                </a:lnTo>
                <a:lnTo>
                  <a:pt x="4297430" y="509413"/>
                </a:lnTo>
                <a:lnTo>
                  <a:pt x="4232232" y="468213"/>
                </a:lnTo>
                <a:lnTo>
                  <a:pt x="4207045" y="452358"/>
                </a:lnTo>
                <a:lnTo>
                  <a:pt x="4162370" y="423090"/>
                </a:lnTo>
                <a:lnTo>
                  <a:pt x="4118917" y="392142"/>
                </a:lnTo>
                <a:lnTo>
                  <a:pt x="4080778" y="361335"/>
                </a:lnTo>
                <a:lnTo>
                  <a:pt x="4045659" y="328675"/>
                </a:lnTo>
                <a:lnTo>
                  <a:pt x="4013646" y="294116"/>
                </a:lnTo>
                <a:lnTo>
                  <a:pt x="3984820" y="257615"/>
                </a:lnTo>
                <a:lnTo>
                  <a:pt x="3959265" y="219124"/>
                </a:lnTo>
                <a:lnTo>
                  <a:pt x="3937062" y="178599"/>
                </a:lnTo>
                <a:lnTo>
                  <a:pt x="3918282" y="135955"/>
                </a:lnTo>
                <a:lnTo>
                  <a:pt x="3903048" y="91266"/>
                </a:lnTo>
                <a:lnTo>
                  <a:pt x="3891401" y="44366"/>
                </a:lnTo>
                <a:lnTo>
                  <a:pt x="3884395" y="1148"/>
                </a:lnTo>
                <a:lnTo>
                  <a:pt x="4116877" y="1148"/>
                </a:lnTo>
                <a:lnTo>
                  <a:pt x="4118347" y="7854"/>
                </a:lnTo>
                <a:lnTo>
                  <a:pt x="4131249" y="56171"/>
                </a:lnTo>
                <a:lnTo>
                  <a:pt x="4147101" y="103356"/>
                </a:lnTo>
                <a:lnTo>
                  <a:pt x="4168285" y="153251"/>
                </a:lnTo>
                <a:lnTo>
                  <a:pt x="4192407" y="198305"/>
                </a:lnTo>
                <a:lnTo>
                  <a:pt x="4219380" y="238507"/>
                </a:lnTo>
                <a:lnTo>
                  <a:pt x="4249115" y="273842"/>
                </a:lnTo>
                <a:lnTo>
                  <a:pt x="4281523" y="304300"/>
                </a:lnTo>
                <a:lnTo>
                  <a:pt x="4316515" y="329866"/>
                </a:lnTo>
                <a:lnTo>
                  <a:pt x="4354004" y="350528"/>
                </a:lnTo>
                <a:lnTo>
                  <a:pt x="4393900" y="366273"/>
                </a:lnTo>
                <a:lnTo>
                  <a:pt x="4436115" y="377090"/>
                </a:lnTo>
                <a:lnTo>
                  <a:pt x="4480561" y="382964"/>
                </a:lnTo>
                <a:lnTo>
                  <a:pt x="4527150" y="383883"/>
                </a:lnTo>
                <a:lnTo>
                  <a:pt x="4918362" y="375111"/>
                </a:lnTo>
                <a:lnTo>
                  <a:pt x="4889501" y="396676"/>
                </a:lnTo>
                <a:lnTo>
                  <a:pt x="4847184" y="426537"/>
                </a:lnTo>
                <a:lnTo>
                  <a:pt x="4804016" y="455401"/>
                </a:lnTo>
                <a:lnTo>
                  <a:pt x="4760074" y="483335"/>
                </a:lnTo>
                <a:lnTo>
                  <a:pt x="4715435" y="510406"/>
                </a:lnTo>
                <a:lnTo>
                  <a:pt x="4669377" y="534919"/>
                </a:lnTo>
                <a:lnTo>
                  <a:pt x="4623124" y="553746"/>
                </a:lnTo>
                <a:lnTo>
                  <a:pt x="4576718" y="566686"/>
                </a:lnTo>
                <a:lnTo>
                  <a:pt x="4530200" y="573537"/>
                </a:lnTo>
                <a:close/>
              </a:path>
              <a:path w="5351144" h="1116965">
                <a:moveTo>
                  <a:pt x="4527150" y="383883"/>
                </a:moveTo>
                <a:lnTo>
                  <a:pt x="4480561" y="382964"/>
                </a:lnTo>
                <a:lnTo>
                  <a:pt x="4436115" y="377090"/>
                </a:lnTo>
                <a:lnTo>
                  <a:pt x="4393900" y="366273"/>
                </a:lnTo>
                <a:lnTo>
                  <a:pt x="4354004" y="350528"/>
                </a:lnTo>
                <a:lnTo>
                  <a:pt x="4316515" y="329866"/>
                </a:lnTo>
                <a:lnTo>
                  <a:pt x="4281523" y="304300"/>
                </a:lnTo>
                <a:lnTo>
                  <a:pt x="4249115" y="273842"/>
                </a:lnTo>
                <a:lnTo>
                  <a:pt x="4219380" y="238507"/>
                </a:lnTo>
                <a:lnTo>
                  <a:pt x="4192407" y="198305"/>
                </a:lnTo>
                <a:lnTo>
                  <a:pt x="4168285" y="153251"/>
                </a:lnTo>
                <a:lnTo>
                  <a:pt x="4147101" y="103356"/>
                </a:lnTo>
                <a:lnTo>
                  <a:pt x="4131249" y="56171"/>
                </a:lnTo>
                <a:lnTo>
                  <a:pt x="4118347" y="7854"/>
                </a:lnTo>
                <a:lnTo>
                  <a:pt x="4116877" y="1148"/>
                </a:lnTo>
                <a:lnTo>
                  <a:pt x="4176468" y="1148"/>
                </a:lnTo>
                <a:lnTo>
                  <a:pt x="4192755" y="49630"/>
                </a:lnTo>
                <a:lnTo>
                  <a:pt x="4213734" y="95994"/>
                </a:lnTo>
                <a:lnTo>
                  <a:pt x="4237938" y="136764"/>
                </a:lnTo>
                <a:lnTo>
                  <a:pt x="4265116" y="172093"/>
                </a:lnTo>
                <a:lnTo>
                  <a:pt x="4295019" y="202134"/>
                </a:lnTo>
                <a:lnTo>
                  <a:pt x="4327396" y="227042"/>
                </a:lnTo>
                <a:lnTo>
                  <a:pt x="4361999" y="246970"/>
                </a:lnTo>
                <a:lnTo>
                  <a:pt x="4398578" y="262072"/>
                </a:lnTo>
                <a:lnTo>
                  <a:pt x="4436882" y="272501"/>
                </a:lnTo>
                <a:lnTo>
                  <a:pt x="4476663" y="278410"/>
                </a:lnTo>
                <a:lnTo>
                  <a:pt x="4517670" y="279955"/>
                </a:lnTo>
                <a:lnTo>
                  <a:pt x="4848229" y="272543"/>
                </a:lnTo>
                <a:lnTo>
                  <a:pt x="4846586" y="273978"/>
                </a:lnTo>
                <a:lnTo>
                  <a:pt x="4808361" y="300175"/>
                </a:lnTo>
                <a:lnTo>
                  <a:pt x="4767375" y="322417"/>
                </a:lnTo>
                <a:lnTo>
                  <a:pt x="4724068" y="341141"/>
                </a:lnTo>
                <a:lnTo>
                  <a:pt x="4678882" y="356783"/>
                </a:lnTo>
                <a:lnTo>
                  <a:pt x="4626398" y="370805"/>
                </a:lnTo>
                <a:lnTo>
                  <a:pt x="4575791" y="379834"/>
                </a:lnTo>
                <a:lnTo>
                  <a:pt x="4527150" y="383883"/>
                </a:lnTo>
                <a:close/>
              </a:path>
              <a:path w="5351144" h="1116965">
                <a:moveTo>
                  <a:pt x="4517670" y="279955"/>
                </a:moveTo>
                <a:lnTo>
                  <a:pt x="4476663" y="278410"/>
                </a:lnTo>
                <a:lnTo>
                  <a:pt x="4436882" y="272501"/>
                </a:lnTo>
                <a:lnTo>
                  <a:pt x="4398578" y="262072"/>
                </a:lnTo>
                <a:lnTo>
                  <a:pt x="4361999" y="246970"/>
                </a:lnTo>
                <a:lnTo>
                  <a:pt x="4327396" y="227042"/>
                </a:lnTo>
                <a:lnTo>
                  <a:pt x="4295019" y="202134"/>
                </a:lnTo>
                <a:lnTo>
                  <a:pt x="4265116" y="172093"/>
                </a:lnTo>
                <a:lnTo>
                  <a:pt x="4237938" y="136764"/>
                </a:lnTo>
                <a:lnTo>
                  <a:pt x="4213734" y="95994"/>
                </a:lnTo>
                <a:lnTo>
                  <a:pt x="4192755" y="49630"/>
                </a:lnTo>
                <a:lnTo>
                  <a:pt x="4176468" y="1148"/>
                </a:lnTo>
                <a:lnTo>
                  <a:pt x="4987451" y="1148"/>
                </a:lnTo>
                <a:lnTo>
                  <a:pt x="4955207" y="44107"/>
                </a:lnTo>
                <a:lnTo>
                  <a:pt x="4923999" y="81275"/>
                </a:lnTo>
                <a:lnTo>
                  <a:pt x="4890673" y="116370"/>
                </a:lnTo>
                <a:lnTo>
                  <a:pt x="4855037" y="148969"/>
                </a:lnTo>
                <a:lnTo>
                  <a:pt x="4816902" y="178650"/>
                </a:lnTo>
                <a:lnTo>
                  <a:pt x="4776076" y="204992"/>
                </a:lnTo>
                <a:lnTo>
                  <a:pt x="4732371" y="227573"/>
                </a:lnTo>
                <a:lnTo>
                  <a:pt x="4688974" y="245551"/>
                </a:lnTo>
                <a:lnTo>
                  <a:pt x="4645557" y="259932"/>
                </a:lnTo>
                <a:lnTo>
                  <a:pt x="4602367" y="270562"/>
                </a:lnTo>
                <a:lnTo>
                  <a:pt x="4559655" y="277287"/>
                </a:lnTo>
                <a:lnTo>
                  <a:pt x="4517670" y="279955"/>
                </a:lnTo>
                <a:close/>
              </a:path>
              <a:path w="5351144" h="1116965">
                <a:moveTo>
                  <a:pt x="4848229" y="272543"/>
                </a:moveTo>
                <a:lnTo>
                  <a:pt x="4517670" y="279955"/>
                </a:lnTo>
                <a:lnTo>
                  <a:pt x="4559655" y="277287"/>
                </a:lnTo>
                <a:lnTo>
                  <a:pt x="4602367" y="270562"/>
                </a:lnTo>
                <a:lnTo>
                  <a:pt x="4645557" y="259932"/>
                </a:lnTo>
                <a:lnTo>
                  <a:pt x="4688974" y="245551"/>
                </a:lnTo>
                <a:lnTo>
                  <a:pt x="4732371" y="227573"/>
                </a:lnTo>
                <a:lnTo>
                  <a:pt x="4776076" y="204992"/>
                </a:lnTo>
                <a:lnTo>
                  <a:pt x="4816902" y="178650"/>
                </a:lnTo>
                <a:lnTo>
                  <a:pt x="4855037" y="148969"/>
                </a:lnTo>
                <a:lnTo>
                  <a:pt x="4890673" y="116370"/>
                </a:lnTo>
                <a:lnTo>
                  <a:pt x="4923999" y="81275"/>
                </a:lnTo>
                <a:lnTo>
                  <a:pt x="4955207" y="44107"/>
                </a:lnTo>
                <a:lnTo>
                  <a:pt x="4984487" y="5286"/>
                </a:lnTo>
                <a:lnTo>
                  <a:pt x="4987451" y="1148"/>
                </a:lnTo>
                <a:lnTo>
                  <a:pt x="5071098" y="1148"/>
                </a:lnTo>
                <a:lnTo>
                  <a:pt x="4986800" y="112037"/>
                </a:lnTo>
                <a:lnTo>
                  <a:pt x="4912988" y="207975"/>
                </a:lnTo>
                <a:lnTo>
                  <a:pt x="4881609" y="243390"/>
                </a:lnTo>
                <a:lnTo>
                  <a:pt x="4848229" y="272543"/>
                </a:lnTo>
                <a:close/>
              </a:path>
              <a:path w="5351144" h="1116965">
                <a:moveTo>
                  <a:pt x="4918362" y="375111"/>
                </a:moveTo>
                <a:lnTo>
                  <a:pt x="4527150" y="383883"/>
                </a:lnTo>
                <a:lnTo>
                  <a:pt x="4575791" y="379834"/>
                </a:lnTo>
                <a:lnTo>
                  <a:pt x="4626398" y="370805"/>
                </a:lnTo>
                <a:lnTo>
                  <a:pt x="4678882" y="356783"/>
                </a:lnTo>
                <a:lnTo>
                  <a:pt x="4724068" y="341141"/>
                </a:lnTo>
                <a:lnTo>
                  <a:pt x="4767375" y="322417"/>
                </a:lnTo>
                <a:lnTo>
                  <a:pt x="4808361" y="300175"/>
                </a:lnTo>
                <a:lnTo>
                  <a:pt x="4846586" y="273978"/>
                </a:lnTo>
                <a:lnTo>
                  <a:pt x="4881609" y="243390"/>
                </a:lnTo>
                <a:lnTo>
                  <a:pt x="4912988" y="207975"/>
                </a:lnTo>
                <a:lnTo>
                  <a:pt x="4986831" y="111995"/>
                </a:lnTo>
                <a:lnTo>
                  <a:pt x="5071098" y="1148"/>
                </a:lnTo>
                <a:lnTo>
                  <a:pt x="5266331" y="1148"/>
                </a:lnTo>
                <a:lnTo>
                  <a:pt x="5219280" y="71923"/>
                </a:lnTo>
                <a:lnTo>
                  <a:pt x="5188105" y="113794"/>
                </a:lnTo>
                <a:lnTo>
                  <a:pt x="5155383" y="154060"/>
                </a:lnTo>
                <a:lnTo>
                  <a:pt x="5121191" y="192790"/>
                </a:lnTo>
                <a:lnTo>
                  <a:pt x="5085607" y="230051"/>
                </a:lnTo>
                <a:lnTo>
                  <a:pt x="5048707" y="265910"/>
                </a:lnTo>
                <a:lnTo>
                  <a:pt x="5010569" y="300435"/>
                </a:lnTo>
                <a:lnTo>
                  <a:pt x="4971271" y="333692"/>
                </a:lnTo>
                <a:lnTo>
                  <a:pt x="4930889" y="365750"/>
                </a:lnTo>
                <a:lnTo>
                  <a:pt x="4918362" y="375111"/>
                </a:lnTo>
                <a:close/>
              </a:path>
              <a:path w="5351144" h="1116965">
                <a:moveTo>
                  <a:pt x="4804237" y="567393"/>
                </a:moveTo>
                <a:lnTo>
                  <a:pt x="4530200" y="573537"/>
                </a:lnTo>
                <a:lnTo>
                  <a:pt x="4576718" y="566686"/>
                </a:lnTo>
                <a:lnTo>
                  <a:pt x="4623124" y="553746"/>
                </a:lnTo>
                <a:lnTo>
                  <a:pt x="4669377" y="534919"/>
                </a:lnTo>
                <a:lnTo>
                  <a:pt x="4715435" y="510406"/>
                </a:lnTo>
                <a:lnTo>
                  <a:pt x="4760074" y="483335"/>
                </a:lnTo>
                <a:lnTo>
                  <a:pt x="4804030" y="455391"/>
                </a:lnTo>
                <a:lnTo>
                  <a:pt x="4847184" y="426537"/>
                </a:lnTo>
                <a:lnTo>
                  <a:pt x="4889501" y="396676"/>
                </a:lnTo>
                <a:lnTo>
                  <a:pt x="4930889" y="365750"/>
                </a:lnTo>
                <a:lnTo>
                  <a:pt x="4971271" y="333692"/>
                </a:lnTo>
                <a:lnTo>
                  <a:pt x="5010569" y="300435"/>
                </a:lnTo>
                <a:lnTo>
                  <a:pt x="5048707" y="265910"/>
                </a:lnTo>
                <a:lnTo>
                  <a:pt x="5085607" y="230051"/>
                </a:lnTo>
                <a:lnTo>
                  <a:pt x="5121191" y="192790"/>
                </a:lnTo>
                <a:lnTo>
                  <a:pt x="5155383" y="154060"/>
                </a:lnTo>
                <a:lnTo>
                  <a:pt x="5188105" y="113794"/>
                </a:lnTo>
                <a:lnTo>
                  <a:pt x="5219280" y="71923"/>
                </a:lnTo>
                <a:lnTo>
                  <a:pt x="5248831" y="28382"/>
                </a:lnTo>
                <a:lnTo>
                  <a:pt x="5266331" y="1148"/>
                </a:lnTo>
                <a:lnTo>
                  <a:pt x="5350659" y="1148"/>
                </a:lnTo>
                <a:lnTo>
                  <a:pt x="5312550" y="63019"/>
                </a:lnTo>
                <a:lnTo>
                  <a:pt x="5286221" y="105323"/>
                </a:lnTo>
                <a:lnTo>
                  <a:pt x="5257437" y="149262"/>
                </a:lnTo>
                <a:lnTo>
                  <a:pt x="5226987" y="191489"/>
                </a:lnTo>
                <a:lnTo>
                  <a:pt x="5194982" y="232047"/>
                </a:lnTo>
                <a:lnTo>
                  <a:pt x="5161507" y="271024"/>
                </a:lnTo>
                <a:lnTo>
                  <a:pt x="5126647" y="308507"/>
                </a:lnTo>
                <a:lnTo>
                  <a:pt x="5090486" y="344581"/>
                </a:lnTo>
                <a:lnTo>
                  <a:pt x="5053109" y="379334"/>
                </a:lnTo>
                <a:lnTo>
                  <a:pt x="5014600" y="412851"/>
                </a:lnTo>
                <a:lnTo>
                  <a:pt x="4975045" y="445221"/>
                </a:lnTo>
                <a:lnTo>
                  <a:pt x="4934528" y="476528"/>
                </a:lnTo>
                <a:lnTo>
                  <a:pt x="4893134" y="506860"/>
                </a:lnTo>
                <a:lnTo>
                  <a:pt x="4850948" y="536303"/>
                </a:lnTo>
                <a:lnTo>
                  <a:pt x="4808054" y="564943"/>
                </a:lnTo>
                <a:lnTo>
                  <a:pt x="4804237" y="567393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813" y="5142156"/>
            <a:ext cx="1061411" cy="104139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0835493" y="3081647"/>
            <a:ext cx="1356783" cy="585046"/>
            <a:chOff x="16253238" y="4622470"/>
            <a:chExt cx="2035175" cy="877569"/>
          </a:xfrm>
        </p:grpSpPr>
        <p:sp>
          <p:nvSpPr>
            <p:cNvPr id="20" name="object 20"/>
            <p:cNvSpPr/>
            <p:nvPr/>
          </p:nvSpPr>
          <p:spPr>
            <a:xfrm>
              <a:off x="16253238" y="4622470"/>
              <a:ext cx="2035175" cy="877569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6259353" y="4632150"/>
              <a:ext cx="2028825" cy="867410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07948" y="1908032"/>
            <a:ext cx="781049" cy="8953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060678" y="1195114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7" y="493089"/>
            <a:ext cx="8164530" cy="68585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077371" y="2755086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9" r="13509"/>
          <a:stretch/>
        </p:blipFill>
        <p:spPr>
          <a:xfrm>
            <a:off x="8623300" y="2425289"/>
            <a:ext cx="3568898" cy="44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837" y="371874"/>
            <a:ext cx="10668720" cy="6270226"/>
            <a:chOff x="1611394" y="1312234"/>
            <a:chExt cx="14319885" cy="7665084"/>
          </a:xfrm>
        </p:grpSpPr>
        <p:sp>
          <p:nvSpPr>
            <p:cNvPr id="3" name="object 3"/>
            <p:cNvSpPr/>
            <p:nvPr/>
          </p:nvSpPr>
          <p:spPr>
            <a:xfrm>
              <a:off x="1611394" y="1320441"/>
              <a:ext cx="14319885" cy="7656830"/>
            </a:xfrm>
            <a:custGeom>
              <a:avLst/>
              <a:gdLst/>
              <a:ahLst/>
              <a:cxnLst/>
              <a:rect l="l" t="t" r="r" b="b"/>
              <a:pathLst>
                <a:path w="14319885" h="7656830">
                  <a:moveTo>
                    <a:pt x="10806579" y="7656324"/>
                  </a:moveTo>
                  <a:lnTo>
                    <a:pt x="6888170" y="6988835"/>
                  </a:lnTo>
                  <a:lnTo>
                    <a:pt x="0" y="6456931"/>
                  </a:lnTo>
                  <a:lnTo>
                    <a:pt x="60231" y="2374522"/>
                  </a:lnTo>
                  <a:lnTo>
                    <a:pt x="1369939" y="1331003"/>
                  </a:lnTo>
                  <a:lnTo>
                    <a:pt x="2548693" y="0"/>
                  </a:lnTo>
                  <a:lnTo>
                    <a:pt x="14319518" y="174201"/>
                  </a:lnTo>
                  <a:lnTo>
                    <a:pt x="14211143" y="7550509"/>
                  </a:lnTo>
                  <a:lnTo>
                    <a:pt x="10806579" y="7656324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6558" y="1330274"/>
              <a:ext cx="13591531" cy="75598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71863" y="1312234"/>
              <a:ext cx="2494915" cy="2455545"/>
            </a:xfrm>
            <a:custGeom>
              <a:avLst/>
              <a:gdLst/>
              <a:ahLst/>
              <a:cxnLst/>
              <a:rect l="l" t="t" r="r" b="b"/>
              <a:pathLst>
                <a:path w="2494915" h="2455545">
                  <a:moveTo>
                    <a:pt x="0" y="2379836"/>
                  </a:moveTo>
                  <a:lnTo>
                    <a:pt x="2494726" y="0"/>
                  </a:lnTo>
                  <a:lnTo>
                    <a:pt x="2416134" y="2455292"/>
                  </a:lnTo>
                  <a:lnTo>
                    <a:pt x="0" y="2379836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1900747" y="596596"/>
            <a:ext cx="291253" cy="601557"/>
          </a:xfrm>
          <a:custGeom>
            <a:avLst/>
            <a:gdLst/>
            <a:ahLst/>
            <a:cxnLst/>
            <a:rect l="l" t="t" r="r" b="b"/>
            <a:pathLst>
              <a:path w="436880" h="902335">
                <a:moveTo>
                  <a:pt x="288684" y="901756"/>
                </a:moveTo>
                <a:lnTo>
                  <a:pt x="245022" y="890172"/>
                </a:lnTo>
                <a:lnTo>
                  <a:pt x="204183" y="864188"/>
                </a:lnTo>
                <a:lnTo>
                  <a:pt x="174674" y="830039"/>
                </a:lnTo>
                <a:lnTo>
                  <a:pt x="151874" y="791490"/>
                </a:lnTo>
                <a:lnTo>
                  <a:pt x="131162" y="752305"/>
                </a:lnTo>
                <a:lnTo>
                  <a:pt x="108291" y="709593"/>
                </a:lnTo>
                <a:lnTo>
                  <a:pt x="86956" y="666399"/>
                </a:lnTo>
                <a:lnTo>
                  <a:pt x="67358" y="622585"/>
                </a:lnTo>
                <a:lnTo>
                  <a:pt x="49761" y="578134"/>
                </a:lnTo>
                <a:lnTo>
                  <a:pt x="34409" y="532996"/>
                </a:lnTo>
                <a:lnTo>
                  <a:pt x="21552" y="487123"/>
                </a:lnTo>
                <a:lnTo>
                  <a:pt x="11435" y="440468"/>
                </a:lnTo>
                <a:lnTo>
                  <a:pt x="4306" y="392981"/>
                </a:lnTo>
                <a:lnTo>
                  <a:pt x="412" y="344613"/>
                </a:lnTo>
                <a:lnTo>
                  <a:pt x="0" y="295318"/>
                </a:lnTo>
                <a:lnTo>
                  <a:pt x="3014" y="245566"/>
                </a:lnTo>
                <a:lnTo>
                  <a:pt x="10242" y="197004"/>
                </a:lnTo>
                <a:lnTo>
                  <a:pt x="23227" y="150143"/>
                </a:lnTo>
                <a:lnTo>
                  <a:pt x="43513" y="105495"/>
                </a:lnTo>
                <a:lnTo>
                  <a:pt x="72641" y="63575"/>
                </a:lnTo>
                <a:lnTo>
                  <a:pt x="106519" y="30694"/>
                </a:lnTo>
                <a:lnTo>
                  <a:pt x="144408" y="8907"/>
                </a:lnTo>
                <a:lnTo>
                  <a:pt x="186420" y="0"/>
                </a:lnTo>
                <a:lnTo>
                  <a:pt x="232670" y="5754"/>
                </a:lnTo>
                <a:lnTo>
                  <a:pt x="271579" y="22359"/>
                </a:lnTo>
                <a:lnTo>
                  <a:pt x="302923" y="47577"/>
                </a:lnTo>
                <a:lnTo>
                  <a:pt x="326600" y="80668"/>
                </a:lnTo>
                <a:lnTo>
                  <a:pt x="329510" y="88028"/>
                </a:lnTo>
                <a:lnTo>
                  <a:pt x="185642" y="106660"/>
                </a:lnTo>
                <a:lnTo>
                  <a:pt x="172583" y="112176"/>
                </a:lnTo>
                <a:lnTo>
                  <a:pt x="138580" y="154770"/>
                </a:lnTo>
                <a:lnTo>
                  <a:pt x="116685" y="205186"/>
                </a:lnTo>
                <a:lnTo>
                  <a:pt x="102839" y="279992"/>
                </a:lnTo>
                <a:lnTo>
                  <a:pt x="100491" y="328058"/>
                </a:lnTo>
                <a:lnTo>
                  <a:pt x="102340" y="375517"/>
                </a:lnTo>
                <a:lnTo>
                  <a:pt x="107955" y="422418"/>
                </a:lnTo>
                <a:lnTo>
                  <a:pt x="116903" y="468807"/>
                </a:lnTo>
                <a:lnTo>
                  <a:pt x="128752" y="514733"/>
                </a:lnTo>
                <a:lnTo>
                  <a:pt x="143069" y="560243"/>
                </a:lnTo>
                <a:lnTo>
                  <a:pt x="159422" y="605385"/>
                </a:lnTo>
                <a:lnTo>
                  <a:pt x="177379" y="650207"/>
                </a:lnTo>
                <a:lnTo>
                  <a:pt x="195148" y="690480"/>
                </a:lnTo>
                <a:lnTo>
                  <a:pt x="214307" y="730614"/>
                </a:lnTo>
                <a:lnTo>
                  <a:pt x="234337" y="771265"/>
                </a:lnTo>
                <a:lnTo>
                  <a:pt x="254719" y="813090"/>
                </a:lnTo>
                <a:lnTo>
                  <a:pt x="436660" y="789527"/>
                </a:lnTo>
                <a:lnTo>
                  <a:pt x="436660" y="806193"/>
                </a:lnTo>
                <a:lnTo>
                  <a:pt x="411553" y="826875"/>
                </a:lnTo>
                <a:lnTo>
                  <a:pt x="370356" y="858353"/>
                </a:lnTo>
                <a:lnTo>
                  <a:pt x="328170" y="888841"/>
                </a:lnTo>
                <a:lnTo>
                  <a:pt x="308475" y="898939"/>
                </a:lnTo>
                <a:lnTo>
                  <a:pt x="288684" y="901756"/>
                </a:lnTo>
                <a:close/>
              </a:path>
              <a:path w="436880" h="902335">
                <a:moveTo>
                  <a:pt x="314883" y="531753"/>
                </a:moveTo>
                <a:lnTo>
                  <a:pt x="292204" y="527573"/>
                </a:lnTo>
                <a:lnTo>
                  <a:pt x="274576" y="516241"/>
                </a:lnTo>
                <a:lnTo>
                  <a:pt x="263058" y="498384"/>
                </a:lnTo>
                <a:lnTo>
                  <a:pt x="258709" y="474625"/>
                </a:lnTo>
                <a:lnTo>
                  <a:pt x="259041" y="454607"/>
                </a:lnTo>
                <a:lnTo>
                  <a:pt x="260341" y="434571"/>
                </a:lnTo>
                <a:lnTo>
                  <a:pt x="263938" y="394510"/>
                </a:lnTo>
                <a:lnTo>
                  <a:pt x="266656" y="344166"/>
                </a:lnTo>
                <a:lnTo>
                  <a:pt x="266108" y="294111"/>
                </a:lnTo>
                <a:lnTo>
                  <a:pt x="261758" y="244465"/>
                </a:lnTo>
                <a:lnTo>
                  <a:pt x="253069" y="195344"/>
                </a:lnTo>
                <a:lnTo>
                  <a:pt x="239502" y="146867"/>
                </a:lnTo>
                <a:lnTo>
                  <a:pt x="209802" y="112151"/>
                </a:lnTo>
                <a:lnTo>
                  <a:pt x="196695" y="106140"/>
                </a:lnTo>
                <a:lnTo>
                  <a:pt x="185642" y="106660"/>
                </a:lnTo>
                <a:lnTo>
                  <a:pt x="329510" y="88028"/>
                </a:lnTo>
                <a:lnTo>
                  <a:pt x="342507" y="120896"/>
                </a:lnTo>
                <a:lnTo>
                  <a:pt x="368869" y="216207"/>
                </a:lnTo>
                <a:lnTo>
                  <a:pt x="436660" y="207428"/>
                </a:lnTo>
                <a:lnTo>
                  <a:pt x="436660" y="307237"/>
                </a:lnTo>
                <a:lnTo>
                  <a:pt x="417396" y="332247"/>
                </a:lnTo>
                <a:lnTo>
                  <a:pt x="392694" y="376960"/>
                </a:lnTo>
                <a:lnTo>
                  <a:pt x="375982" y="425358"/>
                </a:lnTo>
                <a:lnTo>
                  <a:pt x="368140" y="477717"/>
                </a:lnTo>
                <a:lnTo>
                  <a:pt x="362894" y="500086"/>
                </a:lnTo>
                <a:lnTo>
                  <a:pt x="351125" y="517223"/>
                </a:lnTo>
                <a:lnTo>
                  <a:pt x="334549" y="528117"/>
                </a:lnTo>
                <a:lnTo>
                  <a:pt x="314883" y="531753"/>
                </a:lnTo>
                <a:close/>
              </a:path>
              <a:path w="436880" h="902335">
                <a:moveTo>
                  <a:pt x="436660" y="207428"/>
                </a:moveTo>
                <a:lnTo>
                  <a:pt x="368869" y="216207"/>
                </a:lnTo>
                <a:lnTo>
                  <a:pt x="394002" y="197647"/>
                </a:lnTo>
                <a:lnTo>
                  <a:pt x="418762" y="178473"/>
                </a:lnTo>
                <a:lnTo>
                  <a:pt x="436660" y="166435"/>
                </a:lnTo>
                <a:lnTo>
                  <a:pt x="436660" y="207428"/>
                </a:lnTo>
                <a:close/>
              </a:path>
              <a:path w="436880" h="902335">
                <a:moveTo>
                  <a:pt x="436660" y="789527"/>
                </a:moveTo>
                <a:lnTo>
                  <a:pt x="254719" y="813090"/>
                </a:lnTo>
                <a:lnTo>
                  <a:pt x="268954" y="802287"/>
                </a:lnTo>
                <a:lnTo>
                  <a:pt x="276159" y="796901"/>
                </a:lnTo>
                <a:lnTo>
                  <a:pt x="323909" y="762819"/>
                </a:lnTo>
                <a:lnTo>
                  <a:pt x="363158" y="732772"/>
                </a:lnTo>
                <a:lnTo>
                  <a:pt x="400848" y="701038"/>
                </a:lnTo>
                <a:lnTo>
                  <a:pt x="436660" y="667067"/>
                </a:lnTo>
                <a:lnTo>
                  <a:pt x="436660" y="789527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90467" y="418946"/>
            <a:ext cx="472440" cy="541443"/>
          </a:xfrm>
          <a:custGeom>
            <a:avLst/>
            <a:gdLst/>
            <a:ahLst/>
            <a:cxnLst/>
            <a:rect l="l" t="t" r="r" b="b"/>
            <a:pathLst>
              <a:path w="708659" h="812165">
                <a:moveTo>
                  <a:pt x="422210" y="142118"/>
                </a:moveTo>
                <a:lnTo>
                  <a:pt x="310103" y="156636"/>
                </a:lnTo>
                <a:lnTo>
                  <a:pt x="322918" y="114415"/>
                </a:lnTo>
                <a:lnTo>
                  <a:pt x="327086" y="100865"/>
                </a:lnTo>
                <a:lnTo>
                  <a:pt x="348032" y="57079"/>
                </a:lnTo>
                <a:lnTo>
                  <a:pt x="378510" y="25426"/>
                </a:lnTo>
                <a:lnTo>
                  <a:pt x="416207" y="6276"/>
                </a:lnTo>
                <a:lnTo>
                  <a:pt x="458814" y="0"/>
                </a:lnTo>
                <a:lnTo>
                  <a:pt x="504018" y="6968"/>
                </a:lnTo>
                <a:lnTo>
                  <a:pt x="549508" y="27551"/>
                </a:lnTo>
                <a:lnTo>
                  <a:pt x="589664" y="57358"/>
                </a:lnTo>
                <a:lnTo>
                  <a:pt x="613380" y="82613"/>
                </a:lnTo>
                <a:lnTo>
                  <a:pt x="447924" y="104041"/>
                </a:lnTo>
                <a:lnTo>
                  <a:pt x="433133" y="116873"/>
                </a:lnTo>
                <a:lnTo>
                  <a:pt x="422210" y="142118"/>
                </a:lnTo>
                <a:close/>
              </a:path>
              <a:path w="708659" h="812165">
                <a:moveTo>
                  <a:pt x="519923" y="811348"/>
                </a:moveTo>
                <a:lnTo>
                  <a:pt x="475931" y="804288"/>
                </a:lnTo>
                <a:lnTo>
                  <a:pt x="430037" y="780913"/>
                </a:lnTo>
                <a:lnTo>
                  <a:pt x="384681" y="756796"/>
                </a:lnTo>
                <a:lnTo>
                  <a:pt x="340188" y="731558"/>
                </a:lnTo>
                <a:lnTo>
                  <a:pt x="296884" y="704820"/>
                </a:lnTo>
                <a:lnTo>
                  <a:pt x="255094" y="676204"/>
                </a:lnTo>
                <a:lnTo>
                  <a:pt x="215143" y="645330"/>
                </a:lnTo>
                <a:lnTo>
                  <a:pt x="177357" y="611820"/>
                </a:lnTo>
                <a:lnTo>
                  <a:pt x="142061" y="575295"/>
                </a:lnTo>
                <a:lnTo>
                  <a:pt x="109580" y="535377"/>
                </a:lnTo>
                <a:lnTo>
                  <a:pt x="80240" y="491686"/>
                </a:lnTo>
                <a:lnTo>
                  <a:pt x="54484" y="446483"/>
                </a:lnTo>
                <a:lnTo>
                  <a:pt x="32147" y="399941"/>
                </a:lnTo>
                <a:lnTo>
                  <a:pt x="14666" y="351879"/>
                </a:lnTo>
                <a:lnTo>
                  <a:pt x="3472" y="302116"/>
                </a:lnTo>
                <a:lnTo>
                  <a:pt x="0" y="250471"/>
                </a:lnTo>
                <a:lnTo>
                  <a:pt x="5692" y="196734"/>
                </a:lnTo>
                <a:lnTo>
                  <a:pt x="21641" y="148174"/>
                </a:lnTo>
                <a:lnTo>
                  <a:pt x="46772" y="111682"/>
                </a:lnTo>
                <a:lnTo>
                  <a:pt x="79135" y="87023"/>
                </a:lnTo>
                <a:lnTo>
                  <a:pt x="116789" y="73929"/>
                </a:lnTo>
                <a:lnTo>
                  <a:pt x="157791" y="72133"/>
                </a:lnTo>
                <a:lnTo>
                  <a:pt x="200201" y="81370"/>
                </a:lnTo>
                <a:lnTo>
                  <a:pt x="242078" y="101371"/>
                </a:lnTo>
                <a:lnTo>
                  <a:pt x="259733" y="113676"/>
                </a:lnTo>
                <a:lnTo>
                  <a:pt x="276558" y="127507"/>
                </a:lnTo>
                <a:lnTo>
                  <a:pt x="293149" y="142087"/>
                </a:lnTo>
                <a:lnTo>
                  <a:pt x="309549" y="156161"/>
                </a:lnTo>
                <a:lnTo>
                  <a:pt x="130769" y="179314"/>
                </a:lnTo>
                <a:lnTo>
                  <a:pt x="105291" y="225764"/>
                </a:lnTo>
                <a:lnTo>
                  <a:pt x="103076" y="244726"/>
                </a:lnTo>
                <a:lnTo>
                  <a:pt x="106368" y="294782"/>
                </a:lnTo>
                <a:lnTo>
                  <a:pt x="117142" y="342604"/>
                </a:lnTo>
                <a:lnTo>
                  <a:pt x="134262" y="388367"/>
                </a:lnTo>
                <a:lnTo>
                  <a:pt x="156593" y="432245"/>
                </a:lnTo>
                <a:lnTo>
                  <a:pt x="182999" y="474413"/>
                </a:lnTo>
                <a:lnTo>
                  <a:pt x="211820" y="512765"/>
                </a:lnTo>
                <a:lnTo>
                  <a:pt x="243526" y="547843"/>
                </a:lnTo>
                <a:lnTo>
                  <a:pt x="277721" y="580166"/>
                </a:lnTo>
                <a:lnTo>
                  <a:pt x="314007" y="610252"/>
                </a:lnTo>
                <a:lnTo>
                  <a:pt x="351987" y="638619"/>
                </a:lnTo>
                <a:lnTo>
                  <a:pt x="391264" y="665787"/>
                </a:lnTo>
                <a:lnTo>
                  <a:pt x="431440" y="692274"/>
                </a:lnTo>
                <a:lnTo>
                  <a:pt x="472119" y="718599"/>
                </a:lnTo>
                <a:lnTo>
                  <a:pt x="603783" y="701547"/>
                </a:lnTo>
                <a:lnTo>
                  <a:pt x="581039" y="751129"/>
                </a:lnTo>
                <a:lnTo>
                  <a:pt x="555999" y="786574"/>
                </a:lnTo>
                <a:lnTo>
                  <a:pt x="538807" y="802661"/>
                </a:lnTo>
                <a:lnTo>
                  <a:pt x="519923" y="811348"/>
                </a:lnTo>
                <a:close/>
              </a:path>
              <a:path w="708659" h="812165">
                <a:moveTo>
                  <a:pt x="603783" y="701547"/>
                </a:moveTo>
                <a:lnTo>
                  <a:pt x="472119" y="718599"/>
                </a:lnTo>
                <a:lnTo>
                  <a:pt x="478731" y="708943"/>
                </a:lnTo>
                <a:lnTo>
                  <a:pt x="484689" y="700358"/>
                </a:lnTo>
                <a:lnTo>
                  <a:pt x="490049" y="692394"/>
                </a:lnTo>
                <a:lnTo>
                  <a:pt x="518272" y="642960"/>
                </a:lnTo>
                <a:lnTo>
                  <a:pt x="539874" y="600982"/>
                </a:lnTo>
                <a:lnTo>
                  <a:pt x="559111" y="558553"/>
                </a:lnTo>
                <a:lnTo>
                  <a:pt x="575418" y="515563"/>
                </a:lnTo>
                <a:lnTo>
                  <a:pt x="588232" y="471902"/>
                </a:lnTo>
                <a:lnTo>
                  <a:pt x="596988" y="427458"/>
                </a:lnTo>
                <a:lnTo>
                  <a:pt x="601123" y="382121"/>
                </a:lnTo>
                <a:lnTo>
                  <a:pt x="600074" y="335779"/>
                </a:lnTo>
                <a:lnTo>
                  <a:pt x="593275" y="288323"/>
                </a:lnTo>
                <a:lnTo>
                  <a:pt x="580164" y="239641"/>
                </a:lnTo>
                <a:lnTo>
                  <a:pt x="565982" y="203350"/>
                </a:lnTo>
                <a:lnTo>
                  <a:pt x="523880" y="140960"/>
                </a:lnTo>
                <a:lnTo>
                  <a:pt x="493389" y="116513"/>
                </a:lnTo>
                <a:lnTo>
                  <a:pt x="467576" y="104024"/>
                </a:lnTo>
                <a:lnTo>
                  <a:pt x="447924" y="104041"/>
                </a:lnTo>
                <a:lnTo>
                  <a:pt x="613380" y="82613"/>
                </a:lnTo>
                <a:lnTo>
                  <a:pt x="647985" y="130641"/>
                </a:lnTo>
                <a:lnTo>
                  <a:pt x="668216" y="172767"/>
                </a:lnTo>
                <a:lnTo>
                  <a:pt x="683873" y="217649"/>
                </a:lnTo>
                <a:lnTo>
                  <a:pt x="695988" y="264612"/>
                </a:lnTo>
                <a:lnTo>
                  <a:pt x="705275" y="318723"/>
                </a:lnTo>
                <a:lnTo>
                  <a:pt x="708614" y="372615"/>
                </a:lnTo>
                <a:lnTo>
                  <a:pt x="705569" y="426120"/>
                </a:lnTo>
                <a:lnTo>
                  <a:pt x="695707" y="479070"/>
                </a:lnTo>
                <a:lnTo>
                  <a:pt x="678594" y="531297"/>
                </a:lnTo>
                <a:lnTo>
                  <a:pt x="660144" y="575695"/>
                </a:lnTo>
                <a:lnTo>
                  <a:pt x="640909" y="619780"/>
                </a:lnTo>
                <a:lnTo>
                  <a:pt x="621144" y="663648"/>
                </a:lnTo>
                <a:lnTo>
                  <a:pt x="603783" y="701547"/>
                </a:lnTo>
                <a:close/>
              </a:path>
              <a:path w="708659" h="812165">
                <a:moveTo>
                  <a:pt x="390703" y="445520"/>
                </a:moveTo>
                <a:lnTo>
                  <a:pt x="368699" y="440617"/>
                </a:lnTo>
                <a:lnTo>
                  <a:pt x="348834" y="425228"/>
                </a:lnTo>
                <a:lnTo>
                  <a:pt x="331633" y="399808"/>
                </a:lnTo>
                <a:lnTo>
                  <a:pt x="317427" y="372299"/>
                </a:lnTo>
                <a:lnTo>
                  <a:pt x="302974" y="344897"/>
                </a:lnTo>
                <a:lnTo>
                  <a:pt x="271567" y="291702"/>
                </a:lnTo>
                <a:lnTo>
                  <a:pt x="237740" y="244121"/>
                </a:lnTo>
                <a:lnTo>
                  <a:pt x="198504" y="201577"/>
                </a:lnTo>
                <a:lnTo>
                  <a:pt x="164501" y="181968"/>
                </a:lnTo>
                <a:lnTo>
                  <a:pt x="145996" y="177554"/>
                </a:lnTo>
                <a:lnTo>
                  <a:pt x="130769" y="179314"/>
                </a:lnTo>
                <a:lnTo>
                  <a:pt x="309549" y="156161"/>
                </a:lnTo>
                <a:lnTo>
                  <a:pt x="310103" y="156636"/>
                </a:lnTo>
                <a:lnTo>
                  <a:pt x="422210" y="142118"/>
                </a:lnTo>
                <a:lnTo>
                  <a:pt x="421895" y="142862"/>
                </a:lnTo>
                <a:lnTo>
                  <a:pt x="411012" y="196152"/>
                </a:lnTo>
                <a:lnTo>
                  <a:pt x="410276" y="248764"/>
                </a:lnTo>
                <a:lnTo>
                  <a:pt x="418594" y="299568"/>
                </a:lnTo>
                <a:lnTo>
                  <a:pt x="418859" y="300957"/>
                </a:lnTo>
                <a:lnTo>
                  <a:pt x="435622" y="352109"/>
                </a:lnTo>
                <a:lnTo>
                  <a:pt x="443144" y="380367"/>
                </a:lnTo>
                <a:lnTo>
                  <a:pt x="441958" y="405249"/>
                </a:lnTo>
                <a:lnTo>
                  <a:pt x="432279" y="425404"/>
                </a:lnTo>
                <a:lnTo>
                  <a:pt x="414318" y="439484"/>
                </a:lnTo>
                <a:lnTo>
                  <a:pt x="390703" y="44552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32608" y="1238511"/>
            <a:ext cx="403437" cy="444500"/>
          </a:xfrm>
          <a:custGeom>
            <a:avLst/>
            <a:gdLst/>
            <a:ahLst/>
            <a:cxnLst/>
            <a:rect l="l" t="t" r="r" b="b"/>
            <a:pathLst>
              <a:path w="605155" h="666750">
                <a:moveTo>
                  <a:pt x="340222" y="666570"/>
                </a:moveTo>
                <a:lnTo>
                  <a:pt x="279275" y="635638"/>
                </a:lnTo>
                <a:lnTo>
                  <a:pt x="239519" y="602361"/>
                </a:lnTo>
                <a:lnTo>
                  <a:pt x="201620" y="567580"/>
                </a:lnTo>
                <a:lnTo>
                  <a:pt x="165828" y="531110"/>
                </a:lnTo>
                <a:lnTo>
                  <a:pt x="132397" y="492767"/>
                </a:lnTo>
                <a:lnTo>
                  <a:pt x="101579" y="452366"/>
                </a:lnTo>
                <a:lnTo>
                  <a:pt x="73626" y="409720"/>
                </a:lnTo>
                <a:lnTo>
                  <a:pt x="48793" y="364647"/>
                </a:lnTo>
                <a:lnTo>
                  <a:pt x="27330" y="316959"/>
                </a:lnTo>
                <a:lnTo>
                  <a:pt x="11517" y="269947"/>
                </a:lnTo>
                <a:lnTo>
                  <a:pt x="2090" y="222049"/>
                </a:lnTo>
                <a:lnTo>
                  <a:pt x="0" y="173309"/>
                </a:lnTo>
                <a:lnTo>
                  <a:pt x="6194" y="123770"/>
                </a:lnTo>
                <a:lnTo>
                  <a:pt x="22026" y="81780"/>
                </a:lnTo>
                <a:lnTo>
                  <a:pt x="48098" y="49068"/>
                </a:lnTo>
                <a:lnTo>
                  <a:pt x="81866" y="26839"/>
                </a:lnTo>
                <a:lnTo>
                  <a:pt x="120790" y="16298"/>
                </a:lnTo>
                <a:lnTo>
                  <a:pt x="162325" y="18650"/>
                </a:lnTo>
                <a:lnTo>
                  <a:pt x="203929" y="35101"/>
                </a:lnTo>
                <a:lnTo>
                  <a:pt x="224514" y="48700"/>
                </a:lnTo>
                <a:lnTo>
                  <a:pt x="243819" y="63728"/>
                </a:lnTo>
                <a:lnTo>
                  <a:pt x="262102" y="78998"/>
                </a:lnTo>
                <a:lnTo>
                  <a:pt x="278876" y="92708"/>
                </a:lnTo>
                <a:lnTo>
                  <a:pt x="141418" y="110510"/>
                </a:lnTo>
                <a:lnTo>
                  <a:pt x="103373" y="140729"/>
                </a:lnTo>
                <a:lnTo>
                  <a:pt x="96079" y="173824"/>
                </a:lnTo>
                <a:lnTo>
                  <a:pt x="100211" y="213052"/>
                </a:lnTo>
                <a:lnTo>
                  <a:pt x="106390" y="252136"/>
                </a:lnTo>
                <a:lnTo>
                  <a:pt x="113518" y="291154"/>
                </a:lnTo>
                <a:lnTo>
                  <a:pt x="120495" y="330183"/>
                </a:lnTo>
                <a:lnTo>
                  <a:pt x="129702" y="328991"/>
                </a:lnTo>
                <a:lnTo>
                  <a:pt x="152657" y="370186"/>
                </a:lnTo>
                <a:lnTo>
                  <a:pt x="178326" y="409747"/>
                </a:lnTo>
                <a:lnTo>
                  <a:pt x="206287" y="447549"/>
                </a:lnTo>
                <a:lnTo>
                  <a:pt x="236296" y="483789"/>
                </a:lnTo>
                <a:lnTo>
                  <a:pt x="268108" y="518667"/>
                </a:lnTo>
                <a:lnTo>
                  <a:pt x="301480" y="552379"/>
                </a:lnTo>
                <a:lnTo>
                  <a:pt x="321587" y="560116"/>
                </a:lnTo>
                <a:lnTo>
                  <a:pt x="490030" y="538301"/>
                </a:lnTo>
                <a:lnTo>
                  <a:pt x="472478" y="561709"/>
                </a:lnTo>
                <a:lnTo>
                  <a:pt x="439017" y="599060"/>
                </a:lnTo>
                <a:lnTo>
                  <a:pt x="401652" y="633297"/>
                </a:lnTo>
                <a:lnTo>
                  <a:pt x="367552" y="657973"/>
                </a:lnTo>
                <a:lnTo>
                  <a:pt x="340222" y="666570"/>
                </a:lnTo>
                <a:close/>
              </a:path>
              <a:path w="605155" h="666750">
                <a:moveTo>
                  <a:pt x="536418" y="60061"/>
                </a:moveTo>
                <a:lnTo>
                  <a:pt x="279622" y="93317"/>
                </a:lnTo>
                <a:lnTo>
                  <a:pt x="296028" y="73996"/>
                </a:lnTo>
                <a:lnTo>
                  <a:pt x="311979" y="54481"/>
                </a:lnTo>
                <a:lnTo>
                  <a:pt x="328604" y="36254"/>
                </a:lnTo>
                <a:lnTo>
                  <a:pt x="347034" y="20799"/>
                </a:lnTo>
                <a:lnTo>
                  <a:pt x="387961" y="2290"/>
                </a:lnTo>
                <a:lnTo>
                  <a:pt x="429197" y="0"/>
                </a:lnTo>
                <a:lnTo>
                  <a:pt x="468865" y="10831"/>
                </a:lnTo>
                <a:lnTo>
                  <a:pt x="505087" y="31691"/>
                </a:lnTo>
                <a:lnTo>
                  <a:pt x="535985" y="59482"/>
                </a:lnTo>
                <a:lnTo>
                  <a:pt x="536418" y="60061"/>
                </a:lnTo>
                <a:close/>
              </a:path>
              <a:path w="605155" h="666750">
                <a:moveTo>
                  <a:pt x="333298" y="366192"/>
                </a:moveTo>
                <a:lnTo>
                  <a:pt x="282473" y="349741"/>
                </a:lnTo>
                <a:lnTo>
                  <a:pt x="264960" y="311129"/>
                </a:lnTo>
                <a:lnTo>
                  <a:pt x="261463" y="301070"/>
                </a:lnTo>
                <a:lnTo>
                  <a:pt x="239923" y="253567"/>
                </a:lnTo>
                <a:lnTo>
                  <a:pt x="222438" y="216060"/>
                </a:lnTo>
                <a:lnTo>
                  <a:pt x="204331" y="178892"/>
                </a:lnTo>
                <a:lnTo>
                  <a:pt x="185008" y="142304"/>
                </a:lnTo>
                <a:lnTo>
                  <a:pt x="141418" y="110510"/>
                </a:lnTo>
                <a:lnTo>
                  <a:pt x="278876" y="92708"/>
                </a:lnTo>
                <a:lnTo>
                  <a:pt x="279622" y="93317"/>
                </a:lnTo>
                <a:lnTo>
                  <a:pt x="536418" y="60061"/>
                </a:lnTo>
                <a:lnTo>
                  <a:pt x="556180" y="86438"/>
                </a:lnTo>
                <a:lnTo>
                  <a:pt x="406451" y="105829"/>
                </a:lnTo>
                <a:lnTo>
                  <a:pt x="378668" y="146103"/>
                </a:lnTo>
                <a:lnTo>
                  <a:pt x="371021" y="190416"/>
                </a:lnTo>
                <a:lnTo>
                  <a:pt x="367578" y="235442"/>
                </a:lnTo>
                <a:lnTo>
                  <a:pt x="367587" y="253752"/>
                </a:lnTo>
                <a:lnTo>
                  <a:pt x="368779" y="272739"/>
                </a:lnTo>
                <a:lnTo>
                  <a:pt x="370068" y="290492"/>
                </a:lnTo>
                <a:lnTo>
                  <a:pt x="370642" y="308862"/>
                </a:lnTo>
                <a:lnTo>
                  <a:pt x="368543" y="327979"/>
                </a:lnTo>
                <a:lnTo>
                  <a:pt x="362064" y="344808"/>
                </a:lnTo>
                <a:lnTo>
                  <a:pt x="350538" y="357996"/>
                </a:lnTo>
                <a:lnTo>
                  <a:pt x="333298" y="366192"/>
                </a:lnTo>
                <a:close/>
              </a:path>
              <a:path w="605155" h="666750">
                <a:moveTo>
                  <a:pt x="490030" y="538301"/>
                </a:moveTo>
                <a:lnTo>
                  <a:pt x="321587" y="560116"/>
                </a:lnTo>
                <a:lnTo>
                  <a:pt x="330053" y="555839"/>
                </a:lnTo>
                <a:lnTo>
                  <a:pt x="338302" y="548990"/>
                </a:lnTo>
                <a:lnTo>
                  <a:pt x="372980" y="515668"/>
                </a:lnTo>
                <a:lnTo>
                  <a:pt x="404300" y="480103"/>
                </a:lnTo>
                <a:lnTo>
                  <a:pt x="432024" y="442202"/>
                </a:lnTo>
                <a:lnTo>
                  <a:pt x="455915" y="401876"/>
                </a:lnTo>
                <a:lnTo>
                  <a:pt x="475735" y="359034"/>
                </a:lnTo>
                <a:lnTo>
                  <a:pt x="491248" y="313584"/>
                </a:lnTo>
                <a:lnTo>
                  <a:pt x="500963" y="263461"/>
                </a:lnTo>
                <a:lnTo>
                  <a:pt x="499837" y="214745"/>
                </a:lnTo>
                <a:lnTo>
                  <a:pt x="485437" y="168520"/>
                </a:lnTo>
                <a:lnTo>
                  <a:pt x="455330" y="125872"/>
                </a:lnTo>
                <a:lnTo>
                  <a:pt x="418743" y="106124"/>
                </a:lnTo>
                <a:lnTo>
                  <a:pt x="406451" y="105829"/>
                </a:lnTo>
                <a:lnTo>
                  <a:pt x="556180" y="86438"/>
                </a:lnTo>
                <a:lnTo>
                  <a:pt x="559681" y="91111"/>
                </a:lnTo>
                <a:lnTo>
                  <a:pt x="584305" y="140777"/>
                </a:lnTo>
                <a:lnTo>
                  <a:pt x="599169" y="190349"/>
                </a:lnTo>
                <a:lnTo>
                  <a:pt x="605038" y="239789"/>
                </a:lnTo>
                <a:lnTo>
                  <a:pt x="602675" y="289063"/>
                </a:lnTo>
                <a:lnTo>
                  <a:pt x="592845" y="338135"/>
                </a:lnTo>
                <a:lnTo>
                  <a:pt x="576313" y="386969"/>
                </a:lnTo>
                <a:lnTo>
                  <a:pt x="553842" y="435529"/>
                </a:lnTo>
                <a:lnTo>
                  <a:pt x="529452" y="479488"/>
                </a:lnTo>
                <a:lnTo>
                  <a:pt x="502477" y="521700"/>
                </a:lnTo>
                <a:lnTo>
                  <a:pt x="490030" y="538301"/>
                </a:lnTo>
                <a:close/>
              </a:path>
              <a:path w="605155" h="666750">
                <a:moveTo>
                  <a:pt x="129702" y="328991"/>
                </a:moveTo>
                <a:lnTo>
                  <a:pt x="120495" y="330183"/>
                </a:lnTo>
                <a:lnTo>
                  <a:pt x="129523" y="328669"/>
                </a:lnTo>
                <a:lnTo>
                  <a:pt x="129702" y="328991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44302" y="50438"/>
            <a:ext cx="11619534" cy="5883645"/>
            <a:chOff x="644889" y="311817"/>
            <a:chExt cx="17429300" cy="8825467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9562" y="311817"/>
              <a:ext cx="1944627" cy="1721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44" y="1637001"/>
              <a:ext cx="819377" cy="2920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93896" y="7544704"/>
              <a:ext cx="6256020" cy="1592580"/>
            </a:xfrm>
            <a:custGeom>
              <a:avLst/>
              <a:gdLst/>
              <a:ahLst/>
              <a:cxnLst/>
              <a:rect l="l" t="t" r="r" b="b"/>
              <a:pathLst>
                <a:path w="6256020" h="1592579">
                  <a:moveTo>
                    <a:pt x="5181636" y="1230528"/>
                  </a:moveTo>
                  <a:lnTo>
                    <a:pt x="4842406" y="1164151"/>
                  </a:lnTo>
                  <a:lnTo>
                    <a:pt x="4887465" y="1160027"/>
                  </a:lnTo>
                  <a:lnTo>
                    <a:pt x="4930804" y="1168507"/>
                  </a:lnTo>
                  <a:lnTo>
                    <a:pt x="5070197" y="1156960"/>
                  </a:lnTo>
                  <a:lnTo>
                    <a:pt x="5122419" y="1141296"/>
                  </a:lnTo>
                  <a:lnTo>
                    <a:pt x="5171647" y="1125047"/>
                  </a:lnTo>
                  <a:lnTo>
                    <a:pt x="5220514" y="1095786"/>
                  </a:lnTo>
                  <a:lnTo>
                    <a:pt x="5266773" y="1066015"/>
                  </a:lnTo>
                  <a:lnTo>
                    <a:pt x="5310620" y="1035772"/>
                  </a:lnTo>
                  <a:lnTo>
                    <a:pt x="5352248" y="1005095"/>
                  </a:lnTo>
                  <a:lnTo>
                    <a:pt x="5391850" y="974021"/>
                  </a:lnTo>
                  <a:lnTo>
                    <a:pt x="5466318" y="910947"/>
                  </a:lnTo>
                  <a:lnTo>
                    <a:pt x="5505849" y="866919"/>
                  </a:lnTo>
                  <a:lnTo>
                    <a:pt x="5653406" y="740501"/>
                  </a:lnTo>
                  <a:lnTo>
                    <a:pt x="5692560" y="696399"/>
                  </a:lnTo>
                  <a:lnTo>
                    <a:pt x="5802377" y="601420"/>
                  </a:lnTo>
                  <a:lnTo>
                    <a:pt x="5841331" y="557278"/>
                  </a:lnTo>
                  <a:lnTo>
                    <a:pt x="5877810" y="525594"/>
                  </a:lnTo>
                  <a:lnTo>
                    <a:pt x="5989530" y="418045"/>
                  </a:lnTo>
                  <a:lnTo>
                    <a:pt x="6030343" y="387209"/>
                  </a:lnTo>
                  <a:lnTo>
                    <a:pt x="6062436" y="380548"/>
                  </a:lnTo>
                  <a:lnTo>
                    <a:pt x="6097907" y="387488"/>
                  </a:lnTo>
                  <a:lnTo>
                    <a:pt x="6146415" y="409921"/>
                  </a:lnTo>
                  <a:lnTo>
                    <a:pt x="6198207" y="432996"/>
                  </a:lnTo>
                  <a:lnTo>
                    <a:pt x="6232028" y="465495"/>
                  </a:lnTo>
                  <a:lnTo>
                    <a:pt x="6250925" y="495074"/>
                  </a:lnTo>
                  <a:lnTo>
                    <a:pt x="6255510" y="521853"/>
                  </a:lnTo>
                  <a:lnTo>
                    <a:pt x="6077849" y="487090"/>
                  </a:lnTo>
                  <a:lnTo>
                    <a:pt x="6047114" y="494017"/>
                  </a:lnTo>
                  <a:lnTo>
                    <a:pt x="6015402" y="513694"/>
                  </a:lnTo>
                  <a:lnTo>
                    <a:pt x="5975668" y="544742"/>
                  </a:lnTo>
                  <a:lnTo>
                    <a:pt x="5944809" y="577526"/>
                  </a:lnTo>
                  <a:lnTo>
                    <a:pt x="5914365" y="610391"/>
                  </a:lnTo>
                  <a:lnTo>
                    <a:pt x="5883298" y="643135"/>
                  </a:lnTo>
                  <a:lnTo>
                    <a:pt x="5850568" y="675553"/>
                  </a:lnTo>
                  <a:lnTo>
                    <a:pt x="5736126" y="769628"/>
                  </a:lnTo>
                  <a:lnTo>
                    <a:pt x="5695483" y="813439"/>
                  </a:lnTo>
                  <a:lnTo>
                    <a:pt x="5503766" y="970038"/>
                  </a:lnTo>
                  <a:lnTo>
                    <a:pt x="5462804" y="1013787"/>
                  </a:lnTo>
                  <a:lnTo>
                    <a:pt x="5268960" y="1169970"/>
                  </a:lnTo>
                  <a:lnTo>
                    <a:pt x="5227191" y="1200619"/>
                  </a:lnTo>
                  <a:lnTo>
                    <a:pt x="5181636" y="1230528"/>
                  </a:lnTo>
                  <a:close/>
                </a:path>
                <a:path w="6256020" h="1592579">
                  <a:moveTo>
                    <a:pt x="5061351" y="1530513"/>
                  </a:moveTo>
                  <a:lnTo>
                    <a:pt x="4794656" y="1478329"/>
                  </a:lnTo>
                  <a:lnTo>
                    <a:pt x="4936948" y="1467349"/>
                  </a:lnTo>
                  <a:lnTo>
                    <a:pt x="4986740" y="1451210"/>
                  </a:lnTo>
                  <a:lnTo>
                    <a:pt x="5080814" y="1417854"/>
                  </a:lnTo>
                  <a:lnTo>
                    <a:pt x="5172481" y="1384027"/>
                  </a:lnTo>
                  <a:lnTo>
                    <a:pt x="5219713" y="1354446"/>
                  </a:lnTo>
                  <a:lnTo>
                    <a:pt x="5263742" y="1337180"/>
                  </a:lnTo>
                  <a:lnTo>
                    <a:pt x="5306951" y="1319753"/>
                  </a:lnTo>
                  <a:lnTo>
                    <a:pt x="5351725" y="1289691"/>
                  </a:lnTo>
                  <a:lnTo>
                    <a:pt x="5393132" y="1271911"/>
                  </a:lnTo>
                  <a:lnTo>
                    <a:pt x="5435995" y="1241476"/>
                  </a:lnTo>
                  <a:lnTo>
                    <a:pt x="5475383" y="1223301"/>
                  </a:lnTo>
                  <a:lnTo>
                    <a:pt x="5516117" y="1192449"/>
                  </a:lnTo>
                  <a:lnTo>
                    <a:pt x="5555706" y="1161373"/>
                  </a:lnTo>
                  <a:lnTo>
                    <a:pt x="5594095" y="1130062"/>
                  </a:lnTo>
                  <a:lnTo>
                    <a:pt x="5631229" y="1098505"/>
                  </a:lnTo>
                  <a:lnTo>
                    <a:pt x="5669493" y="1054229"/>
                  </a:lnTo>
                  <a:lnTo>
                    <a:pt x="5704668" y="1022289"/>
                  </a:lnTo>
                  <a:lnTo>
                    <a:pt x="5739553" y="990293"/>
                  </a:lnTo>
                  <a:lnTo>
                    <a:pt x="5774182" y="958246"/>
                  </a:lnTo>
                  <a:lnTo>
                    <a:pt x="5811025" y="913692"/>
                  </a:lnTo>
                  <a:lnTo>
                    <a:pt x="5845239" y="881564"/>
                  </a:lnTo>
                  <a:lnTo>
                    <a:pt x="5881732" y="836941"/>
                  </a:lnTo>
                  <a:lnTo>
                    <a:pt x="5949496" y="772556"/>
                  </a:lnTo>
                  <a:lnTo>
                    <a:pt x="5985710" y="727878"/>
                  </a:lnTo>
                  <a:lnTo>
                    <a:pt x="6053208" y="663440"/>
                  </a:lnTo>
                  <a:lnTo>
                    <a:pt x="6089437" y="618766"/>
                  </a:lnTo>
                  <a:lnTo>
                    <a:pt x="6123296" y="586569"/>
                  </a:lnTo>
                  <a:lnTo>
                    <a:pt x="6159698" y="541928"/>
                  </a:lnTo>
                  <a:lnTo>
                    <a:pt x="6112215" y="506755"/>
                  </a:lnTo>
                  <a:lnTo>
                    <a:pt x="6077849" y="487090"/>
                  </a:lnTo>
                  <a:lnTo>
                    <a:pt x="6255510" y="521853"/>
                  </a:lnTo>
                  <a:lnTo>
                    <a:pt x="6243955" y="558414"/>
                  </a:lnTo>
                  <a:lnTo>
                    <a:pt x="6219307" y="592414"/>
                  </a:lnTo>
                  <a:lnTo>
                    <a:pt x="6179740" y="636436"/>
                  </a:lnTo>
                  <a:lnTo>
                    <a:pt x="6142993" y="681009"/>
                  </a:lnTo>
                  <a:lnTo>
                    <a:pt x="6074742" y="745299"/>
                  </a:lnTo>
                  <a:lnTo>
                    <a:pt x="6038314" y="789934"/>
                  </a:lnTo>
                  <a:lnTo>
                    <a:pt x="6004386" y="822118"/>
                  </a:lnTo>
                  <a:lnTo>
                    <a:pt x="5900295" y="931159"/>
                  </a:lnTo>
                  <a:lnTo>
                    <a:pt x="5863940" y="975809"/>
                  </a:lnTo>
                  <a:lnTo>
                    <a:pt x="5795922" y="1040145"/>
                  </a:lnTo>
                  <a:lnTo>
                    <a:pt x="5759334" y="1084749"/>
                  </a:lnTo>
                  <a:lnTo>
                    <a:pt x="5690643" y="1148954"/>
                  </a:lnTo>
                  <a:lnTo>
                    <a:pt x="5655263" y="1180853"/>
                  </a:lnTo>
                  <a:lnTo>
                    <a:pt x="5616103" y="1224954"/>
                  </a:lnTo>
                  <a:lnTo>
                    <a:pt x="5578100" y="1256341"/>
                  </a:lnTo>
                  <a:lnTo>
                    <a:pt x="5538876" y="1287488"/>
                  </a:lnTo>
                  <a:lnTo>
                    <a:pt x="5500931" y="1305945"/>
                  </a:lnTo>
                  <a:lnTo>
                    <a:pt x="5459449" y="1336651"/>
                  </a:lnTo>
                  <a:lnTo>
                    <a:pt x="5416930" y="1367154"/>
                  </a:lnTo>
                  <a:lnTo>
                    <a:pt x="5375872" y="1385002"/>
                  </a:lnTo>
                  <a:lnTo>
                    <a:pt x="5331459" y="1415134"/>
                  </a:lnTo>
                  <a:lnTo>
                    <a:pt x="5288630" y="1432635"/>
                  </a:lnTo>
                  <a:lnTo>
                    <a:pt x="5242568" y="1462445"/>
                  </a:lnTo>
                  <a:lnTo>
                    <a:pt x="5198212" y="1479647"/>
                  </a:lnTo>
                  <a:lnTo>
                    <a:pt x="5107542" y="1513669"/>
                  </a:lnTo>
                  <a:lnTo>
                    <a:pt x="5061351" y="1530513"/>
                  </a:lnTo>
                  <a:close/>
                </a:path>
                <a:path w="6256020" h="1592579">
                  <a:moveTo>
                    <a:pt x="3142781" y="1064522"/>
                  </a:moveTo>
                  <a:lnTo>
                    <a:pt x="2828072" y="1002943"/>
                  </a:lnTo>
                  <a:lnTo>
                    <a:pt x="2982474" y="994332"/>
                  </a:lnTo>
                  <a:lnTo>
                    <a:pt x="3034484" y="978627"/>
                  </a:lnTo>
                  <a:lnTo>
                    <a:pt x="3082619" y="975105"/>
                  </a:lnTo>
                  <a:lnTo>
                    <a:pt x="3131887" y="958864"/>
                  </a:lnTo>
                  <a:lnTo>
                    <a:pt x="3179978" y="942392"/>
                  </a:lnTo>
                  <a:lnTo>
                    <a:pt x="3229461" y="913252"/>
                  </a:lnTo>
                  <a:lnTo>
                    <a:pt x="3275588" y="896396"/>
                  </a:lnTo>
                  <a:lnTo>
                    <a:pt x="3320927" y="879385"/>
                  </a:lnTo>
                  <a:lnTo>
                    <a:pt x="3368047" y="849783"/>
                  </a:lnTo>
                  <a:lnTo>
                    <a:pt x="3412200" y="832541"/>
                  </a:lnTo>
                  <a:lnTo>
                    <a:pt x="3458712" y="802819"/>
                  </a:lnTo>
                  <a:lnTo>
                    <a:pt x="3504348" y="772926"/>
                  </a:lnTo>
                  <a:lnTo>
                    <a:pt x="3549145" y="742869"/>
                  </a:lnTo>
                  <a:lnTo>
                    <a:pt x="3593143" y="712655"/>
                  </a:lnTo>
                  <a:lnTo>
                    <a:pt x="3636380" y="682293"/>
                  </a:lnTo>
                  <a:lnTo>
                    <a:pt x="3678895" y="651790"/>
                  </a:lnTo>
                  <a:lnTo>
                    <a:pt x="3720727" y="621152"/>
                  </a:lnTo>
                  <a:lnTo>
                    <a:pt x="3761915" y="590389"/>
                  </a:lnTo>
                  <a:lnTo>
                    <a:pt x="3802497" y="559507"/>
                  </a:lnTo>
                  <a:lnTo>
                    <a:pt x="3842512" y="528514"/>
                  </a:lnTo>
                  <a:lnTo>
                    <a:pt x="3881999" y="497418"/>
                  </a:lnTo>
                  <a:lnTo>
                    <a:pt x="3923435" y="453763"/>
                  </a:lnTo>
                  <a:lnTo>
                    <a:pt x="3961982" y="422483"/>
                  </a:lnTo>
                  <a:lnTo>
                    <a:pt x="4000118" y="391122"/>
                  </a:lnTo>
                  <a:lnTo>
                    <a:pt x="4042361" y="347624"/>
                  </a:lnTo>
                  <a:lnTo>
                    <a:pt x="4082592" y="316674"/>
                  </a:lnTo>
                  <a:lnTo>
                    <a:pt x="4125580" y="273322"/>
                  </a:lnTo>
                  <a:lnTo>
                    <a:pt x="4166342" y="242475"/>
                  </a:lnTo>
                  <a:lnTo>
                    <a:pt x="4209649" y="199186"/>
                  </a:lnTo>
                  <a:lnTo>
                    <a:pt x="4248603" y="180926"/>
                  </a:lnTo>
                  <a:lnTo>
                    <a:pt x="4288856" y="162921"/>
                  </a:lnTo>
                  <a:lnTo>
                    <a:pt x="4328698" y="170717"/>
                  </a:lnTo>
                  <a:lnTo>
                    <a:pt x="4373735" y="192470"/>
                  </a:lnTo>
                  <a:lnTo>
                    <a:pt x="4405616" y="211649"/>
                  </a:lnTo>
                  <a:lnTo>
                    <a:pt x="4440195" y="218415"/>
                  </a:lnTo>
                  <a:lnTo>
                    <a:pt x="4503801" y="256742"/>
                  </a:lnTo>
                  <a:lnTo>
                    <a:pt x="4538929" y="289498"/>
                  </a:lnTo>
                  <a:lnTo>
                    <a:pt x="4558166" y="319143"/>
                  </a:lnTo>
                  <a:lnTo>
                    <a:pt x="4559957" y="332435"/>
                  </a:lnTo>
                  <a:lnTo>
                    <a:pt x="4275771" y="276828"/>
                  </a:lnTo>
                  <a:lnTo>
                    <a:pt x="4248742" y="284480"/>
                  </a:lnTo>
                  <a:lnTo>
                    <a:pt x="4221715" y="305073"/>
                  </a:lnTo>
                  <a:lnTo>
                    <a:pt x="4182411" y="336205"/>
                  </a:lnTo>
                  <a:lnTo>
                    <a:pt x="4140436" y="379755"/>
                  </a:lnTo>
                  <a:lnTo>
                    <a:pt x="4061363" y="441928"/>
                  </a:lnTo>
                  <a:lnTo>
                    <a:pt x="4019737" y="485547"/>
                  </a:lnTo>
                  <a:lnTo>
                    <a:pt x="3981015" y="516793"/>
                  </a:lnTo>
                  <a:lnTo>
                    <a:pt x="3940493" y="560627"/>
                  </a:lnTo>
                  <a:lnTo>
                    <a:pt x="3904222" y="592352"/>
                  </a:lnTo>
                  <a:lnTo>
                    <a:pt x="3867146" y="623920"/>
                  </a:lnTo>
                  <a:lnTo>
                    <a:pt x="3829289" y="655335"/>
                  </a:lnTo>
                  <a:lnTo>
                    <a:pt x="3790676" y="686602"/>
                  </a:lnTo>
                  <a:lnTo>
                    <a:pt x="3751329" y="717726"/>
                  </a:lnTo>
                  <a:lnTo>
                    <a:pt x="3711272" y="748711"/>
                  </a:lnTo>
                  <a:lnTo>
                    <a:pt x="3672968" y="767097"/>
                  </a:lnTo>
                  <a:lnTo>
                    <a:pt x="3631563" y="797818"/>
                  </a:lnTo>
                  <a:lnTo>
                    <a:pt x="3589520" y="828414"/>
                  </a:lnTo>
                  <a:lnTo>
                    <a:pt x="3546861" y="858890"/>
                  </a:lnTo>
                  <a:lnTo>
                    <a:pt x="3506050" y="876786"/>
                  </a:lnTo>
                  <a:lnTo>
                    <a:pt x="3462233" y="907035"/>
                  </a:lnTo>
                  <a:lnTo>
                    <a:pt x="3420310" y="924713"/>
                  </a:lnTo>
                  <a:lnTo>
                    <a:pt x="3375429" y="954754"/>
                  </a:lnTo>
                  <a:lnTo>
                    <a:pt x="3332489" y="972234"/>
                  </a:lnTo>
                  <a:lnTo>
                    <a:pt x="3286638" y="1002085"/>
                  </a:lnTo>
                  <a:lnTo>
                    <a:pt x="3242777" y="1019384"/>
                  </a:lnTo>
                  <a:lnTo>
                    <a:pt x="3194725" y="1035863"/>
                  </a:lnTo>
                  <a:lnTo>
                    <a:pt x="3142781" y="1064522"/>
                  </a:lnTo>
                  <a:close/>
                </a:path>
                <a:path w="6256020" h="1592579">
                  <a:moveTo>
                    <a:pt x="4930965" y="1285006"/>
                  </a:moveTo>
                  <a:lnTo>
                    <a:pt x="4708620" y="1241500"/>
                  </a:lnTo>
                  <a:lnTo>
                    <a:pt x="4672150" y="1221423"/>
                  </a:lnTo>
                  <a:lnTo>
                    <a:pt x="4640120" y="1189274"/>
                  </a:lnTo>
                  <a:lnTo>
                    <a:pt x="4607715" y="1169993"/>
                  </a:lnTo>
                  <a:lnTo>
                    <a:pt x="4579877" y="1138664"/>
                  </a:lnTo>
                  <a:lnTo>
                    <a:pt x="4554229" y="1107764"/>
                  </a:lnTo>
                  <a:lnTo>
                    <a:pt x="4533275" y="1064841"/>
                  </a:lnTo>
                  <a:lnTo>
                    <a:pt x="4514638" y="1022372"/>
                  </a:lnTo>
                  <a:lnTo>
                    <a:pt x="4498382" y="980369"/>
                  </a:lnTo>
                  <a:lnTo>
                    <a:pt x="4484571" y="938844"/>
                  </a:lnTo>
                  <a:lnTo>
                    <a:pt x="4475705" y="885346"/>
                  </a:lnTo>
                  <a:lnTo>
                    <a:pt x="4469618" y="832391"/>
                  </a:lnTo>
                  <a:lnTo>
                    <a:pt x="4466717" y="780060"/>
                  </a:lnTo>
                  <a:lnTo>
                    <a:pt x="4468562" y="715717"/>
                  </a:lnTo>
                  <a:lnTo>
                    <a:pt x="4469400" y="664118"/>
                  </a:lnTo>
                  <a:lnTo>
                    <a:pt x="4470792" y="612627"/>
                  </a:lnTo>
                  <a:lnTo>
                    <a:pt x="4471861" y="561073"/>
                  </a:lnTo>
                  <a:lnTo>
                    <a:pt x="4478656" y="510639"/>
                  </a:lnTo>
                  <a:lnTo>
                    <a:pt x="4488878" y="460876"/>
                  </a:lnTo>
                  <a:lnTo>
                    <a:pt x="4492922" y="422845"/>
                  </a:lnTo>
                  <a:lnTo>
                    <a:pt x="4483622" y="395143"/>
                  </a:lnTo>
                  <a:lnTo>
                    <a:pt x="4456820" y="364017"/>
                  </a:lnTo>
                  <a:lnTo>
                    <a:pt x="4420255" y="330981"/>
                  </a:lnTo>
                  <a:lnTo>
                    <a:pt x="4374657" y="322059"/>
                  </a:lnTo>
                  <a:lnTo>
                    <a:pt x="4335391" y="288494"/>
                  </a:lnTo>
                  <a:lnTo>
                    <a:pt x="4559957" y="332435"/>
                  </a:lnTo>
                  <a:lnTo>
                    <a:pt x="4563539" y="359017"/>
                  </a:lnTo>
                  <a:lnTo>
                    <a:pt x="4561953" y="397529"/>
                  </a:lnTo>
                  <a:lnTo>
                    <a:pt x="4555662" y="448062"/>
                  </a:lnTo>
                  <a:lnTo>
                    <a:pt x="4546690" y="511010"/>
                  </a:lnTo>
                  <a:lnTo>
                    <a:pt x="4540555" y="561573"/>
                  </a:lnTo>
                  <a:lnTo>
                    <a:pt x="4535456" y="612339"/>
                  </a:lnTo>
                  <a:lnTo>
                    <a:pt x="4532033" y="663432"/>
                  </a:lnTo>
                  <a:lnTo>
                    <a:pt x="4528488" y="727443"/>
                  </a:lnTo>
                  <a:lnTo>
                    <a:pt x="4530337" y="779568"/>
                  </a:lnTo>
                  <a:lnTo>
                    <a:pt x="4536939" y="832623"/>
                  </a:lnTo>
                  <a:lnTo>
                    <a:pt x="4546972" y="886350"/>
                  </a:lnTo>
                  <a:lnTo>
                    <a:pt x="4562649" y="928240"/>
                  </a:lnTo>
                  <a:lnTo>
                    <a:pt x="4581306" y="970713"/>
                  </a:lnTo>
                  <a:lnTo>
                    <a:pt x="4602716" y="1013725"/>
                  </a:lnTo>
                  <a:lnTo>
                    <a:pt x="4629092" y="1044767"/>
                  </a:lnTo>
                  <a:lnTo>
                    <a:pt x="4657770" y="1076260"/>
                  </a:lnTo>
                  <a:lnTo>
                    <a:pt x="4690963" y="1095696"/>
                  </a:lnTo>
                  <a:lnTo>
                    <a:pt x="4726004" y="1115493"/>
                  </a:lnTo>
                  <a:lnTo>
                    <a:pt x="4762670" y="1135608"/>
                  </a:lnTo>
                  <a:lnTo>
                    <a:pt x="4800733" y="1155997"/>
                  </a:lnTo>
                  <a:lnTo>
                    <a:pt x="5181636" y="1230528"/>
                  </a:lnTo>
                  <a:lnTo>
                    <a:pt x="5135196" y="1247323"/>
                  </a:lnTo>
                  <a:lnTo>
                    <a:pt x="5085894" y="1263558"/>
                  </a:lnTo>
                  <a:lnTo>
                    <a:pt x="5036631" y="1266859"/>
                  </a:lnTo>
                  <a:lnTo>
                    <a:pt x="4982989" y="1282245"/>
                  </a:lnTo>
                  <a:lnTo>
                    <a:pt x="4930965" y="1285006"/>
                  </a:lnTo>
                  <a:close/>
                </a:path>
                <a:path w="6256020" h="1592579">
                  <a:moveTo>
                    <a:pt x="1007998" y="827982"/>
                  </a:moveTo>
                  <a:lnTo>
                    <a:pt x="739082" y="775364"/>
                  </a:lnTo>
                  <a:lnTo>
                    <a:pt x="787412" y="771880"/>
                  </a:lnTo>
                  <a:lnTo>
                    <a:pt x="837842" y="755866"/>
                  </a:lnTo>
                  <a:lnTo>
                    <a:pt x="885249" y="752201"/>
                  </a:lnTo>
                  <a:lnTo>
                    <a:pt x="934264" y="735910"/>
                  </a:lnTo>
                  <a:lnTo>
                    <a:pt x="979763" y="731872"/>
                  </a:lnTo>
                  <a:lnTo>
                    <a:pt x="1026377" y="715111"/>
                  </a:lnTo>
                  <a:lnTo>
                    <a:pt x="1076873" y="686169"/>
                  </a:lnTo>
                  <a:lnTo>
                    <a:pt x="1123377" y="669387"/>
                  </a:lnTo>
                  <a:lnTo>
                    <a:pt x="1168391" y="652313"/>
                  </a:lnTo>
                  <a:lnTo>
                    <a:pt x="1214411" y="622495"/>
                  </a:lnTo>
                  <a:lnTo>
                    <a:pt x="1256623" y="604873"/>
                  </a:lnTo>
                  <a:lnTo>
                    <a:pt x="1299962" y="574531"/>
                  </a:lnTo>
                  <a:lnTo>
                    <a:pt x="1342053" y="543944"/>
                  </a:lnTo>
                  <a:lnTo>
                    <a:pt x="1382954" y="513125"/>
                  </a:lnTo>
                  <a:lnTo>
                    <a:pt x="1422727" y="482084"/>
                  </a:lnTo>
                  <a:lnTo>
                    <a:pt x="1461431" y="450835"/>
                  </a:lnTo>
                  <a:lnTo>
                    <a:pt x="1499128" y="419389"/>
                  </a:lnTo>
                  <a:lnTo>
                    <a:pt x="1538317" y="375293"/>
                  </a:lnTo>
                  <a:lnTo>
                    <a:pt x="1574180" y="343488"/>
                  </a:lnTo>
                  <a:lnTo>
                    <a:pt x="1608368" y="311355"/>
                  </a:lnTo>
                  <a:lnTo>
                    <a:pt x="1645162" y="266791"/>
                  </a:lnTo>
                  <a:lnTo>
                    <a:pt x="1748878" y="170618"/>
                  </a:lnTo>
                  <a:lnTo>
                    <a:pt x="1820636" y="94073"/>
                  </a:lnTo>
                  <a:lnTo>
                    <a:pt x="1889754" y="29952"/>
                  </a:lnTo>
                  <a:lnTo>
                    <a:pt x="1912314" y="8485"/>
                  </a:lnTo>
                  <a:lnTo>
                    <a:pt x="1935085" y="0"/>
                  </a:lnTo>
                  <a:lnTo>
                    <a:pt x="2090688" y="30446"/>
                  </a:lnTo>
                  <a:lnTo>
                    <a:pt x="2192373" y="63284"/>
                  </a:lnTo>
                  <a:lnTo>
                    <a:pt x="2296251" y="83609"/>
                  </a:lnTo>
                  <a:lnTo>
                    <a:pt x="2346499" y="106382"/>
                  </a:lnTo>
                  <a:lnTo>
                    <a:pt x="2376337" y="125161"/>
                  </a:lnTo>
                  <a:lnTo>
                    <a:pt x="2387898" y="166246"/>
                  </a:lnTo>
                  <a:lnTo>
                    <a:pt x="2388076" y="205103"/>
                  </a:lnTo>
                  <a:lnTo>
                    <a:pt x="1921169" y="113744"/>
                  </a:lnTo>
                  <a:lnTo>
                    <a:pt x="1894470" y="134402"/>
                  </a:lnTo>
                  <a:lnTo>
                    <a:pt x="1869797" y="155456"/>
                  </a:lnTo>
                  <a:lnTo>
                    <a:pt x="1798625" y="219174"/>
                  </a:lnTo>
                  <a:lnTo>
                    <a:pt x="1760689" y="263515"/>
                  </a:lnTo>
                  <a:lnTo>
                    <a:pt x="1725168" y="295387"/>
                  </a:lnTo>
                  <a:lnTo>
                    <a:pt x="1687124" y="339706"/>
                  </a:lnTo>
                  <a:lnTo>
                    <a:pt x="1615413" y="403320"/>
                  </a:lnTo>
                  <a:lnTo>
                    <a:pt x="1576746" y="447517"/>
                  </a:lnTo>
                  <a:lnTo>
                    <a:pt x="1540187" y="479186"/>
                  </a:lnTo>
                  <a:lnTo>
                    <a:pt x="1503235" y="510778"/>
                  </a:lnTo>
                  <a:lnTo>
                    <a:pt x="1463391" y="554745"/>
                  </a:lnTo>
                  <a:lnTo>
                    <a:pt x="1387503" y="617541"/>
                  </a:lnTo>
                  <a:lnTo>
                    <a:pt x="1348469" y="648726"/>
                  </a:lnTo>
                  <a:lnTo>
                    <a:pt x="1308351" y="679699"/>
                  </a:lnTo>
                  <a:lnTo>
                    <a:pt x="1269571" y="697992"/>
                  </a:lnTo>
                  <a:lnTo>
                    <a:pt x="1227236" y="728531"/>
                  </a:lnTo>
                  <a:lnTo>
                    <a:pt x="1186207" y="746385"/>
                  </a:lnTo>
                  <a:lnTo>
                    <a:pt x="1141590" y="776477"/>
                  </a:lnTo>
                  <a:lnTo>
                    <a:pt x="1098246" y="793878"/>
                  </a:lnTo>
                  <a:lnTo>
                    <a:pt x="1053721" y="811047"/>
                  </a:lnTo>
                  <a:lnTo>
                    <a:pt x="1007998" y="827982"/>
                  </a:lnTo>
                  <a:close/>
                </a:path>
                <a:path w="6256020" h="1592579">
                  <a:moveTo>
                    <a:pt x="2843028" y="1122337"/>
                  </a:moveTo>
                  <a:lnTo>
                    <a:pt x="2714334" y="1097155"/>
                  </a:lnTo>
                  <a:lnTo>
                    <a:pt x="2600729" y="1036104"/>
                  </a:lnTo>
                  <a:lnTo>
                    <a:pt x="2566894" y="1003602"/>
                  </a:lnTo>
                  <a:lnTo>
                    <a:pt x="2533808" y="971246"/>
                  </a:lnTo>
                  <a:lnTo>
                    <a:pt x="2501442" y="939032"/>
                  </a:lnTo>
                  <a:lnTo>
                    <a:pt x="2472209" y="894489"/>
                  </a:lnTo>
                  <a:lnTo>
                    <a:pt x="2443638" y="850076"/>
                  </a:lnTo>
                  <a:lnTo>
                    <a:pt x="2418822" y="806398"/>
                  </a:lnTo>
                  <a:lnTo>
                    <a:pt x="2399148" y="750785"/>
                  </a:lnTo>
                  <a:lnTo>
                    <a:pt x="2379652" y="708148"/>
                  </a:lnTo>
                  <a:lnTo>
                    <a:pt x="2362683" y="666005"/>
                  </a:lnTo>
                  <a:lnTo>
                    <a:pt x="2350592" y="611876"/>
                  </a:lnTo>
                  <a:lnTo>
                    <a:pt x="2338413" y="570670"/>
                  </a:lnTo>
                  <a:lnTo>
                    <a:pt x="2330934" y="517443"/>
                  </a:lnTo>
                  <a:lnTo>
                    <a:pt x="2325629" y="464642"/>
                  </a:lnTo>
                  <a:lnTo>
                    <a:pt x="2322409" y="412249"/>
                  </a:lnTo>
                  <a:lnTo>
                    <a:pt x="2318747" y="372709"/>
                  </a:lnTo>
                  <a:lnTo>
                    <a:pt x="2319431" y="321080"/>
                  </a:lnTo>
                  <a:lnTo>
                    <a:pt x="2321935" y="269807"/>
                  </a:lnTo>
                  <a:lnTo>
                    <a:pt x="2322994" y="231191"/>
                  </a:lnTo>
                  <a:lnTo>
                    <a:pt x="2314033" y="216497"/>
                  </a:lnTo>
                  <a:lnTo>
                    <a:pt x="2298529" y="200523"/>
                  </a:lnTo>
                  <a:lnTo>
                    <a:pt x="2124802" y="166530"/>
                  </a:lnTo>
                  <a:lnTo>
                    <a:pt x="2078034" y="144438"/>
                  </a:lnTo>
                  <a:lnTo>
                    <a:pt x="2388076" y="205103"/>
                  </a:lnTo>
                  <a:lnTo>
                    <a:pt x="2388194" y="231008"/>
                  </a:lnTo>
                  <a:lnTo>
                    <a:pt x="2388544" y="282840"/>
                  </a:lnTo>
                  <a:lnTo>
                    <a:pt x="2389878" y="334864"/>
                  </a:lnTo>
                  <a:lnTo>
                    <a:pt x="2392444" y="387130"/>
                  </a:lnTo>
                  <a:lnTo>
                    <a:pt x="2396486" y="439684"/>
                  </a:lnTo>
                  <a:lnTo>
                    <a:pt x="2402252" y="492576"/>
                  </a:lnTo>
                  <a:lnTo>
                    <a:pt x="2409988" y="545853"/>
                  </a:lnTo>
                  <a:lnTo>
                    <a:pt x="2420841" y="599740"/>
                  </a:lnTo>
                  <a:lnTo>
                    <a:pt x="2438125" y="641944"/>
                  </a:lnTo>
                  <a:lnTo>
                    <a:pt x="2456681" y="697338"/>
                  </a:lnTo>
                  <a:lnTo>
                    <a:pt x="2481107" y="740940"/>
                  </a:lnTo>
                  <a:lnTo>
                    <a:pt x="2508682" y="785158"/>
                  </a:lnTo>
                  <a:lnTo>
                    <a:pt x="2539125" y="829938"/>
                  </a:lnTo>
                  <a:lnTo>
                    <a:pt x="2574595" y="862760"/>
                  </a:lnTo>
                  <a:lnTo>
                    <a:pt x="2609919" y="908494"/>
                  </a:lnTo>
                  <a:lnTo>
                    <a:pt x="2651076" y="929488"/>
                  </a:lnTo>
                  <a:lnTo>
                    <a:pt x="2690767" y="963136"/>
                  </a:lnTo>
                  <a:lnTo>
                    <a:pt x="2733890" y="984515"/>
                  </a:lnTo>
                  <a:lnTo>
                    <a:pt x="3142781" y="1064522"/>
                  </a:lnTo>
                  <a:lnTo>
                    <a:pt x="3092029" y="1080473"/>
                  </a:lnTo>
                  <a:lnTo>
                    <a:pt x="3040238" y="1096221"/>
                  </a:lnTo>
                  <a:lnTo>
                    <a:pt x="2990021" y="1099336"/>
                  </a:lnTo>
                  <a:lnTo>
                    <a:pt x="2938400" y="1115117"/>
                  </a:lnTo>
                  <a:lnTo>
                    <a:pt x="2843028" y="1122337"/>
                  </a:lnTo>
                  <a:close/>
                </a:path>
                <a:path w="6256020" h="1592579">
                  <a:moveTo>
                    <a:pt x="3155862" y="1351780"/>
                  </a:moveTo>
                  <a:lnTo>
                    <a:pt x="2834358" y="1288872"/>
                  </a:lnTo>
                  <a:lnTo>
                    <a:pt x="2880086" y="1284878"/>
                  </a:lnTo>
                  <a:lnTo>
                    <a:pt x="2923153" y="1293305"/>
                  </a:lnTo>
                  <a:lnTo>
                    <a:pt x="3013252" y="1285053"/>
                  </a:lnTo>
                  <a:lnTo>
                    <a:pt x="3060157" y="1268349"/>
                  </a:lnTo>
                  <a:lnTo>
                    <a:pt x="3104151" y="1264017"/>
                  </a:lnTo>
                  <a:lnTo>
                    <a:pt x="3195348" y="1230098"/>
                  </a:lnTo>
                  <a:lnTo>
                    <a:pt x="3242426" y="1200487"/>
                  </a:lnTo>
                  <a:lnTo>
                    <a:pt x="3285832" y="1183099"/>
                  </a:lnTo>
                  <a:lnTo>
                    <a:pt x="3330853" y="1153085"/>
                  </a:lnTo>
                  <a:lnTo>
                    <a:pt x="3372451" y="1135343"/>
                  </a:lnTo>
                  <a:lnTo>
                    <a:pt x="3415345" y="1104914"/>
                  </a:lnTo>
                  <a:lnTo>
                    <a:pt x="3456936" y="1074229"/>
                  </a:lnTo>
                  <a:lnTo>
                    <a:pt x="3579765" y="981795"/>
                  </a:lnTo>
                  <a:lnTo>
                    <a:pt x="3618144" y="963423"/>
                  </a:lnTo>
                  <a:lnTo>
                    <a:pt x="4063895" y="623596"/>
                  </a:lnTo>
                  <a:lnTo>
                    <a:pt x="4142027" y="574179"/>
                  </a:lnTo>
                  <a:lnTo>
                    <a:pt x="4167211" y="553225"/>
                  </a:lnTo>
                  <a:lnTo>
                    <a:pt x="4201591" y="559952"/>
                  </a:lnTo>
                  <a:lnTo>
                    <a:pt x="4210164" y="587512"/>
                  </a:lnTo>
                  <a:lnTo>
                    <a:pt x="4216539" y="614641"/>
                  </a:lnTo>
                  <a:lnTo>
                    <a:pt x="4221044" y="641404"/>
                  </a:lnTo>
                  <a:lnTo>
                    <a:pt x="4220825" y="680184"/>
                  </a:lnTo>
                  <a:lnTo>
                    <a:pt x="4220585" y="693077"/>
                  </a:lnTo>
                  <a:lnTo>
                    <a:pt x="4153538" y="679958"/>
                  </a:lnTo>
                  <a:lnTo>
                    <a:pt x="3565289" y="1108371"/>
                  </a:lnTo>
                  <a:lnTo>
                    <a:pt x="3522258" y="1138774"/>
                  </a:lnTo>
                  <a:lnTo>
                    <a:pt x="3478733" y="1169080"/>
                  </a:lnTo>
                  <a:lnTo>
                    <a:pt x="3434604" y="1199268"/>
                  </a:lnTo>
                  <a:lnTo>
                    <a:pt x="3389760" y="1229316"/>
                  </a:lnTo>
                  <a:lnTo>
                    <a:pt x="3344093" y="1259203"/>
                  </a:lnTo>
                  <a:lnTo>
                    <a:pt x="3299930" y="1276443"/>
                  </a:lnTo>
                  <a:lnTo>
                    <a:pt x="3252285" y="1305943"/>
                  </a:lnTo>
                  <a:lnTo>
                    <a:pt x="3205925" y="1322753"/>
                  </a:lnTo>
                  <a:lnTo>
                    <a:pt x="3155862" y="1351780"/>
                  </a:lnTo>
                  <a:close/>
                </a:path>
                <a:path w="6256020" h="1592579">
                  <a:moveTo>
                    <a:pt x="4780464" y="1592020"/>
                  </a:moveTo>
                  <a:lnTo>
                    <a:pt x="4691353" y="1574583"/>
                  </a:lnTo>
                  <a:lnTo>
                    <a:pt x="4605917" y="1531984"/>
                  </a:lnTo>
                  <a:lnTo>
                    <a:pt x="4565163" y="1498128"/>
                  </a:lnTo>
                  <a:lnTo>
                    <a:pt x="4522407" y="1476821"/>
                  </a:lnTo>
                  <a:lnTo>
                    <a:pt x="4483154" y="1443259"/>
                  </a:lnTo>
                  <a:lnTo>
                    <a:pt x="4445043" y="1409920"/>
                  </a:lnTo>
                  <a:lnTo>
                    <a:pt x="4410592" y="1364357"/>
                  </a:lnTo>
                  <a:lnTo>
                    <a:pt x="4375000" y="1331511"/>
                  </a:lnTo>
                  <a:lnTo>
                    <a:pt x="4340785" y="1298934"/>
                  </a:lnTo>
                  <a:lnTo>
                    <a:pt x="4310462" y="1254179"/>
                  </a:lnTo>
                  <a:lnTo>
                    <a:pt x="4281671" y="1209723"/>
                  </a:lnTo>
                  <a:lnTo>
                    <a:pt x="4254391" y="1165562"/>
                  </a:lnTo>
                  <a:lnTo>
                    <a:pt x="4229710" y="1121911"/>
                  </a:lnTo>
                  <a:lnTo>
                    <a:pt x="4207847" y="1078810"/>
                  </a:lnTo>
                  <a:lnTo>
                    <a:pt x="4191459" y="1023840"/>
                  </a:lnTo>
                  <a:lnTo>
                    <a:pt x="4175887" y="981971"/>
                  </a:lnTo>
                  <a:lnTo>
                    <a:pt x="4166229" y="928317"/>
                  </a:lnTo>
                  <a:lnTo>
                    <a:pt x="4160263" y="875387"/>
                  </a:lnTo>
                  <a:lnTo>
                    <a:pt x="4158209" y="823222"/>
                  </a:lnTo>
                  <a:lnTo>
                    <a:pt x="4160287" y="771865"/>
                  </a:lnTo>
                  <a:lnTo>
                    <a:pt x="4160085" y="758885"/>
                  </a:lnTo>
                  <a:lnTo>
                    <a:pt x="4161440" y="733268"/>
                  </a:lnTo>
                  <a:lnTo>
                    <a:pt x="4159837" y="720013"/>
                  </a:lnTo>
                  <a:lnTo>
                    <a:pt x="4158078" y="706728"/>
                  </a:lnTo>
                  <a:lnTo>
                    <a:pt x="4159408" y="694048"/>
                  </a:lnTo>
                  <a:lnTo>
                    <a:pt x="4154977" y="693181"/>
                  </a:lnTo>
                  <a:lnTo>
                    <a:pt x="4153538" y="679958"/>
                  </a:lnTo>
                  <a:lnTo>
                    <a:pt x="4220585" y="693077"/>
                  </a:lnTo>
                  <a:lnTo>
                    <a:pt x="4220345" y="705971"/>
                  </a:lnTo>
                  <a:lnTo>
                    <a:pt x="4217937" y="757263"/>
                  </a:lnTo>
                  <a:lnTo>
                    <a:pt x="4219528" y="809338"/>
                  </a:lnTo>
                  <a:lnTo>
                    <a:pt x="4225027" y="862177"/>
                  </a:lnTo>
                  <a:lnTo>
                    <a:pt x="4234345" y="915764"/>
                  </a:lnTo>
                  <a:lnTo>
                    <a:pt x="4249832" y="957617"/>
                  </a:lnTo>
                  <a:lnTo>
                    <a:pt x="4266519" y="1012645"/>
                  </a:lnTo>
                  <a:lnTo>
                    <a:pt x="4289194" y="1055905"/>
                  </a:lnTo>
                  <a:lnTo>
                    <a:pt x="4315330" y="1099841"/>
                  </a:lnTo>
                  <a:lnTo>
                    <a:pt x="4344836" y="1144437"/>
                  </a:lnTo>
                  <a:lnTo>
                    <a:pt x="4377622" y="1189675"/>
                  </a:lnTo>
                  <a:lnTo>
                    <a:pt x="4409244" y="1221744"/>
                  </a:lnTo>
                  <a:lnTo>
                    <a:pt x="4441823" y="1254000"/>
                  </a:lnTo>
                  <a:lnTo>
                    <a:pt x="4541580" y="1351165"/>
                  </a:lnTo>
                  <a:lnTo>
                    <a:pt x="4620388" y="1418348"/>
                  </a:lnTo>
                  <a:lnTo>
                    <a:pt x="4704844" y="1460755"/>
                  </a:lnTo>
                  <a:lnTo>
                    <a:pt x="5061351" y="1530513"/>
                  </a:lnTo>
                  <a:lnTo>
                    <a:pt x="4967560" y="1563924"/>
                  </a:lnTo>
                  <a:lnTo>
                    <a:pt x="4919349" y="1580373"/>
                  </a:lnTo>
                  <a:lnTo>
                    <a:pt x="4780464" y="1592020"/>
                  </a:lnTo>
                  <a:close/>
                </a:path>
                <a:path w="6256020" h="1592579">
                  <a:moveTo>
                    <a:pt x="717555" y="1185258"/>
                  </a:moveTo>
                  <a:lnTo>
                    <a:pt x="519229" y="1146452"/>
                  </a:lnTo>
                  <a:lnTo>
                    <a:pt x="471070" y="1124088"/>
                  </a:lnTo>
                  <a:lnTo>
                    <a:pt x="425041" y="1102141"/>
                  </a:lnTo>
                  <a:lnTo>
                    <a:pt x="381080" y="1080598"/>
                  </a:lnTo>
                  <a:lnTo>
                    <a:pt x="341561" y="1046984"/>
                  </a:lnTo>
                  <a:lnTo>
                    <a:pt x="301545" y="1026213"/>
                  </a:lnTo>
                  <a:lnTo>
                    <a:pt x="268284" y="980882"/>
                  </a:lnTo>
                  <a:lnTo>
                    <a:pt x="234400" y="948370"/>
                  </a:lnTo>
                  <a:lnTo>
                    <a:pt x="202267" y="916201"/>
                  </a:lnTo>
                  <a:lnTo>
                    <a:pt x="174261" y="871899"/>
                  </a:lnTo>
                  <a:lnTo>
                    <a:pt x="147881" y="827915"/>
                  </a:lnTo>
                  <a:lnTo>
                    <a:pt x="123801" y="784380"/>
                  </a:lnTo>
                  <a:lnTo>
                    <a:pt x="104582" y="728856"/>
                  </a:lnTo>
                  <a:lnTo>
                    <a:pt x="85269" y="686255"/>
                  </a:lnTo>
                  <a:lnTo>
                    <a:pt x="68223" y="644097"/>
                  </a:lnTo>
                  <a:lnTo>
                    <a:pt x="55807" y="589904"/>
                  </a:lnTo>
                  <a:lnTo>
                    <a:pt x="43064" y="548588"/>
                  </a:lnTo>
                  <a:lnTo>
                    <a:pt x="34795" y="495207"/>
                  </a:lnTo>
                  <a:lnTo>
                    <a:pt x="28484" y="442209"/>
                  </a:lnTo>
                  <a:lnTo>
                    <a:pt x="21615" y="402042"/>
                  </a:lnTo>
                  <a:lnTo>
                    <a:pt x="18987" y="349765"/>
                  </a:lnTo>
                  <a:lnTo>
                    <a:pt x="18085" y="297825"/>
                  </a:lnTo>
                  <a:lnTo>
                    <a:pt x="17423" y="271814"/>
                  </a:lnTo>
                  <a:lnTo>
                    <a:pt x="12660" y="257941"/>
                  </a:lnTo>
                  <a:lnTo>
                    <a:pt x="9090" y="231361"/>
                  </a:lnTo>
                  <a:lnTo>
                    <a:pt x="4689" y="204618"/>
                  </a:lnTo>
                  <a:lnTo>
                    <a:pt x="0" y="164878"/>
                  </a:lnTo>
                  <a:lnTo>
                    <a:pt x="15874" y="116221"/>
                  </a:lnTo>
                  <a:lnTo>
                    <a:pt x="48263" y="70795"/>
                  </a:lnTo>
                  <a:lnTo>
                    <a:pt x="90680" y="53213"/>
                  </a:lnTo>
                  <a:lnTo>
                    <a:pt x="125861" y="34215"/>
                  </a:lnTo>
                  <a:lnTo>
                    <a:pt x="193215" y="21512"/>
                  </a:lnTo>
                  <a:lnTo>
                    <a:pt x="225076" y="27747"/>
                  </a:lnTo>
                  <a:lnTo>
                    <a:pt x="274584" y="24493"/>
                  </a:lnTo>
                  <a:lnTo>
                    <a:pt x="306646" y="43707"/>
                  </a:lnTo>
                  <a:lnTo>
                    <a:pt x="326922" y="73556"/>
                  </a:lnTo>
                  <a:lnTo>
                    <a:pt x="336192" y="127134"/>
                  </a:lnTo>
                  <a:lnTo>
                    <a:pt x="338227" y="153414"/>
                  </a:lnTo>
                  <a:lnTo>
                    <a:pt x="230849" y="132403"/>
                  </a:lnTo>
                  <a:lnTo>
                    <a:pt x="207005" y="140678"/>
                  </a:lnTo>
                  <a:lnTo>
                    <a:pt x="170497" y="146476"/>
                  </a:lnTo>
                  <a:lnTo>
                    <a:pt x="135182" y="139566"/>
                  </a:lnTo>
                  <a:lnTo>
                    <a:pt x="103038" y="146217"/>
                  </a:lnTo>
                  <a:lnTo>
                    <a:pt x="78480" y="180234"/>
                  </a:lnTo>
                  <a:lnTo>
                    <a:pt x="76041" y="192698"/>
                  </a:lnTo>
                  <a:lnTo>
                    <a:pt x="77149" y="192914"/>
                  </a:lnTo>
                  <a:lnTo>
                    <a:pt x="77368" y="244721"/>
                  </a:lnTo>
                  <a:lnTo>
                    <a:pt x="79336" y="296869"/>
                  </a:lnTo>
                  <a:lnTo>
                    <a:pt x="83172" y="349383"/>
                  </a:lnTo>
                  <a:lnTo>
                    <a:pt x="88995" y="402286"/>
                  </a:lnTo>
                  <a:lnTo>
                    <a:pt x="96926" y="455601"/>
                  </a:lnTo>
                  <a:lnTo>
                    <a:pt x="109522" y="496888"/>
                  </a:lnTo>
                  <a:lnTo>
                    <a:pt x="122026" y="551098"/>
                  </a:lnTo>
                  <a:lnTo>
                    <a:pt x="136997" y="605791"/>
                  </a:lnTo>
                  <a:lnTo>
                    <a:pt x="156992" y="648526"/>
                  </a:lnTo>
                  <a:lnTo>
                    <a:pt x="177254" y="704254"/>
                  </a:lnTo>
                  <a:lnTo>
                    <a:pt x="202908" y="748096"/>
                  </a:lnTo>
                  <a:lnTo>
                    <a:pt x="230149" y="792249"/>
                  </a:lnTo>
                  <a:lnTo>
                    <a:pt x="258953" y="836707"/>
                  </a:lnTo>
                  <a:lnTo>
                    <a:pt x="291733" y="869003"/>
                  </a:lnTo>
                  <a:lnTo>
                    <a:pt x="326028" y="901595"/>
                  </a:lnTo>
                  <a:lnTo>
                    <a:pt x="361813" y="934479"/>
                  </a:lnTo>
                  <a:lnTo>
                    <a:pt x="401502" y="955186"/>
                  </a:lnTo>
                  <a:lnTo>
                    <a:pt x="440194" y="988638"/>
                  </a:lnTo>
                  <a:lnTo>
                    <a:pt x="526682" y="1031443"/>
                  </a:lnTo>
                  <a:lnTo>
                    <a:pt x="1099178" y="1143463"/>
                  </a:lnTo>
                  <a:lnTo>
                    <a:pt x="1054174" y="1147598"/>
                  </a:lnTo>
                  <a:lnTo>
                    <a:pt x="1006094" y="1164072"/>
                  </a:lnTo>
                  <a:lnTo>
                    <a:pt x="959793" y="1167953"/>
                  </a:lnTo>
                  <a:lnTo>
                    <a:pt x="910369" y="1184163"/>
                  </a:lnTo>
                  <a:lnTo>
                    <a:pt x="814252" y="1191238"/>
                  </a:lnTo>
                  <a:lnTo>
                    <a:pt x="767512" y="1182092"/>
                  </a:lnTo>
                  <a:lnTo>
                    <a:pt x="717555" y="1185258"/>
                  </a:lnTo>
                  <a:close/>
                </a:path>
                <a:path w="6256020" h="1592579">
                  <a:moveTo>
                    <a:pt x="1099178" y="1143463"/>
                  </a:moveTo>
                  <a:lnTo>
                    <a:pt x="725645" y="1070374"/>
                  </a:lnTo>
                  <a:lnTo>
                    <a:pt x="778953" y="1067864"/>
                  </a:lnTo>
                  <a:lnTo>
                    <a:pt x="828561" y="1077570"/>
                  </a:lnTo>
                  <a:lnTo>
                    <a:pt x="929083" y="1071358"/>
                  </a:lnTo>
                  <a:lnTo>
                    <a:pt x="980106" y="1055460"/>
                  </a:lnTo>
                  <a:lnTo>
                    <a:pt x="1027644" y="1051821"/>
                  </a:lnTo>
                  <a:lnTo>
                    <a:pt x="1076628" y="1035523"/>
                  </a:lnTo>
                  <a:lnTo>
                    <a:pt x="1124673" y="1019043"/>
                  </a:lnTo>
                  <a:lnTo>
                    <a:pt x="1171833" y="1002389"/>
                  </a:lnTo>
                  <a:lnTo>
                    <a:pt x="1218163" y="985573"/>
                  </a:lnTo>
                  <a:lnTo>
                    <a:pt x="1266154" y="956140"/>
                  </a:lnTo>
                  <a:lnTo>
                    <a:pt x="1310983" y="939030"/>
                  </a:lnTo>
                  <a:lnTo>
                    <a:pt x="1356737" y="909161"/>
                  </a:lnTo>
                  <a:lnTo>
                    <a:pt x="1399058" y="891560"/>
                  </a:lnTo>
                  <a:lnTo>
                    <a:pt x="1442867" y="861309"/>
                  </a:lnTo>
                  <a:lnTo>
                    <a:pt x="1483329" y="843345"/>
                  </a:lnTo>
                  <a:lnTo>
                    <a:pt x="1525367" y="812748"/>
                  </a:lnTo>
                  <a:lnTo>
                    <a:pt x="1566586" y="781991"/>
                  </a:lnTo>
                  <a:lnTo>
                    <a:pt x="1607028" y="751081"/>
                  </a:lnTo>
                  <a:lnTo>
                    <a:pt x="1646739" y="720029"/>
                  </a:lnTo>
                  <a:lnTo>
                    <a:pt x="1685761" y="688842"/>
                  </a:lnTo>
                  <a:lnTo>
                    <a:pt x="1724140" y="657529"/>
                  </a:lnTo>
                  <a:lnTo>
                    <a:pt x="1761917" y="626098"/>
                  </a:lnTo>
                  <a:lnTo>
                    <a:pt x="1799138" y="594559"/>
                  </a:lnTo>
                  <a:lnTo>
                    <a:pt x="1835847" y="562919"/>
                  </a:lnTo>
                  <a:lnTo>
                    <a:pt x="1874524" y="518724"/>
                  </a:lnTo>
                  <a:lnTo>
                    <a:pt x="1910338" y="486909"/>
                  </a:lnTo>
                  <a:lnTo>
                    <a:pt x="1945771" y="455020"/>
                  </a:lnTo>
                  <a:lnTo>
                    <a:pt x="1981460" y="423180"/>
                  </a:lnTo>
                  <a:lnTo>
                    <a:pt x="2008014" y="415435"/>
                  </a:lnTo>
                  <a:lnTo>
                    <a:pt x="2028651" y="432414"/>
                  </a:lnTo>
                  <a:lnTo>
                    <a:pt x="2046592" y="474747"/>
                  </a:lnTo>
                  <a:lnTo>
                    <a:pt x="2060103" y="529154"/>
                  </a:lnTo>
                  <a:lnTo>
                    <a:pt x="2071253" y="557218"/>
                  </a:lnTo>
                  <a:lnTo>
                    <a:pt x="1977117" y="538798"/>
                  </a:lnTo>
                  <a:lnTo>
                    <a:pt x="1965685" y="549502"/>
                  </a:lnTo>
                  <a:lnTo>
                    <a:pt x="1953890" y="560135"/>
                  </a:lnTo>
                  <a:lnTo>
                    <a:pt x="1941991" y="570747"/>
                  </a:lnTo>
                  <a:lnTo>
                    <a:pt x="1930247" y="581390"/>
                  </a:lnTo>
                  <a:lnTo>
                    <a:pt x="1894033" y="613127"/>
                  </a:lnTo>
                  <a:lnTo>
                    <a:pt x="1855088" y="657270"/>
                  </a:lnTo>
                  <a:lnTo>
                    <a:pt x="1818231" y="688881"/>
                  </a:lnTo>
                  <a:lnTo>
                    <a:pt x="1780966" y="720412"/>
                  </a:lnTo>
                  <a:lnTo>
                    <a:pt x="1743233" y="751851"/>
                  </a:lnTo>
                  <a:lnTo>
                    <a:pt x="1704974" y="783187"/>
                  </a:lnTo>
                  <a:lnTo>
                    <a:pt x="1666130" y="814409"/>
                  </a:lnTo>
                  <a:lnTo>
                    <a:pt x="1626645" y="845506"/>
                  </a:lnTo>
                  <a:lnTo>
                    <a:pt x="1586458" y="876465"/>
                  </a:lnTo>
                  <a:lnTo>
                    <a:pt x="1545511" y="907275"/>
                  </a:lnTo>
                  <a:lnTo>
                    <a:pt x="1503747" y="937926"/>
                  </a:lnTo>
                  <a:lnTo>
                    <a:pt x="1461106" y="968405"/>
                  </a:lnTo>
                  <a:lnTo>
                    <a:pt x="1419969" y="986237"/>
                  </a:lnTo>
                  <a:lnTo>
                    <a:pt x="1375400" y="1016339"/>
                  </a:lnTo>
                  <a:lnTo>
                    <a:pt x="1329780" y="1046235"/>
                  </a:lnTo>
                  <a:lnTo>
                    <a:pt x="1285488" y="1063450"/>
                  </a:lnTo>
                  <a:lnTo>
                    <a:pt x="1240358" y="1080501"/>
                  </a:lnTo>
                  <a:lnTo>
                    <a:pt x="1192246" y="1109910"/>
                  </a:lnTo>
                  <a:lnTo>
                    <a:pt x="1099178" y="1143463"/>
                  </a:lnTo>
                  <a:close/>
                </a:path>
                <a:path w="6256020" h="1592579">
                  <a:moveTo>
                    <a:pt x="615554" y="880601"/>
                  </a:moveTo>
                  <a:lnTo>
                    <a:pt x="573635" y="859458"/>
                  </a:lnTo>
                  <a:lnTo>
                    <a:pt x="531810" y="851274"/>
                  </a:lnTo>
                  <a:lnTo>
                    <a:pt x="494803" y="831093"/>
                  </a:lnTo>
                  <a:lnTo>
                    <a:pt x="462463" y="798883"/>
                  </a:lnTo>
                  <a:lnTo>
                    <a:pt x="429757" y="779542"/>
                  </a:lnTo>
                  <a:lnTo>
                    <a:pt x="403850" y="735651"/>
                  </a:lnTo>
                  <a:lnTo>
                    <a:pt x="379712" y="692105"/>
                  </a:lnTo>
                  <a:lnTo>
                    <a:pt x="357189" y="648875"/>
                  </a:lnTo>
                  <a:lnTo>
                    <a:pt x="334537" y="592680"/>
                  </a:lnTo>
                  <a:lnTo>
                    <a:pt x="320972" y="525321"/>
                  </a:lnTo>
                  <a:lnTo>
                    <a:pt x="311779" y="484700"/>
                  </a:lnTo>
                  <a:lnTo>
                    <a:pt x="305277" y="431665"/>
                  </a:lnTo>
                  <a:lnTo>
                    <a:pt x="299075" y="378688"/>
                  </a:lnTo>
                  <a:lnTo>
                    <a:pt x="293223" y="325779"/>
                  </a:lnTo>
                  <a:lnTo>
                    <a:pt x="285329" y="285412"/>
                  </a:lnTo>
                  <a:lnTo>
                    <a:pt x="280319" y="232669"/>
                  </a:lnTo>
                  <a:lnTo>
                    <a:pt x="275803" y="180022"/>
                  </a:lnTo>
                  <a:lnTo>
                    <a:pt x="267066" y="152430"/>
                  </a:lnTo>
                  <a:lnTo>
                    <a:pt x="251475" y="136439"/>
                  </a:lnTo>
                  <a:lnTo>
                    <a:pt x="338227" y="153414"/>
                  </a:lnTo>
                  <a:lnTo>
                    <a:pt x="339245" y="166554"/>
                  </a:lnTo>
                  <a:lnTo>
                    <a:pt x="340948" y="205709"/>
                  </a:lnTo>
                  <a:lnTo>
                    <a:pt x="343066" y="244946"/>
                  </a:lnTo>
                  <a:lnTo>
                    <a:pt x="347366" y="284610"/>
                  </a:lnTo>
                  <a:lnTo>
                    <a:pt x="355302" y="337926"/>
                  </a:lnTo>
                  <a:lnTo>
                    <a:pt x="366129" y="378867"/>
                  </a:lnTo>
                  <a:lnTo>
                    <a:pt x="375421" y="432449"/>
                  </a:lnTo>
                  <a:lnTo>
                    <a:pt x="386070" y="486296"/>
                  </a:lnTo>
                  <a:lnTo>
                    <a:pt x="398526" y="540496"/>
                  </a:lnTo>
                  <a:lnTo>
                    <a:pt x="418474" y="583222"/>
                  </a:lnTo>
                  <a:lnTo>
                    <a:pt x="441541" y="626558"/>
                  </a:lnTo>
                  <a:lnTo>
                    <a:pt x="467385" y="670438"/>
                  </a:lnTo>
                  <a:lnTo>
                    <a:pt x="498109" y="702331"/>
                  </a:lnTo>
                  <a:lnTo>
                    <a:pt x="533371" y="722171"/>
                  </a:lnTo>
                  <a:lnTo>
                    <a:pt x="570395" y="742357"/>
                  </a:lnTo>
                  <a:lnTo>
                    <a:pt x="1007998" y="827982"/>
                  </a:lnTo>
                  <a:lnTo>
                    <a:pt x="961062" y="844680"/>
                  </a:lnTo>
                  <a:lnTo>
                    <a:pt x="915334" y="848673"/>
                  </a:lnTo>
                  <a:lnTo>
                    <a:pt x="865920" y="864886"/>
                  </a:lnTo>
                  <a:lnTo>
                    <a:pt x="768167" y="871641"/>
                  </a:lnTo>
                  <a:lnTo>
                    <a:pt x="665036" y="877343"/>
                  </a:lnTo>
                  <a:lnTo>
                    <a:pt x="615554" y="880601"/>
                  </a:lnTo>
                  <a:close/>
                </a:path>
                <a:path w="6256020" h="1592579">
                  <a:moveTo>
                    <a:pt x="2858891" y="1410139"/>
                  </a:moveTo>
                  <a:lnTo>
                    <a:pt x="2665283" y="1372256"/>
                  </a:lnTo>
                  <a:lnTo>
                    <a:pt x="2618452" y="1350152"/>
                  </a:lnTo>
                  <a:lnTo>
                    <a:pt x="2570371" y="1340744"/>
                  </a:lnTo>
                  <a:lnTo>
                    <a:pt x="2525936" y="1319109"/>
                  </a:lnTo>
                  <a:lnTo>
                    <a:pt x="2485170" y="1285250"/>
                  </a:lnTo>
                  <a:lnTo>
                    <a:pt x="2443214" y="1264100"/>
                  </a:lnTo>
                  <a:lnTo>
                    <a:pt x="2404967" y="1230735"/>
                  </a:lnTo>
                  <a:lnTo>
                    <a:pt x="2365573" y="1210085"/>
                  </a:lnTo>
                  <a:lnTo>
                    <a:pt x="2329929" y="1177229"/>
                  </a:lnTo>
                  <a:lnTo>
                    <a:pt x="2295618" y="1144634"/>
                  </a:lnTo>
                  <a:lnTo>
                    <a:pt x="2262660" y="1112304"/>
                  </a:lnTo>
                  <a:lnTo>
                    <a:pt x="2233515" y="1067778"/>
                  </a:lnTo>
                  <a:lnTo>
                    <a:pt x="2203325" y="1035989"/>
                  </a:lnTo>
                  <a:lnTo>
                    <a:pt x="2176989" y="992014"/>
                  </a:lnTo>
                  <a:lnTo>
                    <a:pt x="2152089" y="948319"/>
                  </a:lnTo>
                  <a:lnTo>
                    <a:pt x="2128646" y="904909"/>
                  </a:lnTo>
                  <a:lnTo>
                    <a:pt x="2108277" y="862101"/>
                  </a:lnTo>
                  <a:lnTo>
                    <a:pt x="2090944" y="806946"/>
                  </a:lnTo>
                  <a:lnTo>
                    <a:pt x="2071588" y="764337"/>
                  </a:lnTo>
                  <a:lnTo>
                    <a:pt x="2014195" y="636639"/>
                  </a:lnTo>
                  <a:lnTo>
                    <a:pt x="1997122" y="581535"/>
                  </a:lnTo>
                  <a:lnTo>
                    <a:pt x="1977117" y="538798"/>
                  </a:lnTo>
                  <a:lnTo>
                    <a:pt x="2071253" y="557218"/>
                  </a:lnTo>
                  <a:lnTo>
                    <a:pt x="2076828" y="571249"/>
                  </a:lnTo>
                  <a:lnTo>
                    <a:pt x="2092162" y="626013"/>
                  </a:lnTo>
                  <a:lnTo>
                    <a:pt x="2111062" y="668534"/>
                  </a:lnTo>
                  <a:lnTo>
                    <a:pt x="2131169" y="711290"/>
                  </a:lnTo>
                  <a:lnTo>
                    <a:pt x="2152560" y="754299"/>
                  </a:lnTo>
                  <a:lnTo>
                    <a:pt x="2172876" y="810037"/>
                  </a:lnTo>
                  <a:lnTo>
                    <a:pt x="2199512" y="841131"/>
                  </a:lnTo>
                  <a:lnTo>
                    <a:pt x="2225231" y="884986"/>
                  </a:lnTo>
                  <a:lnTo>
                    <a:pt x="2252550" y="929154"/>
                  </a:lnTo>
                  <a:lnTo>
                    <a:pt x="2281549" y="973650"/>
                  </a:lnTo>
                  <a:lnTo>
                    <a:pt x="2314744" y="1006027"/>
                  </a:lnTo>
                  <a:lnTo>
                    <a:pt x="2347338" y="1051227"/>
                  </a:lnTo>
                  <a:lnTo>
                    <a:pt x="2420201" y="1117248"/>
                  </a:lnTo>
                  <a:lnTo>
                    <a:pt x="2459807" y="1137938"/>
                  </a:lnTo>
                  <a:lnTo>
                    <a:pt x="2497382" y="1171172"/>
                  </a:lnTo>
                  <a:lnTo>
                    <a:pt x="2660249" y="1254804"/>
                  </a:lnTo>
                  <a:lnTo>
                    <a:pt x="3155862" y="1351780"/>
                  </a:lnTo>
                  <a:lnTo>
                    <a:pt x="3106865" y="1368074"/>
                  </a:lnTo>
                  <a:lnTo>
                    <a:pt x="3006097" y="1400121"/>
                  </a:lnTo>
                  <a:lnTo>
                    <a:pt x="2858891" y="1410139"/>
                  </a:lnTo>
                  <a:close/>
                </a:path>
                <a:path w="6256020" h="1592579">
                  <a:moveTo>
                    <a:pt x="4834281" y="1279029"/>
                  </a:moveTo>
                  <a:lnTo>
                    <a:pt x="4789749" y="1270315"/>
                  </a:lnTo>
                  <a:lnTo>
                    <a:pt x="4749466" y="1249493"/>
                  </a:lnTo>
                  <a:lnTo>
                    <a:pt x="4883000" y="1275621"/>
                  </a:lnTo>
                  <a:lnTo>
                    <a:pt x="4834281" y="1279029"/>
                  </a:lnTo>
                  <a:close/>
                </a:path>
                <a:path w="6256020" h="1592579">
                  <a:moveTo>
                    <a:pt x="2760531" y="1403834"/>
                  </a:moveTo>
                  <a:lnTo>
                    <a:pt x="2714328" y="1381853"/>
                  </a:lnTo>
                  <a:lnTo>
                    <a:pt x="2811171" y="1400802"/>
                  </a:lnTo>
                  <a:lnTo>
                    <a:pt x="2760531" y="1403834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889" y="5688205"/>
              <a:ext cx="1322344" cy="12503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2141" y="311817"/>
              <a:ext cx="2681385" cy="13195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9281" y="1841415"/>
              <a:ext cx="1357636" cy="141756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 rot="187426">
            <a:off x="2413913" y="473381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7373" r="23879" b="-1147"/>
          <a:stretch/>
        </p:blipFill>
        <p:spPr>
          <a:xfrm rot="481036">
            <a:off x="7942112" y="2017937"/>
            <a:ext cx="3929566" cy="4868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0980" y="490287"/>
            <a:ext cx="8337406" cy="6858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663508" y="2719630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84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837" y="371874"/>
            <a:ext cx="10668720" cy="6270226"/>
            <a:chOff x="1611394" y="1312234"/>
            <a:chExt cx="14319885" cy="7665084"/>
          </a:xfrm>
        </p:grpSpPr>
        <p:sp>
          <p:nvSpPr>
            <p:cNvPr id="3" name="object 3"/>
            <p:cNvSpPr/>
            <p:nvPr/>
          </p:nvSpPr>
          <p:spPr>
            <a:xfrm>
              <a:off x="1611394" y="1320441"/>
              <a:ext cx="14319885" cy="7656830"/>
            </a:xfrm>
            <a:custGeom>
              <a:avLst/>
              <a:gdLst/>
              <a:ahLst/>
              <a:cxnLst/>
              <a:rect l="l" t="t" r="r" b="b"/>
              <a:pathLst>
                <a:path w="14319885" h="7656830">
                  <a:moveTo>
                    <a:pt x="10806579" y="7656324"/>
                  </a:moveTo>
                  <a:lnTo>
                    <a:pt x="6888170" y="6988835"/>
                  </a:lnTo>
                  <a:lnTo>
                    <a:pt x="0" y="6456931"/>
                  </a:lnTo>
                  <a:lnTo>
                    <a:pt x="60231" y="2374522"/>
                  </a:lnTo>
                  <a:lnTo>
                    <a:pt x="1369939" y="1331003"/>
                  </a:lnTo>
                  <a:lnTo>
                    <a:pt x="2548693" y="0"/>
                  </a:lnTo>
                  <a:lnTo>
                    <a:pt x="14319518" y="174201"/>
                  </a:lnTo>
                  <a:lnTo>
                    <a:pt x="14211143" y="7550509"/>
                  </a:lnTo>
                  <a:lnTo>
                    <a:pt x="10806579" y="7656324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6558" y="1330274"/>
              <a:ext cx="13591531" cy="75598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71863" y="1312234"/>
              <a:ext cx="2494915" cy="2455545"/>
            </a:xfrm>
            <a:custGeom>
              <a:avLst/>
              <a:gdLst/>
              <a:ahLst/>
              <a:cxnLst/>
              <a:rect l="l" t="t" r="r" b="b"/>
              <a:pathLst>
                <a:path w="2494915" h="2455545">
                  <a:moveTo>
                    <a:pt x="0" y="2379836"/>
                  </a:moveTo>
                  <a:lnTo>
                    <a:pt x="2494726" y="0"/>
                  </a:lnTo>
                  <a:lnTo>
                    <a:pt x="2416134" y="2455292"/>
                  </a:lnTo>
                  <a:lnTo>
                    <a:pt x="0" y="2379836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1900747" y="596596"/>
            <a:ext cx="291253" cy="601557"/>
          </a:xfrm>
          <a:custGeom>
            <a:avLst/>
            <a:gdLst/>
            <a:ahLst/>
            <a:cxnLst/>
            <a:rect l="l" t="t" r="r" b="b"/>
            <a:pathLst>
              <a:path w="436880" h="902335">
                <a:moveTo>
                  <a:pt x="288684" y="901756"/>
                </a:moveTo>
                <a:lnTo>
                  <a:pt x="245022" y="890172"/>
                </a:lnTo>
                <a:lnTo>
                  <a:pt x="204183" y="864188"/>
                </a:lnTo>
                <a:lnTo>
                  <a:pt x="174674" y="830039"/>
                </a:lnTo>
                <a:lnTo>
                  <a:pt x="151874" y="791490"/>
                </a:lnTo>
                <a:lnTo>
                  <a:pt x="131162" y="752305"/>
                </a:lnTo>
                <a:lnTo>
                  <a:pt x="108291" y="709593"/>
                </a:lnTo>
                <a:lnTo>
                  <a:pt x="86956" y="666399"/>
                </a:lnTo>
                <a:lnTo>
                  <a:pt x="67358" y="622585"/>
                </a:lnTo>
                <a:lnTo>
                  <a:pt x="49761" y="578134"/>
                </a:lnTo>
                <a:lnTo>
                  <a:pt x="34409" y="532996"/>
                </a:lnTo>
                <a:lnTo>
                  <a:pt x="21552" y="487123"/>
                </a:lnTo>
                <a:lnTo>
                  <a:pt x="11435" y="440468"/>
                </a:lnTo>
                <a:lnTo>
                  <a:pt x="4306" y="392981"/>
                </a:lnTo>
                <a:lnTo>
                  <a:pt x="412" y="344613"/>
                </a:lnTo>
                <a:lnTo>
                  <a:pt x="0" y="295318"/>
                </a:lnTo>
                <a:lnTo>
                  <a:pt x="3014" y="245566"/>
                </a:lnTo>
                <a:lnTo>
                  <a:pt x="10242" y="197004"/>
                </a:lnTo>
                <a:lnTo>
                  <a:pt x="23227" y="150143"/>
                </a:lnTo>
                <a:lnTo>
                  <a:pt x="43513" y="105495"/>
                </a:lnTo>
                <a:lnTo>
                  <a:pt x="72641" y="63575"/>
                </a:lnTo>
                <a:lnTo>
                  <a:pt x="106519" y="30694"/>
                </a:lnTo>
                <a:lnTo>
                  <a:pt x="144408" y="8907"/>
                </a:lnTo>
                <a:lnTo>
                  <a:pt x="186420" y="0"/>
                </a:lnTo>
                <a:lnTo>
                  <a:pt x="232670" y="5754"/>
                </a:lnTo>
                <a:lnTo>
                  <a:pt x="271579" y="22359"/>
                </a:lnTo>
                <a:lnTo>
                  <a:pt x="302923" y="47577"/>
                </a:lnTo>
                <a:lnTo>
                  <a:pt x="326600" y="80668"/>
                </a:lnTo>
                <a:lnTo>
                  <a:pt x="329510" y="88028"/>
                </a:lnTo>
                <a:lnTo>
                  <a:pt x="185642" y="106660"/>
                </a:lnTo>
                <a:lnTo>
                  <a:pt x="172583" y="112176"/>
                </a:lnTo>
                <a:lnTo>
                  <a:pt x="138580" y="154770"/>
                </a:lnTo>
                <a:lnTo>
                  <a:pt x="116685" y="205186"/>
                </a:lnTo>
                <a:lnTo>
                  <a:pt x="102839" y="279992"/>
                </a:lnTo>
                <a:lnTo>
                  <a:pt x="100491" y="328058"/>
                </a:lnTo>
                <a:lnTo>
                  <a:pt x="102340" y="375517"/>
                </a:lnTo>
                <a:lnTo>
                  <a:pt x="107955" y="422418"/>
                </a:lnTo>
                <a:lnTo>
                  <a:pt x="116903" y="468807"/>
                </a:lnTo>
                <a:lnTo>
                  <a:pt x="128752" y="514733"/>
                </a:lnTo>
                <a:lnTo>
                  <a:pt x="143069" y="560243"/>
                </a:lnTo>
                <a:lnTo>
                  <a:pt x="159422" y="605385"/>
                </a:lnTo>
                <a:lnTo>
                  <a:pt x="177379" y="650207"/>
                </a:lnTo>
                <a:lnTo>
                  <a:pt x="195148" y="690480"/>
                </a:lnTo>
                <a:lnTo>
                  <a:pt x="214307" y="730614"/>
                </a:lnTo>
                <a:lnTo>
                  <a:pt x="234337" y="771265"/>
                </a:lnTo>
                <a:lnTo>
                  <a:pt x="254719" y="813090"/>
                </a:lnTo>
                <a:lnTo>
                  <a:pt x="436660" y="789527"/>
                </a:lnTo>
                <a:lnTo>
                  <a:pt x="436660" y="806193"/>
                </a:lnTo>
                <a:lnTo>
                  <a:pt x="411553" y="826875"/>
                </a:lnTo>
                <a:lnTo>
                  <a:pt x="370356" y="858353"/>
                </a:lnTo>
                <a:lnTo>
                  <a:pt x="328170" y="888841"/>
                </a:lnTo>
                <a:lnTo>
                  <a:pt x="308475" y="898939"/>
                </a:lnTo>
                <a:lnTo>
                  <a:pt x="288684" y="901756"/>
                </a:lnTo>
                <a:close/>
              </a:path>
              <a:path w="436880" h="902335">
                <a:moveTo>
                  <a:pt x="314883" y="531753"/>
                </a:moveTo>
                <a:lnTo>
                  <a:pt x="292204" y="527573"/>
                </a:lnTo>
                <a:lnTo>
                  <a:pt x="274576" y="516241"/>
                </a:lnTo>
                <a:lnTo>
                  <a:pt x="263058" y="498384"/>
                </a:lnTo>
                <a:lnTo>
                  <a:pt x="258709" y="474625"/>
                </a:lnTo>
                <a:lnTo>
                  <a:pt x="259041" y="454607"/>
                </a:lnTo>
                <a:lnTo>
                  <a:pt x="260341" y="434571"/>
                </a:lnTo>
                <a:lnTo>
                  <a:pt x="263938" y="394510"/>
                </a:lnTo>
                <a:lnTo>
                  <a:pt x="266656" y="344166"/>
                </a:lnTo>
                <a:lnTo>
                  <a:pt x="266108" y="294111"/>
                </a:lnTo>
                <a:lnTo>
                  <a:pt x="261758" y="244465"/>
                </a:lnTo>
                <a:lnTo>
                  <a:pt x="253069" y="195344"/>
                </a:lnTo>
                <a:lnTo>
                  <a:pt x="239502" y="146867"/>
                </a:lnTo>
                <a:lnTo>
                  <a:pt x="209802" y="112151"/>
                </a:lnTo>
                <a:lnTo>
                  <a:pt x="196695" y="106140"/>
                </a:lnTo>
                <a:lnTo>
                  <a:pt x="185642" y="106660"/>
                </a:lnTo>
                <a:lnTo>
                  <a:pt x="329510" y="88028"/>
                </a:lnTo>
                <a:lnTo>
                  <a:pt x="342507" y="120896"/>
                </a:lnTo>
                <a:lnTo>
                  <a:pt x="368869" y="216207"/>
                </a:lnTo>
                <a:lnTo>
                  <a:pt x="436660" y="207428"/>
                </a:lnTo>
                <a:lnTo>
                  <a:pt x="436660" y="307237"/>
                </a:lnTo>
                <a:lnTo>
                  <a:pt x="417396" y="332247"/>
                </a:lnTo>
                <a:lnTo>
                  <a:pt x="392694" y="376960"/>
                </a:lnTo>
                <a:lnTo>
                  <a:pt x="375982" y="425358"/>
                </a:lnTo>
                <a:lnTo>
                  <a:pt x="368140" y="477717"/>
                </a:lnTo>
                <a:lnTo>
                  <a:pt x="362894" y="500086"/>
                </a:lnTo>
                <a:lnTo>
                  <a:pt x="351125" y="517223"/>
                </a:lnTo>
                <a:lnTo>
                  <a:pt x="334549" y="528117"/>
                </a:lnTo>
                <a:lnTo>
                  <a:pt x="314883" y="531753"/>
                </a:lnTo>
                <a:close/>
              </a:path>
              <a:path w="436880" h="902335">
                <a:moveTo>
                  <a:pt x="436660" y="207428"/>
                </a:moveTo>
                <a:lnTo>
                  <a:pt x="368869" y="216207"/>
                </a:lnTo>
                <a:lnTo>
                  <a:pt x="394002" y="197647"/>
                </a:lnTo>
                <a:lnTo>
                  <a:pt x="418762" y="178473"/>
                </a:lnTo>
                <a:lnTo>
                  <a:pt x="436660" y="166435"/>
                </a:lnTo>
                <a:lnTo>
                  <a:pt x="436660" y="207428"/>
                </a:lnTo>
                <a:close/>
              </a:path>
              <a:path w="436880" h="902335">
                <a:moveTo>
                  <a:pt x="436660" y="789527"/>
                </a:moveTo>
                <a:lnTo>
                  <a:pt x="254719" y="813090"/>
                </a:lnTo>
                <a:lnTo>
                  <a:pt x="268954" y="802287"/>
                </a:lnTo>
                <a:lnTo>
                  <a:pt x="276159" y="796901"/>
                </a:lnTo>
                <a:lnTo>
                  <a:pt x="323909" y="762819"/>
                </a:lnTo>
                <a:lnTo>
                  <a:pt x="363158" y="732772"/>
                </a:lnTo>
                <a:lnTo>
                  <a:pt x="400848" y="701038"/>
                </a:lnTo>
                <a:lnTo>
                  <a:pt x="436660" y="667067"/>
                </a:lnTo>
                <a:lnTo>
                  <a:pt x="436660" y="789527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90467" y="418946"/>
            <a:ext cx="472440" cy="541443"/>
          </a:xfrm>
          <a:custGeom>
            <a:avLst/>
            <a:gdLst/>
            <a:ahLst/>
            <a:cxnLst/>
            <a:rect l="l" t="t" r="r" b="b"/>
            <a:pathLst>
              <a:path w="708659" h="812165">
                <a:moveTo>
                  <a:pt x="422210" y="142118"/>
                </a:moveTo>
                <a:lnTo>
                  <a:pt x="310103" y="156636"/>
                </a:lnTo>
                <a:lnTo>
                  <a:pt x="322918" y="114415"/>
                </a:lnTo>
                <a:lnTo>
                  <a:pt x="327086" y="100865"/>
                </a:lnTo>
                <a:lnTo>
                  <a:pt x="348032" y="57079"/>
                </a:lnTo>
                <a:lnTo>
                  <a:pt x="378510" y="25426"/>
                </a:lnTo>
                <a:lnTo>
                  <a:pt x="416207" y="6276"/>
                </a:lnTo>
                <a:lnTo>
                  <a:pt x="458814" y="0"/>
                </a:lnTo>
                <a:lnTo>
                  <a:pt x="504018" y="6968"/>
                </a:lnTo>
                <a:lnTo>
                  <a:pt x="549508" y="27551"/>
                </a:lnTo>
                <a:lnTo>
                  <a:pt x="589664" y="57358"/>
                </a:lnTo>
                <a:lnTo>
                  <a:pt x="613380" y="82613"/>
                </a:lnTo>
                <a:lnTo>
                  <a:pt x="447924" y="104041"/>
                </a:lnTo>
                <a:lnTo>
                  <a:pt x="433133" y="116873"/>
                </a:lnTo>
                <a:lnTo>
                  <a:pt x="422210" y="142118"/>
                </a:lnTo>
                <a:close/>
              </a:path>
              <a:path w="708659" h="812165">
                <a:moveTo>
                  <a:pt x="519923" y="811348"/>
                </a:moveTo>
                <a:lnTo>
                  <a:pt x="475931" y="804288"/>
                </a:lnTo>
                <a:lnTo>
                  <a:pt x="430037" y="780913"/>
                </a:lnTo>
                <a:lnTo>
                  <a:pt x="384681" y="756796"/>
                </a:lnTo>
                <a:lnTo>
                  <a:pt x="340188" y="731558"/>
                </a:lnTo>
                <a:lnTo>
                  <a:pt x="296884" y="704820"/>
                </a:lnTo>
                <a:lnTo>
                  <a:pt x="255094" y="676204"/>
                </a:lnTo>
                <a:lnTo>
                  <a:pt x="215143" y="645330"/>
                </a:lnTo>
                <a:lnTo>
                  <a:pt x="177357" y="611820"/>
                </a:lnTo>
                <a:lnTo>
                  <a:pt x="142061" y="575295"/>
                </a:lnTo>
                <a:lnTo>
                  <a:pt x="109580" y="535377"/>
                </a:lnTo>
                <a:lnTo>
                  <a:pt x="80240" y="491686"/>
                </a:lnTo>
                <a:lnTo>
                  <a:pt x="54484" y="446483"/>
                </a:lnTo>
                <a:lnTo>
                  <a:pt x="32147" y="399941"/>
                </a:lnTo>
                <a:lnTo>
                  <a:pt x="14666" y="351879"/>
                </a:lnTo>
                <a:lnTo>
                  <a:pt x="3472" y="302116"/>
                </a:lnTo>
                <a:lnTo>
                  <a:pt x="0" y="250471"/>
                </a:lnTo>
                <a:lnTo>
                  <a:pt x="5692" y="196734"/>
                </a:lnTo>
                <a:lnTo>
                  <a:pt x="21641" y="148174"/>
                </a:lnTo>
                <a:lnTo>
                  <a:pt x="46772" y="111682"/>
                </a:lnTo>
                <a:lnTo>
                  <a:pt x="79135" y="87023"/>
                </a:lnTo>
                <a:lnTo>
                  <a:pt x="116789" y="73929"/>
                </a:lnTo>
                <a:lnTo>
                  <a:pt x="157791" y="72133"/>
                </a:lnTo>
                <a:lnTo>
                  <a:pt x="200201" y="81370"/>
                </a:lnTo>
                <a:lnTo>
                  <a:pt x="242078" y="101371"/>
                </a:lnTo>
                <a:lnTo>
                  <a:pt x="259733" y="113676"/>
                </a:lnTo>
                <a:lnTo>
                  <a:pt x="276558" y="127507"/>
                </a:lnTo>
                <a:lnTo>
                  <a:pt x="293149" y="142087"/>
                </a:lnTo>
                <a:lnTo>
                  <a:pt x="309549" y="156161"/>
                </a:lnTo>
                <a:lnTo>
                  <a:pt x="130769" y="179314"/>
                </a:lnTo>
                <a:lnTo>
                  <a:pt x="105291" y="225764"/>
                </a:lnTo>
                <a:lnTo>
                  <a:pt x="103076" y="244726"/>
                </a:lnTo>
                <a:lnTo>
                  <a:pt x="106368" y="294782"/>
                </a:lnTo>
                <a:lnTo>
                  <a:pt x="117142" y="342604"/>
                </a:lnTo>
                <a:lnTo>
                  <a:pt x="134262" y="388367"/>
                </a:lnTo>
                <a:lnTo>
                  <a:pt x="156593" y="432245"/>
                </a:lnTo>
                <a:lnTo>
                  <a:pt x="182999" y="474413"/>
                </a:lnTo>
                <a:lnTo>
                  <a:pt x="211820" y="512765"/>
                </a:lnTo>
                <a:lnTo>
                  <a:pt x="243526" y="547843"/>
                </a:lnTo>
                <a:lnTo>
                  <a:pt x="277721" y="580166"/>
                </a:lnTo>
                <a:lnTo>
                  <a:pt x="314007" y="610252"/>
                </a:lnTo>
                <a:lnTo>
                  <a:pt x="351987" y="638619"/>
                </a:lnTo>
                <a:lnTo>
                  <a:pt x="391264" y="665787"/>
                </a:lnTo>
                <a:lnTo>
                  <a:pt x="431440" y="692274"/>
                </a:lnTo>
                <a:lnTo>
                  <a:pt x="472119" y="718599"/>
                </a:lnTo>
                <a:lnTo>
                  <a:pt x="603783" y="701547"/>
                </a:lnTo>
                <a:lnTo>
                  <a:pt x="581039" y="751129"/>
                </a:lnTo>
                <a:lnTo>
                  <a:pt x="555999" y="786574"/>
                </a:lnTo>
                <a:lnTo>
                  <a:pt x="538807" y="802661"/>
                </a:lnTo>
                <a:lnTo>
                  <a:pt x="519923" y="811348"/>
                </a:lnTo>
                <a:close/>
              </a:path>
              <a:path w="708659" h="812165">
                <a:moveTo>
                  <a:pt x="603783" y="701547"/>
                </a:moveTo>
                <a:lnTo>
                  <a:pt x="472119" y="718599"/>
                </a:lnTo>
                <a:lnTo>
                  <a:pt x="478731" y="708943"/>
                </a:lnTo>
                <a:lnTo>
                  <a:pt x="484689" y="700358"/>
                </a:lnTo>
                <a:lnTo>
                  <a:pt x="490049" y="692394"/>
                </a:lnTo>
                <a:lnTo>
                  <a:pt x="518272" y="642960"/>
                </a:lnTo>
                <a:lnTo>
                  <a:pt x="539874" y="600982"/>
                </a:lnTo>
                <a:lnTo>
                  <a:pt x="559111" y="558553"/>
                </a:lnTo>
                <a:lnTo>
                  <a:pt x="575418" y="515563"/>
                </a:lnTo>
                <a:lnTo>
                  <a:pt x="588232" y="471902"/>
                </a:lnTo>
                <a:lnTo>
                  <a:pt x="596988" y="427458"/>
                </a:lnTo>
                <a:lnTo>
                  <a:pt x="601123" y="382121"/>
                </a:lnTo>
                <a:lnTo>
                  <a:pt x="600074" y="335779"/>
                </a:lnTo>
                <a:lnTo>
                  <a:pt x="593275" y="288323"/>
                </a:lnTo>
                <a:lnTo>
                  <a:pt x="580164" y="239641"/>
                </a:lnTo>
                <a:lnTo>
                  <a:pt x="565982" y="203350"/>
                </a:lnTo>
                <a:lnTo>
                  <a:pt x="523880" y="140960"/>
                </a:lnTo>
                <a:lnTo>
                  <a:pt x="493389" y="116513"/>
                </a:lnTo>
                <a:lnTo>
                  <a:pt x="467576" y="104024"/>
                </a:lnTo>
                <a:lnTo>
                  <a:pt x="447924" y="104041"/>
                </a:lnTo>
                <a:lnTo>
                  <a:pt x="613380" y="82613"/>
                </a:lnTo>
                <a:lnTo>
                  <a:pt x="647985" y="130641"/>
                </a:lnTo>
                <a:lnTo>
                  <a:pt x="668216" y="172767"/>
                </a:lnTo>
                <a:lnTo>
                  <a:pt x="683873" y="217649"/>
                </a:lnTo>
                <a:lnTo>
                  <a:pt x="695988" y="264612"/>
                </a:lnTo>
                <a:lnTo>
                  <a:pt x="705275" y="318723"/>
                </a:lnTo>
                <a:lnTo>
                  <a:pt x="708614" y="372615"/>
                </a:lnTo>
                <a:lnTo>
                  <a:pt x="705569" y="426120"/>
                </a:lnTo>
                <a:lnTo>
                  <a:pt x="695707" y="479070"/>
                </a:lnTo>
                <a:lnTo>
                  <a:pt x="678594" y="531297"/>
                </a:lnTo>
                <a:lnTo>
                  <a:pt x="660144" y="575695"/>
                </a:lnTo>
                <a:lnTo>
                  <a:pt x="640909" y="619780"/>
                </a:lnTo>
                <a:lnTo>
                  <a:pt x="621144" y="663648"/>
                </a:lnTo>
                <a:lnTo>
                  <a:pt x="603783" y="701547"/>
                </a:lnTo>
                <a:close/>
              </a:path>
              <a:path w="708659" h="812165">
                <a:moveTo>
                  <a:pt x="390703" y="445520"/>
                </a:moveTo>
                <a:lnTo>
                  <a:pt x="368699" y="440617"/>
                </a:lnTo>
                <a:lnTo>
                  <a:pt x="348834" y="425228"/>
                </a:lnTo>
                <a:lnTo>
                  <a:pt x="331633" y="399808"/>
                </a:lnTo>
                <a:lnTo>
                  <a:pt x="317427" y="372299"/>
                </a:lnTo>
                <a:lnTo>
                  <a:pt x="302974" y="344897"/>
                </a:lnTo>
                <a:lnTo>
                  <a:pt x="271567" y="291702"/>
                </a:lnTo>
                <a:lnTo>
                  <a:pt x="237740" y="244121"/>
                </a:lnTo>
                <a:lnTo>
                  <a:pt x="198504" y="201577"/>
                </a:lnTo>
                <a:lnTo>
                  <a:pt x="164501" y="181968"/>
                </a:lnTo>
                <a:lnTo>
                  <a:pt x="145996" y="177554"/>
                </a:lnTo>
                <a:lnTo>
                  <a:pt x="130769" y="179314"/>
                </a:lnTo>
                <a:lnTo>
                  <a:pt x="309549" y="156161"/>
                </a:lnTo>
                <a:lnTo>
                  <a:pt x="310103" y="156636"/>
                </a:lnTo>
                <a:lnTo>
                  <a:pt x="422210" y="142118"/>
                </a:lnTo>
                <a:lnTo>
                  <a:pt x="421895" y="142862"/>
                </a:lnTo>
                <a:lnTo>
                  <a:pt x="411012" y="196152"/>
                </a:lnTo>
                <a:lnTo>
                  <a:pt x="410276" y="248764"/>
                </a:lnTo>
                <a:lnTo>
                  <a:pt x="418594" y="299568"/>
                </a:lnTo>
                <a:lnTo>
                  <a:pt x="418859" y="300957"/>
                </a:lnTo>
                <a:lnTo>
                  <a:pt x="435622" y="352109"/>
                </a:lnTo>
                <a:lnTo>
                  <a:pt x="443144" y="380367"/>
                </a:lnTo>
                <a:lnTo>
                  <a:pt x="441958" y="405249"/>
                </a:lnTo>
                <a:lnTo>
                  <a:pt x="432279" y="425404"/>
                </a:lnTo>
                <a:lnTo>
                  <a:pt x="414318" y="439484"/>
                </a:lnTo>
                <a:lnTo>
                  <a:pt x="390703" y="44552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32608" y="1238511"/>
            <a:ext cx="403437" cy="444500"/>
          </a:xfrm>
          <a:custGeom>
            <a:avLst/>
            <a:gdLst/>
            <a:ahLst/>
            <a:cxnLst/>
            <a:rect l="l" t="t" r="r" b="b"/>
            <a:pathLst>
              <a:path w="605155" h="666750">
                <a:moveTo>
                  <a:pt x="340222" y="666570"/>
                </a:moveTo>
                <a:lnTo>
                  <a:pt x="279275" y="635638"/>
                </a:lnTo>
                <a:lnTo>
                  <a:pt x="239519" y="602361"/>
                </a:lnTo>
                <a:lnTo>
                  <a:pt x="201620" y="567580"/>
                </a:lnTo>
                <a:lnTo>
                  <a:pt x="165828" y="531110"/>
                </a:lnTo>
                <a:lnTo>
                  <a:pt x="132397" y="492767"/>
                </a:lnTo>
                <a:lnTo>
                  <a:pt x="101579" y="452366"/>
                </a:lnTo>
                <a:lnTo>
                  <a:pt x="73626" y="409720"/>
                </a:lnTo>
                <a:lnTo>
                  <a:pt x="48793" y="364647"/>
                </a:lnTo>
                <a:lnTo>
                  <a:pt x="27330" y="316959"/>
                </a:lnTo>
                <a:lnTo>
                  <a:pt x="11517" y="269947"/>
                </a:lnTo>
                <a:lnTo>
                  <a:pt x="2090" y="222049"/>
                </a:lnTo>
                <a:lnTo>
                  <a:pt x="0" y="173309"/>
                </a:lnTo>
                <a:lnTo>
                  <a:pt x="6194" y="123770"/>
                </a:lnTo>
                <a:lnTo>
                  <a:pt x="22026" y="81780"/>
                </a:lnTo>
                <a:lnTo>
                  <a:pt x="48098" y="49068"/>
                </a:lnTo>
                <a:lnTo>
                  <a:pt x="81866" y="26839"/>
                </a:lnTo>
                <a:lnTo>
                  <a:pt x="120790" y="16298"/>
                </a:lnTo>
                <a:lnTo>
                  <a:pt x="162325" y="18650"/>
                </a:lnTo>
                <a:lnTo>
                  <a:pt x="203929" y="35101"/>
                </a:lnTo>
                <a:lnTo>
                  <a:pt x="224514" y="48700"/>
                </a:lnTo>
                <a:lnTo>
                  <a:pt x="243819" y="63728"/>
                </a:lnTo>
                <a:lnTo>
                  <a:pt x="262102" y="78998"/>
                </a:lnTo>
                <a:lnTo>
                  <a:pt x="278876" y="92708"/>
                </a:lnTo>
                <a:lnTo>
                  <a:pt x="141418" y="110510"/>
                </a:lnTo>
                <a:lnTo>
                  <a:pt x="103373" y="140729"/>
                </a:lnTo>
                <a:lnTo>
                  <a:pt x="96079" y="173824"/>
                </a:lnTo>
                <a:lnTo>
                  <a:pt x="100211" y="213052"/>
                </a:lnTo>
                <a:lnTo>
                  <a:pt x="106390" y="252136"/>
                </a:lnTo>
                <a:lnTo>
                  <a:pt x="113518" y="291154"/>
                </a:lnTo>
                <a:lnTo>
                  <a:pt x="120495" y="330183"/>
                </a:lnTo>
                <a:lnTo>
                  <a:pt x="129702" y="328991"/>
                </a:lnTo>
                <a:lnTo>
                  <a:pt x="152657" y="370186"/>
                </a:lnTo>
                <a:lnTo>
                  <a:pt x="178326" y="409747"/>
                </a:lnTo>
                <a:lnTo>
                  <a:pt x="206287" y="447549"/>
                </a:lnTo>
                <a:lnTo>
                  <a:pt x="236296" y="483789"/>
                </a:lnTo>
                <a:lnTo>
                  <a:pt x="268108" y="518667"/>
                </a:lnTo>
                <a:lnTo>
                  <a:pt x="301480" y="552379"/>
                </a:lnTo>
                <a:lnTo>
                  <a:pt x="321587" y="560116"/>
                </a:lnTo>
                <a:lnTo>
                  <a:pt x="490030" y="538301"/>
                </a:lnTo>
                <a:lnTo>
                  <a:pt x="472478" y="561709"/>
                </a:lnTo>
                <a:lnTo>
                  <a:pt x="439017" y="599060"/>
                </a:lnTo>
                <a:lnTo>
                  <a:pt x="401652" y="633297"/>
                </a:lnTo>
                <a:lnTo>
                  <a:pt x="367552" y="657973"/>
                </a:lnTo>
                <a:lnTo>
                  <a:pt x="340222" y="666570"/>
                </a:lnTo>
                <a:close/>
              </a:path>
              <a:path w="605155" h="666750">
                <a:moveTo>
                  <a:pt x="536418" y="60061"/>
                </a:moveTo>
                <a:lnTo>
                  <a:pt x="279622" y="93317"/>
                </a:lnTo>
                <a:lnTo>
                  <a:pt x="296028" y="73996"/>
                </a:lnTo>
                <a:lnTo>
                  <a:pt x="311979" y="54481"/>
                </a:lnTo>
                <a:lnTo>
                  <a:pt x="328604" y="36254"/>
                </a:lnTo>
                <a:lnTo>
                  <a:pt x="347034" y="20799"/>
                </a:lnTo>
                <a:lnTo>
                  <a:pt x="387961" y="2290"/>
                </a:lnTo>
                <a:lnTo>
                  <a:pt x="429197" y="0"/>
                </a:lnTo>
                <a:lnTo>
                  <a:pt x="468865" y="10831"/>
                </a:lnTo>
                <a:lnTo>
                  <a:pt x="505087" y="31691"/>
                </a:lnTo>
                <a:lnTo>
                  <a:pt x="535985" y="59482"/>
                </a:lnTo>
                <a:lnTo>
                  <a:pt x="536418" y="60061"/>
                </a:lnTo>
                <a:close/>
              </a:path>
              <a:path w="605155" h="666750">
                <a:moveTo>
                  <a:pt x="333298" y="366192"/>
                </a:moveTo>
                <a:lnTo>
                  <a:pt x="282473" y="349741"/>
                </a:lnTo>
                <a:lnTo>
                  <a:pt x="264960" y="311129"/>
                </a:lnTo>
                <a:lnTo>
                  <a:pt x="261463" y="301070"/>
                </a:lnTo>
                <a:lnTo>
                  <a:pt x="239923" y="253567"/>
                </a:lnTo>
                <a:lnTo>
                  <a:pt x="222438" y="216060"/>
                </a:lnTo>
                <a:lnTo>
                  <a:pt x="204331" y="178892"/>
                </a:lnTo>
                <a:lnTo>
                  <a:pt x="185008" y="142304"/>
                </a:lnTo>
                <a:lnTo>
                  <a:pt x="141418" y="110510"/>
                </a:lnTo>
                <a:lnTo>
                  <a:pt x="278876" y="92708"/>
                </a:lnTo>
                <a:lnTo>
                  <a:pt x="279622" y="93317"/>
                </a:lnTo>
                <a:lnTo>
                  <a:pt x="536418" y="60061"/>
                </a:lnTo>
                <a:lnTo>
                  <a:pt x="556180" y="86438"/>
                </a:lnTo>
                <a:lnTo>
                  <a:pt x="406451" y="105829"/>
                </a:lnTo>
                <a:lnTo>
                  <a:pt x="378668" y="146103"/>
                </a:lnTo>
                <a:lnTo>
                  <a:pt x="371021" y="190416"/>
                </a:lnTo>
                <a:lnTo>
                  <a:pt x="367578" y="235442"/>
                </a:lnTo>
                <a:lnTo>
                  <a:pt x="367587" y="253752"/>
                </a:lnTo>
                <a:lnTo>
                  <a:pt x="368779" y="272739"/>
                </a:lnTo>
                <a:lnTo>
                  <a:pt x="370068" y="290492"/>
                </a:lnTo>
                <a:lnTo>
                  <a:pt x="370642" y="308862"/>
                </a:lnTo>
                <a:lnTo>
                  <a:pt x="368543" y="327979"/>
                </a:lnTo>
                <a:lnTo>
                  <a:pt x="362064" y="344808"/>
                </a:lnTo>
                <a:lnTo>
                  <a:pt x="350538" y="357996"/>
                </a:lnTo>
                <a:lnTo>
                  <a:pt x="333298" y="366192"/>
                </a:lnTo>
                <a:close/>
              </a:path>
              <a:path w="605155" h="666750">
                <a:moveTo>
                  <a:pt x="490030" y="538301"/>
                </a:moveTo>
                <a:lnTo>
                  <a:pt x="321587" y="560116"/>
                </a:lnTo>
                <a:lnTo>
                  <a:pt x="330053" y="555839"/>
                </a:lnTo>
                <a:lnTo>
                  <a:pt x="338302" y="548990"/>
                </a:lnTo>
                <a:lnTo>
                  <a:pt x="372980" y="515668"/>
                </a:lnTo>
                <a:lnTo>
                  <a:pt x="404300" y="480103"/>
                </a:lnTo>
                <a:lnTo>
                  <a:pt x="432024" y="442202"/>
                </a:lnTo>
                <a:lnTo>
                  <a:pt x="455915" y="401876"/>
                </a:lnTo>
                <a:lnTo>
                  <a:pt x="475735" y="359034"/>
                </a:lnTo>
                <a:lnTo>
                  <a:pt x="491248" y="313584"/>
                </a:lnTo>
                <a:lnTo>
                  <a:pt x="500963" y="263461"/>
                </a:lnTo>
                <a:lnTo>
                  <a:pt x="499837" y="214745"/>
                </a:lnTo>
                <a:lnTo>
                  <a:pt x="485437" y="168520"/>
                </a:lnTo>
                <a:lnTo>
                  <a:pt x="455330" y="125872"/>
                </a:lnTo>
                <a:lnTo>
                  <a:pt x="418743" y="106124"/>
                </a:lnTo>
                <a:lnTo>
                  <a:pt x="406451" y="105829"/>
                </a:lnTo>
                <a:lnTo>
                  <a:pt x="556180" y="86438"/>
                </a:lnTo>
                <a:lnTo>
                  <a:pt x="559681" y="91111"/>
                </a:lnTo>
                <a:lnTo>
                  <a:pt x="584305" y="140777"/>
                </a:lnTo>
                <a:lnTo>
                  <a:pt x="599169" y="190349"/>
                </a:lnTo>
                <a:lnTo>
                  <a:pt x="605038" y="239789"/>
                </a:lnTo>
                <a:lnTo>
                  <a:pt x="602675" y="289063"/>
                </a:lnTo>
                <a:lnTo>
                  <a:pt x="592845" y="338135"/>
                </a:lnTo>
                <a:lnTo>
                  <a:pt x="576313" y="386969"/>
                </a:lnTo>
                <a:lnTo>
                  <a:pt x="553842" y="435529"/>
                </a:lnTo>
                <a:lnTo>
                  <a:pt x="529452" y="479488"/>
                </a:lnTo>
                <a:lnTo>
                  <a:pt x="502477" y="521700"/>
                </a:lnTo>
                <a:lnTo>
                  <a:pt x="490030" y="538301"/>
                </a:lnTo>
                <a:close/>
              </a:path>
              <a:path w="605155" h="666750">
                <a:moveTo>
                  <a:pt x="129702" y="328991"/>
                </a:moveTo>
                <a:lnTo>
                  <a:pt x="120495" y="330183"/>
                </a:lnTo>
                <a:lnTo>
                  <a:pt x="129523" y="328669"/>
                </a:lnTo>
                <a:lnTo>
                  <a:pt x="129702" y="328991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44302" y="50438"/>
            <a:ext cx="11619534" cy="5883645"/>
            <a:chOff x="644889" y="311817"/>
            <a:chExt cx="17429300" cy="8825467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9562" y="311817"/>
              <a:ext cx="1944627" cy="1721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44" y="1637001"/>
              <a:ext cx="819377" cy="2920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93896" y="7544704"/>
              <a:ext cx="6256020" cy="1592580"/>
            </a:xfrm>
            <a:custGeom>
              <a:avLst/>
              <a:gdLst/>
              <a:ahLst/>
              <a:cxnLst/>
              <a:rect l="l" t="t" r="r" b="b"/>
              <a:pathLst>
                <a:path w="6256020" h="1592579">
                  <a:moveTo>
                    <a:pt x="5181636" y="1230528"/>
                  </a:moveTo>
                  <a:lnTo>
                    <a:pt x="4842406" y="1164151"/>
                  </a:lnTo>
                  <a:lnTo>
                    <a:pt x="4887465" y="1160027"/>
                  </a:lnTo>
                  <a:lnTo>
                    <a:pt x="4930804" y="1168507"/>
                  </a:lnTo>
                  <a:lnTo>
                    <a:pt x="5070197" y="1156960"/>
                  </a:lnTo>
                  <a:lnTo>
                    <a:pt x="5122419" y="1141296"/>
                  </a:lnTo>
                  <a:lnTo>
                    <a:pt x="5171647" y="1125047"/>
                  </a:lnTo>
                  <a:lnTo>
                    <a:pt x="5220514" y="1095786"/>
                  </a:lnTo>
                  <a:lnTo>
                    <a:pt x="5266773" y="1066015"/>
                  </a:lnTo>
                  <a:lnTo>
                    <a:pt x="5310620" y="1035772"/>
                  </a:lnTo>
                  <a:lnTo>
                    <a:pt x="5352248" y="1005095"/>
                  </a:lnTo>
                  <a:lnTo>
                    <a:pt x="5391850" y="974021"/>
                  </a:lnTo>
                  <a:lnTo>
                    <a:pt x="5466318" y="910947"/>
                  </a:lnTo>
                  <a:lnTo>
                    <a:pt x="5505849" y="866919"/>
                  </a:lnTo>
                  <a:lnTo>
                    <a:pt x="5653406" y="740501"/>
                  </a:lnTo>
                  <a:lnTo>
                    <a:pt x="5692560" y="696399"/>
                  </a:lnTo>
                  <a:lnTo>
                    <a:pt x="5802377" y="601420"/>
                  </a:lnTo>
                  <a:lnTo>
                    <a:pt x="5841331" y="557278"/>
                  </a:lnTo>
                  <a:lnTo>
                    <a:pt x="5877810" y="525594"/>
                  </a:lnTo>
                  <a:lnTo>
                    <a:pt x="5989530" y="418045"/>
                  </a:lnTo>
                  <a:lnTo>
                    <a:pt x="6030343" y="387209"/>
                  </a:lnTo>
                  <a:lnTo>
                    <a:pt x="6062436" y="380548"/>
                  </a:lnTo>
                  <a:lnTo>
                    <a:pt x="6097907" y="387488"/>
                  </a:lnTo>
                  <a:lnTo>
                    <a:pt x="6146415" y="409921"/>
                  </a:lnTo>
                  <a:lnTo>
                    <a:pt x="6198207" y="432996"/>
                  </a:lnTo>
                  <a:lnTo>
                    <a:pt x="6232028" y="465495"/>
                  </a:lnTo>
                  <a:lnTo>
                    <a:pt x="6250925" y="495074"/>
                  </a:lnTo>
                  <a:lnTo>
                    <a:pt x="6255510" y="521853"/>
                  </a:lnTo>
                  <a:lnTo>
                    <a:pt x="6077849" y="487090"/>
                  </a:lnTo>
                  <a:lnTo>
                    <a:pt x="6047114" y="494017"/>
                  </a:lnTo>
                  <a:lnTo>
                    <a:pt x="6015402" y="513694"/>
                  </a:lnTo>
                  <a:lnTo>
                    <a:pt x="5975668" y="544742"/>
                  </a:lnTo>
                  <a:lnTo>
                    <a:pt x="5944809" y="577526"/>
                  </a:lnTo>
                  <a:lnTo>
                    <a:pt x="5914365" y="610391"/>
                  </a:lnTo>
                  <a:lnTo>
                    <a:pt x="5883298" y="643135"/>
                  </a:lnTo>
                  <a:lnTo>
                    <a:pt x="5850568" y="675553"/>
                  </a:lnTo>
                  <a:lnTo>
                    <a:pt x="5736126" y="769628"/>
                  </a:lnTo>
                  <a:lnTo>
                    <a:pt x="5695483" y="813439"/>
                  </a:lnTo>
                  <a:lnTo>
                    <a:pt x="5503766" y="970038"/>
                  </a:lnTo>
                  <a:lnTo>
                    <a:pt x="5462804" y="1013787"/>
                  </a:lnTo>
                  <a:lnTo>
                    <a:pt x="5268960" y="1169970"/>
                  </a:lnTo>
                  <a:lnTo>
                    <a:pt x="5227191" y="1200619"/>
                  </a:lnTo>
                  <a:lnTo>
                    <a:pt x="5181636" y="1230528"/>
                  </a:lnTo>
                  <a:close/>
                </a:path>
                <a:path w="6256020" h="1592579">
                  <a:moveTo>
                    <a:pt x="5061351" y="1530513"/>
                  </a:moveTo>
                  <a:lnTo>
                    <a:pt x="4794656" y="1478329"/>
                  </a:lnTo>
                  <a:lnTo>
                    <a:pt x="4936948" y="1467349"/>
                  </a:lnTo>
                  <a:lnTo>
                    <a:pt x="4986740" y="1451210"/>
                  </a:lnTo>
                  <a:lnTo>
                    <a:pt x="5080814" y="1417854"/>
                  </a:lnTo>
                  <a:lnTo>
                    <a:pt x="5172481" y="1384027"/>
                  </a:lnTo>
                  <a:lnTo>
                    <a:pt x="5219713" y="1354446"/>
                  </a:lnTo>
                  <a:lnTo>
                    <a:pt x="5263742" y="1337180"/>
                  </a:lnTo>
                  <a:lnTo>
                    <a:pt x="5306951" y="1319753"/>
                  </a:lnTo>
                  <a:lnTo>
                    <a:pt x="5351725" y="1289691"/>
                  </a:lnTo>
                  <a:lnTo>
                    <a:pt x="5393132" y="1271911"/>
                  </a:lnTo>
                  <a:lnTo>
                    <a:pt x="5435995" y="1241476"/>
                  </a:lnTo>
                  <a:lnTo>
                    <a:pt x="5475383" y="1223301"/>
                  </a:lnTo>
                  <a:lnTo>
                    <a:pt x="5516117" y="1192449"/>
                  </a:lnTo>
                  <a:lnTo>
                    <a:pt x="5555706" y="1161373"/>
                  </a:lnTo>
                  <a:lnTo>
                    <a:pt x="5594095" y="1130062"/>
                  </a:lnTo>
                  <a:lnTo>
                    <a:pt x="5631229" y="1098505"/>
                  </a:lnTo>
                  <a:lnTo>
                    <a:pt x="5669493" y="1054229"/>
                  </a:lnTo>
                  <a:lnTo>
                    <a:pt x="5704668" y="1022289"/>
                  </a:lnTo>
                  <a:lnTo>
                    <a:pt x="5739553" y="990293"/>
                  </a:lnTo>
                  <a:lnTo>
                    <a:pt x="5774182" y="958246"/>
                  </a:lnTo>
                  <a:lnTo>
                    <a:pt x="5811025" y="913692"/>
                  </a:lnTo>
                  <a:lnTo>
                    <a:pt x="5845239" y="881564"/>
                  </a:lnTo>
                  <a:lnTo>
                    <a:pt x="5881732" y="836941"/>
                  </a:lnTo>
                  <a:lnTo>
                    <a:pt x="5949496" y="772556"/>
                  </a:lnTo>
                  <a:lnTo>
                    <a:pt x="5985710" y="727878"/>
                  </a:lnTo>
                  <a:lnTo>
                    <a:pt x="6053208" y="663440"/>
                  </a:lnTo>
                  <a:lnTo>
                    <a:pt x="6089437" y="618766"/>
                  </a:lnTo>
                  <a:lnTo>
                    <a:pt x="6123296" y="586569"/>
                  </a:lnTo>
                  <a:lnTo>
                    <a:pt x="6159698" y="541928"/>
                  </a:lnTo>
                  <a:lnTo>
                    <a:pt x="6112215" y="506755"/>
                  </a:lnTo>
                  <a:lnTo>
                    <a:pt x="6077849" y="487090"/>
                  </a:lnTo>
                  <a:lnTo>
                    <a:pt x="6255510" y="521853"/>
                  </a:lnTo>
                  <a:lnTo>
                    <a:pt x="6243955" y="558414"/>
                  </a:lnTo>
                  <a:lnTo>
                    <a:pt x="6219307" y="592414"/>
                  </a:lnTo>
                  <a:lnTo>
                    <a:pt x="6179740" y="636436"/>
                  </a:lnTo>
                  <a:lnTo>
                    <a:pt x="6142993" y="681009"/>
                  </a:lnTo>
                  <a:lnTo>
                    <a:pt x="6074742" y="745299"/>
                  </a:lnTo>
                  <a:lnTo>
                    <a:pt x="6038314" y="789934"/>
                  </a:lnTo>
                  <a:lnTo>
                    <a:pt x="6004386" y="822118"/>
                  </a:lnTo>
                  <a:lnTo>
                    <a:pt x="5900295" y="931159"/>
                  </a:lnTo>
                  <a:lnTo>
                    <a:pt x="5863940" y="975809"/>
                  </a:lnTo>
                  <a:lnTo>
                    <a:pt x="5795922" y="1040145"/>
                  </a:lnTo>
                  <a:lnTo>
                    <a:pt x="5759334" y="1084749"/>
                  </a:lnTo>
                  <a:lnTo>
                    <a:pt x="5690643" y="1148954"/>
                  </a:lnTo>
                  <a:lnTo>
                    <a:pt x="5655263" y="1180853"/>
                  </a:lnTo>
                  <a:lnTo>
                    <a:pt x="5616103" y="1224954"/>
                  </a:lnTo>
                  <a:lnTo>
                    <a:pt x="5578100" y="1256341"/>
                  </a:lnTo>
                  <a:lnTo>
                    <a:pt x="5538876" y="1287488"/>
                  </a:lnTo>
                  <a:lnTo>
                    <a:pt x="5500931" y="1305945"/>
                  </a:lnTo>
                  <a:lnTo>
                    <a:pt x="5459449" y="1336651"/>
                  </a:lnTo>
                  <a:lnTo>
                    <a:pt x="5416930" y="1367154"/>
                  </a:lnTo>
                  <a:lnTo>
                    <a:pt x="5375872" y="1385002"/>
                  </a:lnTo>
                  <a:lnTo>
                    <a:pt x="5331459" y="1415134"/>
                  </a:lnTo>
                  <a:lnTo>
                    <a:pt x="5288630" y="1432635"/>
                  </a:lnTo>
                  <a:lnTo>
                    <a:pt x="5242568" y="1462445"/>
                  </a:lnTo>
                  <a:lnTo>
                    <a:pt x="5198212" y="1479647"/>
                  </a:lnTo>
                  <a:lnTo>
                    <a:pt x="5107542" y="1513669"/>
                  </a:lnTo>
                  <a:lnTo>
                    <a:pt x="5061351" y="1530513"/>
                  </a:lnTo>
                  <a:close/>
                </a:path>
                <a:path w="6256020" h="1592579">
                  <a:moveTo>
                    <a:pt x="3142781" y="1064522"/>
                  </a:moveTo>
                  <a:lnTo>
                    <a:pt x="2828072" y="1002943"/>
                  </a:lnTo>
                  <a:lnTo>
                    <a:pt x="2982474" y="994332"/>
                  </a:lnTo>
                  <a:lnTo>
                    <a:pt x="3034484" y="978627"/>
                  </a:lnTo>
                  <a:lnTo>
                    <a:pt x="3082619" y="975105"/>
                  </a:lnTo>
                  <a:lnTo>
                    <a:pt x="3131887" y="958864"/>
                  </a:lnTo>
                  <a:lnTo>
                    <a:pt x="3179978" y="942392"/>
                  </a:lnTo>
                  <a:lnTo>
                    <a:pt x="3229461" y="913252"/>
                  </a:lnTo>
                  <a:lnTo>
                    <a:pt x="3275588" y="896396"/>
                  </a:lnTo>
                  <a:lnTo>
                    <a:pt x="3320927" y="879385"/>
                  </a:lnTo>
                  <a:lnTo>
                    <a:pt x="3368047" y="849783"/>
                  </a:lnTo>
                  <a:lnTo>
                    <a:pt x="3412200" y="832541"/>
                  </a:lnTo>
                  <a:lnTo>
                    <a:pt x="3458712" y="802819"/>
                  </a:lnTo>
                  <a:lnTo>
                    <a:pt x="3504348" y="772926"/>
                  </a:lnTo>
                  <a:lnTo>
                    <a:pt x="3549145" y="742869"/>
                  </a:lnTo>
                  <a:lnTo>
                    <a:pt x="3593143" y="712655"/>
                  </a:lnTo>
                  <a:lnTo>
                    <a:pt x="3636380" y="682293"/>
                  </a:lnTo>
                  <a:lnTo>
                    <a:pt x="3678895" y="651790"/>
                  </a:lnTo>
                  <a:lnTo>
                    <a:pt x="3720727" y="621152"/>
                  </a:lnTo>
                  <a:lnTo>
                    <a:pt x="3761915" y="590389"/>
                  </a:lnTo>
                  <a:lnTo>
                    <a:pt x="3802497" y="559507"/>
                  </a:lnTo>
                  <a:lnTo>
                    <a:pt x="3842512" y="528514"/>
                  </a:lnTo>
                  <a:lnTo>
                    <a:pt x="3881999" y="497418"/>
                  </a:lnTo>
                  <a:lnTo>
                    <a:pt x="3923435" y="453763"/>
                  </a:lnTo>
                  <a:lnTo>
                    <a:pt x="3961982" y="422483"/>
                  </a:lnTo>
                  <a:lnTo>
                    <a:pt x="4000118" y="391122"/>
                  </a:lnTo>
                  <a:lnTo>
                    <a:pt x="4042361" y="347624"/>
                  </a:lnTo>
                  <a:lnTo>
                    <a:pt x="4082592" y="316674"/>
                  </a:lnTo>
                  <a:lnTo>
                    <a:pt x="4125580" y="273322"/>
                  </a:lnTo>
                  <a:lnTo>
                    <a:pt x="4166342" y="242475"/>
                  </a:lnTo>
                  <a:lnTo>
                    <a:pt x="4209649" y="199186"/>
                  </a:lnTo>
                  <a:lnTo>
                    <a:pt x="4248603" y="180926"/>
                  </a:lnTo>
                  <a:lnTo>
                    <a:pt x="4288856" y="162921"/>
                  </a:lnTo>
                  <a:lnTo>
                    <a:pt x="4328698" y="170717"/>
                  </a:lnTo>
                  <a:lnTo>
                    <a:pt x="4373735" y="192470"/>
                  </a:lnTo>
                  <a:lnTo>
                    <a:pt x="4405616" y="211649"/>
                  </a:lnTo>
                  <a:lnTo>
                    <a:pt x="4440195" y="218415"/>
                  </a:lnTo>
                  <a:lnTo>
                    <a:pt x="4503801" y="256742"/>
                  </a:lnTo>
                  <a:lnTo>
                    <a:pt x="4538929" y="289498"/>
                  </a:lnTo>
                  <a:lnTo>
                    <a:pt x="4558166" y="319143"/>
                  </a:lnTo>
                  <a:lnTo>
                    <a:pt x="4559957" y="332435"/>
                  </a:lnTo>
                  <a:lnTo>
                    <a:pt x="4275771" y="276828"/>
                  </a:lnTo>
                  <a:lnTo>
                    <a:pt x="4248742" y="284480"/>
                  </a:lnTo>
                  <a:lnTo>
                    <a:pt x="4221715" y="305073"/>
                  </a:lnTo>
                  <a:lnTo>
                    <a:pt x="4182411" y="336205"/>
                  </a:lnTo>
                  <a:lnTo>
                    <a:pt x="4140436" y="379755"/>
                  </a:lnTo>
                  <a:lnTo>
                    <a:pt x="4061363" y="441928"/>
                  </a:lnTo>
                  <a:lnTo>
                    <a:pt x="4019737" y="485547"/>
                  </a:lnTo>
                  <a:lnTo>
                    <a:pt x="3981015" y="516793"/>
                  </a:lnTo>
                  <a:lnTo>
                    <a:pt x="3940493" y="560627"/>
                  </a:lnTo>
                  <a:lnTo>
                    <a:pt x="3904222" y="592352"/>
                  </a:lnTo>
                  <a:lnTo>
                    <a:pt x="3867146" y="623920"/>
                  </a:lnTo>
                  <a:lnTo>
                    <a:pt x="3829289" y="655335"/>
                  </a:lnTo>
                  <a:lnTo>
                    <a:pt x="3790676" y="686602"/>
                  </a:lnTo>
                  <a:lnTo>
                    <a:pt x="3751329" y="717726"/>
                  </a:lnTo>
                  <a:lnTo>
                    <a:pt x="3711272" y="748711"/>
                  </a:lnTo>
                  <a:lnTo>
                    <a:pt x="3672968" y="767097"/>
                  </a:lnTo>
                  <a:lnTo>
                    <a:pt x="3631563" y="797818"/>
                  </a:lnTo>
                  <a:lnTo>
                    <a:pt x="3589520" y="828414"/>
                  </a:lnTo>
                  <a:lnTo>
                    <a:pt x="3546861" y="858890"/>
                  </a:lnTo>
                  <a:lnTo>
                    <a:pt x="3506050" y="876786"/>
                  </a:lnTo>
                  <a:lnTo>
                    <a:pt x="3462233" y="907035"/>
                  </a:lnTo>
                  <a:lnTo>
                    <a:pt x="3420310" y="924713"/>
                  </a:lnTo>
                  <a:lnTo>
                    <a:pt x="3375429" y="954754"/>
                  </a:lnTo>
                  <a:lnTo>
                    <a:pt x="3332489" y="972234"/>
                  </a:lnTo>
                  <a:lnTo>
                    <a:pt x="3286638" y="1002085"/>
                  </a:lnTo>
                  <a:lnTo>
                    <a:pt x="3242777" y="1019384"/>
                  </a:lnTo>
                  <a:lnTo>
                    <a:pt x="3194725" y="1035863"/>
                  </a:lnTo>
                  <a:lnTo>
                    <a:pt x="3142781" y="1064522"/>
                  </a:lnTo>
                  <a:close/>
                </a:path>
                <a:path w="6256020" h="1592579">
                  <a:moveTo>
                    <a:pt x="4930965" y="1285006"/>
                  </a:moveTo>
                  <a:lnTo>
                    <a:pt x="4708620" y="1241500"/>
                  </a:lnTo>
                  <a:lnTo>
                    <a:pt x="4672150" y="1221423"/>
                  </a:lnTo>
                  <a:lnTo>
                    <a:pt x="4640120" y="1189274"/>
                  </a:lnTo>
                  <a:lnTo>
                    <a:pt x="4607715" y="1169993"/>
                  </a:lnTo>
                  <a:lnTo>
                    <a:pt x="4579877" y="1138664"/>
                  </a:lnTo>
                  <a:lnTo>
                    <a:pt x="4554229" y="1107764"/>
                  </a:lnTo>
                  <a:lnTo>
                    <a:pt x="4533275" y="1064841"/>
                  </a:lnTo>
                  <a:lnTo>
                    <a:pt x="4514638" y="1022372"/>
                  </a:lnTo>
                  <a:lnTo>
                    <a:pt x="4498382" y="980369"/>
                  </a:lnTo>
                  <a:lnTo>
                    <a:pt x="4484571" y="938844"/>
                  </a:lnTo>
                  <a:lnTo>
                    <a:pt x="4475705" y="885346"/>
                  </a:lnTo>
                  <a:lnTo>
                    <a:pt x="4469618" y="832391"/>
                  </a:lnTo>
                  <a:lnTo>
                    <a:pt x="4466717" y="780060"/>
                  </a:lnTo>
                  <a:lnTo>
                    <a:pt x="4468562" y="715717"/>
                  </a:lnTo>
                  <a:lnTo>
                    <a:pt x="4469400" y="664118"/>
                  </a:lnTo>
                  <a:lnTo>
                    <a:pt x="4470792" y="612627"/>
                  </a:lnTo>
                  <a:lnTo>
                    <a:pt x="4471861" y="561073"/>
                  </a:lnTo>
                  <a:lnTo>
                    <a:pt x="4478656" y="510639"/>
                  </a:lnTo>
                  <a:lnTo>
                    <a:pt x="4488878" y="460876"/>
                  </a:lnTo>
                  <a:lnTo>
                    <a:pt x="4492922" y="422845"/>
                  </a:lnTo>
                  <a:lnTo>
                    <a:pt x="4483622" y="395143"/>
                  </a:lnTo>
                  <a:lnTo>
                    <a:pt x="4456820" y="364017"/>
                  </a:lnTo>
                  <a:lnTo>
                    <a:pt x="4420255" y="330981"/>
                  </a:lnTo>
                  <a:lnTo>
                    <a:pt x="4374657" y="322059"/>
                  </a:lnTo>
                  <a:lnTo>
                    <a:pt x="4335391" y="288494"/>
                  </a:lnTo>
                  <a:lnTo>
                    <a:pt x="4559957" y="332435"/>
                  </a:lnTo>
                  <a:lnTo>
                    <a:pt x="4563539" y="359017"/>
                  </a:lnTo>
                  <a:lnTo>
                    <a:pt x="4561953" y="397529"/>
                  </a:lnTo>
                  <a:lnTo>
                    <a:pt x="4555662" y="448062"/>
                  </a:lnTo>
                  <a:lnTo>
                    <a:pt x="4546690" y="511010"/>
                  </a:lnTo>
                  <a:lnTo>
                    <a:pt x="4540555" y="561573"/>
                  </a:lnTo>
                  <a:lnTo>
                    <a:pt x="4535456" y="612339"/>
                  </a:lnTo>
                  <a:lnTo>
                    <a:pt x="4532033" y="663432"/>
                  </a:lnTo>
                  <a:lnTo>
                    <a:pt x="4528488" y="727443"/>
                  </a:lnTo>
                  <a:lnTo>
                    <a:pt x="4530337" y="779568"/>
                  </a:lnTo>
                  <a:lnTo>
                    <a:pt x="4536939" y="832623"/>
                  </a:lnTo>
                  <a:lnTo>
                    <a:pt x="4546972" y="886350"/>
                  </a:lnTo>
                  <a:lnTo>
                    <a:pt x="4562649" y="928240"/>
                  </a:lnTo>
                  <a:lnTo>
                    <a:pt x="4581306" y="970713"/>
                  </a:lnTo>
                  <a:lnTo>
                    <a:pt x="4602716" y="1013725"/>
                  </a:lnTo>
                  <a:lnTo>
                    <a:pt x="4629092" y="1044767"/>
                  </a:lnTo>
                  <a:lnTo>
                    <a:pt x="4657770" y="1076260"/>
                  </a:lnTo>
                  <a:lnTo>
                    <a:pt x="4690963" y="1095696"/>
                  </a:lnTo>
                  <a:lnTo>
                    <a:pt x="4726004" y="1115493"/>
                  </a:lnTo>
                  <a:lnTo>
                    <a:pt x="4762670" y="1135608"/>
                  </a:lnTo>
                  <a:lnTo>
                    <a:pt x="4800733" y="1155997"/>
                  </a:lnTo>
                  <a:lnTo>
                    <a:pt x="5181636" y="1230528"/>
                  </a:lnTo>
                  <a:lnTo>
                    <a:pt x="5135196" y="1247323"/>
                  </a:lnTo>
                  <a:lnTo>
                    <a:pt x="5085894" y="1263558"/>
                  </a:lnTo>
                  <a:lnTo>
                    <a:pt x="5036631" y="1266859"/>
                  </a:lnTo>
                  <a:lnTo>
                    <a:pt x="4982989" y="1282245"/>
                  </a:lnTo>
                  <a:lnTo>
                    <a:pt x="4930965" y="1285006"/>
                  </a:lnTo>
                  <a:close/>
                </a:path>
                <a:path w="6256020" h="1592579">
                  <a:moveTo>
                    <a:pt x="1007998" y="827982"/>
                  </a:moveTo>
                  <a:lnTo>
                    <a:pt x="739082" y="775364"/>
                  </a:lnTo>
                  <a:lnTo>
                    <a:pt x="787412" y="771880"/>
                  </a:lnTo>
                  <a:lnTo>
                    <a:pt x="837842" y="755866"/>
                  </a:lnTo>
                  <a:lnTo>
                    <a:pt x="885249" y="752201"/>
                  </a:lnTo>
                  <a:lnTo>
                    <a:pt x="934264" y="735910"/>
                  </a:lnTo>
                  <a:lnTo>
                    <a:pt x="979763" y="731872"/>
                  </a:lnTo>
                  <a:lnTo>
                    <a:pt x="1026377" y="715111"/>
                  </a:lnTo>
                  <a:lnTo>
                    <a:pt x="1076873" y="686169"/>
                  </a:lnTo>
                  <a:lnTo>
                    <a:pt x="1123377" y="669387"/>
                  </a:lnTo>
                  <a:lnTo>
                    <a:pt x="1168391" y="652313"/>
                  </a:lnTo>
                  <a:lnTo>
                    <a:pt x="1214411" y="622495"/>
                  </a:lnTo>
                  <a:lnTo>
                    <a:pt x="1256623" y="604873"/>
                  </a:lnTo>
                  <a:lnTo>
                    <a:pt x="1299962" y="574531"/>
                  </a:lnTo>
                  <a:lnTo>
                    <a:pt x="1342053" y="543944"/>
                  </a:lnTo>
                  <a:lnTo>
                    <a:pt x="1382954" y="513125"/>
                  </a:lnTo>
                  <a:lnTo>
                    <a:pt x="1422727" y="482084"/>
                  </a:lnTo>
                  <a:lnTo>
                    <a:pt x="1461431" y="450835"/>
                  </a:lnTo>
                  <a:lnTo>
                    <a:pt x="1499128" y="419389"/>
                  </a:lnTo>
                  <a:lnTo>
                    <a:pt x="1538317" y="375293"/>
                  </a:lnTo>
                  <a:lnTo>
                    <a:pt x="1574180" y="343488"/>
                  </a:lnTo>
                  <a:lnTo>
                    <a:pt x="1608368" y="311355"/>
                  </a:lnTo>
                  <a:lnTo>
                    <a:pt x="1645162" y="266791"/>
                  </a:lnTo>
                  <a:lnTo>
                    <a:pt x="1748878" y="170618"/>
                  </a:lnTo>
                  <a:lnTo>
                    <a:pt x="1820636" y="94073"/>
                  </a:lnTo>
                  <a:lnTo>
                    <a:pt x="1889754" y="29952"/>
                  </a:lnTo>
                  <a:lnTo>
                    <a:pt x="1912314" y="8485"/>
                  </a:lnTo>
                  <a:lnTo>
                    <a:pt x="1935085" y="0"/>
                  </a:lnTo>
                  <a:lnTo>
                    <a:pt x="2090688" y="30446"/>
                  </a:lnTo>
                  <a:lnTo>
                    <a:pt x="2192373" y="63284"/>
                  </a:lnTo>
                  <a:lnTo>
                    <a:pt x="2296251" y="83609"/>
                  </a:lnTo>
                  <a:lnTo>
                    <a:pt x="2346499" y="106382"/>
                  </a:lnTo>
                  <a:lnTo>
                    <a:pt x="2376337" y="125161"/>
                  </a:lnTo>
                  <a:lnTo>
                    <a:pt x="2387898" y="166246"/>
                  </a:lnTo>
                  <a:lnTo>
                    <a:pt x="2388076" y="205103"/>
                  </a:lnTo>
                  <a:lnTo>
                    <a:pt x="1921169" y="113744"/>
                  </a:lnTo>
                  <a:lnTo>
                    <a:pt x="1894470" y="134402"/>
                  </a:lnTo>
                  <a:lnTo>
                    <a:pt x="1869797" y="155456"/>
                  </a:lnTo>
                  <a:lnTo>
                    <a:pt x="1798625" y="219174"/>
                  </a:lnTo>
                  <a:lnTo>
                    <a:pt x="1760689" y="263515"/>
                  </a:lnTo>
                  <a:lnTo>
                    <a:pt x="1725168" y="295387"/>
                  </a:lnTo>
                  <a:lnTo>
                    <a:pt x="1687124" y="339706"/>
                  </a:lnTo>
                  <a:lnTo>
                    <a:pt x="1615413" y="403320"/>
                  </a:lnTo>
                  <a:lnTo>
                    <a:pt x="1576746" y="447517"/>
                  </a:lnTo>
                  <a:lnTo>
                    <a:pt x="1540187" y="479186"/>
                  </a:lnTo>
                  <a:lnTo>
                    <a:pt x="1503235" y="510778"/>
                  </a:lnTo>
                  <a:lnTo>
                    <a:pt x="1463391" y="554745"/>
                  </a:lnTo>
                  <a:lnTo>
                    <a:pt x="1387503" y="617541"/>
                  </a:lnTo>
                  <a:lnTo>
                    <a:pt x="1348469" y="648726"/>
                  </a:lnTo>
                  <a:lnTo>
                    <a:pt x="1308351" y="679699"/>
                  </a:lnTo>
                  <a:lnTo>
                    <a:pt x="1269571" y="697992"/>
                  </a:lnTo>
                  <a:lnTo>
                    <a:pt x="1227236" y="728531"/>
                  </a:lnTo>
                  <a:lnTo>
                    <a:pt x="1186207" y="746385"/>
                  </a:lnTo>
                  <a:lnTo>
                    <a:pt x="1141590" y="776477"/>
                  </a:lnTo>
                  <a:lnTo>
                    <a:pt x="1098246" y="793878"/>
                  </a:lnTo>
                  <a:lnTo>
                    <a:pt x="1053721" y="811047"/>
                  </a:lnTo>
                  <a:lnTo>
                    <a:pt x="1007998" y="827982"/>
                  </a:lnTo>
                  <a:close/>
                </a:path>
                <a:path w="6256020" h="1592579">
                  <a:moveTo>
                    <a:pt x="2843028" y="1122337"/>
                  </a:moveTo>
                  <a:lnTo>
                    <a:pt x="2714334" y="1097155"/>
                  </a:lnTo>
                  <a:lnTo>
                    <a:pt x="2600729" y="1036104"/>
                  </a:lnTo>
                  <a:lnTo>
                    <a:pt x="2566894" y="1003602"/>
                  </a:lnTo>
                  <a:lnTo>
                    <a:pt x="2533808" y="971246"/>
                  </a:lnTo>
                  <a:lnTo>
                    <a:pt x="2501442" y="939032"/>
                  </a:lnTo>
                  <a:lnTo>
                    <a:pt x="2472209" y="894489"/>
                  </a:lnTo>
                  <a:lnTo>
                    <a:pt x="2443638" y="850076"/>
                  </a:lnTo>
                  <a:lnTo>
                    <a:pt x="2418822" y="806398"/>
                  </a:lnTo>
                  <a:lnTo>
                    <a:pt x="2399148" y="750785"/>
                  </a:lnTo>
                  <a:lnTo>
                    <a:pt x="2379652" y="708148"/>
                  </a:lnTo>
                  <a:lnTo>
                    <a:pt x="2362683" y="666005"/>
                  </a:lnTo>
                  <a:lnTo>
                    <a:pt x="2350592" y="611876"/>
                  </a:lnTo>
                  <a:lnTo>
                    <a:pt x="2338413" y="570670"/>
                  </a:lnTo>
                  <a:lnTo>
                    <a:pt x="2330934" y="517443"/>
                  </a:lnTo>
                  <a:lnTo>
                    <a:pt x="2325629" y="464642"/>
                  </a:lnTo>
                  <a:lnTo>
                    <a:pt x="2322409" y="412249"/>
                  </a:lnTo>
                  <a:lnTo>
                    <a:pt x="2318747" y="372709"/>
                  </a:lnTo>
                  <a:lnTo>
                    <a:pt x="2319431" y="321080"/>
                  </a:lnTo>
                  <a:lnTo>
                    <a:pt x="2321935" y="269807"/>
                  </a:lnTo>
                  <a:lnTo>
                    <a:pt x="2322994" y="231191"/>
                  </a:lnTo>
                  <a:lnTo>
                    <a:pt x="2314033" y="216497"/>
                  </a:lnTo>
                  <a:lnTo>
                    <a:pt x="2298529" y="200523"/>
                  </a:lnTo>
                  <a:lnTo>
                    <a:pt x="2124802" y="166530"/>
                  </a:lnTo>
                  <a:lnTo>
                    <a:pt x="2078034" y="144438"/>
                  </a:lnTo>
                  <a:lnTo>
                    <a:pt x="2388076" y="205103"/>
                  </a:lnTo>
                  <a:lnTo>
                    <a:pt x="2388194" y="231008"/>
                  </a:lnTo>
                  <a:lnTo>
                    <a:pt x="2388544" y="282840"/>
                  </a:lnTo>
                  <a:lnTo>
                    <a:pt x="2389878" y="334864"/>
                  </a:lnTo>
                  <a:lnTo>
                    <a:pt x="2392444" y="387130"/>
                  </a:lnTo>
                  <a:lnTo>
                    <a:pt x="2396486" y="439684"/>
                  </a:lnTo>
                  <a:lnTo>
                    <a:pt x="2402252" y="492576"/>
                  </a:lnTo>
                  <a:lnTo>
                    <a:pt x="2409988" y="545853"/>
                  </a:lnTo>
                  <a:lnTo>
                    <a:pt x="2420841" y="599740"/>
                  </a:lnTo>
                  <a:lnTo>
                    <a:pt x="2438125" y="641944"/>
                  </a:lnTo>
                  <a:lnTo>
                    <a:pt x="2456681" y="697338"/>
                  </a:lnTo>
                  <a:lnTo>
                    <a:pt x="2481107" y="740940"/>
                  </a:lnTo>
                  <a:lnTo>
                    <a:pt x="2508682" y="785158"/>
                  </a:lnTo>
                  <a:lnTo>
                    <a:pt x="2539125" y="829938"/>
                  </a:lnTo>
                  <a:lnTo>
                    <a:pt x="2574595" y="862760"/>
                  </a:lnTo>
                  <a:lnTo>
                    <a:pt x="2609919" y="908494"/>
                  </a:lnTo>
                  <a:lnTo>
                    <a:pt x="2651076" y="929488"/>
                  </a:lnTo>
                  <a:lnTo>
                    <a:pt x="2690767" y="963136"/>
                  </a:lnTo>
                  <a:lnTo>
                    <a:pt x="2733890" y="984515"/>
                  </a:lnTo>
                  <a:lnTo>
                    <a:pt x="3142781" y="1064522"/>
                  </a:lnTo>
                  <a:lnTo>
                    <a:pt x="3092029" y="1080473"/>
                  </a:lnTo>
                  <a:lnTo>
                    <a:pt x="3040238" y="1096221"/>
                  </a:lnTo>
                  <a:lnTo>
                    <a:pt x="2990021" y="1099336"/>
                  </a:lnTo>
                  <a:lnTo>
                    <a:pt x="2938400" y="1115117"/>
                  </a:lnTo>
                  <a:lnTo>
                    <a:pt x="2843028" y="1122337"/>
                  </a:lnTo>
                  <a:close/>
                </a:path>
                <a:path w="6256020" h="1592579">
                  <a:moveTo>
                    <a:pt x="3155862" y="1351780"/>
                  </a:moveTo>
                  <a:lnTo>
                    <a:pt x="2834358" y="1288872"/>
                  </a:lnTo>
                  <a:lnTo>
                    <a:pt x="2880086" y="1284878"/>
                  </a:lnTo>
                  <a:lnTo>
                    <a:pt x="2923153" y="1293305"/>
                  </a:lnTo>
                  <a:lnTo>
                    <a:pt x="3013252" y="1285053"/>
                  </a:lnTo>
                  <a:lnTo>
                    <a:pt x="3060157" y="1268349"/>
                  </a:lnTo>
                  <a:lnTo>
                    <a:pt x="3104151" y="1264017"/>
                  </a:lnTo>
                  <a:lnTo>
                    <a:pt x="3195348" y="1230098"/>
                  </a:lnTo>
                  <a:lnTo>
                    <a:pt x="3242426" y="1200487"/>
                  </a:lnTo>
                  <a:lnTo>
                    <a:pt x="3285832" y="1183099"/>
                  </a:lnTo>
                  <a:lnTo>
                    <a:pt x="3330853" y="1153085"/>
                  </a:lnTo>
                  <a:lnTo>
                    <a:pt x="3372451" y="1135343"/>
                  </a:lnTo>
                  <a:lnTo>
                    <a:pt x="3415345" y="1104914"/>
                  </a:lnTo>
                  <a:lnTo>
                    <a:pt x="3456936" y="1074229"/>
                  </a:lnTo>
                  <a:lnTo>
                    <a:pt x="3579765" y="981795"/>
                  </a:lnTo>
                  <a:lnTo>
                    <a:pt x="3618144" y="963423"/>
                  </a:lnTo>
                  <a:lnTo>
                    <a:pt x="4063895" y="623596"/>
                  </a:lnTo>
                  <a:lnTo>
                    <a:pt x="4142027" y="574179"/>
                  </a:lnTo>
                  <a:lnTo>
                    <a:pt x="4167211" y="553225"/>
                  </a:lnTo>
                  <a:lnTo>
                    <a:pt x="4201591" y="559952"/>
                  </a:lnTo>
                  <a:lnTo>
                    <a:pt x="4210164" y="587512"/>
                  </a:lnTo>
                  <a:lnTo>
                    <a:pt x="4216539" y="614641"/>
                  </a:lnTo>
                  <a:lnTo>
                    <a:pt x="4221044" y="641404"/>
                  </a:lnTo>
                  <a:lnTo>
                    <a:pt x="4220825" y="680184"/>
                  </a:lnTo>
                  <a:lnTo>
                    <a:pt x="4220585" y="693077"/>
                  </a:lnTo>
                  <a:lnTo>
                    <a:pt x="4153538" y="679958"/>
                  </a:lnTo>
                  <a:lnTo>
                    <a:pt x="3565289" y="1108371"/>
                  </a:lnTo>
                  <a:lnTo>
                    <a:pt x="3522258" y="1138774"/>
                  </a:lnTo>
                  <a:lnTo>
                    <a:pt x="3478733" y="1169080"/>
                  </a:lnTo>
                  <a:lnTo>
                    <a:pt x="3434604" y="1199268"/>
                  </a:lnTo>
                  <a:lnTo>
                    <a:pt x="3389760" y="1229316"/>
                  </a:lnTo>
                  <a:lnTo>
                    <a:pt x="3344093" y="1259203"/>
                  </a:lnTo>
                  <a:lnTo>
                    <a:pt x="3299930" y="1276443"/>
                  </a:lnTo>
                  <a:lnTo>
                    <a:pt x="3252285" y="1305943"/>
                  </a:lnTo>
                  <a:lnTo>
                    <a:pt x="3205925" y="1322753"/>
                  </a:lnTo>
                  <a:lnTo>
                    <a:pt x="3155862" y="1351780"/>
                  </a:lnTo>
                  <a:close/>
                </a:path>
                <a:path w="6256020" h="1592579">
                  <a:moveTo>
                    <a:pt x="4780464" y="1592020"/>
                  </a:moveTo>
                  <a:lnTo>
                    <a:pt x="4691353" y="1574583"/>
                  </a:lnTo>
                  <a:lnTo>
                    <a:pt x="4605917" y="1531984"/>
                  </a:lnTo>
                  <a:lnTo>
                    <a:pt x="4565163" y="1498128"/>
                  </a:lnTo>
                  <a:lnTo>
                    <a:pt x="4522407" y="1476821"/>
                  </a:lnTo>
                  <a:lnTo>
                    <a:pt x="4483154" y="1443259"/>
                  </a:lnTo>
                  <a:lnTo>
                    <a:pt x="4445043" y="1409920"/>
                  </a:lnTo>
                  <a:lnTo>
                    <a:pt x="4410592" y="1364357"/>
                  </a:lnTo>
                  <a:lnTo>
                    <a:pt x="4375000" y="1331511"/>
                  </a:lnTo>
                  <a:lnTo>
                    <a:pt x="4340785" y="1298934"/>
                  </a:lnTo>
                  <a:lnTo>
                    <a:pt x="4310462" y="1254179"/>
                  </a:lnTo>
                  <a:lnTo>
                    <a:pt x="4281671" y="1209723"/>
                  </a:lnTo>
                  <a:lnTo>
                    <a:pt x="4254391" y="1165562"/>
                  </a:lnTo>
                  <a:lnTo>
                    <a:pt x="4229710" y="1121911"/>
                  </a:lnTo>
                  <a:lnTo>
                    <a:pt x="4207847" y="1078810"/>
                  </a:lnTo>
                  <a:lnTo>
                    <a:pt x="4191459" y="1023840"/>
                  </a:lnTo>
                  <a:lnTo>
                    <a:pt x="4175887" y="981971"/>
                  </a:lnTo>
                  <a:lnTo>
                    <a:pt x="4166229" y="928317"/>
                  </a:lnTo>
                  <a:lnTo>
                    <a:pt x="4160263" y="875387"/>
                  </a:lnTo>
                  <a:lnTo>
                    <a:pt x="4158209" y="823222"/>
                  </a:lnTo>
                  <a:lnTo>
                    <a:pt x="4160287" y="771865"/>
                  </a:lnTo>
                  <a:lnTo>
                    <a:pt x="4160085" y="758885"/>
                  </a:lnTo>
                  <a:lnTo>
                    <a:pt x="4161440" y="733268"/>
                  </a:lnTo>
                  <a:lnTo>
                    <a:pt x="4159837" y="720013"/>
                  </a:lnTo>
                  <a:lnTo>
                    <a:pt x="4158078" y="706728"/>
                  </a:lnTo>
                  <a:lnTo>
                    <a:pt x="4159408" y="694048"/>
                  </a:lnTo>
                  <a:lnTo>
                    <a:pt x="4154977" y="693181"/>
                  </a:lnTo>
                  <a:lnTo>
                    <a:pt x="4153538" y="679958"/>
                  </a:lnTo>
                  <a:lnTo>
                    <a:pt x="4220585" y="693077"/>
                  </a:lnTo>
                  <a:lnTo>
                    <a:pt x="4220345" y="705971"/>
                  </a:lnTo>
                  <a:lnTo>
                    <a:pt x="4217937" y="757263"/>
                  </a:lnTo>
                  <a:lnTo>
                    <a:pt x="4219528" y="809338"/>
                  </a:lnTo>
                  <a:lnTo>
                    <a:pt x="4225027" y="862177"/>
                  </a:lnTo>
                  <a:lnTo>
                    <a:pt x="4234345" y="915764"/>
                  </a:lnTo>
                  <a:lnTo>
                    <a:pt x="4249832" y="957617"/>
                  </a:lnTo>
                  <a:lnTo>
                    <a:pt x="4266519" y="1012645"/>
                  </a:lnTo>
                  <a:lnTo>
                    <a:pt x="4289194" y="1055905"/>
                  </a:lnTo>
                  <a:lnTo>
                    <a:pt x="4315330" y="1099841"/>
                  </a:lnTo>
                  <a:lnTo>
                    <a:pt x="4344836" y="1144437"/>
                  </a:lnTo>
                  <a:lnTo>
                    <a:pt x="4377622" y="1189675"/>
                  </a:lnTo>
                  <a:lnTo>
                    <a:pt x="4409244" y="1221744"/>
                  </a:lnTo>
                  <a:lnTo>
                    <a:pt x="4441823" y="1254000"/>
                  </a:lnTo>
                  <a:lnTo>
                    <a:pt x="4541580" y="1351165"/>
                  </a:lnTo>
                  <a:lnTo>
                    <a:pt x="4620388" y="1418348"/>
                  </a:lnTo>
                  <a:lnTo>
                    <a:pt x="4704844" y="1460755"/>
                  </a:lnTo>
                  <a:lnTo>
                    <a:pt x="5061351" y="1530513"/>
                  </a:lnTo>
                  <a:lnTo>
                    <a:pt x="4967560" y="1563924"/>
                  </a:lnTo>
                  <a:lnTo>
                    <a:pt x="4919349" y="1580373"/>
                  </a:lnTo>
                  <a:lnTo>
                    <a:pt x="4780464" y="1592020"/>
                  </a:lnTo>
                  <a:close/>
                </a:path>
                <a:path w="6256020" h="1592579">
                  <a:moveTo>
                    <a:pt x="717555" y="1185258"/>
                  </a:moveTo>
                  <a:lnTo>
                    <a:pt x="519229" y="1146452"/>
                  </a:lnTo>
                  <a:lnTo>
                    <a:pt x="471070" y="1124088"/>
                  </a:lnTo>
                  <a:lnTo>
                    <a:pt x="425041" y="1102141"/>
                  </a:lnTo>
                  <a:lnTo>
                    <a:pt x="381080" y="1080598"/>
                  </a:lnTo>
                  <a:lnTo>
                    <a:pt x="341561" y="1046984"/>
                  </a:lnTo>
                  <a:lnTo>
                    <a:pt x="301545" y="1026213"/>
                  </a:lnTo>
                  <a:lnTo>
                    <a:pt x="268284" y="980882"/>
                  </a:lnTo>
                  <a:lnTo>
                    <a:pt x="234400" y="948370"/>
                  </a:lnTo>
                  <a:lnTo>
                    <a:pt x="202267" y="916201"/>
                  </a:lnTo>
                  <a:lnTo>
                    <a:pt x="174261" y="871899"/>
                  </a:lnTo>
                  <a:lnTo>
                    <a:pt x="147881" y="827915"/>
                  </a:lnTo>
                  <a:lnTo>
                    <a:pt x="123801" y="784380"/>
                  </a:lnTo>
                  <a:lnTo>
                    <a:pt x="104582" y="728856"/>
                  </a:lnTo>
                  <a:lnTo>
                    <a:pt x="85269" y="686255"/>
                  </a:lnTo>
                  <a:lnTo>
                    <a:pt x="68223" y="644097"/>
                  </a:lnTo>
                  <a:lnTo>
                    <a:pt x="55807" y="589904"/>
                  </a:lnTo>
                  <a:lnTo>
                    <a:pt x="43064" y="548588"/>
                  </a:lnTo>
                  <a:lnTo>
                    <a:pt x="34795" y="495207"/>
                  </a:lnTo>
                  <a:lnTo>
                    <a:pt x="28484" y="442209"/>
                  </a:lnTo>
                  <a:lnTo>
                    <a:pt x="21615" y="402042"/>
                  </a:lnTo>
                  <a:lnTo>
                    <a:pt x="18987" y="349765"/>
                  </a:lnTo>
                  <a:lnTo>
                    <a:pt x="18085" y="297825"/>
                  </a:lnTo>
                  <a:lnTo>
                    <a:pt x="17423" y="271814"/>
                  </a:lnTo>
                  <a:lnTo>
                    <a:pt x="12660" y="257941"/>
                  </a:lnTo>
                  <a:lnTo>
                    <a:pt x="9090" y="231361"/>
                  </a:lnTo>
                  <a:lnTo>
                    <a:pt x="4689" y="204618"/>
                  </a:lnTo>
                  <a:lnTo>
                    <a:pt x="0" y="164878"/>
                  </a:lnTo>
                  <a:lnTo>
                    <a:pt x="15874" y="116221"/>
                  </a:lnTo>
                  <a:lnTo>
                    <a:pt x="48263" y="70795"/>
                  </a:lnTo>
                  <a:lnTo>
                    <a:pt x="90680" y="53213"/>
                  </a:lnTo>
                  <a:lnTo>
                    <a:pt x="125861" y="34215"/>
                  </a:lnTo>
                  <a:lnTo>
                    <a:pt x="193215" y="21512"/>
                  </a:lnTo>
                  <a:lnTo>
                    <a:pt x="225076" y="27747"/>
                  </a:lnTo>
                  <a:lnTo>
                    <a:pt x="274584" y="24493"/>
                  </a:lnTo>
                  <a:lnTo>
                    <a:pt x="306646" y="43707"/>
                  </a:lnTo>
                  <a:lnTo>
                    <a:pt x="326922" y="73556"/>
                  </a:lnTo>
                  <a:lnTo>
                    <a:pt x="336192" y="127134"/>
                  </a:lnTo>
                  <a:lnTo>
                    <a:pt x="338227" y="153414"/>
                  </a:lnTo>
                  <a:lnTo>
                    <a:pt x="230849" y="132403"/>
                  </a:lnTo>
                  <a:lnTo>
                    <a:pt x="207005" y="140678"/>
                  </a:lnTo>
                  <a:lnTo>
                    <a:pt x="170497" y="146476"/>
                  </a:lnTo>
                  <a:lnTo>
                    <a:pt x="135182" y="139566"/>
                  </a:lnTo>
                  <a:lnTo>
                    <a:pt x="103038" y="146217"/>
                  </a:lnTo>
                  <a:lnTo>
                    <a:pt x="78480" y="180234"/>
                  </a:lnTo>
                  <a:lnTo>
                    <a:pt x="76041" y="192698"/>
                  </a:lnTo>
                  <a:lnTo>
                    <a:pt x="77149" y="192914"/>
                  </a:lnTo>
                  <a:lnTo>
                    <a:pt x="77368" y="244721"/>
                  </a:lnTo>
                  <a:lnTo>
                    <a:pt x="79336" y="296869"/>
                  </a:lnTo>
                  <a:lnTo>
                    <a:pt x="83172" y="349383"/>
                  </a:lnTo>
                  <a:lnTo>
                    <a:pt x="88995" y="402286"/>
                  </a:lnTo>
                  <a:lnTo>
                    <a:pt x="96926" y="455601"/>
                  </a:lnTo>
                  <a:lnTo>
                    <a:pt x="109522" y="496888"/>
                  </a:lnTo>
                  <a:lnTo>
                    <a:pt x="122026" y="551098"/>
                  </a:lnTo>
                  <a:lnTo>
                    <a:pt x="136997" y="605791"/>
                  </a:lnTo>
                  <a:lnTo>
                    <a:pt x="156992" y="648526"/>
                  </a:lnTo>
                  <a:lnTo>
                    <a:pt x="177254" y="704254"/>
                  </a:lnTo>
                  <a:lnTo>
                    <a:pt x="202908" y="748096"/>
                  </a:lnTo>
                  <a:lnTo>
                    <a:pt x="230149" y="792249"/>
                  </a:lnTo>
                  <a:lnTo>
                    <a:pt x="258953" y="836707"/>
                  </a:lnTo>
                  <a:lnTo>
                    <a:pt x="291733" y="869003"/>
                  </a:lnTo>
                  <a:lnTo>
                    <a:pt x="326028" y="901595"/>
                  </a:lnTo>
                  <a:lnTo>
                    <a:pt x="361813" y="934479"/>
                  </a:lnTo>
                  <a:lnTo>
                    <a:pt x="401502" y="955186"/>
                  </a:lnTo>
                  <a:lnTo>
                    <a:pt x="440194" y="988638"/>
                  </a:lnTo>
                  <a:lnTo>
                    <a:pt x="526682" y="1031443"/>
                  </a:lnTo>
                  <a:lnTo>
                    <a:pt x="1099178" y="1143463"/>
                  </a:lnTo>
                  <a:lnTo>
                    <a:pt x="1054174" y="1147598"/>
                  </a:lnTo>
                  <a:lnTo>
                    <a:pt x="1006094" y="1164072"/>
                  </a:lnTo>
                  <a:lnTo>
                    <a:pt x="959793" y="1167953"/>
                  </a:lnTo>
                  <a:lnTo>
                    <a:pt x="910369" y="1184163"/>
                  </a:lnTo>
                  <a:lnTo>
                    <a:pt x="814252" y="1191238"/>
                  </a:lnTo>
                  <a:lnTo>
                    <a:pt x="767512" y="1182092"/>
                  </a:lnTo>
                  <a:lnTo>
                    <a:pt x="717555" y="1185258"/>
                  </a:lnTo>
                  <a:close/>
                </a:path>
                <a:path w="6256020" h="1592579">
                  <a:moveTo>
                    <a:pt x="1099178" y="1143463"/>
                  </a:moveTo>
                  <a:lnTo>
                    <a:pt x="725645" y="1070374"/>
                  </a:lnTo>
                  <a:lnTo>
                    <a:pt x="778953" y="1067864"/>
                  </a:lnTo>
                  <a:lnTo>
                    <a:pt x="828561" y="1077570"/>
                  </a:lnTo>
                  <a:lnTo>
                    <a:pt x="929083" y="1071358"/>
                  </a:lnTo>
                  <a:lnTo>
                    <a:pt x="980106" y="1055460"/>
                  </a:lnTo>
                  <a:lnTo>
                    <a:pt x="1027644" y="1051821"/>
                  </a:lnTo>
                  <a:lnTo>
                    <a:pt x="1076628" y="1035523"/>
                  </a:lnTo>
                  <a:lnTo>
                    <a:pt x="1124673" y="1019043"/>
                  </a:lnTo>
                  <a:lnTo>
                    <a:pt x="1171833" y="1002389"/>
                  </a:lnTo>
                  <a:lnTo>
                    <a:pt x="1218163" y="985573"/>
                  </a:lnTo>
                  <a:lnTo>
                    <a:pt x="1266154" y="956140"/>
                  </a:lnTo>
                  <a:lnTo>
                    <a:pt x="1310983" y="939030"/>
                  </a:lnTo>
                  <a:lnTo>
                    <a:pt x="1356737" y="909161"/>
                  </a:lnTo>
                  <a:lnTo>
                    <a:pt x="1399058" y="891560"/>
                  </a:lnTo>
                  <a:lnTo>
                    <a:pt x="1442867" y="861309"/>
                  </a:lnTo>
                  <a:lnTo>
                    <a:pt x="1483329" y="843345"/>
                  </a:lnTo>
                  <a:lnTo>
                    <a:pt x="1525367" y="812748"/>
                  </a:lnTo>
                  <a:lnTo>
                    <a:pt x="1566586" y="781991"/>
                  </a:lnTo>
                  <a:lnTo>
                    <a:pt x="1607028" y="751081"/>
                  </a:lnTo>
                  <a:lnTo>
                    <a:pt x="1646739" y="720029"/>
                  </a:lnTo>
                  <a:lnTo>
                    <a:pt x="1685761" y="688842"/>
                  </a:lnTo>
                  <a:lnTo>
                    <a:pt x="1724140" y="657529"/>
                  </a:lnTo>
                  <a:lnTo>
                    <a:pt x="1761917" y="626098"/>
                  </a:lnTo>
                  <a:lnTo>
                    <a:pt x="1799138" y="594559"/>
                  </a:lnTo>
                  <a:lnTo>
                    <a:pt x="1835847" y="562919"/>
                  </a:lnTo>
                  <a:lnTo>
                    <a:pt x="1874524" y="518724"/>
                  </a:lnTo>
                  <a:lnTo>
                    <a:pt x="1910338" y="486909"/>
                  </a:lnTo>
                  <a:lnTo>
                    <a:pt x="1945771" y="455020"/>
                  </a:lnTo>
                  <a:lnTo>
                    <a:pt x="1981460" y="423180"/>
                  </a:lnTo>
                  <a:lnTo>
                    <a:pt x="2008014" y="415435"/>
                  </a:lnTo>
                  <a:lnTo>
                    <a:pt x="2028651" y="432414"/>
                  </a:lnTo>
                  <a:lnTo>
                    <a:pt x="2046592" y="474747"/>
                  </a:lnTo>
                  <a:lnTo>
                    <a:pt x="2060103" y="529154"/>
                  </a:lnTo>
                  <a:lnTo>
                    <a:pt x="2071253" y="557218"/>
                  </a:lnTo>
                  <a:lnTo>
                    <a:pt x="1977117" y="538798"/>
                  </a:lnTo>
                  <a:lnTo>
                    <a:pt x="1965685" y="549502"/>
                  </a:lnTo>
                  <a:lnTo>
                    <a:pt x="1953890" y="560135"/>
                  </a:lnTo>
                  <a:lnTo>
                    <a:pt x="1941991" y="570747"/>
                  </a:lnTo>
                  <a:lnTo>
                    <a:pt x="1930247" y="581390"/>
                  </a:lnTo>
                  <a:lnTo>
                    <a:pt x="1894033" y="613127"/>
                  </a:lnTo>
                  <a:lnTo>
                    <a:pt x="1855088" y="657270"/>
                  </a:lnTo>
                  <a:lnTo>
                    <a:pt x="1818231" y="688881"/>
                  </a:lnTo>
                  <a:lnTo>
                    <a:pt x="1780966" y="720412"/>
                  </a:lnTo>
                  <a:lnTo>
                    <a:pt x="1743233" y="751851"/>
                  </a:lnTo>
                  <a:lnTo>
                    <a:pt x="1704974" y="783187"/>
                  </a:lnTo>
                  <a:lnTo>
                    <a:pt x="1666130" y="814409"/>
                  </a:lnTo>
                  <a:lnTo>
                    <a:pt x="1626645" y="845506"/>
                  </a:lnTo>
                  <a:lnTo>
                    <a:pt x="1586458" y="876465"/>
                  </a:lnTo>
                  <a:lnTo>
                    <a:pt x="1545511" y="907275"/>
                  </a:lnTo>
                  <a:lnTo>
                    <a:pt x="1503747" y="937926"/>
                  </a:lnTo>
                  <a:lnTo>
                    <a:pt x="1461106" y="968405"/>
                  </a:lnTo>
                  <a:lnTo>
                    <a:pt x="1419969" y="986237"/>
                  </a:lnTo>
                  <a:lnTo>
                    <a:pt x="1375400" y="1016339"/>
                  </a:lnTo>
                  <a:lnTo>
                    <a:pt x="1329780" y="1046235"/>
                  </a:lnTo>
                  <a:lnTo>
                    <a:pt x="1285488" y="1063450"/>
                  </a:lnTo>
                  <a:lnTo>
                    <a:pt x="1240358" y="1080501"/>
                  </a:lnTo>
                  <a:lnTo>
                    <a:pt x="1192246" y="1109910"/>
                  </a:lnTo>
                  <a:lnTo>
                    <a:pt x="1099178" y="1143463"/>
                  </a:lnTo>
                  <a:close/>
                </a:path>
                <a:path w="6256020" h="1592579">
                  <a:moveTo>
                    <a:pt x="615554" y="880601"/>
                  </a:moveTo>
                  <a:lnTo>
                    <a:pt x="573635" y="859458"/>
                  </a:lnTo>
                  <a:lnTo>
                    <a:pt x="531810" y="851274"/>
                  </a:lnTo>
                  <a:lnTo>
                    <a:pt x="494803" y="831093"/>
                  </a:lnTo>
                  <a:lnTo>
                    <a:pt x="462463" y="798883"/>
                  </a:lnTo>
                  <a:lnTo>
                    <a:pt x="429757" y="779542"/>
                  </a:lnTo>
                  <a:lnTo>
                    <a:pt x="403850" y="735651"/>
                  </a:lnTo>
                  <a:lnTo>
                    <a:pt x="379712" y="692105"/>
                  </a:lnTo>
                  <a:lnTo>
                    <a:pt x="357189" y="648875"/>
                  </a:lnTo>
                  <a:lnTo>
                    <a:pt x="334537" y="592680"/>
                  </a:lnTo>
                  <a:lnTo>
                    <a:pt x="320972" y="525321"/>
                  </a:lnTo>
                  <a:lnTo>
                    <a:pt x="311779" y="484700"/>
                  </a:lnTo>
                  <a:lnTo>
                    <a:pt x="305277" y="431665"/>
                  </a:lnTo>
                  <a:lnTo>
                    <a:pt x="299075" y="378688"/>
                  </a:lnTo>
                  <a:lnTo>
                    <a:pt x="293223" y="325779"/>
                  </a:lnTo>
                  <a:lnTo>
                    <a:pt x="285329" y="285412"/>
                  </a:lnTo>
                  <a:lnTo>
                    <a:pt x="280319" y="232669"/>
                  </a:lnTo>
                  <a:lnTo>
                    <a:pt x="275803" y="180022"/>
                  </a:lnTo>
                  <a:lnTo>
                    <a:pt x="267066" y="152430"/>
                  </a:lnTo>
                  <a:lnTo>
                    <a:pt x="251475" y="136439"/>
                  </a:lnTo>
                  <a:lnTo>
                    <a:pt x="338227" y="153414"/>
                  </a:lnTo>
                  <a:lnTo>
                    <a:pt x="339245" y="166554"/>
                  </a:lnTo>
                  <a:lnTo>
                    <a:pt x="340948" y="205709"/>
                  </a:lnTo>
                  <a:lnTo>
                    <a:pt x="343066" y="244946"/>
                  </a:lnTo>
                  <a:lnTo>
                    <a:pt x="347366" y="284610"/>
                  </a:lnTo>
                  <a:lnTo>
                    <a:pt x="355302" y="337926"/>
                  </a:lnTo>
                  <a:lnTo>
                    <a:pt x="366129" y="378867"/>
                  </a:lnTo>
                  <a:lnTo>
                    <a:pt x="375421" y="432449"/>
                  </a:lnTo>
                  <a:lnTo>
                    <a:pt x="386070" y="486296"/>
                  </a:lnTo>
                  <a:lnTo>
                    <a:pt x="398526" y="540496"/>
                  </a:lnTo>
                  <a:lnTo>
                    <a:pt x="418474" y="583222"/>
                  </a:lnTo>
                  <a:lnTo>
                    <a:pt x="441541" y="626558"/>
                  </a:lnTo>
                  <a:lnTo>
                    <a:pt x="467385" y="670438"/>
                  </a:lnTo>
                  <a:lnTo>
                    <a:pt x="498109" y="702331"/>
                  </a:lnTo>
                  <a:lnTo>
                    <a:pt x="533371" y="722171"/>
                  </a:lnTo>
                  <a:lnTo>
                    <a:pt x="570395" y="742357"/>
                  </a:lnTo>
                  <a:lnTo>
                    <a:pt x="1007998" y="827982"/>
                  </a:lnTo>
                  <a:lnTo>
                    <a:pt x="961062" y="844680"/>
                  </a:lnTo>
                  <a:lnTo>
                    <a:pt x="915334" y="848673"/>
                  </a:lnTo>
                  <a:lnTo>
                    <a:pt x="865920" y="864886"/>
                  </a:lnTo>
                  <a:lnTo>
                    <a:pt x="768167" y="871641"/>
                  </a:lnTo>
                  <a:lnTo>
                    <a:pt x="665036" y="877343"/>
                  </a:lnTo>
                  <a:lnTo>
                    <a:pt x="615554" y="880601"/>
                  </a:lnTo>
                  <a:close/>
                </a:path>
                <a:path w="6256020" h="1592579">
                  <a:moveTo>
                    <a:pt x="2858891" y="1410139"/>
                  </a:moveTo>
                  <a:lnTo>
                    <a:pt x="2665283" y="1372256"/>
                  </a:lnTo>
                  <a:lnTo>
                    <a:pt x="2618452" y="1350152"/>
                  </a:lnTo>
                  <a:lnTo>
                    <a:pt x="2570371" y="1340744"/>
                  </a:lnTo>
                  <a:lnTo>
                    <a:pt x="2525936" y="1319109"/>
                  </a:lnTo>
                  <a:lnTo>
                    <a:pt x="2485170" y="1285250"/>
                  </a:lnTo>
                  <a:lnTo>
                    <a:pt x="2443214" y="1264100"/>
                  </a:lnTo>
                  <a:lnTo>
                    <a:pt x="2404967" y="1230735"/>
                  </a:lnTo>
                  <a:lnTo>
                    <a:pt x="2365573" y="1210085"/>
                  </a:lnTo>
                  <a:lnTo>
                    <a:pt x="2329929" y="1177229"/>
                  </a:lnTo>
                  <a:lnTo>
                    <a:pt x="2295618" y="1144634"/>
                  </a:lnTo>
                  <a:lnTo>
                    <a:pt x="2262660" y="1112304"/>
                  </a:lnTo>
                  <a:lnTo>
                    <a:pt x="2233515" y="1067778"/>
                  </a:lnTo>
                  <a:lnTo>
                    <a:pt x="2203325" y="1035989"/>
                  </a:lnTo>
                  <a:lnTo>
                    <a:pt x="2176989" y="992014"/>
                  </a:lnTo>
                  <a:lnTo>
                    <a:pt x="2152089" y="948319"/>
                  </a:lnTo>
                  <a:lnTo>
                    <a:pt x="2128646" y="904909"/>
                  </a:lnTo>
                  <a:lnTo>
                    <a:pt x="2108277" y="862101"/>
                  </a:lnTo>
                  <a:lnTo>
                    <a:pt x="2090944" y="806946"/>
                  </a:lnTo>
                  <a:lnTo>
                    <a:pt x="2071588" y="764337"/>
                  </a:lnTo>
                  <a:lnTo>
                    <a:pt x="2014195" y="636639"/>
                  </a:lnTo>
                  <a:lnTo>
                    <a:pt x="1997122" y="581535"/>
                  </a:lnTo>
                  <a:lnTo>
                    <a:pt x="1977117" y="538798"/>
                  </a:lnTo>
                  <a:lnTo>
                    <a:pt x="2071253" y="557218"/>
                  </a:lnTo>
                  <a:lnTo>
                    <a:pt x="2076828" y="571249"/>
                  </a:lnTo>
                  <a:lnTo>
                    <a:pt x="2092162" y="626013"/>
                  </a:lnTo>
                  <a:lnTo>
                    <a:pt x="2111062" y="668534"/>
                  </a:lnTo>
                  <a:lnTo>
                    <a:pt x="2131169" y="711290"/>
                  </a:lnTo>
                  <a:lnTo>
                    <a:pt x="2152560" y="754299"/>
                  </a:lnTo>
                  <a:lnTo>
                    <a:pt x="2172876" y="810037"/>
                  </a:lnTo>
                  <a:lnTo>
                    <a:pt x="2199512" y="841131"/>
                  </a:lnTo>
                  <a:lnTo>
                    <a:pt x="2225231" y="884986"/>
                  </a:lnTo>
                  <a:lnTo>
                    <a:pt x="2252550" y="929154"/>
                  </a:lnTo>
                  <a:lnTo>
                    <a:pt x="2281549" y="973650"/>
                  </a:lnTo>
                  <a:lnTo>
                    <a:pt x="2314744" y="1006027"/>
                  </a:lnTo>
                  <a:lnTo>
                    <a:pt x="2347338" y="1051227"/>
                  </a:lnTo>
                  <a:lnTo>
                    <a:pt x="2420201" y="1117248"/>
                  </a:lnTo>
                  <a:lnTo>
                    <a:pt x="2459807" y="1137938"/>
                  </a:lnTo>
                  <a:lnTo>
                    <a:pt x="2497382" y="1171172"/>
                  </a:lnTo>
                  <a:lnTo>
                    <a:pt x="2660249" y="1254804"/>
                  </a:lnTo>
                  <a:lnTo>
                    <a:pt x="3155862" y="1351780"/>
                  </a:lnTo>
                  <a:lnTo>
                    <a:pt x="3106865" y="1368074"/>
                  </a:lnTo>
                  <a:lnTo>
                    <a:pt x="3006097" y="1400121"/>
                  </a:lnTo>
                  <a:lnTo>
                    <a:pt x="2858891" y="1410139"/>
                  </a:lnTo>
                  <a:close/>
                </a:path>
                <a:path w="6256020" h="1592579">
                  <a:moveTo>
                    <a:pt x="4834281" y="1279029"/>
                  </a:moveTo>
                  <a:lnTo>
                    <a:pt x="4789749" y="1270315"/>
                  </a:lnTo>
                  <a:lnTo>
                    <a:pt x="4749466" y="1249493"/>
                  </a:lnTo>
                  <a:lnTo>
                    <a:pt x="4883000" y="1275621"/>
                  </a:lnTo>
                  <a:lnTo>
                    <a:pt x="4834281" y="1279029"/>
                  </a:lnTo>
                  <a:close/>
                </a:path>
                <a:path w="6256020" h="1592579">
                  <a:moveTo>
                    <a:pt x="2760531" y="1403834"/>
                  </a:moveTo>
                  <a:lnTo>
                    <a:pt x="2714328" y="1381853"/>
                  </a:lnTo>
                  <a:lnTo>
                    <a:pt x="2811171" y="1400802"/>
                  </a:lnTo>
                  <a:lnTo>
                    <a:pt x="2760531" y="1403834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889" y="5688205"/>
              <a:ext cx="1322344" cy="12503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2141" y="311817"/>
              <a:ext cx="2681385" cy="13195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9281" y="1841415"/>
              <a:ext cx="1357636" cy="141756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 rot="187426">
            <a:off x="2413913" y="473381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0980" y="490287"/>
            <a:ext cx="8337406" cy="6858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663508" y="2719630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99100" y="4259019"/>
            <a:ext cx="5725630" cy="1734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4690301" y="4526157"/>
            <a:ext cx="724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297" y="-112335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4CADC6-B047-4009-B94D-04D805B77B8F}"/>
              </a:ext>
            </a:extLst>
          </p:cNvPr>
          <p:cNvSpPr txBox="1"/>
          <p:nvPr/>
        </p:nvSpPr>
        <p:spPr>
          <a:xfrm>
            <a:off x="757327" y="5716034"/>
            <a:ext cx="10237077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Chăm sóc mèo con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srgbClr val="CC2245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SVNAngellife" panose="02000500000000020003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98925-8200-419B-B17D-A3C3B014DE70}"/>
              </a:ext>
            </a:extLst>
          </p:cNvPr>
          <p:cNvSpPr txBox="1"/>
          <p:nvPr/>
        </p:nvSpPr>
        <p:spPr>
          <a:xfrm>
            <a:off x="1382369" y="342518"/>
            <a:ext cx="3985942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Trò chơi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17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Hôm nay, mình được mẹ 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Tắm cho Miu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lượn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62017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mai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 học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15952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 ngơi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1: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nào sau đây là từ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chỉ đặc điểm?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24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92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53" y="342693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3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7C94A-A787-4AE3-9D5E-42FFD89EA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59" y="3713656"/>
            <a:ext cx="6548282" cy="3383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A1629-ED06-4F63-B0CA-6E2B043E6E2D}"/>
              </a:ext>
            </a:extLst>
          </p:cNvPr>
          <p:cNvSpPr txBox="1"/>
          <p:nvPr/>
        </p:nvSpPr>
        <p:spPr>
          <a:xfrm>
            <a:off x="4103029" y="4682122"/>
            <a:ext cx="3985942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Cho Miu ăn</a:t>
            </a:r>
            <a:endParaRPr kumimoji="0" lang="en-US" sz="88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27BDD7-CAC0-45EA-862D-AE1AA3EE9356}"/>
              </a:ext>
            </a:extLst>
          </p:cNvPr>
          <p:cNvGrpSpPr/>
          <p:nvPr/>
        </p:nvGrpSpPr>
        <p:grpSpPr>
          <a:xfrm>
            <a:off x="-389106" y="4134872"/>
            <a:ext cx="6223602" cy="947865"/>
            <a:chOff x="103204" y="4144937"/>
            <a:chExt cx="5293570" cy="947865"/>
          </a:xfrm>
        </p:grpSpPr>
        <p:sp>
          <p:nvSpPr>
            <p:cNvPr id="14" name="Snip Diagonal Corner Rectangle 2">
              <a:extLst>
                <a:ext uri="{FF2B5EF4-FFF2-40B4-BE49-F238E27FC236}">
                  <a16:creationId xmlns:a16="http://schemas.microsoft.com/office/drawing/2014/main" id="{3AB49FF8-8BC7-465C-9449-6483CA1FD246}"/>
                </a:ext>
              </a:extLst>
            </p:cNvPr>
            <p:cNvSpPr/>
            <p:nvPr/>
          </p:nvSpPr>
          <p:spPr>
            <a:xfrm>
              <a:off x="490058" y="4288649"/>
              <a:ext cx="4906716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An có mái tóc cao.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C5C4984-EC5E-442E-908E-23FA41121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03204" y="4144937"/>
              <a:ext cx="1185869" cy="9191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F06CE1-492B-456B-A883-094DD27603C1}"/>
              </a:ext>
            </a:extLst>
          </p:cNvPr>
          <p:cNvGrpSpPr/>
          <p:nvPr/>
        </p:nvGrpSpPr>
        <p:grpSpPr>
          <a:xfrm>
            <a:off x="6795228" y="4176814"/>
            <a:ext cx="4762504" cy="971805"/>
            <a:chOff x="6795228" y="4176814"/>
            <a:chExt cx="4762504" cy="971805"/>
          </a:xfrm>
        </p:grpSpPr>
        <p:sp>
          <p:nvSpPr>
            <p:cNvPr id="17" name="Snip Diagonal Corner Rectangle 3">
              <a:extLst>
                <a:ext uri="{FF2B5EF4-FFF2-40B4-BE49-F238E27FC236}">
                  <a16:creationId xmlns:a16="http://schemas.microsoft.com/office/drawing/2014/main" id="{26313159-FDF7-4F8F-89C6-55B864D319E8}"/>
                </a:ext>
              </a:extLst>
            </p:cNvPr>
            <p:cNvSpPr/>
            <p:nvPr/>
          </p:nvSpPr>
          <p:spPr>
            <a:xfrm>
              <a:off x="6972826" y="4344466"/>
              <a:ext cx="4584906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 em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mềm mại.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4CC0B4-60B0-408F-9DA7-620A62B35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795228" y="417681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FA7BE6-4F9C-4813-A6F6-3356385D8B72}"/>
              </a:ext>
            </a:extLst>
          </p:cNvPr>
          <p:cNvGrpSpPr/>
          <p:nvPr/>
        </p:nvGrpSpPr>
        <p:grpSpPr>
          <a:xfrm>
            <a:off x="-58361" y="5417112"/>
            <a:ext cx="5892855" cy="971805"/>
            <a:chOff x="480365" y="5417112"/>
            <a:chExt cx="4824520" cy="971805"/>
          </a:xfrm>
        </p:grpSpPr>
        <p:sp>
          <p:nvSpPr>
            <p:cNvPr id="20" name="Snip Diagonal Corner Rectangle 4">
              <a:extLst>
                <a:ext uri="{FF2B5EF4-FFF2-40B4-BE49-F238E27FC236}">
                  <a16:creationId xmlns:a16="http://schemas.microsoft.com/office/drawing/2014/main" id="{41EE0312-C17F-4038-AB30-EADBC2841686}"/>
                </a:ext>
              </a:extLst>
            </p:cNvPr>
            <p:cNvSpPr/>
            <p:nvPr/>
          </p:nvSpPr>
          <p:spPr>
            <a:xfrm>
              <a:off x="581947" y="5533816"/>
              <a:ext cx="4722938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CC2245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bé có làn da tròn trĩnh.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E239CB4-F83B-485C-B161-16FB92D01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80365" y="5417112"/>
              <a:ext cx="682033" cy="9718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493C8A-5F03-41A9-90B5-4FACC292B519}"/>
              </a:ext>
            </a:extLst>
          </p:cNvPr>
          <p:cNvGrpSpPr/>
          <p:nvPr/>
        </p:nvGrpSpPr>
        <p:grpSpPr>
          <a:xfrm>
            <a:off x="6811168" y="5559215"/>
            <a:ext cx="4876753" cy="858538"/>
            <a:chOff x="6811168" y="5559215"/>
            <a:chExt cx="4876753" cy="858538"/>
          </a:xfrm>
        </p:grpSpPr>
        <p:sp>
          <p:nvSpPr>
            <p:cNvPr id="23" name="Snip Diagonal Corner Rectangle 5">
              <a:extLst>
                <a:ext uri="{FF2B5EF4-FFF2-40B4-BE49-F238E27FC236}">
                  <a16:creationId xmlns:a16="http://schemas.microsoft.com/office/drawing/2014/main" id="{90ED45E3-0D9C-4813-AE6B-E163BEE94DEA}"/>
                </a:ext>
              </a:extLst>
            </p:cNvPr>
            <p:cNvSpPr/>
            <p:nvPr/>
          </p:nvSpPr>
          <p:spPr>
            <a:xfrm>
              <a:off x="6964983" y="5559215"/>
              <a:ext cx="4722938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Khuôn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mặt bác Hà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đen láy.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19D9801-664A-4BF0-B4FE-E873FDAC8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811168" y="5559215"/>
              <a:ext cx="986391" cy="858538"/>
            </a:xfrm>
            <a:prstGeom prst="rect">
              <a:avLst/>
            </a:prstGeom>
          </p:spPr>
        </p:pic>
      </p:grpSp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id="{BC07EDD8-F1B2-44E6-BBE2-54F77D55CC1D}"/>
              </a:ext>
            </a:extLst>
          </p:cNvPr>
          <p:cNvSpPr/>
          <p:nvPr/>
        </p:nvSpPr>
        <p:spPr>
          <a:xfrm>
            <a:off x="660111" y="244347"/>
            <a:ext cx="11067234" cy="1281272"/>
          </a:xfrm>
          <a:custGeom>
            <a:avLst/>
            <a:gdLst>
              <a:gd name="connsiteX0" fmla="*/ 0 w 11067234"/>
              <a:gd name="connsiteY0" fmla="*/ 213550 h 1281272"/>
              <a:gd name="connsiteX1" fmla="*/ 213550 w 11067234"/>
              <a:gd name="connsiteY1" fmla="*/ 0 h 1281272"/>
              <a:gd name="connsiteX2" fmla="*/ 665756 w 11067234"/>
              <a:gd name="connsiteY2" fmla="*/ 0 h 1281272"/>
              <a:gd name="connsiteX3" fmla="*/ 1117961 w 11067234"/>
              <a:gd name="connsiteY3" fmla="*/ 0 h 1281272"/>
              <a:gd name="connsiteX4" fmla="*/ 1463766 w 11067234"/>
              <a:gd name="connsiteY4" fmla="*/ 0 h 1281272"/>
              <a:gd name="connsiteX5" fmla="*/ 2235175 w 11067234"/>
              <a:gd name="connsiteY5" fmla="*/ 0 h 1281272"/>
              <a:gd name="connsiteX6" fmla="*/ 3006585 w 11067234"/>
              <a:gd name="connsiteY6" fmla="*/ 0 h 1281272"/>
              <a:gd name="connsiteX7" fmla="*/ 3777995 w 11067234"/>
              <a:gd name="connsiteY7" fmla="*/ 0 h 1281272"/>
              <a:gd name="connsiteX8" fmla="*/ 4230201 w 11067234"/>
              <a:gd name="connsiteY8" fmla="*/ 0 h 1281272"/>
              <a:gd name="connsiteX9" fmla="*/ 4576005 w 11067234"/>
              <a:gd name="connsiteY9" fmla="*/ 0 h 1281272"/>
              <a:gd name="connsiteX10" fmla="*/ 5134612 w 11067234"/>
              <a:gd name="connsiteY10" fmla="*/ 0 h 1281272"/>
              <a:gd name="connsiteX11" fmla="*/ 5693219 w 11067234"/>
              <a:gd name="connsiteY11" fmla="*/ 0 h 1281272"/>
              <a:gd name="connsiteX12" fmla="*/ 6251826 w 11067234"/>
              <a:gd name="connsiteY12" fmla="*/ 0 h 1281272"/>
              <a:gd name="connsiteX13" fmla="*/ 6597630 w 11067234"/>
              <a:gd name="connsiteY13" fmla="*/ 0 h 1281272"/>
              <a:gd name="connsiteX14" fmla="*/ 7156237 w 11067234"/>
              <a:gd name="connsiteY14" fmla="*/ 0 h 1281272"/>
              <a:gd name="connsiteX15" fmla="*/ 8034048 w 11067234"/>
              <a:gd name="connsiteY15" fmla="*/ 0 h 1281272"/>
              <a:gd name="connsiteX16" fmla="*/ 8911860 w 11067234"/>
              <a:gd name="connsiteY16" fmla="*/ 0 h 1281272"/>
              <a:gd name="connsiteX17" fmla="*/ 9257664 w 11067234"/>
              <a:gd name="connsiteY17" fmla="*/ 0 h 1281272"/>
              <a:gd name="connsiteX18" fmla="*/ 9709870 w 11067234"/>
              <a:gd name="connsiteY18" fmla="*/ 0 h 1281272"/>
              <a:gd name="connsiteX19" fmla="*/ 10853684 w 11067234"/>
              <a:gd name="connsiteY19" fmla="*/ 0 h 1281272"/>
              <a:gd name="connsiteX20" fmla="*/ 11067234 w 11067234"/>
              <a:gd name="connsiteY20" fmla="*/ 213550 h 1281272"/>
              <a:gd name="connsiteX21" fmla="*/ 11067234 w 11067234"/>
              <a:gd name="connsiteY21" fmla="*/ 649178 h 1281272"/>
              <a:gd name="connsiteX22" fmla="*/ 11067234 w 11067234"/>
              <a:gd name="connsiteY22" fmla="*/ 1067722 h 1281272"/>
              <a:gd name="connsiteX23" fmla="*/ 10853684 w 11067234"/>
              <a:gd name="connsiteY23" fmla="*/ 1281272 h 1281272"/>
              <a:gd name="connsiteX24" fmla="*/ 10507880 w 11067234"/>
              <a:gd name="connsiteY24" fmla="*/ 1281272 h 1281272"/>
              <a:gd name="connsiteX25" fmla="*/ 10055674 w 11067234"/>
              <a:gd name="connsiteY25" fmla="*/ 1281272 h 1281272"/>
              <a:gd name="connsiteX26" fmla="*/ 9497067 w 11067234"/>
              <a:gd name="connsiteY26" fmla="*/ 1281272 h 1281272"/>
              <a:gd name="connsiteX27" fmla="*/ 8832059 w 11067234"/>
              <a:gd name="connsiteY27" fmla="*/ 1281272 h 1281272"/>
              <a:gd name="connsiteX28" fmla="*/ 7954247 w 11067234"/>
              <a:gd name="connsiteY28" fmla="*/ 1281272 h 1281272"/>
              <a:gd name="connsiteX29" fmla="*/ 7182838 w 11067234"/>
              <a:gd name="connsiteY29" fmla="*/ 1281272 h 1281272"/>
              <a:gd name="connsiteX30" fmla="*/ 6730632 w 11067234"/>
              <a:gd name="connsiteY30" fmla="*/ 1281272 h 1281272"/>
              <a:gd name="connsiteX31" fmla="*/ 6278426 w 11067234"/>
              <a:gd name="connsiteY31" fmla="*/ 1281272 h 1281272"/>
              <a:gd name="connsiteX32" fmla="*/ 5719819 w 11067234"/>
              <a:gd name="connsiteY32" fmla="*/ 1281272 h 1281272"/>
              <a:gd name="connsiteX33" fmla="*/ 5054811 w 11067234"/>
              <a:gd name="connsiteY33" fmla="*/ 1281272 h 1281272"/>
              <a:gd name="connsiteX34" fmla="*/ 4496204 w 11067234"/>
              <a:gd name="connsiteY34" fmla="*/ 1281272 h 1281272"/>
              <a:gd name="connsiteX35" fmla="*/ 4043998 w 11067234"/>
              <a:gd name="connsiteY35" fmla="*/ 1281272 h 1281272"/>
              <a:gd name="connsiteX36" fmla="*/ 3591793 w 11067234"/>
              <a:gd name="connsiteY36" fmla="*/ 1281272 h 1281272"/>
              <a:gd name="connsiteX37" fmla="*/ 3245988 w 11067234"/>
              <a:gd name="connsiteY37" fmla="*/ 1281272 h 1281272"/>
              <a:gd name="connsiteX38" fmla="*/ 2368177 w 11067234"/>
              <a:gd name="connsiteY38" fmla="*/ 1281272 h 1281272"/>
              <a:gd name="connsiteX39" fmla="*/ 1915971 w 11067234"/>
              <a:gd name="connsiteY39" fmla="*/ 1281272 h 1281272"/>
              <a:gd name="connsiteX40" fmla="*/ 1144562 w 11067234"/>
              <a:gd name="connsiteY40" fmla="*/ 1281272 h 1281272"/>
              <a:gd name="connsiteX41" fmla="*/ 213550 w 11067234"/>
              <a:gd name="connsiteY41" fmla="*/ 1281272 h 1281272"/>
              <a:gd name="connsiteX42" fmla="*/ 0 w 11067234"/>
              <a:gd name="connsiteY42" fmla="*/ 1067722 h 1281272"/>
              <a:gd name="connsiteX43" fmla="*/ 0 w 11067234"/>
              <a:gd name="connsiteY43" fmla="*/ 657719 h 1281272"/>
              <a:gd name="connsiteX44" fmla="*/ 0 w 11067234"/>
              <a:gd name="connsiteY44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067234" h="1281272" fill="none" extrusionOk="0">
                <a:moveTo>
                  <a:pt x="0" y="213550"/>
                </a:moveTo>
                <a:cubicBezTo>
                  <a:pt x="-1889" y="91645"/>
                  <a:pt x="84255" y="-7017"/>
                  <a:pt x="213550" y="0"/>
                </a:cubicBezTo>
                <a:cubicBezTo>
                  <a:pt x="386487" y="13535"/>
                  <a:pt x="478824" y="10508"/>
                  <a:pt x="665756" y="0"/>
                </a:cubicBezTo>
                <a:cubicBezTo>
                  <a:pt x="852688" y="-10508"/>
                  <a:pt x="978205" y="-7105"/>
                  <a:pt x="1117961" y="0"/>
                </a:cubicBezTo>
                <a:cubicBezTo>
                  <a:pt x="1257717" y="7105"/>
                  <a:pt x="1316747" y="-9723"/>
                  <a:pt x="1463766" y="0"/>
                </a:cubicBezTo>
                <a:cubicBezTo>
                  <a:pt x="1610786" y="9723"/>
                  <a:pt x="1968957" y="34104"/>
                  <a:pt x="2235175" y="0"/>
                </a:cubicBezTo>
                <a:cubicBezTo>
                  <a:pt x="2501393" y="-34104"/>
                  <a:pt x="2689806" y="15419"/>
                  <a:pt x="3006585" y="0"/>
                </a:cubicBezTo>
                <a:cubicBezTo>
                  <a:pt x="3323364" y="-15419"/>
                  <a:pt x="3402427" y="-29910"/>
                  <a:pt x="3777995" y="0"/>
                </a:cubicBezTo>
                <a:cubicBezTo>
                  <a:pt x="4153563" y="29910"/>
                  <a:pt x="4073755" y="10121"/>
                  <a:pt x="4230201" y="0"/>
                </a:cubicBezTo>
                <a:cubicBezTo>
                  <a:pt x="4386647" y="-10121"/>
                  <a:pt x="4436964" y="-3464"/>
                  <a:pt x="4576005" y="0"/>
                </a:cubicBezTo>
                <a:cubicBezTo>
                  <a:pt x="4715046" y="3464"/>
                  <a:pt x="4957965" y="17447"/>
                  <a:pt x="5134612" y="0"/>
                </a:cubicBezTo>
                <a:cubicBezTo>
                  <a:pt x="5311259" y="-17447"/>
                  <a:pt x="5483684" y="11022"/>
                  <a:pt x="5693219" y="0"/>
                </a:cubicBezTo>
                <a:cubicBezTo>
                  <a:pt x="5902754" y="-11022"/>
                  <a:pt x="6127993" y="10569"/>
                  <a:pt x="6251826" y="0"/>
                </a:cubicBezTo>
                <a:cubicBezTo>
                  <a:pt x="6375659" y="-10569"/>
                  <a:pt x="6482952" y="105"/>
                  <a:pt x="6597630" y="0"/>
                </a:cubicBezTo>
                <a:cubicBezTo>
                  <a:pt x="6712308" y="-105"/>
                  <a:pt x="6965696" y="6506"/>
                  <a:pt x="7156237" y="0"/>
                </a:cubicBezTo>
                <a:cubicBezTo>
                  <a:pt x="7346778" y="-6506"/>
                  <a:pt x="7717596" y="-16165"/>
                  <a:pt x="8034048" y="0"/>
                </a:cubicBezTo>
                <a:cubicBezTo>
                  <a:pt x="8350500" y="16165"/>
                  <a:pt x="8691227" y="647"/>
                  <a:pt x="8911860" y="0"/>
                </a:cubicBezTo>
                <a:cubicBezTo>
                  <a:pt x="9132493" y="-647"/>
                  <a:pt x="9137509" y="-13506"/>
                  <a:pt x="9257664" y="0"/>
                </a:cubicBezTo>
                <a:cubicBezTo>
                  <a:pt x="9377819" y="13506"/>
                  <a:pt x="9588063" y="-4066"/>
                  <a:pt x="9709870" y="0"/>
                </a:cubicBezTo>
                <a:cubicBezTo>
                  <a:pt x="9831677" y="4066"/>
                  <a:pt x="10538237" y="-43862"/>
                  <a:pt x="10853684" y="0"/>
                </a:cubicBezTo>
                <a:cubicBezTo>
                  <a:pt x="10977937" y="1915"/>
                  <a:pt x="11064617" y="100521"/>
                  <a:pt x="11067234" y="213550"/>
                </a:cubicBezTo>
                <a:cubicBezTo>
                  <a:pt x="11085674" y="368940"/>
                  <a:pt x="11079827" y="477527"/>
                  <a:pt x="11067234" y="649178"/>
                </a:cubicBezTo>
                <a:cubicBezTo>
                  <a:pt x="11054641" y="820829"/>
                  <a:pt x="11060192" y="917669"/>
                  <a:pt x="11067234" y="1067722"/>
                </a:cubicBezTo>
                <a:cubicBezTo>
                  <a:pt x="11088071" y="1170519"/>
                  <a:pt x="10985205" y="1263203"/>
                  <a:pt x="10853684" y="1281272"/>
                </a:cubicBezTo>
                <a:cubicBezTo>
                  <a:pt x="10738894" y="1294082"/>
                  <a:pt x="10578304" y="1276480"/>
                  <a:pt x="10507880" y="1281272"/>
                </a:cubicBezTo>
                <a:cubicBezTo>
                  <a:pt x="10437456" y="1286064"/>
                  <a:pt x="10182718" y="1292213"/>
                  <a:pt x="10055674" y="1281272"/>
                </a:cubicBezTo>
                <a:cubicBezTo>
                  <a:pt x="9928630" y="1270331"/>
                  <a:pt x="9647665" y="1299621"/>
                  <a:pt x="9497067" y="1281272"/>
                </a:cubicBezTo>
                <a:cubicBezTo>
                  <a:pt x="9346469" y="1262923"/>
                  <a:pt x="9145837" y="1251674"/>
                  <a:pt x="8832059" y="1281272"/>
                </a:cubicBezTo>
                <a:cubicBezTo>
                  <a:pt x="8518281" y="1310870"/>
                  <a:pt x="8231958" y="1270390"/>
                  <a:pt x="7954247" y="1281272"/>
                </a:cubicBezTo>
                <a:cubicBezTo>
                  <a:pt x="7676536" y="1292154"/>
                  <a:pt x="7437263" y="1319742"/>
                  <a:pt x="7182838" y="1281272"/>
                </a:cubicBezTo>
                <a:cubicBezTo>
                  <a:pt x="6928413" y="1242802"/>
                  <a:pt x="6825462" y="1291476"/>
                  <a:pt x="6730632" y="1281272"/>
                </a:cubicBezTo>
                <a:cubicBezTo>
                  <a:pt x="6635802" y="1271068"/>
                  <a:pt x="6410855" y="1295091"/>
                  <a:pt x="6278426" y="1281272"/>
                </a:cubicBezTo>
                <a:cubicBezTo>
                  <a:pt x="6145997" y="1267453"/>
                  <a:pt x="5905360" y="1261726"/>
                  <a:pt x="5719819" y="1281272"/>
                </a:cubicBezTo>
                <a:cubicBezTo>
                  <a:pt x="5534278" y="1300818"/>
                  <a:pt x="5292186" y="1300180"/>
                  <a:pt x="5054811" y="1281272"/>
                </a:cubicBezTo>
                <a:cubicBezTo>
                  <a:pt x="4817436" y="1262364"/>
                  <a:pt x="4663926" y="1254702"/>
                  <a:pt x="4496204" y="1281272"/>
                </a:cubicBezTo>
                <a:cubicBezTo>
                  <a:pt x="4328482" y="1307842"/>
                  <a:pt x="4154967" y="1296830"/>
                  <a:pt x="4043998" y="1281272"/>
                </a:cubicBezTo>
                <a:cubicBezTo>
                  <a:pt x="3933029" y="1265714"/>
                  <a:pt x="3692348" y="1262405"/>
                  <a:pt x="3591793" y="1281272"/>
                </a:cubicBezTo>
                <a:cubicBezTo>
                  <a:pt x="3491238" y="1300139"/>
                  <a:pt x="3411721" y="1288480"/>
                  <a:pt x="3245988" y="1281272"/>
                </a:cubicBezTo>
                <a:cubicBezTo>
                  <a:pt x="3080255" y="1274064"/>
                  <a:pt x="2655804" y="1249587"/>
                  <a:pt x="2368177" y="1281272"/>
                </a:cubicBezTo>
                <a:cubicBezTo>
                  <a:pt x="2080550" y="1312957"/>
                  <a:pt x="2093393" y="1271239"/>
                  <a:pt x="1915971" y="1281272"/>
                </a:cubicBezTo>
                <a:cubicBezTo>
                  <a:pt x="1738549" y="1291305"/>
                  <a:pt x="1516397" y="1285160"/>
                  <a:pt x="1144562" y="1281272"/>
                </a:cubicBezTo>
                <a:cubicBezTo>
                  <a:pt x="772727" y="1277384"/>
                  <a:pt x="436274" y="1248388"/>
                  <a:pt x="213550" y="1281272"/>
                </a:cubicBezTo>
                <a:cubicBezTo>
                  <a:pt x="103086" y="1299145"/>
                  <a:pt x="-18910" y="1192503"/>
                  <a:pt x="0" y="1067722"/>
                </a:cubicBezTo>
                <a:cubicBezTo>
                  <a:pt x="2748" y="973041"/>
                  <a:pt x="-20242" y="772026"/>
                  <a:pt x="0" y="657719"/>
                </a:cubicBezTo>
                <a:cubicBezTo>
                  <a:pt x="20242" y="543412"/>
                  <a:pt x="-16508" y="316149"/>
                  <a:pt x="0" y="213550"/>
                </a:cubicBezTo>
                <a:close/>
              </a:path>
              <a:path w="11067234" h="1281272" stroke="0" extrusionOk="0">
                <a:moveTo>
                  <a:pt x="0" y="213550"/>
                </a:moveTo>
                <a:cubicBezTo>
                  <a:pt x="-23576" y="81828"/>
                  <a:pt x="107453" y="-11424"/>
                  <a:pt x="213550" y="0"/>
                </a:cubicBezTo>
                <a:cubicBezTo>
                  <a:pt x="516198" y="-17305"/>
                  <a:pt x="548590" y="-9816"/>
                  <a:pt x="878558" y="0"/>
                </a:cubicBezTo>
                <a:cubicBezTo>
                  <a:pt x="1208526" y="9816"/>
                  <a:pt x="1422396" y="9440"/>
                  <a:pt x="1756369" y="0"/>
                </a:cubicBezTo>
                <a:cubicBezTo>
                  <a:pt x="2090342" y="-9440"/>
                  <a:pt x="2312364" y="-18660"/>
                  <a:pt x="2634180" y="0"/>
                </a:cubicBezTo>
                <a:cubicBezTo>
                  <a:pt x="2955996" y="18660"/>
                  <a:pt x="2910291" y="1823"/>
                  <a:pt x="2979985" y="0"/>
                </a:cubicBezTo>
                <a:cubicBezTo>
                  <a:pt x="3049680" y="-1823"/>
                  <a:pt x="3531582" y="34073"/>
                  <a:pt x="3751395" y="0"/>
                </a:cubicBezTo>
                <a:cubicBezTo>
                  <a:pt x="3971208" y="-34073"/>
                  <a:pt x="4367040" y="10845"/>
                  <a:pt x="4522804" y="0"/>
                </a:cubicBezTo>
                <a:cubicBezTo>
                  <a:pt x="4678568" y="-10845"/>
                  <a:pt x="4962453" y="21741"/>
                  <a:pt x="5187813" y="0"/>
                </a:cubicBezTo>
                <a:cubicBezTo>
                  <a:pt x="5413173" y="-21741"/>
                  <a:pt x="5553136" y="-20142"/>
                  <a:pt x="5746420" y="0"/>
                </a:cubicBezTo>
                <a:cubicBezTo>
                  <a:pt x="5939704" y="20142"/>
                  <a:pt x="6410514" y="802"/>
                  <a:pt x="6624231" y="0"/>
                </a:cubicBezTo>
                <a:cubicBezTo>
                  <a:pt x="6837948" y="-802"/>
                  <a:pt x="7110290" y="32292"/>
                  <a:pt x="7289239" y="0"/>
                </a:cubicBezTo>
                <a:cubicBezTo>
                  <a:pt x="7468188" y="-32292"/>
                  <a:pt x="7565357" y="11858"/>
                  <a:pt x="7635043" y="0"/>
                </a:cubicBezTo>
                <a:cubicBezTo>
                  <a:pt x="7704729" y="-11858"/>
                  <a:pt x="7813887" y="-9189"/>
                  <a:pt x="7980848" y="0"/>
                </a:cubicBezTo>
                <a:cubicBezTo>
                  <a:pt x="8147810" y="9189"/>
                  <a:pt x="8538248" y="-74"/>
                  <a:pt x="8858659" y="0"/>
                </a:cubicBezTo>
                <a:cubicBezTo>
                  <a:pt x="9179070" y="74"/>
                  <a:pt x="9334317" y="-30564"/>
                  <a:pt x="9630069" y="0"/>
                </a:cubicBezTo>
                <a:cubicBezTo>
                  <a:pt x="9925821" y="30564"/>
                  <a:pt x="10316850" y="-24952"/>
                  <a:pt x="10853684" y="0"/>
                </a:cubicBezTo>
                <a:cubicBezTo>
                  <a:pt x="10989843" y="-5392"/>
                  <a:pt x="11047649" y="82143"/>
                  <a:pt x="11067234" y="213550"/>
                </a:cubicBezTo>
                <a:cubicBezTo>
                  <a:pt x="11072948" y="363596"/>
                  <a:pt x="11068605" y="527908"/>
                  <a:pt x="11067234" y="615011"/>
                </a:cubicBezTo>
                <a:cubicBezTo>
                  <a:pt x="11065863" y="702114"/>
                  <a:pt x="11087266" y="900470"/>
                  <a:pt x="11067234" y="1067722"/>
                </a:cubicBezTo>
                <a:cubicBezTo>
                  <a:pt x="11076638" y="1173754"/>
                  <a:pt x="10973521" y="1297949"/>
                  <a:pt x="10853684" y="1281272"/>
                </a:cubicBezTo>
                <a:cubicBezTo>
                  <a:pt x="10736192" y="1281440"/>
                  <a:pt x="10514768" y="1288429"/>
                  <a:pt x="10401478" y="1281272"/>
                </a:cubicBezTo>
                <a:cubicBezTo>
                  <a:pt x="10288188" y="1274115"/>
                  <a:pt x="9817643" y="1270512"/>
                  <a:pt x="9523667" y="1281272"/>
                </a:cubicBezTo>
                <a:cubicBezTo>
                  <a:pt x="9229691" y="1292032"/>
                  <a:pt x="9189932" y="1309175"/>
                  <a:pt x="8858659" y="1281272"/>
                </a:cubicBezTo>
                <a:cubicBezTo>
                  <a:pt x="8527386" y="1253369"/>
                  <a:pt x="8399823" y="1310588"/>
                  <a:pt x="8087249" y="1281272"/>
                </a:cubicBezTo>
                <a:cubicBezTo>
                  <a:pt x="7774675" y="1251957"/>
                  <a:pt x="7524037" y="1271499"/>
                  <a:pt x="7315839" y="1281272"/>
                </a:cubicBezTo>
                <a:cubicBezTo>
                  <a:pt x="7107641" y="1291046"/>
                  <a:pt x="7074652" y="1289761"/>
                  <a:pt x="6970035" y="1281272"/>
                </a:cubicBezTo>
                <a:cubicBezTo>
                  <a:pt x="6865418" y="1272783"/>
                  <a:pt x="6537308" y="1298860"/>
                  <a:pt x="6411428" y="1281272"/>
                </a:cubicBezTo>
                <a:cubicBezTo>
                  <a:pt x="6285548" y="1263684"/>
                  <a:pt x="5935549" y="1265735"/>
                  <a:pt x="5746420" y="1281272"/>
                </a:cubicBezTo>
                <a:cubicBezTo>
                  <a:pt x="5557291" y="1296809"/>
                  <a:pt x="5323395" y="1271823"/>
                  <a:pt x="5187813" y="1281272"/>
                </a:cubicBezTo>
                <a:cubicBezTo>
                  <a:pt x="5052231" y="1290721"/>
                  <a:pt x="4882195" y="1300535"/>
                  <a:pt x="4629206" y="1281272"/>
                </a:cubicBezTo>
                <a:cubicBezTo>
                  <a:pt x="4376217" y="1262009"/>
                  <a:pt x="4012610" y="1280055"/>
                  <a:pt x="3857796" y="1281272"/>
                </a:cubicBezTo>
                <a:cubicBezTo>
                  <a:pt x="3702982" y="1282490"/>
                  <a:pt x="3602587" y="1266201"/>
                  <a:pt x="3511992" y="1281272"/>
                </a:cubicBezTo>
                <a:cubicBezTo>
                  <a:pt x="3421397" y="1296343"/>
                  <a:pt x="3093859" y="1288765"/>
                  <a:pt x="2953385" y="1281272"/>
                </a:cubicBezTo>
                <a:cubicBezTo>
                  <a:pt x="2812911" y="1273779"/>
                  <a:pt x="2544672" y="1271831"/>
                  <a:pt x="2394777" y="1281272"/>
                </a:cubicBezTo>
                <a:cubicBezTo>
                  <a:pt x="2244882" y="1290713"/>
                  <a:pt x="1851612" y="1306700"/>
                  <a:pt x="1623368" y="1281272"/>
                </a:cubicBezTo>
                <a:cubicBezTo>
                  <a:pt x="1395124" y="1255844"/>
                  <a:pt x="1135777" y="1295439"/>
                  <a:pt x="851958" y="1281272"/>
                </a:cubicBezTo>
                <a:cubicBezTo>
                  <a:pt x="568139" y="1267106"/>
                  <a:pt x="402912" y="1293145"/>
                  <a:pt x="213550" y="1281272"/>
                </a:cubicBezTo>
                <a:cubicBezTo>
                  <a:pt x="110799" y="1303822"/>
                  <a:pt x="-2867" y="1162681"/>
                  <a:pt x="0" y="1067722"/>
                </a:cubicBezTo>
                <a:cubicBezTo>
                  <a:pt x="-2091" y="859709"/>
                  <a:pt x="6982" y="843981"/>
                  <a:pt x="0" y="632094"/>
                </a:cubicBezTo>
                <a:cubicBezTo>
                  <a:pt x="-6982" y="420207"/>
                  <a:pt x="19915" y="297899"/>
                  <a:pt x="0" y="213550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32595471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 sau đây là phù hợp?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2EF12D-F439-4563-910A-467F3582BA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12" y="4279615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D9323F-FDA2-4DB5-B648-39D5D0AF1F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936" y="5599372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B01BEA-E527-40E5-B45E-0E68088F4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39" y="4409143"/>
            <a:ext cx="728696" cy="723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EFAAAD-4B32-4AEC-A71E-909524F1B4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5" y="5595945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DF389-9BBA-48C9-9CD1-1A36F61C7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60" y="434446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820D5C-C489-4DDC-B0B0-AC1BA01CB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60" y="4975599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6F0B4-EA50-4D60-B27C-2BF54FF35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5071" y="6343069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44D5E7-AA8D-4D4E-BAD6-D5AAE9723D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59" y="5659334"/>
            <a:ext cx="487363" cy="4873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94FF1D-E1AA-4FEC-9EB5-C6EF1BB39E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184" b="95149" l="53663" r="94808">
                        <a14:foregroundMark x1="60019" y1="66525" x2="60019" y2="66525"/>
                        <a14:foregroundMark x1="58321" y1="62220" x2="58321" y2="62220"/>
                        <a14:foregroundMark x1="81223" y1="76410" x2="81223" y2="76410"/>
                        <a14:foregroundMark x1="78651" y1="71134" x2="78651" y2="71134"/>
                        <a14:foregroundMark x1="79233" y1="70406" x2="79233" y2="70406"/>
                        <a14:foregroundMark x1="84765" y1="81807" x2="84765" y2="81807"/>
                        <a14:foregroundMark x1="88792" y1="83323" x2="88792" y2="83323"/>
                        <a14:foregroundMark x1="90878" y1="82474" x2="90878" y2="82474"/>
                        <a14:foregroundMark x1="90878" y1="83323" x2="90878" y2="83323"/>
                        <a14:foregroundMark x1="90878" y1="85143" x2="90878" y2="85143"/>
                        <a14:foregroundMark x1="90878" y1="85143" x2="90878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51667"/>
          <a:stretch/>
        </p:blipFill>
        <p:spPr>
          <a:xfrm>
            <a:off x="3424277" y="2265370"/>
            <a:ext cx="7212036" cy="54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74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8617" y="230909"/>
            <a:ext cx="11619347" cy="6437746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9460" y="475755"/>
            <a:ext cx="1513771" cy="1063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00" y="107799"/>
            <a:ext cx="7328027" cy="1676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4687" y="1488046"/>
            <a:ext cx="833327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UTM Avo" panose="02040603050506020204" pitchFamily="18" charset="0"/>
              </a:rPr>
              <a:t>*</a:t>
            </a:r>
            <a:r>
              <a:rPr lang="en-US" sz="3400" b="1" dirty="0" err="1">
                <a:latin typeface="UTM Avo" panose="02040603050506020204" pitchFamily="18" charset="0"/>
              </a:rPr>
              <a:t>Kiến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thức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kĩ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năng</a:t>
            </a:r>
            <a:r>
              <a:rPr lang="en-US" sz="3400" b="1" dirty="0">
                <a:latin typeface="UTM Avo" panose="02040603050506020204" pitchFamily="18" charset="0"/>
              </a:rPr>
              <a:t>:</a:t>
            </a:r>
            <a:endParaRPr lang="en-US" sz="3400" dirty="0">
              <a:latin typeface="UTM Avo" panose="02040603050506020204" pitchFamily="18" charset="0"/>
            </a:endParaRPr>
          </a:p>
          <a:p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Tìm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được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từ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ngữ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chỉ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đặc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điểm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Ghép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từ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ngữ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để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tạo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câu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nêu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đặc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điểm</a:t>
            </a:r>
            <a:r>
              <a:rPr lang="en-US" sz="3400" dirty="0">
                <a:latin typeface="UTM Avo" panose="02040603050506020204" pitchFamily="18" charset="0"/>
              </a:rPr>
              <a:t>; </a:t>
            </a:r>
            <a:r>
              <a:rPr lang="en-US" sz="3400" dirty="0" err="1">
                <a:latin typeface="UTM Avo" panose="02040603050506020204" pitchFamily="18" charset="0"/>
              </a:rPr>
              <a:t>đặt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câu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nêu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đặc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điểm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ngoại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hình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của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bạn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trong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lớp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r>
              <a:rPr lang="en-US" sz="3400" b="1" dirty="0">
                <a:latin typeface="UTM Avo" panose="02040603050506020204" pitchFamily="18" charset="0"/>
              </a:rPr>
              <a:t>*</a:t>
            </a:r>
            <a:r>
              <a:rPr lang="en-US" sz="3400" b="1" dirty="0" err="1">
                <a:latin typeface="UTM Avo" panose="02040603050506020204" pitchFamily="18" charset="0"/>
              </a:rPr>
              <a:t>Phát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triển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năng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lực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và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phẩm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chất</a:t>
            </a:r>
            <a:r>
              <a:rPr lang="en-US" sz="3400" b="1" dirty="0">
                <a:latin typeface="UTM Avo" panose="02040603050506020204" pitchFamily="18" charset="0"/>
              </a:rPr>
              <a:t>:</a:t>
            </a:r>
            <a:endParaRPr lang="en-US" sz="3400" dirty="0">
              <a:latin typeface="UTM Avo" panose="02040603050506020204" pitchFamily="18" charset="0"/>
            </a:endParaRPr>
          </a:p>
          <a:p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Phát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triển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vốn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từ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chỉ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đặc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điểm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r>
              <a:rPr lang="en-US" sz="3400" dirty="0">
                <a:latin typeface="UTM Avo" panose="02040603050506020204" pitchFamily="18" charset="0"/>
              </a:rPr>
              <a:t>- </a:t>
            </a:r>
            <a:r>
              <a:rPr lang="en-US" sz="3400" dirty="0" err="1">
                <a:latin typeface="UTM Avo" panose="02040603050506020204" pitchFamily="18" charset="0"/>
              </a:rPr>
              <a:t>Rèn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kĩ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năng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đặt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câu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miêu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người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vật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endParaRPr lang="en-US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74901" y="1548875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50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custGeom>
            <a:avLst/>
            <a:gdLst>
              <a:gd name="connsiteX0" fmla="*/ 0 w 6927274"/>
              <a:gd name="connsiteY0" fmla="*/ 415002 h 2489964"/>
              <a:gd name="connsiteX1" fmla="*/ 415002 w 6927274"/>
              <a:gd name="connsiteY1" fmla="*/ 0 h 2489964"/>
              <a:gd name="connsiteX2" fmla="*/ 762588 w 6927274"/>
              <a:gd name="connsiteY2" fmla="*/ 0 h 2489964"/>
              <a:gd name="connsiteX3" fmla="*/ 1154546 w 6927274"/>
              <a:gd name="connsiteY3" fmla="*/ 0 h 2489964"/>
              <a:gd name="connsiteX4" fmla="*/ 1154546 w 6927274"/>
              <a:gd name="connsiteY4" fmla="*/ 0 h 2489964"/>
              <a:gd name="connsiteX5" fmla="*/ 1679864 w 6927274"/>
              <a:gd name="connsiteY5" fmla="*/ 0 h 2489964"/>
              <a:gd name="connsiteX6" fmla="*/ 2257137 w 6927274"/>
              <a:gd name="connsiteY6" fmla="*/ 0 h 2489964"/>
              <a:gd name="connsiteX7" fmla="*/ 2886364 w 6927274"/>
              <a:gd name="connsiteY7" fmla="*/ 0 h 2489964"/>
              <a:gd name="connsiteX8" fmla="*/ 3476869 w 6927274"/>
              <a:gd name="connsiteY8" fmla="*/ 0 h 2489964"/>
              <a:gd name="connsiteX9" fmla="*/ 4031115 w 6927274"/>
              <a:gd name="connsiteY9" fmla="*/ 0 h 2489964"/>
              <a:gd name="connsiteX10" fmla="*/ 4512843 w 6927274"/>
              <a:gd name="connsiteY10" fmla="*/ 0 h 2489964"/>
              <a:gd name="connsiteX11" fmla="*/ 4994571 w 6927274"/>
              <a:gd name="connsiteY11" fmla="*/ 0 h 2489964"/>
              <a:gd name="connsiteX12" fmla="*/ 5585076 w 6927274"/>
              <a:gd name="connsiteY12" fmla="*/ 0 h 2489964"/>
              <a:gd name="connsiteX13" fmla="*/ 6512272 w 6927274"/>
              <a:gd name="connsiteY13" fmla="*/ 0 h 2489964"/>
              <a:gd name="connsiteX14" fmla="*/ 6927274 w 6927274"/>
              <a:gd name="connsiteY14" fmla="*/ 415002 h 2489964"/>
              <a:gd name="connsiteX15" fmla="*/ 6927274 w 6927274"/>
              <a:gd name="connsiteY15" fmla="*/ 902616 h 2489964"/>
              <a:gd name="connsiteX16" fmla="*/ 6927274 w 6927274"/>
              <a:gd name="connsiteY16" fmla="*/ 1452479 h 2489964"/>
              <a:gd name="connsiteX17" fmla="*/ 6927274 w 6927274"/>
              <a:gd name="connsiteY17" fmla="*/ 1452479 h 2489964"/>
              <a:gd name="connsiteX18" fmla="*/ 6927274 w 6927274"/>
              <a:gd name="connsiteY18" fmla="*/ 1757500 h 2489964"/>
              <a:gd name="connsiteX19" fmla="*/ 6927274 w 6927274"/>
              <a:gd name="connsiteY19" fmla="*/ 2074970 h 2489964"/>
              <a:gd name="connsiteX20" fmla="*/ 6927274 w 6927274"/>
              <a:gd name="connsiteY20" fmla="*/ 2074962 h 2489964"/>
              <a:gd name="connsiteX21" fmla="*/ 6512272 w 6927274"/>
              <a:gd name="connsiteY21" fmla="*/ 2489964 h 2489964"/>
              <a:gd name="connsiteX22" fmla="*/ 5958026 w 6927274"/>
              <a:gd name="connsiteY22" fmla="*/ 2489964 h 2489964"/>
              <a:gd name="connsiteX23" fmla="*/ 5476298 w 6927274"/>
              <a:gd name="connsiteY23" fmla="*/ 2489964 h 2489964"/>
              <a:gd name="connsiteX24" fmla="*/ 4922052 w 6927274"/>
              <a:gd name="connsiteY24" fmla="*/ 2489964 h 2489964"/>
              <a:gd name="connsiteX25" fmla="*/ 4331547 w 6927274"/>
              <a:gd name="connsiteY25" fmla="*/ 2489964 h 2489964"/>
              <a:gd name="connsiteX26" fmla="*/ 3886079 w 6927274"/>
              <a:gd name="connsiteY26" fmla="*/ 2489964 h 2489964"/>
              <a:gd name="connsiteX27" fmla="*/ 3476869 w 6927274"/>
              <a:gd name="connsiteY27" fmla="*/ 2489964 h 2489964"/>
              <a:gd name="connsiteX28" fmla="*/ 2886364 w 6927274"/>
              <a:gd name="connsiteY28" fmla="*/ 2489964 h 2489964"/>
              <a:gd name="connsiteX29" fmla="*/ 2340551 w 6927274"/>
              <a:gd name="connsiteY29" fmla="*/ 2567807 h 2489964"/>
              <a:gd name="connsiteX30" fmla="*/ 1794739 w 6927274"/>
              <a:gd name="connsiteY30" fmla="*/ 2645651 h 2489964"/>
              <a:gd name="connsiteX31" fmla="*/ 1214087 w 6927274"/>
              <a:gd name="connsiteY31" fmla="*/ 2728463 h 2489964"/>
              <a:gd name="connsiteX32" fmla="*/ 737952 w 6927274"/>
              <a:gd name="connsiteY32" fmla="*/ 2796368 h 2489964"/>
              <a:gd name="connsiteX33" fmla="*/ 157300 w 6927274"/>
              <a:gd name="connsiteY33" fmla="*/ 2879180 h 2489964"/>
              <a:gd name="connsiteX34" fmla="*/ -597547 w 6927274"/>
              <a:gd name="connsiteY34" fmla="*/ 2986836 h 2489964"/>
              <a:gd name="connsiteX35" fmla="*/ -124482 w 6927274"/>
              <a:gd name="connsiteY35" fmla="*/ 2852681 h 2489964"/>
              <a:gd name="connsiteX36" fmla="*/ 296020 w 6927274"/>
              <a:gd name="connsiteY36" fmla="*/ 2733431 h 2489964"/>
              <a:gd name="connsiteX37" fmla="*/ 734044 w 6927274"/>
              <a:gd name="connsiteY37" fmla="*/ 2609213 h 2489964"/>
              <a:gd name="connsiteX38" fmla="*/ 1154546 w 6927274"/>
              <a:gd name="connsiteY38" fmla="*/ 2489964 h 2489964"/>
              <a:gd name="connsiteX39" fmla="*/ 769983 w 6927274"/>
              <a:gd name="connsiteY39" fmla="*/ 2489964 h 2489964"/>
              <a:gd name="connsiteX40" fmla="*/ 415002 w 6927274"/>
              <a:gd name="connsiteY40" fmla="*/ 2489964 h 2489964"/>
              <a:gd name="connsiteX41" fmla="*/ 0 w 6927274"/>
              <a:gd name="connsiteY41" fmla="*/ 2074962 h 2489964"/>
              <a:gd name="connsiteX42" fmla="*/ 0 w 6927274"/>
              <a:gd name="connsiteY42" fmla="*/ 2074970 h 2489964"/>
              <a:gd name="connsiteX43" fmla="*/ 0 w 6927274"/>
              <a:gd name="connsiteY43" fmla="*/ 1757500 h 2489964"/>
              <a:gd name="connsiteX44" fmla="*/ 0 w 6927274"/>
              <a:gd name="connsiteY44" fmla="*/ 1452479 h 2489964"/>
              <a:gd name="connsiteX45" fmla="*/ 0 w 6927274"/>
              <a:gd name="connsiteY45" fmla="*/ 1452479 h 2489964"/>
              <a:gd name="connsiteX46" fmla="*/ 0 w 6927274"/>
              <a:gd name="connsiteY46" fmla="*/ 954490 h 2489964"/>
              <a:gd name="connsiteX47" fmla="*/ 0 w 6927274"/>
              <a:gd name="connsiteY47" fmla="*/ 415002 h 248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27274" h="2489964" fill="none" extrusionOk="0">
                <a:moveTo>
                  <a:pt x="0" y="415002"/>
                </a:moveTo>
                <a:cubicBezTo>
                  <a:pt x="15071" y="152255"/>
                  <a:pt x="189705" y="17021"/>
                  <a:pt x="415002" y="0"/>
                </a:cubicBezTo>
                <a:cubicBezTo>
                  <a:pt x="538782" y="-34703"/>
                  <a:pt x="615228" y="1781"/>
                  <a:pt x="762588" y="0"/>
                </a:cubicBezTo>
                <a:cubicBezTo>
                  <a:pt x="909948" y="-1781"/>
                  <a:pt x="1060617" y="17143"/>
                  <a:pt x="1154546" y="0"/>
                </a:cubicBezTo>
                <a:lnTo>
                  <a:pt x="1154546" y="0"/>
                </a:lnTo>
                <a:cubicBezTo>
                  <a:pt x="1285577" y="-11258"/>
                  <a:pt x="1481413" y="33276"/>
                  <a:pt x="1679864" y="0"/>
                </a:cubicBezTo>
                <a:cubicBezTo>
                  <a:pt x="1878315" y="-33276"/>
                  <a:pt x="2137069" y="66692"/>
                  <a:pt x="2257137" y="0"/>
                </a:cubicBezTo>
                <a:cubicBezTo>
                  <a:pt x="2377205" y="-66692"/>
                  <a:pt x="2605001" y="668"/>
                  <a:pt x="2886364" y="0"/>
                </a:cubicBezTo>
                <a:cubicBezTo>
                  <a:pt x="3105481" y="-11577"/>
                  <a:pt x="3197422" y="39439"/>
                  <a:pt x="3476869" y="0"/>
                </a:cubicBezTo>
                <a:cubicBezTo>
                  <a:pt x="3756316" y="-39439"/>
                  <a:pt x="3829815" y="41432"/>
                  <a:pt x="4031115" y="0"/>
                </a:cubicBezTo>
                <a:cubicBezTo>
                  <a:pt x="4232415" y="-41432"/>
                  <a:pt x="4339199" y="13529"/>
                  <a:pt x="4512843" y="0"/>
                </a:cubicBezTo>
                <a:cubicBezTo>
                  <a:pt x="4686487" y="-13529"/>
                  <a:pt x="4764535" y="6313"/>
                  <a:pt x="4994571" y="0"/>
                </a:cubicBezTo>
                <a:cubicBezTo>
                  <a:pt x="5224607" y="-6313"/>
                  <a:pt x="5336208" y="1667"/>
                  <a:pt x="5585076" y="0"/>
                </a:cubicBezTo>
                <a:cubicBezTo>
                  <a:pt x="5833944" y="-1667"/>
                  <a:pt x="6136342" y="3462"/>
                  <a:pt x="6512272" y="0"/>
                </a:cubicBezTo>
                <a:cubicBezTo>
                  <a:pt x="6777346" y="-27007"/>
                  <a:pt x="6923036" y="193672"/>
                  <a:pt x="6927274" y="415002"/>
                </a:cubicBezTo>
                <a:cubicBezTo>
                  <a:pt x="6935763" y="604236"/>
                  <a:pt x="6896045" y="664913"/>
                  <a:pt x="6927274" y="902616"/>
                </a:cubicBezTo>
                <a:cubicBezTo>
                  <a:pt x="6958503" y="1140319"/>
                  <a:pt x="6888908" y="1227347"/>
                  <a:pt x="6927274" y="1452479"/>
                </a:cubicBezTo>
                <a:lnTo>
                  <a:pt x="6927274" y="1452479"/>
                </a:lnTo>
                <a:cubicBezTo>
                  <a:pt x="6948626" y="1589060"/>
                  <a:pt x="6915462" y="1651704"/>
                  <a:pt x="6927274" y="1757500"/>
                </a:cubicBezTo>
                <a:cubicBezTo>
                  <a:pt x="6939086" y="1863296"/>
                  <a:pt x="6919075" y="2001097"/>
                  <a:pt x="6927274" y="2074970"/>
                </a:cubicBezTo>
                <a:lnTo>
                  <a:pt x="6927274" y="2074962"/>
                </a:lnTo>
                <a:cubicBezTo>
                  <a:pt x="6890153" y="2293475"/>
                  <a:pt x="6724763" y="2552387"/>
                  <a:pt x="6512272" y="2489964"/>
                </a:cubicBezTo>
                <a:cubicBezTo>
                  <a:pt x="6248328" y="2556461"/>
                  <a:pt x="6177628" y="2449191"/>
                  <a:pt x="5958026" y="2489964"/>
                </a:cubicBezTo>
                <a:cubicBezTo>
                  <a:pt x="5738424" y="2530737"/>
                  <a:pt x="5606392" y="2468133"/>
                  <a:pt x="5476298" y="2489964"/>
                </a:cubicBezTo>
                <a:cubicBezTo>
                  <a:pt x="5346204" y="2511795"/>
                  <a:pt x="5192513" y="2484674"/>
                  <a:pt x="4922052" y="2489964"/>
                </a:cubicBezTo>
                <a:cubicBezTo>
                  <a:pt x="4651591" y="2495254"/>
                  <a:pt x="4528959" y="2434697"/>
                  <a:pt x="4331547" y="2489964"/>
                </a:cubicBezTo>
                <a:cubicBezTo>
                  <a:pt x="4134136" y="2545231"/>
                  <a:pt x="4006107" y="2483516"/>
                  <a:pt x="3886079" y="2489964"/>
                </a:cubicBezTo>
                <a:cubicBezTo>
                  <a:pt x="3766051" y="2496412"/>
                  <a:pt x="3589358" y="2449080"/>
                  <a:pt x="3476869" y="2489964"/>
                </a:cubicBezTo>
                <a:cubicBezTo>
                  <a:pt x="3364380" y="2530848"/>
                  <a:pt x="3046753" y="2466280"/>
                  <a:pt x="2886364" y="2489964"/>
                </a:cubicBezTo>
                <a:cubicBezTo>
                  <a:pt x="2761860" y="2508310"/>
                  <a:pt x="2513094" y="2514597"/>
                  <a:pt x="2340551" y="2567807"/>
                </a:cubicBezTo>
                <a:cubicBezTo>
                  <a:pt x="2168008" y="2621018"/>
                  <a:pt x="1951946" y="2586065"/>
                  <a:pt x="1794739" y="2645651"/>
                </a:cubicBezTo>
                <a:cubicBezTo>
                  <a:pt x="1637532" y="2705237"/>
                  <a:pt x="1416287" y="2655126"/>
                  <a:pt x="1214087" y="2728463"/>
                </a:cubicBezTo>
                <a:cubicBezTo>
                  <a:pt x="1011887" y="2801799"/>
                  <a:pt x="912353" y="2739599"/>
                  <a:pt x="737952" y="2796368"/>
                </a:cubicBezTo>
                <a:cubicBezTo>
                  <a:pt x="563551" y="2853137"/>
                  <a:pt x="366703" y="2838585"/>
                  <a:pt x="157300" y="2879180"/>
                </a:cubicBezTo>
                <a:cubicBezTo>
                  <a:pt x="-52103" y="2919775"/>
                  <a:pt x="-247616" y="2884622"/>
                  <a:pt x="-597547" y="2986836"/>
                </a:cubicBezTo>
                <a:cubicBezTo>
                  <a:pt x="-414006" y="2896197"/>
                  <a:pt x="-334627" y="2947425"/>
                  <a:pt x="-124482" y="2852681"/>
                </a:cubicBezTo>
                <a:cubicBezTo>
                  <a:pt x="85663" y="2757936"/>
                  <a:pt x="136860" y="2809787"/>
                  <a:pt x="296020" y="2733431"/>
                </a:cubicBezTo>
                <a:cubicBezTo>
                  <a:pt x="455180" y="2657076"/>
                  <a:pt x="615696" y="2688774"/>
                  <a:pt x="734044" y="2609213"/>
                </a:cubicBezTo>
                <a:cubicBezTo>
                  <a:pt x="852392" y="2529652"/>
                  <a:pt x="1041116" y="2565490"/>
                  <a:pt x="1154546" y="2489964"/>
                </a:cubicBezTo>
                <a:cubicBezTo>
                  <a:pt x="1038651" y="2521827"/>
                  <a:pt x="913372" y="2445976"/>
                  <a:pt x="769983" y="2489964"/>
                </a:cubicBezTo>
                <a:cubicBezTo>
                  <a:pt x="626594" y="2533952"/>
                  <a:pt x="561270" y="2458818"/>
                  <a:pt x="415002" y="2489964"/>
                </a:cubicBezTo>
                <a:cubicBezTo>
                  <a:pt x="185308" y="2533195"/>
                  <a:pt x="15142" y="2289910"/>
                  <a:pt x="0" y="2074962"/>
                </a:cubicBezTo>
                <a:lnTo>
                  <a:pt x="0" y="2074970"/>
                </a:lnTo>
                <a:cubicBezTo>
                  <a:pt x="-2995" y="1941508"/>
                  <a:pt x="3875" y="1851359"/>
                  <a:pt x="0" y="1757500"/>
                </a:cubicBezTo>
                <a:cubicBezTo>
                  <a:pt x="-3875" y="1663641"/>
                  <a:pt x="25318" y="1532620"/>
                  <a:pt x="0" y="1452479"/>
                </a:cubicBezTo>
                <a:lnTo>
                  <a:pt x="0" y="1452479"/>
                </a:lnTo>
                <a:cubicBezTo>
                  <a:pt x="-22008" y="1245093"/>
                  <a:pt x="51920" y="1079241"/>
                  <a:pt x="0" y="954490"/>
                </a:cubicBezTo>
                <a:cubicBezTo>
                  <a:pt x="-51920" y="829739"/>
                  <a:pt x="58557" y="629428"/>
                  <a:pt x="0" y="415002"/>
                </a:cubicBezTo>
                <a:close/>
              </a:path>
              <a:path w="6927274" h="2489964" stroke="0" extrusionOk="0">
                <a:moveTo>
                  <a:pt x="0" y="415002"/>
                </a:moveTo>
                <a:cubicBezTo>
                  <a:pt x="13314" y="211077"/>
                  <a:pt x="129764" y="-22271"/>
                  <a:pt x="415002" y="0"/>
                </a:cubicBezTo>
                <a:cubicBezTo>
                  <a:pt x="513085" y="-29901"/>
                  <a:pt x="628281" y="14607"/>
                  <a:pt x="769983" y="0"/>
                </a:cubicBezTo>
                <a:cubicBezTo>
                  <a:pt x="911685" y="-14607"/>
                  <a:pt x="962878" y="40739"/>
                  <a:pt x="1154546" y="0"/>
                </a:cubicBezTo>
                <a:lnTo>
                  <a:pt x="1154546" y="0"/>
                </a:lnTo>
                <a:cubicBezTo>
                  <a:pt x="1409201" y="-67100"/>
                  <a:pt x="1585509" y="30757"/>
                  <a:pt x="1749137" y="0"/>
                </a:cubicBezTo>
                <a:cubicBezTo>
                  <a:pt x="1912765" y="-30757"/>
                  <a:pt x="2025901" y="18310"/>
                  <a:pt x="2274455" y="0"/>
                </a:cubicBezTo>
                <a:cubicBezTo>
                  <a:pt x="2523009" y="-18310"/>
                  <a:pt x="2724622" y="27121"/>
                  <a:pt x="2886364" y="0"/>
                </a:cubicBezTo>
                <a:cubicBezTo>
                  <a:pt x="3040225" y="-27000"/>
                  <a:pt x="3208429" y="54848"/>
                  <a:pt x="3368092" y="0"/>
                </a:cubicBezTo>
                <a:cubicBezTo>
                  <a:pt x="3527755" y="-54848"/>
                  <a:pt x="3742742" y="59537"/>
                  <a:pt x="3922338" y="0"/>
                </a:cubicBezTo>
                <a:cubicBezTo>
                  <a:pt x="4101934" y="-59537"/>
                  <a:pt x="4243783" y="28886"/>
                  <a:pt x="4404065" y="0"/>
                </a:cubicBezTo>
                <a:cubicBezTo>
                  <a:pt x="4564347" y="-28886"/>
                  <a:pt x="4703845" y="24489"/>
                  <a:pt x="4813275" y="0"/>
                </a:cubicBezTo>
                <a:cubicBezTo>
                  <a:pt x="4922705" y="-24489"/>
                  <a:pt x="5116013" y="17415"/>
                  <a:pt x="5331262" y="0"/>
                </a:cubicBezTo>
                <a:cubicBezTo>
                  <a:pt x="5546511" y="-17415"/>
                  <a:pt x="5729835" y="26489"/>
                  <a:pt x="5849249" y="0"/>
                </a:cubicBezTo>
                <a:cubicBezTo>
                  <a:pt x="5968663" y="-26489"/>
                  <a:pt x="6286493" y="57820"/>
                  <a:pt x="6512272" y="0"/>
                </a:cubicBezTo>
                <a:cubicBezTo>
                  <a:pt x="6789690" y="29325"/>
                  <a:pt x="6916840" y="167601"/>
                  <a:pt x="6927274" y="415002"/>
                </a:cubicBezTo>
                <a:cubicBezTo>
                  <a:pt x="6963334" y="650189"/>
                  <a:pt x="6877309" y="811182"/>
                  <a:pt x="6927274" y="944115"/>
                </a:cubicBezTo>
                <a:cubicBezTo>
                  <a:pt x="6977239" y="1077048"/>
                  <a:pt x="6871873" y="1245610"/>
                  <a:pt x="6927274" y="1452479"/>
                </a:cubicBezTo>
                <a:lnTo>
                  <a:pt x="6927274" y="1452479"/>
                </a:lnTo>
                <a:cubicBezTo>
                  <a:pt x="6947656" y="1590640"/>
                  <a:pt x="6916460" y="1683214"/>
                  <a:pt x="6927274" y="1745050"/>
                </a:cubicBezTo>
                <a:cubicBezTo>
                  <a:pt x="6938088" y="1806886"/>
                  <a:pt x="6917231" y="1924316"/>
                  <a:pt x="6927274" y="2074970"/>
                </a:cubicBezTo>
                <a:lnTo>
                  <a:pt x="6927274" y="2074962"/>
                </a:lnTo>
                <a:cubicBezTo>
                  <a:pt x="6955964" y="2268371"/>
                  <a:pt x="6758222" y="2423977"/>
                  <a:pt x="6512272" y="2489964"/>
                </a:cubicBezTo>
                <a:cubicBezTo>
                  <a:pt x="6402874" y="2517786"/>
                  <a:pt x="6108284" y="2472939"/>
                  <a:pt x="5994285" y="2489964"/>
                </a:cubicBezTo>
                <a:cubicBezTo>
                  <a:pt x="5880286" y="2506989"/>
                  <a:pt x="5769785" y="2458672"/>
                  <a:pt x="5585076" y="2489964"/>
                </a:cubicBezTo>
                <a:cubicBezTo>
                  <a:pt x="5400367" y="2521256"/>
                  <a:pt x="5171801" y="2449389"/>
                  <a:pt x="5067089" y="2489964"/>
                </a:cubicBezTo>
                <a:cubicBezTo>
                  <a:pt x="4962377" y="2530539"/>
                  <a:pt x="4627341" y="2457191"/>
                  <a:pt x="4476584" y="2489964"/>
                </a:cubicBezTo>
                <a:cubicBezTo>
                  <a:pt x="4325828" y="2522737"/>
                  <a:pt x="4173854" y="2424124"/>
                  <a:pt x="3922338" y="2489964"/>
                </a:cubicBezTo>
                <a:cubicBezTo>
                  <a:pt x="3670822" y="2555804"/>
                  <a:pt x="3522858" y="2480905"/>
                  <a:pt x="3368092" y="2489964"/>
                </a:cubicBezTo>
                <a:cubicBezTo>
                  <a:pt x="3213326" y="2499023"/>
                  <a:pt x="3032652" y="2483565"/>
                  <a:pt x="2886364" y="2489964"/>
                </a:cubicBezTo>
                <a:cubicBezTo>
                  <a:pt x="2734774" y="2558164"/>
                  <a:pt x="2417760" y="2511049"/>
                  <a:pt x="2305712" y="2572776"/>
                </a:cubicBezTo>
                <a:cubicBezTo>
                  <a:pt x="2193664" y="2634503"/>
                  <a:pt x="1891071" y="2624587"/>
                  <a:pt x="1725060" y="2655588"/>
                </a:cubicBezTo>
                <a:cubicBezTo>
                  <a:pt x="1559049" y="2686589"/>
                  <a:pt x="1282760" y="2663080"/>
                  <a:pt x="1144409" y="2738400"/>
                </a:cubicBezTo>
                <a:cubicBezTo>
                  <a:pt x="1006058" y="2813720"/>
                  <a:pt x="622762" y="2772561"/>
                  <a:pt x="494078" y="2831149"/>
                </a:cubicBezTo>
                <a:cubicBezTo>
                  <a:pt x="365395" y="2889737"/>
                  <a:pt x="-160337" y="2872564"/>
                  <a:pt x="-597547" y="2986836"/>
                </a:cubicBezTo>
                <a:cubicBezTo>
                  <a:pt x="-422657" y="2930915"/>
                  <a:pt x="-326419" y="2949256"/>
                  <a:pt x="-124482" y="2852681"/>
                </a:cubicBezTo>
                <a:cubicBezTo>
                  <a:pt x="77455" y="2756106"/>
                  <a:pt x="157489" y="2816349"/>
                  <a:pt x="260979" y="2743369"/>
                </a:cubicBezTo>
                <a:cubicBezTo>
                  <a:pt x="364469" y="2670389"/>
                  <a:pt x="606911" y="2696143"/>
                  <a:pt x="699002" y="2619151"/>
                </a:cubicBezTo>
                <a:cubicBezTo>
                  <a:pt x="791093" y="2542159"/>
                  <a:pt x="1004638" y="2554522"/>
                  <a:pt x="1154546" y="2489964"/>
                </a:cubicBezTo>
                <a:cubicBezTo>
                  <a:pt x="1026758" y="2529773"/>
                  <a:pt x="922227" y="2447252"/>
                  <a:pt x="777379" y="2489964"/>
                </a:cubicBezTo>
                <a:cubicBezTo>
                  <a:pt x="632531" y="2532676"/>
                  <a:pt x="490283" y="2478384"/>
                  <a:pt x="415002" y="2489964"/>
                </a:cubicBezTo>
                <a:cubicBezTo>
                  <a:pt x="214129" y="2472047"/>
                  <a:pt x="-19507" y="2342692"/>
                  <a:pt x="0" y="2074962"/>
                </a:cubicBezTo>
                <a:lnTo>
                  <a:pt x="0" y="2074970"/>
                </a:lnTo>
                <a:cubicBezTo>
                  <a:pt x="-3152" y="1931794"/>
                  <a:pt x="10373" y="1906699"/>
                  <a:pt x="0" y="1763725"/>
                </a:cubicBezTo>
                <a:cubicBezTo>
                  <a:pt x="-10373" y="1620751"/>
                  <a:pt x="29447" y="1567226"/>
                  <a:pt x="0" y="1452479"/>
                </a:cubicBezTo>
                <a:lnTo>
                  <a:pt x="0" y="1452479"/>
                </a:lnTo>
                <a:cubicBezTo>
                  <a:pt x="-28928" y="1264323"/>
                  <a:pt x="11637" y="1104933"/>
                  <a:pt x="0" y="912991"/>
                </a:cubicBezTo>
                <a:cubicBezTo>
                  <a:pt x="-11637" y="721049"/>
                  <a:pt x="23281" y="519261"/>
                  <a:pt x="0" y="415002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CC224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137415784">
                  <a:prstGeom prst="wedgeRoundRectCallout">
                    <a:avLst>
                      <a:gd name="adj1" fmla="val -58626"/>
                      <a:gd name="adj2" fmla="val 699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Bây giờ, chúng mình cùng chọn đồ chơi cho Miu để bạn ấy luôn vui vẻ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69585-F70E-47AD-A54C-9E261586C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258618" y="-1256664"/>
            <a:ext cx="4583331" cy="106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1C747-60CE-423B-904F-10F860BDA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1">
            <a:extLst>
              <a:ext uri="{FF2B5EF4-FFF2-40B4-BE49-F238E27FC236}">
                <a16:creationId xmlns:a16="http://schemas.microsoft.com/office/drawing/2014/main" id="{C3EEC5D1-3507-4F84-A4F3-0EEFDE48F128}"/>
              </a:ext>
            </a:extLst>
          </p:cNvPr>
          <p:cNvSpPr/>
          <p:nvPr/>
        </p:nvSpPr>
        <p:spPr>
          <a:xfrm>
            <a:off x="853518" y="320727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0800" cmpd="sng">
            <a:solidFill>
              <a:srgbClr val="CC2245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Thế nào là từ chỉ đặc điểm?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37098A-BB02-4548-8236-52F32AC15F76}"/>
              </a:ext>
            </a:extLst>
          </p:cNvPr>
          <p:cNvGrpSpPr/>
          <p:nvPr/>
        </p:nvGrpSpPr>
        <p:grpSpPr>
          <a:xfrm>
            <a:off x="-48407" y="1472427"/>
            <a:ext cx="9769748" cy="1482980"/>
            <a:chOff x="16121" y="1472427"/>
            <a:chExt cx="6060889" cy="1482980"/>
          </a:xfrm>
        </p:grpSpPr>
        <p:sp>
          <p:nvSpPr>
            <p:cNvPr id="6" name="Snip Diagonal Corner Rectangle 2">
              <a:extLst>
                <a:ext uri="{FF2B5EF4-FFF2-40B4-BE49-F238E27FC236}">
                  <a16:creationId xmlns:a16="http://schemas.microsoft.com/office/drawing/2014/main" id="{F8E85D31-8F36-4B69-BF0D-BCA3B159915D}"/>
                </a:ext>
              </a:extLst>
            </p:cNvPr>
            <p:cNvSpPr/>
            <p:nvPr/>
          </p:nvSpPr>
          <p:spPr>
            <a:xfrm>
              <a:off x="467206" y="1779263"/>
              <a:ext cx="5609804" cy="1006711"/>
            </a:xfrm>
            <a:custGeom>
              <a:avLst/>
              <a:gdLst>
                <a:gd name="connsiteX0" fmla="*/ 0 w 5609804"/>
                <a:gd name="connsiteY0" fmla="*/ 0 h 804153"/>
                <a:gd name="connsiteX1" fmla="*/ 5475776 w 5609804"/>
                <a:gd name="connsiteY1" fmla="*/ 0 h 804153"/>
                <a:gd name="connsiteX2" fmla="*/ 5609804 w 5609804"/>
                <a:gd name="connsiteY2" fmla="*/ 134028 h 804153"/>
                <a:gd name="connsiteX3" fmla="*/ 5609804 w 5609804"/>
                <a:gd name="connsiteY3" fmla="*/ 804153 h 804153"/>
                <a:gd name="connsiteX4" fmla="*/ 5609804 w 5609804"/>
                <a:gd name="connsiteY4" fmla="*/ 804153 h 804153"/>
                <a:gd name="connsiteX5" fmla="*/ 134028 w 5609804"/>
                <a:gd name="connsiteY5" fmla="*/ 804153 h 804153"/>
                <a:gd name="connsiteX6" fmla="*/ 0 w 5609804"/>
                <a:gd name="connsiteY6" fmla="*/ 670125 h 804153"/>
                <a:gd name="connsiteX7" fmla="*/ 0 w 56098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04153" fill="none" extrusionOk="0">
                  <a:moveTo>
                    <a:pt x="0" y="0"/>
                  </a:moveTo>
                  <a:cubicBezTo>
                    <a:pt x="1049219" y="-163733"/>
                    <a:pt x="4324921" y="8092"/>
                    <a:pt x="5475776" y="0"/>
                  </a:cubicBezTo>
                  <a:cubicBezTo>
                    <a:pt x="5522647" y="41345"/>
                    <a:pt x="5556479" y="73630"/>
                    <a:pt x="5609804" y="134028"/>
                  </a:cubicBezTo>
                  <a:cubicBezTo>
                    <a:pt x="5582299" y="368849"/>
                    <a:pt x="5570438" y="623435"/>
                    <a:pt x="5609804" y="804153"/>
                  </a:cubicBezTo>
                  <a:lnTo>
                    <a:pt x="5609804" y="804153"/>
                  </a:lnTo>
                  <a:cubicBezTo>
                    <a:pt x="4641111" y="803328"/>
                    <a:pt x="2290819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609804" h="804153" stroke="0" extrusionOk="0">
                  <a:moveTo>
                    <a:pt x="0" y="0"/>
                  </a:moveTo>
                  <a:cubicBezTo>
                    <a:pt x="2478222" y="51761"/>
                    <a:pt x="4648157" y="-6647"/>
                    <a:pt x="5475776" y="0"/>
                  </a:cubicBezTo>
                  <a:cubicBezTo>
                    <a:pt x="5507167" y="49602"/>
                    <a:pt x="5563606" y="94691"/>
                    <a:pt x="5609804" y="134028"/>
                  </a:cubicBezTo>
                  <a:cubicBezTo>
                    <a:pt x="5648378" y="288740"/>
                    <a:pt x="5665936" y="573457"/>
                    <a:pt x="5609804" y="804153"/>
                  </a:cubicBezTo>
                  <a:lnTo>
                    <a:pt x="5609804" y="804153"/>
                  </a:lnTo>
                  <a:cubicBezTo>
                    <a:pt x="3882749" y="770936"/>
                    <a:pt x="2389115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từ chỉ hoạt động của con người,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sự vật.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id="{C1E1D0FC-B80C-4974-BE21-EA66049B6D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1" y="1472427"/>
              <a:ext cx="1131407" cy="148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D0987-25AB-4C73-8DA1-6AB1299EEFE6}"/>
              </a:ext>
            </a:extLst>
          </p:cNvPr>
          <p:cNvGrpSpPr/>
          <p:nvPr/>
        </p:nvGrpSpPr>
        <p:grpSpPr>
          <a:xfrm>
            <a:off x="65629" y="3903082"/>
            <a:ext cx="7960400" cy="1380535"/>
            <a:chOff x="-135117" y="3969108"/>
            <a:chExt cx="6031594" cy="1380535"/>
          </a:xfrm>
        </p:grpSpPr>
        <p:sp>
          <p:nvSpPr>
            <p:cNvPr id="12" name="Snip Diagonal Corner Rectangle 4">
              <a:extLst>
                <a:ext uri="{FF2B5EF4-FFF2-40B4-BE49-F238E27FC236}">
                  <a16:creationId xmlns:a16="http://schemas.microsoft.com/office/drawing/2014/main" id="{3BF5987B-7A6C-4842-B950-1D10E3B44F17}"/>
                </a:ext>
              </a:extLst>
            </p:cNvPr>
            <p:cNvSpPr/>
            <p:nvPr/>
          </p:nvSpPr>
          <p:spPr>
            <a:xfrm>
              <a:off x="469406" y="4307039"/>
              <a:ext cx="5427071" cy="804153"/>
            </a:xfrm>
            <a:custGeom>
              <a:avLst/>
              <a:gdLst>
                <a:gd name="connsiteX0" fmla="*/ 0 w 5427071"/>
                <a:gd name="connsiteY0" fmla="*/ 0 h 804153"/>
                <a:gd name="connsiteX1" fmla="*/ 5293043 w 5427071"/>
                <a:gd name="connsiteY1" fmla="*/ 0 h 804153"/>
                <a:gd name="connsiteX2" fmla="*/ 5427071 w 5427071"/>
                <a:gd name="connsiteY2" fmla="*/ 134028 h 804153"/>
                <a:gd name="connsiteX3" fmla="*/ 5427071 w 5427071"/>
                <a:gd name="connsiteY3" fmla="*/ 804153 h 804153"/>
                <a:gd name="connsiteX4" fmla="*/ 5427071 w 5427071"/>
                <a:gd name="connsiteY4" fmla="*/ 804153 h 804153"/>
                <a:gd name="connsiteX5" fmla="*/ 134028 w 5427071"/>
                <a:gd name="connsiteY5" fmla="*/ 804153 h 804153"/>
                <a:gd name="connsiteX6" fmla="*/ 0 w 5427071"/>
                <a:gd name="connsiteY6" fmla="*/ 670125 h 804153"/>
                <a:gd name="connsiteX7" fmla="*/ 0 w 5427071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7071" h="804153" fill="none" extrusionOk="0">
                  <a:moveTo>
                    <a:pt x="0" y="0"/>
                  </a:moveTo>
                  <a:cubicBezTo>
                    <a:pt x="749298" y="75240"/>
                    <a:pt x="4007902" y="-82539"/>
                    <a:pt x="5293043" y="0"/>
                  </a:cubicBezTo>
                  <a:cubicBezTo>
                    <a:pt x="5349199" y="64018"/>
                    <a:pt x="5369039" y="74726"/>
                    <a:pt x="5427071" y="134028"/>
                  </a:cubicBezTo>
                  <a:cubicBezTo>
                    <a:pt x="5428568" y="275075"/>
                    <a:pt x="5481198" y="688762"/>
                    <a:pt x="5427071" y="804153"/>
                  </a:cubicBezTo>
                  <a:lnTo>
                    <a:pt x="5427071" y="804153"/>
                  </a:lnTo>
                  <a:cubicBezTo>
                    <a:pt x="4397072" y="839828"/>
                    <a:pt x="2216251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5427071" h="804153" stroke="0" extrusionOk="0">
                  <a:moveTo>
                    <a:pt x="0" y="0"/>
                  </a:moveTo>
                  <a:cubicBezTo>
                    <a:pt x="1481420" y="-79517"/>
                    <a:pt x="2685615" y="-19842"/>
                    <a:pt x="5293043" y="0"/>
                  </a:cubicBezTo>
                  <a:cubicBezTo>
                    <a:pt x="5345337" y="33949"/>
                    <a:pt x="5358040" y="81350"/>
                    <a:pt x="5427071" y="134028"/>
                  </a:cubicBezTo>
                  <a:cubicBezTo>
                    <a:pt x="5410203" y="453041"/>
                    <a:pt x="5392444" y="603229"/>
                    <a:pt x="5427071" y="804153"/>
                  </a:cubicBezTo>
                  <a:lnTo>
                    <a:pt x="5427071" y="804153"/>
                  </a:lnTo>
                  <a:cubicBezTo>
                    <a:pt x="4017614" y="827522"/>
                    <a:pt x="2248452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 những từ chỉ màu sắc.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272496F-AE4C-4C05-8444-F2068617D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117" y="3969108"/>
              <a:ext cx="1380535" cy="138053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89EC-EC04-44EE-9F54-3F5142B39AAC}"/>
              </a:ext>
            </a:extLst>
          </p:cNvPr>
          <p:cNvGrpSpPr/>
          <p:nvPr/>
        </p:nvGrpSpPr>
        <p:grpSpPr>
          <a:xfrm>
            <a:off x="-71746" y="2668968"/>
            <a:ext cx="9888846" cy="1406787"/>
            <a:chOff x="-65200" y="2668968"/>
            <a:chExt cx="6081520" cy="1406787"/>
          </a:xfrm>
        </p:grpSpPr>
        <p:sp>
          <p:nvSpPr>
            <p:cNvPr id="9" name="Snip Diagonal Corner Rectangle 3">
              <a:extLst>
                <a:ext uri="{FF2B5EF4-FFF2-40B4-BE49-F238E27FC236}">
                  <a16:creationId xmlns:a16="http://schemas.microsoft.com/office/drawing/2014/main" id="{BCC48856-6F14-42DA-AB01-0F9033ED95DE}"/>
                </a:ext>
              </a:extLst>
            </p:cNvPr>
            <p:cNvSpPr/>
            <p:nvPr/>
          </p:nvSpPr>
          <p:spPr>
            <a:xfrm>
              <a:off x="406516" y="3067703"/>
              <a:ext cx="5609804" cy="898988"/>
            </a:xfrm>
            <a:custGeom>
              <a:avLst/>
              <a:gdLst>
                <a:gd name="connsiteX0" fmla="*/ 0 w 5609804"/>
                <a:gd name="connsiteY0" fmla="*/ 0 h 804153"/>
                <a:gd name="connsiteX1" fmla="*/ 5475776 w 5609804"/>
                <a:gd name="connsiteY1" fmla="*/ 0 h 804153"/>
                <a:gd name="connsiteX2" fmla="*/ 5609804 w 5609804"/>
                <a:gd name="connsiteY2" fmla="*/ 134028 h 804153"/>
                <a:gd name="connsiteX3" fmla="*/ 5609804 w 5609804"/>
                <a:gd name="connsiteY3" fmla="*/ 804153 h 804153"/>
                <a:gd name="connsiteX4" fmla="*/ 5609804 w 5609804"/>
                <a:gd name="connsiteY4" fmla="*/ 804153 h 804153"/>
                <a:gd name="connsiteX5" fmla="*/ 134028 w 5609804"/>
                <a:gd name="connsiteY5" fmla="*/ 804153 h 804153"/>
                <a:gd name="connsiteX6" fmla="*/ 0 w 5609804"/>
                <a:gd name="connsiteY6" fmla="*/ 670125 h 804153"/>
                <a:gd name="connsiteX7" fmla="*/ 0 w 56098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04153" fill="none" extrusionOk="0">
                  <a:moveTo>
                    <a:pt x="0" y="0"/>
                  </a:moveTo>
                  <a:cubicBezTo>
                    <a:pt x="946184" y="9969"/>
                    <a:pt x="3610121" y="147239"/>
                    <a:pt x="5475776" y="0"/>
                  </a:cubicBezTo>
                  <a:cubicBezTo>
                    <a:pt x="5485853" y="26521"/>
                    <a:pt x="5560167" y="75417"/>
                    <a:pt x="5609804" y="134028"/>
                  </a:cubicBezTo>
                  <a:cubicBezTo>
                    <a:pt x="5602218" y="361744"/>
                    <a:pt x="5583345" y="579666"/>
                    <a:pt x="5609804" y="804153"/>
                  </a:cubicBezTo>
                  <a:lnTo>
                    <a:pt x="5609804" y="804153"/>
                  </a:lnTo>
                  <a:cubicBezTo>
                    <a:pt x="3299530" y="916450"/>
                    <a:pt x="2067748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609804" h="804153" stroke="0" extrusionOk="0">
                  <a:moveTo>
                    <a:pt x="0" y="0"/>
                  </a:moveTo>
                  <a:cubicBezTo>
                    <a:pt x="2431817" y="140996"/>
                    <a:pt x="3048538" y="-4395"/>
                    <a:pt x="5475776" y="0"/>
                  </a:cubicBezTo>
                  <a:cubicBezTo>
                    <a:pt x="5508766" y="28361"/>
                    <a:pt x="5583763" y="90190"/>
                    <a:pt x="5609804" y="134028"/>
                  </a:cubicBezTo>
                  <a:cubicBezTo>
                    <a:pt x="5626280" y="374767"/>
                    <a:pt x="5570418" y="653714"/>
                    <a:pt x="5609804" y="804153"/>
                  </a:cubicBezTo>
                  <a:lnTo>
                    <a:pt x="5609804" y="804153"/>
                  </a:lnTo>
                  <a:cubicBezTo>
                    <a:pt x="4043673" y="908201"/>
                    <a:pt x="1675154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 những từ chỉ màu sắc, hình dáng,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kích  thước, hương vị,...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id="{E5505A0F-36E2-41CF-B637-7DDCF5D051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5200" y="2668968"/>
              <a:ext cx="1120512" cy="140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092673-83A6-414F-8ECD-CBD81E40724B}"/>
              </a:ext>
            </a:extLst>
          </p:cNvPr>
          <p:cNvGrpSpPr/>
          <p:nvPr/>
        </p:nvGrpSpPr>
        <p:grpSpPr>
          <a:xfrm>
            <a:off x="-132774" y="5208796"/>
            <a:ext cx="7894924" cy="1344613"/>
            <a:chOff x="-102424" y="5208796"/>
            <a:chExt cx="6090268" cy="1344613"/>
          </a:xfrm>
        </p:grpSpPr>
        <p:sp>
          <p:nvSpPr>
            <p:cNvPr id="15" name="Snip Diagonal Corner Rectangle 5">
              <a:extLst>
                <a:ext uri="{FF2B5EF4-FFF2-40B4-BE49-F238E27FC236}">
                  <a16:creationId xmlns:a16="http://schemas.microsoft.com/office/drawing/2014/main" id="{815A2855-F00F-4E99-AD24-DDB3178D4049}"/>
                </a:ext>
              </a:extLst>
            </p:cNvPr>
            <p:cNvSpPr/>
            <p:nvPr/>
          </p:nvSpPr>
          <p:spPr>
            <a:xfrm>
              <a:off x="378040" y="5522068"/>
              <a:ext cx="5609804" cy="804153"/>
            </a:xfrm>
            <a:custGeom>
              <a:avLst/>
              <a:gdLst>
                <a:gd name="connsiteX0" fmla="*/ 0 w 5609804"/>
                <a:gd name="connsiteY0" fmla="*/ 0 h 804153"/>
                <a:gd name="connsiteX1" fmla="*/ 5475776 w 5609804"/>
                <a:gd name="connsiteY1" fmla="*/ 0 h 804153"/>
                <a:gd name="connsiteX2" fmla="*/ 5609804 w 5609804"/>
                <a:gd name="connsiteY2" fmla="*/ 134028 h 804153"/>
                <a:gd name="connsiteX3" fmla="*/ 5609804 w 5609804"/>
                <a:gd name="connsiteY3" fmla="*/ 804153 h 804153"/>
                <a:gd name="connsiteX4" fmla="*/ 5609804 w 5609804"/>
                <a:gd name="connsiteY4" fmla="*/ 804153 h 804153"/>
                <a:gd name="connsiteX5" fmla="*/ 134028 w 5609804"/>
                <a:gd name="connsiteY5" fmla="*/ 804153 h 804153"/>
                <a:gd name="connsiteX6" fmla="*/ 0 w 5609804"/>
                <a:gd name="connsiteY6" fmla="*/ 670125 h 804153"/>
                <a:gd name="connsiteX7" fmla="*/ 0 w 56098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04153" fill="none" extrusionOk="0">
                  <a:moveTo>
                    <a:pt x="0" y="0"/>
                  </a:moveTo>
                  <a:cubicBezTo>
                    <a:pt x="809103" y="13096"/>
                    <a:pt x="2748672" y="-29434"/>
                    <a:pt x="5475776" y="0"/>
                  </a:cubicBezTo>
                  <a:cubicBezTo>
                    <a:pt x="5496566" y="33792"/>
                    <a:pt x="5584491" y="131971"/>
                    <a:pt x="5609804" y="134028"/>
                  </a:cubicBezTo>
                  <a:cubicBezTo>
                    <a:pt x="5668760" y="400761"/>
                    <a:pt x="5600738" y="484502"/>
                    <a:pt x="5609804" y="804153"/>
                  </a:cubicBezTo>
                  <a:lnTo>
                    <a:pt x="5609804" y="804153"/>
                  </a:lnTo>
                  <a:cubicBezTo>
                    <a:pt x="3245367" y="969440"/>
                    <a:pt x="1006480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5609804" h="804153" stroke="0" extrusionOk="0">
                  <a:moveTo>
                    <a:pt x="0" y="0"/>
                  </a:moveTo>
                  <a:cubicBezTo>
                    <a:pt x="1456837" y="12344"/>
                    <a:pt x="3765463" y="155067"/>
                    <a:pt x="5475776" y="0"/>
                  </a:cubicBezTo>
                  <a:cubicBezTo>
                    <a:pt x="5540862" y="59849"/>
                    <a:pt x="5569135" y="96500"/>
                    <a:pt x="5609804" y="134028"/>
                  </a:cubicBezTo>
                  <a:cubicBezTo>
                    <a:pt x="5654545" y="426059"/>
                    <a:pt x="5630249" y="556059"/>
                    <a:pt x="5609804" y="804153"/>
                  </a:cubicBezTo>
                  <a:lnTo>
                    <a:pt x="5609804" y="804153"/>
                  </a:lnTo>
                  <a:cubicBezTo>
                    <a:pt x="4806903" y="781273"/>
                    <a:pt x="898963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những từ chỉ hình dáng.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id="{F000DA73-6508-4C51-82DF-34CC63AA58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424" y="5208796"/>
              <a:ext cx="1452603" cy="134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Engineering drawing&#10;&#10;Description automatically generated">
            <a:extLst>
              <a:ext uri="{FF2B5EF4-FFF2-40B4-BE49-F238E27FC236}">
                <a16:creationId xmlns:a16="http://schemas.microsoft.com/office/drawing/2014/main" id="{E44DBBF5-CCB9-4D6C-9F20-012997C680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5" b="95927" l="56009" r="96179">
                        <a14:foregroundMark x1="94037" y1="79138" x2="94037" y2="79138"/>
                        <a14:foregroundMark x1="58464" y1="88172" x2="73288" y2="90601"/>
                        <a14:foregroundMark x1="73288" y1="90601" x2="78678" y2="86893"/>
                        <a14:foregroundMark x1="85675" y1="89896" x2="85675" y2="89896"/>
                        <a14:foregroundMark x1="95108" y1="90966" x2="92062" y2="80653"/>
                        <a14:foregroundMark x1="92062" y1="80653" x2="92062" y2="80653"/>
                        <a14:foregroundMark x1="96013" y1="79582" x2="96013" y2="79582"/>
                        <a14:foregroundMark x1="91157" y1="93969" x2="91157" y2="93969"/>
                        <a14:foregroundMark x1="91914" y1="94621" x2="91914" y2="94621"/>
                        <a14:foregroundMark x1="56637" y1="87755" x2="56637" y2="87755"/>
                        <a14:foregroundMark x1="57560" y1="77859" x2="58759" y2="80418"/>
                        <a14:foregroundMark x1="83090" y1="89034" x2="87632" y2="92167"/>
                        <a14:foregroundMark x1="87632" y1="92167" x2="93687" y2="91906"/>
                        <a14:foregroundMark x1="93687" y1="91906" x2="94499" y2="90966"/>
                        <a14:foregroundMark x1="56637" y1="88825" x2="62544" y2="94935"/>
                        <a14:foregroundMark x1="62544" y1="94935" x2="67731" y2="95065"/>
                        <a14:foregroundMark x1="56784" y1="76136" x2="58759" y2="78068"/>
                        <a14:foregroundMark x1="57098" y1="76997" x2="59535" y2="92898"/>
                        <a14:foregroundMark x1="56027" y1="88172" x2="58926" y2="92898"/>
                        <a14:foregroundMark x1="66974" y1="70966" x2="67584" y2="70966"/>
                        <a14:foregroundMark x1="69706" y1="86449" x2="78660" y2="69556"/>
                        <a14:foregroundMark x1="78660" y1="69556" x2="75669" y2="85796"/>
                        <a14:foregroundMark x1="75669" y1="85796" x2="84770" y2="90104"/>
                        <a14:foregroundMark x1="84770" y1="90104" x2="86893" y2="89243"/>
                        <a14:foregroundMark x1="58926" y1="75065" x2="70390" y2="68433"/>
                        <a14:foregroundMark x1="70390" y1="68433" x2="83459" y2="66110"/>
                        <a14:foregroundMark x1="83459" y1="66110" x2="92302" y2="74935"/>
                        <a14:foregroundMark x1="92302" y1="74935" x2="86967" y2="78616"/>
                        <a14:foregroundMark x1="86967" y1="78616" x2="69466" y2="72689"/>
                        <a14:foregroundMark x1="69466" y1="72689" x2="66974" y2="84073"/>
                        <a14:foregroundMark x1="61658" y1="81279" x2="81706" y2="80183"/>
                        <a14:foregroundMark x1="81706" y1="80183" x2="90696" y2="87389"/>
                        <a14:foregroundMark x1="90696" y1="87389" x2="91157" y2="90104"/>
                        <a14:foregroundMark x1="93428" y1="73551" x2="94111" y2="84726"/>
                        <a14:foregroundMark x1="94111" y1="84726" x2="93742" y2="84935"/>
                        <a14:foregroundMark x1="96179" y1="78721" x2="96179" y2="78721"/>
                        <a14:foregroundMark x1="65922" y1="74621" x2="63707" y2="87206"/>
                        <a14:foregroundMark x1="63707" y1="87206" x2="64242" y2="90313"/>
                        <a14:foregroundMark x1="65313" y1="91410" x2="65313" y2="9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24" t="60000"/>
          <a:stretch/>
        </p:blipFill>
        <p:spPr>
          <a:xfrm rot="9363382">
            <a:off x="7075554" y="3625176"/>
            <a:ext cx="5291575" cy="3233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8C919-56D0-497C-AA8E-7CCFECE1B6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24" y="1858995"/>
            <a:ext cx="797890" cy="792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E3D35F-4BB2-41C3-A77D-A018F106D5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31" y="4481606"/>
            <a:ext cx="728696" cy="723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DC7468-7637-47A6-A376-8CF628887A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31" y="5594903"/>
            <a:ext cx="728696" cy="7238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778D19-4111-405A-A10B-74DDF7BBA9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97" y="3171089"/>
            <a:ext cx="1154344" cy="8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4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1F5B04-FBCE-40EA-ACF4-A403F2BE0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43" y="2974693"/>
            <a:ext cx="5482599" cy="4385869"/>
          </a:xfrm>
          <a:prstGeom prst="rect">
            <a:avLst/>
          </a:prstGeom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E81CBC62-C511-4790-BCE3-1859DA7712EC}"/>
              </a:ext>
            </a:extLst>
          </p:cNvPr>
          <p:cNvSpPr/>
          <p:nvPr/>
        </p:nvSpPr>
        <p:spPr>
          <a:xfrm flipH="1">
            <a:off x="3483975" y="4166417"/>
            <a:ext cx="3391385" cy="2002419"/>
          </a:xfrm>
          <a:custGeom>
            <a:avLst/>
            <a:gdLst>
              <a:gd name="connsiteX0" fmla="*/ -75696 w 3391385"/>
              <a:gd name="connsiteY0" fmla="*/ 1640522 h 2002419"/>
              <a:gd name="connsiteX1" fmla="*/ 106717 w 3391385"/>
              <a:gd name="connsiteY1" fmla="*/ 1350785 h 2002419"/>
              <a:gd name="connsiteX2" fmla="*/ 1405448 w 3391385"/>
              <a:gd name="connsiteY2" fmla="*/ 14776 h 2002419"/>
              <a:gd name="connsiteX3" fmla="*/ 3130838 w 3391385"/>
              <a:gd name="connsiteY3" fmla="*/ 467934 h 2002419"/>
              <a:gd name="connsiteX4" fmla="*/ 2133879 w 3391385"/>
              <a:gd name="connsiteY4" fmla="*/ 1968414 h 2002419"/>
              <a:gd name="connsiteX5" fmla="*/ 444208 w 3391385"/>
              <a:gd name="connsiteY5" fmla="*/ 1676786 h 2002419"/>
              <a:gd name="connsiteX6" fmla="*/ -75696 w 3391385"/>
              <a:gd name="connsiteY6" fmla="*/ 1640522 h 20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1385" h="2002419" fill="none" extrusionOk="0">
                <a:moveTo>
                  <a:pt x="-75696" y="1640522"/>
                </a:moveTo>
                <a:cubicBezTo>
                  <a:pt x="-37081" y="1524968"/>
                  <a:pt x="79372" y="1439544"/>
                  <a:pt x="106717" y="1350785"/>
                </a:cubicBezTo>
                <a:cubicBezTo>
                  <a:pt x="-321374" y="862679"/>
                  <a:pt x="337353" y="335425"/>
                  <a:pt x="1405448" y="14776"/>
                </a:cubicBezTo>
                <a:cubicBezTo>
                  <a:pt x="1974067" y="-65888"/>
                  <a:pt x="2880882" y="78928"/>
                  <a:pt x="3130838" y="467934"/>
                </a:cubicBezTo>
                <a:cubicBezTo>
                  <a:pt x="3649278" y="1245680"/>
                  <a:pt x="3136712" y="1790873"/>
                  <a:pt x="2133879" y="1968414"/>
                </a:cubicBezTo>
                <a:cubicBezTo>
                  <a:pt x="1524853" y="2024489"/>
                  <a:pt x="908856" y="2026769"/>
                  <a:pt x="444208" y="1676786"/>
                </a:cubicBezTo>
                <a:cubicBezTo>
                  <a:pt x="212394" y="1721510"/>
                  <a:pt x="57510" y="1635335"/>
                  <a:pt x="-75696" y="1640522"/>
                </a:cubicBezTo>
                <a:close/>
              </a:path>
              <a:path w="3391385" h="2002419" stroke="0" extrusionOk="0">
                <a:moveTo>
                  <a:pt x="-75696" y="1640522"/>
                </a:moveTo>
                <a:cubicBezTo>
                  <a:pt x="-40111" y="1565488"/>
                  <a:pt x="74564" y="1450411"/>
                  <a:pt x="106717" y="1350785"/>
                </a:cubicBezTo>
                <a:cubicBezTo>
                  <a:pt x="-342366" y="743390"/>
                  <a:pt x="318410" y="350349"/>
                  <a:pt x="1405448" y="14776"/>
                </a:cubicBezTo>
                <a:cubicBezTo>
                  <a:pt x="2008137" y="-93325"/>
                  <a:pt x="2744972" y="163150"/>
                  <a:pt x="3130838" y="467934"/>
                </a:cubicBezTo>
                <a:cubicBezTo>
                  <a:pt x="3615468" y="1043460"/>
                  <a:pt x="3340060" y="1897474"/>
                  <a:pt x="2133879" y="1968414"/>
                </a:cubicBezTo>
                <a:cubicBezTo>
                  <a:pt x="1499604" y="2080668"/>
                  <a:pt x="856921" y="1998293"/>
                  <a:pt x="444208" y="1676786"/>
                </a:cubicBezTo>
                <a:cubicBezTo>
                  <a:pt x="192218" y="1662998"/>
                  <a:pt x="124227" y="1598617"/>
                  <a:pt x="-75696" y="1640522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CC2245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137415784">
                  <a:prstGeom prst="wedgeEllipseCallout">
                    <a:avLst>
                      <a:gd name="adj1" fmla="val -52232"/>
                      <a:gd name="adj2" fmla="val 3192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Các bạn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Giỏi quá!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51888 0.0009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84623" cy="59099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8145" y="1301655"/>
            <a:ext cx="1493854" cy="171161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506673" y="4648077"/>
            <a:ext cx="2685627" cy="2209800"/>
            <a:chOff x="14260010" y="6972115"/>
            <a:chExt cx="4028440" cy="33147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60010" y="6972115"/>
              <a:ext cx="2733674" cy="21526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16982" y="9136972"/>
              <a:ext cx="3471016" cy="114935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17169" y="484991"/>
            <a:ext cx="1513771" cy="106388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49309" y="3257004"/>
            <a:ext cx="1242907" cy="773853"/>
          </a:xfrm>
          <a:custGeom>
            <a:avLst/>
            <a:gdLst/>
            <a:ahLst/>
            <a:cxnLst/>
            <a:rect l="l" t="t" r="r" b="b"/>
            <a:pathLst>
              <a:path w="1864360" h="1160779">
                <a:moveTo>
                  <a:pt x="401584" y="288289"/>
                </a:moveTo>
                <a:lnTo>
                  <a:pt x="379341" y="280669"/>
                </a:lnTo>
                <a:lnTo>
                  <a:pt x="361835" y="264159"/>
                </a:lnTo>
                <a:lnTo>
                  <a:pt x="350923" y="241299"/>
                </a:lnTo>
                <a:lnTo>
                  <a:pt x="348986" y="217169"/>
                </a:lnTo>
                <a:lnTo>
                  <a:pt x="356996" y="194309"/>
                </a:lnTo>
                <a:lnTo>
                  <a:pt x="394838" y="165099"/>
                </a:lnTo>
                <a:lnTo>
                  <a:pt x="441996" y="153669"/>
                </a:lnTo>
                <a:lnTo>
                  <a:pt x="489210" y="143509"/>
                </a:lnTo>
                <a:lnTo>
                  <a:pt x="536484" y="134619"/>
                </a:lnTo>
                <a:lnTo>
                  <a:pt x="583827" y="124459"/>
                </a:lnTo>
                <a:lnTo>
                  <a:pt x="631244" y="115569"/>
                </a:lnTo>
                <a:lnTo>
                  <a:pt x="678743" y="105409"/>
                </a:lnTo>
                <a:lnTo>
                  <a:pt x="726330" y="96519"/>
                </a:lnTo>
                <a:lnTo>
                  <a:pt x="774372" y="88899"/>
                </a:lnTo>
                <a:lnTo>
                  <a:pt x="822470" y="80009"/>
                </a:lnTo>
                <a:lnTo>
                  <a:pt x="967114" y="57149"/>
                </a:lnTo>
                <a:lnTo>
                  <a:pt x="1112278" y="38099"/>
                </a:lnTo>
                <a:lnTo>
                  <a:pt x="1257963" y="22859"/>
                </a:lnTo>
                <a:lnTo>
                  <a:pt x="1356781" y="15239"/>
                </a:lnTo>
                <a:lnTo>
                  <a:pt x="1406219" y="12699"/>
                </a:lnTo>
                <a:lnTo>
                  <a:pt x="1455677" y="8889"/>
                </a:lnTo>
                <a:lnTo>
                  <a:pt x="1505154" y="6349"/>
                </a:lnTo>
                <a:lnTo>
                  <a:pt x="1554650" y="5079"/>
                </a:lnTo>
                <a:lnTo>
                  <a:pt x="1604165" y="2539"/>
                </a:lnTo>
                <a:lnTo>
                  <a:pt x="1653700" y="1269"/>
                </a:lnTo>
                <a:lnTo>
                  <a:pt x="1703254" y="1269"/>
                </a:lnTo>
                <a:lnTo>
                  <a:pt x="1752827" y="0"/>
                </a:lnTo>
                <a:lnTo>
                  <a:pt x="1802419" y="0"/>
                </a:lnTo>
                <a:lnTo>
                  <a:pt x="1817199" y="2539"/>
                </a:lnTo>
                <a:lnTo>
                  <a:pt x="1784154" y="2539"/>
                </a:lnTo>
                <a:lnTo>
                  <a:pt x="1762294" y="11429"/>
                </a:lnTo>
                <a:lnTo>
                  <a:pt x="1718574" y="30479"/>
                </a:lnTo>
                <a:lnTo>
                  <a:pt x="1696714" y="39369"/>
                </a:lnTo>
                <a:lnTo>
                  <a:pt x="1661739" y="54609"/>
                </a:lnTo>
                <a:lnTo>
                  <a:pt x="1645028" y="60959"/>
                </a:lnTo>
                <a:lnTo>
                  <a:pt x="1645243" y="60959"/>
                </a:lnTo>
                <a:lnTo>
                  <a:pt x="1638361" y="63499"/>
                </a:lnTo>
                <a:lnTo>
                  <a:pt x="1634147" y="66039"/>
                </a:lnTo>
                <a:lnTo>
                  <a:pt x="1519115" y="111759"/>
                </a:lnTo>
                <a:lnTo>
                  <a:pt x="1439638" y="136893"/>
                </a:lnTo>
                <a:lnTo>
                  <a:pt x="1382793" y="139699"/>
                </a:lnTo>
                <a:lnTo>
                  <a:pt x="1280117" y="147319"/>
                </a:lnTo>
                <a:lnTo>
                  <a:pt x="1228816" y="152399"/>
                </a:lnTo>
                <a:lnTo>
                  <a:pt x="1197338" y="154939"/>
                </a:lnTo>
                <a:lnTo>
                  <a:pt x="1102903" y="166369"/>
                </a:lnTo>
                <a:lnTo>
                  <a:pt x="1085773" y="167639"/>
                </a:lnTo>
                <a:lnTo>
                  <a:pt x="1051854" y="172719"/>
                </a:lnTo>
                <a:lnTo>
                  <a:pt x="1045776" y="172719"/>
                </a:lnTo>
                <a:lnTo>
                  <a:pt x="1032951" y="175259"/>
                </a:lnTo>
                <a:lnTo>
                  <a:pt x="986317" y="181609"/>
                </a:lnTo>
                <a:lnTo>
                  <a:pt x="883907" y="196849"/>
                </a:lnTo>
                <a:lnTo>
                  <a:pt x="781840" y="214629"/>
                </a:lnTo>
                <a:lnTo>
                  <a:pt x="730923" y="224789"/>
                </a:lnTo>
                <a:lnTo>
                  <a:pt x="680075" y="233679"/>
                </a:lnTo>
                <a:lnTo>
                  <a:pt x="578569" y="253999"/>
                </a:lnTo>
                <a:lnTo>
                  <a:pt x="527900" y="265429"/>
                </a:lnTo>
                <a:lnTo>
                  <a:pt x="477280" y="275589"/>
                </a:lnTo>
                <a:lnTo>
                  <a:pt x="426704" y="287019"/>
                </a:lnTo>
                <a:lnTo>
                  <a:pt x="401584" y="288289"/>
                </a:lnTo>
                <a:close/>
              </a:path>
              <a:path w="1864360" h="1160779">
                <a:moveTo>
                  <a:pt x="1645028" y="60959"/>
                </a:moveTo>
                <a:lnTo>
                  <a:pt x="1661739" y="54609"/>
                </a:lnTo>
                <a:lnTo>
                  <a:pt x="1696714" y="39369"/>
                </a:lnTo>
                <a:lnTo>
                  <a:pt x="1718574" y="30479"/>
                </a:lnTo>
                <a:lnTo>
                  <a:pt x="1762294" y="11429"/>
                </a:lnTo>
                <a:lnTo>
                  <a:pt x="1784154" y="2539"/>
                </a:lnTo>
                <a:lnTo>
                  <a:pt x="1791906" y="59689"/>
                </a:lnTo>
                <a:lnTo>
                  <a:pt x="1648683" y="59689"/>
                </a:lnTo>
                <a:lnTo>
                  <a:pt x="1645028" y="60959"/>
                </a:lnTo>
                <a:close/>
              </a:path>
              <a:path w="1864360" h="1160779">
                <a:moveTo>
                  <a:pt x="881894" y="564363"/>
                </a:moveTo>
                <a:lnTo>
                  <a:pt x="811617" y="562609"/>
                </a:lnTo>
                <a:lnTo>
                  <a:pt x="760723" y="562609"/>
                </a:lnTo>
                <a:lnTo>
                  <a:pt x="709829" y="561339"/>
                </a:lnTo>
                <a:lnTo>
                  <a:pt x="608040" y="561339"/>
                </a:lnTo>
                <a:lnTo>
                  <a:pt x="557146" y="560069"/>
                </a:lnTo>
                <a:lnTo>
                  <a:pt x="404463" y="560069"/>
                </a:lnTo>
                <a:lnTo>
                  <a:pt x="353569" y="558799"/>
                </a:lnTo>
                <a:lnTo>
                  <a:pt x="99098" y="558799"/>
                </a:lnTo>
                <a:lnTo>
                  <a:pt x="76764" y="553719"/>
                </a:lnTo>
                <a:lnTo>
                  <a:pt x="58001" y="542289"/>
                </a:lnTo>
                <a:lnTo>
                  <a:pt x="44339" y="525779"/>
                </a:lnTo>
                <a:lnTo>
                  <a:pt x="37307" y="504189"/>
                </a:lnTo>
                <a:lnTo>
                  <a:pt x="38394" y="481329"/>
                </a:lnTo>
                <a:lnTo>
                  <a:pt x="46877" y="461009"/>
                </a:lnTo>
                <a:lnTo>
                  <a:pt x="61845" y="444499"/>
                </a:lnTo>
                <a:lnTo>
                  <a:pt x="82387" y="434339"/>
                </a:lnTo>
                <a:lnTo>
                  <a:pt x="1308178" y="171449"/>
                </a:lnTo>
                <a:lnTo>
                  <a:pt x="1361556" y="158749"/>
                </a:lnTo>
                <a:lnTo>
                  <a:pt x="1414542" y="144779"/>
                </a:lnTo>
                <a:lnTo>
                  <a:pt x="1439638" y="136893"/>
                </a:lnTo>
                <a:lnTo>
                  <a:pt x="1590722" y="129539"/>
                </a:lnTo>
                <a:lnTo>
                  <a:pt x="1695836" y="126999"/>
                </a:lnTo>
                <a:lnTo>
                  <a:pt x="1748372" y="126999"/>
                </a:lnTo>
                <a:lnTo>
                  <a:pt x="1800864" y="125729"/>
                </a:lnTo>
                <a:lnTo>
                  <a:pt x="1784154" y="2539"/>
                </a:lnTo>
                <a:lnTo>
                  <a:pt x="1817199" y="2539"/>
                </a:lnTo>
                <a:lnTo>
                  <a:pt x="1824589" y="3809"/>
                </a:lnTo>
                <a:lnTo>
                  <a:pt x="1843370" y="15239"/>
                </a:lnTo>
                <a:lnTo>
                  <a:pt x="1857123" y="31749"/>
                </a:lnTo>
                <a:lnTo>
                  <a:pt x="1864210" y="53339"/>
                </a:lnTo>
                <a:lnTo>
                  <a:pt x="1863232" y="77469"/>
                </a:lnTo>
                <a:lnTo>
                  <a:pt x="1854348" y="96519"/>
                </a:lnTo>
                <a:lnTo>
                  <a:pt x="1839125" y="111759"/>
                </a:lnTo>
                <a:lnTo>
                  <a:pt x="1819130" y="123189"/>
                </a:lnTo>
                <a:lnTo>
                  <a:pt x="1772310" y="142239"/>
                </a:lnTo>
                <a:lnTo>
                  <a:pt x="1724508" y="163829"/>
                </a:lnTo>
                <a:lnTo>
                  <a:pt x="1626950" y="204469"/>
                </a:lnTo>
                <a:lnTo>
                  <a:pt x="1577691" y="223519"/>
                </a:lnTo>
                <a:lnTo>
                  <a:pt x="1528442" y="241299"/>
                </a:lnTo>
                <a:lnTo>
                  <a:pt x="1435029" y="269239"/>
                </a:lnTo>
                <a:lnTo>
                  <a:pt x="1340235" y="292099"/>
                </a:lnTo>
                <a:lnTo>
                  <a:pt x="690662" y="431799"/>
                </a:lnTo>
                <a:lnTo>
                  <a:pt x="100263" y="431799"/>
                </a:lnTo>
                <a:lnTo>
                  <a:pt x="116974" y="554989"/>
                </a:lnTo>
                <a:lnTo>
                  <a:pt x="955684" y="554989"/>
                </a:lnTo>
                <a:lnTo>
                  <a:pt x="885089" y="563879"/>
                </a:lnTo>
                <a:lnTo>
                  <a:pt x="881894" y="564363"/>
                </a:lnTo>
                <a:close/>
              </a:path>
              <a:path w="1864360" h="1160779">
                <a:moveTo>
                  <a:pt x="1645243" y="60959"/>
                </a:moveTo>
                <a:lnTo>
                  <a:pt x="1645028" y="60959"/>
                </a:lnTo>
                <a:lnTo>
                  <a:pt x="1648683" y="59689"/>
                </a:lnTo>
                <a:lnTo>
                  <a:pt x="1645243" y="60959"/>
                </a:lnTo>
                <a:close/>
              </a:path>
              <a:path w="1864360" h="1160779">
                <a:moveTo>
                  <a:pt x="1439638" y="136893"/>
                </a:moveTo>
                <a:lnTo>
                  <a:pt x="1519115" y="111759"/>
                </a:lnTo>
                <a:lnTo>
                  <a:pt x="1634147" y="66039"/>
                </a:lnTo>
                <a:lnTo>
                  <a:pt x="1638361" y="63499"/>
                </a:lnTo>
                <a:lnTo>
                  <a:pt x="1648683" y="59689"/>
                </a:lnTo>
                <a:lnTo>
                  <a:pt x="1791906" y="59689"/>
                </a:lnTo>
                <a:lnTo>
                  <a:pt x="1800864" y="125729"/>
                </a:lnTo>
                <a:lnTo>
                  <a:pt x="1748372" y="126999"/>
                </a:lnTo>
                <a:lnTo>
                  <a:pt x="1695836" y="126999"/>
                </a:lnTo>
                <a:lnTo>
                  <a:pt x="1590722" y="129539"/>
                </a:lnTo>
                <a:lnTo>
                  <a:pt x="1439638" y="136893"/>
                </a:lnTo>
                <a:close/>
              </a:path>
              <a:path w="1864360" h="1160779">
                <a:moveTo>
                  <a:pt x="1034894" y="175259"/>
                </a:moveTo>
                <a:lnTo>
                  <a:pt x="1045776" y="172719"/>
                </a:lnTo>
                <a:lnTo>
                  <a:pt x="1051854" y="172719"/>
                </a:lnTo>
                <a:lnTo>
                  <a:pt x="1034894" y="175259"/>
                </a:lnTo>
                <a:close/>
              </a:path>
              <a:path w="1864360" h="1160779">
                <a:moveTo>
                  <a:pt x="116974" y="554989"/>
                </a:moveTo>
                <a:lnTo>
                  <a:pt x="100263" y="431799"/>
                </a:lnTo>
                <a:lnTo>
                  <a:pt x="316350" y="431799"/>
                </a:lnTo>
                <a:lnTo>
                  <a:pt x="370388" y="433069"/>
                </a:lnTo>
                <a:lnTo>
                  <a:pt x="529106" y="433069"/>
                </a:lnTo>
                <a:lnTo>
                  <a:pt x="579820" y="434339"/>
                </a:lnTo>
                <a:lnTo>
                  <a:pt x="678834" y="434339"/>
                </a:lnTo>
                <a:lnTo>
                  <a:pt x="116974" y="554989"/>
                </a:lnTo>
                <a:close/>
              </a:path>
              <a:path w="1864360" h="1160779">
                <a:moveTo>
                  <a:pt x="678834" y="434339"/>
                </a:moveTo>
                <a:lnTo>
                  <a:pt x="579820" y="434339"/>
                </a:lnTo>
                <a:lnTo>
                  <a:pt x="529106" y="433069"/>
                </a:lnTo>
                <a:lnTo>
                  <a:pt x="370388" y="433069"/>
                </a:lnTo>
                <a:lnTo>
                  <a:pt x="316350" y="431799"/>
                </a:lnTo>
                <a:lnTo>
                  <a:pt x="690662" y="431799"/>
                </a:lnTo>
                <a:lnTo>
                  <a:pt x="678834" y="434339"/>
                </a:lnTo>
                <a:close/>
              </a:path>
              <a:path w="1864360" h="1160779">
                <a:moveTo>
                  <a:pt x="955684" y="554989"/>
                </a:moveTo>
                <a:lnTo>
                  <a:pt x="116974" y="554989"/>
                </a:lnTo>
                <a:lnTo>
                  <a:pt x="678834" y="434339"/>
                </a:lnTo>
                <a:lnTo>
                  <a:pt x="681246" y="434339"/>
                </a:lnTo>
                <a:lnTo>
                  <a:pt x="731957" y="435609"/>
                </a:lnTo>
                <a:lnTo>
                  <a:pt x="782666" y="435609"/>
                </a:lnTo>
                <a:lnTo>
                  <a:pt x="833372" y="436879"/>
                </a:lnTo>
                <a:lnTo>
                  <a:pt x="884076" y="436879"/>
                </a:lnTo>
                <a:lnTo>
                  <a:pt x="1036166" y="440689"/>
                </a:lnTo>
                <a:lnTo>
                  <a:pt x="1086855" y="440689"/>
                </a:lnTo>
                <a:lnTo>
                  <a:pt x="1137539" y="441959"/>
                </a:lnTo>
                <a:lnTo>
                  <a:pt x="1188217" y="444499"/>
                </a:lnTo>
                <a:lnTo>
                  <a:pt x="1340218" y="448309"/>
                </a:lnTo>
                <a:lnTo>
                  <a:pt x="1390872" y="450849"/>
                </a:lnTo>
                <a:lnTo>
                  <a:pt x="1441519" y="452119"/>
                </a:lnTo>
                <a:lnTo>
                  <a:pt x="1694632" y="464819"/>
                </a:lnTo>
                <a:lnTo>
                  <a:pt x="1745227" y="468629"/>
                </a:lnTo>
                <a:lnTo>
                  <a:pt x="1795812" y="471169"/>
                </a:lnTo>
                <a:lnTo>
                  <a:pt x="1800720" y="472439"/>
                </a:lnTo>
                <a:lnTo>
                  <a:pt x="1795035" y="472439"/>
                </a:lnTo>
                <a:lnTo>
                  <a:pt x="1744424" y="476249"/>
                </a:lnTo>
                <a:lnTo>
                  <a:pt x="1693806" y="481329"/>
                </a:lnTo>
                <a:lnTo>
                  <a:pt x="1592558" y="488949"/>
                </a:lnTo>
                <a:lnTo>
                  <a:pt x="1541935" y="494029"/>
                </a:lnTo>
                <a:lnTo>
                  <a:pt x="1491315" y="497839"/>
                </a:lnTo>
                <a:lnTo>
                  <a:pt x="1390095" y="507999"/>
                </a:lnTo>
                <a:lnTo>
                  <a:pt x="1339501" y="511809"/>
                </a:lnTo>
                <a:lnTo>
                  <a:pt x="1238356" y="521969"/>
                </a:lnTo>
                <a:lnTo>
                  <a:pt x="1187811" y="528319"/>
                </a:lnTo>
                <a:lnTo>
                  <a:pt x="1086789" y="538479"/>
                </a:lnTo>
                <a:lnTo>
                  <a:pt x="955684" y="554989"/>
                </a:lnTo>
                <a:close/>
              </a:path>
              <a:path w="1864360" h="1160779">
                <a:moveTo>
                  <a:pt x="1787421" y="597624"/>
                </a:moveTo>
                <a:lnTo>
                  <a:pt x="1741883" y="594359"/>
                </a:lnTo>
                <a:lnTo>
                  <a:pt x="1582207" y="586739"/>
                </a:lnTo>
                <a:lnTo>
                  <a:pt x="1528932" y="582929"/>
                </a:lnTo>
                <a:lnTo>
                  <a:pt x="1475644" y="581659"/>
                </a:lnTo>
                <a:lnTo>
                  <a:pt x="1371454" y="576579"/>
                </a:lnTo>
                <a:lnTo>
                  <a:pt x="1320560" y="575309"/>
                </a:lnTo>
                <a:lnTo>
                  <a:pt x="1269666" y="572769"/>
                </a:lnTo>
                <a:lnTo>
                  <a:pt x="964300" y="565149"/>
                </a:lnTo>
                <a:lnTo>
                  <a:pt x="913406" y="565149"/>
                </a:lnTo>
                <a:lnTo>
                  <a:pt x="881894" y="564363"/>
                </a:lnTo>
                <a:lnTo>
                  <a:pt x="885089" y="563879"/>
                </a:lnTo>
                <a:lnTo>
                  <a:pt x="1086789" y="538479"/>
                </a:lnTo>
                <a:lnTo>
                  <a:pt x="1187811" y="528319"/>
                </a:lnTo>
                <a:lnTo>
                  <a:pt x="1238356" y="521969"/>
                </a:lnTo>
                <a:lnTo>
                  <a:pt x="1339501" y="511809"/>
                </a:lnTo>
                <a:lnTo>
                  <a:pt x="1390095" y="507999"/>
                </a:lnTo>
                <a:lnTo>
                  <a:pt x="1491315" y="497839"/>
                </a:lnTo>
                <a:lnTo>
                  <a:pt x="1541935" y="494029"/>
                </a:lnTo>
                <a:lnTo>
                  <a:pt x="1592558" y="488949"/>
                </a:lnTo>
                <a:lnTo>
                  <a:pt x="1693806" y="481329"/>
                </a:lnTo>
                <a:lnTo>
                  <a:pt x="1744424" y="476249"/>
                </a:lnTo>
                <a:lnTo>
                  <a:pt x="1795035" y="472439"/>
                </a:lnTo>
                <a:lnTo>
                  <a:pt x="1795035" y="596967"/>
                </a:lnTo>
                <a:lnTo>
                  <a:pt x="1787421" y="597624"/>
                </a:lnTo>
                <a:close/>
              </a:path>
              <a:path w="1864360" h="1160779">
                <a:moveTo>
                  <a:pt x="1795035" y="596967"/>
                </a:moveTo>
                <a:lnTo>
                  <a:pt x="1795035" y="472439"/>
                </a:lnTo>
                <a:lnTo>
                  <a:pt x="1800720" y="472439"/>
                </a:lnTo>
                <a:lnTo>
                  <a:pt x="1820350" y="477519"/>
                </a:lnTo>
                <a:lnTo>
                  <a:pt x="1839969" y="490219"/>
                </a:lnTo>
                <a:lnTo>
                  <a:pt x="1853249" y="509269"/>
                </a:lnTo>
                <a:lnTo>
                  <a:pt x="1858769" y="534669"/>
                </a:lnTo>
                <a:lnTo>
                  <a:pt x="1854178" y="558799"/>
                </a:lnTo>
                <a:lnTo>
                  <a:pt x="1840115" y="579119"/>
                </a:lnTo>
                <a:lnTo>
                  <a:pt x="1819640" y="591819"/>
                </a:lnTo>
                <a:lnTo>
                  <a:pt x="1795812" y="596899"/>
                </a:lnTo>
                <a:lnTo>
                  <a:pt x="1795035" y="596967"/>
                </a:lnTo>
                <a:close/>
              </a:path>
              <a:path w="1864360" h="1160779">
                <a:moveTo>
                  <a:pt x="778503" y="957877"/>
                </a:moveTo>
                <a:lnTo>
                  <a:pt x="765777" y="956309"/>
                </a:lnTo>
                <a:lnTo>
                  <a:pt x="714254" y="948689"/>
                </a:lnTo>
                <a:lnTo>
                  <a:pt x="662747" y="942339"/>
                </a:lnTo>
                <a:lnTo>
                  <a:pt x="611259" y="934719"/>
                </a:lnTo>
                <a:lnTo>
                  <a:pt x="559789" y="928369"/>
                </a:lnTo>
                <a:lnTo>
                  <a:pt x="302736" y="890269"/>
                </a:lnTo>
                <a:lnTo>
                  <a:pt x="251391" y="881379"/>
                </a:lnTo>
                <a:lnTo>
                  <a:pt x="148769" y="866139"/>
                </a:lnTo>
                <a:lnTo>
                  <a:pt x="46245" y="848359"/>
                </a:lnTo>
                <a:lnTo>
                  <a:pt x="27543" y="840739"/>
                </a:lnTo>
                <a:lnTo>
                  <a:pt x="13213" y="826769"/>
                </a:lnTo>
                <a:lnTo>
                  <a:pt x="3837" y="807719"/>
                </a:lnTo>
                <a:lnTo>
                  <a:pt x="0" y="788669"/>
                </a:lnTo>
                <a:lnTo>
                  <a:pt x="3127" y="768349"/>
                </a:lnTo>
                <a:lnTo>
                  <a:pt x="28035" y="736599"/>
                </a:lnTo>
                <a:lnTo>
                  <a:pt x="142581" y="702309"/>
                </a:lnTo>
                <a:lnTo>
                  <a:pt x="287710" y="668019"/>
                </a:lnTo>
                <a:lnTo>
                  <a:pt x="433699" y="637539"/>
                </a:lnTo>
                <a:lnTo>
                  <a:pt x="483645" y="628649"/>
                </a:lnTo>
                <a:lnTo>
                  <a:pt x="533650" y="618489"/>
                </a:lnTo>
                <a:lnTo>
                  <a:pt x="583709" y="609599"/>
                </a:lnTo>
                <a:lnTo>
                  <a:pt x="633822" y="601979"/>
                </a:lnTo>
                <a:lnTo>
                  <a:pt x="683985" y="593089"/>
                </a:lnTo>
                <a:lnTo>
                  <a:pt x="784452" y="577849"/>
                </a:lnTo>
                <a:lnTo>
                  <a:pt x="834750" y="571499"/>
                </a:lnTo>
                <a:lnTo>
                  <a:pt x="881894" y="564363"/>
                </a:lnTo>
                <a:lnTo>
                  <a:pt x="913406" y="565149"/>
                </a:lnTo>
                <a:lnTo>
                  <a:pt x="964300" y="565149"/>
                </a:lnTo>
                <a:lnTo>
                  <a:pt x="1269666" y="572769"/>
                </a:lnTo>
                <a:lnTo>
                  <a:pt x="1320560" y="575309"/>
                </a:lnTo>
                <a:lnTo>
                  <a:pt x="1371454" y="576579"/>
                </a:lnTo>
                <a:lnTo>
                  <a:pt x="1475644" y="581659"/>
                </a:lnTo>
                <a:lnTo>
                  <a:pt x="1528932" y="582929"/>
                </a:lnTo>
                <a:lnTo>
                  <a:pt x="1582207" y="586739"/>
                </a:lnTo>
                <a:lnTo>
                  <a:pt x="1741883" y="594359"/>
                </a:lnTo>
                <a:lnTo>
                  <a:pt x="1787421" y="597624"/>
                </a:lnTo>
                <a:lnTo>
                  <a:pt x="1580034" y="615949"/>
                </a:lnTo>
                <a:lnTo>
                  <a:pt x="1526141" y="619759"/>
                </a:lnTo>
                <a:lnTo>
                  <a:pt x="1113299" y="660399"/>
                </a:lnTo>
                <a:lnTo>
                  <a:pt x="862216" y="692149"/>
                </a:lnTo>
                <a:lnTo>
                  <a:pt x="664508" y="722629"/>
                </a:lnTo>
                <a:lnTo>
                  <a:pt x="643462" y="726439"/>
                </a:lnTo>
                <a:lnTo>
                  <a:pt x="80055" y="726439"/>
                </a:lnTo>
                <a:lnTo>
                  <a:pt x="80055" y="848359"/>
                </a:lnTo>
                <a:lnTo>
                  <a:pt x="908266" y="848359"/>
                </a:lnTo>
                <a:lnTo>
                  <a:pt x="997791" y="859789"/>
                </a:lnTo>
                <a:lnTo>
                  <a:pt x="1047681" y="864869"/>
                </a:lnTo>
                <a:lnTo>
                  <a:pt x="1147745" y="877569"/>
                </a:lnTo>
                <a:lnTo>
                  <a:pt x="1197948" y="882649"/>
                </a:lnTo>
                <a:lnTo>
                  <a:pt x="1248284" y="888999"/>
                </a:lnTo>
                <a:lnTo>
                  <a:pt x="1298768" y="894079"/>
                </a:lnTo>
                <a:lnTo>
                  <a:pt x="1303675" y="895349"/>
                </a:lnTo>
                <a:lnTo>
                  <a:pt x="1298768" y="895349"/>
                </a:lnTo>
                <a:lnTo>
                  <a:pt x="1247641" y="899159"/>
                </a:lnTo>
                <a:lnTo>
                  <a:pt x="1196545" y="904239"/>
                </a:lnTo>
                <a:lnTo>
                  <a:pt x="1145480" y="910589"/>
                </a:lnTo>
                <a:lnTo>
                  <a:pt x="1094447" y="915669"/>
                </a:lnTo>
                <a:lnTo>
                  <a:pt x="890623" y="941069"/>
                </a:lnTo>
                <a:lnTo>
                  <a:pt x="778503" y="957877"/>
                </a:lnTo>
                <a:close/>
              </a:path>
              <a:path w="1864360" h="1160779">
                <a:moveTo>
                  <a:pt x="1795035" y="598169"/>
                </a:moveTo>
                <a:lnTo>
                  <a:pt x="1787421" y="597624"/>
                </a:lnTo>
                <a:lnTo>
                  <a:pt x="1795035" y="596967"/>
                </a:lnTo>
                <a:lnTo>
                  <a:pt x="1795035" y="598169"/>
                </a:lnTo>
                <a:close/>
              </a:path>
              <a:path w="1864360" h="1160779">
                <a:moveTo>
                  <a:pt x="80055" y="848359"/>
                </a:moveTo>
                <a:lnTo>
                  <a:pt x="80055" y="726439"/>
                </a:lnTo>
                <a:lnTo>
                  <a:pt x="296787" y="761999"/>
                </a:lnTo>
                <a:lnTo>
                  <a:pt x="386825" y="775174"/>
                </a:lnTo>
                <a:lnTo>
                  <a:pt x="322085" y="788669"/>
                </a:lnTo>
                <a:lnTo>
                  <a:pt x="176552" y="822959"/>
                </a:lnTo>
                <a:lnTo>
                  <a:pt x="80055" y="848359"/>
                </a:lnTo>
                <a:close/>
              </a:path>
              <a:path w="1864360" h="1160779">
                <a:moveTo>
                  <a:pt x="386825" y="775174"/>
                </a:moveTo>
                <a:lnTo>
                  <a:pt x="296787" y="761999"/>
                </a:lnTo>
                <a:lnTo>
                  <a:pt x="80055" y="726439"/>
                </a:lnTo>
                <a:lnTo>
                  <a:pt x="643462" y="726439"/>
                </a:lnTo>
                <a:lnTo>
                  <a:pt x="468421" y="758189"/>
                </a:lnTo>
                <a:lnTo>
                  <a:pt x="386825" y="775174"/>
                </a:lnTo>
                <a:close/>
              </a:path>
              <a:path w="1864360" h="1160779">
                <a:moveTo>
                  <a:pt x="908266" y="848359"/>
                </a:moveTo>
                <a:lnTo>
                  <a:pt x="80055" y="848359"/>
                </a:lnTo>
                <a:lnTo>
                  <a:pt x="176552" y="822959"/>
                </a:lnTo>
                <a:lnTo>
                  <a:pt x="322085" y="788669"/>
                </a:lnTo>
                <a:lnTo>
                  <a:pt x="386825" y="775174"/>
                </a:lnTo>
                <a:lnTo>
                  <a:pt x="550480" y="800099"/>
                </a:lnTo>
                <a:lnTo>
                  <a:pt x="600201" y="806449"/>
                </a:lnTo>
                <a:lnTo>
                  <a:pt x="649885" y="814069"/>
                </a:lnTo>
                <a:lnTo>
                  <a:pt x="749193" y="826769"/>
                </a:lnTo>
                <a:lnTo>
                  <a:pt x="798847" y="834389"/>
                </a:lnTo>
                <a:lnTo>
                  <a:pt x="908266" y="848359"/>
                </a:lnTo>
                <a:close/>
              </a:path>
              <a:path w="1864360" h="1160779">
                <a:moveTo>
                  <a:pt x="1292899" y="1020402"/>
                </a:moveTo>
                <a:lnTo>
                  <a:pt x="920442" y="976629"/>
                </a:lnTo>
                <a:lnTo>
                  <a:pt x="868872" y="969009"/>
                </a:lnTo>
                <a:lnTo>
                  <a:pt x="778503" y="957877"/>
                </a:lnTo>
                <a:lnTo>
                  <a:pt x="890623" y="941069"/>
                </a:lnTo>
                <a:lnTo>
                  <a:pt x="1094447" y="915669"/>
                </a:lnTo>
                <a:lnTo>
                  <a:pt x="1145480" y="910589"/>
                </a:lnTo>
                <a:lnTo>
                  <a:pt x="1196545" y="904239"/>
                </a:lnTo>
                <a:lnTo>
                  <a:pt x="1247641" y="899159"/>
                </a:lnTo>
                <a:lnTo>
                  <a:pt x="1298768" y="895349"/>
                </a:lnTo>
                <a:lnTo>
                  <a:pt x="1298768" y="1019809"/>
                </a:lnTo>
                <a:lnTo>
                  <a:pt x="1292899" y="1020402"/>
                </a:lnTo>
                <a:close/>
              </a:path>
              <a:path w="1864360" h="1160779">
                <a:moveTo>
                  <a:pt x="1298768" y="1019809"/>
                </a:moveTo>
                <a:lnTo>
                  <a:pt x="1298768" y="895349"/>
                </a:lnTo>
                <a:lnTo>
                  <a:pt x="1303675" y="895349"/>
                </a:lnTo>
                <a:lnTo>
                  <a:pt x="1323305" y="900429"/>
                </a:lnTo>
                <a:lnTo>
                  <a:pt x="1342925" y="913129"/>
                </a:lnTo>
                <a:lnTo>
                  <a:pt x="1356204" y="932179"/>
                </a:lnTo>
                <a:lnTo>
                  <a:pt x="1361724" y="957579"/>
                </a:lnTo>
                <a:lnTo>
                  <a:pt x="1357133" y="981709"/>
                </a:lnTo>
                <a:lnTo>
                  <a:pt x="1343070" y="1000759"/>
                </a:lnTo>
                <a:lnTo>
                  <a:pt x="1322595" y="1014729"/>
                </a:lnTo>
                <a:lnTo>
                  <a:pt x="1298768" y="1019809"/>
                </a:lnTo>
                <a:close/>
              </a:path>
              <a:path w="1864360" h="1160779">
                <a:moveTo>
                  <a:pt x="349757" y="1160779"/>
                </a:moveTo>
                <a:lnTo>
                  <a:pt x="324667" y="1160779"/>
                </a:lnTo>
                <a:lnTo>
                  <a:pt x="302346" y="1153159"/>
                </a:lnTo>
                <a:lnTo>
                  <a:pt x="284396" y="1137919"/>
                </a:lnTo>
                <a:lnTo>
                  <a:pt x="272422" y="1116329"/>
                </a:lnTo>
                <a:lnTo>
                  <a:pt x="270485" y="1092199"/>
                </a:lnTo>
                <a:lnTo>
                  <a:pt x="278494" y="1068069"/>
                </a:lnTo>
                <a:lnTo>
                  <a:pt x="294446" y="1049019"/>
                </a:lnTo>
                <a:lnTo>
                  <a:pt x="316336" y="1038859"/>
                </a:lnTo>
                <a:lnTo>
                  <a:pt x="370907" y="1028699"/>
                </a:lnTo>
                <a:lnTo>
                  <a:pt x="425587" y="1017269"/>
                </a:lnTo>
                <a:lnTo>
                  <a:pt x="480340" y="1007109"/>
                </a:lnTo>
                <a:lnTo>
                  <a:pt x="535129" y="998219"/>
                </a:lnTo>
                <a:lnTo>
                  <a:pt x="687297" y="971549"/>
                </a:lnTo>
                <a:lnTo>
                  <a:pt x="778503" y="957877"/>
                </a:lnTo>
                <a:lnTo>
                  <a:pt x="868872" y="969009"/>
                </a:lnTo>
                <a:lnTo>
                  <a:pt x="920442" y="976629"/>
                </a:lnTo>
                <a:lnTo>
                  <a:pt x="1292899" y="1020402"/>
                </a:lnTo>
                <a:lnTo>
                  <a:pt x="1198201" y="1029969"/>
                </a:lnTo>
                <a:lnTo>
                  <a:pt x="1147969" y="1036319"/>
                </a:lnTo>
                <a:lnTo>
                  <a:pt x="1097773" y="1041399"/>
                </a:lnTo>
                <a:lnTo>
                  <a:pt x="897359" y="1066799"/>
                </a:lnTo>
                <a:lnTo>
                  <a:pt x="847355" y="1074419"/>
                </a:lnTo>
                <a:lnTo>
                  <a:pt x="797392" y="1080769"/>
                </a:lnTo>
                <a:lnTo>
                  <a:pt x="747471" y="1089659"/>
                </a:lnTo>
                <a:lnTo>
                  <a:pt x="647761" y="1104899"/>
                </a:lnTo>
                <a:lnTo>
                  <a:pt x="448896" y="1140459"/>
                </a:lnTo>
                <a:lnTo>
                  <a:pt x="349757" y="1160779"/>
                </a:lnTo>
                <a:close/>
              </a:path>
              <a:path w="1864360" h="1160779">
                <a:moveTo>
                  <a:pt x="1298768" y="1021079"/>
                </a:moveTo>
                <a:lnTo>
                  <a:pt x="1292899" y="1020402"/>
                </a:lnTo>
                <a:lnTo>
                  <a:pt x="1298768" y="1019809"/>
                </a:lnTo>
                <a:lnTo>
                  <a:pt x="1298768" y="1021079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11479359" y="667974"/>
            <a:ext cx="405977" cy="357293"/>
          </a:xfrm>
          <a:custGeom>
            <a:avLst/>
            <a:gdLst/>
            <a:ahLst/>
            <a:cxnLst/>
            <a:rect l="l" t="t" r="r" b="b"/>
            <a:pathLst>
              <a:path w="608965" h="535940">
                <a:moveTo>
                  <a:pt x="350907" y="149845"/>
                </a:moveTo>
                <a:lnTo>
                  <a:pt x="293464" y="124884"/>
                </a:lnTo>
                <a:lnTo>
                  <a:pt x="302229" y="109586"/>
                </a:lnTo>
                <a:lnTo>
                  <a:pt x="310564" y="94809"/>
                </a:lnTo>
                <a:lnTo>
                  <a:pt x="347856" y="42221"/>
                </a:lnTo>
                <a:lnTo>
                  <a:pt x="392008" y="9088"/>
                </a:lnTo>
                <a:lnTo>
                  <a:pt x="464918" y="0"/>
                </a:lnTo>
                <a:lnTo>
                  <a:pt x="497022" y="18338"/>
                </a:lnTo>
                <a:lnTo>
                  <a:pt x="513487" y="53003"/>
                </a:lnTo>
                <a:lnTo>
                  <a:pt x="512222" y="93456"/>
                </a:lnTo>
                <a:lnTo>
                  <a:pt x="444318" y="63948"/>
                </a:lnTo>
                <a:lnTo>
                  <a:pt x="413486" y="71875"/>
                </a:lnTo>
                <a:lnTo>
                  <a:pt x="383329" y="95492"/>
                </a:lnTo>
                <a:lnTo>
                  <a:pt x="358342" y="130059"/>
                </a:lnTo>
                <a:lnTo>
                  <a:pt x="350907" y="149845"/>
                </a:lnTo>
                <a:close/>
              </a:path>
              <a:path w="608965" h="535940">
                <a:moveTo>
                  <a:pt x="574220" y="271299"/>
                </a:moveTo>
                <a:lnTo>
                  <a:pt x="343020" y="170832"/>
                </a:lnTo>
                <a:lnTo>
                  <a:pt x="384028" y="154021"/>
                </a:lnTo>
                <a:lnTo>
                  <a:pt x="417447" y="127578"/>
                </a:lnTo>
                <a:lnTo>
                  <a:pt x="438977" y="96042"/>
                </a:lnTo>
                <a:lnTo>
                  <a:pt x="444318" y="63948"/>
                </a:lnTo>
                <a:lnTo>
                  <a:pt x="512222" y="93456"/>
                </a:lnTo>
                <a:lnTo>
                  <a:pt x="502369" y="131206"/>
                </a:lnTo>
                <a:lnTo>
                  <a:pt x="467546" y="181424"/>
                </a:lnTo>
                <a:lnTo>
                  <a:pt x="444543" y="204573"/>
                </a:lnTo>
                <a:lnTo>
                  <a:pt x="547115" y="249145"/>
                </a:lnTo>
                <a:lnTo>
                  <a:pt x="558630" y="256756"/>
                </a:lnTo>
                <a:lnTo>
                  <a:pt x="574220" y="271299"/>
                </a:lnTo>
                <a:close/>
              </a:path>
              <a:path w="608965" h="535940">
                <a:moveTo>
                  <a:pt x="36693" y="460179"/>
                </a:moveTo>
                <a:lnTo>
                  <a:pt x="11525" y="437370"/>
                </a:lnTo>
                <a:lnTo>
                  <a:pt x="0" y="405963"/>
                </a:lnTo>
                <a:lnTo>
                  <a:pt x="2552" y="370421"/>
                </a:lnTo>
                <a:lnTo>
                  <a:pt x="19618" y="335202"/>
                </a:lnTo>
                <a:lnTo>
                  <a:pt x="68778" y="287819"/>
                </a:lnTo>
                <a:lnTo>
                  <a:pt x="128649" y="255454"/>
                </a:lnTo>
                <a:lnTo>
                  <a:pt x="150278" y="249582"/>
                </a:lnTo>
                <a:lnTo>
                  <a:pt x="157619" y="247931"/>
                </a:lnTo>
                <a:lnTo>
                  <a:pt x="156292" y="239953"/>
                </a:lnTo>
                <a:lnTo>
                  <a:pt x="139716" y="228637"/>
                </a:lnTo>
                <a:lnTo>
                  <a:pt x="131486" y="222902"/>
                </a:lnTo>
                <a:lnTo>
                  <a:pt x="123425" y="216947"/>
                </a:lnTo>
                <a:lnTo>
                  <a:pt x="97114" y="189762"/>
                </a:lnTo>
                <a:lnTo>
                  <a:pt x="80695" y="157949"/>
                </a:lnTo>
                <a:lnTo>
                  <a:pt x="74759" y="124508"/>
                </a:lnTo>
                <a:lnTo>
                  <a:pt x="79899" y="92441"/>
                </a:lnTo>
                <a:lnTo>
                  <a:pt x="102778" y="57386"/>
                </a:lnTo>
                <a:lnTo>
                  <a:pt x="135409" y="40762"/>
                </a:lnTo>
                <a:lnTo>
                  <a:pt x="171956" y="40810"/>
                </a:lnTo>
                <a:lnTo>
                  <a:pt x="206583" y="55769"/>
                </a:lnTo>
                <a:lnTo>
                  <a:pt x="228604" y="71899"/>
                </a:lnTo>
                <a:lnTo>
                  <a:pt x="250093" y="89090"/>
                </a:lnTo>
                <a:lnTo>
                  <a:pt x="293464" y="124884"/>
                </a:lnTo>
                <a:lnTo>
                  <a:pt x="350907" y="149845"/>
                </a:lnTo>
                <a:lnTo>
                  <a:pt x="343020" y="170832"/>
                </a:lnTo>
                <a:lnTo>
                  <a:pt x="574220" y="271299"/>
                </a:lnTo>
                <a:lnTo>
                  <a:pt x="583468" y="279927"/>
                </a:lnTo>
                <a:lnTo>
                  <a:pt x="597952" y="304315"/>
                </a:lnTo>
                <a:lnTo>
                  <a:pt x="162786" y="115215"/>
                </a:lnTo>
                <a:lnTo>
                  <a:pt x="155031" y="114383"/>
                </a:lnTo>
                <a:lnTo>
                  <a:pt x="149459" y="118688"/>
                </a:lnTo>
                <a:lnTo>
                  <a:pt x="147756" y="126164"/>
                </a:lnTo>
                <a:lnTo>
                  <a:pt x="149274" y="129750"/>
                </a:lnTo>
                <a:lnTo>
                  <a:pt x="180960" y="164599"/>
                </a:lnTo>
                <a:lnTo>
                  <a:pt x="233564" y="197255"/>
                </a:lnTo>
                <a:lnTo>
                  <a:pt x="410867" y="274301"/>
                </a:lnTo>
                <a:lnTo>
                  <a:pt x="402514" y="272878"/>
                </a:lnTo>
                <a:lnTo>
                  <a:pt x="358620" y="269754"/>
                </a:lnTo>
                <a:lnTo>
                  <a:pt x="381923" y="311552"/>
                </a:lnTo>
                <a:lnTo>
                  <a:pt x="421800" y="342455"/>
                </a:lnTo>
                <a:lnTo>
                  <a:pt x="574328" y="408735"/>
                </a:lnTo>
                <a:lnTo>
                  <a:pt x="567925" y="414986"/>
                </a:lnTo>
                <a:lnTo>
                  <a:pt x="530563" y="431397"/>
                </a:lnTo>
                <a:lnTo>
                  <a:pt x="525703" y="432273"/>
                </a:lnTo>
                <a:lnTo>
                  <a:pt x="228141" y="302968"/>
                </a:lnTo>
                <a:lnTo>
                  <a:pt x="193570" y="311899"/>
                </a:lnTo>
                <a:lnTo>
                  <a:pt x="128612" y="338316"/>
                </a:lnTo>
                <a:lnTo>
                  <a:pt x="93251" y="367017"/>
                </a:lnTo>
                <a:lnTo>
                  <a:pt x="82533" y="384763"/>
                </a:lnTo>
                <a:lnTo>
                  <a:pt x="77240" y="393710"/>
                </a:lnTo>
                <a:lnTo>
                  <a:pt x="190773" y="443045"/>
                </a:lnTo>
                <a:lnTo>
                  <a:pt x="186597" y="446198"/>
                </a:lnTo>
                <a:lnTo>
                  <a:pt x="172384" y="455967"/>
                </a:lnTo>
                <a:lnTo>
                  <a:pt x="138995" y="472019"/>
                </a:lnTo>
                <a:lnTo>
                  <a:pt x="105120" y="477859"/>
                </a:lnTo>
                <a:lnTo>
                  <a:pt x="70954" y="473805"/>
                </a:lnTo>
                <a:lnTo>
                  <a:pt x="36693" y="460179"/>
                </a:lnTo>
                <a:close/>
              </a:path>
              <a:path w="608965" h="535940">
                <a:moveTo>
                  <a:pt x="547115" y="249145"/>
                </a:moveTo>
                <a:lnTo>
                  <a:pt x="444543" y="204573"/>
                </a:lnTo>
                <a:lnTo>
                  <a:pt x="463601" y="211263"/>
                </a:lnTo>
                <a:lnTo>
                  <a:pt x="469331" y="213105"/>
                </a:lnTo>
                <a:lnTo>
                  <a:pt x="501089" y="224253"/>
                </a:lnTo>
                <a:lnTo>
                  <a:pt x="531013" y="238501"/>
                </a:lnTo>
                <a:lnTo>
                  <a:pt x="547115" y="249145"/>
                </a:lnTo>
                <a:close/>
              </a:path>
              <a:path w="608965" h="535940">
                <a:moveTo>
                  <a:pt x="410867" y="274301"/>
                </a:moveTo>
                <a:lnTo>
                  <a:pt x="233564" y="197255"/>
                </a:lnTo>
                <a:lnTo>
                  <a:pt x="241608" y="186404"/>
                </a:lnTo>
                <a:lnTo>
                  <a:pt x="184820" y="134751"/>
                </a:lnTo>
                <a:lnTo>
                  <a:pt x="162786" y="115215"/>
                </a:lnTo>
                <a:lnTo>
                  <a:pt x="597952" y="304315"/>
                </a:lnTo>
                <a:lnTo>
                  <a:pt x="605984" y="317840"/>
                </a:lnTo>
                <a:lnTo>
                  <a:pt x="608265" y="348078"/>
                </a:lnTo>
                <a:lnTo>
                  <a:pt x="484849" y="294448"/>
                </a:lnTo>
                <a:lnTo>
                  <a:pt x="444869" y="280096"/>
                </a:lnTo>
                <a:lnTo>
                  <a:pt x="410867" y="274301"/>
                </a:lnTo>
                <a:close/>
              </a:path>
              <a:path w="608965" h="535940">
                <a:moveTo>
                  <a:pt x="574328" y="408735"/>
                </a:moveTo>
                <a:lnTo>
                  <a:pt x="421800" y="342455"/>
                </a:lnTo>
                <a:lnTo>
                  <a:pt x="467398" y="360188"/>
                </a:lnTo>
                <a:lnTo>
                  <a:pt x="507863" y="362479"/>
                </a:lnTo>
                <a:lnTo>
                  <a:pt x="515488" y="360053"/>
                </a:lnTo>
                <a:lnTo>
                  <a:pt x="522853" y="356156"/>
                </a:lnTo>
                <a:lnTo>
                  <a:pt x="530109" y="351635"/>
                </a:lnTo>
                <a:lnTo>
                  <a:pt x="537403" y="347334"/>
                </a:lnTo>
                <a:lnTo>
                  <a:pt x="533842" y="339802"/>
                </a:lnTo>
                <a:lnTo>
                  <a:pt x="530450" y="332077"/>
                </a:lnTo>
                <a:lnTo>
                  <a:pt x="526588" y="324891"/>
                </a:lnTo>
                <a:lnTo>
                  <a:pt x="521617" y="318974"/>
                </a:lnTo>
                <a:lnTo>
                  <a:pt x="484849" y="294448"/>
                </a:lnTo>
                <a:lnTo>
                  <a:pt x="608265" y="348078"/>
                </a:lnTo>
                <a:lnTo>
                  <a:pt x="608793" y="355076"/>
                </a:lnTo>
                <a:lnTo>
                  <a:pt x="595054" y="388502"/>
                </a:lnTo>
                <a:lnTo>
                  <a:pt x="574328" y="408735"/>
                </a:lnTo>
                <a:close/>
              </a:path>
              <a:path w="608965" h="535940">
                <a:moveTo>
                  <a:pt x="190773" y="443045"/>
                </a:moveTo>
                <a:lnTo>
                  <a:pt x="77240" y="393710"/>
                </a:lnTo>
                <a:lnTo>
                  <a:pt x="89363" y="395827"/>
                </a:lnTo>
                <a:lnTo>
                  <a:pt x="101718" y="398432"/>
                </a:lnTo>
                <a:lnTo>
                  <a:pt x="113403" y="399635"/>
                </a:lnTo>
                <a:lnTo>
                  <a:pt x="154051" y="379404"/>
                </a:lnTo>
                <a:lnTo>
                  <a:pt x="205711" y="331179"/>
                </a:lnTo>
                <a:lnTo>
                  <a:pt x="228141" y="302968"/>
                </a:lnTo>
                <a:lnTo>
                  <a:pt x="525703" y="432273"/>
                </a:lnTo>
                <a:lnTo>
                  <a:pt x="507238" y="435602"/>
                </a:lnTo>
                <a:lnTo>
                  <a:pt x="311702" y="350632"/>
                </a:lnTo>
                <a:lnTo>
                  <a:pt x="308696" y="380122"/>
                </a:lnTo>
                <a:lnTo>
                  <a:pt x="306401" y="408393"/>
                </a:lnTo>
                <a:lnTo>
                  <a:pt x="309369" y="435663"/>
                </a:lnTo>
                <a:lnTo>
                  <a:pt x="318591" y="454776"/>
                </a:lnTo>
                <a:lnTo>
                  <a:pt x="227023" y="414985"/>
                </a:lnTo>
                <a:lnTo>
                  <a:pt x="213747" y="425285"/>
                </a:lnTo>
                <a:lnTo>
                  <a:pt x="200227" y="435907"/>
                </a:lnTo>
                <a:lnTo>
                  <a:pt x="190773" y="443045"/>
                </a:lnTo>
                <a:close/>
              </a:path>
              <a:path w="608965" h="535940">
                <a:moveTo>
                  <a:pt x="389521" y="491430"/>
                </a:moveTo>
                <a:lnTo>
                  <a:pt x="322151" y="462154"/>
                </a:lnTo>
                <a:lnTo>
                  <a:pt x="333144" y="436904"/>
                </a:lnTo>
                <a:lnTo>
                  <a:pt x="334877" y="405572"/>
                </a:lnTo>
                <a:lnTo>
                  <a:pt x="327636" y="374650"/>
                </a:lnTo>
                <a:lnTo>
                  <a:pt x="311702" y="350632"/>
                </a:lnTo>
                <a:lnTo>
                  <a:pt x="507238" y="435602"/>
                </a:lnTo>
                <a:lnTo>
                  <a:pt x="483610" y="436346"/>
                </a:lnTo>
                <a:lnTo>
                  <a:pt x="460213" y="433104"/>
                </a:lnTo>
                <a:lnTo>
                  <a:pt x="437375" y="425527"/>
                </a:lnTo>
                <a:lnTo>
                  <a:pt x="428776" y="421790"/>
                </a:lnTo>
                <a:lnTo>
                  <a:pt x="419129" y="421168"/>
                </a:lnTo>
                <a:lnTo>
                  <a:pt x="412527" y="419701"/>
                </a:lnTo>
                <a:lnTo>
                  <a:pt x="407498" y="437129"/>
                </a:lnTo>
                <a:lnTo>
                  <a:pt x="402907" y="453298"/>
                </a:lnTo>
                <a:lnTo>
                  <a:pt x="398183" y="469085"/>
                </a:lnTo>
                <a:lnTo>
                  <a:pt x="392866" y="484885"/>
                </a:lnTo>
                <a:lnTo>
                  <a:pt x="389521" y="491430"/>
                </a:lnTo>
                <a:close/>
              </a:path>
              <a:path w="608965" h="535940">
                <a:moveTo>
                  <a:pt x="437098" y="425435"/>
                </a:moveTo>
                <a:lnTo>
                  <a:pt x="428776" y="421790"/>
                </a:lnTo>
                <a:lnTo>
                  <a:pt x="437375" y="425527"/>
                </a:lnTo>
                <a:lnTo>
                  <a:pt x="437098" y="425435"/>
                </a:lnTo>
                <a:close/>
              </a:path>
              <a:path w="608965" h="535940">
                <a:moveTo>
                  <a:pt x="297903" y="532080"/>
                </a:moveTo>
                <a:lnTo>
                  <a:pt x="260503" y="505987"/>
                </a:lnTo>
                <a:lnTo>
                  <a:pt x="241860" y="467590"/>
                </a:lnTo>
                <a:lnTo>
                  <a:pt x="231894" y="432494"/>
                </a:lnTo>
                <a:lnTo>
                  <a:pt x="227023" y="414985"/>
                </a:lnTo>
                <a:lnTo>
                  <a:pt x="318591" y="454776"/>
                </a:lnTo>
                <a:lnTo>
                  <a:pt x="322151" y="462154"/>
                </a:lnTo>
                <a:lnTo>
                  <a:pt x="389521" y="491430"/>
                </a:lnTo>
                <a:lnTo>
                  <a:pt x="381703" y="506724"/>
                </a:lnTo>
                <a:lnTo>
                  <a:pt x="366096" y="522890"/>
                </a:lnTo>
                <a:lnTo>
                  <a:pt x="346206" y="532805"/>
                </a:lnTo>
                <a:lnTo>
                  <a:pt x="322197" y="535897"/>
                </a:lnTo>
                <a:lnTo>
                  <a:pt x="297903" y="53208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/>
          <p:nvPr/>
        </p:nvSpPr>
        <p:spPr>
          <a:xfrm>
            <a:off x="11990222" y="843851"/>
            <a:ext cx="201930" cy="377613"/>
          </a:xfrm>
          <a:custGeom>
            <a:avLst/>
            <a:gdLst/>
            <a:ahLst/>
            <a:cxnLst/>
            <a:rect l="l" t="t" r="r" b="b"/>
            <a:pathLst>
              <a:path w="302894" h="566419">
                <a:moveTo>
                  <a:pt x="250033" y="198595"/>
                </a:moveTo>
                <a:lnTo>
                  <a:pt x="194483" y="174456"/>
                </a:lnTo>
                <a:lnTo>
                  <a:pt x="199580" y="159104"/>
                </a:lnTo>
                <a:lnTo>
                  <a:pt x="204182" y="145387"/>
                </a:lnTo>
                <a:lnTo>
                  <a:pt x="208797" y="131202"/>
                </a:lnTo>
                <a:lnTo>
                  <a:pt x="231215" y="72053"/>
                </a:lnTo>
                <a:lnTo>
                  <a:pt x="257736" y="34809"/>
                </a:lnTo>
                <a:lnTo>
                  <a:pt x="292510" y="5214"/>
                </a:lnTo>
                <a:lnTo>
                  <a:pt x="302664" y="0"/>
                </a:lnTo>
                <a:lnTo>
                  <a:pt x="302664" y="76325"/>
                </a:lnTo>
                <a:lnTo>
                  <a:pt x="286688" y="93493"/>
                </a:lnTo>
                <a:lnTo>
                  <a:pt x="264452" y="134327"/>
                </a:lnTo>
                <a:lnTo>
                  <a:pt x="251587" y="177052"/>
                </a:lnTo>
                <a:lnTo>
                  <a:pt x="250033" y="198595"/>
                </a:lnTo>
                <a:close/>
              </a:path>
              <a:path w="302894" h="566419">
                <a:moveTo>
                  <a:pt x="302664" y="239360"/>
                </a:moveTo>
                <a:lnTo>
                  <a:pt x="248781" y="215945"/>
                </a:lnTo>
                <a:lnTo>
                  <a:pt x="279621" y="193886"/>
                </a:lnTo>
                <a:lnTo>
                  <a:pt x="302664" y="166846"/>
                </a:lnTo>
                <a:lnTo>
                  <a:pt x="302664" y="239360"/>
                </a:lnTo>
                <a:close/>
              </a:path>
              <a:path w="302894" h="566419">
                <a:moveTo>
                  <a:pt x="59698" y="516211"/>
                </a:moveTo>
                <a:lnTo>
                  <a:pt x="44485" y="504564"/>
                </a:lnTo>
                <a:lnTo>
                  <a:pt x="33461" y="488740"/>
                </a:lnTo>
                <a:lnTo>
                  <a:pt x="28336" y="471343"/>
                </a:lnTo>
                <a:lnTo>
                  <a:pt x="28518" y="452765"/>
                </a:lnTo>
                <a:lnTo>
                  <a:pt x="46532" y="403275"/>
                </a:lnTo>
                <a:lnTo>
                  <a:pt x="82423" y="349499"/>
                </a:lnTo>
                <a:lnTo>
                  <a:pt x="107587" y="321675"/>
                </a:lnTo>
                <a:lnTo>
                  <a:pt x="110375" y="317662"/>
                </a:lnTo>
                <a:lnTo>
                  <a:pt x="114044" y="313136"/>
                </a:lnTo>
                <a:lnTo>
                  <a:pt x="81763" y="295808"/>
                </a:lnTo>
                <a:lnTo>
                  <a:pt x="66272" y="287088"/>
                </a:lnTo>
                <a:lnTo>
                  <a:pt x="32955" y="262407"/>
                </a:lnTo>
                <a:lnTo>
                  <a:pt x="6709" y="223982"/>
                </a:lnTo>
                <a:lnTo>
                  <a:pt x="0" y="200307"/>
                </a:lnTo>
                <a:lnTo>
                  <a:pt x="612" y="165976"/>
                </a:lnTo>
                <a:lnTo>
                  <a:pt x="13974" y="139356"/>
                </a:lnTo>
                <a:lnTo>
                  <a:pt x="38296" y="123354"/>
                </a:lnTo>
                <a:lnTo>
                  <a:pt x="71790" y="120875"/>
                </a:lnTo>
                <a:lnTo>
                  <a:pt x="93945" y="125720"/>
                </a:lnTo>
                <a:lnTo>
                  <a:pt x="158628" y="151061"/>
                </a:lnTo>
                <a:lnTo>
                  <a:pt x="185108" y="167835"/>
                </a:lnTo>
                <a:lnTo>
                  <a:pt x="194483" y="174456"/>
                </a:lnTo>
                <a:lnTo>
                  <a:pt x="250033" y="198595"/>
                </a:lnTo>
                <a:lnTo>
                  <a:pt x="248781" y="215945"/>
                </a:lnTo>
                <a:lnTo>
                  <a:pt x="302664" y="239360"/>
                </a:lnTo>
                <a:lnTo>
                  <a:pt x="302664" y="289343"/>
                </a:lnTo>
                <a:lnTo>
                  <a:pt x="98254" y="200517"/>
                </a:lnTo>
                <a:lnTo>
                  <a:pt x="74135" y="194635"/>
                </a:lnTo>
                <a:lnTo>
                  <a:pt x="88767" y="217090"/>
                </a:lnTo>
                <a:lnTo>
                  <a:pt x="108108" y="231320"/>
                </a:lnTo>
                <a:lnTo>
                  <a:pt x="302664" y="315864"/>
                </a:lnTo>
                <a:lnTo>
                  <a:pt x="302664" y="372228"/>
                </a:lnTo>
                <a:lnTo>
                  <a:pt x="206268" y="330339"/>
                </a:lnTo>
                <a:lnTo>
                  <a:pt x="172083" y="355302"/>
                </a:lnTo>
                <a:lnTo>
                  <a:pt x="143810" y="383465"/>
                </a:lnTo>
                <a:lnTo>
                  <a:pt x="120325" y="414540"/>
                </a:lnTo>
                <a:lnTo>
                  <a:pt x="100505" y="448241"/>
                </a:lnTo>
                <a:lnTo>
                  <a:pt x="173060" y="479769"/>
                </a:lnTo>
                <a:lnTo>
                  <a:pt x="158814" y="488646"/>
                </a:lnTo>
                <a:lnTo>
                  <a:pt x="136016" y="502311"/>
                </a:lnTo>
                <a:lnTo>
                  <a:pt x="112659" y="515117"/>
                </a:lnTo>
                <a:lnTo>
                  <a:pt x="94670" y="521356"/>
                </a:lnTo>
                <a:lnTo>
                  <a:pt x="76721" y="521765"/>
                </a:lnTo>
                <a:lnTo>
                  <a:pt x="59698" y="516211"/>
                </a:lnTo>
                <a:close/>
              </a:path>
              <a:path w="302894" h="566419">
                <a:moveTo>
                  <a:pt x="302664" y="315864"/>
                </a:moveTo>
                <a:lnTo>
                  <a:pt x="108108" y="231320"/>
                </a:lnTo>
                <a:lnTo>
                  <a:pt x="131022" y="239307"/>
                </a:lnTo>
                <a:lnTo>
                  <a:pt x="156377" y="243032"/>
                </a:lnTo>
                <a:lnTo>
                  <a:pt x="138098" y="226947"/>
                </a:lnTo>
                <a:lnTo>
                  <a:pt x="119150" y="212031"/>
                </a:lnTo>
                <a:lnTo>
                  <a:pt x="98254" y="200517"/>
                </a:lnTo>
                <a:lnTo>
                  <a:pt x="302664" y="289343"/>
                </a:lnTo>
                <a:lnTo>
                  <a:pt x="302664" y="315864"/>
                </a:lnTo>
                <a:close/>
              </a:path>
              <a:path w="302894" h="566419">
                <a:moveTo>
                  <a:pt x="173060" y="479769"/>
                </a:moveTo>
                <a:lnTo>
                  <a:pt x="100505" y="448241"/>
                </a:lnTo>
                <a:lnTo>
                  <a:pt x="135879" y="428845"/>
                </a:lnTo>
                <a:lnTo>
                  <a:pt x="164264" y="402276"/>
                </a:lnTo>
                <a:lnTo>
                  <a:pt x="187211" y="369215"/>
                </a:lnTo>
                <a:lnTo>
                  <a:pt x="206268" y="330339"/>
                </a:lnTo>
                <a:lnTo>
                  <a:pt x="302664" y="372228"/>
                </a:lnTo>
                <a:lnTo>
                  <a:pt x="302664" y="380192"/>
                </a:lnTo>
                <a:lnTo>
                  <a:pt x="281425" y="370962"/>
                </a:lnTo>
                <a:lnTo>
                  <a:pt x="274247" y="398280"/>
                </a:lnTo>
                <a:lnTo>
                  <a:pt x="273619" y="434572"/>
                </a:lnTo>
                <a:lnTo>
                  <a:pt x="278888" y="469783"/>
                </a:lnTo>
                <a:lnTo>
                  <a:pt x="289403" y="493858"/>
                </a:lnTo>
                <a:lnTo>
                  <a:pt x="302664" y="499620"/>
                </a:lnTo>
                <a:lnTo>
                  <a:pt x="302664" y="504133"/>
                </a:lnTo>
                <a:lnTo>
                  <a:pt x="203396" y="460997"/>
                </a:lnTo>
                <a:lnTo>
                  <a:pt x="181218" y="474686"/>
                </a:lnTo>
                <a:lnTo>
                  <a:pt x="173060" y="479769"/>
                </a:lnTo>
                <a:close/>
              </a:path>
              <a:path w="302894" h="566419">
                <a:moveTo>
                  <a:pt x="302664" y="392923"/>
                </a:moveTo>
                <a:lnTo>
                  <a:pt x="281425" y="370962"/>
                </a:lnTo>
                <a:lnTo>
                  <a:pt x="302664" y="380192"/>
                </a:lnTo>
                <a:lnTo>
                  <a:pt x="302664" y="392923"/>
                </a:lnTo>
                <a:close/>
              </a:path>
              <a:path w="302894" h="566419">
                <a:moveTo>
                  <a:pt x="302664" y="499620"/>
                </a:moveTo>
                <a:lnTo>
                  <a:pt x="289403" y="493858"/>
                </a:lnTo>
                <a:lnTo>
                  <a:pt x="302664" y="478909"/>
                </a:lnTo>
                <a:lnTo>
                  <a:pt x="302664" y="499620"/>
                </a:lnTo>
                <a:close/>
              </a:path>
              <a:path w="302894" h="566419">
                <a:moveTo>
                  <a:pt x="257022" y="561460"/>
                </a:moveTo>
                <a:lnTo>
                  <a:pt x="224073" y="524298"/>
                </a:lnTo>
                <a:lnTo>
                  <a:pt x="207717" y="475652"/>
                </a:lnTo>
                <a:lnTo>
                  <a:pt x="203396" y="460997"/>
                </a:lnTo>
                <a:lnTo>
                  <a:pt x="302664" y="504133"/>
                </a:lnTo>
                <a:lnTo>
                  <a:pt x="302664" y="562266"/>
                </a:lnTo>
                <a:lnTo>
                  <a:pt x="278349" y="565970"/>
                </a:lnTo>
                <a:lnTo>
                  <a:pt x="257022" y="56146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11879880" y="382694"/>
            <a:ext cx="312420" cy="394123"/>
          </a:xfrm>
          <a:custGeom>
            <a:avLst/>
            <a:gdLst/>
            <a:ahLst/>
            <a:cxnLst/>
            <a:rect l="l" t="t" r="r" b="b"/>
            <a:pathLst>
              <a:path w="468630" h="591185">
                <a:moveTo>
                  <a:pt x="375757" y="215433"/>
                </a:moveTo>
                <a:lnTo>
                  <a:pt x="301286" y="183072"/>
                </a:lnTo>
                <a:lnTo>
                  <a:pt x="324750" y="167982"/>
                </a:lnTo>
                <a:lnTo>
                  <a:pt x="349332" y="151971"/>
                </a:lnTo>
                <a:lnTo>
                  <a:pt x="402095" y="122173"/>
                </a:lnTo>
                <a:lnTo>
                  <a:pt x="454135" y="113231"/>
                </a:lnTo>
                <a:lnTo>
                  <a:pt x="468178" y="113905"/>
                </a:lnTo>
                <a:lnTo>
                  <a:pt x="468178" y="197240"/>
                </a:lnTo>
                <a:lnTo>
                  <a:pt x="437283" y="183815"/>
                </a:lnTo>
                <a:lnTo>
                  <a:pt x="398101" y="199627"/>
                </a:lnTo>
                <a:lnTo>
                  <a:pt x="375757" y="215433"/>
                </a:lnTo>
                <a:close/>
              </a:path>
              <a:path w="468630" h="591185">
                <a:moveTo>
                  <a:pt x="44857" y="470980"/>
                </a:moveTo>
                <a:lnTo>
                  <a:pt x="26300" y="458261"/>
                </a:lnTo>
                <a:lnTo>
                  <a:pt x="11702" y="440670"/>
                </a:lnTo>
                <a:lnTo>
                  <a:pt x="3161" y="420986"/>
                </a:lnTo>
                <a:lnTo>
                  <a:pt x="0" y="399541"/>
                </a:lnTo>
                <a:lnTo>
                  <a:pt x="1545" y="376666"/>
                </a:lnTo>
                <a:lnTo>
                  <a:pt x="17365" y="337607"/>
                </a:lnTo>
                <a:lnTo>
                  <a:pt x="47412" y="308057"/>
                </a:lnTo>
                <a:lnTo>
                  <a:pt x="86078" y="288341"/>
                </a:lnTo>
                <a:lnTo>
                  <a:pt x="127754" y="278786"/>
                </a:lnTo>
                <a:lnTo>
                  <a:pt x="157061" y="276683"/>
                </a:lnTo>
                <a:lnTo>
                  <a:pt x="139219" y="242036"/>
                </a:lnTo>
                <a:lnTo>
                  <a:pt x="124386" y="206800"/>
                </a:lnTo>
                <a:lnTo>
                  <a:pt x="113770" y="170396"/>
                </a:lnTo>
                <a:lnTo>
                  <a:pt x="108610" y="132461"/>
                </a:lnTo>
                <a:lnTo>
                  <a:pt x="107632" y="107004"/>
                </a:lnTo>
                <a:lnTo>
                  <a:pt x="108466" y="81782"/>
                </a:lnTo>
                <a:lnTo>
                  <a:pt x="122149" y="32609"/>
                </a:lnTo>
                <a:lnTo>
                  <a:pt x="152004" y="4055"/>
                </a:lnTo>
                <a:lnTo>
                  <a:pt x="171638" y="0"/>
                </a:lnTo>
                <a:lnTo>
                  <a:pt x="192834" y="3678"/>
                </a:lnTo>
                <a:lnTo>
                  <a:pt x="240759" y="35483"/>
                </a:lnTo>
                <a:lnTo>
                  <a:pt x="270616" y="83714"/>
                </a:lnTo>
                <a:lnTo>
                  <a:pt x="280732" y="111633"/>
                </a:lnTo>
                <a:lnTo>
                  <a:pt x="170405" y="63690"/>
                </a:lnTo>
                <a:lnTo>
                  <a:pt x="164918" y="117647"/>
                </a:lnTo>
                <a:lnTo>
                  <a:pt x="170155" y="169102"/>
                </a:lnTo>
                <a:lnTo>
                  <a:pt x="185145" y="218772"/>
                </a:lnTo>
                <a:lnTo>
                  <a:pt x="208917" y="267376"/>
                </a:lnTo>
                <a:lnTo>
                  <a:pt x="468178" y="380037"/>
                </a:lnTo>
                <a:lnTo>
                  <a:pt x="468178" y="399026"/>
                </a:lnTo>
                <a:lnTo>
                  <a:pt x="397961" y="368513"/>
                </a:lnTo>
                <a:lnTo>
                  <a:pt x="373099" y="360786"/>
                </a:lnTo>
                <a:lnTo>
                  <a:pt x="345279" y="358417"/>
                </a:lnTo>
                <a:lnTo>
                  <a:pt x="367740" y="377049"/>
                </a:lnTo>
                <a:lnTo>
                  <a:pt x="390242" y="389942"/>
                </a:lnTo>
                <a:lnTo>
                  <a:pt x="468178" y="423808"/>
                </a:lnTo>
                <a:lnTo>
                  <a:pt x="468178" y="467088"/>
                </a:lnTo>
                <a:lnTo>
                  <a:pt x="458311" y="470765"/>
                </a:lnTo>
                <a:lnTo>
                  <a:pt x="443019" y="472226"/>
                </a:lnTo>
                <a:lnTo>
                  <a:pt x="238317" y="383274"/>
                </a:lnTo>
                <a:lnTo>
                  <a:pt x="239096" y="385443"/>
                </a:lnTo>
                <a:lnTo>
                  <a:pt x="239078" y="385654"/>
                </a:lnTo>
                <a:lnTo>
                  <a:pt x="239114" y="386054"/>
                </a:lnTo>
                <a:lnTo>
                  <a:pt x="152206" y="348289"/>
                </a:lnTo>
                <a:lnTo>
                  <a:pt x="144646" y="347908"/>
                </a:lnTo>
                <a:lnTo>
                  <a:pt x="136888" y="346232"/>
                </a:lnTo>
                <a:lnTo>
                  <a:pt x="93672" y="357154"/>
                </a:lnTo>
                <a:lnTo>
                  <a:pt x="67103" y="391153"/>
                </a:lnTo>
                <a:lnTo>
                  <a:pt x="69202" y="398705"/>
                </a:lnTo>
                <a:lnTo>
                  <a:pt x="69346" y="405566"/>
                </a:lnTo>
                <a:lnTo>
                  <a:pt x="158351" y="444242"/>
                </a:lnTo>
                <a:lnTo>
                  <a:pt x="149579" y="448716"/>
                </a:lnTo>
                <a:lnTo>
                  <a:pt x="135722" y="455858"/>
                </a:lnTo>
                <a:lnTo>
                  <a:pt x="121473" y="462934"/>
                </a:lnTo>
                <a:lnTo>
                  <a:pt x="106863" y="469588"/>
                </a:lnTo>
                <a:lnTo>
                  <a:pt x="85481" y="476082"/>
                </a:lnTo>
                <a:lnTo>
                  <a:pt x="64698" y="476733"/>
                </a:lnTo>
                <a:lnTo>
                  <a:pt x="44857" y="470980"/>
                </a:lnTo>
                <a:close/>
              </a:path>
              <a:path w="468630" h="591185">
                <a:moveTo>
                  <a:pt x="468178" y="380037"/>
                </a:moveTo>
                <a:lnTo>
                  <a:pt x="208917" y="267376"/>
                </a:lnTo>
                <a:lnTo>
                  <a:pt x="224680" y="219407"/>
                </a:lnTo>
                <a:lnTo>
                  <a:pt x="227582" y="169144"/>
                </a:lnTo>
                <a:lnTo>
                  <a:pt x="218752" y="122497"/>
                </a:lnTo>
                <a:lnTo>
                  <a:pt x="199317" y="85376"/>
                </a:lnTo>
                <a:lnTo>
                  <a:pt x="170405" y="63690"/>
                </a:lnTo>
                <a:lnTo>
                  <a:pt x="280732" y="111633"/>
                </a:lnTo>
                <a:lnTo>
                  <a:pt x="287603" y="134195"/>
                </a:lnTo>
                <a:lnTo>
                  <a:pt x="294504" y="159170"/>
                </a:lnTo>
                <a:lnTo>
                  <a:pt x="301286" y="183072"/>
                </a:lnTo>
                <a:lnTo>
                  <a:pt x="375757" y="215433"/>
                </a:lnTo>
                <a:lnTo>
                  <a:pt x="364823" y="223168"/>
                </a:lnTo>
                <a:lnTo>
                  <a:pt x="336066" y="252706"/>
                </a:lnTo>
                <a:lnTo>
                  <a:pt x="310448" y="286507"/>
                </a:lnTo>
                <a:lnTo>
                  <a:pt x="468178" y="355048"/>
                </a:lnTo>
                <a:lnTo>
                  <a:pt x="468178" y="380037"/>
                </a:lnTo>
                <a:close/>
              </a:path>
              <a:path w="468630" h="591185">
                <a:moveTo>
                  <a:pt x="468178" y="355048"/>
                </a:moveTo>
                <a:lnTo>
                  <a:pt x="310448" y="286507"/>
                </a:lnTo>
                <a:lnTo>
                  <a:pt x="348704" y="269372"/>
                </a:lnTo>
                <a:lnTo>
                  <a:pt x="381373" y="244955"/>
                </a:lnTo>
                <a:lnTo>
                  <a:pt x="410288" y="215640"/>
                </a:lnTo>
                <a:lnTo>
                  <a:pt x="437283" y="183815"/>
                </a:lnTo>
                <a:lnTo>
                  <a:pt x="468178" y="197240"/>
                </a:lnTo>
                <a:lnTo>
                  <a:pt x="468178" y="256130"/>
                </a:lnTo>
                <a:lnTo>
                  <a:pt x="448902" y="278691"/>
                </a:lnTo>
                <a:lnTo>
                  <a:pt x="427875" y="303625"/>
                </a:lnTo>
                <a:lnTo>
                  <a:pt x="452711" y="321007"/>
                </a:lnTo>
                <a:lnTo>
                  <a:pt x="465595" y="330573"/>
                </a:lnTo>
                <a:lnTo>
                  <a:pt x="468178" y="332783"/>
                </a:lnTo>
                <a:lnTo>
                  <a:pt x="468178" y="355048"/>
                </a:lnTo>
                <a:close/>
              </a:path>
              <a:path w="468630" h="591185">
                <a:moveTo>
                  <a:pt x="468178" y="423808"/>
                </a:moveTo>
                <a:lnTo>
                  <a:pt x="390242" y="389942"/>
                </a:lnTo>
                <a:lnTo>
                  <a:pt x="412405" y="396928"/>
                </a:lnTo>
                <a:lnTo>
                  <a:pt x="433849" y="397837"/>
                </a:lnTo>
                <a:lnTo>
                  <a:pt x="418624" y="381048"/>
                </a:lnTo>
                <a:lnTo>
                  <a:pt x="397961" y="368513"/>
                </a:lnTo>
                <a:lnTo>
                  <a:pt x="468178" y="399026"/>
                </a:lnTo>
                <a:lnTo>
                  <a:pt x="468178" y="423808"/>
                </a:lnTo>
                <a:close/>
              </a:path>
              <a:path w="468630" h="591185">
                <a:moveTo>
                  <a:pt x="328555" y="547943"/>
                </a:moveTo>
                <a:lnTo>
                  <a:pt x="258563" y="517529"/>
                </a:lnTo>
                <a:lnTo>
                  <a:pt x="274050" y="491567"/>
                </a:lnTo>
                <a:lnTo>
                  <a:pt x="274551" y="490409"/>
                </a:lnTo>
                <a:lnTo>
                  <a:pt x="275683" y="455211"/>
                </a:lnTo>
                <a:lnTo>
                  <a:pt x="263394" y="417868"/>
                </a:lnTo>
                <a:lnTo>
                  <a:pt x="239147" y="385746"/>
                </a:lnTo>
                <a:lnTo>
                  <a:pt x="239096" y="385443"/>
                </a:lnTo>
                <a:lnTo>
                  <a:pt x="239125" y="385114"/>
                </a:lnTo>
                <a:lnTo>
                  <a:pt x="239287" y="384549"/>
                </a:lnTo>
                <a:lnTo>
                  <a:pt x="239108" y="383739"/>
                </a:lnTo>
                <a:lnTo>
                  <a:pt x="238613" y="383524"/>
                </a:lnTo>
                <a:lnTo>
                  <a:pt x="238317" y="383274"/>
                </a:lnTo>
                <a:lnTo>
                  <a:pt x="443019" y="472226"/>
                </a:lnTo>
                <a:lnTo>
                  <a:pt x="442789" y="472248"/>
                </a:lnTo>
                <a:lnTo>
                  <a:pt x="239108" y="383739"/>
                </a:lnTo>
                <a:lnTo>
                  <a:pt x="442786" y="472248"/>
                </a:lnTo>
                <a:lnTo>
                  <a:pt x="430607" y="473412"/>
                </a:lnTo>
                <a:lnTo>
                  <a:pt x="403819" y="471000"/>
                </a:lnTo>
                <a:lnTo>
                  <a:pt x="378150" y="464518"/>
                </a:lnTo>
                <a:lnTo>
                  <a:pt x="353801" y="454953"/>
                </a:lnTo>
                <a:lnTo>
                  <a:pt x="349510" y="474974"/>
                </a:lnTo>
                <a:lnTo>
                  <a:pt x="345381" y="494931"/>
                </a:lnTo>
                <a:lnTo>
                  <a:pt x="340816" y="514667"/>
                </a:lnTo>
                <a:lnTo>
                  <a:pt x="335216" y="534024"/>
                </a:lnTo>
                <a:lnTo>
                  <a:pt x="328555" y="547943"/>
                </a:lnTo>
                <a:close/>
              </a:path>
              <a:path w="468630" h="591185">
                <a:moveTo>
                  <a:pt x="239147" y="385746"/>
                </a:moveTo>
                <a:lnTo>
                  <a:pt x="239096" y="385443"/>
                </a:lnTo>
                <a:lnTo>
                  <a:pt x="239161" y="385623"/>
                </a:lnTo>
                <a:close/>
              </a:path>
              <a:path w="468630" h="591185">
                <a:moveTo>
                  <a:pt x="158351" y="444242"/>
                </a:moveTo>
                <a:lnTo>
                  <a:pt x="69346" y="405566"/>
                </a:lnTo>
                <a:lnTo>
                  <a:pt x="75399" y="405244"/>
                </a:lnTo>
                <a:lnTo>
                  <a:pt x="82927" y="407140"/>
                </a:lnTo>
                <a:lnTo>
                  <a:pt x="87259" y="404231"/>
                </a:lnTo>
                <a:lnTo>
                  <a:pt x="104598" y="392301"/>
                </a:lnTo>
                <a:lnTo>
                  <a:pt x="121739" y="380074"/>
                </a:lnTo>
                <a:lnTo>
                  <a:pt x="155830" y="355330"/>
                </a:lnTo>
                <a:lnTo>
                  <a:pt x="152206" y="348289"/>
                </a:lnTo>
                <a:lnTo>
                  <a:pt x="239114" y="386054"/>
                </a:lnTo>
                <a:lnTo>
                  <a:pt x="235451" y="419708"/>
                </a:lnTo>
                <a:lnTo>
                  <a:pt x="237385" y="452969"/>
                </a:lnTo>
                <a:lnTo>
                  <a:pt x="242954" y="476604"/>
                </a:lnTo>
                <a:lnTo>
                  <a:pt x="163012" y="441866"/>
                </a:lnTo>
                <a:lnTo>
                  <a:pt x="158351" y="444242"/>
                </a:lnTo>
                <a:close/>
              </a:path>
              <a:path w="468630" h="591185">
                <a:moveTo>
                  <a:pt x="234986" y="586784"/>
                </a:moveTo>
                <a:lnTo>
                  <a:pt x="198729" y="556747"/>
                </a:lnTo>
                <a:lnTo>
                  <a:pt x="180178" y="511448"/>
                </a:lnTo>
                <a:lnTo>
                  <a:pt x="168666" y="465142"/>
                </a:lnTo>
                <a:lnTo>
                  <a:pt x="163012" y="441866"/>
                </a:lnTo>
                <a:lnTo>
                  <a:pt x="242954" y="476604"/>
                </a:lnTo>
                <a:lnTo>
                  <a:pt x="245058" y="485534"/>
                </a:lnTo>
                <a:lnTo>
                  <a:pt x="258563" y="517529"/>
                </a:lnTo>
                <a:lnTo>
                  <a:pt x="328555" y="547943"/>
                </a:lnTo>
                <a:lnTo>
                  <a:pt x="324007" y="557447"/>
                </a:lnTo>
                <a:lnTo>
                  <a:pt x="307768" y="575100"/>
                </a:lnTo>
                <a:lnTo>
                  <a:pt x="286695" y="586380"/>
                </a:lnTo>
                <a:lnTo>
                  <a:pt x="260983" y="590687"/>
                </a:lnTo>
                <a:lnTo>
                  <a:pt x="234986" y="586784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16173" y="5622580"/>
            <a:ext cx="952499" cy="888999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46" y="-754370"/>
            <a:ext cx="8796599" cy="87965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789" y="3538110"/>
            <a:ext cx="893751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0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348" y="5741258"/>
            <a:ext cx="12734433" cy="5657850"/>
          </a:xfrm>
          <a:prstGeom prst="rect">
            <a:avLst/>
          </a:prstGeom>
        </p:spPr>
      </p:pic>
      <p:pic>
        <p:nvPicPr>
          <p:cNvPr id="4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523348" y="0"/>
            <a:ext cx="3461101" cy="6624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02" y="508227"/>
            <a:ext cx="10315326" cy="3377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4" b="100000" l="0" r="99754">
                        <a14:foregroundMark x1="37549" y1="31152" x2="41535" y2="41273"/>
                        <a14:foregroundMark x1="47785" y1="25818" x2="54528" y2="37636"/>
                        <a14:foregroundMark x1="49262" y1="54848" x2="34596" y2="82545"/>
                        <a14:foregroundMark x1="48474" y1="54061" x2="64075" y2="70303"/>
                        <a14:foregroundMark x1="43602" y1="53879" x2="30807" y2="71576"/>
                        <a14:foregroundMark x1="36959" y1="85636" x2="49065" y2="87152"/>
                        <a14:foregroundMark x1="54429" y1="79697" x2="52264" y2="9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99" y="2572651"/>
            <a:ext cx="5364317" cy="43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68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Thỏ Con - Bà Ơi Bà - Liên Khúc Nhạc Thiếu nhi hay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316" y="1193799"/>
            <a:ext cx="9750284" cy="5484535"/>
          </a:xfrm>
        </p:spPr>
      </p:pic>
      <p:sp>
        <p:nvSpPr>
          <p:cNvPr id="5" name="Rectangle 4"/>
          <p:cNvSpPr/>
          <p:nvPr/>
        </p:nvSpPr>
        <p:spPr>
          <a:xfrm>
            <a:off x="640826" y="139700"/>
            <a:ext cx="86982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hãy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nghe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hát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cho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biết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Chú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thỏ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con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gì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nổi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bật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đáng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yêu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76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44977" y="303758"/>
            <a:ext cx="3461101" cy="6624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4" b="100000" l="0" r="99754">
                        <a14:foregroundMark x1="37549" y1="31152" x2="41535" y2="41273"/>
                        <a14:foregroundMark x1="47785" y1="25818" x2="54528" y2="37636"/>
                        <a14:foregroundMark x1="49262" y1="54848" x2="34596" y2="82545"/>
                        <a14:foregroundMark x1="48474" y1="54061" x2="64075" y2="70303"/>
                        <a14:foregroundMark x1="43602" y1="53879" x2="30807" y2="71576"/>
                        <a14:foregroundMark x1="36959" y1="85636" x2="49065" y2="87152"/>
                        <a14:foregroundMark x1="54429" y1="79697" x2="52264" y2="9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99" y="2572651"/>
            <a:ext cx="5364317" cy="435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350" y="506180"/>
            <a:ext cx="10095851" cy="337747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798" y="5936159"/>
            <a:ext cx="3570053" cy="928015"/>
          </a:xfrm>
          <a:prstGeom prst="rect">
            <a:avLst/>
          </a:prstGeom>
        </p:spPr>
      </p:pic>
      <p:pic>
        <p:nvPicPr>
          <p:cNvPr id="14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61705" y="4392175"/>
            <a:ext cx="1592116" cy="1562099"/>
          </a:xfrm>
          <a:prstGeom prst="rect">
            <a:avLst/>
          </a:prstGeom>
        </p:spPr>
      </p:pic>
      <p:grpSp>
        <p:nvGrpSpPr>
          <p:cNvPr id="15" name="object 16"/>
          <p:cNvGrpSpPr/>
          <p:nvPr/>
        </p:nvGrpSpPr>
        <p:grpSpPr>
          <a:xfrm>
            <a:off x="7344073" y="4336336"/>
            <a:ext cx="4956689" cy="2521665"/>
            <a:chOff x="12041336" y="7390483"/>
            <a:chExt cx="5825490" cy="2842505"/>
          </a:xfrm>
        </p:grpSpPr>
        <p:sp>
          <p:nvSpPr>
            <p:cNvPr id="16" name="object 17"/>
            <p:cNvSpPr/>
            <p:nvPr/>
          </p:nvSpPr>
          <p:spPr>
            <a:xfrm>
              <a:off x="12041336" y="9276678"/>
              <a:ext cx="5825490" cy="956310"/>
            </a:xfrm>
            <a:custGeom>
              <a:avLst/>
              <a:gdLst/>
              <a:ahLst/>
              <a:cxnLst/>
              <a:rect l="l" t="t" r="r" b="b"/>
              <a:pathLst>
                <a:path w="5825490" h="956309">
                  <a:moveTo>
                    <a:pt x="2234146" y="954316"/>
                  </a:moveTo>
                  <a:lnTo>
                    <a:pt x="2220201" y="954341"/>
                  </a:lnTo>
                  <a:lnTo>
                    <a:pt x="2229002" y="955586"/>
                  </a:lnTo>
                  <a:lnTo>
                    <a:pt x="2234146" y="954316"/>
                  </a:lnTo>
                  <a:close/>
                </a:path>
                <a:path w="5825490" h="956309">
                  <a:moveTo>
                    <a:pt x="5825363" y="871245"/>
                  </a:moveTo>
                  <a:lnTo>
                    <a:pt x="5696001" y="914692"/>
                  </a:lnTo>
                  <a:lnTo>
                    <a:pt x="5591429" y="620915"/>
                  </a:lnTo>
                  <a:lnTo>
                    <a:pt x="5468201" y="580174"/>
                  </a:lnTo>
                  <a:lnTo>
                    <a:pt x="5372570" y="548601"/>
                  </a:lnTo>
                  <a:lnTo>
                    <a:pt x="5306187" y="526732"/>
                  </a:lnTo>
                  <a:lnTo>
                    <a:pt x="5242471" y="510120"/>
                  </a:lnTo>
                  <a:lnTo>
                    <a:pt x="5152733" y="490093"/>
                  </a:lnTo>
                  <a:lnTo>
                    <a:pt x="5072697" y="473240"/>
                  </a:lnTo>
                  <a:lnTo>
                    <a:pt x="5038077" y="466166"/>
                  </a:lnTo>
                  <a:lnTo>
                    <a:pt x="4986274" y="409092"/>
                  </a:lnTo>
                  <a:lnTo>
                    <a:pt x="4986413" y="408432"/>
                  </a:lnTo>
                  <a:lnTo>
                    <a:pt x="4931461" y="347395"/>
                  </a:lnTo>
                  <a:lnTo>
                    <a:pt x="4849038" y="255854"/>
                  </a:lnTo>
                  <a:lnTo>
                    <a:pt x="4847221" y="255879"/>
                  </a:lnTo>
                  <a:lnTo>
                    <a:pt x="4700473" y="94183"/>
                  </a:lnTo>
                  <a:lnTo>
                    <a:pt x="4415218" y="0"/>
                  </a:lnTo>
                  <a:lnTo>
                    <a:pt x="4320641" y="112128"/>
                  </a:lnTo>
                  <a:lnTo>
                    <a:pt x="4286428" y="114668"/>
                  </a:lnTo>
                  <a:lnTo>
                    <a:pt x="4202747" y="119634"/>
                  </a:lnTo>
                  <a:lnTo>
                    <a:pt x="4097972" y="123050"/>
                  </a:lnTo>
                  <a:lnTo>
                    <a:pt x="4000538" y="120929"/>
                  </a:lnTo>
                  <a:lnTo>
                    <a:pt x="3938498" y="152336"/>
                  </a:lnTo>
                  <a:lnTo>
                    <a:pt x="3938346" y="151688"/>
                  </a:lnTo>
                  <a:lnTo>
                    <a:pt x="3937863" y="152666"/>
                  </a:lnTo>
                  <a:lnTo>
                    <a:pt x="3931856" y="155702"/>
                  </a:lnTo>
                  <a:lnTo>
                    <a:pt x="3931602" y="155765"/>
                  </a:lnTo>
                  <a:lnTo>
                    <a:pt x="3922953" y="154241"/>
                  </a:lnTo>
                  <a:lnTo>
                    <a:pt x="3920896" y="158445"/>
                  </a:lnTo>
                  <a:lnTo>
                    <a:pt x="3906418" y="162052"/>
                  </a:lnTo>
                  <a:lnTo>
                    <a:pt x="3892207" y="166331"/>
                  </a:lnTo>
                  <a:lnTo>
                    <a:pt x="3888549" y="166712"/>
                  </a:lnTo>
                  <a:lnTo>
                    <a:pt x="3856659" y="174078"/>
                  </a:lnTo>
                  <a:lnTo>
                    <a:pt x="3857650" y="176707"/>
                  </a:lnTo>
                  <a:lnTo>
                    <a:pt x="3844594" y="180632"/>
                  </a:lnTo>
                  <a:lnTo>
                    <a:pt x="3768128" y="210705"/>
                  </a:lnTo>
                  <a:lnTo>
                    <a:pt x="3698760" y="251574"/>
                  </a:lnTo>
                  <a:lnTo>
                    <a:pt x="3657612" y="261251"/>
                  </a:lnTo>
                  <a:lnTo>
                    <a:pt x="3643249" y="222719"/>
                  </a:lnTo>
                  <a:lnTo>
                    <a:pt x="3643541" y="172681"/>
                  </a:lnTo>
                  <a:lnTo>
                    <a:pt x="3644887" y="160642"/>
                  </a:lnTo>
                  <a:lnTo>
                    <a:pt x="3650488" y="161874"/>
                  </a:lnTo>
                  <a:lnTo>
                    <a:pt x="3655225" y="152196"/>
                  </a:lnTo>
                  <a:lnTo>
                    <a:pt x="3646182" y="149174"/>
                  </a:lnTo>
                  <a:lnTo>
                    <a:pt x="3646335" y="147840"/>
                  </a:lnTo>
                  <a:lnTo>
                    <a:pt x="3464547" y="87553"/>
                  </a:lnTo>
                  <a:lnTo>
                    <a:pt x="3385540" y="172796"/>
                  </a:lnTo>
                  <a:lnTo>
                    <a:pt x="3314852" y="244144"/>
                  </a:lnTo>
                  <a:lnTo>
                    <a:pt x="3248317" y="303352"/>
                  </a:lnTo>
                  <a:lnTo>
                    <a:pt x="3164230" y="318414"/>
                  </a:lnTo>
                  <a:lnTo>
                    <a:pt x="3095307" y="325107"/>
                  </a:lnTo>
                  <a:lnTo>
                    <a:pt x="3040621" y="320421"/>
                  </a:lnTo>
                  <a:lnTo>
                    <a:pt x="3036366" y="320522"/>
                  </a:lnTo>
                  <a:lnTo>
                    <a:pt x="3035427" y="320230"/>
                  </a:lnTo>
                  <a:lnTo>
                    <a:pt x="3022104" y="318554"/>
                  </a:lnTo>
                  <a:lnTo>
                    <a:pt x="3020974" y="320852"/>
                  </a:lnTo>
                  <a:lnTo>
                    <a:pt x="3002178" y="321259"/>
                  </a:lnTo>
                  <a:lnTo>
                    <a:pt x="2968993" y="340093"/>
                  </a:lnTo>
                  <a:lnTo>
                    <a:pt x="2945688" y="362191"/>
                  </a:lnTo>
                  <a:lnTo>
                    <a:pt x="2943872" y="364388"/>
                  </a:lnTo>
                  <a:lnTo>
                    <a:pt x="2943275" y="363956"/>
                  </a:lnTo>
                  <a:lnTo>
                    <a:pt x="2941878" y="366788"/>
                  </a:lnTo>
                  <a:lnTo>
                    <a:pt x="2937433" y="372173"/>
                  </a:lnTo>
                  <a:lnTo>
                    <a:pt x="2859925" y="347510"/>
                  </a:lnTo>
                  <a:lnTo>
                    <a:pt x="2832455" y="338455"/>
                  </a:lnTo>
                  <a:lnTo>
                    <a:pt x="2829979" y="340918"/>
                  </a:lnTo>
                  <a:lnTo>
                    <a:pt x="2827350" y="340766"/>
                  </a:lnTo>
                  <a:lnTo>
                    <a:pt x="2828379" y="342506"/>
                  </a:lnTo>
                  <a:lnTo>
                    <a:pt x="2745867" y="424484"/>
                  </a:lnTo>
                  <a:lnTo>
                    <a:pt x="2646438" y="420331"/>
                  </a:lnTo>
                  <a:lnTo>
                    <a:pt x="2556357" y="410121"/>
                  </a:lnTo>
                  <a:lnTo>
                    <a:pt x="2469769" y="390017"/>
                  </a:lnTo>
                  <a:lnTo>
                    <a:pt x="2452154" y="371157"/>
                  </a:lnTo>
                  <a:lnTo>
                    <a:pt x="2406904" y="329641"/>
                  </a:lnTo>
                  <a:lnTo>
                    <a:pt x="2345474" y="288074"/>
                  </a:lnTo>
                  <a:lnTo>
                    <a:pt x="2279307" y="269049"/>
                  </a:lnTo>
                  <a:lnTo>
                    <a:pt x="2229980" y="264617"/>
                  </a:lnTo>
                  <a:lnTo>
                    <a:pt x="2201672" y="253822"/>
                  </a:lnTo>
                  <a:lnTo>
                    <a:pt x="2179663" y="239801"/>
                  </a:lnTo>
                  <a:lnTo>
                    <a:pt x="2149246" y="225717"/>
                  </a:lnTo>
                  <a:lnTo>
                    <a:pt x="2104453" y="219887"/>
                  </a:lnTo>
                  <a:lnTo>
                    <a:pt x="2056345" y="223558"/>
                  </a:lnTo>
                  <a:lnTo>
                    <a:pt x="2017941" y="230416"/>
                  </a:lnTo>
                  <a:lnTo>
                    <a:pt x="2002243" y="234111"/>
                  </a:lnTo>
                  <a:lnTo>
                    <a:pt x="1933295" y="355206"/>
                  </a:lnTo>
                  <a:lnTo>
                    <a:pt x="1914144" y="387832"/>
                  </a:lnTo>
                  <a:lnTo>
                    <a:pt x="1906181" y="398868"/>
                  </a:lnTo>
                  <a:lnTo>
                    <a:pt x="1906104" y="394309"/>
                  </a:lnTo>
                  <a:lnTo>
                    <a:pt x="1916303" y="362216"/>
                  </a:lnTo>
                  <a:lnTo>
                    <a:pt x="1919935" y="346633"/>
                  </a:lnTo>
                  <a:lnTo>
                    <a:pt x="1918157" y="339318"/>
                  </a:lnTo>
                  <a:lnTo>
                    <a:pt x="1907667" y="346240"/>
                  </a:lnTo>
                  <a:lnTo>
                    <a:pt x="1877682" y="370662"/>
                  </a:lnTo>
                  <a:lnTo>
                    <a:pt x="1848472" y="384327"/>
                  </a:lnTo>
                  <a:lnTo>
                    <a:pt x="1814283" y="396214"/>
                  </a:lnTo>
                  <a:lnTo>
                    <a:pt x="1769338" y="415328"/>
                  </a:lnTo>
                  <a:lnTo>
                    <a:pt x="1727454" y="425678"/>
                  </a:lnTo>
                  <a:lnTo>
                    <a:pt x="1698320" y="413232"/>
                  </a:lnTo>
                  <a:lnTo>
                    <a:pt x="1672183" y="391007"/>
                  </a:lnTo>
                  <a:lnTo>
                    <a:pt x="1639290" y="371995"/>
                  </a:lnTo>
                  <a:lnTo>
                    <a:pt x="1583766" y="371589"/>
                  </a:lnTo>
                  <a:lnTo>
                    <a:pt x="1512049" y="387223"/>
                  </a:lnTo>
                  <a:lnTo>
                    <a:pt x="1450035" y="406031"/>
                  </a:lnTo>
                  <a:lnTo>
                    <a:pt x="1250226" y="501878"/>
                  </a:lnTo>
                  <a:lnTo>
                    <a:pt x="1059891" y="640321"/>
                  </a:lnTo>
                  <a:lnTo>
                    <a:pt x="974293" y="729234"/>
                  </a:lnTo>
                  <a:lnTo>
                    <a:pt x="748449" y="774446"/>
                  </a:lnTo>
                  <a:lnTo>
                    <a:pt x="722884" y="782205"/>
                  </a:lnTo>
                  <a:lnTo>
                    <a:pt x="689241" y="798169"/>
                  </a:lnTo>
                  <a:lnTo>
                    <a:pt x="654875" y="824814"/>
                  </a:lnTo>
                  <a:lnTo>
                    <a:pt x="629462" y="838644"/>
                  </a:lnTo>
                  <a:lnTo>
                    <a:pt x="602361" y="832383"/>
                  </a:lnTo>
                  <a:lnTo>
                    <a:pt x="569785" y="813193"/>
                  </a:lnTo>
                  <a:lnTo>
                    <a:pt x="527964" y="788200"/>
                  </a:lnTo>
                  <a:lnTo>
                    <a:pt x="473087" y="764527"/>
                  </a:lnTo>
                  <a:lnTo>
                    <a:pt x="434632" y="756970"/>
                  </a:lnTo>
                  <a:lnTo>
                    <a:pt x="396900" y="758710"/>
                  </a:lnTo>
                  <a:lnTo>
                    <a:pt x="358838" y="767715"/>
                  </a:lnTo>
                  <a:lnTo>
                    <a:pt x="340169" y="774458"/>
                  </a:lnTo>
                  <a:lnTo>
                    <a:pt x="340067" y="773785"/>
                  </a:lnTo>
                  <a:lnTo>
                    <a:pt x="322135" y="780910"/>
                  </a:lnTo>
                  <a:lnTo>
                    <a:pt x="321106" y="781354"/>
                  </a:lnTo>
                  <a:lnTo>
                    <a:pt x="319405" y="781964"/>
                  </a:lnTo>
                  <a:lnTo>
                    <a:pt x="232244" y="818032"/>
                  </a:lnTo>
                  <a:lnTo>
                    <a:pt x="182435" y="835799"/>
                  </a:lnTo>
                  <a:lnTo>
                    <a:pt x="127076" y="850684"/>
                  </a:lnTo>
                  <a:lnTo>
                    <a:pt x="72097" y="864666"/>
                  </a:lnTo>
                  <a:lnTo>
                    <a:pt x="37299" y="878954"/>
                  </a:lnTo>
                  <a:lnTo>
                    <a:pt x="17399" y="895756"/>
                  </a:lnTo>
                  <a:lnTo>
                    <a:pt x="7061" y="917257"/>
                  </a:lnTo>
                  <a:lnTo>
                    <a:pt x="1003" y="945692"/>
                  </a:lnTo>
                  <a:lnTo>
                    <a:pt x="0" y="951026"/>
                  </a:lnTo>
                  <a:lnTo>
                    <a:pt x="315544" y="951026"/>
                  </a:lnTo>
                  <a:lnTo>
                    <a:pt x="404952" y="951026"/>
                  </a:lnTo>
                  <a:lnTo>
                    <a:pt x="1566506" y="951026"/>
                  </a:lnTo>
                  <a:lnTo>
                    <a:pt x="1565960" y="952144"/>
                  </a:lnTo>
                  <a:lnTo>
                    <a:pt x="1650517" y="952754"/>
                  </a:lnTo>
                  <a:lnTo>
                    <a:pt x="1651355" y="951026"/>
                  </a:lnTo>
                  <a:lnTo>
                    <a:pt x="1853768" y="951026"/>
                  </a:lnTo>
                  <a:lnTo>
                    <a:pt x="1861515" y="955116"/>
                  </a:lnTo>
                  <a:lnTo>
                    <a:pt x="2220201" y="954341"/>
                  </a:lnTo>
                  <a:lnTo>
                    <a:pt x="2215781" y="953719"/>
                  </a:lnTo>
                  <a:lnTo>
                    <a:pt x="2073935" y="954570"/>
                  </a:lnTo>
                  <a:lnTo>
                    <a:pt x="2062772" y="951026"/>
                  </a:lnTo>
                  <a:lnTo>
                    <a:pt x="2247404" y="951026"/>
                  </a:lnTo>
                  <a:lnTo>
                    <a:pt x="2234146" y="954316"/>
                  </a:lnTo>
                  <a:lnTo>
                    <a:pt x="2470315" y="953795"/>
                  </a:lnTo>
                  <a:lnTo>
                    <a:pt x="2470569" y="953300"/>
                  </a:lnTo>
                  <a:lnTo>
                    <a:pt x="2474899" y="951026"/>
                  </a:lnTo>
                  <a:lnTo>
                    <a:pt x="2780741" y="951026"/>
                  </a:lnTo>
                  <a:lnTo>
                    <a:pt x="2781058" y="954646"/>
                  </a:lnTo>
                  <a:lnTo>
                    <a:pt x="2865120" y="956284"/>
                  </a:lnTo>
                  <a:lnTo>
                    <a:pt x="2862122" y="951026"/>
                  </a:lnTo>
                  <a:lnTo>
                    <a:pt x="3843578" y="951026"/>
                  </a:lnTo>
                  <a:lnTo>
                    <a:pt x="3842283" y="953681"/>
                  </a:lnTo>
                  <a:lnTo>
                    <a:pt x="3926802" y="954379"/>
                  </a:lnTo>
                  <a:lnTo>
                    <a:pt x="3926878" y="951026"/>
                  </a:lnTo>
                  <a:lnTo>
                    <a:pt x="4734611" y="951026"/>
                  </a:lnTo>
                  <a:lnTo>
                    <a:pt x="4732756" y="954824"/>
                  </a:lnTo>
                  <a:lnTo>
                    <a:pt x="5173053" y="951026"/>
                  </a:lnTo>
                  <a:lnTo>
                    <a:pt x="5794324" y="951026"/>
                  </a:lnTo>
                  <a:lnTo>
                    <a:pt x="5825363" y="871245"/>
                  </a:lnTo>
                  <a:close/>
                </a:path>
              </a:pathLst>
            </a:custGeom>
            <a:solidFill>
              <a:srgbClr val="FAF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97018" y="7390483"/>
              <a:ext cx="2476499" cy="2562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41" y="2057776"/>
            <a:ext cx="5925959" cy="5759465"/>
          </a:xfrm>
          <a:prstGeom prst="rect">
            <a:avLst/>
          </a:prstGeom>
        </p:spPr>
      </p:pic>
      <p:sp>
        <p:nvSpPr>
          <p:cNvPr id="44" name="object 4"/>
          <p:cNvSpPr/>
          <p:nvPr/>
        </p:nvSpPr>
        <p:spPr>
          <a:xfrm rot="5400000">
            <a:off x="3925687" y="-7440711"/>
            <a:ext cx="4249885" cy="12282741"/>
          </a:xfrm>
          <a:custGeom>
            <a:avLst/>
            <a:gdLst/>
            <a:ahLst/>
            <a:cxnLst/>
            <a:rect l="l" t="t" r="r" b="b"/>
            <a:pathLst>
              <a:path w="2978150" h="6298565">
                <a:moveTo>
                  <a:pt x="2977718" y="0"/>
                </a:moveTo>
                <a:lnTo>
                  <a:pt x="2439212" y="12700"/>
                </a:lnTo>
                <a:lnTo>
                  <a:pt x="2098789" y="12700"/>
                </a:lnTo>
                <a:lnTo>
                  <a:pt x="1906828" y="25400"/>
                </a:lnTo>
                <a:lnTo>
                  <a:pt x="1506931" y="25400"/>
                </a:lnTo>
                <a:lnTo>
                  <a:pt x="1233449" y="38087"/>
                </a:lnTo>
                <a:lnTo>
                  <a:pt x="969645" y="38087"/>
                </a:lnTo>
                <a:lnTo>
                  <a:pt x="916876" y="50787"/>
                </a:lnTo>
                <a:lnTo>
                  <a:pt x="611720" y="50787"/>
                </a:lnTo>
                <a:lnTo>
                  <a:pt x="611720" y="5638228"/>
                </a:lnTo>
                <a:lnTo>
                  <a:pt x="604189" y="5676328"/>
                </a:lnTo>
                <a:lnTo>
                  <a:pt x="582752" y="5714428"/>
                </a:lnTo>
                <a:lnTo>
                  <a:pt x="549249" y="5727128"/>
                </a:lnTo>
                <a:lnTo>
                  <a:pt x="505536" y="5739828"/>
                </a:lnTo>
                <a:lnTo>
                  <a:pt x="464045" y="5727128"/>
                </a:lnTo>
                <a:lnTo>
                  <a:pt x="429018" y="5701728"/>
                </a:lnTo>
                <a:lnTo>
                  <a:pt x="404749" y="5663628"/>
                </a:lnTo>
                <a:lnTo>
                  <a:pt x="395490" y="5625528"/>
                </a:lnTo>
                <a:lnTo>
                  <a:pt x="405384" y="5587441"/>
                </a:lnTo>
                <a:lnTo>
                  <a:pt x="414870" y="5573788"/>
                </a:lnTo>
                <a:lnTo>
                  <a:pt x="416890" y="5573725"/>
                </a:lnTo>
                <a:lnTo>
                  <a:pt x="427126" y="5561444"/>
                </a:lnTo>
                <a:lnTo>
                  <a:pt x="438823" y="5550382"/>
                </a:lnTo>
                <a:lnTo>
                  <a:pt x="451726" y="5540781"/>
                </a:lnTo>
                <a:lnTo>
                  <a:pt x="465556" y="5532856"/>
                </a:lnTo>
                <a:lnTo>
                  <a:pt x="455625" y="5533136"/>
                </a:lnTo>
                <a:lnTo>
                  <a:pt x="469125" y="5523941"/>
                </a:lnTo>
                <a:lnTo>
                  <a:pt x="511479" y="5511241"/>
                </a:lnTo>
                <a:lnTo>
                  <a:pt x="550011" y="5523941"/>
                </a:lnTo>
                <a:lnTo>
                  <a:pt x="557809" y="5530164"/>
                </a:lnTo>
                <a:lnTo>
                  <a:pt x="547941" y="5530443"/>
                </a:lnTo>
                <a:lnTo>
                  <a:pt x="560108" y="5537568"/>
                </a:lnTo>
                <a:lnTo>
                  <a:pt x="571334" y="5546496"/>
                </a:lnTo>
                <a:lnTo>
                  <a:pt x="581494" y="5557063"/>
                </a:lnTo>
                <a:lnTo>
                  <a:pt x="590435" y="5569089"/>
                </a:lnTo>
                <a:lnTo>
                  <a:pt x="593153" y="5569026"/>
                </a:lnTo>
                <a:lnTo>
                  <a:pt x="603669" y="5587441"/>
                </a:lnTo>
                <a:lnTo>
                  <a:pt x="611720" y="5638228"/>
                </a:lnTo>
                <a:lnTo>
                  <a:pt x="611720" y="50787"/>
                </a:lnTo>
                <a:lnTo>
                  <a:pt x="579793" y="50787"/>
                </a:lnTo>
                <a:lnTo>
                  <a:pt x="579793" y="4558843"/>
                </a:lnTo>
                <a:lnTo>
                  <a:pt x="572922" y="4593666"/>
                </a:lnTo>
                <a:lnTo>
                  <a:pt x="572922" y="5066792"/>
                </a:lnTo>
                <a:lnTo>
                  <a:pt x="564959" y="5117579"/>
                </a:lnTo>
                <a:lnTo>
                  <a:pt x="542467" y="5142979"/>
                </a:lnTo>
                <a:lnTo>
                  <a:pt x="508292" y="5168379"/>
                </a:lnTo>
                <a:lnTo>
                  <a:pt x="465328" y="5181079"/>
                </a:lnTo>
                <a:lnTo>
                  <a:pt x="427075" y="5168379"/>
                </a:lnTo>
                <a:lnTo>
                  <a:pt x="394931" y="5142979"/>
                </a:lnTo>
                <a:lnTo>
                  <a:pt x="372706" y="5104892"/>
                </a:lnTo>
                <a:lnTo>
                  <a:pt x="364159" y="5066792"/>
                </a:lnTo>
                <a:lnTo>
                  <a:pt x="371995" y="5028692"/>
                </a:lnTo>
                <a:lnTo>
                  <a:pt x="394068" y="4990592"/>
                </a:lnTo>
                <a:lnTo>
                  <a:pt x="467245" y="4965204"/>
                </a:lnTo>
                <a:lnTo>
                  <a:pt x="509905" y="4977904"/>
                </a:lnTo>
                <a:lnTo>
                  <a:pt x="564997" y="5028692"/>
                </a:lnTo>
                <a:lnTo>
                  <a:pt x="572922" y="5066792"/>
                </a:lnTo>
                <a:lnTo>
                  <a:pt x="572922" y="4593666"/>
                </a:lnTo>
                <a:lnTo>
                  <a:pt x="572274" y="4596943"/>
                </a:lnTo>
                <a:lnTo>
                  <a:pt x="549046" y="4635030"/>
                </a:lnTo>
                <a:lnTo>
                  <a:pt x="515404" y="4660430"/>
                </a:lnTo>
                <a:lnTo>
                  <a:pt x="476669" y="4673130"/>
                </a:lnTo>
                <a:lnTo>
                  <a:pt x="424992" y="4660430"/>
                </a:lnTo>
                <a:lnTo>
                  <a:pt x="389724" y="4635030"/>
                </a:lnTo>
                <a:lnTo>
                  <a:pt x="369747" y="4596943"/>
                </a:lnTo>
                <a:lnTo>
                  <a:pt x="363982" y="4546143"/>
                </a:lnTo>
                <a:lnTo>
                  <a:pt x="372300" y="4508043"/>
                </a:lnTo>
                <a:lnTo>
                  <a:pt x="393509" y="4469955"/>
                </a:lnTo>
                <a:lnTo>
                  <a:pt x="423252" y="4444555"/>
                </a:lnTo>
                <a:lnTo>
                  <a:pt x="504596" y="4444555"/>
                </a:lnTo>
                <a:lnTo>
                  <a:pt x="542734" y="4469955"/>
                </a:lnTo>
                <a:lnTo>
                  <a:pt x="568744" y="4508043"/>
                </a:lnTo>
                <a:lnTo>
                  <a:pt x="579793" y="4558843"/>
                </a:lnTo>
                <a:lnTo>
                  <a:pt x="579793" y="50787"/>
                </a:lnTo>
                <a:lnTo>
                  <a:pt x="556717" y="50787"/>
                </a:lnTo>
                <a:lnTo>
                  <a:pt x="556717" y="3974693"/>
                </a:lnTo>
                <a:lnTo>
                  <a:pt x="546531" y="4012793"/>
                </a:lnTo>
                <a:lnTo>
                  <a:pt x="520623" y="4050893"/>
                </a:lnTo>
                <a:lnTo>
                  <a:pt x="483120" y="4076293"/>
                </a:lnTo>
                <a:lnTo>
                  <a:pt x="438162" y="4088993"/>
                </a:lnTo>
                <a:lnTo>
                  <a:pt x="396633" y="4076293"/>
                </a:lnTo>
                <a:lnTo>
                  <a:pt x="363207" y="4063593"/>
                </a:lnTo>
                <a:lnTo>
                  <a:pt x="341007" y="4025493"/>
                </a:lnTo>
                <a:lnTo>
                  <a:pt x="333540" y="3977195"/>
                </a:lnTo>
                <a:lnTo>
                  <a:pt x="333730" y="3975328"/>
                </a:lnTo>
                <a:lnTo>
                  <a:pt x="334454" y="3970134"/>
                </a:lnTo>
                <a:lnTo>
                  <a:pt x="334302" y="3970147"/>
                </a:lnTo>
                <a:lnTo>
                  <a:pt x="342785" y="3936606"/>
                </a:lnTo>
                <a:lnTo>
                  <a:pt x="367957" y="3898506"/>
                </a:lnTo>
                <a:lnTo>
                  <a:pt x="404406" y="3873106"/>
                </a:lnTo>
                <a:lnTo>
                  <a:pt x="447827" y="3860406"/>
                </a:lnTo>
                <a:lnTo>
                  <a:pt x="489927" y="3860406"/>
                </a:lnTo>
                <a:lnTo>
                  <a:pt x="524865" y="3885806"/>
                </a:lnTo>
                <a:lnTo>
                  <a:pt x="548500" y="3923906"/>
                </a:lnTo>
                <a:lnTo>
                  <a:pt x="556717" y="3974693"/>
                </a:lnTo>
                <a:lnTo>
                  <a:pt x="556717" y="50787"/>
                </a:lnTo>
                <a:lnTo>
                  <a:pt x="540905" y="50787"/>
                </a:lnTo>
                <a:lnTo>
                  <a:pt x="540905" y="3454057"/>
                </a:lnTo>
                <a:lnTo>
                  <a:pt x="530948" y="3492144"/>
                </a:lnTo>
                <a:lnTo>
                  <a:pt x="505942" y="3530244"/>
                </a:lnTo>
                <a:lnTo>
                  <a:pt x="470750" y="3555644"/>
                </a:lnTo>
                <a:lnTo>
                  <a:pt x="430225" y="3568344"/>
                </a:lnTo>
                <a:lnTo>
                  <a:pt x="387438" y="3555644"/>
                </a:lnTo>
                <a:lnTo>
                  <a:pt x="351383" y="3530244"/>
                </a:lnTo>
                <a:lnTo>
                  <a:pt x="326542" y="3492144"/>
                </a:lnTo>
                <a:lnTo>
                  <a:pt x="317411" y="3441357"/>
                </a:lnTo>
                <a:lnTo>
                  <a:pt x="325158" y="3403257"/>
                </a:lnTo>
                <a:lnTo>
                  <a:pt x="346621" y="3365157"/>
                </a:lnTo>
                <a:lnTo>
                  <a:pt x="379691" y="3339757"/>
                </a:lnTo>
                <a:lnTo>
                  <a:pt x="422313" y="3339757"/>
                </a:lnTo>
                <a:lnTo>
                  <a:pt x="467372" y="3352457"/>
                </a:lnTo>
                <a:lnTo>
                  <a:pt x="505485" y="3377857"/>
                </a:lnTo>
                <a:lnTo>
                  <a:pt x="531660" y="3415957"/>
                </a:lnTo>
                <a:lnTo>
                  <a:pt x="540905" y="3454057"/>
                </a:lnTo>
                <a:lnTo>
                  <a:pt x="540905" y="50787"/>
                </a:lnTo>
                <a:lnTo>
                  <a:pt x="525919" y="50787"/>
                </a:lnTo>
                <a:lnTo>
                  <a:pt x="525919" y="2908008"/>
                </a:lnTo>
                <a:lnTo>
                  <a:pt x="515708" y="2946108"/>
                </a:lnTo>
                <a:lnTo>
                  <a:pt x="489178" y="2984195"/>
                </a:lnTo>
                <a:lnTo>
                  <a:pt x="451586" y="3009595"/>
                </a:lnTo>
                <a:lnTo>
                  <a:pt x="408165" y="3022295"/>
                </a:lnTo>
                <a:lnTo>
                  <a:pt x="362851" y="3009595"/>
                </a:lnTo>
                <a:lnTo>
                  <a:pt x="324535" y="2984195"/>
                </a:lnTo>
                <a:lnTo>
                  <a:pt x="298030" y="2946108"/>
                </a:lnTo>
                <a:lnTo>
                  <a:pt x="288213" y="2895308"/>
                </a:lnTo>
                <a:lnTo>
                  <a:pt x="298361" y="2857208"/>
                </a:lnTo>
                <a:lnTo>
                  <a:pt x="325462" y="2821635"/>
                </a:lnTo>
                <a:lnTo>
                  <a:pt x="370954" y="2792907"/>
                </a:lnTo>
                <a:lnTo>
                  <a:pt x="364578" y="2793073"/>
                </a:lnTo>
                <a:lnTo>
                  <a:pt x="405231" y="2781020"/>
                </a:lnTo>
                <a:lnTo>
                  <a:pt x="442950" y="2791129"/>
                </a:lnTo>
                <a:lnTo>
                  <a:pt x="439153" y="2791206"/>
                </a:lnTo>
                <a:lnTo>
                  <a:pt x="455815" y="2797606"/>
                </a:lnTo>
                <a:lnTo>
                  <a:pt x="471182" y="2806408"/>
                </a:lnTo>
                <a:lnTo>
                  <a:pt x="485051" y="2817431"/>
                </a:lnTo>
                <a:lnTo>
                  <a:pt x="497217" y="2830461"/>
                </a:lnTo>
                <a:lnTo>
                  <a:pt x="498729" y="2830436"/>
                </a:lnTo>
                <a:lnTo>
                  <a:pt x="516775" y="2857208"/>
                </a:lnTo>
                <a:lnTo>
                  <a:pt x="525919" y="2908008"/>
                </a:lnTo>
                <a:lnTo>
                  <a:pt x="525919" y="50787"/>
                </a:lnTo>
                <a:lnTo>
                  <a:pt x="495617" y="50787"/>
                </a:lnTo>
                <a:lnTo>
                  <a:pt x="495617" y="1269873"/>
                </a:lnTo>
                <a:lnTo>
                  <a:pt x="487807" y="1302588"/>
                </a:lnTo>
                <a:lnTo>
                  <a:pt x="487807" y="2361958"/>
                </a:lnTo>
                <a:lnTo>
                  <a:pt x="482485" y="2400058"/>
                </a:lnTo>
                <a:lnTo>
                  <a:pt x="457847" y="2438158"/>
                </a:lnTo>
                <a:lnTo>
                  <a:pt x="422795" y="2463546"/>
                </a:lnTo>
                <a:lnTo>
                  <a:pt x="333933" y="2463546"/>
                </a:lnTo>
                <a:lnTo>
                  <a:pt x="298488" y="2425458"/>
                </a:lnTo>
                <a:lnTo>
                  <a:pt x="277749" y="2400058"/>
                </a:lnTo>
                <a:lnTo>
                  <a:pt x="269633" y="2361958"/>
                </a:lnTo>
                <a:lnTo>
                  <a:pt x="277837" y="2311171"/>
                </a:lnTo>
                <a:lnTo>
                  <a:pt x="303326" y="2273071"/>
                </a:lnTo>
                <a:lnTo>
                  <a:pt x="377024" y="2247671"/>
                </a:lnTo>
                <a:lnTo>
                  <a:pt x="421119" y="2260371"/>
                </a:lnTo>
                <a:lnTo>
                  <a:pt x="479336" y="2311171"/>
                </a:lnTo>
                <a:lnTo>
                  <a:pt x="487807" y="2361958"/>
                </a:lnTo>
                <a:lnTo>
                  <a:pt x="487807" y="1302588"/>
                </a:lnTo>
                <a:lnTo>
                  <a:pt x="486524" y="1307960"/>
                </a:lnTo>
                <a:lnTo>
                  <a:pt x="472211" y="1330515"/>
                </a:lnTo>
                <a:lnTo>
                  <a:pt x="472211" y="1841309"/>
                </a:lnTo>
                <a:lnTo>
                  <a:pt x="463867" y="1879409"/>
                </a:lnTo>
                <a:lnTo>
                  <a:pt x="439915" y="1917509"/>
                </a:lnTo>
                <a:lnTo>
                  <a:pt x="403656" y="1942896"/>
                </a:lnTo>
                <a:lnTo>
                  <a:pt x="358381" y="1955596"/>
                </a:lnTo>
                <a:lnTo>
                  <a:pt x="316268" y="1942896"/>
                </a:lnTo>
                <a:lnTo>
                  <a:pt x="281266" y="1917509"/>
                </a:lnTo>
                <a:lnTo>
                  <a:pt x="257365" y="1879409"/>
                </a:lnTo>
                <a:lnTo>
                  <a:pt x="248551" y="1841309"/>
                </a:lnTo>
                <a:lnTo>
                  <a:pt x="258203" y="1790522"/>
                </a:lnTo>
                <a:lnTo>
                  <a:pt x="283464" y="1752422"/>
                </a:lnTo>
                <a:lnTo>
                  <a:pt x="318998" y="1727022"/>
                </a:lnTo>
                <a:lnTo>
                  <a:pt x="359498" y="1714322"/>
                </a:lnTo>
                <a:lnTo>
                  <a:pt x="404025" y="1727022"/>
                </a:lnTo>
                <a:lnTo>
                  <a:pt x="439585" y="1752422"/>
                </a:lnTo>
                <a:lnTo>
                  <a:pt x="463283" y="1790522"/>
                </a:lnTo>
                <a:lnTo>
                  <a:pt x="472211" y="1841309"/>
                </a:lnTo>
                <a:lnTo>
                  <a:pt x="472211" y="1330515"/>
                </a:lnTo>
                <a:lnTo>
                  <a:pt x="462343" y="1346060"/>
                </a:lnTo>
                <a:lnTo>
                  <a:pt x="425348" y="1371460"/>
                </a:lnTo>
                <a:lnTo>
                  <a:pt x="377812" y="1384160"/>
                </a:lnTo>
                <a:lnTo>
                  <a:pt x="331089" y="1371460"/>
                </a:lnTo>
                <a:lnTo>
                  <a:pt x="294728" y="1346060"/>
                </a:lnTo>
                <a:lnTo>
                  <a:pt x="271246" y="1307960"/>
                </a:lnTo>
                <a:lnTo>
                  <a:pt x="263131" y="1257173"/>
                </a:lnTo>
                <a:lnTo>
                  <a:pt x="268859" y="1225499"/>
                </a:lnTo>
                <a:lnTo>
                  <a:pt x="270141" y="1225448"/>
                </a:lnTo>
                <a:lnTo>
                  <a:pt x="274332" y="1215466"/>
                </a:lnTo>
                <a:lnTo>
                  <a:pt x="279438" y="1206030"/>
                </a:lnTo>
                <a:lnTo>
                  <a:pt x="285407" y="1197178"/>
                </a:lnTo>
                <a:lnTo>
                  <a:pt x="292214" y="1188923"/>
                </a:lnTo>
                <a:lnTo>
                  <a:pt x="289001" y="1189050"/>
                </a:lnTo>
                <a:lnTo>
                  <a:pt x="296773" y="1180973"/>
                </a:lnTo>
                <a:lnTo>
                  <a:pt x="332879" y="1155585"/>
                </a:lnTo>
                <a:lnTo>
                  <a:pt x="377024" y="1142885"/>
                </a:lnTo>
                <a:lnTo>
                  <a:pt x="425742" y="1155585"/>
                </a:lnTo>
                <a:lnTo>
                  <a:pt x="463435" y="1180973"/>
                </a:lnTo>
                <a:lnTo>
                  <a:pt x="465264" y="1183881"/>
                </a:lnTo>
                <a:lnTo>
                  <a:pt x="460806" y="1184021"/>
                </a:lnTo>
                <a:lnTo>
                  <a:pt x="468045" y="1191844"/>
                </a:lnTo>
                <a:lnTo>
                  <a:pt x="474472" y="1200416"/>
                </a:lnTo>
                <a:lnTo>
                  <a:pt x="480085" y="1209687"/>
                </a:lnTo>
                <a:lnTo>
                  <a:pt x="484886" y="1219606"/>
                </a:lnTo>
                <a:lnTo>
                  <a:pt x="487641" y="1219542"/>
                </a:lnTo>
                <a:lnTo>
                  <a:pt x="495617" y="1269873"/>
                </a:lnTo>
                <a:lnTo>
                  <a:pt x="495617" y="50787"/>
                </a:lnTo>
                <a:lnTo>
                  <a:pt x="495211" y="50787"/>
                </a:lnTo>
                <a:lnTo>
                  <a:pt x="495211" y="685723"/>
                </a:lnTo>
                <a:lnTo>
                  <a:pt x="484962" y="723823"/>
                </a:lnTo>
                <a:lnTo>
                  <a:pt x="456806" y="774623"/>
                </a:lnTo>
                <a:lnTo>
                  <a:pt x="416814" y="800011"/>
                </a:lnTo>
                <a:lnTo>
                  <a:pt x="371017" y="812711"/>
                </a:lnTo>
                <a:lnTo>
                  <a:pt x="326186" y="800011"/>
                </a:lnTo>
                <a:lnTo>
                  <a:pt x="287032" y="774623"/>
                </a:lnTo>
                <a:lnTo>
                  <a:pt x="259270" y="736523"/>
                </a:lnTo>
                <a:lnTo>
                  <a:pt x="248640" y="685723"/>
                </a:lnTo>
                <a:lnTo>
                  <a:pt x="258927" y="634936"/>
                </a:lnTo>
                <a:lnTo>
                  <a:pt x="286321" y="596836"/>
                </a:lnTo>
                <a:lnTo>
                  <a:pt x="325158" y="571436"/>
                </a:lnTo>
                <a:lnTo>
                  <a:pt x="369811" y="558736"/>
                </a:lnTo>
                <a:lnTo>
                  <a:pt x="416394" y="571436"/>
                </a:lnTo>
                <a:lnTo>
                  <a:pt x="456260" y="596836"/>
                </a:lnTo>
                <a:lnTo>
                  <a:pt x="484251" y="634936"/>
                </a:lnTo>
                <a:lnTo>
                  <a:pt x="495211" y="685723"/>
                </a:lnTo>
                <a:lnTo>
                  <a:pt x="495211" y="50787"/>
                </a:lnTo>
                <a:lnTo>
                  <a:pt x="0" y="50787"/>
                </a:lnTo>
                <a:lnTo>
                  <a:pt x="38" y="101587"/>
                </a:lnTo>
                <a:lnTo>
                  <a:pt x="1079" y="152387"/>
                </a:lnTo>
                <a:lnTo>
                  <a:pt x="4279" y="304761"/>
                </a:lnTo>
                <a:lnTo>
                  <a:pt x="6197" y="399034"/>
                </a:lnTo>
                <a:lnTo>
                  <a:pt x="6070" y="399034"/>
                </a:lnTo>
                <a:lnTo>
                  <a:pt x="6870" y="437349"/>
                </a:lnTo>
                <a:lnTo>
                  <a:pt x="8331" y="507949"/>
                </a:lnTo>
                <a:lnTo>
                  <a:pt x="9258" y="558736"/>
                </a:lnTo>
                <a:lnTo>
                  <a:pt x="11976" y="711123"/>
                </a:lnTo>
                <a:lnTo>
                  <a:pt x="12941" y="761923"/>
                </a:lnTo>
                <a:lnTo>
                  <a:pt x="13944" y="825411"/>
                </a:lnTo>
                <a:lnTo>
                  <a:pt x="15036" y="876211"/>
                </a:lnTo>
                <a:lnTo>
                  <a:pt x="17310" y="977798"/>
                </a:lnTo>
                <a:lnTo>
                  <a:pt x="19646" y="1079385"/>
                </a:lnTo>
                <a:lnTo>
                  <a:pt x="23241" y="1231773"/>
                </a:lnTo>
                <a:lnTo>
                  <a:pt x="30607" y="1536547"/>
                </a:lnTo>
                <a:lnTo>
                  <a:pt x="31788" y="1587334"/>
                </a:lnTo>
                <a:lnTo>
                  <a:pt x="31838" y="1589570"/>
                </a:lnTo>
                <a:lnTo>
                  <a:pt x="32689" y="1624253"/>
                </a:lnTo>
                <a:lnTo>
                  <a:pt x="33032" y="1638134"/>
                </a:lnTo>
                <a:lnTo>
                  <a:pt x="36944" y="1777822"/>
                </a:lnTo>
                <a:lnTo>
                  <a:pt x="38188" y="1815909"/>
                </a:lnTo>
                <a:lnTo>
                  <a:pt x="43307" y="2019477"/>
                </a:lnTo>
                <a:lnTo>
                  <a:pt x="43078" y="2019477"/>
                </a:lnTo>
                <a:lnTo>
                  <a:pt x="43992" y="2055520"/>
                </a:lnTo>
                <a:lnTo>
                  <a:pt x="44221" y="2055520"/>
                </a:lnTo>
                <a:lnTo>
                  <a:pt x="51308" y="2336558"/>
                </a:lnTo>
                <a:lnTo>
                  <a:pt x="53111" y="2404986"/>
                </a:lnTo>
                <a:lnTo>
                  <a:pt x="52946" y="2404986"/>
                </a:lnTo>
                <a:lnTo>
                  <a:pt x="53848" y="2440330"/>
                </a:lnTo>
                <a:lnTo>
                  <a:pt x="54051" y="2440330"/>
                </a:lnTo>
                <a:lnTo>
                  <a:pt x="55333" y="2488946"/>
                </a:lnTo>
                <a:lnTo>
                  <a:pt x="56819" y="2527046"/>
                </a:lnTo>
                <a:lnTo>
                  <a:pt x="59931" y="2628633"/>
                </a:lnTo>
                <a:lnTo>
                  <a:pt x="61417" y="2666733"/>
                </a:lnTo>
                <a:lnTo>
                  <a:pt x="65239" y="2800667"/>
                </a:lnTo>
                <a:lnTo>
                  <a:pt x="65112" y="2800667"/>
                </a:lnTo>
                <a:lnTo>
                  <a:pt x="66344" y="2841434"/>
                </a:lnTo>
                <a:lnTo>
                  <a:pt x="78155" y="3224263"/>
                </a:lnTo>
                <a:lnTo>
                  <a:pt x="77889" y="3224263"/>
                </a:lnTo>
                <a:lnTo>
                  <a:pt x="78905" y="3259378"/>
                </a:lnTo>
                <a:lnTo>
                  <a:pt x="79209" y="3259378"/>
                </a:lnTo>
                <a:lnTo>
                  <a:pt x="81622" y="3339757"/>
                </a:lnTo>
                <a:lnTo>
                  <a:pt x="84594" y="3454057"/>
                </a:lnTo>
                <a:lnTo>
                  <a:pt x="88684" y="3599002"/>
                </a:lnTo>
                <a:lnTo>
                  <a:pt x="89801" y="3638537"/>
                </a:lnTo>
                <a:lnTo>
                  <a:pt x="97561" y="3911206"/>
                </a:lnTo>
                <a:lnTo>
                  <a:pt x="99466" y="3976890"/>
                </a:lnTo>
                <a:lnTo>
                  <a:pt x="100342" y="4012146"/>
                </a:lnTo>
                <a:lnTo>
                  <a:pt x="100495" y="4012146"/>
                </a:lnTo>
                <a:lnTo>
                  <a:pt x="100520" y="4012793"/>
                </a:lnTo>
                <a:lnTo>
                  <a:pt x="102209" y="4063593"/>
                </a:lnTo>
                <a:lnTo>
                  <a:pt x="106006" y="4165181"/>
                </a:lnTo>
                <a:lnTo>
                  <a:pt x="107734" y="4215981"/>
                </a:lnTo>
                <a:lnTo>
                  <a:pt x="110693" y="4317568"/>
                </a:lnTo>
                <a:lnTo>
                  <a:pt x="112026" y="4364101"/>
                </a:lnTo>
                <a:lnTo>
                  <a:pt x="111785" y="4364101"/>
                </a:lnTo>
                <a:lnTo>
                  <a:pt x="112953" y="4403522"/>
                </a:lnTo>
                <a:lnTo>
                  <a:pt x="113157" y="4403522"/>
                </a:lnTo>
                <a:lnTo>
                  <a:pt x="120904" y="4673130"/>
                </a:lnTo>
                <a:lnTo>
                  <a:pt x="123329" y="4755121"/>
                </a:lnTo>
                <a:lnTo>
                  <a:pt x="124002" y="4777943"/>
                </a:lnTo>
                <a:lnTo>
                  <a:pt x="124142" y="4780534"/>
                </a:lnTo>
                <a:lnTo>
                  <a:pt x="124206" y="4782083"/>
                </a:lnTo>
                <a:lnTo>
                  <a:pt x="124282" y="4784077"/>
                </a:lnTo>
                <a:lnTo>
                  <a:pt x="125450" y="4812817"/>
                </a:lnTo>
                <a:lnTo>
                  <a:pt x="127304" y="4850917"/>
                </a:lnTo>
                <a:lnTo>
                  <a:pt x="129197" y="4901704"/>
                </a:lnTo>
                <a:lnTo>
                  <a:pt x="130898" y="4939804"/>
                </a:lnTo>
                <a:lnTo>
                  <a:pt x="132702" y="4990592"/>
                </a:lnTo>
                <a:lnTo>
                  <a:pt x="134493" y="5041392"/>
                </a:lnTo>
                <a:lnTo>
                  <a:pt x="138811" y="5166068"/>
                </a:lnTo>
                <a:lnTo>
                  <a:pt x="138633" y="5166068"/>
                </a:lnTo>
                <a:lnTo>
                  <a:pt x="139852" y="5200980"/>
                </a:lnTo>
                <a:lnTo>
                  <a:pt x="140017" y="5200980"/>
                </a:lnTo>
                <a:lnTo>
                  <a:pt x="143294" y="5295366"/>
                </a:lnTo>
                <a:lnTo>
                  <a:pt x="145097" y="5346166"/>
                </a:lnTo>
                <a:lnTo>
                  <a:pt x="146939" y="5396954"/>
                </a:lnTo>
                <a:lnTo>
                  <a:pt x="148742" y="5447754"/>
                </a:lnTo>
                <a:lnTo>
                  <a:pt x="150583" y="5498541"/>
                </a:lnTo>
                <a:lnTo>
                  <a:pt x="152476" y="5536641"/>
                </a:lnTo>
                <a:lnTo>
                  <a:pt x="152654" y="5541594"/>
                </a:lnTo>
                <a:lnTo>
                  <a:pt x="152285" y="5541594"/>
                </a:lnTo>
                <a:lnTo>
                  <a:pt x="153809" y="5580888"/>
                </a:lnTo>
                <a:lnTo>
                  <a:pt x="154127" y="5580888"/>
                </a:lnTo>
                <a:lnTo>
                  <a:pt x="158203" y="5689028"/>
                </a:lnTo>
                <a:lnTo>
                  <a:pt x="160070" y="5739828"/>
                </a:lnTo>
                <a:lnTo>
                  <a:pt x="161899" y="5777916"/>
                </a:lnTo>
                <a:lnTo>
                  <a:pt x="165684" y="5879503"/>
                </a:lnTo>
                <a:lnTo>
                  <a:pt x="166865" y="5911710"/>
                </a:lnTo>
                <a:lnTo>
                  <a:pt x="166420" y="5911723"/>
                </a:lnTo>
                <a:lnTo>
                  <a:pt x="167868" y="5950978"/>
                </a:lnTo>
                <a:lnTo>
                  <a:pt x="168300" y="5950978"/>
                </a:lnTo>
                <a:lnTo>
                  <a:pt x="169418" y="5981103"/>
                </a:lnTo>
                <a:lnTo>
                  <a:pt x="171246" y="6031890"/>
                </a:lnTo>
                <a:lnTo>
                  <a:pt x="173050" y="6082690"/>
                </a:lnTo>
                <a:lnTo>
                  <a:pt x="174802" y="6133477"/>
                </a:lnTo>
                <a:lnTo>
                  <a:pt x="176517" y="6184277"/>
                </a:lnTo>
                <a:lnTo>
                  <a:pt x="178168" y="6235077"/>
                </a:lnTo>
                <a:lnTo>
                  <a:pt x="180492" y="6273165"/>
                </a:lnTo>
                <a:lnTo>
                  <a:pt x="188099" y="6298565"/>
                </a:lnTo>
                <a:lnTo>
                  <a:pt x="551180" y="6298565"/>
                </a:lnTo>
                <a:lnTo>
                  <a:pt x="600252" y="6285865"/>
                </a:lnTo>
                <a:lnTo>
                  <a:pt x="876261" y="6285865"/>
                </a:lnTo>
                <a:lnTo>
                  <a:pt x="876173" y="6294920"/>
                </a:lnTo>
                <a:lnTo>
                  <a:pt x="914819" y="6294539"/>
                </a:lnTo>
                <a:lnTo>
                  <a:pt x="914895" y="6285865"/>
                </a:lnTo>
                <a:lnTo>
                  <a:pt x="1113713" y="6285865"/>
                </a:lnTo>
                <a:lnTo>
                  <a:pt x="2141220" y="6273165"/>
                </a:lnTo>
                <a:lnTo>
                  <a:pt x="2809011" y="6273165"/>
                </a:lnTo>
                <a:lnTo>
                  <a:pt x="2912300" y="6260465"/>
                </a:lnTo>
                <a:lnTo>
                  <a:pt x="2977718" y="6260465"/>
                </a:lnTo>
                <a:lnTo>
                  <a:pt x="2977718" y="5895784"/>
                </a:lnTo>
                <a:lnTo>
                  <a:pt x="2977718" y="5855919"/>
                </a:lnTo>
                <a:lnTo>
                  <a:pt x="2977718" y="326999"/>
                </a:lnTo>
                <a:lnTo>
                  <a:pt x="2977718" y="0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Group 41"/>
          <p:cNvGrpSpPr/>
          <p:nvPr/>
        </p:nvGrpSpPr>
        <p:grpSpPr>
          <a:xfrm>
            <a:off x="50251" y="1683256"/>
            <a:ext cx="2599222" cy="1182107"/>
            <a:chOff x="202132" y="1770519"/>
            <a:chExt cx="2599222" cy="1182107"/>
          </a:xfrm>
        </p:grpSpPr>
        <p:sp>
          <p:nvSpPr>
            <p:cNvPr id="7" name="Cloud 6"/>
            <p:cNvSpPr/>
            <p:nvPr/>
          </p:nvSpPr>
          <p:spPr>
            <a:xfrm>
              <a:off x="202132" y="1770519"/>
              <a:ext cx="2599222" cy="1182107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338" y="2073438"/>
              <a:ext cx="220859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khuôn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mặt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12417" y="2449663"/>
            <a:ext cx="2065370" cy="991402"/>
            <a:chOff x="1752386" y="2962123"/>
            <a:chExt cx="2065370" cy="991402"/>
          </a:xfrm>
        </p:grpSpPr>
        <p:sp>
          <p:nvSpPr>
            <p:cNvPr id="10" name="Cloud 9"/>
            <p:cNvSpPr/>
            <p:nvPr/>
          </p:nvSpPr>
          <p:spPr>
            <a:xfrm>
              <a:off x="1752386" y="2962123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27457" y="3251383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đen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láy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47779" y="855936"/>
            <a:ext cx="2050181" cy="991402"/>
            <a:chOff x="1747779" y="652736"/>
            <a:chExt cx="2050181" cy="991402"/>
          </a:xfrm>
        </p:grpSpPr>
        <p:sp>
          <p:nvSpPr>
            <p:cNvPr id="12" name="Cloud 11"/>
            <p:cNvSpPr/>
            <p:nvPr/>
          </p:nvSpPr>
          <p:spPr>
            <a:xfrm>
              <a:off x="1747779" y="652736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12300" y="827625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mượt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mà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15615" y="832162"/>
            <a:ext cx="2065502" cy="991402"/>
            <a:chOff x="5218496" y="652736"/>
            <a:chExt cx="2065502" cy="99140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Cloud 3"/>
            <p:cNvSpPr/>
            <p:nvPr/>
          </p:nvSpPr>
          <p:spPr>
            <a:xfrm>
              <a:off x="5218496" y="652736"/>
              <a:ext cx="2050181" cy="991402"/>
            </a:xfrm>
            <a:prstGeom prst="cloud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3699" y="849954"/>
              <a:ext cx="1790299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mắt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04351" y="1520696"/>
            <a:ext cx="2478292" cy="1141784"/>
            <a:chOff x="3520837" y="1869626"/>
            <a:chExt cx="2368322" cy="983894"/>
          </a:xfrm>
        </p:grpSpPr>
        <p:sp>
          <p:nvSpPr>
            <p:cNvPr id="11" name="Cloud 10"/>
            <p:cNvSpPr/>
            <p:nvPr/>
          </p:nvSpPr>
          <p:spPr>
            <a:xfrm>
              <a:off x="3520837" y="1869626"/>
              <a:ext cx="2138029" cy="983894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1840" y="2108805"/>
              <a:ext cx="217731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vầng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trán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523859" y="899981"/>
            <a:ext cx="2050181" cy="991402"/>
            <a:chOff x="8512752" y="735741"/>
            <a:chExt cx="2050181" cy="991402"/>
          </a:xfrm>
        </p:grpSpPr>
        <p:sp>
          <p:nvSpPr>
            <p:cNvPr id="8" name="Cloud 7"/>
            <p:cNvSpPr/>
            <p:nvPr/>
          </p:nvSpPr>
          <p:spPr>
            <a:xfrm>
              <a:off x="8512752" y="735741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72634" y="980730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bầu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bĩnh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38729" y="1550454"/>
            <a:ext cx="2183507" cy="1022548"/>
            <a:chOff x="6709514" y="1819842"/>
            <a:chExt cx="2296535" cy="991402"/>
          </a:xfrm>
        </p:grpSpPr>
        <p:sp>
          <p:nvSpPr>
            <p:cNvPr id="9" name="Cloud 8"/>
            <p:cNvSpPr/>
            <p:nvPr/>
          </p:nvSpPr>
          <p:spPr>
            <a:xfrm>
              <a:off x="6709514" y="1819842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15750" y="2029516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sáng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042100" y="1795189"/>
            <a:ext cx="2330211" cy="991402"/>
            <a:chOff x="10003770" y="1868081"/>
            <a:chExt cx="2330211" cy="991402"/>
          </a:xfrm>
        </p:grpSpPr>
        <p:sp>
          <p:nvSpPr>
            <p:cNvPr id="13" name="Cloud 12"/>
            <p:cNvSpPr/>
            <p:nvPr/>
          </p:nvSpPr>
          <p:spPr>
            <a:xfrm>
              <a:off x="10003770" y="1868081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543682" y="2130668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cao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58985" y="2238653"/>
            <a:ext cx="2086163" cy="991402"/>
            <a:chOff x="5099721" y="2996238"/>
            <a:chExt cx="2086163" cy="991402"/>
          </a:xfrm>
        </p:grpSpPr>
        <p:sp>
          <p:nvSpPr>
            <p:cNvPr id="6" name="Cloud 5"/>
            <p:cNvSpPr/>
            <p:nvPr/>
          </p:nvSpPr>
          <p:spPr>
            <a:xfrm>
              <a:off x="5099721" y="2996238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95585" y="3156719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mái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tóc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1299" y="2331453"/>
            <a:ext cx="2575971" cy="1070821"/>
            <a:chOff x="8200532" y="2945746"/>
            <a:chExt cx="2580870" cy="1070821"/>
          </a:xfrm>
        </p:grpSpPr>
        <p:sp>
          <p:nvSpPr>
            <p:cNvPr id="14" name="Cloud 13"/>
            <p:cNvSpPr/>
            <p:nvPr/>
          </p:nvSpPr>
          <p:spPr>
            <a:xfrm>
              <a:off x="8200532" y="2945746"/>
              <a:ext cx="2455840" cy="1070821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17607" y="3211167"/>
              <a:ext cx="236379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đen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nhánh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7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12"/>
            <a:ext cx="1253948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455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7.40741E-7 L 0.11563 0.6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0.03518 L 0.097 0.5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926 L -0.13841 0.505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29323 0.7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2.22222E-6 L -0.25716 0.604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38 4.44444E-6 L -0.07044 0.374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grpSp>
        <p:nvGrpSpPr>
          <p:cNvPr id="4" name="组合 28">
            <a:extLst>
              <a:ext uri="{FF2B5EF4-FFF2-40B4-BE49-F238E27FC236}">
                <a16:creationId xmlns:a16="http://schemas.microsoft.com/office/drawing/2014/main" id="{9CA58071-D0DB-157E-8183-10546F3911BB}"/>
              </a:ext>
            </a:extLst>
          </p:cNvPr>
          <p:cNvGrpSpPr/>
          <p:nvPr/>
        </p:nvGrpSpPr>
        <p:grpSpPr>
          <a:xfrm flipH="1">
            <a:off x="-651517" y="393637"/>
            <a:ext cx="5842032" cy="6146926"/>
            <a:chOff x="2542258" y="1317772"/>
            <a:chExt cx="5423306" cy="5423306"/>
          </a:xfrm>
        </p:grpSpPr>
        <p:sp>
          <p:nvSpPr>
            <p:cNvPr id="5" name="任意多边形: 形状 9">
              <a:extLst>
                <a:ext uri="{FF2B5EF4-FFF2-40B4-BE49-F238E27FC236}">
                  <a16:creationId xmlns:a16="http://schemas.microsoft.com/office/drawing/2014/main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2258" y="1317772"/>
              <a:ext cx="5423306" cy="54233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4444" y="2650729"/>
            <a:ext cx="35970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0" name="组合 21">
            <a:extLst>
              <a:ext uri="{FF2B5EF4-FFF2-40B4-BE49-F238E27FC236}">
                <a16:creationId xmlns:a16="http://schemas.microsoft.com/office/drawing/2014/main" id="{173DE072-DDE3-A5B5-BA76-8941207A903F}"/>
              </a:ext>
            </a:extLst>
          </p:cNvPr>
          <p:cNvGrpSpPr/>
          <p:nvPr/>
        </p:nvGrpSpPr>
        <p:grpSpPr>
          <a:xfrm>
            <a:off x="3472018" y="-438151"/>
            <a:ext cx="8940800" cy="7810501"/>
            <a:chOff x="1277257" y="0"/>
            <a:chExt cx="6858000" cy="6858000"/>
          </a:xfrm>
        </p:grpSpPr>
        <p:sp>
          <p:nvSpPr>
            <p:cNvPr id="11" name="任意多边形: 形状 11">
              <a:extLst>
                <a:ext uri="{FF2B5EF4-FFF2-40B4-BE49-F238E27FC236}">
                  <a16:creationId xmlns:a16="http://schemas.microsoft.com/office/drawing/2014/main" id="{22910097-2A9E-5B29-180B-B089E691FA0C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15F353EA-AD6C-D011-CA2E-F90A9BF8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894206" y="2489526"/>
            <a:ext cx="609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màu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sắc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hình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dáng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kích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thước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vi-VN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mùi vị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70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10E534-A1E2-4EC3-A501-5C221F91BE9B}"/>
              </a:ext>
            </a:extLst>
          </p:cNvPr>
          <p:cNvSpPr txBox="1">
            <a:spLocks/>
          </p:cNvSpPr>
          <p:nvPr/>
        </p:nvSpPr>
        <p:spPr>
          <a:xfrm>
            <a:off x="0" y="12701"/>
            <a:ext cx="12192000" cy="9549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KIẾN THỨC CẦN NHỚ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1A4DC5C-093F-4D61-B899-222D220108CB}"/>
              </a:ext>
            </a:extLst>
          </p:cNvPr>
          <p:cNvSpPr/>
          <p:nvPr/>
        </p:nvSpPr>
        <p:spPr>
          <a:xfrm>
            <a:off x="3853638" y="1114538"/>
            <a:ext cx="3990212" cy="7625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 CHỈ ĐẶC ĐIỂM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E1E82E-0B71-4019-BBCB-EAF012695FE7}"/>
              </a:ext>
            </a:extLst>
          </p:cNvPr>
          <p:cNvSpPr/>
          <p:nvPr/>
        </p:nvSpPr>
        <p:spPr>
          <a:xfrm>
            <a:off x="326570" y="2593344"/>
            <a:ext cx="3413763" cy="5486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A9DD4D-91B2-4A96-B477-C29FE4091C65}"/>
              </a:ext>
            </a:extLst>
          </p:cNvPr>
          <p:cNvSpPr/>
          <p:nvPr/>
        </p:nvSpPr>
        <p:spPr>
          <a:xfrm>
            <a:off x="8351754" y="2357122"/>
            <a:ext cx="3413763" cy="7741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8">
            <a:extLst>
              <a:ext uri="{FF2B5EF4-FFF2-40B4-BE49-F238E27FC236}">
                <a16:creationId xmlns:a16="http://schemas.microsoft.com/office/drawing/2014/main" id="{A5B73F96-DE61-41A7-B14C-904E56B7EE74}"/>
              </a:ext>
            </a:extLst>
          </p:cNvPr>
          <p:cNvCxnSpPr>
            <a:stCxn id="5" idx="1"/>
            <a:endCxn id="6" idx="0"/>
          </p:cNvCxnSpPr>
          <p:nvPr/>
        </p:nvCxnSpPr>
        <p:spPr>
          <a:xfrm rot="10800000" flipV="1">
            <a:off x="2033452" y="1495832"/>
            <a:ext cx="1820186" cy="1097511"/>
          </a:xfrm>
          <a:prstGeom prst="bent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4">
            <a:extLst>
              <a:ext uri="{FF2B5EF4-FFF2-40B4-BE49-F238E27FC236}">
                <a16:creationId xmlns:a16="http://schemas.microsoft.com/office/drawing/2014/main" id="{2B584020-D49B-4968-A6EF-1BF99B85A845}"/>
              </a:ext>
            </a:extLst>
          </p:cNvPr>
          <p:cNvCxnSpPr>
            <a:stCxn id="5" idx="3"/>
            <a:endCxn id="7" idx="0"/>
          </p:cNvCxnSpPr>
          <p:nvPr/>
        </p:nvCxnSpPr>
        <p:spPr>
          <a:xfrm>
            <a:off x="7843850" y="1495833"/>
            <a:ext cx="2214786" cy="861289"/>
          </a:xfrm>
          <a:prstGeom prst="bent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93FD48-91D0-4CF2-A28B-4EBCF1EAD900}"/>
              </a:ext>
            </a:extLst>
          </p:cNvPr>
          <p:cNvCxnSpPr/>
          <p:nvPr/>
        </p:nvCxnSpPr>
        <p:spPr>
          <a:xfrm>
            <a:off x="6045200" y="1885235"/>
            <a:ext cx="1687" cy="1492416"/>
          </a:xfrm>
          <a:prstGeom prst="straightConnector1">
            <a:avLst/>
          </a:prstGeom>
          <a:ln w="82550" cmpd="dbl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FE1E82E-0B71-4019-BBCB-EAF012695FE7}"/>
              </a:ext>
            </a:extLst>
          </p:cNvPr>
          <p:cNvSpPr/>
          <p:nvPr/>
        </p:nvSpPr>
        <p:spPr>
          <a:xfrm>
            <a:off x="4000501" y="3377651"/>
            <a:ext cx="4216400" cy="10764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kích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thước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481470-C5E3-4EDB-9A18-2D4A11A6EBBC}"/>
              </a:ext>
            </a:extLst>
          </p:cNvPr>
          <p:cNvSpPr/>
          <p:nvPr/>
        </p:nvSpPr>
        <p:spPr>
          <a:xfrm>
            <a:off x="223521" y="3683381"/>
            <a:ext cx="3087187" cy="770698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tím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545FD1-25C6-41AE-BF02-FE89A4465E5A}"/>
              </a:ext>
            </a:extLst>
          </p:cNvPr>
          <p:cNvSpPr/>
          <p:nvPr/>
        </p:nvSpPr>
        <p:spPr>
          <a:xfrm>
            <a:off x="8951243" y="3746617"/>
            <a:ext cx="3087187" cy="918807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ngọt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ngạt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  <p:cxnSp>
        <p:nvCxnSpPr>
          <p:cNvPr id="30" name="Elbow Connector 23">
            <a:extLst>
              <a:ext uri="{FF2B5EF4-FFF2-40B4-BE49-F238E27FC236}">
                <a16:creationId xmlns:a16="http://schemas.microsoft.com/office/drawing/2014/main" id="{5DDE1DFB-993B-4CE1-BC77-934B34650071}"/>
              </a:ext>
            </a:extLst>
          </p:cNvPr>
          <p:cNvCxnSpPr>
            <a:endCxn id="27" idx="0"/>
          </p:cNvCxnSpPr>
          <p:nvPr/>
        </p:nvCxnSpPr>
        <p:spPr>
          <a:xfrm rot="5400000">
            <a:off x="1649836" y="3248534"/>
            <a:ext cx="552126" cy="31756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2FC6C322-213F-402B-B084-9C06FBDB3E10}"/>
              </a:ext>
            </a:extLst>
          </p:cNvPr>
          <p:cNvCxnSpPr/>
          <p:nvPr/>
        </p:nvCxnSpPr>
        <p:spPr>
          <a:xfrm rot="16200000" flipH="1">
            <a:off x="9992577" y="3315785"/>
            <a:ext cx="594457" cy="267733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9545FD1-25C6-41AE-BF02-FE89A4465E5A}"/>
              </a:ext>
            </a:extLst>
          </p:cNvPr>
          <p:cNvSpPr/>
          <p:nvPr/>
        </p:nvSpPr>
        <p:spPr>
          <a:xfrm>
            <a:off x="4686190" y="4931981"/>
            <a:ext cx="3119450" cy="1014513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vi-VN" sz="3200" b="1" dirty="0">
                <a:latin typeface="UTM Avo" panose="02040603050506020204" pitchFamily="18" charset="0"/>
                <a:cs typeface="Arial" panose="020B0604020202020204" pitchFamily="34" charset="0"/>
              </a:rPr>
              <a:t>bầu bĩnh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 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2FC6C322-213F-402B-B084-9C06FBDB3E10}"/>
              </a:ext>
            </a:extLst>
          </p:cNvPr>
          <p:cNvCxnSpPr/>
          <p:nvPr/>
        </p:nvCxnSpPr>
        <p:spPr>
          <a:xfrm rot="16200000" flipH="1">
            <a:off x="6010032" y="4509712"/>
            <a:ext cx="527537" cy="35560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2425699" y="6083664"/>
            <a:ext cx="9339817" cy="630942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Em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hãy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lấy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thêm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ví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dụ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về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từ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chỉ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đặc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điểm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?</a:t>
            </a:r>
            <a:endParaRPr lang="en-US" altLang="en-US" sz="3500" b="1" dirty="0">
              <a:solidFill>
                <a:schemeClr val="bg1"/>
              </a:solidFill>
              <a:latin typeface="UTM Avo "/>
            </a:endParaRP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4296801"/>
            <a:ext cx="2716444" cy="27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4" grpId="0" animBg="1"/>
      <p:bldP spid="27" grpId="0" animBg="1"/>
      <p:bldP spid="28" grpId="0" animBg="1"/>
      <p:bldP spid="38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 rot="5400000">
            <a:off x="2624482" y="-880717"/>
            <a:ext cx="852045" cy="581158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8300" y="174625"/>
            <a:ext cx="9200116" cy="1325563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44710" y="1362296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51" y="3509415"/>
            <a:ext cx="7388221" cy="3533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195" y="5888698"/>
            <a:ext cx="5176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75" y="2366664"/>
            <a:ext cx="6581824" cy="3147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8" y="3869703"/>
            <a:ext cx="6581824" cy="3147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81515" y="4404364"/>
            <a:ext cx="3765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10717" y="5888697"/>
            <a:ext cx="407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67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  <p:bldP spid="9" grpId="0"/>
      <p:bldP spid="13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612</Words>
  <Application>Microsoft Office PowerPoint</Application>
  <PresentationFormat>Widescreen</PresentationFormat>
  <Paragraphs>94</Paragraphs>
  <Slides>24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24</vt:i4>
      </vt:variant>
    </vt:vector>
  </HeadingPairs>
  <TitlesOfParts>
    <vt:vector size="62" baseType="lpstr">
      <vt:lpstr>#9Slide07 HoneyCream</vt:lpstr>
      <vt:lpstr>Verdana</vt:lpstr>
      <vt:lpstr>UTM Avo</vt:lpstr>
      <vt:lpstr>#9Slide03 AmpleSoft Bold</vt:lpstr>
      <vt:lpstr>Calibri Light</vt:lpstr>
      <vt:lpstr>#9Slide05 Rusulica Script</vt:lpstr>
      <vt:lpstr>#9Slide05 SVNAngellife</vt:lpstr>
      <vt:lpstr>#9Slide07 SVNMelissa</vt:lpstr>
      <vt:lpstr>#9Slide07 IcielBC Cubano Normal</vt:lpstr>
      <vt:lpstr>#9Slide07 IcielPony</vt:lpstr>
      <vt:lpstr>SVN-Poky's</vt:lpstr>
      <vt:lpstr>#9Slide07 Altus</vt:lpstr>
      <vt:lpstr>M PLUS Rounded 1c</vt:lpstr>
      <vt:lpstr>#9Slide05 SVNEgregio Script</vt:lpstr>
      <vt:lpstr>Fredoka One</vt:lpstr>
      <vt:lpstr>Arial</vt:lpstr>
      <vt:lpstr>Calibri</vt:lpstr>
      <vt:lpstr>Trebuchet MS</vt:lpstr>
      <vt:lpstr>Times New Roman</vt:lpstr>
      <vt:lpstr>UTM Avo </vt:lpstr>
      <vt:lpstr>SVN-Newton</vt:lpstr>
      <vt:lpstr>SVN-Dancing Script</vt:lpstr>
      <vt:lpstr>Office Theme</vt:lpstr>
      <vt:lpstr>1_Office Theme</vt:lpstr>
      <vt:lpstr>2_Office Theme</vt:lpstr>
      <vt:lpstr>3_Office Theme</vt:lpstr>
      <vt:lpstr>4_Awesome Teachers Meeting by Slidesgo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PowerPoint Presentation</vt:lpstr>
      <vt:lpstr>PowerPoint Presentation</vt:lpstr>
      <vt:lpstr>2. Ghép những từ ở bài 1 để tạo câu nêu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Windows User</cp:lastModifiedBy>
  <cp:revision>48</cp:revision>
  <dcterms:created xsi:type="dcterms:W3CDTF">2022-07-24T09:40:38Z</dcterms:created>
  <dcterms:modified xsi:type="dcterms:W3CDTF">2022-08-27T03:05:47Z</dcterms:modified>
</cp:coreProperties>
</file>