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84" r:id="rId3"/>
    <p:sldId id="258" r:id="rId4"/>
    <p:sldId id="278" r:id="rId5"/>
    <p:sldId id="261" r:id="rId6"/>
    <p:sldId id="298" r:id="rId7"/>
    <p:sldId id="282" r:id="rId8"/>
    <p:sldId id="262" r:id="rId9"/>
    <p:sldId id="271" r:id="rId10"/>
    <p:sldId id="315" r:id="rId11"/>
    <p:sldId id="272" r:id="rId12"/>
    <p:sldId id="316" r:id="rId13"/>
    <p:sldId id="311" r:id="rId14"/>
    <p:sldId id="317" r:id="rId15"/>
    <p:sldId id="273" r:id="rId16"/>
    <p:sldId id="319" r:id="rId17"/>
    <p:sldId id="274" r:id="rId18"/>
    <p:sldId id="320" r:id="rId19"/>
    <p:sldId id="318" r:id="rId20"/>
    <p:sldId id="266" r:id="rId21"/>
    <p:sldId id="275" r:id="rId22"/>
    <p:sldId id="280" r:id="rId23"/>
    <p:sldId id="297" r:id="rId24"/>
    <p:sldId id="303" r:id="rId25"/>
    <p:sldId id="263" r:id="rId26"/>
    <p:sldId id="314" r:id="rId27"/>
    <p:sldId id="269" r:id="rId28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0"/>
  </p:normalViewPr>
  <p:slideViewPr>
    <p:cSldViewPr snapToGrid="0">
      <p:cViewPr varScale="1">
        <p:scale>
          <a:sx n="73" d="100"/>
          <a:sy n="73" d="100"/>
        </p:scale>
        <p:origin x="-43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801A-56F8-4BD0-972E-A832D36E78B1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63BF-AEC0-4512-90EF-460439B197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73462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801A-56F8-4BD0-972E-A832D36E78B1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63BF-AEC0-4512-90EF-460439B197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8463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801A-56F8-4BD0-972E-A832D36E78B1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63BF-AEC0-4512-90EF-460439B197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07624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29D0E-DD1E-40B7-A7AF-7347692B0B8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900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E3791-FE3B-40BE-B8C2-606C9EBAA1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0355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A9B8B-7CFE-42C0-9559-10A69470702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0726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A5E1B-1EE8-4B5E-ADAA-9D4C472F98D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6397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240C9-84C1-4CEB-9D42-A1B612AA4CB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509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7C710-3829-4274-8A52-5AE4E5400F9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11502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CB10F-F2A4-4896-9CF4-E50B700A212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8735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A3DE3-61F8-43E9-9A3E-D2F7BFD4EEF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9582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801A-56F8-4BD0-972E-A832D36E78B1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63BF-AEC0-4512-90EF-460439B197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034195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98E65E-E982-4CD3-995C-DA6D82B08C1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7522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97233-79DA-404F-80B5-6D8AEDE01A7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14154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72AD9-0B04-480F-A79D-2E6A2E3FBB1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40700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5CB89-401A-4305-BF85-CEF2ED523B8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41238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9EFB3-A78B-4991-9EC6-1B0E7353B28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8534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801A-56F8-4BD0-972E-A832D36E78B1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63BF-AEC0-4512-90EF-460439B197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0082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801A-56F8-4BD0-972E-A832D36E78B1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63BF-AEC0-4512-90EF-460439B197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38723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801A-56F8-4BD0-972E-A832D36E78B1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63BF-AEC0-4512-90EF-460439B197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97734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801A-56F8-4BD0-972E-A832D36E78B1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63BF-AEC0-4512-90EF-460439B197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56466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801A-56F8-4BD0-972E-A832D36E78B1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63BF-AEC0-4512-90EF-460439B197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1809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801A-56F8-4BD0-972E-A832D36E78B1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63BF-AEC0-4512-90EF-460439B197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22382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801A-56F8-4BD0-972E-A832D36E78B1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63BF-AEC0-4512-90EF-460439B197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9825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0801A-56F8-4BD0-972E-A832D36E78B1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C63BF-AEC0-4512-90EF-460439B197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55641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7BC1EA-94B8-4569-AB29-A7002380C566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1183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gif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mp4"/><Relationship Id="rId5" Type="http://schemas.openxmlformats.org/officeDocument/2006/relationships/image" Target="../media/image29.png"/><Relationship Id="rId4" Type="http://schemas.microsoft.com/office/2007/relationships/media" Target="../media/media1.mp4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83630" y="3291429"/>
            <a:ext cx="56845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+mj-lt"/>
              </a:rPr>
              <a:t>Huy Cận (1919 – 2005), tên khai sinh là Cù Huy Cận; là một trong những nhà thơ xuất sắc nhất của phong trào Thơ mớ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 descr="Huyc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070" y="148590"/>
            <a:ext cx="4994910" cy="31428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23137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2721070" y="532145"/>
            <a:ext cx="8893175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chi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vẽ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lên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ảnh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chim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chiền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chiện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do bay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lượn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giữa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gian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cao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rộng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7612" y="45388"/>
            <a:ext cx="1725318" cy="15302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3368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0"/>
          <p:cNvSpPr>
            <a:spLocks noChangeArrowheads="1"/>
          </p:cNvSpPr>
          <p:nvPr/>
        </p:nvSpPr>
        <p:spPr bwMode="auto">
          <a:xfrm>
            <a:off x="795999" y="2542387"/>
            <a:ext cx="11132143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B050"/>
                </a:solidFill>
                <a:latin typeface="Arial" charset="0"/>
                <a:cs typeface="Arial" charset="0"/>
              </a:rPr>
              <a:t>    	</a:t>
            </a:r>
            <a:endParaRPr lang="en-US" sz="2200" b="1" i="1" u="sng" dirty="0">
              <a:solidFill>
                <a:schemeClr val="accent6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 marL="342900" indent="-34290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		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Những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từ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ngữ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và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hình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ảnh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: 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bay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vút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vút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cao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cao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hoài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cao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vợi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chim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 bay,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chim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sà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lúa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tròn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bụng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sữa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cánh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đập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trời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xanh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chim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biến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mất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rồi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chỉ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còn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tiếng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hót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làm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xanh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 da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trời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lòng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chim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vui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nhiều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hót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không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biết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mỏi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.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1"/>
          <p:cNvGrpSpPr>
            <a:grpSpLocks/>
          </p:cNvGrpSpPr>
          <p:nvPr/>
        </p:nvGrpSpPr>
        <p:grpSpPr bwMode="auto">
          <a:xfrm>
            <a:off x="1847851" y="5373689"/>
            <a:ext cx="8424863" cy="1412875"/>
            <a:chOff x="777875" y="4800600"/>
            <a:chExt cx="7604125" cy="2133600"/>
          </a:xfrm>
        </p:grpSpPr>
        <p:pic>
          <p:nvPicPr>
            <p:cNvPr id="12294" name="Picture 4" descr="daisy_button_pink_hb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95600" y="5257800"/>
              <a:ext cx="3505200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5" name="Picture 5" descr="daisy_button_white_hb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05100" y="5334000"/>
              <a:ext cx="647700" cy="64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6" name="Picture 6" descr="daisy_button_white_hb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91200" y="5143500"/>
              <a:ext cx="647700" cy="64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7" name="Picture 7" descr="daisy_button_pink_hb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14600" y="5638800"/>
              <a:ext cx="990600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8" name="Picture 8" descr="daisy_button_pink_hb"/>
            <p:cNvPicPr>
              <a:picLocks noChangeAspect="1" noChangeArrowheads="1" noCrop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943600" y="5867400"/>
              <a:ext cx="1066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9" name="Picture 9" descr="daisy_button_pink_hb"/>
            <p:cNvPicPr>
              <a:picLocks noChangeAspect="1" noChangeArrowheads="1" noCrop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514600" y="6019800"/>
              <a:ext cx="914400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0" name="Picture 10" descr="daisy_button_pink_hb"/>
            <p:cNvPicPr>
              <a:picLocks noChangeAspect="1" noChangeArrowheads="1" noCrop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715000" y="5486400"/>
              <a:ext cx="838200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1" name="Picture 11" descr="daisy_button_pink_hb"/>
            <p:cNvPicPr>
              <a:picLocks noChangeAspect="1" noChangeArrowheads="1" noCrop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324600" y="5257800"/>
              <a:ext cx="685800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2" name="Picture 12" descr="daisy_button_pink_hb"/>
            <p:cNvPicPr>
              <a:picLocks noChangeAspect="1" noChangeArrowheads="1" noCrop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24000" y="5410200"/>
              <a:ext cx="762000" cy="857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3" name="Picture 13" descr="daisy_button_blue_hb"/>
            <p:cNvPicPr>
              <a:picLocks noChangeAspect="1" noChangeArrowheads="1" noCrop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752600" y="5295900"/>
              <a:ext cx="647700" cy="64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4" name="Picture 14" descr="daisy_button_blue_hb"/>
            <p:cNvPicPr>
              <a:picLocks noChangeAspect="1" noChangeArrowheads="1" noCrop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858000" y="5181600"/>
              <a:ext cx="647700" cy="64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5" name="Picture 15" descr="daisy_button_pink_hb"/>
            <p:cNvPicPr>
              <a:picLocks noChangeAspect="1" noChangeArrowheads="1" noCrop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858000" y="5638800"/>
              <a:ext cx="685800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6" name="Picture 16" descr="daisy_button_pink_hb"/>
            <p:cNvPicPr>
              <a:picLocks noChangeAspect="1" noChangeArrowheads="1" noCrop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239000" y="5181600"/>
              <a:ext cx="685800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7" name="Picture 17" descr="daisy_button_pink_hb"/>
            <p:cNvPicPr>
              <a:picLocks noChangeAspect="1" noChangeArrowheads="1" noCrop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696200" y="4800600"/>
              <a:ext cx="685800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8" name="Picture 18" descr="daisy_button_pink_hb"/>
            <p:cNvPicPr>
              <a:picLocks noChangeAspect="1" noChangeArrowheads="1" noCrop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057400" y="5486400"/>
              <a:ext cx="762000" cy="857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9" name="Picture 19" descr="daisy_button_blue_hb"/>
            <p:cNvPicPr>
              <a:picLocks noChangeAspect="1" noChangeArrowheads="1" noCrop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019300" y="5829300"/>
              <a:ext cx="647700" cy="64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10" name="Picture 20" descr="daisy_button_blue_hb"/>
            <p:cNvPicPr>
              <a:picLocks noChangeAspect="1" noChangeArrowheads="1" noCrop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324600" y="5638800"/>
              <a:ext cx="647700" cy="64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11" name="Picture 21" descr="daisy_button_pink_hb"/>
            <p:cNvPicPr>
              <a:picLocks noChangeAspect="1" noChangeArrowheads="1" noCrop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143000" y="5257800"/>
              <a:ext cx="6858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12" name="Picture 22" descr="daisy_button_pink_hb"/>
            <p:cNvPicPr>
              <a:picLocks noChangeAspect="1" noChangeArrowheads="1" noCrop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77875" y="4953000"/>
              <a:ext cx="746125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292" name="Rectangle 23"/>
          <p:cNvSpPr>
            <a:spLocks noChangeArrowheads="1"/>
          </p:cNvSpPr>
          <p:nvPr/>
        </p:nvSpPr>
        <p:spPr bwMode="auto">
          <a:xfrm>
            <a:off x="1774826" y="1052513"/>
            <a:ext cx="8893175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2200" b="1">
                <a:solidFill>
                  <a:srgbClr val="0000FF"/>
                </a:solidFill>
              </a:rPr>
              <a:t>	</a:t>
            </a:r>
            <a:r>
              <a:rPr lang="en-US" sz="3000" b="1">
                <a:solidFill>
                  <a:srgbClr val="0000FF"/>
                </a:solidFill>
              </a:rPr>
              <a:t>Cánh chim bay lượn trong khung cảnh ấy cho ta hiểu điều gì?</a:t>
            </a:r>
          </a:p>
        </p:txBody>
      </p:sp>
    </p:spTree>
    <p:extLst>
      <p:ext uri="{BB962C8B-B14F-4D97-AF65-F5344CB8AC3E}">
        <p14:creationId xmlns="" xmlns:p14="http://schemas.microsoft.com/office/powerpoint/2010/main" val="4158029216"/>
      </p:ext>
    </p:extLst>
  </p:cSld>
  <p:clrMapOvr>
    <a:masterClrMapping/>
  </p:clrMapOvr>
  <p:transition spd="slow">
    <p:zoom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4"/>
          <p:cNvSpPr>
            <a:spLocks noChangeArrowheads="1"/>
          </p:cNvSpPr>
          <p:nvPr/>
        </p:nvSpPr>
        <p:spPr bwMode="auto">
          <a:xfrm>
            <a:off x="1668463" y="2636838"/>
            <a:ext cx="882015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30000"/>
              </a:lnSpc>
              <a:spcBef>
                <a:spcPct val="20000"/>
              </a:spcBef>
            </a:pPr>
            <a:r>
              <a:rPr lang="en-US" sz="3000" b="1" i="1" dirty="0">
                <a:solidFill>
                  <a:srgbClr val="0000FF"/>
                </a:solidFill>
              </a:rPr>
              <a:t>		</a:t>
            </a:r>
            <a:r>
              <a:rPr lang="en-US" sz="3000" b="1" i="1" dirty="0" err="1">
                <a:solidFill>
                  <a:srgbClr val="0000FF"/>
                </a:solidFill>
              </a:rPr>
              <a:t>Chim</a:t>
            </a:r>
            <a:r>
              <a:rPr lang="en-US" sz="3000" b="1" i="1" dirty="0">
                <a:solidFill>
                  <a:srgbClr val="0000FF"/>
                </a:solidFill>
              </a:rPr>
              <a:t> </a:t>
            </a:r>
            <a:r>
              <a:rPr lang="en-US" sz="3000" b="1" i="1" dirty="0" err="1">
                <a:solidFill>
                  <a:srgbClr val="0000FF"/>
                </a:solidFill>
              </a:rPr>
              <a:t>chiền</a:t>
            </a:r>
            <a:r>
              <a:rPr lang="en-US" sz="3000" b="1" i="1" dirty="0">
                <a:solidFill>
                  <a:srgbClr val="0000FF"/>
                </a:solidFill>
              </a:rPr>
              <a:t> </a:t>
            </a:r>
            <a:r>
              <a:rPr lang="en-US" sz="3000" b="1" i="1" dirty="0" err="1">
                <a:solidFill>
                  <a:srgbClr val="0000FF"/>
                </a:solidFill>
              </a:rPr>
              <a:t>chiện</a:t>
            </a:r>
            <a:r>
              <a:rPr lang="en-US" sz="3000" b="1" i="1" dirty="0">
                <a:solidFill>
                  <a:srgbClr val="0000FF"/>
                </a:solidFill>
              </a:rPr>
              <a:t> bay </a:t>
            </a:r>
            <a:r>
              <a:rPr lang="en-US" sz="3000" b="1" i="1" dirty="0" err="1">
                <a:solidFill>
                  <a:srgbClr val="0000FF"/>
                </a:solidFill>
              </a:rPr>
              <a:t>lượn</a:t>
            </a:r>
            <a:r>
              <a:rPr lang="en-US" sz="3000" b="1" i="1" dirty="0">
                <a:solidFill>
                  <a:srgbClr val="0000FF"/>
                </a:solidFill>
              </a:rPr>
              <a:t> </a:t>
            </a:r>
            <a:r>
              <a:rPr lang="en-US" sz="3000" b="1" i="1" dirty="0" err="1">
                <a:solidFill>
                  <a:srgbClr val="0000FF"/>
                </a:solidFill>
              </a:rPr>
              <a:t>tự</a:t>
            </a:r>
            <a:r>
              <a:rPr lang="en-US" sz="3000" b="1" i="1" dirty="0">
                <a:solidFill>
                  <a:srgbClr val="0000FF"/>
                </a:solidFill>
              </a:rPr>
              <a:t> do </a:t>
            </a:r>
            <a:r>
              <a:rPr lang="en-US" sz="3000" b="1" i="1" dirty="0" err="1">
                <a:solidFill>
                  <a:srgbClr val="0000FF"/>
                </a:solidFill>
              </a:rPr>
              <a:t>trên</a:t>
            </a:r>
            <a:r>
              <a:rPr lang="en-US" sz="3000" b="1" i="1" dirty="0">
                <a:solidFill>
                  <a:srgbClr val="0000FF"/>
                </a:solidFill>
              </a:rPr>
              <a:t> </a:t>
            </a:r>
            <a:r>
              <a:rPr lang="en-US" sz="3000" b="1" i="1" dirty="0" err="1">
                <a:solidFill>
                  <a:srgbClr val="0000FF"/>
                </a:solidFill>
              </a:rPr>
              <a:t>không</a:t>
            </a:r>
            <a:r>
              <a:rPr lang="en-US" sz="3000" b="1" i="1" dirty="0">
                <a:solidFill>
                  <a:srgbClr val="0000FF"/>
                </a:solidFill>
              </a:rPr>
              <a:t> </a:t>
            </a:r>
            <a:r>
              <a:rPr lang="en-US" sz="3000" b="1" i="1" dirty="0" err="1">
                <a:solidFill>
                  <a:srgbClr val="0000FF"/>
                </a:solidFill>
              </a:rPr>
              <a:t>gian</a:t>
            </a:r>
            <a:r>
              <a:rPr lang="en-US" sz="3000" b="1" i="1" dirty="0">
                <a:solidFill>
                  <a:srgbClr val="0000FF"/>
                </a:solidFill>
              </a:rPr>
              <a:t> </a:t>
            </a:r>
            <a:r>
              <a:rPr lang="en-US" sz="3000" b="1" i="1" dirty="0" err="1">
                <a:solidFill>
                  <a:srgbClr val="0000FF"/>
                </a:solidFill>
              </a:rPr>
              <a:t>cao</a:t>
            </a:r>
            <a:r>
              <a:rPr lang="en-US" sz="3000" b="1" i="1" dirty="0">
                <a:solidFill>
                  <a:srgbClr val="0000FF"/>
                </a:solidFill>
              </a:rPr>
              <a:t> </a:t>
            </a:r>
            <a:r>
              <a:rPr lang="en-US" sz="3000" b="1" i="1" dirty="0" err="1">
                <a:solidFill>
                  <a:srgbClr val="0000FF"/>
                </a:solidFill>
              </a:rPr>
              <a:t>rộng</a:t>
            </a:r>
            <a:endParaRPr lang="en-US" sz="3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02338" y="546425"/>
            <a:ext cx="8498007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thơ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hót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</a:p>
          <a:p>
            <a:pPr lv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chim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chiền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chiện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?</a:t>
            </a:r>
          </a:p>
        </p:txBody>
      </p:sp>
    </p:spTree>
    <p:extLst>
      <p:ext uri="{BB962C8B-B14F-4D97-AF65-F5344CB8AC3E}">
        <p14:creationId xmlns="" xmlns:p14="http://schemas.microsoft.com/office/powerpoint/2010/main" val="211597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"/>
          <p:cNvSpPr>
            <a:spLocks noChangeArrowheads="1"/>
          </p:cNvSpPr>
          <p:nvPr/>
        </p:nvSpPr>
        <p:spPr bwMode="auto">
          <a:xfrm>
            <a:off x="0" y="2196481"/>
            <a:ext cx="5203019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600200" lvl="3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Khúc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hát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ngọt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ngào</a:t>
            </a:r>
            <a:endParaRPr lang="en-US" sz="2400" b="1" i="1" dirty="0">
              <a:solidFill>
                <a:schemeClr val="accent6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pPr marL="1600200" lvl="3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Tiếng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hót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long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lanh</a:t>
            </a:r>
            <a:endParaRPr lang="en-US" sz="2400" b="1" i="1" dirty="0">
              <a:solidFill>
                <a:schemeClr val="accent6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pPr marL="1600200" lvl="3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Như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cành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sương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chói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.</a:t>
            </a:r>
          </a:p>
          <a:p>
            <a:pPr marL="1600200" lvl="3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Chim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ơi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,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chim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nói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,</a:t>
            </a:r>
          </a:p>
          <a:p>
            <a:pPr marL="1600200" lvl="3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Chuyện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chi,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chuyện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chi?</a:t>
            </a:r>
          </a:p>
        </p:txBody>
      </p:sp>
      <p:sp>
        <p:nvSpPr>
          <p:cNvPr id="3" name="Rectangle 102"/>
          <p:cNvSpPr>
            <a:spLocks noChangeArrowheads="1"/>
          </p:cNvSpPr>
          <p:nvPr/>
        </p:nvSpPr>
        <p:spPr bwMode="auto">
          <a:xfrm>
            <a:off x="5571509" y="2229759"/>
            <a:ext cx="5140325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600200" lvl="3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Tiếng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ngọc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trong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veo</a:t>
            </a:r>
            <a:endParaRPr lang="en-US" sz="2400" b="1" i="1" dirty="0">
              <a:solidFill>
                <a:schemeClr val="accent6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pPr marL="1600200" lvl="3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Chim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gieo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từng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chuỗi</a:t>
            </a:r>
            <a:endParaRPr lang="en-US" sz="2400" b="1" i="1" dirty="0">
              <a:solidFill>
                <a:schemeClr val="accent6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pPr marL="1600200" lvl="3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Đồng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quê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chan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chứa</a:t>
            </a:r>
            <a:endParaRPr lang="en-US" sz="2400" b="1" i="1" dirty="0">
              <a:solidFill>
                <a:schemeClr val="accent6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pPr marL="1600200" lvl="3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Những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lời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chim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ca</a:t>
            </a:r>
            <a:endParaRPr lang="en-US" sz="2400" b="1" i="1" dirty="0">
              <a:solidFill>
                <a:schemeClr val="accent6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pPr marL="1600200" lvl="3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Chỉ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còn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tiếng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hót</a:t>
            </a:r>
            <a:endParaRPr lang="en-US" sz="2400" b="1" i="1" dirty="0">
              <a:solidFill>
                <a:schemeClr val="accent6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pPr marL="1600200" lvl="3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Làm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xanh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da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trời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24919" y="563678"/>
            <a:ext cx="9316872" cy="1372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4.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hót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chiền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chiện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gợi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giác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như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?</a:t>
            </a:r>
          </a:p>
        </p:txBody>
      </p:sp>
    </p:spTree>
    <p:extLst>
      <p:ext uri="{BB962C8B-B14F-4D97-AF65-F5344CB8AC3E}">
        <p14:creationId xmlns="" xmlns:p14="http://schemas.microsoft.com/office/powerpoint/2010/main" val="224922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"/>
          <p:cNvSpPr>
            <a:spLocks noChangeArrowheads="1"/>
          </p:cNvSpPr>
          <p:nvPr/>
        </p:nvSpPr>
        <p:spPr bwMode="auto">
          <a:xfrm>
            <a:off x="1107435" y="2126374"/>
            <a:ext cx="10957186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	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-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Tiếng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hót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của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chim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chiền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chiện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gợi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cho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em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thấy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một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cuộc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sống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yên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bình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hạnh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phúc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pPr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	-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Gợi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cho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em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thấy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một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vùng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quê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trù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phú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bình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yên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pPr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	-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Gợi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cho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em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thấy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cuộc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sống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tự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do,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hạnh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phúc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.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Nó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làm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cho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ta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thêm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yêu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đời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yêu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thiên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nhiên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yêu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cuộc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sống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0" y="626348"/>
            <a:ext cx="11982734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i="1" dirty="0">
                <a:solidFill>
                  <a:schemeClr val="accent6">
                    <a:lumMod val="75000"/>
                  </a:schemeClr>
                </a:solidFill>
              </a:rPr>
              <a:t>Qua </a:t>
            </a:r>
            <a:r>
              <a:rPr lang="en-US" altLang="en-US" b="1" i="1" dirty="0" err="1">
                <a:solidFill>
                  <a:schemeClr val="accent6">
                    <a:lumMod val="75000"/>
                  </a:schemeClr>
                </a:solidFill>
              </a:rPr>
              <a:t>bức</a:t>
            </a:r>
            <a:r>
              <a:rPr lang="en-US" altLang="en-US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b="1" i="1" dirty="0" err="1">
                <a:solidFill>
                  <a:schemeClr val="accent6">
                    <a:lumMod val="75000"/>
                  </a:schemeClr>
                </a:solidFill>
              </a:rPr>
              <a:t>tranh</a:t>
            </a:r>
            <a:r>
              <a:rPr lang="en-US" altLang="en-US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b="1" i="1" dirty="0" err="1">
                <a:solidFill>
                  <a:schemeClr val="accent6">
                    <a:lumMod val="75000"/>
                  </a:schemeClr>
                </a:solidFill>
              </a:rPr>
              <a:t>bằng</a:t>
            </a:r>
            <a:r>
              <a:rPr lang="en-US" altLang="en-US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b="1" i="1" dirty="0" err="1">
                <a:solidFill>
                  <a:schemeClr val="accent6">
                    <a:lumMod val="75000"/>
                  </a:schemeClr>
                </a:solidFill>
              </a:rPr>
              <a:t>thơ</a:t>
            </a:r>
            <a:r>
              <a:rPr lang="en-US" altLang="en-US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b="1" i="1" dirty="0" err="1">
                <a:solidFill>
                  <a:schemeClr val="accent6">
                    <a:lumMod val="75000"/>
                  </a:schemeClr>
                </a:solidFill>
              </a:rPr>
              <a:t>của</a:t>
            </a:r>
            <a:r>
              <a:rPr lang="en-US" altLang="en-US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b="1" i="1" dirty="0" err="1">
                <a:solidFill>
                  <a:schemeClr val="accent6">
                    <a:lumMod val="75000"/>
                  </a:schemeClr>
                </a:solidFill>
              </a:rPr>
              <a:t>nhà</a:t>
            </a:r>
            <a:r>
              <a:rPr lang="en-US" altLang="en-US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b="1" i="1" dirty="0" err="1">
                <a:solidFill>
                  <a:schemeClr val="accent6">
                    <a:lumMod val="75000"/>
                  </a:schemeClr>
                </a:solidFill>
              </a:rPr>
              <a:t>thơ</a:t>
            </a:r>
            <a:r>
              <a:rPr lang="en-US" altLang="en-US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b="1" i="1" dirty="0" err="1">
                <a:solidFill>
                  <a:schemeClr val="accent6">
                    <a:lumMod val="75000"/>
                  </a:schemeClr>
                </a:solidFill>
              </a:rPr>
              <a:t>Huy</a:t>
            </a:r>
            <a:r>
              <a:rPr lang="en-US" altLang="en-US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b="1" i="1" dirty="0" err="1">
                <a:solidFill>
                  <a:schemeClr val="accent6">
                    <a:lumMod val="75000"/>
                  </a:schemeClr>
                </a:solidFill>
              </a:rPr>
              <a:t>Cận</a:t>
            </a:r>
            <a:r>
              <a:rPr lang="en-US" altLang="en-US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b="1" i="1" dirty="0" err="1">
                <a:solidFill>
                  <a:schemeClr val="accent6">
                    <a:lumMod val="75000"/>
                  </a:schemeClr>
                </a:solidFill>
              </a:rPr>
              <a:t>đã</a:t>
            </a:r>
            <a:r>
              <a:rPr lang="en-US" altLang="en-US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b="1" i="1" dirty="0" err="1">
                <a:solidFill>
                  <a:schemeClr val="accent6">
                    <a:lumMod val="75000"/>
                  </a:schemeClr>
                </a:solidFill>
              </a:rPr>
              <a:t>giúp</a:t>
            </a:r>
            <a:r>
              <a:rPr lang="en-US" altLang="en-US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b="1" i="1" dirty="0" err="1">
                <a:solidFill>
                  <a:schemeClr val="accent6">
                    <a:lumMod val="75000"/>
                  </a:schemeClr>
                </a:solidFill>
              </a:rPr>
              <a:t>em</a:t>
            </a:r>
            <a:r>
              <a:rPr lang="en-US" altLang="en-US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b="1" i="1" dirty="0" err="1">
                <a:solidFill>
                  <a:schemeClr val="accent6">
                    <a:lumMod val="75000"/>
                  </a:schemeClr>
                </a:solidFill>
              </a:rPr>
              <a:t>hình</a:t>
            </a:r>
            <a:r>
              <a:rPr lang="en-US" altLang="en-US" b="1" i="1" dirty="0">
                <a:solidFill>
                  <a:schemeClr val="accent6">
                    <a:lumMod val="75000"/>
                  </a:schemeClr>
                </a:solidFill>
              </a:rPr>
              <a:t> dung </a:t>
            </a:r>
            <a:r>
              <a:rPr lang="en-US" altLang="en-US" b="1" i="1" dirty="0" err="1">
                <a:solidFill>
                  <a:schemeClr val="accent6">
                    <a:lumMod val="75000"/>
                  </a:schemeClr>
                </a:solidFill>
              </a:rPr>
              <a:t>ra</a:t>
            </a:r>
            <a:r>
              <a:rPr lang="en-US" altLang="en-US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b="1" i="1" dirty="0" err="1">
                <a:solidFill>
                  <a:schemeClr val="accent6">
                    <a:lumMod val="75000"/>
                  </a:schemeClr>
                </a:solidFill>
              </a:rPr>
              <a:t>được</a:t>
            </a:r>
            <a:r>
              <a:rPr lang="en-US" altLang="en-US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b="1" i="1" dirty="0" err="1">
                <a:solidFill>
                  <a:schemeClr val="accent6">
                    <a:lumMod val="75000"/>
                  </a:schemeClr>
                </a:solidFill>
              </a:rPr>
              <a:t>điều</a:t>
            </a:r>
            <a:r>
              <a:rPr lang="en-US" altLang="en-US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b="1" i="1" dirty="0" err="1">
                <a:solidFill>
                  <a:schemeClr val="accent6">
                    <a:lumMod val="75000"/>
                  </a:schemeClr>
                </a:solidFill>
              </a:rPr>
              <a:t>gì</a:t>
            </a:r>
            <a:r>
              <a:rPr lang="en-US" altLang="en-US" b="1" i="1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8" descr="hd7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8715">
            <a:off x="8424863" y="5435601"/>
            <a:ext cx="2195512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3359150" y="3644900"/>
            <a:ext cx="5486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36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6092" name="Picture 12" descr="DSC055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4" y="1989138"/>
            <a:ext cx="5976937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81EA28AB-6A60-4922-BECC-FC4C4D8DBA37}"/>
              </a:ext>
            </a:extLst>
          </p:cNvPr>
          <p:cNvSpPr/>
          <p:nvPr/>
        </p:nvSpPr>
        <p:spPr>
          <a:xfrm>
            <a:off x="2280718" y="2089369"/>
            <a:ext cx="8071376" cy="4064057"/>
          </a:xfrm>
          <a:custGeom>
            <a:avLst/>
            <a:gdLst>
              <a:gd name="connsiteX0" fmla="*/ 139006 w 6833809"/>
              <a:gd name="connsiteY0" fmla="*/ 137160 h 3435011"/>
              <a:gd name="connsiteX1" fmla="*/ 102430 w 6833809"/>
              <a:gd name="connsiteY1" fmla="*/ 283464 h 3435011"/>
              <a:gd name="connsiteX2" fmla="*/ 84142 w 6833809"/>
              <a:gd name="connsiteY2" fmla="*/ 603504 h 3435011"/>
              <a:gd name="connsiteX3" fmla="*/ 65854 w 6833809"/>
              <a:gd name="connsiteY3" fmla="*/ 960120 h 3435011"/>
              <a:gd name="connsiteX4" fmla="*/ 47566 w 6833809"/>
              <a:gd name="connsiteY4" fmla="*/ 1024128 h 3435011"/>
              <a:gd name="connsiteX5" fmla="*/ 29278 w 6833809"/>
              <a:gd name="connsiteY5" fmla="*/ 1060704 h 3435011"/>
              <a:gd name="connsiteX6" fmla="*/ 10990 w 6833809"/>
              <a:gd name="connsiteY6" fmla="*/ 1115568 h 3435011"/>
              <a:gd name="connsiteX7" fmla="*/ 20134 w 6833809"/>
              <a:gd name="connsiteY7" fmla="*/ 1655064 h 3435011"/>
              <a:gd name="connsiteX8" fmla="*/ 29278 w 6833809"/>
              <a:gd name="connsiteY8" fmla="*/ 1682496 h 3435011"/>
              <a:gd name="connsiteX9" fmla="*/ 38422 w 6833809"/>
              <a:gd name="connsiteY9" fmla="*/ 1719072 h 3435011"/>
              <a:gd name="connsiteX10" fmla="*/ 74998 w 6833809"/>
              <a:gd name="connsiteY10" fmla="*/ 1773936 h 3435011"/>
              <a:gd name="connsiteX11" fmla="*/ 102430 w 6833809"/>
              <a:gd name="connsiteY11" fmla="*/ 1837944 h 3435011"/>
              <a:gd name="connsiteX12" fmla="*/ 93286 w 6833809"/>
              <a:gd name="connsiteY12" fmla="*/ 2139696 h 3435011"/>
              <a:gd name="connsiteX13" fmla="*/ 74998 w 6833809"/>
              <a:gd name="connsiteY13" fmla="*/ 2231136 h 3435011"/>
              <a:gd name="connsiteX14" fmla="*/ 56710 w 6833809"/>
              <a:gd name="connsiteY14" fmla="*/ 2432304 h 3435011"/>
              <a:gd name="connsiteX15" fmla="*/ 29278 w 6833809"/>
              <a:gd name="connsiteY15" fmla="*/ 2514600 h 3435011"/>
              <a:gd name="connsiteX16" fmla="*/ 38422 w 6833809"/>
              <a:gd name="connsiteY16" fmla="*/ 2633472 h 3435011"/>
              <a:gd name="connsiteX17" fmla="*/ 56710 w 6833809"/>
              <a:gd name="connsiteY17" fmla="*/ 2679192 h 3435011"/>
              <a:gd name="connsiteX18" fmla="*/ 65854 w 6833809"/>
              <a:gd name="connsiteY18" fmla="*/ 2734056 h 3435011"/>
              <a:gd name="connsiteX19" fmla="*/ 74998 w 6833809"/>
              <a:gd name="connsiteY19" fmla="*/ 2770632 h 3435011"/>
              <a:gd name="connsiteX20" fmla="*/ 65854 w 6833809"/>
              <a:gd name="connsiteY20" fmla="*/ 3081528 h 3435011"/>
              <a:gd name="connsiteX21" fmla="*/ 20134 w 6833809"/>
              <a:gd name="connsiteY21" fmla="*/ 3172968 h 3435011"/>
              <a:gd name="connsiteX22" fmla="*/ 1846 w 6833809"/>
              <a:gd name="connsiteY22" fmla="*/ 3236976 h 3435011"/>
              <a:gd name="connsiteX23" fmla="*/ 10990 w 6833809"/>
              <a:gd name="connsiteY23" fmla="*/ 3282696 h 3435011"/>
              <a:gd name="connsiteX24" fmla="*/ 65854 w 6833809"/>
              <a:gd name="connsiteY24" fmla="*/ 3300984 h 3435011"/>
              <a:gd name="connsiteX25" fmla="*/ 111574 w 6833809"/>
              <a:gd name="connsiteY25" fmla="*/ 3310128 h 3435011"/>
              <a:gd name="connsiteX26" fmla="*/ 148150 w 6833809"/>
              <a:gd name="connsiteY26" fmla="*/ 3319272 h 3435011"/>
              <a:gd name="connsiteX27" fmla="*/ 248734 w 6833809"/>
              <a:gd name="connsiteY27" fmla="*/ 3328416 h 3435011"/>
              <a:gd name="connsiteX28" fmla="*/ 934534 w 6833809"/>
              <a:gd name="connsiteY28" fmla="*/ 3337560 h 3435011"/>
              <a:gd name="connsiteX29" fmla="*/ 1199710 w 6833809"/>
              <a:gd name="connsiteY29" fmla="*/ 3346704 h 3435011"/>
              <a:gd name="connsiteX30" fmla="*/ 1291150 w 6833809"/>
              <a:gd name="connsiteY30" fmla="*/ 3355848 h 3435011"/>
              <a:gd name="connsiteX31" fmla="*/ 1565470 w 6833809"/>
              <a:gd name="connsiteY31" fmla="*/ 3364992 h 3435011"/>
              <a:gd name="connsiteX32" fmla="*/ 2635318 w 6833809"/>
              <a:gd name="connsiteY32" fmla="*/ 3374136 h 3435011"/>
              <a:gd name="connsiteX33" fmla="*/ 2690182 w 6833809"/>
              <a:gd name="connsiteY33" fmla="*/ 3364992 h 3435011"/>
              <a:gd name="connsiteX34" fmla="*/ 2763334 w 6833809"/>
              <a:gd name="connsiteY34" fmla="*/ 3355848 h 3435011"/>
              <a:gd name="connsiteX35" fmla="*/ 3421702 w 6833809"/>
              <a:gd name="connsiteY35" fmla="*/ 3364992 h 3435011"/>
              <a:gd name="connsiteX36" fmla="*/ 3961198 w 6833809"/>
              <a:gd name="connsiteY36" fmla="*/ 3310128 h 3435011"/>
              <a:gd name="connsiteX37" fmla="*/ 4272094 w 6833809"/>
              <a:gd name="connsiteY37" fmla="*/ 3227832 h 3435011"/>
              <a:gd name="connsiteX38" fmla="*/ 4665286 w 6833809"/>
              <a:gd name="connsiteY38" fmla="*/ 3236976 h 3435011"/>
              <a:gd name="connsiteX39" fmla="*/ 4802446 w 6833809"/>
              <a:gd name="connsiteY39" fmla="*/ 3291840 h 3435011"/>
              <a:gd name="connsiteX40" fmla="*/ 4839022 w 6833809"/>
              <a:gd name="connsiteY40" fmla="*/ 3300984 h 3435011"/>
              <a:gd name="connsiteX41" fmla="*/ 4921318 w 6833809"/>
              <a:gd name="connsiteY41" fmla="*/ 3319272 h 3435011"/>
              <a:gd name="connsiteX42" fmla="*/ 4994470 w 6833809"/>
              <a:gd name="connsiteY42" fmla="*/ 3337560 h 3435011"/>
              <a:gd name="connsiteX43" fmla="*/ 5460814 w 6833809"/>
              <a:gd name="connsiteY43" fmla="*/ 3364992 h 3435011"/>
              <a:gd name="connsiteX44" fmla="*/ 5799142 w 6833809"/>
              <a:gd name="connsiteY44" fmla="*/ 3355848 h 3435011"/>
              <a:gd name="connsiteX45" fmla="*/ 5863150 w 6833809"/>
              <a:gd name="connsiteY45" fmla="*/ 3346704 h 3435011"/>
              <a:gd name="connsiteX46" fmla="*/ 6466654 w 6833809"/>
              <a:gd name="connsiteY46" fmla="*/ 3355848 h 3435011"/>
              <a:gd name="connsiteX47" fmla="*/ 6512374 w 6833809"/>
              <a:gd name="connsiteY47" fmla="*/ 3337560 h 3435011"/>
              <a:gd name="connsiteX48" fmla="*/ 6585526 w 6833809"/>
              <a:gd name="connsiteY48" fmla="*/ 3310128 h 3435011"/>
              <a:gd name="connsiteX49" fmla="*/ 6622102 w 6833809"/>
              <a:gd name="connsiteY49" fmla="*/ 3291840 h 3435011"/>
              <a:gd name="connsiteX50" fmla="*/ 6686110 w 6833809"/>
              <a:gd name="connsiteY50" fmla="*/ 3273552 h 3435011"/>
              <a:gd name="connsiteX51" fmla="*/ 6768406 w 6833809"/>
              <a:gd name="connsiteY51" fmla="*/ 3246120 h 3435011"/>
              <a:gd name="connsiteX52" fmla="*/ 6768406 w 6833809"/>
              <a:gd name="connsiteY52" fmla="*/ 2990088 h 3435011"/>
              <a:gd name="connsiteX53" fmla="*/ 6750118 w 6833809"/>
              <a:gd name="connsiteY53" fmla="*/ 2916936 h 3435011"/>
              <a:gd name="connsiteX54" fmla="*/ 6731830 w 6833809"/>
              <a:gd name="connsiteY54" fmla="*/ 2852928 h 3435011"/>
              <a:gd name="connsiteX55" fmla="*/ 6713542 w 6833809"/>
              <a:gd name="connsiteY55" fmla="*/ 2816352 h 3435011"/>
              <a:gd name="connsiteX56" fmla="*/ 6704398 w 6833809"/>
              <a:gd name="connsiteY56" fmla="*/ 2788920 h 3435011"/>
              <a:gd name="connsiteX57" fmla="*/ 6676966 w 6833809"/>
              <a:gd name="connsiteY57" fmla="*/ 2734056 h 3435011"/>
              <a:gd name="connsiteX58" fmla="*/ 6649534 w 6833809"/>
              <a:gd name="connsiteY58" fmla="*/ 2633472 h 3435011"/>
              <a:gd name="connsiteX59" fmla="*/ 6667822 w 6833809"/>
              <a:gd name="connsiteY59" fmla="*/ 2487168 h 3435011"/>
              <a:gd name="connsiteX60" fmla="*/ 6686110 w 6833809"/>
              <a:gd name="connsiteY60" fmla="*/ 2459736 h 3435011"/>
              <a:gd name="connsiteX61" fmla="*/ 6740974 w 6833809"/>
              <a:gd name="connsiteY61" fmla="*/ 2340864 h 3435011"/>
              <a:gd name="connsiteX62" fmla="*/ 6786694 w 6833809"/>
              <a:gd name="connsiteY62" fmla="*/ 2276856 h 3435011"/>
              <a:gd name="connsiteX63" fmla="*/ 6814126 w 6833809"/>
              <a:gd name="connsiteY63" fmla="*/ 2203704 h 3435011"/>
              <a:gd name="connsiteX64" fmla="*/ 6823270 w 6833809"/>
              <a:gd name="connsiteY64" fmla="*/ 2093976 h 3435011"/>
              <a:gd name="connsiteX65" fmla="*/ 6832414 w 6833809"/>
              <a:gd name="connsiteY65" fmla="*/ 2057400 h 3435011"/>
              <a:gd name="connsiteX66" fmla="*/ 6823270 w 6833809"/>
              <a:gd name="connsiteY66" fmla="*/ 1810512 h 3435011"/>
              <a:gd name="connsiteX67" fmla="*/ 6795838 w 6833809"/>
              <a:gd name="connsiteY67" fmla="*/ 1773936 h 3435011"/>
              <a:gd name="connsiteX68" fmla="*/ 6713542 w 6833809"/>
              <a:gd name="connsiteY68" fmla="*/ 1691640 h 3435011"/>
              <a:gd name="connsiteX69" fmla="*/ 6686110 w 6833809"/>
              <a:gd name="connsiteY69" fmla="*/ 1664208 h 3435011"/>
              <a:gd name="connsiteX70" fmla="*/ 6676966 w 6833809"/>
              <a:gd name="connsiteY70" fmla="*/ 1627632 h 3435011"/>
              <a:gd name="connsiteX71" fmla="*/ 6658678 w 6833809"/>
              <a:gd name="connsiteY71" fmla="*/ 1600200 h 3435011"/>
              <a:gd name="connsiteX72" fmla="*/ 6622102 w 6833809"/>
              <a:gd name="connsiteY72" fmla="*/ 1517904 h 3435011"/>
              <a:gd name="connsiteX73" fmla="*/ 6594670 w 6833809"/>
              <a:gd name="connsiteY73" fmla="*/ 1426464 h 3435011"/>
              <a:gd name="connsiteX74" fmla="*/ 6576382 w 6833809"/>
              <a:gd name="connsiteY74" fmla="*/ 1335024 h 3435011"/>
              <a:gd name="connsiteX75" fmla="*/ 6585526 w 6833809"/>
              <a:gd name="connsiteY75" fmla="*/ 1115568 h 3435011"/>
              <a:gd name="connsiteX76" fmla="*/ 6612958 w 6833809"/>
              <a:gd name="connsiteY76" fmla="*/ 987552 h 3435011"/>
              <a:gd name="connsiteX77" fmla="*/ 6622102 w 6833809"/>
              <a:gd name="connsiteY77" fmla="*/ 960120 h 3435011"/>
              <a:gd name="connsiteX78" fmla="*/ 6631246 w 6833809"/>
              <a:gd name="connsiteY78" fmla="*/ 923544 h 3435011"/>
              <a:gd name="connsiteX79" fmla="*/ 6640390 w 6833809"/>
              <a:gd name="connsiteY79" fmla="*/ 896112 h 3435011"/>
              <a:gd name="connsiteX80" fmla="*/ 6658678 w 6833809"/>
              <a:gd name="connsiteY80" fmla="*/ 832104 h 3435011"/>
              <a:gd name="connsiteX81" fmla="*/ 6695254 w 6833809"/>
              <a:gd name="connsiteY81" fmla="*/ 786384 h 3435011"/>
              <a:gd name="connsiteX82" fmla="*/ 6740974 w 6833809"/>
              <a:gd name="connsiteY82" fmla="*/ 685800 h 3435011"/>
              <a:gd name="connsiteX83" fmla="*/ 6759262 w 6833809"/>
              <a:gd name="connsiteY83" fmla="*/ 649224 h 3435011"/>
              <a:gd name="connsiteX84" fmla="*/ 6786694 w 6833809"/>
              <a:gd name="connsiteY84" fmla="*/ 484632 h 3435011"/>
              <a:gd name="connsiteX85" fmla="*/ 6777550 w 6833809"/>
              <a:gd name="connsiteY85" fmla="*/ 338328 h 3435011"/>
              <a:gd name="connsiteX86" fmla="*/ 6759262 w 6833809"/>
              <a:gd name="connsiteY86" fmla="*/ 310896 h 3435011"/>
              <a:gd name="connsiteX87" fmla="*/ 6695254 w 6833809"/>
              <a:gd name="connsiteY87" fmla="*/ 246888 h 3435011"/>
              <a:gd name="connsiteX88" fmla="*/ 6631246 w 6833809"/>
              <a:gd name="connsiteY88" fmla="*/ 228600 h 3435011"/>
              <a:gd name="connsiteX89" fmla="*/ 6585526 w 6833809"/>
              <a:gd name="connsiteY89" fmla="*/ 201168 h 3435011"/>
              <a:gd name="connsiteX90" fmla="*/ 6548950 w 6833809"/>
              <a:gd name="connsiteY90" fmla="*/ 182880 h 3435011"/>
              <a:gd name="connsiteX91" fmla="*/ 6521518 w 6833809"/>
              <a:gd name="connsiteY91" fmla="*/ 155448 h 3435011"/>
              <a:gd name="connsiteX92" fmla="*/ 6494086 w 6833809"/>
              <a:gd name="connsiteY92" fmla="*/ 146304 h 3435011"/>
              <a:gd name="connsiteX93" fmla="*/ 6402646 w 6833809"/>
              <a:gd name="connsiteY93" fmla="*/ 118872 h 3435011"/>
              <a:gd name="connsiteX94" fmla="*/ 6375214 w 6833809"/>
              <a:gd name="connsiteY94" fmla="*/ 109728 h 3435011"/>
              <a:gd name="connsiteX95" fmla="*/ 6311206 w 6833809"/>
              <a:gd name="connsiteY95" fmla="*/ 100584 h 3435011"/>
              <a:gd name="connsiteX96" fmla="*/ 6146614 w 6833809"/>
              <a:gd name="connsiteY96" fmla="*/ 64008 h 3435011"/>
              <a:gd name="connsiteX97" fmla="*/ 5789998 w 6833809"/>
              <a:gd name="connsiteY97" fmla="*/ 73152 h 3435011"/>
              <a:gd name="connsiteX98" fmla="*/ 3869758 w 6833809"/>
              <a:gd name="connsiteY98" fmla="*/ 91440 h 3435011"/>
              <a:gd name="connsiteX99" fmla="*/ 3769174 w 6833809"/>
              <a:gd name="connsiteY99" fmla="*/ 100584 h 3435011"/>
              <a:gd name="connsiteX100" fmla="*/ 3540574 w 6833809"/>
              <a:gd name="connsiteY100" fmla="*/ 118872 h 3435011"/>
              <a:gd name="connsiteX101" fmla="*/ 1355158 w 6833809"/>
              <a:gd name="connsiteY101" fmla="*/ 109728 h 3435011"/>
              <a:gd name="connsiteX102" fmla="*/ 1282006 w 6833809"/>
              <a:gd name="connsiteY102" fmla="*/ 45720 h 3435011"/>
              <a:gd name="connsiteX103" fmla="*/ 1245430 w 6833809"/>
              <a:gd name="connsiteY103" fmla="*/ 27432 h 3435011"/>
              <a:gd name="connsiteX104" fmla="*/ 1153990 w 6833809"/>
              <a:gd name="connsiteY104" fmla="*/ 0 h 3435011"/>
              <a:gd name="connsiteX105" fmla="*/ 888814 w 6833809"/>
              <a:gd name="connsiteY105" fmla="*/ 9144 h 3435011"/>
              <a:gd name="connsiteX106" fmla="*/ 843094 w 6833809"/>
              <a:gd name="connsiteY106" fmla="*/ 27432 h 3435011"/>
              <a:gd name="connsiteX107" fmla="*/ 788230 w 6833809"/>
              <a:gd name="connsiteY107" fmla="*/ 45720 h 3435011"/>
              <a:gd name="connsiteX108" fmla="*/ 724222 w 6833809"/>
              <a:gd name="connsiteY108" fmla="*/ 64008 h 3435011"/>
              <a:gd name="connsiteX109" fmla="*/ 660214 w 6833809"/>
              <a:gd name="connsiteY109" fmla="*/ 100584 h 3435011"/>
              <a:gd name="connsiteX110" fmla="*/ 504766 w 6833809"/>
              <a:gd name="connsiteY110" fmla="*/ 109728 h 3435011"/>
              <a:gd name="connsiteX111" fmla="*/ 230446 w 6833809"/>
              <a:gd name="connsiteY111" fmla="*/ 128016 h 3435011"/>
              <a:gd name="connsiteX112" fmla="*/ 175582 w 6833809"/>
              <a:gd name="connsiteY112" fmla="*/ 155448 h 3435011"/>
              <a:gd name="connsiteX113" fmla="*/ 139006 w 6833809"/>
              <a:gd name="connsiteY113" fmla="*/ 137160 h 3435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6833809" h="3435011">
                <a:moveTo>
                  <a:pt x="139006" y="137160"/>
                </a:moveTo>
                <a:cubicBezTo>
                  <a:pt x="126814" y="158496"/>
                  <a:pt x="107522" y="228721"/>
                  <a:pt x="102430" y="283464"/>
                </a:cubicBezTo>
                <a:cubicBezTo>
                  <a:pt x="60422" y="735047"/>
                  <a:pt x="116724" y="440596"/>
                  <a:pt x="84142" y="603504"/>
                </a:cubicBezTo>
                <a:cubicBezTo>
                  <a:pt x="79416" y="759468"/>
                  <a:pt x="90624" y="836270"/>
                  <a:pt x="65854" y="960120"/>
                </a:cubicBezTo>
                <a:cubicBezTo>
                  <a:pt x="62954" y="974620"/>
                  <a:pt x="54102" y="1008877"/>
                  <a:pt x="47566" y="1024128"/>
                </a:cubicBezTo>
                <a:cubicBezTo>
                  <a:pt x="42196" y="1036657"/>
                  <a:pt x="34340" y="1048048"/>
                  <a:pt x="29278" y="1060704"/>
                </a:cubicBezTo>
                <a:cubicBezTo>
                  <a:pt x="22119" y="1078602"/>
                  <a:pt x="10990" y="1115568"/>
                  <a:pt x="10990" y="1115568"/>
                </a:cubicBezTo>
                <a:cubicBezTo>
                  <a:pt x="14038" y="1295400"/>
                  <a:pt x="14335" y="1475300"/>
                  <a:pt x="20134" y="1655064"/>
                </a:cubicBezTo>
                <a:cubicBezTo>
                  <a:pt x="20445" y="1664698"/>
                  <a:pt x="26630" y="1673228"/>
                  <a:pt x="29278" y="1682496"/>
                </a:cubicBezTo>
                <a:cubicBezTo>
                  <a:pt x="32730" y="1694580"/>
                  <a:pt x="32802" y="1707832"/>
                  <a:pt x="38422" y="1719072"/>
                </a:cubicBezTo>
                <a:cubicBezTo>
                  <a:pt x="48252" y="1738731"/>
                  <a:pt x="68047" y="1753084"/>
                  <a:pt x="74998" y="1773936"/>
                </a:cubicBezTo>
                <a:cubicBezTo>
                  <a:pt x="88453" y="1814300"/>
                  <a:pt x="79831" y="1792747"/>
                  <a:pt x="102430" y="1837944"/>
                </a:cubicBezTo>
                <a:cubicBezTo>
                  <a:pt x="99382" y="1938528"/>
                  <a:pt x="100290" y="2039310"/>
                  <a:pt x="93286" y="2139696"/>
                </a:cubicBezTo>
                <a:cubicBezTo>
                  <a:pt x="91123" y="2170704"/>
                  <a:pt x="74998" y="2231136"/>
                  <a:pt x="74998" y="2231136"/>
                </a:cubicBezTo>
                <a:cubicBezTo>
                  <a:pt x="73779" y="2248204"/>
                  <a:pt x="65602" y="2394511"/>
                  <a:pt x="56710" y="2432304"/>
                </a:cubicBezTo>
                <a:cubicBezTo>
                  <a:pt x="50087" y="2460451"/>
                  <a:pt x="29278" y="2514600"/>
                  <a:pt x="29278" y="2514600"/>
                </a:cubicBezTo>
                <a:cubicBezTo>
                  <a:pt x="32326" y="2554224"/>
                  <a:pt x="31889" y="2594272"/>
                  <a:pt x="38422" y="2633472"/>
                </a:cubicBezTo>
                <a:cubicBezTo>
                  <a:pt x="41120" y="2649663"/>
                  <a:pt x="52391" y="2663356"/>
                  <a:pt x="56710" y="2679192"/>
                </a:cubicBezTo>
                <a:cubicBezTo>
                  <a:pt x="61588" y="2697079"/>
                  <a:pt x="62218" y="2715876"/>
                  <a:pt x="65854" y="2734056"/>
                </a:cubicBezTo>
                <a:cubicBezTo>
                  <a:pt x="68319" y="2746379"/>
                  <a:pt x="71950" y="2758440"/>
                  <a:pt x="74998" y="2770632"/>
                </a:cubicBezTo>
                <a:cubicBezTo>
                  <a:pt x="71950" y="2874264"/>
                  <a:pt x="71303" y="2977994"/>
                  <a:pt x="65854" y="3081528"/>
                </a:cubicBezTo>
                <a:cubicBezTo>
                  <a:pt x="62615" y="3143068"/>
                  <a:pt x="44030" y="3101280"/>
                  <a:pt x="20134" y="3172968"/>
                </a:cubicBezTo>
                <a:cubicBezTo>
                  <a:pt x="7016" y="3212322"/>
                  <a:pt x="13328" y="3191049"/>
                  <a:pt x="1846" y="3236976"/>
                </a:cubicBezTo>
                <a:cubicBezTo>
                  <a:pt x="4894" y="3252216"/>
                  <a:pt x="0" y="3271706"/>
                  <a:pt x="10990" y="3282696"/>
                </a:cubicBezTo>
                <a:cubicBezTo>
                  <a:pt x="24621" y="3296327"/>
                  <a:pt x="46951" y="3297203"/>
                  <a:pt x="65854" y="3300984"/>
                </a:cubicBezTo>
                <a:cubicBezTo>
                  <a:pt x="81094" y="3304032"/>
                  <a:pt x="96402" y="3306757"/>
                  <a:pt x="111574" y="3310128"/>
                </a:cubicBezTo>
                <a:cubicBezTo>
                  <a:pt x="123842" y="3312854"/>
                  <a:pt x="135693" y="3317611"/>
                  <a:pt x="148150" y="3319272"/>
                </a:cubicBezTo>
                <a:cubicBezTo>
                  <a:pt x="181521" y="3323721"/>
                  <a:pt x="215077" y="3327633"/>
                  <a:pt x="248734" y="3328416"/>
                </a:cubicBezTo>
                <a:lnTo>
                  <a:pt x="934534" y="3337560"/>
                </a:lnTo>
                <a:lnTo>
                  <a:pt x="1199710" y="3346704"/>
                </a:lnTo>
                <a:cubicBezTo>
                  <a:pt x="1230302" y="3348273"/>
                  <a:pt x="1260556" y="3354318"/>
                  <a:pt x="1291150" y="3355848"/>
                </a:cubicBezTo>
                <a:cubicBezTo>
                  <a:pt x="1382527" y="3360417"/>
                  <a:pt x="1474030" y="3361944"/>
                  <a:pt x="1565470" y="3364992"/>
                </a:cubicBezTo>
                <a:cubicBezTo>
                  <a:pt x="1985584" y="3435011"/>
                  <a:pt x="1683983" y="3391277"/>
                  <a:pt x="2635318" y="3374136"/>
                </a:cubicBezTo>
                <a:cubicBezTo>
                  <a:pt x="2653855" y="3373802"/>
                  <a:pt x="2671828" y="3367614"/>
                  <a:pt x="2690182" y="3364992"/>
                </a:cubicBezTo>
                <a:cubicBezTo>
                  <a:pt x="2714509" y="3361517"/>
                  <a:pt x="2738950" y="3358896"/>
                  <a:pt x="2763334" y="3355848"/>
                </a:cubicBezTo>
                <a:lnTo>
                  <a:pt x="3421702" y="3364992"/>
                </a:lnTo>
                <a:cubicBezTo>
                  <a:pt x="3621634" y="3364992"/>
                  <a:pt x="3765126" y="3357456"/>
                  <a:pt x="3961198" y="3310128"/>
                </a:cubicBezTo>
                <a:cubicBezTo>
                  <a:pt x="4242330" y="3242269"/>
                  <a:pt x="4141947" y="3279891"/>
                  <a:pt x="4272094" y="3227832"/>
                </a:cubicBezTo>
                <a:cubicBezTo>
                  <a:pt x="4403158" y="3230880"/>
                  <a:pt x="4534573" y="3226921"/>
                  <a:pt x="4665286" y="3236976"/>
                </a:cubicBezTo>
                <a:cubicBezTo>
                  <a:pt x="4721607" y="3241308"/>
                  <a:pt x="4753802" y="3272382"/>
                  <a:pt x="4802446" y="3291840"/>
                </a:cubicBezTo>
                <a:cubicBezTo>
                  <a:pt x="4814114" y="3296507"/>
                  <a:pt x="4826777" y="3298158"/>
                  <a:pt x="4839022" y="3300984"/>
                </a:cubicBezTo>
                <a:lnTo>
                  <a:pt x="4921318" y="3319272"/>
                </a:lnTo>
                <a:cubicBezTo>
                  <a:pt x="4945784" y="3325029"/>
                  <a:pt x="4969893" y="3332294"/>
                  <a:pt x="4994470" y="3337560"/>
                </a:cubicBezTo>
                <a:cubicBezTo>
                  <a:pt x="5131409" y="3366904"/>
                  <a:pt x="5425903" y="3363440"/>
                  <a:pt x="5460814" y="3364992"/>
                </a:cubicBezTo>
                <a:lnTo>
                  <a:pt x="5799142" y="3355848"/>
                </a:lnTo>
                <a:cubicBezTo>
                  <a:pt x="5820672" y="3354869"/>
                  <a:pt x="5841597" y="3346704"/>
                  <a:pt x="5863150" y="3346704"/>
                </a:cubicBezTo>
                <a:cubicBezTo>
                  <a:pt x="6064341" y="3346704"/>
                  <a:pt x="6265486" y="3352800"/>
                  <a:pt x="6466654" y="3355848"/>
                </a:cubicBezTo>
                <a:cubicBezTo>
                  <a:pt x="6481894" y="3349752"/>
                  <a:pt x="6497005" y="3343323"/>
                  <a:pt x="6512374" y="3337560"/>
                </a:cubicBezTo>
                <a:cubicBezTo>
                  <a:pt x="6560634" y="3319462"/>
                  <a:pt x="6521906" y="3338404"/>
                  <a:pt x="6585526" y="3310128"/>
                </a:cubicBezTo>
                <a:cubicBezTo>
                  <a:pt x="6597982" y="3304592"/>
                  <a:pt x="6609292" y="3296498"/>
                  <a:pt x="6622102" y="3291840"/>
                </a:cubicBezTo>
                <a:cubicBezTo>
                  <a:pt x="6642956" y="3284257"/>
                  <a:pt x="6664930" y="3280171"/>
                  <a:pt x="6686110" y="3273552"/>
                </a:cubicBezTo>
                <a:cubicBezTo>
                  <a:pt x="6713710" y="3264927"/>
                  <a:pt x="6768406" y="3246120"/>
                  <a:pt x="6768406" y="3246120"/>
                </a:cubicBezTo>
                <a:cubicBezTo>
                  <a:pt x="6793799" y="3144549"/>
                  <a:pt x="6786862" y="3186947"/>
                  <a:pt x="6768406" y="2990088"/>
                </a:cubicBezTo>
                <a:cubicBezTo>
                  <a:pt x="6766060" y="2965063"/>
                  <a:pt x="6756214" y="2941320"/>
                  <a:pt x="6750118" y="2916936"/>
                </a:cubicBezTo>
                <a:cubicBezTo>
                  <a:pt x="6745478" y="2898375"/>
                  <a:pt x="6739701" y="2871293"/>
                  <a:pt x="6731830" y="2852928"/>
                </a:cubicBezTo>
                <a:cubicBezTo>
                  <a:pt x="6726460" y="2840399"/>
                  <a:pt x="6718912" y="2828881"/>
                  <a:pt x="6713542" y="2816352"/>
                </a:cubicBezTo>
                <a:cubicBezTo>
                  <a:pt x="6709745" y="2807493"/>
                  <a:pt x="6708313" y="2797728"/>
                  <a:pt x="6704398" y="2788920"/>
                </a:cubicBezTo>
                <a:cubicBezTo>
                  <a:pt x="6696094" y="2770236"/>
                  <a:pt x="6684830" y="2752930"/>
                  <a:pt x="6676966" y="2734056"/>
                </a:cubicBezTo>
                <a:cubicBezTo>
                  <a:pt x="6659118" y="2691220"/>
                  <a:pt x="6658142" y="2676510"/>
                  <a:pt x="6649534" y="2633472"/>
                </a:cubicBezTo>
                <a:cubicBezTo>
                  <a:pt x="6650635" y="2620261"/>
                  <a:pt x="6652888" y="2522015"/>
                  <a:pt x="6667822" y="2487168"/>
                </a:cubicBezTo>
                <a:cubicBezTo>
                  <a:pt x="6672151" y="2477067"/>
                  <a:pt x="6681647" y="2469779"/>
                  <a:pt x="6686110" y="2459736"/>
                </a:cubicBezTo>
                <a:cubicBezTo>
                  <a:pt x="6730178" y="2360583"/>
                  <a:pt x="6671877" y="2448348"/>
                  <a:pt x="6740974" y="2340864"/>
                </a:cubicBezTo>
                <a:cubicBezTo>
                  <a:pt x="6755153" y="2318808"/>
                  <a:pt x="6773483" y="2299504"/>
                  <a:pt x="6786694" y="2276856"/>
                </a:cubicBezTo>
                <a:cubicBezTo>
                  <a:pt x="6795198" y="2262278"/>
                  <a:pt x="6807639" y="2223166"/>
                  <a:pt x="6814126" y="2203704"/>
                </a:cubicBezTo>
                <a:cubicBezTo>
                  <a:pt x="6817174" y="2167128"/>
                  <a:pt x="6818718" y="2130395"/>
                  <a:pt x="6823270" y="2093976"/>
                </a:cubicBezTo>
                <a:cubicBezTo>
                  <a:pt x="6824829" y="2081506"/>
                  <a:pt x="6832414" y="2069967"/>
                  <a:pt x="6832414" y="2057400"/>
                </a:cubicBezTo>
                <a:cubicBezTo>
                  <a:pt x="6832414" y="1975048"/>
                  <a:pt x="6833809" y="1892187"/>
                  <a:pt x="6823270" y="1810512"/>
                </a:cubicBezTo>
                <a:cubicBezTo>
                  <a:pt x="6821320" y="1795397"/>
                  <a:pt x="6806175" y="1785134"/>
                  <a:pt x="6795838" y="1773936"/>
                </a:cubicBezTo>
                <a:cubicBezTo>
                  <a:pt x="6769524" y="1745430"/>
                  <a:pt x="6740974" y="1719072"/>
                  <a:pt x="6713542" y="1691640"/>
                </a:cubicBezTo>
                <a:lnTo>
                  <a:pt x="6686110" y="1664208"/>
                </a:lnTo>
                <a:cubicBezTo>
                  <a:pt x="6683062" y="1652016"/>
                  <a:pt x="6681916" y="1639183"/>
                  <a:pt x="6676966" y="1627632"/>
                </a:cubicBezTo>
                <a:cubicBezTo>
                  <a:pt x="6672637" y="1617531"/>
                  <a:pt x="6664130" y="1609742"/>
                  <a:pt x="6658678" y="1600200"/>
                </a:cubicBezTo>
                <a:cubicBezTo>
                  <a:pt x="6644304" y="1575046"/>
                  <a:pt x="6631900" y="1544847"/>
                  <a:pt x="6622102" y="1517904"/>
                </a:cubicBezTo>
                <a:cubicBezTo>
                  <a:pt x="6611735" y="1489394"/>
                  <a:pt x="6600735" y="1456788"/>
                  <a:pt x="6594670" y="1426464"/>
                </a:cubicBezTo>
                <a:cubicBezTo>
                  <a:pt x="6572250" y="1314364"/>
                  <a:pt x="6597621" y="1419981"/>
                  <a:pt x="6576382" y="1335024"/>
                </a:cubicBezTo>
                <a:cubicBezTo>
                  <a:pt x="6579430" y="1261872"/>
                  <a:pt x="6579091" y="1188500"/>
                  <a:pt x="6585526" y="1115568"/>
                </a:cubicBezTo>
                <a:cubicBezTo>
                  <a:pt x="6586866" y="1100380"/>
                  <a:pt x="6604124" y="1018472"/>
                  <a:pt x="6612958" y="987552"/>
                </a:cubicBezTo>
                <a:cubicBezTo>
                  <a:pt x="6615606" y="978284"/>
                  <a:pt x="6619454" y="969388"/>
                  <a:pt x="6622102" y="960120"/>
                </a:cubicBezTo>
                <a:cubicBezTo>
                  <a:pt x="6625554" y="948036"/>
                  <a:pt x="6627794" y="935628"/>
                  <a:pt x="6631246" y="923544"/>
                </a:cubicBezTo>
                <a:cubicBezTo>
                  <a:pt x="6633894" y="914276"/>
                  <a:pt x="6637620" y="905344"/>
                  <a:pt x="6640390" y="896112"/>
                </a:cubicBezTo>
                <a:cubicBezTo>
                  <a:pt x="6646766" y="874858"/>
                  <a:pt x="6648754" y="851951"/>
                  <a:pt x="6658678" y="832104"/>
                </a:cubicBezTo>
                <a:cubicBezTo>
                  <a:pt x="6667406" y="814648"/>
                  <a:pt x="6684776" y="802850"/>
                  <a:pt x="6695254" y="786384"/>
                </a:cubicBezTo>
                <a:cubicBezTo>
                  <a:pt x="6719943" y="747587"/>
                  <a:pt x="6723187" y="725820"/>
                  <a:pt x="6740974" y="685800"/>
                </a:cubicBezTo>
                <a:cubicBezTo>
                  <a:pt x="6746510" y="673344"/>
                  <a:pt x="6753166" y="661416"/>
                  <a:pt x="6759262" y="649224"/>
                </a:cubicBezTo>
                <a:cubicBezTo>
                  <a:pt x="6782369" y="533687"/>
                  <a:pt x="6773695" y="588628"/>
                  <a:pt x="6786694" y="484632"/>
                </a:cubicBezTo>
                <a:cubicBezTo>
                  <a:pt x="6783646" y="435864"/>
                  <a:pt x="6785171" y="386593"/>
                  <a:pt x="6777550" y="338328"/>
                </a:cubicBezTo>
                <a:cubicBezTo>
                  <a:pt x="6775836" y="327473"/>
                  <a:pt x="6765650" y="319839"/>
                  <a:pt x="6759262" y="310896"/>
                </a:cubicBezTo>
                <a:cubicBezTo>
                  <a:pt x="6740505" y="284636"/>
                  <a:pt x="6726203" y="260956"/>
                  <a:pt x="6695254" y="246888"/>
                </a:cubicBezTo>
                <a:cubicBezTo>
                  <a:pt x="6675053" y="237706"/>
                  <a:pt x="6652582" y="234696"/>
                  <a:pt x="6631246" y="228600"/>
                </a:cubicBezTo>
                <a:cubicBezTo>
                  <a:pt x="6616006" y="219456"/>
                  <a:pt x="6601062" y="209799"/>
                  <a:pt x="6585526" y="201168"/>
                </a:cubicBezTo>
                <a:cubicBezTo>
                  <a:pt x="6573610" y="194548"/>
                  <a:pt x="6560042" y="190803"/>
                  <a:pt x="6548950" y="182880"/>
                </a:cubicBezTo>
                <a:cubicBezTo>
                  <a:pt x="6538427" y="175364"/>
                  <a:pt x="6532278" y="162621"/>
                  <a:pt x="6521518" y="155448"/>
                </a:cubicBezTo>
                <a:cubicBezTo>
                  <a:pt x="6513498" y="150101"/>
                  <a:pt x="6503111" y="149688"/>
                  <a:pt x="6494086" y="146304"/>
                </a:cubicBezTo>
                <a:cubicBezTo>
                  <a:pt x="6395792" y="109444"/>
                  <a:pt x="6500578" y="143355"/>
                  <a:pt x="6402646" y="118872"/>
                </a:cubicBezTo>
                <a:cubicBezTo>
                  <a:pt x="6393295" y="116534"/>
                  <a:pt x="6384665" y="111618"/>
                  <a:pt x="6375214" y="109728"/>
                </a:cubicBezTo>
                <a:cubicBezTo>
                  <a:pt x="6354080" y="105501"/>
                  <a:pt x="6332296" y="105024"/>
                  <a:pt x="6311206" y="100584"/>
                </a:cubicBezTo>
                <a:cubicBezTo>
                  <a:pt x="6068548" y="49498"/>
                  <a:pt x="6295191" y="88771"/>
                  <a:pt x="6146614" y="64008"/>
                </a:cubicBezTo>
                <a:lnTo>
                  <a:pt x="5789998" y="73152"/>
                </a:lnTo>
                <a:lnTo>
                  <a:pt x="3869758" y="91440"/>
                </a:lnTo>
                <a:lnTo>
                  <a:pt x="3769174" y="100584"/>
                </a:lnTo>
                <a:lnTo>
                  <a:pt x="3540574" y="118872"/>
                </a:lnTo>
                <a:lnTo>
                  <a:pt x="1355158" y="109728"/>
                </a:lnTo>
                <a:cubicBezTo>
                  <a:pt x="1340894" y="109493"/>
                  <a:pt x="1288510" y="50598"/>
                  <a:pt x="1282006" y="45720"/>
                </a:cubicBezTo>
                <a:cubicBezTo>
                  <a:pt x="1271101" y="37541"/>
                  <a:pt x="1257886" y="32968"/>
                  <a:pt x="1245430" y="27432"/>
                </a:cubicBezTo>
                <a:cubicBezTo>
                  <a:pt x="1196216" y="5559"/>
                  <a:pt x="1205450" y="10292"/>
                  <a:pt x="1153990" y="0"/>
                </a:cubicBezTo>
                <a:cubicBezTo>
                  <a:pt x="1065598" y="3048"/>
                  <a:pt x="976916" y="1370"/>
                  <a:pt x="888814" y="9144"/>
                </a:cubicBezTo>
                <a:cubicBezTo>
                  <a:pt x="872464" y="10587"/>
                  <a:pt x="858520" y="21823"/>
                  <a:pt x="843094" y="27432"/>
                </a:cubicBezTo>
                <a:cubicBezTo>
                  <a:pt x="824977" y="34020"/>
                  <a:pt x="806932" y="41045"/>
                  <a:pt x="788230" y="45720"/>
                </a:cubicBezTo>
                <a:cubicBezTo>
                  <a:pt x="776511" y="48650"/>
                  <a:pt x="737340" y="57449"/>
                  <a:pt x="724222" y="64008"/>
                </a:cubicBezTo>
                <a:cubicBezTo>
                  <a:pt x="704767" y="73735"/>
                  <a:pt x="682657" y="97378"/>
                  <a:pt x="660214" y="100584"/>
                </a:cubicBezTo>
                <a:cubicBezTo>
                  <a:pt x="608830" y="107925"/>
                  <a:pt x="556592" y="106849"/>
                  <a:pt x="504766" y="109728"/>
                </a:cubicBezTo>
                <a:cubicBezTo>
                  <a:pt x="280261" y="122201"/>
                  <a:pt x="398740" y="112717"/>
                  <a:pt x="230446" y="128016"/>
                </a:cubicBezTo>
                <a:cubicBezTo>
                  <a:pt x="210690" y="141186"/>
                  <a:pt x="199673" y="152006"/>
                  <a:pt x="175582" y="155448"/>
                </a:cubicBezTo>
                <a:cubicBezTo>
                  <a:pt x="163513" y="157172"/>
                  <a:pt x="151198" y="115824"/>
                  <a:pt x="139006" y="137160"/>
                </a:cubicBezTo>
                <a:close/>
              </a:path>
            </a:pathLst>
          </a:custGeom>
          <a:scene3d>
            <a:camera prst="perspectiveRigh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6102" name="Text Box 22"/>
          <p:cNvSpPr txBox="1">
            <a:spLocks noChangeArrowheads="1"/>
          </p:cNvSpPr>
          <p:nvPr/>
        </p:nvSpPr>
        <p:spPr bwMode="auto">
          <a:xfrm>
            <a:off x="2566989" y="2274888"/>
            <a:ext cx="7056437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	</a:t>
            </a:r>
            <a:r>
              <a:rPr lang="en-US" altLang="en-US" sz="2800" b="1" dirty="0">
                <a:solidFill>
                  <a:srgbClr val="FF0066"/>
                </a:solidFill>
              </a:rPr>
              <a:t>Qua </a:t>
            </a:r>
            <a:r>
              <a:rPr lang="en-US" altLang="en-US" sz="2800" b="1" dirty="0" err="1">
                <a:solidFill>
                  <a:srgbClr val="FF0066"/>
                </a:solidFill>
              </a:rPr>
              <a:t>bức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tranh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bằng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thơ</a:t>
            </a:r>
            <a:r>
              <a:rPr lang="en-US" altLang="en-US" sz="2800" b="1" dirty="0">
                <a:solidFill>
                  <a:srgbClr val="FF0066"/>
                </a:solidFill>
              </a:rPr>
              <a:t>, </a:t>
            </a:r>
            <a:r>
              <a:rPr lang="en-US" altLang="en-US" sz="2800" b="1" dirty="0" err="1">
                <a:solidFill>
                  <a:srgbClr val="FF0066"/>
                </a:solidFill>
              </a:rPr>
              <a:t>em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thấy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một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chú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chim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chiền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chiện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rất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đáng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yêu</a:t>
            </a:r>
            <a:r>
              <a:rPr lang="en-US" altLang="en-US" sz="2800" b="1" dirty="0">
                <a:solidFill>
                  <a:srgbClr val="FF0066"/>
                </a:solidFill>
              </a:rPr>
              <a:t>, </a:t>
            </a:r>
            <a:r>
              <a:rPr lang="en-US" altLang="en-US" sz="2800" b="1" dirty="0" err="1">
                <a:solidFill>
                  <a:srgbClr val="FF0066"/>
                </a:solidFill>
              </a:rPr>
              <a:t>chú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đang</a:t>
            </a:r>
            <a:r>
              <a:rPr lang="en-US" altLang="en-US" sz="2800" b="1" dirty="0">
                <a:solidFill>
                  <a:srgbClr val="FF0066"/>
                </a:solidFill>
              </a:rPr>
              <a:t> bay </a:t>
            </a:r>
            <a:r>
              <a:rPr lang="en-US" altLang="en-US" sz="2800" b="1" dirty="0" err="1">
                <a:solidFill>
                  <a:srgbClr val="FF0066"/>
                </a:solidFill>
              </a:rPr>
              <a:t>lượn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trên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bầu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trời</a:t>
            </a:r>
            <a:r>
              <a:rPr lang="en-US" altLang="en-US" sz="2800" b="1" dirty="0">
                <a:solidFill>
                  <a:srgbClr val="FF0066"/>
                </a:solidFill>
              </a:rPr>
              <a:t>, </a:t>
            </a:r>
            <a:r>
              <a:rPr lang="en-US" altLang="en-US" sz="2800" b="1" dirty="0" err="1">
                <a:solidFill>
                  <a:srgbClr val="FF0066"/>
                </a:solidFill>
              </a:rPr>
              <a:t>hòa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bình</a:t>
            </a:r>
            <a:r>
              <a:rPr lang="en-US" altLang="en-US" sz="2800" b="1" dirty="0">
                <a:solidFill>
                  <a:srgbClr val="FF0066"/>
                </a:solidFill>
              </a:rPr>
              <a:t>, </a:t>
            </a:r>
            <a:r>
              <a:rPr lang="en-US" altLang="en-US" sz="2800" b="1" dirty="0" err="1">
                <a:solidFill>
                  <a:srgbClr val="FF0066"/>
                </a:solidFill>
              </a:rPr>
              <a:t>tự</a:t>
            </a:r>
            <a:r>
              <a:rPr lang="en-US" altLang="en-US" sz="2800" b="1" dirty="0">
                <a:solidFill>
                  <a:srgbClr val="FF0066"/>
                </a:solidFill>
              </a:rPr>
              <a:t> do. </a:t>
            </a:r>
            <a:r>
              <a:rPr lang="en-US" altLang="en-US" sz="2800" b="1" dirty="0" err="1">
                <a:solidFill>
                  <a:srgbClr val="FF0066"/>
                </a:solidFill>
              </a:rPr>
              <a:t>Dưới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tầm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cánh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chú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là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cánh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đồng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phì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nhiêu</a:t>
            </a:r>
            <a:r>
              <a:rPr lang="en-US" altLang="en-US" sz="2800" b="1" dirty="0">
                <a:solidFill>
                  <a:srgbClr val="FF0066"/>
                </a:solidFill>
              </a:rPr>
              <a:t>, </a:t>
            </a:r>
            <a:r>
              <a:rPr lang="en-US" altLang="en-US" sz="2800" b="1" dirty="0" err="1">
                <a:solidFill>
                  <a:srgbClr val="FF0066"/>
                </a:solidFill>
              </a:rPr>
              <a:t>là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cuộc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sống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ấm</a:t>
            </a:r>
            <a:r>
              <a:rPr lang="en-US" altLang="en-US" sz="2800" b="1" dirty="0">
                <a:solidFill>
                  <a:srgbClr val="FF0066"/>
                </a:solidFill>
              </a:rPr>
              <a:t> no, </a:t>
            </a:r>
            <a:r>
              <a:rPr lang="en-US" altLang="en-US" sz="2800" b="1" dirty="0" err="1">
                <a:solidFill>
                  <a:srgbClr val="FF0066"/>
                </a:solidFill>
              </a:rPr>
              <a:t>hạnh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phúc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của</a:t>
            </a:r>
            <a:r>
              <a:rPr lang="en-US" altLang="en-US" sz="2800" b="1" dirty="0">
                <a:solidFill>
                  <a:srgbClr val="FF0066"/>
                </a:solidFill>
              </a:rPr>
              <a:t> con </a:t>
            </a:r>
            <a:r>
              <a:rPr lang="en-US" altLang="en-US" sz="2800" b="1" dirty="0" err="1">
                <a:solidFill>
                  <a:srgbClr val="FF0066"/>
                </a:solidFill>
              </a:rPr>
              <a:t>người</a:t>
            </a:r>
            <a:r>
              <a:rPr lang="en-US" altLang="en-US" sz="2800" b="1" dirty="0">
                <a:solidFill>
                  <a:srgbClr val="FF0066"/>
                </a:solidFill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4047127741"/>
      </p:ext>
    </p:extLst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0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51166" y="256387"/>
            <a:ext cx="26886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 ĐỌC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25828" y="825774"/>
            <a:ext cx="8939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7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7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chiền</a:t>
            </a:r>
            <a:r>
              <a:rPr lang="en-US" sz="7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chiện</a:t>
            </a:r>
            <a:endParaRPr lang="en-US" sz="7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2255" y="1863617"/>
            <a:ext cx="2033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C000"/>
                </a:solidFill>
              </a:rPr>
              <a:t>HUY CẬN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06259" y="1774657"/>
            <a:ext cx="2033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496246"/>
            <a:ext cx="12193057" cy="43617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67668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8867" y="491088"/>
            <a:ext cx="2934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NỘI DUNG: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65528" y="1690062"/>
            <a:ext cx="82432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/>
              <a:t>	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</a:rPr>
              <a:t>Hình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</a:rPr>
              <a:t>ảnh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</a:rPr>
              <a:t> con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</a:rPr>
              <a:t>chim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</a:rPr>
              <a:t>chiền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</a:rPr>
              <a:t>chiện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</a:rPr>
              <a:t>tự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</a:rPr>
              <a:t> do bay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</a:rPr>
              <a:t>lượn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</a:rPr>
              <a:t>trong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</a:rPr>
              <a:t>cảnh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</a:rPr>
              <a:t>thiên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</a:rPr>
              <a:t>nhiên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</a:rPr>
              <a:t>thanh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</a:rPr>
              <a:t>bình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</a:rPr>
              <a:t>cho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</a:rPr>
              <a:t>thấy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</a:rPr>
              <a:t>sự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</a:rPr>
              <a:t>ấm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</a:rPr>
              <a:t> no,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</a:rPr>
              <a:t>hạnh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</a:rPr>
              <a:t>phúc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</a:rPr>
              <a:t>và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</a:rPr>
              <a:t>tràn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</a:rPr>
              <a:t>đầy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</a:rPr>
              <a:t>tình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</a:rPr>
              <a:t>yêu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</a:rPr>
              <a:t>trong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</a:rPr>
              <a:t>cuộc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</a:rPr>
              <a:t>sống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</a:rPr>
              <a:t>.</a:t>
            </a:r>
            <a:endParaRPr lang="en-US" sz="2400" b="1" dirty="0">
              <a:solidFill>
                <a:schemeClr val="accent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0746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unched Tape 1"/>
          <p:cNvSpPr/>
          <p:nvPr/>
        </p:nvSpPr>
        <p:spPr>
          <a:xfrm>
            <a:off x="1699724" y="1707940"/>
            <a:ext cx="9198864" cy="2978029"/>
          </a:xfrm>
          <a:prstGeom prst="flowChartPunchedTap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DIỄN CẢM</a:t>
            </a:r>
          </a:p>
        </p:txBody>
      </p:sp>
    </p:spTree>
    <p:extLst>
      <p:ext uri="{BB962C8B-B14F-4D97-AF65-F5344CB8AC3E}">
        <p14:creationId xmlns="" xmlns:p14="http://schemas.microsoft.com/office/powerpoint/2010/main" val="15619933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524000" y="1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2063750" y="1268413"/>
            <a:ext cx="800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2279650" y="1268414"/>
            <a:ext cx="34290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>
                <a:cs typeface="Times New Roman" pitchFamily="18" charset="0"/>
              </a:rPr>
              <a:t>Con chim chiền chiện</a:t>
            </a:r>
          </a:p>
          <a:p>
            <a:pPr eaLnBrk="0" hangingPunct="0">
              <a:spcBef>
                <a:spcPct val="50000"/>
              </a:spcBef>
            </a:pPr>
            <a:r>
              <a:rPr lang="en-US" sz="2800">
                <a:cs typeface="Times New Roman" pitchFamily="18" charset="0"/>
              </a:rPr>
              <a:t>Bay vút vút cao</a:t>
            </a:r>
          </a:p>
          <a:p>
            <a:pPr eaLnBrk="0" hangingPunct="0">
              <a:spcBef>
                <a:spcPct val="50000"/>
              </a:spcBef>
            </a:pPr>
            <a:r>
              <a:rPr lang="en-US" sz="2800">
                <a:cs typeface="Times New Roman" pitchFamily="18" charset="0"/>
              </a:rPr>
              <a:t>Lòng đầy yêu mến</a:t>
            </a:r>
          </a:p>
          <a:p>
            <a:pPr eaLnBrk="0" hangingPunct="0">
              <a:spcBef>
                <a:spcPct val="50000"/>
              </a:spcBef>
            </a:pPr>
            <a:r>
              <a:rPr lang="en-US" sz="2800">
                <a:cs typeface="Times New Roman" pitchFamily="18" charset="0"/>
              </a:rPr>
              <a:t>Khúc hát ngọt ngào</a:t>
            </a:r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6527800" y="1196976"/>
            <a:ext cx="34290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>
                <a:cs typeface="Times New Roman" pitchFamily="18" charset="0"/>
              </a:rPr>
              <a:t>Cánh đập trời xanh</a:t>
            </a:r>
          </a:p>
          <a:p>
            <a:pPr eaLnBrk="0" hangingPunct="0">
              <a:spcBef>
                <a:spcPct val="50000"/>
              </a:spcBef>
            </a:pPr>
            <a:r>
              <a:rPr lang="en-US" sz="2800">
                <a:cs typeface="Times New Roman" pitchFamily="18" charset="0"/>
              </a:rPr>
              <a:t>Cao hoài, cao vợi</a:t>
            </a:r>
          </a:p>
          <a:p>
            <a:pPr eaLnBrk="0" hangingPunct="0">
              <a:spcBef>
                <a:spcPct val="50000"/>
              </a:spcBef>
            </a:pPr>
            <a:r>
              <a:rPr lang="en-US" sz="2800">
                <a:cs typeface="Times New Roman" pitchFamily="18" charset="0"/>
              </a:rPr>
              <a:t>Tiếng hót long lanh</a:t>
            </a:r>
          </a:p>
          <a:p>
            <a:pPr eaLnBrk="0" hangingPunct="0">
              <a:spcBef>
                <a:spcPct val="50000"/>
              </a:spcBef>
            </a:pPr>
            <a:r>
              <a:rPr lang="en-US" sz="2800">
                <a:cs typeface="Times New Roman" pitchFamily="18" charset="0"/>
              </a:rPr>
              <a:t>Như cành sương chói</a:t>
            </a:r>
          </a:p>
        </p:txBody>
      </p:sp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4295775" y="3860801"/>
            <a:ext cx="38100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>
                <a:cs typeface="Times New Roman" pitchFamily="18" charset="0"/>
              </a:rPr>
              <a:t>Chim ơi, chim nói</a:t>
            </a:r>
          </a:p>
          <a:p>
            <a:pPr eaLnBrk="0" hangingPunct="0">
              <a:spcBef>
                <a:spcPct val="50000"/>
              </a:spcBef>
            </a:pPr>
            <a:r>
              <a:rPr lang="en-US" sz="2800">
                <a:cs typeface="Times New Roman" pitchFamily="18" charset="0"/>
              </a:rPr>
              <a:t>Chuyện chi, chuyện chi?</a:t>
            </a:r>
          </a:p>
          <a:p>
            <a:pPr eaLnBrk="0" hangingPunct="0">
              <a:spcBef>
                <a:spcPct val="50000"/>
              </a:spcBef>
            </a:pPr>
            <a:r>
              <a:rPr lang="en-US" sz="2800">
                <a:cs typeface="Times New Roman" pitchFamily="18" charset="0"/>
              </a:rPr>
              <a:t>Lòng vui bối rối</a:t>
            </a:r>
          </a:p>
          <a:p>
            <a:pPr eaLnBrk="0" hangingPunct="0">
              <a:spcBef>
                <a:spcPct val="50000"/>
              </a:spcBef>
            </a:pPr>
            <a:r>
              <a:rPr lang="en-US" sz="2800">
                <a:cs typeface="Times New Roman" pitchFamily="18" charset="0"/>
              </a:rPr>
              <a:t>Đời lên đến thì …</a:t>
            </a:r>
          </a:p>
        </p:txBody>
      </p:sp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2279650" y="1282700"/>
            <a:ext cx="3429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cs typeface="Times New Roman" pitchFamily="18" charset="0"/>
              </a:rPr>
              <a:t>Con chim chiền chiện</a:t>
            </a:r>
          </a:p>
        </p:txBody>
      </p:sp>
      <p:sp>
        <p:nvSpPr>
          <p:cNvPr id="54281" name="Text Box 9"/>
          <p:cNvSpPr txBox="1">
            <a:spLocks noChangeArrowheads="1"/>
          </p:cNvSpPr>
          <p:nvPr/>
        </p:nvSpPr>
        <p:spPr bwMode="auto">
          <a:xfrm>
            <a:off x="2273301" y="1901826"/>
            <a:ext cx="16621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</a:rPr>
              <a:t>Bay vút</a:t>
            </a:r>
          </a:p>
        </p:txBody>
      </p:sp>
      <p:sp>
        <p:nvSpPr>
          <p:cNvPr id="54282" name="Text Box 10"/>
          <p:cNvSpPr txBox="1">
            <a:spLocks noChangeArrowheads="1"/>
          </p:cNvSpPr>
          <p:nvPr/>
        </p:nvSpPr>
        <p:spPr bwMode="auto">
          <a:xfrm>
            <a:off x="2279650" y="2551113"/>
            <a:ext cx="31305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cs typeface="Times New Roman" pitchFamily="18" charset="0"/>
              </a:rPr>
              <a:t>Lòng đây yêu mến</a:t>
            </a:r>
          </a:p>
        </p:txBody>
      </p:sp>
      <p:sp>
        <p:nvSpPr>
          <p:cNvPr id="54283" name="Text Box 11"/>
          <p:cNvSpPr txBox="1">
            <a:spLocks noChangeArrowheads="1"/>
          </p:cNvSpPr>
          <p:nvPr/>
        </p:nvSpPr>
        <p:spPr bwMode="auto">
          <a:xfrm>
            <a:off x="3648075" y="3198813"/>
            <a:ext cx="1828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cs typeface="Times New Roman" pitchFamily="18" charset="0"/>
              </a:rPr>
              <a:t>ngọt ngào</a:t>
            </a:r>
          </a:p>
        </p:txBody>
      </p:sp>
      <p:sp>
        <p:nvSpPr>
          <p:cNvPr id="54284" name="Text Box 12"/>
          <p:cNvSpPr txBox="1">
            <a:spLocks noChangeArrowheads="1"/>
          </p:cNvSpPr>
          <p:nvPr/>
        </p:nvSpPr>
        <p:spPr bwMode="auto">
          <a:xfrm>
            <a:off x="7981950" y="1196976"/>
            <a:ext cx="19827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cs typeface="Times New Roman" pitchFamily="18" charset="0"/>
              </a:rPr>
              <a:t>trời xanh</a:t>
            </a:r>
          </a:p>
        </p:txBody>
      </p:sp>
      <p:sp>
        <p:nvSpPr>
          <p:cNvPr id="54285" name="Text Box 13"/>
          <p:cNvSpPr txBox="1">
            <a:spLocks noChangeArrowheads="1"/>
          </p:cNvSpPr>
          <p:nvPr/>
        </p:nvSpPr>
        <p:spPr bwMode="auto">
          <a:xfrm>
            <a:off x="6524625" y="2471738"/>
            <a:ext cx="2209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cs typeface="Times New Roman" pitchFamily="18" charset="0"/>
              </a:rPr>
              <a:t>Tiếng hót</a:t>
            </a:r>
          </a:p>
        </p:txBody>
      </p:sp>
      <p:sp>
        <p:nvSpPr>
          <p:cNvPr id="54286" name="Text Box 14"/>
          <p:cNvSpPr txBox="1">
            <a:spLocks noChangeArrowheads="1"/>
          </p:cNvSpPr>
          <p:nvPr/>
        </p:nvSpPr>
        <p:spPr bwMode="auto">
          <a:xfrm>
            <a:off x="4292600" y="3860801"/>
            <a:ext cx="3200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</a:rPr>
              <a:t>Chim ơi, chim nói</a:t>
            </a:r>
          </a:p>
        </p:txBody>
      </p:sp>
      <p:sp>
        <p:nvSpPr>
          <p:cNvPr id="54287" name="Text Box 15"/>
          <p:cNvSpPr txBox="1">
            <a:spLocks noChangeArrowheads="1"/>
          </p:cNvSpPr>
          <p:nvPr/>
        </p:nvSpPr>
        <p:spPr bwMode="auto">
          <a:xfrm>
            <a:off x="4295775" y="4508501"/>
            <a:ext cx="4572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cs typeface="Times New Roman" pitchFamily="18" charset="0"/>
              </a:rPr>
              <a:t>Chuyện chi, chuyện chi?</a:t>
            </a:r>
          </a:p>
        </p:txBody>
      </p:sp>
      <p:sp>
        <p:nvSpPr>
          <p:cNvPr id="17423" name="Rectangle 18"/>
          <p:cNvSpPr>
            <a:spLocks noChangeArrowheads="1"/>
          </p:cNvSpPr>
          <p:nvPr/>
        </p:nvSpPr>
        <p:spPr bwMode="auto">
          <a:xfrm>
            <a:off x="4224338" y="0"/>
            <a:ext cx="3816350" cy="476250"/>
          </a:xfrm>
          <a:prstGeom prst="rect">
            <a:avLst/>
          </a:prstGeom>
          <a:noFill/>
          <a:ln w="9525">
            <a:solidFill>
              <a:srgbClr val="80008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b="1">
                <a:solidFill>
                  <a:srgbClr val="FF0066"/>
                </a:solidFill>
              </a:rPr>
              <a:t/>
            </a:r>
            <a:br>
              <a:rPr lang="en-US" sz="1600" b="1">
                <a:solidFill>
                  <a:srgbClr val="FF0066"/>
                </a:solidFill>
              </a:rPr>
            </a:br>
            <a:r>
              <a:rPr lang="en-US" sz="1600" b="1" i="1">
                <a:solidFill>
                  <a:srgbClr val="FF0066"/>
                </a:solidFill>
              </a:rPr>
              <a:t>Tập đọc: </a:t>
            </a:r>
            <a:r>
              <a:rPr lang="en-US" sz="1600" b="1">
                <a:solidFill>
                  <a:srgbClr val="FF0066"/>
                </a:solidFill>
              </a:rPr>
              <a:t>Con chim chiền chiện</a:t>
            </a:r>
          </a:p>
        </p:txBody>
      </p:sp>
      <p:sp>
        <p:nvSpPr>
          <p:cNvPr id="17424" name="AutoShape 19"/>
          <p:cNvSpPr>
            <a:spLocks noChangeArrowheads="1"/>
          </p:cNvSpPr>
          <p:nvPr/>
        </p:nvSpPr>
        <p:spPr bwMode="auto">
          <a:xfrm>
            <a:off x="1847850" y="549276"/>
            <a:ext cx="6769100" cy="720725"/>
          </a:xfrm>
          <a:prstGeom prst="horizontalScroll">
            <a:avLst>
              <a:gd name="adj" fmla="val 12500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000" b="1">
                <a:solidFill>
                  <a:srgbClr val="0000FF"/>
                </a:solidFill>
              </a:rPr>
              <a:t>4. Hđ 4: Đọc diễn cảm và hướng dẫn học thuộc lòng</a:t>
            </a:r>
            <a:endParaRPr lang="en-US" b="1">
              <a:solidFill>
                <a:srgbClr val="0000FF"/>
              </a:solidFill>
            </a:endParaRPr>
          </a:p>
        </p:txBody>
      </p:sp>
      <p:pic>
        <p:nvPicPr>
          <p:cNvPr id="17425" name="Picture 21" descr="hoa do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5400000">
            <a:off x="9206707" y="5396707"/>
            <a:ext cx="942975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6" name="Picture 22" descr="hoa do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5400000">
            <a:off x="2024063" y="5449888"/>
            <a:ext cx="908050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7" name="Picture 23" descr="20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5400000">
            <a:off x="4349751" y="5040313"/>
            <a:ext cx="611187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8" name="Picture 24" descr="20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7050883" y="5004595"/>
            <a:ext cx="611187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97" name="AutoShape 25"/>
          <p:cNvSpPr>
            <a:spLocks noChangeArrowheads="1"/>
          </p:cNvSpPr>
          <p:nvPr/>
        </p:nvSpPr>
        <p:spPr bwMode="auto">
          <a:xfrm>
            <a:off x="1847850" y="549276"/>
            <a:ext cx="6769100" cy="720725"/>
          </a:xfrm>
          <a:prstGeom prst="horizontalScroll">
            <a:avLst>
              <a:gd name="adj" fmla="val 12500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Hướng dẫn đọc diễn cảm</a:t>
            </a:r>
          </a:p>
        </p:txBody>
      </p:sp>
      <p:sp>
        <p:nvSpPr>
          <p:cNvPr id="54298" name="Text Box 26"/>
          <p:cNvSpPr txBox="1">
            <a:spLocks noChangeArrowheads="1"/>
          </p:cNvSpPr>
          <p:nvPr/>
        </p:nvSpPr>
        <p:spPr bwMode="auto">
          <a:xfrm>
            <a:off x="3482976" y="1901826"/>
            <a:ext cx="16621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</a:rPr>
              <a:t>vút cao</a:t>
            </a:r>
          </a:p>
        </p:txBody>
      </p:sp>
    </p:spTree>
    <p:extLst>
      <p:ext uri="{BB962C8B-B14F-4D97-AF65-F5344CB8AC3E}">
        <p14:creationId xmlns="" xmlns:p14="http://schemas.microsoft.com/office/powerpoint/2010/main" val="795194412"/>
      </p:ext>
    </p:extLst>
  </p:cSld>
  <p:clrMapOvr>
    <a:masterClrMapping/>
  </p:clrMapOvr>
  <p:transition spd="slow">
    <p:comb dir="vert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42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42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42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5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54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54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54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54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54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54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54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7" grpId="0"/>
      <p:bldP spid="54278" grpId="0"/>
      <p:bldP spid="54279" grpId="0"/>
      <p:bldP spid="54280" grpId="0"/>
      <p:bldP spid="54281" grpId="0"/>
      <p:bldP spid="54282" grpId="0"/>
      <p:bldP spid="54283" grpId="0"/>
      <p:bldP spid="54284" grpId="0"/>
      <p:bldP spid="54285" grpId="0"/>
      <p:bldP spid="54286" grpId="0"/>
      <p:bldP spid="54287" grpId="0"/>
      <p:bldP spid="54297" grpId="0" animBg="1"/>
      <p:bldP spid="5429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524000" y="1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2063750" y="1268413"/>
            <a:ext cx="800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4511675" y="1384300"/>
            <a:ext cx="3240088" cy="1558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en-US" sz="2400">
                <a:cs typeface="Times New Roman" pitchFamily="18" charset="0"/>
              </a:rPr>
              <a:t>Con chim chiền chiện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en-US" sz="2400">
                <a:cs typeface="Times New Roman" pitchFamily="18" charset="0"/>
              </a:rPr>
              <a:t>Bay vút vút cao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en-US" sz="2400">
                <a:cs typeface="Times New Roman" pitchFamily="18" charset="0"/>
              </a:rPr>
              <a:t>Lòng đầy yêu mến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en-US" sz="2400">
                <a:cs typeface="Times New Roman" pitchFamily="18" charset="0"/>
              </a:rPr>
              <a:t>Khúc hát ngọt ngào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4511676" y="3141664"/>
            <a:ext cx="3095625" cy="1420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2400">
                <a:cs typeface="Times New Roman" pitchFamily="18" charset="0"/>
              </a:rPr>
              <a:t>Cánh đập trời xanh</a:t>
            </a:r>
          </a:p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2400">
                <a:cs typeface="Times New Roman" pitchFamily="18" charset="0"/>
              </a:rPr>
              <a:t>Cao hoài, cao vợi</a:t>
            </a:r>
          </a:p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2400">
                <a:cs typeface="Times New Roman" pitchFamily="18" charset="0"/>
              </a:rPr>
              <a:t>Tiếng hót long lanh</a:t>
            </a:r>
          </a:p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2400">
                <a:cs typeface="Times New Roman" pitchFamily="18" charset="0"/>
              </a:rPr>
              <a:t>Như cành sương chói </a:t>
            </a:r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4511675" y="4797425"/>
            <a:ext cx="3240088" cy="1558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en-US" sz="2400">
                <a:cs typeface="Times New Roman" pitchFamily="18" charset="0"/>
              </a:rPr>
              <a:t>Chim ơi, chim nói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en-US" sz="2400">
                <a:cs typeface="Times New Roman" pitchFamily="18" charset="0"/>
              </a:rPr>
              <a:t>Chuyện chi, chuyện chi?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en-US" sz="2400">
                <a:cs typeface="Times New Roman" pitchFamily="18" charset="0"/>
              </a:rPr>
              <a:t>Lòng vui bối rối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en-US" sz="2400">
                <a:cs typeface="Times New Roman" pitchFamily="18" charset="0"/>
              </a:rPr>
              <a:t>Đời lên đến thì …</a:t>
            </a:r>
          </a:p>
        </p:txBody>
      </p:sp>
      <p:sp>
        <p:nvSpPr>
          <p:cNvPr id="18439" name="Rectangle 15"/>
          <p:cNvSpPr>
            <a:spLocks noChangeArrowheads="1"/>
          </p:cNvSpPr>
          <p:nvPr/>
        </p:nvSpPr>
        <p:spPr bwMode="auto">
          <a:xfrm>
            <a:off x="4224338" y="0"/>
            <a:ext cx="38163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b="1">
                <a:solidFill>
                  <a:srgbClr val="009900"/>
                </a:solidFill>
              </a:rPr>
              <a:t/>
            </a:r>
            <a:br>
              <a:rPr lang="en-US" sz="1600" b="1">
                <a:solidFill>
                  <a:srgbClr val="009900"/>
                </a:solidFill>
              </a:rPr>
            </a:br>
            <a:r>
              <a:rPr lang="en-US" sz="1600" b="1" i="1">
                <a:solidFill>
                  <a:srgbClr val="009900"/>
                </a:solidFill>
              </a:rPr>
              <a:t>Tập đọc: </a:t>
            </a:r>
            <a:r>
              <a:rPr lang="en-US" sz="1600" b="1">
                <a:solidFill>
                  <a:srgbClr val="009900"/>
                </a:solidFill>
              </a:rPr>
              <a:t>Con chim chiền chiện</a:t>
            </a:r>
          </a:p>
        </p:txBody>
      </p:sp>
      <p:pic>
        <p:nvPicPr>
          <p:cNvPr id="18440" name="Picture 17" descr="hoa do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5400000">
            <a:off x="9206707" y="5396707"/>
            <a:ext cx="942975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18" descr="hoa do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5400000">
            <a:off x="2024063" y="5449888"/>
            <a:ext cx="908050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19" descr="20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5400000">
            <a:off x="4349751" y="5040313"/>
            <a:ext cx="611187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20" descr="20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7050883" y="5004595"/>
            <a:ext cx="611187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4" name="AutoShape 21"/>
          <p:cNvSpPr>
            <a:spLocks noChangeArrowheads="1"/>
          </p:cNvSpPr>
          <p:nvPr/>
        </p:nvSpPr>
        <p:spPr bwMode="auto">
          <a:xfrm>
            <a:off x="1703388" y="549275"/>
            <a:ext cx="4608512" cy="647700"/>
          </a:xfrm>
          <a:prstGeom prst="horizontalScroll">
            <a:avLst>
              <a:gd name="adj" fmla="val 12500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Hướng dẫn học thuộc lòng</a:t>
            </a:r>
          </a:p>
        </p:txBody>
      </p:sp>
    </p:spTree>
    <p:extLst>
      <p:ext uri="{BB962C8B-B14F-4D97-AF65-F5344CB8AC3E}">
        <p14:creationId xmlns="" xmlns:p14="http://schemas.microsoft.com/office/powerpoint/2010/main" val="2002132483"/>
      </p:ext>
    </p:extLst>
  </p:cSld>
  <p:clrMapOvr>
    <a:masterClrMapping/>
  </p:clrMapOvr>
  <p:transition spd="slow">
    <p:comb dir="vert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6" grpId="0"/>
      <p:bldP spid="64516" grpId="1"/>
      <p:bldP spid="64517" grpId="0"/>
      <p:bldP spid="64517" grpId="1"/>
      <p:bldP spid="64518" grpId="0"/>
      <p:bldP spid="6451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169166" y="846827"/>
            <a:ext cx="4117194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chiện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26993" y="0"/>
            <a:ext cx="61244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8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8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chiền</a:t>
            </a:r>
            <a:r>
              <a:rPr lang="en-US" sz="48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chiện</a:t>
            </a:r>
            <a:endParaRPr lang="en-US" sz="4800" b="1" dirty="0"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169166" y="3044279"/>
            <a:ext cx="5046272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vợi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169165" y="5026287"/>
            <a:ext cx="4374333" cy="1772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chi,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chi?</a:t>
            </a:r>
          </a:p>
          <a:p>
            <a:pPr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</p:spTree>
    <p:extLst>
      <p:ext uri="{BB962C8B-B14F-4D97-AF65-F5344CB8AC3E}">
        <p14:creationId xmlns="" xmlns:p14="http://schemas.microsoft.com/office/powerpoint/2010/main" val="429026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6" grpId="0"/>
      <p:bldP spid="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8867" y="491088"/>
            <a:ext cx="2934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NỘI DUNG: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65528" y="1690062"/>
            <a:ext cx="82432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/>
              <a:t>	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</a:rPr>
              <a:t>Hình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</a:rPr>
              <a:t>ảnh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</a:rPr>
              <a:t> con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</a:rPr>
              <a:t>chim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</a:rPr>
              <a:t>chiền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</a:rPr>
              <a:t>chiện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</a:rPr>
              <a:t>tự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</a:rPr>
              <a:t> do bay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</a:rPr>
              <a:t>lượn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</a:rPr>
              <a:t>trong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</a:rPr>
              <a:t>cảnh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</a:rPr>
              <a:t>thiên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</a:rPr>
              <a:t>nhiên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</a:rPr>
              <a:t>thanh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</a:rPr>
              <a:t>bình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</a:rPr>
              <a:t>cho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</a:rPr>
              <a:t>thấy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</a:rPr>
              <a:t>sự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</a:rPr>
              <a:t>ấm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</a:rPr>
              <a:t> no,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</a:rPr>
              <a:t>hạnh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</a:rPr>
              <a:t>phúc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</a:rPr>
              <a:t>và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</a:rPr>
              <a:t>tràn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</a:rPr>
              <a:t>đầy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</a:rPr>
              <a:t>tình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</a:rPr>
              <a:t>yêu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</a:rPr>
              <a:t>trong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</a:rPr>
              <a:t>cuộc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</a:rPr>
              <a:t>sống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</a:rPr>
              <a:t>.</a:t>
            </a:r>
            <a:endParaRPr lang="en-US" sz="2400" b="1" dirty="0">
              <a:solidFill>
                <a:schemeClr val="accent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50154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54635" y="0"/>
            <a:ext cx="812761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Bài</a:t>
            </a:r>
            <a:r>
              <a:rPr lang="en-US" sz="4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hát</a:t>
            </a:r>
            <a:r>
              <a:rPr lang="en-US" sz="4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: Con </a:t>
            </a:r>
            <a:r>
              <a:rPr lang="en-US" sz="4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chim</a:t>
            </a:r>
            <a:r>
              <a:rPr lang="en-US" sz="4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chiền</a:t>
            </a:r>
            <a:r>
              <a:rPr lang="en-US" sz="4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chiện</a:t>
            </a:r>
            <a:endParaRPr lang="en-US" sz="40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4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Tác</a:t>
            </a:r>
            <a:r>
              <a:rPr lang="en-US" sz="4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giả</a:t>
            </a:r>
            <a:r>
              <a:rPr lang="en-US" sz="4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: Minh </a:t>
            </a:r>
            <a:r>
              <a:rPr lang="en-US" sz="4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Trang</a:t>
            </a:r>
            <a:r>
              <a:rPr lang="en-US" sz="4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, </a:t>
            </a:r>
            <a:r>
              <a:rPr lang="en-US" sz="4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phổ</a:t>
            </a:r>
            <a:r>
              <a:rPr lang="en-US" sz="4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thơ</a:t>
            </a:r>
            <a:r>
              <a:rPr lang="en-US" sz="4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Huy</a:t>
            </a:r>
            <a:r>
              <a:rPr lang="en-US" sz="4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Cận</a:t>
            </a:r>
            <a:endParaRPr lang="en-US" sz="40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" name="videoplayback (online-video-cutter.co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45473" y="1234737"/>
            <a:ext cx="10972800" cy="49949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1518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unched Tape 1"/>
          <p:cNvSpPr/>
          <p:nvPr/>
        </p:nvSpPr>
        <p:spPr>
          <a:xfrm>
            <a:off x="1408176" y="1959731"/>
            <a:ext cx="9198864" cy="2978029"/>
          </a:xfrm>
          <a:prstGeom prst="flowChartPunchedTap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</a:p>
        </p:txBody>
      </p:sp>
    </p:spTree>
    <p:extLst>
      <p:ext uri="{BB962C8B-B14F-4D97-AF65-F5344CB8AC3E}">
        <p14:creationId xmlns="" xmlns:p14="http://schemas.microsoft.com/office/powerpoint/2010/main" val="3990504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12"/>
            <a:ext cx="12192000" cy="68818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8777" y="-70043"/>
            <a:ext cx="74357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chiền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chiện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2"/>
          <p:cNvSpPr txBox="1">
            <a:spLocks noChangeArrowheads="1"/>
          </p:cNvSpPr>
          <p:nvPr/>
        </p:nvSpPr>
        <p:spPr bwMode="auto">
          <a:xfrm>
            <a:off x="2248777" y="1176453"/>
            <a:ext cx="4038600" cy="514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Con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chim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chiền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chiện</a:t>
            </a:r>
            <a:endParaRPr lang="en-US" altLang="en-US" sz="2400" b="1" kern="0" dirty="0">
              <a:solidFill>
                <a:srgbClr val="00206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Bay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vút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,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vút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cao</a:t>
            </a:r>
            <a:endParaRPr lang="en-US" altLang="en-US" sz="2400" b="1" kern="0" dirty="0">
              <a:solidFill>
                <a:srgbClr val="00206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Lòng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đầy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yêu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mến</a:t>
            </a:r>
            <a:endParaRPr lang="en-US" altLang="en-US" sz="2400" b="1" kern="0" dirty="0">
              <a:solidFill>
                <a:srgbClr val="00206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Khúc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hát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FF0000"/>
                </a:solidFill>
                <a:latin typeface="Arial"/>
                <a:cs typeface="Arial"/>
              </a:rPr>
              <a:t>ngọt</a:t>
            </a:r>
            <a:r>
              <a:rPr lang="en-US" altLang="en-US" sz="2400" b="1" kern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FF0000"/>
                </a:solidFill>
                <a:latin typeface="Arial"/>
                <a:cs typeface="Arial"/>
              </a:rPr>
              <a:t>ngào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b="1" kern="0" dirty="0">
              <a:solidFill>
                <a:srgbClr val="00206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Cánh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đập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trời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xanh</a:t>
            </a:r>
            <a:endParaRPr lang="en-US" altLang="en-US" sz="2400" b="1" kern="0" dirty="0">
              <a:solidFill>
                <a:srgbClr val="00206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kern="0" dirty="0">
                <a:solidFill>
                  <a:srgbClr val="FF0000"/>
                </a:solidFill>
                <a:latin typeface="Arial"/>
                <a:cs typeface="Arial"/>
              </a:rPr>
              <a:t>Cao </a:t>
            </a:r>
            <a:r>
              <a:rPr lang="en-US" altLang="en-US" sz="2400" b="1" kern="0" dirty="0" err="1">
                <a:solidFill>
                  <a:srgbClr val="FF0000"/>
                </a:solidFill>
                <a:latin typeface="Arial"/>
                <a:cs typeface="Arial"/>
              </a:rPr>
              <a:t>hoài</a:t>
            </a:r>
            <a:r>
              <a:rPr lang="en-US" altLang="en-US" sz="2400" b="1" kern="0" dirty="0">
                <a:solidFill>
                  <a:srgbClr val="FF0000"/>
                </a:solidFill>
                <a:latin typeface="Arial"/>
                <a:cs typeface="Arial"/>
              </a:rPr>
              <a:t>, </a:t>
            </a:r>
            <a:r>
              <a:rPr lang="en-US" altLang="en-US" sz="2400" b="1" kern="0" dirty="0" err="1">
                <a:solidFill>
                  <a:srgbClr val="FF0000"/>
                </a:solidFill>
                <a:latin typeface="Arial"/>
                <a:cs typeface="Arial"/>
              </a:rPr>
              <a:t>cao</a:t>
            </a:r>
            <a:r>
              <a:rPr lang="en-US" altLang="en-US" sz="2400" b="1" kern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FF0000"/>
                </a:solidFill>
                <a:latin typeface="Arial"/>
                <a:cs typeface="Arial"/>
              </a:rPr>
              <a:t>vợi</a:t>
            </a:r>
            <a:endParaRPr lang="en-US" altLang="en-US" sz="2400" b="1" kern="0" dirty="0">
              <a:solidFill>
                <a:srgbClr val="FF00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Tiếng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hót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>
                <a:solidFill>
                  <a:srgbClr val="FF0000"/>
                </a:solidFill>
                <a:latin typeface="Arial"/>
                <a:cs typeface="Arial"/>
              </a:rPr>
              <a:t>long </a:t>
            </a:r>
            <a:r>
              <a:rPr lang="en-US" altLang="en-US" sz="2400" b="1" kern="0" dirty="0" err="1">
                <a:solidFill>
                  <a:srgbClr val="FF0000"/>
                </a:solidFill>
                <a:latin typeface="Arial"/>
                <a:cs typeface="Arial"/>
              </a:rPr>
              <a:t>lanh</a:t>
            </a:r>
            <a:endParaRPr lang="en-US" altLang="en-US" sz="2400" b="1" kern="0" dirty="0">
              <a:solidFill>
                <a:srgbClr val="FF00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Như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cành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FF0000"/>
                </a:solidFill>
                <a:latin typeface="Arial"/>
                <a:cs typeface="Arial"/>
              </a:rPr>
              <a:t>sương</a:t>
            </a:r>
            <a:r>
              <a:rPr lang="en-US" altLang="en-US" sz="2400" b="1" kern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FF0000"/>
                </a:solidFill>
                <a:latin typeface="Arial"/>
                <a:cs typeface="Arial"/>
              </a:rPr>
              <a:t>chói</a:t>
            </a:r>
            <a:r>
              <a:rPr lang="en-US" altLang="en-US" sz="2400" b="1" kern="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b="1" kern="0" dirty="0">
              <a:solidFill>
                <a:srgbClr val="00206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Chim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ơi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,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chim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nói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Chuyện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chi,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chuyện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chi?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Lòng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vui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bối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rối</a:t>
            </a:r>
            <a:endParaRPr lang="en-US" altLang="en-US" sz="2400" b="1" kern="0" dirty="0">
              <a:solidFill>
                <a:srgbClr val="00206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Đời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lên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đến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thì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…</a:t>
            </a:r>
          </a:p>
        </p:txBody>
      </p:sp>
      <p:sp>
        <p:nvSpPr>
          <p:cNvPr id="10" name="Rectangle 42"/>
          <p:cNvSpPr txBox="1">
            <a:spLocks noChangeArrowheads="1"/>
          </p:cNvSpPr>
          <p:nvPr/>
        </p:nvSpPr>
        <p:spPr bwMode="auto">
          <a:xfrm>
            <a:off x="6727517" y="1200329"/>
            <a:ext cx="4038600" cy="511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Tiếng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ngọc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trong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veo</a:t>
            </a:r>
            <a:endParaRPr lang="en-US" altLang="en-US" sz="2400" b="1" kern="0" dirty="0">
              <a:solidFill>
                <a:srgbClr val="00206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Chim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gieo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từng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chuỗi</a:t>
            </a:r>
            <a:endParaRPr lang="en-US" altLang="en-US" sz="2400" b="1" kern="0" dirty="0">
              <a:solidFill>
                <a:srgbClr val="00206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Lòng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chim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vui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nhiều</a:t>
            </a:r>
            <a:endParaRPr lang="en-US" altLang="en-US" sz="2400" b="1" kern="0" dirty="0">
              <a:solidFill>
                <a:srgbClr val="00206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Hót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không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biết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mỏi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b="1" kern="0" dirty="0">
              <a:solidFill>
                <a:srgbClr val="00206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Chim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bay,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chim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sà</a:t>
            </a:r>
            <a:endParaRPr lang="en-US" altLang="en-US" sz="2400" b="1" kern="0" dirty="0">
              <a:solidFill>
                <a:srgbClr val="00206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Lúa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tròn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bụng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sữa</a:t>
            </a:r>
            <a:endParaRPr lang="en-US" altLang="en-US" sz="2400" b="1" kern="0" dirty="0">
              <a:solidFill>
                <a:srgbClr val="00206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Đồng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quê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FF0000"/>
                </a:solidFill>
                <a:latin typeface="Arial"/>
                <a:cs typeface="Arial"/>
              </a:rPr>
              <a:t>chan</a:t>
            </a:r>
            <a:r>
              <a:rPr lang="en-US" altLang="en-US" sz="2400" b="1" kern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FF0000"/>
                </a:solidFill>
                <a:latin typeface="Arial"/>
                <a:cs typeface="Arial"/>
              </a:rPr>
              <a:t>chứa</a:t>
            </a:r>
            <a:endParaRPr lang="en-US" altLang="en-US" sz="2400" b="1" kern="0" dirty="0">
              <a:solidFill>
                <a:srgbClr val="FF00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Những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lời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chim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ca</a:t>
            </a:r>
            <a:endParaRPr lang="en-US" altLang="en-US" sz="2400" b="1" kern="0" dirty="0">
              <a:solidFill>
                <a:srgbClr val="00206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b="1" kern="0" dirty="0">
              <a:solidFill>
                <a:srgbClr val="00206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kern="0" dirty="0">
                <a:solidFill>
                  <a:srgbClr val="FF0000"/>
                </a:solidFill>
                <a:latin typeface="Arial"/>
                <a:cs typeface="Arial"/>
              </a:rPr>
              <a:t>Bay </a:t>
            </a:r>
            <a:r>
              <a:rPr lang="en-US" altLang="en-US" sz="2400" b="1" kern="0" dirty="0" err="1">
                <a:solidFill>
                  <a:srgbClr val="FF0000"/>
                </a:solidFill>
                <a:latin typeface="Arial"/>
                <a:cs typeface="Arial"/>
              </a:rPr>
              <a:t>cao</a:t>
            </a:r>
            <a:r>
              <a:rPr lang="en-US" altLang="en-US" sz="2400" b="1" kern="0" dirty="0">
                <a:solidFill>
                  <a:srgbClr val="FF0000"/>
                </a:solidFill>
                <a:latin typeface="Arial"/>
                <a:cs typeface="Arial"/>
              </a:rPr>
              <a:t>, </a:t>
            </a:r>
            <a:r>
              <a:rPr lang="en-US" altLang="en-US" sz="2400" b="1" kern="0" dirty="0" err="1">
                <a:solidFill>
                  <a:srgbClr val="FF0000"/>
                </a:solidFill>
                <a:latin typeface="Arial"/>
                <a:cs typeface="Arial"/>
              </a:rPr>
              <a:t>cao</a:t>
            </a:r>
            <a:r>
              <a:rPr lang="en-US" altLang="en-US" sz="2400" b="1" kern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FF0000"/>
                </a:solidFill>
                <a:latin typeface="Arial"/>
                <a:cs typeface="Arial"/>
              </a:rPr>
              <a:t>vút</a:t>
            </a:r>
            <a:endParaRPr lang="en-US" altLang="en-US" sz="2400" b="1" kern="0" dirty="0">
              <a:solidFill>
                <a:srgbClr val="FF00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Chim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biến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mất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rồi</a:t>
            </a:r>
            <a:endParaRPr lang="en-US" altLang="en-US" sz="2400" b="1" kern="0" dirty="0">
              <a:solidFill>
                <a:srgbClr val="00206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Chỉ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còn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tiếng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hót</a:t>
            </a:r>
            <a:endParaRPr lang="en-US" altLang="en-US" sz="2400" b="1" kern="0" dirty="0">
              <a:solidFill>
                <a:srgbClr val="00206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Làm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xanh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da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trời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72741" y="738664"/>
            <a:ext cx="2033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HUY CẬN</a:t>
            </a:r>
          </a:p>
        </p:txBody>
      </p:sp>
    </p:spTree>
    <p:extLst>
      <p:ext uri="{BB962C8B-B14F-4D97-AF65-F5344CB8AC3E}">
        <p14:creationId xmlns="" xmlns:p14="http://schemas.microsoft.com/office/powerpoint/2010/main" val="222716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7172" name="Picture 2" descr="EJ02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703" y="0"/>
            <a:ext cx="1109036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3648075" y="1"/>
            <a:ext cx="5113338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20000"/>
              </a:lnSpc>
            </a:pPr>
            <a:r>
              <a:rPr lang="en-US" sz="2000" b="1">
                <a:solidFill>
                  <a:srgbClr val="800080"/>
                </a:solidFill>
              </a:rPr>
              <a:t/>
            </a:r>
            <a:br>
              <a:rPr lang="en-US" sz="2000" b="1">
                <a:solidFill>
                  <a:srgbClr val="800080"/>
                </a:solidFill>
              </a:rPr>
            </a:br>
            <a:r>
              <a:rPr lang="en-US" sz="2000" b="1">
                <a:solidFill>
                  <a:srgbClr val="800080"/>
                </a:solidFill>
              </a:rPr>
              <a:t> </a:t>
            </a:r>
            <a:r>
              <a:rPr lang="en-US" sz="2000" b="1" i="1">
                <a:solidFill>
                  <a:srgbClr val="800080"/>
                </a:solidFill>
              </a:rPr>
              <a:t>Tập đọc: </a:t>
            </a:r>
            <a:r>
              <a:rPr lang="en-US" sz="2000" b="1">
                <a:solidFill>
                  <a:srgbClr val="800080"/>
                </a:solidFill>
              </a:rPr>
              <a:t>Con chim chiền chiện</a:t>
            </a:r>
          </a:p>
        </p:txBody>
      </p:sp>
      <p:sp>
        <p:nvSpPr>
          <p:cNvPr id="7174" name="Rectangle 7"/>
          <p:cNvSpPr>
            <a:spLocks noChangeArrowheads="1"/>
          </p:cNvSpPr>
          <p:nvPr/>
        </p:nvSpPr>
        <p:spPr bwMode="auto">
          <a:xfrm>
            <a:off x="2711450" y="836614"/>
            <a:ext cx="7056438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20000"/>
              </a:lnSpc>
            </a:pPr>
            <a:r>
              <a:rPr lang="en-US" sz="3000" b="1" i="1" u="sng" dirty="0" err="1">
                <a:solidFill>
                  <a:srgbClr val="008000"/>
                </a:solidFill>
              </a:rPr>
              <a:t>Chú</a:t>
            </a:r>
            <a:r>
              <a:rPr lang="en-US" sz="3000" b="1" i="1" u="sng" dirty="0">
                <a:solidFill>
                  <a:srgbClr val="008000"/>
                </a:solidFill>
              </a:rPr>
              <a:t> </a:t>
            </a:r>
            <a:r>
              <a:rPr lang="en-US" sz="3000" b="1" i="1" u="sng" dirty="0" err="1">
                <a:solidFill>
                  <a:srgbClr val="008000"/>
                </a:solidFill>
              </a:rPr>
              <a:t>giải</a:t>
            </a:r>
            <a:r>
              <a:rPr lang="en-US" sz="3000" b="1" i="1" u="sng" dirty="0">
                <a:solidFill>
                  <a:srgbClr val="008000"/>
                </a:solidFill>
              </a:rPr>
              <a:t>: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sz="2200" b="1" dirty="0"/>
              <a:t> Cao </a:t>
            </a:r>
            <a:r>
              <a:rPr lang="en-US" sz="2200" b="1" dirty="0" err="1"/>
              <a:t>hoài</a:t>
            </a:r>
            <a:r>
              <a:rPr lang="en-US" sz="2200" b="1" dirty="0"/>
              <a:t>: </a:t>
            </a:r>
            <a:r>
              <a:rPr lang="en-US" sz="2200" i="1" dirty="0" err="1"/>
              <a:t>cao</a:t>
            </a:r>
            <a:r>
              <a:rPr lang="en-US" sz="2200" i="1" dirty="0"/>
              <a:t> </a:t>
            </a:r>
            <a:r>
              <a:rPr lang="en-US" sz="2200" i="1" dirty="0" err="1"/>
              <a:t>mãi</a:t>
            </a:r>
            <a:r>
              <a:rPr lang="en-US" sz="2200" i="1" dirty="0"/>
              <a:t> </a:t>
            </a:r>
            <a:r>
              <a:rPr lang="en-US" sz="2200" i="1" dirty="0" err="1"/>
              <a:t>không</a:t>
            </a:r>
            <a:r>
              <a:rPr lang="en-US" sz="2200" i="1" dirty="0"/>
              <a:t> </a:t>
            </a:r>
            <a:r>
              <a:rPr lang="en-US" sz="2200" i="1" dirty="0" err="1"/>
              <a:t>thôi</a:t>
            </a:r>
            <a:endParaRPr lang="en-US" sz="2200" i="1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sz="2200" b="1" dirty="0"/>
              <a:t> Cao </a:t>
            </a:r>
            <a:r>
              <a:rPr lang="en-US" sz="2200" b="1" dirty="0" err="1"/>
              <a:t>vợi</a:t>
            </a:r>
            <a:r>
              <a:rPr lang="en-US" sz="2200" b="1" dirty="0"/>
              <a:t>: </a:t>
            </a:r>
            <a:r>
              <a:rPr lang="en-US" sz="2200" i="1" dirty="0" err="1"/>
              <a:t>cao</a:t>
            </a:r>
            <a:r>
              <a:rPr lang="en-US" sz="2200" i="1" dirty="0"/>
              <a:t> </a:t>
            </a:r>
            <a:r>
              <a:rPr lang="en-US" sz="2200" i="1" dirty="0" err="1"/>
              <a:t>đến</a:t>
            </a:r>
            <a:r>
              <a:rPr lang="en-US" sz="2200" i="1" dirty="0"/>
              <a:t> </a:t>
            </a:r>
            <a:r>
              <a:rPr lang="en-US" sz="2200" i="1" dirty="0" err="1"/>
              <a:t>mức</a:t>
            </a:r>
            <a:r>
              <a:rPr lang="en-US" sz="2200" i="1" dirty="0"/>
              <a:t> </a:t>
            </a:r>
            <a:r>
              <a:rPr lang="en-US" sz="2200" i="1" dirty="0" err="1"/>
              <a:t>tầm</a:t>
            </a:r>
            <a:r>
              <a:rPr lang="en-US" sz="2200" i="1" dirty="0"/>
              <a:t> </a:t>
            </a:r>
            <a:r>
              <a:rPr lang="en-US" sz="2200" i="1" dirty="0" err="1"/>
              <a:t>mắt</a:t>
            </a:r>
            <a:r>
              <a:rPr lang="en-US" sz="2200" i="1" dirty="0"/>
              <a:t> </a:t>
            </a:r>
            <a:r>
              <a:rPr lang="en-US" sz="2200" i="1" dirty="0" err="1"/>
              <a:t>khó</a:t>
            </a:r>
            <a:r>
              <a:rPr lang="en-US" sz="2200" i="1" dirty="0"/>
              <a:t> </a:t>
            </a:r>
            <a:r>
              <a:rPr lang="en-US" sz="2200" i="1" dirty="0" err="1"/>
              <a:t>thấy</a:t>
            </a:r>
            <a:endParaRPr lang="en-US" sz="2200" i="1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sz="2200" b="1" dirty="0"/>
              <a:t> </a:t>
            </a:r>
            <a:r>
              <a:rPr lang="en-US" sz="2200" b="1" dirty="0" err="1"/>
              <a:t>Thì</a:t>
            </a:r>
            <a:r>
              <a:rPr lang="en-US" sz="2200" b="1" dirty="0"/>
              <a:t>: </a:t>
            </a:r>
            <a:r>
              <a:rPr lang="en-US" sz="2200" i="1" dirty="0" err="1"/>
              <a:t>Thời</a:t>
            </a:r>
            <a:r>
              <a:rPr lang="en-US" sz="2200" i="1" dirty="0"/>
              <a:t> </a:t>
            </a:r>
            <a:r>
              <a:rPr lang="en-US" sz="2200" i="1" dirty="0" err="1"/>
              <a:t>điểm</a:t>
            </a:r>
            <a:r>
              <a:rPr lang="en-US" sz="2200" i="1" dirty="0"/>
              <a:t> </a:t>
            </a:r>
            <a:r>
              <a:rPr lang="en-US" sz="2200" i="1" dirty="0" err="1"/>
              <a:t>thuận</a:t>
            </a:r>
            <a:r>
              <a:rPr lang="en-US" sz="2200" i="1" dirty="0"/>
              <a:t> </a:t>
            </a:r>
            <a:r>
              <a:rPr lang="en-US" sz="2200" i="1" dirty="0" err="1"/>
              <a:t>lợi</a:t>
            </a:r>
            <a:r>
              <a:rPr lang="en-US" sz="2200" i="1" dirty="0"/>
              <a:t> </a:t>
            </a:r>
            <a:r>
              <a:rPr lang="en-US" sz="2200" i="1" dirty="0" err="1"/>
              <a:t>để</a:t>
            </a:r>
            <a:r>
              <a:rPr lang="en-US" sz="2200" i="1" dirty="0"/>
              <a:t> </a:t>
            </a:r>
            <a:r>
              <a:rPr lang="en-US" sz="2200" i="1" dirty="0" err="1"/>
              <a:t>phát</a:t>
            </a:r>
            <a:r>
              <a:rPr lang="en-US" sz="2200" i="1" dirty="0"/>
              <a:t> </a:t>
            </a:r>
            <a:r>
              <a:rPr lang="en-US" sz="2200" i="1" dirty="0" err="1"/>
              <a:t>triển</a:t>
            </a:r>
            <a:r>
              <a:rPr lang="en-US" sz="2200" i="1" dirty="0"/>
              <a:t>, </a:t>
            </a:r>
            <a:r>
              <a:rPr lang="en-US" sz="2200" i="1" dirty="0" err="1"/>
              <a:t>thời</a:t>
            </a:r>
            <a:r>
              <a:rPr lang="en-US" sz="2200" i="1" dirty="0"/>
              <a:t> </a:t>
            </a:r>
            <a:r>
              <a:rPr lang="en-US" sz="2200" i="1" dirty="0" err="1"/>
              <a:t>điểm</a:t>
            </a:r>
            <a:r>
              <a:rPr lang="en-US" sz="2200" i="1" dirty="0"/>
              <a:t> </a:t>
            </a:r>
            <a:r>
              <a:rPr lang="en-US" sz="2200" i="1" dirty="0" err="1"/>
              <a:t>phát</a:t>
            </a:r>
            <a:r>
              <a:rPr lang="en-US" sz="2200" i="1" dirty="0"/>
              <a:t> </a:t>
            </a:r>
          </a:p>
          <a:p>
            <a:pPr>
              <a:lnSpc>
                <a:spcPct val="120000"/>
              </a:lnSpc>
            </a:pPr>
            <a:r>
              <a:rPr lang="en-US" sz="2200" i="1" dirty="0" err="1"/>
              <a:t>triển</a:t>
            </a:r>
            <a:r>
              <a:rPr lang="en-US" sz="2200" i="1" dirty="0"/>
              <a:t> </a:t>
            </a:r>
            <a:r>
              <a:rPr lang="en-US" sz="2200" i="1" dirty="0" err="1"/>
              <a:t>mạnh</a:t>
            </a:r>
            <a:r>
              <a:rPr lang="en-US" sz="2200" i="1" dirty="0"/>
              <a:t> </a:t>
            </a:r>
            <a:r>
              <a:rPr lang="en-US" sz="2200" i="1" dirty="0" err="1" smtClean="0"/>
              <a:t>nhất</a:t>
            </a:r>
            <a:r>
              <a:rPr lang="en-US" sz="2200" i="1" dirty="0" smtClean="0"/>
              <a:t>.</a:t>
            </a:r>
            <a:endParaRPr lang="en-US" sz="2200" i="1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sz="2200" b="1" dirty="0"/>
              <a:t> </a:t>
            </a:r>
            <a:r>
              <a:rPr lang="en-US" sz="2200" b="1" dirty="0" err="1"/>
              <a:t>Lúa</a:t>
            </a:r>
            <a:r>
              <a:rPr lang="en-US" sz="2200" b="1" dirty="0"/>
              <a:t> </a:t>
            </a:r>
            <a:r>
              <a:rPr lang="en-US" sz="2200" b="1" dirty="0" err="1"/>
              <a:t>tròn</a:t>
            </a:r>
            <a:r>
              <a:rPr lang="en-US" sz="2200" b="1" dirty="0"/>
              <a:t> </a:t>
            </a:r>
            <a:r>
              <a:rPr lang="en-US" sz="2200" b="1" dirty="0" err="1"/>
              <a:t>bụng</a:t>
            </a:r>
            <a:r>
              <a:rPr lang="en-US" sz="2200" b="1" dirty="0"/>
              <a:t> </a:t>
            </a:r>
            <a:r>
              <a:rPr lang="en-US" sz="2200" b="1" dirty="0" err="1"/>
              <a:t>sữa</a:t>
            </a:r>
            <a:r>
              <a:rPr lang="en-US" sz="2200" b="1" dirty="0"/>
              <a:t>: </a:t>
            </a:r>
            <a:r>
              <a:rPr lang="en-US" sz="2200" i="1" dirty="0" err="1"/>
              <a:t>những</a:t>
            </a:r>
            <a:r>
              <a:rPr lang="en-US" sz="2200" i="1" dirty="0"/>
              <a:t> </a:t>
            </a:r>
            <a:r>
              <a:rPr lang="en-US" sz="2200" i="1" dirty="0" err="1"/>
              <a:t>hạt</a:t>
            </a:r>
            <a:r>
              <a:rPr lang="en-US" sz="2200" i="1" dirty="0"/>
              <a:t> </a:t>
            </a:r>
            <a:r>
              <a:rPr lang="en-US" sz="2200" i="1" dirty="0" err="1"/>
              <a:t>lúa</a:t>
            </a:r>
            <a:r>
              <a:rPr lang="en-US" sz="2200" i="1" dirty="0"/>
              <a:t> non </a:t>
            </a:r>
            <a:r>
              <a:rPr lang="en-US" sz="2200" i="1" dirty="0" err="1"/>
              <a:t>bên</a:t>
            </a:r>
            <a:r>
              <a:rPr lang="en-US" sz="2200" i="1" dirty="0"/>
              <a:t> </a:t>
            </a:r>
            <a:r>
              <a:rPr lang="en-US" sz="2200" i="1" dirty="0" err="1"/>
              <a:t>trong</a:t>
            </a:r>
            <a:r>
              <a:rPr lang="en-US" sz="2200" i="1" dirty="0"/>
              <a:t> </a:t>
            </a:r>
            <a:r>
              <a:rPr lang="en-US" sz="2200" i="1" dirty="0" err="1"/>
              <a:t>chứa</a:t>
            </a:r>
            <a:r>
              <a:rPr lang="en-US" sz="2200" i="1" dirty="0"/>
              <a:t> </a:t>
            </a:r>
          </a:p>
          <a:p>
            <a:pPr>
              <a:lnSpc>
                <a:spcPct val="120000"/>
              </a:lnSpc>
            </a:pPr>
            <a:r>
              <a:rPr lang="en-US" sz="2200" i="1" dirty="0"/>
              <a:t> </a:t>
            </a:r>
            <a:r>
              <a:rPr lang="en-US" sz="2200" i="1" dirty="0" err="1"/>
              <a:t>chất</a:t>
            </a:r>
            <a:r>
              <a:rPr lang="en-US" sz="2200" i="1" dirty="0"/>
              <a:t> </a:t>
            </a:r>
            <a:r>
              <a:rPr lang="en-US" sz="2200" i="1" dirty="0" err="1"/>
              <a:t>bột</a:t>
            </a:r>
            <a:r>
              <a:rPr lang="en-US" sz="2200" i="1" dirty="0"/>
              <a:t> </a:t>
            </a:r>
            <a:r>
              <a:rPr lang="en-US" sz="2200" i="1" dirty="0" err="1"/>
              <a:t>đang</a:t>
            </a:r>
            <a:r>
              <a:rPr lang="en-US" sz="2200" i="1" dirty="0"/>
              <a:t> </a:t>
            </a:r>
            <a:r>
              <a:rPr lang="en-US" sz="2200" i="1" dirty="0" err="1"/>
              <a:t>hình</a:t>
            </a:r>
            <a:r>
              <a:rPr lang="en-US" sz="2200" i="1" dirty="0"/>
              <a:t> </a:t>
            </a:r>
            <a:r>
              <a:rPr lang="en-US" sz="2200" i="1" dirty="0" err="1"/>
              <a:t>thành</a:t>
            </a:r>
            <a:r>
              <a:rPr lang="en-US" sz="2200" i="1" dirty="0"/>
              <a:t>, </a:t>
            </a:r>
            <a:r>
              <a:rPr lang="en-US" sz="2200" i="1" dirty="0" err="1"/>
              <a:t>dạng</a:t>
            </a:r>
            <a:r>
              <a:rPr lang="en-US" sz="2200" i="1" dirty="0"/>
              <a:t> </a:t>
            </a:r>
            <a:r>
              <a:rPr lang="en-US" sz="2200" i="1" dirty="0" err="1"/>
              <a:t>lỏng</a:t>
            </a:r>
            <a:r>
              <a:rPr lang="en-US" sz="2200" i="1" dirty="0"/>
              <a:t> </a:t>
            </a:r>
            <a:r>
              <a:rPr lang="en-US" sz="2200" i="1" dirty="0" err="1"/>
              <a:t>như</a:t>
            </a:r>
            <a:r>
              <a:rPr lang="en-US" sz="2200" i="1" dirty="0"/>
              <a:t> </a:t>
            </a:r>
            <a:r>
              <a:rPr lang="en-US" sz="2200" i="1" dirty="0" err="1"/>
              <a:t>sữa</a:t>
            </a:r>
            <a:r>
              <a:rPr lang="en-US" sz="2200" i="1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039864961"/>
      </p:ext>
    </p:extLst>
  </p:cSld>
  <p:clrMapOvr>
    <a:masterClrMapping/>
  </p:clrMapOvr>
  <p:transition spd="slow">
    <p:diamond/>
    <p:sndAc>
      <p:stSnd>
        <p:snd r:embed="rId2" name="arrow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ung sữa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0"/>
            <a:ext cx="4343400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2514601" y="3429000"/>
            <a:ext cx="1897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00FF"/>
                </a:solidFill>
              </a:rPr>
              <a:t>Lúa trổ bông</a:t>
            </a:r>
          </a:p>
        </p:txBody>
      </p:sp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5029200" y="3581400"/>
            <a:ext cx="762000" cy="304800"/>
          </a:xfrm>
          <a:prstGeom prst="rightArrow">
            <a:avLst>
              <a:gd name="adj1" fmla="val 50000"/>
              <a:gd name="adj2" fmla="val 6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6248400" y="3395663"/>
            <a:ext cx="411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</a:rPr>
              <a:t>Lúa thời kì bụng sữa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6248400" y="4800600"/>
            <a:ext cx="4038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400">
                <a:solidFill>
                  <a:srgbClr val="FF3300"/>
                </a:solidFill>
              </a:rPr>
              <a:t>Những hạt lúa non bên trong chứa chất bột đang hình thành dạng lỏng như sữa</a:t>
            </a:r>
          </a:p>
        </p:txBody>
      </p:sp>
      <p:sp>
        <p:nvSpPr>
          <p:cNvPr id="8199" name="AutoShape 7"/>
          <p:cNvSpPr>
            <a:spLocks noChangeArrowheads="1"/>
          </p:cNvSpPr>
          <p:nvPr/>
        </p:nvSpPr>
        <p:spPr bwMode="auto">
          <a:xfrm>
            <a:off x="8001000" y="3886200"/>
            <a:ext cx="304800" cy="533400"/>
          </a:xfrm>
          <a:prstGeom prst="downArrow">
            <a:avLst>
              <a:gd name="adj1" fmla="val 50000"/>
              <a:gd name="adj2" fmla="val 437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00" name="AutoShape 8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906000" y="6248400"/>
            <a:ext cx="762000" cy="6096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8201" name="Picture 9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"/>
            <a:ext cx="4389438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58051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76"/>
            <a:ext cx="12192000" cy="68818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98594" y="-23876"/>
            <a:ext cx="73948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chiền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chiện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2"/>
          <p:cNvSpPr txBox="1">
            <a:spLocks noChangeArrowheads="1"/>
          </p:cNvSpPr>
          <p:nvPr/>
        </p:nvSpPr>
        <p:spPr bwMode="auto">
          <a:xfrm>
            <a:off x="2248777" y="1176453"/>
            <a:ext cx="4038600" cy="514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Con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chim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chiền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chiện</a:t>
            </a:r>
            <a:endParaRPr lang="en-US" altLang="en-US" sz="2400" b="1" kern="0" dirty="0">
              <a:solidFill>
                <a:srgbClr val="00206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Bay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vút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, </a:t>
            </a:r>
            <a:r>
              <a:rPr lang="en-US" altLang="en-US" sz="2400" b="1" u="sng" kern="0" dirty="0" err="1">
                <a:solidFill>
                  <a:srgbClr val="FF0000"/>
                </a:solidFill>
                <a:latin typeface="Arial"/>
                <a:cs typeface="Arial"/>
              </a:rPr>
              <a:t>vút</a:t>
            </a:r>
            <a:r>
              <a:rPr lang="en-US" altLang="en-US" sz="2400" b="1" u="sng" kern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altLang="en-US" sz="2400" b="1" u="sng" kern="0" dirty="0" err="1">
                <a:solidFill>
                  <a:srgbClr val="FF0000"/>
                </a:solidFill>
                <a:latin typeface="Arial"/>
                <a:cs typeface="Arial"/>
              </a:rPr>
              <a:t>cao</a:t>
            </a:r>
            <a:endParaRPr lang="en-US" altLang="en-US" sz="2400" b="1" u="sng" kern="0" dirty="0">
              <a:solidFill>
                <a:srgbClr val="FF00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Lòng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đầy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u="sng" kern="0" dirty="0" err="1">
                <a:solidFill>
                  <a:srgbClr val="FF0000"/>
                </a:solidFill>
                <a:latin typeface="Arial"/>
                <a:cs typeface="Arial"/>
              </a:rPr>
              <a:t>yêu</a:t>
            </a:r>
            <a:r>
              <a:rPr lang="en-US" altLang="en-US" sz="2400" b="1" u="sng" kern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altLang="en-US" sz="2400" b="1" u="sng" kern="0" dirty="0" err="1">
                <a:solidFill>
                  <a:srgbClr val="FF0000"/>
                </a:solidFill>
                <a:latin typeface="Arial"/>
                <a:cs typeface="Arial"/>
              </a:rPr>
              <a:t>mến</a:t>
            </a:r>
            <a:endParaRPr lang="en-US" altLang="en-US" sz="2400" b="1" u="sng" kern="0" dirty="0">
              <a:solidFill>
                <a:srgbClr val="FF00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Khúc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hát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u="sng" kern="0" dirty="0" err="1">
                <a:solidFill>
                  <a:srgbClr val="FF0000"/>
                </a:solidFill>
                <a:latin typeface="Arial"/>
                <a:cs typeface="Arial"/>
              </a:rPr>
              <a:t>ngọt</a:t>
            </a:r>
            <a:r>
              <a:rPr lang="en-US" altLang="en-US" sz="2400" b="1" u="sng" kern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altLang="en-US" sz="2400" b="1" u="sng" kern="0" dirty="0" err="1">
                <a:solidFill>
                  <a:srgbClr val="FF0000"/>
                </a:solidFill>
                <a:latin typeface="Arial"/>
                <a:cs typeface="Arial"/>
              </a:rPr>
              <a:t>ngào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b="1" kern="0" dirty="0">
              <a:solidFill>
                <a:srgbClr val="00206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kern="0" dirty="0" err="1">
                <a:solidFill>
                  <a:schemeClr val="tx2"/>
                </a:solidFill>
                <a:latin typeface="Arial"/>
                <a:cs typeface="Arial"/>
              </a:rPr>
              <a:t>Cánh</a:t>
            </a:r>
            <a:r>
              <a:rPr lang="en-US" altLang="en-US" sz="2400" b="1" kern="0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chemeClr val="tx2"/>
                </a:solidFill>
                <a:latin typeface="Arial"/>
                <a:cs typeface="Arial"/>
              </a:rPr>
              <a:t>đập</a:t>
            </a:r>
            <a:r>
              <a:rPr lang="en-US" altLang="en-US" sz="2400" b="1" kern="0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chemeClr val="tx2"/>
                </a:solidFill>
                <a:latin typeface="Arial"/>
                <a:cs typeface="Arial"/>
              </a:rPr>
              <a:t>trời</a:t>
            </a:r>
            <a:r>
              <a:rPr lang="en-US" altLang="en-US" sz="2400" b="1" kern="0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chemeClr val="tx2"/>
                </a:solidFill>
                <a:latin typeface="Arial"/>
                <a:cs typeface="Arial"/>
              </a:rPr>
              <a:t>xanh</a:t>
            </a:r>
            <a:endParaRPr lang="en-US" altLang="en-US" sz="2400" b="1" kern="0" dirty="0">
              <a:solidFill>
                <a:schemeClr val="tx2"/>
              </a:solidFill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u="sng" kern="0" dirty="0">
                <a:solidFill>
                  <a:srgbClr val="FF0000"/>
                </a:solidFill>
                <a:latin typeface="Arial"/>
                <a:cs typeface="Arial"/>
              </a:rPr>
              <a:t>Cao </a:t>
            </a:r>
            <a:r>
              <a:rPr lang="en-US" altLang="en-US" sz="2400" b="1" u="sng" kern="0" dirty="0" err="1">
                <a:solidFill>
                  <a:srgbClr val="FF0000"/>
                </a:solidFill>
                <a:latin typeface="Arial"/>
                <a:cs typeface="Arial"/>
              </a:rPr>
              <a:t>hoài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, </a:t>
            </a:r>
            <a:r>
              <a:rPr lang="en-US" altLang="en-US" sz="2400" b="1" u="sng" kern="0" dirty="0" err="1">
                <a:solidFill>
                  <a:srgbClr val="FF0000"/>
                </a:solidFill>
                <a:latin typeface="Arial"/>
                <a:cs typeface="Arial"/>
              </a:rPr>
              <a:t>cao</a:t>
            </a:r>
            <a:r>
              <a:rPr lang="en-US" altLang="en-US" sz="2400" b="1" u="sng" kern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altLang="en-US" sz="2400" b="1" u="sng" kern="0" dirty="0" err="1">
                <a:solidFill>
                  <a:srgbClr val="FF0000"/>
                </a:solidFill>
                <a:latin typeface="Arial"/>
                <a:cs typeface="Arial"/>
              </a:rPr>
              <a:t>vợi</a:t>
            </a:r>
            <a:endParaRPr lang="en-US" altLang="en-US" sz="2400" b="1" u="sng" kern="0" dirty="0">
              <a:solidFill>
                <a:srgbClr val="FF00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Tiếng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hót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u="sng" kern="0" dirty="0">
                <a:solidFill>
                  <a:srgbClr val="FF0000"/>
                </a:solidFill>
                <a:latin typeface="Arial"/>
                <a:cs typeface="Arial"/>
              </a:rPr>
              <a:t>long </a:t>
            </a:r>
            <a:r>
              <a:rPr lang="en-US" altLang="en-US" sz="2400" b="1" u="sng" kern="0" dirty="0" err="1">
                <a:solidFill>
                  <a:srgbClr val="FF0000"/>
                </a:solidFill>
                <a:latin typeface="Arial"/>
                <a:cs typeface="Arial"/>
              </a:rPr>
              <a:t>lanh</a:t>
            </a:r>
            <a:endParaRPr lang="en-US" altLang="en-US" sz="2400" b="1" u="sng" kern="0" dirty="0">
              <a:solidFill>
                <a:srgbClr val="FF00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Như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cành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u="sng" kern="0" dirty="0" err="1">
                <a:solidFill>
                  <a:srgbClr val="FF0000"/>
                </a:solidFill>
                <a:latin typeface="Arial"/>
                <a:cs typeface="Arial"/>
              </a:rPr>
              <a:t>sương</a:t>
            </a:r>
            <a:r>
              <a:rPr lang="en-US" altLang="en-US" sz="2400" b="1" u="sng" kern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altLang="en-US" sz="2400" b="1" u="sng" kern="0" dirty="0" err="1">
                <a:solidFill>
                  <a:srgbClr val="FF0000"/>
                </a:solidFill>
                <a:latin typeface="Arial"/>
                <a:cs typeface="Arial"/>
              </a:rPr>
              <a:t>chói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b="1" kern="0" dirty="0">
              <a:solidFill>
                <a:srgbClr val="00206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u="sng" kern="0" dirty="0" err="1">
                <a:solidFill>
                  <a:srgbClr val="FF0000"/>
                </a:solidFill>
                <a:latin typeface="Arial"/>
                <a:cs typeface="Arial"/>
              </a:rPr>
              <a:t>Chim</a:t>
            </a:r>
            <a:r>
              <a:rPr lang="en-US" altLang="en-US" sz="2400" b="1" u="sng" kern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altLang="en-US" sz="2400" b="1" u="sng" kern="0" dirty="0" err="1">
                <a:solidFill>
                  <a:srgbClr val="FF0000"/>
                </a:solidFill>
                <a:latin typeface="Arial"/>
                <a:cs typeface="Arial"/>
              </a:rPr>
              <a:t>ơi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, </a:t>
            </a:r>
            <a:r>
              <a:rPr lang="en-US" altLang="en-US" sz="2400" b="1" u="sng" kern="0" dirty="0" err="1">
                <a:solidFill>
                  <a:srgbClr val="FF0000"/>
                </a:solidFill>
                <a:latin typeface="Arial"/>
                <a:cs typeface="Arial"/>
              </a:rPr>
              <a:t>chim</a:t>
            </a:r>
            <a:r>
              <a:rPr lang="en-US" altLang="en-US" sz="2400" b="1" u="sng" kern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altLang="en-US" sz="2400" b="1" u="sng" kern="0" dirty="0" err="1">
                <a:solidFill>
                  <a:srgbClr val="FF0000"/>
                </a:solidFill>
                <a:latin typeface="Arial"/>
                <a:cs typeface="Arial"/>
              </a:rPr>
              <a:t>nói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u="sng" kern="0" dirty="0" err="1">
                <a:solidFill>
                  <a:srgbClr val="FF0000"/>
                </a:solidFill>
                <a:latin typeface="Arial"/>
                <a:cs typeface="Arial"/>
              </a:rPr>
              <a:t>Chuyện</a:t>
            </a:r>
            <a:r>
              <a:rPr lang="en-US" altLang="en-US" sz="2400" b="1" u="sng" kern="0" dirty="0">
                <a:solidFill>
                  <a:srgbClr val="FF0000"/>
                </a:solidFill>
                <a:latin typeface="Arial"/>
                <a:cs typeface="Arial"/>
              </a:rPr>
              <a:t> chi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, </a:t>
            </a:r>
            <a:r>
              <a:rPr lang="en-US" altLang="en-US" sz="2400" b="1" u="sng" kern="0" dirty="0" err="1">
                <a:solidFill>
                  <a:srgbClr val="FF0000"/>
                </a:solidFill>
                <a:latin typeface="Arial"/>
                <a:cs typeface="Arial"/>
              </a:rPr>
              <a:t>chuyện</a:t>
            </a:r>
            <a:r>
              <a:rPr lang="en-US" altLang="en-US" sz="2400" b="1" u="sng" kern="0" dirty="0">
                <a:solidFill>
                  <a:srgbClr val="FF0000"/>
                </a:solidFill>
                <a:latin typeface="Arial"/>
                <a:cs typeface="Arial"/>
              </a:rPr>
              <a:t> chi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?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Lòng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vui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bối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rối</a:t>
            </a:r>
            <a:endParaRPr lang="en-US" altLang="en-US" sz="2400" b="1" kern="0" dirty="0">
              <a:solidFill>
                <a:srgbClr val="00206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Đời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lên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đến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thì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…</a:t>
            </a:r>
          </a:p>
        </p:txBody>
      </p:sp>
      <p:sp>
        <p:nvSpPr>
          <p:cNvPr id="10" name="Rectangle 42"/>
          <p:cNvSpPr txBox="1">
            <a:spLocks noChangeArrowheads="1"/>
          </p:cNvSpPr>
          <p:nvPr/>
        </p:nvSpPr>
        <p:spPr bwMode="auto">
          <a:xfrm>
            <a:off x="6727517" y="1200329"/>
            <a:ext cx="4038600" cy="511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Tiếng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ngọc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u="sng" kern="0" dirty="0" err="1">
                <a:solidFill>
                  <a:srgbClr val="FF0000"/>
                </a:solidFill>
                <a:latin typeface="Arial"/>
                <a:cs typeface="Arial"/>
              </a:rPr>
              <a:t>trong</a:t>
            </a:r>
            <a:r>
              <a:rPr lang="en-US" altLang="en-US" sz="2400" b="1" u="sng" kern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altLang="en-US" sz="2400" b="1" u="sng" kern="0" dirty="0" err="1">
                <a:solidFill>
                  <a:srgbClr val="FF0000"/>
                </a:solidFill>
                <a:latin typeface="Arial"/>
                <a:cs typeface="Arial"/>
              </a:rPr>
              <a:t>veo</a:t>
            </a:r>
            <a:endParaRPr lang="en-US" altLang="en-US" sz="2400" b="1" u="sng" kern="0" dirty="0">
              <a:solidFill>
                <a:srgbClr val="FF00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Chim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gieo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từng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chuỗi</a:t>
            </a:r>
            <a:endParaRPr lang="en-US" altLang="en-US" sz="2400" b="1" kern="0" dirty="0">
              <a:solidFill>
                <a:srgbClr val="00206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Lòng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chim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vui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nhiều</a:t>
            </a:r>
            <a:endParaRPr lang="en-US" altLang="en-US" sz="2400" b="1" kern="0" dirty="0">
              <a:solidFill>
                <a:srgbClr val="00206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Hót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không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biết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mỏi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b="1" kern="0" dirty="0">
              <a:solidFill>
                <a:srgbClr val="00206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Chim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bay,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chim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sà</a:t>
            </a:r>
            <a:endParaRPr lang="en-US" altLang="en-US" sz="2400" b="1" kern="0" dirty="0">
              <a:solidFill>
                <a:srgbClr val="00206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Lúa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tròn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bụng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sữa</a:t>
            </a:r>
            <a:endParaRPr lang="en-US" altLang="en-US" sz="2400" b="1" kern="0" dirty="0">
              <a:solidFill>
                <a:srgbClr val="00206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Đồng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quê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u="sng" kern="0" dirty="0" err="1">
                <a:solidFill>
                  <a:srgbClr val="FF0000"/>
                </a:solidFill>
                <a:latin typeface="Arial"/>
                <a:cs typeface="Arial"/>
              </a:rPr>
              <a:t>chan</a:t>
            </a:r>
            <a:r>
              <a:rPr lang="en-US" altLang="en-US" sz="2400" b="1" u="sng" kern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altLang="en-US" sz="2400" b="1" u="sng" kern="0" dirty="0" err="1">
                <a:solidFill>
                  <a:srgbClr val="FF0000"/>
                </a:solidFill>
                <a:latin typeface="Arial"/>
                <a:cs typeface="Arial"/>
              </a:rPr>
              <a:t>chứa</a:t>
            </a:r>
            <a:endParaRPr lang="en-US" altLang="en-US" sz="2400" b="1" u="sng" kern="0" dirty="0">
              <a:solidFill>
                <a:srgbClr val="FF00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Những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lời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chim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ca</a:t>
            </a:r>
            <a:endParaRPr lang="en-US" altLang="en-US" sz="2400" b="1" kern="0" dirty="0">
              <a:solidFill>
                <a:srgbClr val="00206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b="1" kern="0" dirty="0">
              <a:solidFill>
                <a:srgbClr val="00206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Bay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cao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, </a:t>
            </a:r>
            <a:r>
              <a:rPr lang="en-US" altLang="en-US" sz="2400" b="1" u="sng" kern="0" dirty="0" err="1">
                <a:solidFill>
                  <a:srgbClr val="FF0000"/>
                </a:solidFill>
                <a:latin typeface="Arial"/>
                <a:cs typeface="Arial"/>
              </a:rPr>
              <a:t>cao</a:t>
            </a:r>
            <a:r>
              <a:rPr lang="en-US" altLang="en-US" sz="2400" b="1" u="sng" kern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altLang="en-US" sz="2400" b="1" u="sng" kern="0" dirty="0" err="1">
                <a:solidFill>
                  <a:srgbClr val="FF0000"/>
                </a:solidFill>
                <a:latin typeface="Arial"/>
                <a:cs typeface="Arial"/>
              </a:rPr>
              <a:t>vút</a:t>
            </a:r>
            <a:endParaRPr lang="en-US" altLang="en-US" sz="2400" b="1" u="sng" kern="0" dirty="0">
              <a:solidFill>
                <a:srgbClr val="FF00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Chim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u="sng" kern="0" dirty="0" err="1">
                <a:solidFill>
                  <a:srgbClr val="FF0000"/>
                </a:solidFill>
                <a:latin typeface="Arial"/>
                <a:cs typeface="Arial"/>
              </a:rPr>
              <a:t>biến</a:t>
            </a:r>
            <a:r>
              <a:rPr lang="en-US" altLang="en-US" sz="2400" b="1" u="sng" kern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altLang="en-US" sz="2400" b="1" u="sng" kern="0" dirty="0" err="1">
                <a:solidFill>
                  <a:srgbClr val="FF0000"/>
                </a:solidFill>
                <a:latin typeface="Arial"/>
                <a:cs typeface="Arial"/>
              </a:rPr>
              <a:t>mất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rồi</a:t>
            </a:r>
            <a:endParaRPr lang="en-US" altLang="en-US" sz="2400" b="1" kern="0" dirty="0">
              <a:solidFill>
                <a:srgbClr val="00206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Chỉ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còn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tiếng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kern="0" dirty="0" err="1">
                <a:solidFill>
                  <a:srgbClr val="002060"/>
                </a:solidFill>
                <a:latin typeface="Arial"/>
                <a:cs typeface="Arial"/>
              </a:rPr>
              <a:t>hót</a:t>
            </a:r>
            <a:endParaRPr lang="en-US" altLang="en-US" sz="2400" b="1" kern="0" dirty="0">
              <a:solidFill>
                <a:srgbClr val="00206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u="sng" kern="0" dirty="0" err="1">
                <a:solidFill>
                  <a:srgbClr val="FF0000"/>
                </a:solidFill>
                <a:latin typeface="Arial"/>
                <a:cs typeface="Arial"/>
              </a:rPr>
              <a:t>Làm</a:t>
            </a:r>
            <a:r>
              <a:rPr lang="en-US" altLang="en-US" sz="2400" b="1" u="sng" kern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altLang="en-US" sz="2400" b="1" u="sng" kern="0" dirty="0" err="1">
                <a:solidFill>
                  <a:srgbClr val="FF0000"/>
                </a:solidFill>
                <a:latin typeface="Arial"/>
                <a:cs typeface="Arial"/>
              </a:rPr>
              <a:t>xanh</a:t>
            </a:r>
            <a:r>
              <a:rPr lang="en-US" altLang="en-US" sz="2400" b="1" u="sng" kern="0" dirty="0">
                <a:solidFill>
                  <a:srgbClr val="FF0000"/>
                </a:solidFill>
                <a:latin typeface="Arial"/>
                <a:cs typeface="Arial"/>
              </a:rPr>
              <a:t> da </a:t>
            </a:r>
            <a:r>
              <a:rPr lang="en-US" altLang="en-US" sz="2400" b="1" u="sng" kern="0" dirty="0" err="1">
                <a:solidFill>
                  <a:srgbClr val="FF0000"/>
                </a:solidFill>
                <a:latin typeface="Arial"/>
                <a:cs typeface="Arial"/>
              </a:rPr>
              <a:t>trời</a:t>
            </a:r>
            <a:r>
              <a:rPr lang="en-US" altLang="en-US" sz="2400" b="1" kern="0" dirty="0">
                <a:solidFill>
                  <a:srgbClr val="002060"/>
                </a:solidFill>
                <a:latin typeface="Arial"/>
                <a:cs typeface="Arial"/>
              </a:rPr>
              <a:t>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72741" y="799665"/>
            <a:ext cx="2033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AD47">
                    <a:lumMod val="50000"/>
                  </a:srgbClr>
                </a:solidFill>
              </a:rPr>
              <a:t>HUY CẬN</a:t>
            </a:r>
          </a:p>
        </p:txBody>
      </p:sp>
    </p:spTree>
    <p:extLst>
      <p:ext uri="{BB962C8B-B14F-4D97-AF65-F5344CB8AC3E}">
        <p14:creationId xmlns="" xmlns:p14="http://schemas.microsoft.com/office/powerpoint/2010/main" val="128230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9"/>
          <p:cNvSpPr txBox="1">
            <a:spLocks noChangeArrowheads="1"/>
          </p:cNvSpPr>
          <p:nvPr/>
        </p:nvSpPr>
        <p:spPr bwMode="auto">
          <a:xfrm>
            <a:off x="2238232" y="706059"/>
            <a:ext cx="995376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1.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chim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chiền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chiện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bay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lượn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giữa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khung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cảnh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thiên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nhiên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như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thế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?</a:t>
            </a:r>
          </a:p>
        </p:txBody>
      </p:sp>
    </p:spTree>
    <p:extLst>
      <p:ext uri="{BB962C8B-B14F-4D97-AF65-F5344CB8AC3E}">
        <p14:creationId xmlns="" xmlns:p14="http://schemas.microsoft.com/office/powerpoint/2010/main" val="347687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1244220" y="634857"/>
            <a:ext cx="9703559" cy="3539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    </a:t>
            </a:r>
            <a:endParaRPr lang="en-US" sz="2400" b="1" i="1" u="sng" dirty="0">
              <a:solidFill>
                <a:schemeClr val="accent6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 marL="342900" indent="-34290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		   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Con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chim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chiền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chiện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 bay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lượn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trên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cánh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đồng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lúa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,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giữa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một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không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gian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rất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cao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,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rất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rộng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84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78&quot;/&gt;&lt;/object&gt;&lt;object type=&quot;3&quot; unique_id=&quot;10006&quot;&gt;&lt;property id=&quot;20148&quot; value=&quot;5&quot;/&gt;&lt;property id=&quot;20300&quot; value=&quot;Slide 4&quot;/&gt;&lt;property id=&quot;20307&quot; value=&quot;261&quot;/&gt;&lt;/object&gt;&lt;object type=&quot;3&quot; unique_id=&quot;10007&quot;&gt;&lt;property id=&quot;20148&quot; value=&quot;5&quot;/&gt;&lt;property id=&quot;20300&quot; value=&quot;Slide 5&quot;/&gt;&lt;property id=&quot;20307&quot; value=&quot;298&quot;/&gt;&lt;/object&gt;&lt;object type=&quot;3&quot; unique_id=&quot;10008&quot;&gt;&lt;property id=&quot;20148&quot; value=&quot;5&quot;/&gt;&lt;property id=&quot;20300&quot; value=&quot;Slide 6&quot;/&gt;&lt;property id=&quot;20307&quot; value=&quot;282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71&quot;/&gt;&lt;/object&gt;&lt;object type=&quot;3&quot; unique_id=&quot;10011&quot;&gt;&lt;property id=&quot;20148&quot; value=&quot;5&quot;/&gt;&lt;property id=&quot;20300&quot; value=&quot;Slide 10&quot;/&gt;&lt;property id=&quot;20307&quot; value=&quot;272&quot;/&gt;&lt;/object&gt;&lt;object type=&quot;3&quot; unique_id=&quot;10012&quot;&gt;&lt;property id=&quot;20148&quot; value=&quot;5&quot;/&gt;&lt;property id=&quot;20300&quot; value=&quot;Slide 12&quot;/&gt;&lt;property id=&quot;20307&quot; value=&quot;311&quot;/&gt;&lt;/object&gt;&lt;object type=&quot;3&quot; unique_id=&quot;10013&quot;&gt;&lt;property id=&quot;20148&quot; value=&quot;5&quot;/&gt;&lt;property id=&quot;20300&quot; value=&quot;Slide 14&quot;/&gt;&lt;property id=&quot;20307&quot; value=&quot;273&quot;/&gt;&lt;/object&gt;&lt;object type=&quot;3&quot; unique_id=&quot;10014&quot;&gt;&lt;property id=&quot;20148&quot; value=&quot;5&quot;/&gt;&lt;property id=&quot;20300&quot; value=&quot;Slide 16&quot;/&gt;&lt;property id=&quot;20307&quot; value=&quot;274&quot;/&gt;&lt;/object&gt;&lt;object type=&quot;3&quot; unique_id=&quot;10016&quot;&gt;&lt;property id=&quot;20148&quot; value=&quot;5&quot;/&gt;&lt;property id=&quot;20300&quot; value=&quot;Slide 19&quot;/&gt;&lt;property id=&quot;20307&quot; value=&quot;266&quot;/&gt;&lt;/object&gt;&lt;object type=&quot;3&quot; unique_id=&quot;10017&quot;&gt;&lt;property id=&quot;20148&quot; value=&quot;5&quot;/&gt;&lt;property id=&quot;20300&quot; value=&quot;Slide 20&quot;/&gt;&lt;property id=&quot;20307&quot; value=&quot;275&quot;/&gt;&lt;/object&gt;&lt;object type=&quot;3&quot; unique_id=&quot;10018&quot;&gt;&lt;property id=&quot;20148&quot; value=&quot;5&quot;/&gt;&lt;property id=&quot;20300&quot; value=&quot;Slide 21&quot;/&gt;&lt;property id=&quot;20307&quot; value=&quot;280&quot;/&gt;&lt;/object&gt;&lt;object type=&quot;3&quot; unique_id=&quot;10019&quot;&gt;&lt;property id=&quot;20148&quot; value=&quot;5&quot;/&gt;&lt;property id=&quot;20300&quot; value=&quot;Slide 22&quot;/&gt;&lt;property id=&quot;20307&quot; value=&quot;297&quot;/&gt;&lt;/object&gt;&lt;object type=&quot;3&quot; unique_id=&quot;10020&quot;&gt;&lt;property id=&quot;20148&quot; value=&quot;5&quot;/&gt;&lt;property id=&quot;20300&quot; value=&quot;Slide 23&quot;/&gt;&lt;property id=&quot;20307&quot; value=&quot;303&quot;/&gt;&lt;/object&gt;&lt;object type=&quot;3&quot; unique_id=&quot;10021&quot;&gt;&lt;property id=&quot;20148&quot; value=&quot;5&quot;/&gt;&lt;property id=&quot;20300&quot; value=&quot;Slide 24&quot;/&gt;&lt;property id=&quot;20307&quot; value=&quot;263&quot;/&gt;&lt;/object&gt;&lt;object type=&quot;3&quot; unique_id=&quot;10022&quot;&gt;&lt;property id=&quot;20148&quot; value=&quot;5&quot;/&gt;&lt;property id=&quot;20300&quot; value=&quot;Slide 25&quot;/&gt;&lt;property id=&quot;20307&quot; value=&quot;314&quot;/&gt;&lt;/object&gt;&lt;object type=&quot;3&quot; unique_id=&quot;10023&quot;&gt;&lt;property id=&quot;20148&quot; value=&quot;5&quot;/&gt;&lt;property id=&quot;20300&quot; value=&quot;Slide 26&quot;/&gt;&lt;property id=&quot;20307&quot; value=&quot;269&quot;/&gt;&lt;/object&gt;&lt;object type=&quot;3&quot; unique_id=&quot;10376&quot;&gt;&lt;property id=&quot;20148&quot; value=&quot;5&quot;/&gt;&lt;property id=&quot;20300&quot; value=&quot;Slide 9&quot;/&gt;&lt;property id=&quot;20307&quot; value=&quot;315&quot;/&gt;&lt;/object&gt;&lt;object type=&quot;3&quot; unique_id=&quot;10377&quot;&gt;&lt;property id=&quot;20148&quot; value=&quot;5&quot;/&gt;&lt;property id=&quot;20300&quot; value=&quot;Slide 11&quot;/&gt;&lt;property id=&quot;20307&quot; value=&quot;316&quot;/&gt;&lt;/object&gt;&lt;object type=&quot;3&quot; unique_id=&quot;10378&quot;&gt;&lt;property id=&quot;20148&quot; value=&quot;5&quot;/&gt;&lt;property id=&quot;20300&quot; value=&quot;Slide 13&quot;/&gt;&lt;property id=&quot;20307&quot; value=&quot;317&quot;/&gt;&lt;/object&gt;&lt;object type=&quot;3&quot; unique_id=&quot;10379&quot;&gt;&lt;property id=&quot;20148&quot; value=&quot;5&quot;/&gt;&lt;property id=&quot;20300&quot; value=&quot;Slide 15&quot;/&gt;&lt;property id=&quot;20307&quot; value=&quot;319&quot;/&gt;&lt;/object&gt;&lt;object type=&quot;3&quot; unique_id=&quot;10380&quot;&gt;&lt;property id=&quot;20148&quot; value=&quot;5&quot;/&gt;&lt;property id=&quot;20300&quot; value=&quot;Slide 17&quot;/&gt;&lt;property id=&quot;20307&quot; value=&quot;320&quot;/&gt;&lt;/object&gt;&lt;object type=&quot;3&quot; unique_id=&quot;10381&quot;&gt;&lt;property id=&quot;20148&quot; value=&quot;5&quot;/&gt;&lt;property id=&quot;20300&quot; value=&quot;Slide 18&quot;/&gt;&lt;property id=&quot;20307&quot; value=&quot;318&quot;/&gt;&lt;/object&gt;&lt;/object&gt;&lt;object type=&quot;8&quot; unique_id=&quot;1004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1462</TotalTime>
  <Words>730</Words>
  <Application>Microsoft Office PowerPoint</Application>
  <PresentationFormat>Custom</PresentationFormat>
  <Paragraphs>162</Paragraphs>
  <Slides>26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HANG</dc:creator>
  <cp:lastModifiedBy>Ms Dung</cp:lastModifiedBy>
  <cp:revision>39</cp:revision>
  <dcterms:created xsi:type="dcterms:W3CDTF">2019-04-24T13:15:27Z</dcterms:created>
  <dcterms:modified xsi:type="dcterms:W3CDTF">2022-03-09T09:46:18Z</dcterms:modified>
</cp:coreProperties>
</file>