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notesMasterIdLst>
    <p:notesMasterId r:id="rId25"/>
  </p:notesMasterIdLst>
  <p:handoutMasterIdLst>
    <p:handoutMasterId r:id="rId26"/>
  </p:handoutMasterIdLst>
  <p:sldIdLst>
    <p:sldId id="348" r:id="rId2"/>
    <p:sldId id="355" r:id="rId3"/>
    <p:sldId id="367" r:id="rId4"/>
    <p:sldId id="306" r:id="rId5"/>
    <p:sldId id="264" r:id="rId6"/>
    <p:sldId id="365" r:id="rId7"/>
    <p:sldId id="368" r:id="rId8"/>
    <p:sldId id="358" r:id="rId9"/>
    <p:sldId id="354" r:id="rId10"/>
    <p:sldId id="373" r:id="rId11"/>
    <p:sldId id="372" r:id="rId12"/>
    <p:sldId id="310" r:id="rId13"/>
    <p:sldId id="311" r:id="rId14"/>
    <p:sldId id="362" r:id="rId15"/>
    <p:sldId id="364" r:id="rId16"/>
    <p:sldId id="375" r:id="rId17"/>
    <p:sldId id="328" r:id="rId18"/>
    <p:sldId id="332" r:id="rId19"/>
    <p:sldId id="335" r:id="rId20"/>
    <p:sldId id="338" r:id="rId21"/>
    <p:sldId id="336" r:id="rId22"/>
    <p:sldId id="337" r:id="rId23"/>
    <p:sldId id="377" r:id="rId24"/>
  </p:sldIdLst>
  <p:sldSz cx="9144000" cy="6858000" type="screen4x3"/>
  <p:notesSz cx="6858000" cy="9144000"/>
  <p:custDataLst>
    <p:tags r:id="rId27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FFCC"/>
    <a:srgbClr val="FECEFB"/>
    <a:srgbClr val="CDFFFE"/>
    <a:srgbClr val="CEFECE"/>
    <a:srgbClr val="F6D6D7"/>
    <a:srgbClr val="F9FECE"/>
    <a:srgbClr val="F4D8EB"/>
    <a:srgbClr val="D3F9F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1" autoAdjust="0"/>
    <p:restoredTop sz="94660"/>
  </p:normalViewPr>
  <p:slideViewPr>
    <p:cSldViewPr snapToGrid="0">
      <p:cViewPr varScale="1">
        <p:scale>
          <a:sx n="79" d="100"/>
          <a:sy n="79" d="100"/>
        </p:scale>
        <p:origin x="-90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D47A1E79-ACEA-448C-95CF-E93E31C99889}" type="datetimeFigureOut">
              <a:rPr lang="en-US"/>
              <a:pPr/>
              <a:t>2/23/2022</a:t>
            </a:fld>
            <a:endParaRPr lang="en-US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6D127BF6-0E55-41B4-8C39-B605BE3F31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38297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DC0C4D3-F85A-4D72-8467-369918DF7343}" type="datetimeFigureOut">
              <a:rPr lang="en-US"/>
              <a:pPr>
                <a:defRPr/>
              </a:pPr>
              <a:t>2/23/2022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EBE58493-BB24-45E3-88F5-4CDE4F18D1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275414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46144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84367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62045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417014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29864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571584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489459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86552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13808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78774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49863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350137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105476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061739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428157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2304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64190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80724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33718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3172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4028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37839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16159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E53DB-255A-4D57-B8F8-B4D6F1EE3C2D}" type="datetimeFigureOut">
              <a:rPr lang="en-US"/>
              <a:pPr>
                <a:defRPr/>
              </a:pPr>
              <a:t>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C7DE27-A70E-470E-9100-3E61CC3CBA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96374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67028-D733-4D56-92E1-0D911F563689}" type="datetimeFigureOut">
              <a:rPr lang="en-US"/>
              <a:pPr>
                <a:defRPr/>
              </a:pPr>
              <a:t>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8DC71D-89F8-4D9C-A829-0B65DC687A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92370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2BC6A-F734-4286-A36F-78545866C87C}" type="datetimeFigureOut">
              <a:rPr lang="en-US"/>
              <a:pPr>
                <a:defRPr/>
              </a:pPr>
              <a:t>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31462A-C640-4C41-B398-EE87E7E4E9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75874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80172-AB82-4227-AA4A-061BCFC923A5}" type="datetimeFigureOut">
              <a:rPr lang="en-US"/>
              <a:pPr>
                <a:defRPr/>
              </a:pPr>
              <a:t>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A67815-D036-46B8-A36E-B614124761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14018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/>
          <a:lstStyle>
            <a:lvl1pPr>
              <a:lnSpc>
                <a:spcPct val="80000"/>
              </a:lnSpc>
              <a:defRPr sz="88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8824B-2B23-4984-BBFA-80FD96AEF2EE}" type="datetimeFigureOut">
              <a:rPr lang="en-US"/>
              <a:pPr>
                <a:defRPr/>
              </a:pPr>
              <a:t>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8EBF67-854B-4E88-A36C-24321D6B59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14504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C9F70-5656-432F-A5CF-C524DDF6947C}" type="datetimeFigureOut">
              <a:rPr lang="en-US"/>
              <a:pPr>
                <a:defRPr/>
              </a:pPr>
              <a:t>2/23/2022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BBDC44-F9A6-406E-99BF-860A3583A8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05153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B3FB2-933A-4566-A53F-5D1CDFE4AD06}" type="datetimeFigureOut">
              <a:rPr lang="en-US"/>
              <a:pPr>
                <a:defRPr/>
              </a:pPr>
              <a:t>2/23/2022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5BC670-38EF-44EC-8DC1-9D5D0954AB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01939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A4C2-962A-426C-B647-AFEAD470EE87}" type="datetimeFigureOut">
              <a:rPr lang="en-US"/>
              <a:pPr>
                <a:defRPr/>
              </a:pPr>
              <a:t>2/23/2022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68CF94-C686-4759-837D-228778EBE1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2770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85183-F1A6-4AC8-AB2E-0447021EBE6B}" type="datetimeFigureOut">
              <a:rPr lang="en-US"/>
              <a:pPr>
                <a:defRPr/>
              </a:pPr>
              <a:t>2/23/2022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4645A8-C67D-4ED1-8190-F336286581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45526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DC16E-B281-45C8-83B3-48EFE908C79A}" type="datetimeFigureOut">
              <a:rPr lang="en-US"/>
              <a:pPr>
                <a:defRPr/>
              </a:pPr>
              <a:t>2/23/2022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119EC2-CE7A-4DA6-9088-F6E48D862F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58618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/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/>
          </a:bodyPr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55A7D-F431-4DC8-AA60-86B4AA71456B}" type="datetimeFigureOut">
              <a:rPr lang="en-US"/>
              <a:pPr>
                <a:defRPr/>
              </a:pPr>
              <a:t>2/23/2022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23BEBB-7B1C-47C1-80B9-64133F2B60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02899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3713" y="500063"/>
            <a:ext cx="8078787" cy="1657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8000" y="2011363"/>
            <a:ext cx="8064500" cy="376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1913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50" smtClean="0">
                <a:solidFill>
                  <a:schemeClr val="tx1">
                    <a:alpha val="8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C1A2C9-8DC0-4934-A06E-FC7DC7609D03}" type="datetimeFigureOut">
              <a:rPr lang="en-US"/>
              <a:pPr>
                <a:defRPr/>
              </a:pPr>
              <a:t>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788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50" cap="all" baseline="0" dirty="0">
                <a:solidFill>
                  <a:schemeClr val="tx1">
                    <a:alpha val="8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3838" y="5876925"/>
            <a:ext cx="2193925" cy="13970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300">
                <a:solidFill>
                  <a:srgbClr val="FFFFFF"/>
                </a:solidFill>
                <a:latin typeface="Calibri Light" panose="020F0302020204030204" pitchFamily="34" charset="0"/>
              </a:defRPr>
            </a:lvl1pPr>
          </a:lstStyle>
          <a:p>
            <a:fld id="{E5B7A8B4-0289-4A50-8D42-490767326EB5}" type="slidenum">
              <a:rPr lang="en-US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63" r:id="rId1"/>
    <p:sldLayoutId id="2147483862" r:id="rId2"/>
    <p:sldLayoutId id="2147483861" r:id="rId3"/>
    <p:sldLayoutId id="2147483860" r:id="rId4"/>
    <p:sldLayoutId id="2147483859" r:id="rId5"/>
    <p:sldLayoutId id="2147483858" r:id="rId6"/>
    <p:sldLayoutId id="2147483857" r:id="rId7"/>
    <p:sldLayoutId id="2147483864" r:id="rId8"/>
    <p:sldLayoutId id="2147483856" r:id="rId9"/>
    <p:sldLayoutId id="2147483855" r:id="rId10"/>
    <p:sldLayoutId id="2147483854" r:id="rId11"/>
  </p:sldLayoutIdLst>
  <p:hf sldNum="0" hdr="0" ft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5400" b="0" i="0" u="none" kern="1200" spc="-120">
          <a:solidFill>
            <a:srgbClr val="FFFFFF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rgbClr val="FFFFFF"/>
          </a:solidFill>
          <a:latin typeface="Calibri Light" panose="020F0302020204030204" pitchFamily="34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rgbClr val="FFFFFF"/>
          </a:solidFill>
          <a:latin typeface="Calibri Light" panose="020F0302020204030204" pitchFamily="34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rgbClr val="FFFFFF"/>
          </a:solidFill>
          <a:latin typeface="Calibri Light" panose="020F0302020204030204" pitchFamily="34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rgbClr val="FFFFFF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rgbClr val="FFFFFF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rgbClr val="FFFFFF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rgbClr val="FFFFFF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rgbClr val="FFFFFF"/>
          </a:solidFill>
          <a:latin typeface="Calibri Light" panose="020F0302020204030204" pitchFamily="34" charset="0"/>
        </a:defRPr>
      </a:lvl9pPr>
    </p:titleStyle>
    <p:bodyStyle>
      <a:lvl1pPr marL="90488" indent="-90488" algn="l" rtl="0" fontAlgn="base">
        <a:lnSpc>
          <a:spcPct val="85000"/>
        </a:lnSpc>
        <a:spcBef>
          <a:spcPts val="1300"/>
        </a:spcBef>
        <a:spcAft>
          <a:spcPct val="0"/>
        </a:spcAft>
        <a:buFont typeface="Arial" panose="020B0604020202020204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6075" indent="-342900" algn="l" rtl="0" fontAlgn="base">
        <a:lnSpc>
          <a:spcPct val="85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 "/>
        <a:defRPr sz="2400" b="0" i="0" u="none" kern="1200">
          <a:solidFill>
            <a:srgbClr val="FFFFFF"/>
          </a:solidFill>
          <a:latin typeface="+mn-lt"/>
          <a:ea typeface="+mn-ea"/>
          <a:cs typeface="+mn-cs"/>
        </a:defRPr>
      </a:lvl2pPr>
      <a:lvl3pPr marL="547688" indent="-547688" algn="l" rtl="0" fontAlgn="base">
        <a:lnSpc>
          <a:spcPct val="85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 "/>
        <a:defRPr sz="2000" i="1" kern="1200">
          <a:solidFill>
            <a:srgbClr val="FFFFFF"/>
          </a:solidFill>
          <a:latin typeface="+mn-lt"/>
          <a:ea typeface="+mn-ea"/>
          <a:cs typeface="+mn-cs"/>
        </a:defRPr>
      </a:lvl3pPr>
      <a:lvl4pPr marL="822325" indent="-822325" algn="l" rtl="0" fontAlgn="base">
        <a:lnSpc>
          <a:spcPct val="85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 "/>
        <a:defRPr kern="1200">
          <a:solidFill>
            <a:srgbClr val="FFFFFF"/>
          </a:solidFill>
          <a:latin typeface="+mn-lt"/>
          <a:ea typeface="+mn-ea"/>
          <a:cs typeface="+mn-cs"/>
        </a:defRPr>
      </a:lvl4pPr>
      <a:lvl5pPr marL="1096963" indent="-1096963" algn="l" rtl="0" fontAlgn="base">
        <a:lnSpc>
          <a:spcPct val="85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 "/>
        <a:defRPr kern="1200">
          <a:solidFill>
            <a:srgbClr val="FFFFFF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9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18.jpeg"/><Relationship Id="rId4" Type="http://schemas.openxmlformats.org/officeDocument/2006/relationships/image" Target="../media/image20.jpeg"/><Relationship Id="rId9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microsoft.com/office/2007/relationships/media" Target="../media/media1.mp4"/><Relationship Id="rId18" Type="http://schemas.openxmlformats.org/officeDocument/2006/relationships/image" Target="../media/image27.jpeg"/><Relationship Id="rId3" Type="http://schemas.openxmlformats.org/officeDocument/2006/relationships/notesSlide" Target="../notesSlides/notesSlide16.xml"/><Relationship Id="rId21" Type="http://schemas.microsoft.com/office/2007/relationships/media" Target="../media/media2.mp3"/><Relationship Id="rId7" Type="http://schemas.openxmlformats.org/officeDocument/2006/relationships/image" Target="../media/image15.jpeg"/><Relationship Id="rId12" Type="http://schemas.openxmlformats.org/officeDocument/2006/relationships/image" Target="../media/image23.jpeg"/><Relationship Id="rId17" Type="http://schemas.openxmlformats.org/officeDocument/2006/relationships/image" Target="../media/image26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5.jpeg"/><Relationship Id="rId20" Type="http://schemas.openxmlformats.org/officeDocument/2006/relationships/image" Target="../media/image29.jpeg"/><Relationship Id="rId1" Type="http://schemas.openxmlformats.org/officeDocument/2006/relationships/video" Target="NULL" TargetMode="External"/><Relationship Id="rId6" Type="http://schemas.openxmlformats.org/officeDocument/2006/relationships/image" Target="../media/image2.gif"/><Relationship Id="rId11" Type="http://schemas.openxmlformats.org/officeDocument/2006/relationships/image" Target="../media/image18.jpeg"/><Relationship Id="rId5" Type="http://schemas.openxmlformats.org/officeDocument/2006/relationships/slide" Target="slide18.xml"/><Relationship Id="rId15" Type="http://schemas.openxmlformats.org/officeDocument/2006/relationships/hyperlink" Target="http://upload.wikimedia.org/wikipedia/commons/1/16/Truong_Tien_Bridge_.jpg" TargetMode="External"/><Relationship Id="rId23" Type="http://schemas.openxmlformats.org/officeDocument/2006/relationships/image" Target="../media/image31.jpeg"/><Relationship Id="rId10" Type="http://schemas.openxmlformats.org/officeDocument/2006/relationships/image" Target="../media/image17.jpeg"/><Relationship Id="rId19" Type="http://schemas.openxmlformats.org/officeDocument/2006/relationships/image" Target="../media/image28.jpeg"/><Relationship Id="rId4" Type="http://schemas.openxmlformats.org/officeDocument/2006/relationships/image" Target="../media/image5.png"/><Relationship Id="rId9" Type="http://schemas.openxmlformats.org/officeDocument/2006/relationships/image" Target="../media/image14.jpeg"/><Relationship Id="rId14" Type="http://schemas.openxmlformats.org/officeDocument/2006/relationships/image" Target="../media/image24.png"/><Relationship Id="rId2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gif"/><Relationship Id="rId4" Type="http://schemas.openxmlformats.org/officeDocument/2006/relationships/slide" Target="slide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slide" Target="slide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1471840" y="1093062"/>
            <a:ext cx="5682803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27: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498316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600" b="1" dirty="0" err="1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en-US" sz="3600" b="1" dirty="0" err="1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600" b="1" dirty="0" err="1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964081" y="5849191"/>
            <a:ext cx="2155636" cy="557212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  <p:pic>
        <p:nvPicPr>
          <p:cNvPr id="8" name="Picture 7" descr="http://i1306.photobucket.com/albums/s567/huynhcongtin/28vua1278_zpsmg5fbvb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1631950"/>
            <a:ext cx="2962928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105276" y="5862638"/>
            <a:ext cx="4635312" cy="557212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https://encrypted-tbn2.gstatic.com/images?q=tbn:ANd9GcS3sUfFiv5R-xdLs3CreqVW_I7dWPojJ352y3GX9woBRE_TBlQ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1631950"/>
            <a:ext cx="4635313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981635" y="5997575"/>
            <a:ext cx="1933949" cy="55562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684838" y="5969000"/>
            <a:ext cx="2001837" cy="55562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 descr="http://nguyentl.free.fr/autrefois/quarantenaire-kd/riviere_des_parfum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828" y="1557338"/>
            <a:ext cx="4460035" cy="444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http://tapchisonghuong.com.vn/uploads/news/size500/news17/5/images895711_vua_bao_dai-164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82" y="1557338"/>
            <a:ext cx="3110193" cy="444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5180947" y="6000750"/>
            <a:ext cx="2181878" cy="557213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1708150" y="6370638"/>
            <a:ext cx="3092450" cy="557212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6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696"/>
          <a:stretch>
            <a:fillRect/>
          </a:stretch>
        </p:blipFill>
        <p:spPr bwMode="auto">
          <a:xfrm>
            <a:off x="101600" y="1558925"/>
            <a:ext cx="6072188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reeform 18"/>
          <p:cNvSpPr>
            <a:spLocks/>
          </p:cNvSpPr>
          <p:nvPr/>
        </p:nvSpPr>
        <p:spPr bwMode="auto">
          <a:xfrm>
            <a:off x="2447832" y="6043613"/>
            <a:ext cx="39687" cy="298450"/>
          </a:xfrm>
          <a:custGeom>
            <a:avLst/>
            <a:gdLst>
              <a:gd name="T0" fmla="*/ 25479 w 152"/>
              <a:gd name="T1" fmla="*/ 298675 h 240"/>
              <a:gd name="T2" fmla="*/ 25479 w 152"/>
              <a:gd name="T3" fmla="*/ 179205 h 240"/>
              <a:gd name="T4" fmla="*/ 16632 w 152"/>
              <a:gd name="T5" fmla="*/ 59735 h 240"/>
              <a:gd name="T6" fmla="*/ 0 w 152"/>
              <a:gd name="T7" fmla="*/ 0 h 240"/>
              <a:gd name="T8" fmla="*/ 0 60000 65536"/>
              <a:gd name="T9" fmla="*/ 0 60000 65536"/>
              <a:gd name="T10" fmla="*/ 0 60000 65536"/>
              <a:gd name="T11" fmla="*/ 0 60000 65536"/>
              <a:gd name="T12" fmla="*/ 0 w 152"/>
              <a:gd name="T13" fmla="*/ 0 h 240"/>
              <a:gd name="T14" fmla="*/ 152 w 152"/>
              <a:gd name="T15" fmla="*/ 240 h 2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2" h="240">
                <a:moveTo>
                  <a:pt x="144" y="240"/>
                </a:moveTo>
                <a:cubicBezTo>
                  <a:pt x="148" y="208"/>
                  <a:pt x="152" y="176"/>
                  <a:pt x="144" y="144"/>
                </a:cubicBezTo>
                <a:cubicBezTo>
                  <a:pt x="136" y="112"/>
                  <a:pt x="120" y="72"/>
                  <a:pt x="96" y="48"/>
                </a:cubicBezTo>
                <a:cubicBezTo>
                  <a:pt x="72" y="24"/>
                  <a:pt x="8" y="8"/>
                  <a:pt x="0" y="0"/>
                </a:cubicBezTo>
              </a:path>
            </a:pathLst>
          </a:cu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rIns="0">
            <a:spAutoFit/>
          </a:bodyPr>
          <a:lstStyle/>
          <a:p>
            <a:endParaRPr lang="en-US"/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 flipH="1" flipV="1">
            <a:off x="1897063" y="5737225"/>
            <a:ext cx="285750" cy="1524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rIns="0">
            <a:spAutoFit/>
          </a:bodyPr>
          <a:lstStyle/>
          <a:p>
            <a:endParaRPr lang="en-US"/>
          </a:p>
        </p:txBody>
      </p:sp>
      <p:sp>
        <p:nvSpPr>
          <p:cNvPr id="19" name="Freeform 20"/>
          <p:cNvSpPr>
            <a:spLocks/>
          </p:cNvSpPr>
          <p:nvPr/>
        </p:nvSpPr>
        <p:spPr bwMode="auto">
          <a:xfrm>
            <a:off x="1784708" y="5330825"/>
            <a:ext cx="190500" cy="369888"/>
          </a:xfrm>
          <a:custGeom>
            <a:avLst/>
            <a:gdLst>
              <a:gd name="T0" fmla="*/ 101600 w 160"/>
              <a:gd name="T1" fmla="*/ 369888 h 192"/>
              <a:gd name="T2" fmla="*/ 25400 w 160"/>
              <a:gd name="T3" fmla="*/ 92472 h 192"/>
              <a:gd name="T4" fmla="*/ 254000 w 160"/>
              <a:gd name="T5" fmla="*/ 0 h 192"/>
              <a:gd name="T6" fmla="*/ 0 60000 65536"/>
              <a:gd name="T7" fmla="*/ 0 60000 65536"/>
              <a:gd name="T8" fmla="*/ 0 60000 65536"/>
              <a:gd name="T9" fmla="*/ 0 w 160"/>
              <a:gd name="T10" fmla="*/ 0 h 192"/>
              <a:gd name="T11" fmla="*/ 160 w 16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0" h="192">
                <a:moveTo>
                  <a:pt x="64" y="192"/>
                </a:moveTo>
                <a:cubicBezTo>
                  <a:pt x="32" y="136"/>
                  <a:pt x="0" y="80"/>
                  <a:pt x="16" y="48"/>
                </a:cubicBezTo>
                <a:cubicBezTo>
                  <a:pt x="32" y="16"/>
                  <a:pt x="128" y="8"/>
                  <a:pt x="160" y="0"/>
                </a:cubicBezTo>
              </a:path>
            </a:pathLst>
          </a:cu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rIns="0">
            <a:spAutoFit/>
          </a:bodyPr>
          <a:lstStyle/>
          <a:p>
            <a:endParaRPr lang="en-US"/>
          </a:p>
        </p:txBody>
      </p:sp>
      <p:sp>
        <p:nvSpPr>
          <p:cNvPr id="20" name="Freeform 21"/>
          <p:cNvSpPr>
            <a:spLocks/>
          </p:cNvSpPr>
          <p:nvPr/>
        </p:nvSpPr>
        <p:spPr bwMode="auto">
          <a:xfrm rot="1119934">
            <a:off x="2263775" y="5038725"/>
            <a:ext cx="457200" cy="369888"/>
          </a:xfrm>
          <a:custGeom>
            <a:avLst/>
            <a:gdLst>
              <a:gd name="T0" fmla="*/ 0 w 384"/>
              <a:gd name="T1" fmla="*/ 369888 h 96"/>
              <a:gd name="T2" fmla="*/ 381000 w 384"/>
              <a:gd name="T3" fmla="*/ 184944 h 96"/>
              <a:gd name="T4" fmla="*/ 609600 w 384"/>
              <a:gd name="T5" fmla="*/ 0 h 96"/>
              <a:gd name="T6" fmla="*/ 0 60000 65536"/>
              <a:gd name="T7" fmla="*/ 0 60000 65536"/>
              <a:gd name="T8" fmla="*/ 0 60000 65536"/>
              <a:gd name="T9" fmla="*/ 0 w 384"/>
              <a:gd name="T10" fmla="*/ 0 h 96"/>
              <a:gd name="T11" fmla="*/ 384 w 384"/>
              <a:gd name="T12" fmla="*/ 96 h 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84" h="96">
                <a:moveTo>
                  <a:pt x="0" y="96"/>
                </a:moveTo>
                <a:cubicBezTo>
                  <a:pt x="88" y="80"/>
                  <a:pt x="176" y="64"/>
                  <a:pt x="240" y="48"/>
                </a:cubicBezTo>
                <a:cubicBezTo>
                  <a:pt x="304" y="32"/>
                  <a:pt x="352" y="0"/>
                  <a:pt x="384" y="0"/>
                </a:cubicBezTo>
              </a:path>
            </a:pathLst>
          </a:cu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rIns="0">
            <a:spAutoFit/>
          </a:bodyPr>
          <a:lstStyle/>
          <a:p>
            <a:endParaRPr lang="en-US"/>
          </a:p>
        </p:txBody>
      </p:sp>
      <p:sp>
        <p:nvSpPr>
          <p:cNvPr id="21" name="Line 22"/>
          <p:cNvSpPr>
            <a:spLocks noChangeShapeType="1"/>
          </p:cNvSpPr>
          <p:nvPr/>
        </p:nvSpPr>
        <p:spPr bwMode="auto">
          <a:xfrm flipV="1">
            <a:off x="2987675" y="4900613"/>
            <a:ext cx="228600" cy="1524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rIns="0">
            <a:spAutoFit/>
          </a:bodyPr>
          <a:lstStyle/>
          <a:p>
            <a:endParaRPr lang="en-US"/>
          </a:p>
        </p:txBody>
      </p:sp>
      <p:sp>
        <p:nvSpPr>
          <p:cNvPr id="22" name="Freeform 23"/>
          <p:cNvSpPr>
            <a:spLocks/>
          </p:cNvSpPr>
          <p:nvPr/>
        </p:nvSpPr>
        <p:spPr bwMode="auto">
          <a:xfrm>
            <a:off x="3283308" y="4414838"/>
            <a:ext cx="111125" cy="346075"/>
          </a:xfrm>
          <a:custGeom>
            <a:avLst/>
            <a:gdLst>
              <a:gd name="T0" fmla="*/ 0 w 112"/>
              <a:gd name="T1" fmla="*/ 346524 h 240"/>
              <a:gd name="T2" fmla="*/ 127210 w 112"/>
              <a:gd name="T3" fmla="*/ 138610 h 240"/>
              <a:gd name="T4" fmla="*/ 127210 w 112"/>
              <a:gd name="T5" fmla="*/ 0 h 240"/>
              <a:gd name="T6" fmla="*/ 0 60000 65536"/>
              <a:gd name="T7" fmla="*/ 0 60000 65536"/>
              <a:gd name="T8" fmla="*/ 0 60000 65536"/>
              <a:gd name="T9" fmla="*/ 0 w 112"/>
              <a:gd name="T10" fmla="*/ 0 h 240"/>
              <a:gd name="T11" fmla="*/ 112 w 112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2" h="240">
                <a:moveTo>
                  <a:pt x="0" y="240"/>
                </a:moveTo>
                <a:cubicBezTo>
                  <a:pt x="40" y="188"/>
                  <a:pt x="80" y="136"/>
                  <a:pt x="96" y="96"/>
                </a:cubicBezTo>
                <a:cubicBezTo>
                  <a:pt x="112" y="56"/>
                  <a:pt x="96" y="16"/>
                  <a:pt x="96" y="0"/>
                </a:cubicBezTo>
              </a:path>
            </a:pathLst>
          </a:cu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rIns="0">
            <a:spAutoFit/>
          </a:bodyPr>
          <a:lstStyle/>
          <a:p>
            <a:endParaRPr lang="en-US"/>
          </a:p>
        </p:txBody>
      </p:sp>
      <p:sp>
        <p:nvSpPr>
          <p:cNvPr id="23" name="Freeform 24"/>
          <p:cNvSpPr>
            <a:spLocks/>
          </p:cNvSpPr>
          <p:nvPr/>
        </p:nvSpPr>
        <p:spPr bwMode="auto">
          <a:xfrm>
            <a:off x="3079563" y="3779931"/>
            <a:ext cx="323850" cy="381000"/>
          </a:xfrm>
          <a:custGeom>
            <a:avLst/>
            <a:gdLst>
              <a:gd name="T0" fmla="*/ 381000 w 272"/>
              <a:gd name="T1" fmla="*/ 381000 h 240"/>
              <a:gd name="T2" fmla="*/ 381000 w 272"/>
              <a:gd name="T3" fmla="*/ 76200 h 240"/>
              <a:gd name="T4" fmla="*/ 76200 w 272"/>
              <a:gd name="T5" fmla="*/ 76200 h 240"/>
              <a:gd name="T6" fmla="*/ 0 w 272"/>
              <a:gd name="T7" fmla="*/ 0 h 240"/>
              <a:gd name="T8" fmla="*/ 0 60000 65536"/>
              <a:gd name="T9" fmla="*/ 0 60000 65536"/>
              <a:gd name="T10" fmla="*/ 0 60000 65536"/>
              <a:gd name="T11" fmla="*/ 0 60000 65536"/>
              <a:gd name="T12" fmla="*/ 0 w 272"/>
              <a:gd name="T13" fmla="*/ 0 h 240"/>
              <a:gd name="T14" fmla="*/ 272 w 272"/>
              <a:gd name="T15" fmla="*/ 240 h 2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2" h="240">
                <a:moveTo>
                  <a:pt x="240" y="240"/>
                </a:moveTo>
                <a:cubicBezTo>
                  <a:pt x="256" y="160"/>
                  <a:pt x="272" y="80"/>
                  <a:pt x="240" y="48"/>
                </a:cubicBezTo>
                <a:cubicBezTo>
                  <a:pt x="208" y="16"/>
                  <a:pt x="88" y="56"/>
                  <a:pt x="48" y="48"/>
                </a:cubicBezTo>
                <a:cubicBezTo>
                  <a:pt x="8" y="40"/>
                  <a:pt x="4" y="20"/>
                  <a:pt x="0" y="0"/>
                </a:cubicBezTo>
              </a:path>
            </a:pathLst>
          </a:cu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rIns="0">
            <a:spAutoFit/>
          </a:bodyPr>
          <a:lstStyle/>
          <a:p>
            <a:endParaRPr lang="en-US"/>
          </a:p>
        </p:txBody>
      </p:sp>
      <p:sp>
        <p:nvSpPr>
          <p:cNvPr id="24" name="Freeform 25"/>
          <p:cNvSpPr>
            <a:spLocks/>
          </p:cNvSpPr>
          <p:nvPr/>
        </p:nvSpPr>
        <p:spPr bwMode="auto">
          <a:xfrm>
            <a:off x="3077501" y="2701925"/>
            <a:ext cx="266700" cy="369888"/>
          </a:xfrm>
          <a:custGeom>
            <a:avLst/>
            <a:gdLst>
              <a:gd name="T0" fmla="*/ 50800 w 224"/>
              <a:gd name="T1" fmla="*/ 369888 h 288"/>
              <a:gd name="T2" fmla="*/ 50800 w 224"/>
              <a:gd name="T3" fmla="*/ 123296 h 288"/>
              <a:gd name="T4" fmla="*/ 355600 w 224"/>
              <a:gd name="T5" fmla="*/ 0 h 288"/>
              <a:gd name="T6" fmla="*/ 0 60000 65536"/>
              <a:gd name="T7" fmla="*/ 0 60000 65536"/>
              <a:gd name="T8" fmla="*/ 0 60000 65536"/>
              <a:gd name="T9" fmla="*/ 0 w 224"/>
              <a:gd name="T10" fmla="*/ 0 h 288"/>
              <a:gd name="T11" fmla="*/ 224 w 224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4" h="288">
                <a:moveTo>
                  <a:pt x="32" y="288"/>
                </a:moveTo>
                <a:cubicBezTo>
                  <a:pt x="16" y="216"/>
                  <a:pt x="0" y="144"/>
                  <a:pt x="32" y="96"/>
                </a:cubicBezTo>
                <a:cubicBezTo>
                  <a:pt x="64" y="48"/>
                  <a:pt x="144" y="24"/>
                  <a:pt x="224" y="0"/>
                </a:cubicBezTo>
              </a:path>
            </a:pathLst>
          </a:cu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rIns="0">
            <a:spAutoFit/>
          </a:bodyPr>
          <a:lstStyle/>
          <a:p>
            <a:endParaRPr lang="en-US"/>
          </a:p>
        </p:txBody>
      </p:sp>
      <p:sp>
        <p:nvSpPr>
          <p:cNvPr id="25" name="Freeform 26"/>
          <p:cNvSpPr>
            <a:spLocks/>
          </p:cNvSpPr>
          <p:nvPr/>
        </p:nvSpPr>
        <p:spPr bwMode="auto">
          <a:xfrm rot="310696">
            <a:off x="3484563" y="2233612"/>
            <a:ext cx="381000" cy="276225"/>
          </a:xfrm>
          <a:custGeom>
            <a:avLst/>
            <a:gdLst>
              <a:gd name="T0" fmla="*/ 0 w 240"/>
              <a:gd name="T1" fmla="*/ 369888 h 112"/>
              <a:gd name="T2" fmla="*/ 152400 w 240"/>
              <a:gd name="T3" fmla="*/ 52841 h 112"/>
              <a:gd name="T4" fmla="*/ 381000 w 240"/>
              <a:gd name="T5" fmla="*/ 52841 h 112"/>
              <a:gd name="T6" fmla="*/ 0 60000 65536"/>
              <a:gd name="T7" fmla="*/ 0 60000 65536"/>
              <a:gd name="T8" fmla="*/ 0 60000 65536"/>
              <a:gd name="T9" fmla="*/ 0 w 240"/>
              <a:gd name="T10" fmla="*/ 0 h 112"/>
              <a:gd name="T11" fmla="*/ 240 w 240"/>
              <a:gd name="T12" fmla="*/ 112 h 1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112">
                <a:moveTo>
                  <a:pt x="0" y="112"/>
                </a:moveTo>
                <a:cubicBezTo>
                  <a:pt x="28" y="72"/>
                  <a:pt x="56" y="32"/>
                  <a:pt x="96" y="16"/>
                </a:cubicBezTo>
                <a:cubicBezTo>
                  <a:pt x="136" y="0"/>
                  <a:pt x="188" y="8"/>
                  <a:pt x="240" y="16"/>
                </a:cubicBezTo>
              </a:path>
            </a:pathLst>
          </a:cu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rIns="0">
            <a:spAutoFit/>
          </a:bodyPr>
          <a:lstStyle/>
          <a:p>
            <a:endParaRPr lang="en-US"/>
          </a:p>
        </p:txBody>
      </p:sp>
      <p:sp>
        <p:nvSpPr>
          <p:cNvPr id="26" name="Freeform 27"/>
          <p:cNvSpPr>
            <a:spLocks/>
          </p:cNvSpPr>
          <p:nvPr/>
        </p:nvSpPr>
        <p:spPr bwMode="auto">
          <a:xfrm>
            <a:off x="3937187" y="2216982"/>
            <a:ext cx="298637" cy="240468"/>
          </a:xfrm>
          <a:custGeom>
            <a:avLst/>
            <a:gdLst>
              <a:gd name="T0" fmla="*/ 0 w 384"/>
              <a:gd name="T1" fmla="*/ 317047 h 112"/>
              <a:gd name="T2" fmla="*/ 271346 w 384"/>
              <a:gd name="T3" fmla="*/ 317047 h 112"/>
              <a:gd name="T4" fmla="*/ 434153 w 384"/>
              <a:gd name="T5" fmla="*/ 0 h 112"/>
              <a:gd name="T6" fmla="*/ 0 60000 65536"/>
              <a:gd name="T7" fmla="*/ 0 60000 65536"/>
              <a:gd name="T8" fmla="*/ 0 60000 65536"/>
              <a:gd name="T9" fmla="*/ 0 w 384"/>
              <a:gd name="T10" fmla="*/ 0 h 112"/>
              <a:gd name="T11" fmla="*/ 384 w 384"/>
              <a:gd name="T12" fmla="*/ 112 h 1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84" h="112">
                <a:moveTo>
                  <a:pt x="0" y="96"/>
                </a:moveTo>
                <a:cubicBezTo>
                  <a:pt x="88" y="104"/>
                  <a:pt x="176" y="112"/>
                  <a:pt x="240" y="96"/>
                </a:cubicBezTo>
                <a:cubicBezTo>
                  <a:pt x="304" y="80"/>
                  <a:pt x="360" y="16"/>
                  <a:pt x="384" y="0"/>
                </a:cubicBezTo>
              </a:path>
            </a:pathLst>
          </a:cu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rIns="0">
            <a:spAutoFit/>
          </a:bodyPr>
          <a:lstStyle/>
          <a:p>
            <a:endParaRPr lang="en-US"/>
          </a:p>
        </p:txBody>
      </p:sp>
      <p:sp>
        <p:nvSpPr>
          <p:cNvPr id="27" name="Oval Callout 26"/>
          <p:cNvSpPr/>
          <p:nvPr/>
        </p:nvSpPr>
        <p:spPr>
          <a:xfrm>
            <a:off x="6413781" y="2457450"/>
            <a:ext cx="2488172" cy="877888"/>
          </a:xfrm>
          <a:prstGeom prst="wedgeEllipseCallou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6104965" y="3324226"/>
            <a:ext cx="3133538" cy="135572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Oval 2"/>
          <p:cNvSpPr/>
          <p:nvPr/>
        </p:nvSpPr>
        <p:spPr>
          <a:xfrm>
            <a:off x="2987675" y="5554663"/>
            <a:ext cx="887413" cy="676275"/>
          </a:xfrm>
          <a:prstGeom prst="ellipse">
            <a:avLst/>
          </a:prstGeom>
          <a:noFill/>
          <a:ln w="603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2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/>
          <p:cNvSpPr txBox="1">
            <a:spLocks/>
          </p:cNvSpPr>
          <p:nvPr/>
        </p:nvSpPr>
        <p:spPr bwMode="auto">
          <a:xfrm>
            <a:off x="2784474" y="6237288"/>
            <a:ext cx="3965949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0" name="Picture 18" descr="http://media.dulich24.com.vn/diemden/nui-ngu-binh-6984/nui-ngu-binh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1" y="893881"/>
            <a:ext cx="7689669" cy="534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048871" y="6386513"/>
            <a:ext cx="3388657" cy="468312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5" descr="Luoc do thanh pho Hue"/>
          <p:cNvPicPr>
            <a:picLocks noChangeAspect="1" noChangeArrowheads="1"/>
          </p:cNvPicPr>
          <p:nvPr/>
        </p:nvPicPr>
        <p:blipFill rotWithShape="1">
          <a:blip r:embed="rId3"/>
          <a:srcRect t="2022"/>
          <a:stretch/>
        </p:blipFill>
        <p:spPr bwMode="auto">
          <a:xfrm>
            <a:off x="147451" y="1630363"/>
            <a:ext cx="5389096" cy="4722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5651375" y="3587750"/>
            <a:ext cx="3236944" cy="9017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Oval Callout 13"/>
          <p:cNvSpPr/>
          <p:nvPr/>
        </p:nvSpPr>
        <p:spPr>
          <a:xfrm>
            <a:off x="5980113" y="1970088"/>
            <a:ext cx="2652712" cy="1182687"/>
          </a:xfrm>
          <a:prstGeom prst="wedgeEllipseCallou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lowchart: Connector 2"/>
          <p:cNvSpPr/>
          <p:nvPr/>
        </p:nvSpPr>
        <p:spPr>
          <a:xfrm>
            <a:off x="1621865" y="5836024"/>
            <a:ext cx="233829" cy="24260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>
            <a:off x="1976718" y="5476876"/>
            <a:ext cx="228600" cy="214084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Flowchart: Connector 18"/>
          <p:cNvSpPr/>
          <p:nvPr/>
        </p:nvSpPr>
        <p:spPr>
          <a:xfrm>
            <a:off x="1748117" y="4585447"/>
            <a:ext cx="242047" cy="21356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Flowchart: Connector 19"/>
          <p:cNvSpPr/>
          <p:nvPr/>
        </p:nvSpPr>
        <p:spPr>
          <a:xfrm>
            <a:off x="2332599" y="3966882"/>
            <a:ext cx="222342" cy="258724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6" name="Group 55"/>
          <p:cNvGrpSpPr>
            <a:grpSpLocks/>
          </p:cNvGrpSpPr>
          <p:nvPr/>
        </p:nvGrpSpPr>
        <p:grpSpPr bwMode="auto">
          <a:xfrm>
            <a:off x="5689962" y="1557941"/>
            <a:ext cx="3322637" cy="4835905"/>
            <a:chOff x="13162384" y="2591719"/>
            <a:chExt cx="4428697" cy="4822615"/>
          </a:xfrm>
        </p:grpSpPr>
        <p:pic>
          <p:nvPicPr>
            <p:cNvPr id="28689" name="Picture 56" descr="Điện Hòn Ché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62384" y="2591719"/>
              <a:ext cx="4428697" cy="4809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Title 1"/>
            <p:cNvSpPr txBox="1">
              <a:spLocks/>
            </p:cNvSpPr>
            <p:nvPr/>
          </p:nvSpPr>
          <p:spPr>
            <a:xfrm>
              <a:off x="14951956" y="7011142"/>
              <a:ext cx="2639124" cy="403192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Hòn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Chén</a:t>
              </a:r>
              <a:endPara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715361" y="1557941"/>
            <a:ext cx="3297237" cy="4810861"/>
            <a:chOff x="5475940" y="594021"/>
            <a:chExt cx="3297237" cy="4810861"/>
          </a:xfrm>
        </p:grpSpPr>
        <p:pic>
          <p:nvPicPr>
            <p:cNvPr id="28691" name="Picture 52" descr="https://upload.wikimedia.org/wikipedia/commons/0/05/Xung_Khi%C3%AAm_T%E1%BA%A1,_L%C4%83ng_T%E1%BB%B1_%C4%90%E1%BB%A9c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940" y="594021"/>
              <a:ext cx="3297237" cy="4805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itle 1"/>
            <p:cNvSpPr txBox="1">
              <a:spLocks/>
            </p:cNvSpPr>
            <p:nvPr/>
          </p:nvSpPr>
          <p:spPr bwMode="auto">
            <a:xfrm>
              <a:off x="7010867" y="5050870"/>
              <a:ext cx="1760537" cy="354012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Lăng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</a:t>
              </a:r>
              <a:endPara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715360" y="1612254"/>
            <a:ext cx="3295465" cy="4718352"/>
            <a:chOff x="5098094" y="-176913"/>
            <a:chExt cx="3400447" cy="4751397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5098094" y="-176913"/>
              <a:ext cx="3395897" cy="475139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5" name="Title 1"/>
            <p:cNvSpPr txBox="1">
              <a:spLocks/>
            </p:cNvSpPr>
            <p:nvPr/>
          </p:nvSpPr>
          <p:spPr bwMode="auto">
            <a:xfrm>
              <a:off x="6509816" y="4232273"/>
              <a:ext cx="1988725" cy="342211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Chùa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Mụ</a:t>
              </a:r>
              <a:endPara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5723464" y="1630363"/>
            <a:ext cx="3279683" cy="4714990"/>
            <a:chOff x="6534454" y="3953456"/>
            <a:chExt cx="4260050" cy="2651036"/>
          </a:xfrm>
        </p:grpSpPr>
        <p:pic>
          <p:nvPicPr>
            <p:cNvPr id="37" name="Picture 46" descr="http://imgs.vietnamnet.vn/Images/vnn/2015/04/11/09/20150411093525-dai-noi-hue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4454" y="3953456"/>
              <a:ext cx="4260050" cy="265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itle 1"/>
            <p:cNvSpPr txBox="1">
              <a:spLocks/>
            </p:cNvSpPr>
            <p:nvPr/>
          </p:nvSpPr>
          <p:spPr>
            <a:xfrm>
              <a:off x="8206811" y="6384667"/>
              <a:ext cx="2585648" cy="218073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Huế</a:t>
              </a:r>
              <a:endPara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2" grpId="1"/>
      <p:bldP spid="14" grpId="0" animBg="1"/>
      <p:bldP spid="14" grpId="1" animBg="1"/>
      <p:bldP spid="3" grpId="0" animBg="1"/>
      <p:bldP spid="15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ubtitle 2"/>
          <p:cNvSpPr txBox="1">
            <a:spLocks/>
          </p:cNvSpPr>
          <p:nvPr/>
        </p:nvSpPr>
        <p:spPr bwMode="auto">
          <a:xfrm>
            <a:off x="242889" y="1162447"/>
            <a:ext cx="8630656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algn="just"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5012299" y="1984114"/>
            <a:ext cx="3602037" cy="2378598"/>
            <a:chOff x="6613038" y="4228722"/>
            <a:chExt cx="4804968" cy="2545016"/>
          </a:xfrm>
        </p:grpSpPr>
        <p:pic>
          <p:nvPicPr>
            <p:cNvPr id="29713" name="Picture 27" descr="http://tapchisonghuong.com.vn/uploads/news/size500/news2/1/081104ThaiHoaDien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3038" y="4228722"/>
              <a:ext cx="4804968" cy="2539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itle 1"/>
            <p:cNvSpPr txBox="1">
              <a:spLocks/>
            </p:cNvSpPr>
            <p:nvPr/>
          </p:nvSpPr>
          <p:spPr>
            <a:xfrm>
              <a:off x="9380071" y="6386707"/>
              <a:ext cx="2025229" cy="387031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Hòa</a:t>
              </a:r>
              <a:endPara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484188" y="2003611"/>
            <a:ext cx="3609975" cy="2380129"/>
            <a:chOff x="643944" y="1408984"/>
            <a:chExt cx="4815974" cy="2613164"/>
          </a:xfrm>
        </p:grpSpPr>
        <p:pic>
          <p:nvPicPr>
            <p:cNvPr id="29711" name="Picture 2" descr="Ngọ Môn, dai noi hue, tu cam thanh hu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944" y="1408984"/>
              <a:ext cx="4812821" cy="261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itle 1"/>
            <p:cNvSpPr txBox="1">
              <a:spLocks/>
            </p:cNvSpPr>
            <p:nvPr/>
          </p:nvSpPr>
          <p:spPr>
            <a:xfrm>
              <a:off x="3801148" y="3574850"/>
              <a:ext cx="1658770" cy="445617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</a:t>
              </a:r>
              <a:r>
                <a: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Môn</a:t>
              </a:r>
              <a:endPara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484188" y="4533900"/>
            <a:ext cx="3608387" cy="2230438"/>
            <a:chOff x="643943" y="4241185"/>
            <a:chExt cx="4812821" cy="2522686"/>
          </a:xfrm>
        </p:grpSpPr>
        <p:pic>
          <p:nvPicPr>
            <p:cNvPr id="29709" name="Picture 45" descr="Phu van lau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943" y="4241185"/>
              <a:ext cx="4812821" cy="2522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Title 1"/>
            <p:cNvSpPr txBox="1">
              <a:spLocks/>
            </p:cNvSpPr>
            <p:nvPr/>
          </p:nvSpPr>
          <p:spPr>
            <a:xfrm>
              <a:off x="3513501" y="6377837"/>
              <a:ext cx="1936911" cy="371670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Phu</a:t>
              </a:r>
              <a:r>
                <a: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Lâu</a:t>
              </a:r>
              <a:endPara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Subtitle 2"/>
          <p:cNvSpPr txBox="1">
            <a:spLocks/>
          </p:cNvSpPr>
          <p:nvPr/>
        </p:nvSpPr>
        <p:spPr>
          <a:xfrm>
            <a:off x="-10272" y="1162447"/>
            <a:ext cx="3708400" cy="5715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012299" y="4537869"/>
            <a:ext cx="3597275" cy="2222500"/>
            <a:chOff x="6592373" y="4533363"/>
            <a:chExt cx="4796354" cy="2223623"/>
          </a:xfrm>
        </p:grpSpPr>
        <p:pic>
          <p:nvPicPr>
            <p:cNvPr id="29707" name="Picture 24" descr="http://media.dulich24.com.vn/diemden/hoang-thanh-hue-5791/hoang-thanh-hue-1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2373" y="4533363"/>
              <a:ext cx="4791871" cy="2217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itle 1"/>
            <p:cNvSpPr txBox="1">
              <a:spLocks/>
            </p:cNvSpPr>
            <p:nvPr/>
          </p:nvSpPr>
          <p:spPr>
            <a:xfrm>
              <a:off x="8981584" y="6390089"/>
              <a:ext cx="2407143" cy="366897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Hoàng</a:t>
              </a:r>
              <a:r>
                <a: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Huế</a:t>
              </a:r>
              <a:endPara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Subtitle 2"/>
          <p:cNvSpPr txBox="1">
            <a:spLocks/>
          </p:cNvSpPr>
          <p:nvPr/>
        </p:nvSpPr>
        <p:spPr bwMode="auto">
          <a:xfrm>
            <a:off x="-6350" y="1874527"/>
            <a:ext cx="4513956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5943" y="1994161"/>
            <a:ext cx="2261939" cy="1860794"/>
            <a:chOff x="1041421" y="1341522"/>
            <a:chExt cx="4433706" cy="2481058"/>
          </a:xfrm>
        </p:grpSpPr>
        <p:pic>
          <p:nvPicPr>
            <p:cNvPr id="23" name="Picture 22" descr="Điện Hòn Chén"/>
            <p:cNvPicPr/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421" y="1341522"/>
              <a:ext cx="4426770" cy="24808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Title 1"/>
            <p:cNvSpPr txBox="1">
              <a:spLocks/>
            </p:cNvSpPr>
            <p:nvPr/>
          </p:nvSpPr>
          <p:spPr>
            <a:xfrm>
              <a:off x="2680655" y="3465619"/>
              <a:ext cx="2794472" cy="356961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68580" tIns="34290" rIns="68580" bIns="34290" rtlCol="0" anchor="b">
              <a:noAutofit/>
            </a:bodyPr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16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Hòn</a:t>
              </a:r>
              <a:r>
                <a:rPr lang="en-US" sz="16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Chén</a:t>
              </a:r>
              <a:endParaRPr lang="en-US" sz="165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334714" y="1981105"/>
            <a:ext cx="2327731" cy="1860668"/>
            <a:chOff x="6530529" y="1317978"/>
            <a:chExt cx="4267900" cy="2509368"/>
          </a:xfrm>
        </p:grpSpPr>
        <p:pic>
          <p:nvPicPr>
            <p:cNvPr id="28" name="Picture 27" descr="https://upload.wikimedia.org/wikipedia/commons/0/05/Xung_Khi%C3%AAm_T%E1%BA%A1,_L%C4%83ng_T%E1%BB%B1_%C4%90%E1%BB%A9c.JPG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530529" y="1317978"/>
              <a:ext cx="4267900" cy="2491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Title 1"/>
            <p:cNvSpPr txBox="1">
              <a:spLocks/>
            </p:cNvSpPr>
            <p:nvPr/>
          </p:nvSpPr>
          <p:spPr>
            <a:xfrm>
              <a:off x="8660877" y="3443417"/>
              <a:ext cx="2118779" cy="383929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68580" tIns="34290" rIns="68580" bIns="34290" rtlCol="0" anchor="b">
              <a:noAutofit/>
            </a:bodyPr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Lăng</a:t>
              </a:r>
              <a:r>
                <a:rPr lang="en-US" sz="16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16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</a:t>
              </a:r>
              <a:endParaRPr lang="en-US" sz="165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771570" y="1984238"/>
            <a:ext cx="2082195" cy="1840899"/>
            <a:chOff x="589279" y="4039278"/>
            <a:chExt cx="3861697" cy="245453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279" y="4039278"/>
              <a:ext cx="3850378" cy="245453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3" name="Title 1"/>
            <p:cNvSpPr txBox="1">
              <a:spLocks/>
            </p:cNvSpPr>
            <p:nvPr/>
          </p:nvSpPr>
          <p:spPr>
            <a:xfrm>
              <a:off x="1589191" y="6098935"/>
              <a:ext cx="2861785" cy="389736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68580" tIns="34290" rIns="68580" bIns="34290" rtlCol="0" anchor="b">
              <a:noAutofit/>
            </a:bodyPr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Chùa</a:t>
              </a:r>
              <a:r>
                <a:rPr lang="en-US" sz="16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sz="16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Mụ</a:t>
              </a:r>
              <a:endParaRPr lang="en-US" sz="165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956787" y="1978619"/>
            <a:ext cx="2111468" cy="1840900"/>
            <a:chOff x="465791" y="4171972"/>
            <a:chExt cx="2863283" cy="2454533"/>
          </a:xfrm>
        </p:grpSpPr>
        <p:pic>
          <p:nvPicPr>
            <p:cNvPr id="35" name="Picture 34" descr="http://imgs.vietnamnet.vn/Images/vnn/2015/04/11/09/20150411093525-dai-noi-hue.jpg"/>
            <p:cNvPicPr/>
            <p:nvPr/>
          </p:nvPicPr>
          <p:blipFill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91" y="4171972"/>
              <a:ext cx="2863283" cy="24545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Title 1"/>
            <p:cNvSpPr txBox="1">
              <a:spLocks/>
            </p:cNvSpPr>
            <p:nvPr/>
          </p:nvSpPr>
          <p:spPr>
            <a:xfrm>
              <a:off x="1440830" y="6207066"/>
              <a:ext cx="1888244" cy="419439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68580" tIns="34290" rIns="68580" bIns="34290" rtlCol="0" anchor="b">
              <a:noAutofit/>
            </a:bodyPr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16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16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Huế</a:t>
              </a:r>
              <a:endParaRPr lang="en-US" sz="165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368408" y="3948642"/>
            <a:ext cx="2294036" cy="1904441"/>
            <a:chOff x="9275717" y="4121463"/>
            <a:chExt cx="2815291" cy="2539255"/>
          </a:xfrm>
        </p:grpSpPr>
        <p:pic>
          <p:nvPicPr>
            <p:cNvPr id="38" name="Picture 37" descr="http://tapchisonghuong.com.vn/uploads/news/size500/news2/1/081104ThaiHoaDien.jpg"/>
            <p:cNvPicPr/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5717" y="4121463"/>
              <a:ext cx="2815291" cy="25392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Title 1"/>
            <p:cNvSpPr txBox="1">
              <a:spLocks/>
            </p:cNvSpPr>
            <p:nvPr/>
          </p:nvSpPr>
          <p:spPr>
            <a:xfrm>
              <a:off x="10569384" y="6266655"/>
              <a:ext cx="1519518" cy="386377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68580" tIns="34290" rIns="68580" bIns="34290" rtlCol="0" anchor="b">
              <a:noAutofit/>
            </a:bodyPr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5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15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sz="15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Hòa</a:t>
              </a:r>
              <a:endParaRPr lang="en-US" sz="1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1913" y="3948347"/>
            <a:ext cx="2238237" cy="1904441"/>
            <a:chOff x="582005" y="1401129"/>
            <a:chExt cx="4877913" cy="2619313"/>
          </a:xfrm>
        </p:grpSpPr>
        <p:pic>
          <p:nvPicPr>
            <p:cNvPr id="43" name="Picture 2" descr="Ngọ Môn, dai noi hue, tu cam thanh hu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005" y="1401129"/>
              <a:ext cx="4812820" cy="261316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itle 1"/>
            <p:cNvSpPr txBox="1">
              <a:spLocks/>
            </p:cNvSpPr>
            <p:nvPr/>
          </p:nvSpPr>
          <p:spPr>
            <a:xfrm>
              <a:off x="3721639" y="3684493"/>
              <a:ext cx="1738279" cy="335949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68580" tIns="34290" rIns="68580" bIns="34290" rtlCol="0" anchor="b">
              <a:noAutofit/>
            </a:bodyPr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5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</a:t>
              </a:r>
              <a:r>
                <a:rPr lang="en-US" sz="15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Môn</a:t>
              </a:r>
              <a:endParaRPr lang="en-US" sz="1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750703" y="3948347"/>
            <a:ext cx="2103063" cy="1904441"/>
            <a:chOff x="643943" y="4241185"/>
            <a:chExt cx="4812821" cy="2522686"/>
          </a:xfrm>
        </p:grpSpPr>
        <p:pic>
          <p:nvPicPr>
            <p:cNvPr id="49" name="Picture 48" descr="Phu van lau.jpg"/>
            <p:cNvPicPr/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943" y="4241185"/>
              <a:ext cx="4812821" cy="25226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itle 1"/>
            <p:cNvSpPr txBox="1">
              <a:spLocks/>
            </p:cNvSpPr>
            <p:nvPr/>
          </p:nvSpPr>
          <p:spPr>
            <a:xfrm>
              <a:off x="3042175" y="6378376"/>
              <a:ext cx="2408375" cy="370799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68580" tIns="34290" rIns="68580" bIns="34290" rtlCol="0" anchor="b">
              <a:noAutofit/>
            </a:bodyPr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5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Phu</a:t>
              </a:r>
              <a:r>
                <a:rPr lang="en-US" sz="15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15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Lâu</a:t>
              </a:r>
              <a:endParaRPr lang="en-US" sz="1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/>
          <p:cNvGrpSpPr>
            <a:grpSpLocks/>
          </p:cNvGrpSpPr>
          <p:nvPr/>
        </p:nvGrpSpPr>
        <p:grpSpPr bwMode="auto">
          <a:xfrm>
            <a:off x="6944353" y="3949591"/>
            <a:ext cx="2175419" cy="1898726"/>
            <a:chOff x="6593379" y="4589056"/>
            <a:chExt cx="4941626" cy="2217514"/>
          </a:xfrm>
        </p:grpSpPr>
        <p:pic>
          <p:nvPicPr>
            <p:cNvPr id="52" name="Picture 24" descr="http://media.dulich24.com.vn/diemden/hoang-thanh-hue-5791/hoang-thanh-hue-1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3379" y="4589056"/>
              <a:ext cx="4791872" cy="2217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Title 1"/>
            <p:cNvSpPr txBox="1">
              <a:spLocks/>
            </p:cNvSpPr>
            <p:nvPr/>
          </p:nvSpPr>
          <p:spPr>
            <a:xfrm>
              <a:off x="8254938" y="6435213"/>
              <a:ext cx="3280067" cy="366897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16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Hoàng</a:t>
              </a:r>
              <a:r>
                <a:rPr lang="en-US" sz="16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16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Huế</a:t>
              </a:r>
              <a:endParaRPr lang="en-US" sz="165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1174252" y="6343292"/>
            <a:ext cx="3154550" cy="557213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5" descr="Luoc do thanh pho Hue"/>
          <p:cNvPicPr>
            <a:picLocks noChangeAspect="1" noChangeArrowheads="1"/>
          </p:cNvPicPr>
          <p:nvPr/>
        </p:nvPicPr>
        <p:blipFill rotWithShape="1">
          <a:blip r:embed="rId4"/>
          <a:srcRect t="2022"/>
          <a:stretch/>
        </p:blipFill>
        <p:spPr bwMode="auto">
          <a:xfrm>
            <a:off x="35719" y="1365498"/>
            <a:ext cx="4935537" cy="4186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7" name="Subtitle 2"/>
          <p:cNvSpPr txBox="1">
            <a:spLocks/>
          </p:cNvSpPr>
          <p:nvPr/>
        </p:nvSpPr>
        <p:spPr bwMode="auto">
          <a:xfrm>
            <a:off x="246510" y="273784"/>
            <a:ext cx="4513956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4" name="Picture 5" descr="RBWBUTNW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851" y="5979676"/>
            <a:ext cx="184150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" name="Picture 5" descr="RBWBUTNW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588" y="5550962"/>
            <a:ext cx="184150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" name="Picture 5" descr="RBWBUTNW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062" y="5513030"/>
            <a:ext cx="185737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5" descr="RBWBUTNW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264" y="4803954"/>
            <a:ext cx="185737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" name="Picture 5" descr="RBWBUTNW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872" y="5011386"/>
            <a:ext cx="185737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Picture 5" descr="RBWBUTNW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388" y="4621193"/>
            <a:ext cx="184150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" name="Picture 5" descr="RBWBUTNW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8" y="4322249"/>
            <a:ext cx="185737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Picture 5" descr="RBWBUTNW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711" y="2960664"/>
            <a:ext cx="185737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Picture 5" descr="RBWBUTNW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2549478"/>
            <a:ext cx="185738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" name="Picture 5" descr="RBWBUTNW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137" y="2475294"/>
            <a:ext cx="184150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lowchart: Connector 19"/>
          <p:cNvSpPr/>
          <p:nvPr/>
        </p:nvSpPr>
        <p:spPr>
          <a:xfrm>
            <a:off x="1593920" y="6009100"/>
            <a:ext cx="260392" cy="19074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/>
          <p:cNvSpPr/>
          <p:nvPr/>
        </p:nvSpPr>
        <p:spPr>
          <a:xfrm>
            <a:off x="1914083" y="5552462"/>
            <a:ext cx="260392" cy="19074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Connector 21"/>
          <p:cNvSpPr/>
          <p:nvPr/>
        </p:nvSpPr>
        <p:spPr>
          <a:xfrm>
            <a:off x="1645936" y="4805585"/>
            <a:ext cx="260392" cy="19074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Connector 22"/>
          <p:cNvSpPr/>
          <p:nvPr/>
        </p:nvSpPr>
        <p:spPr>
          <a:xfrm>
            <a:off x="2657734" y="5543127"/>
            <a:ext cx="260392" cy="19074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Connector 23"/>
          <p:cNvSpPr/>
          <p:nvPr/>
        </p:nvSpPr>
        <p:spPr>
          <a:xfrm>
            <a:off x="2657734" y="5034346"/>
            <a:ext cx="260392" cy="19074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Connector 24"/>
          <p:cNvSpPr/>
          <p:nvPr/>
        </p:nvSpPr>
        <p:spPr>
          <a:xfrm>
            <a:off x="2178130" y="4344229"/>
            <a:ext cx="260392" cy="19074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Connector 25"/>
          <p:cNvSpPr/>
          <p:nvPr/>
        </p:nvSpPr>
        <p:spPr>
          <a:xfrm>
            <a:off x="2695620" y="4660839"/>
            <a:ext cx="260392" cy="19074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Connector 26"/>
          <p:cNvSpPr/>
          <p:nvPr/>
        </p:nvSpPr>
        <p:spPr>
          <a:xfrm>
            <a:off x="3068383" y="2945804"/>
            <a:ext cx="260392" cy="19074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Connector 27"/>
          <p:cNvSpPr/>
          <p:nvPr/>
        </p:nvSpPr>
        <p:spPr>
          <a:xfrm>
            <a:off x="2280423" y="2536145"/>
            <a:ext cx="260392" cy="19074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5281827" y="2255861"/>
            <a:ext cx="3670300" cy="4241878"/>
            <a:chOff x="5310188" y="2101850"/>
            <a:chExt cx="3670300" cy="4376738"/>
          </a:xfrm>
        </p:grpSpPr>
        <p:pic>
          <p:nvPicPr>
            <p:cNvPr id="31" name="Picture 26" descr="Điện Hòn Ché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0188" y="2101850"/>
              <a:ext cx="3670300" cy="4359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itle 1"/>
            <p:cNvSpPr txBox="1">
              <a:spLocks/>
            </p:cNvSpPr>
            <p:nvPr/>
          </p:nvSpPr>
          <p:spPr bwMode="auto">
            <a:xfrm>
              <a:off x="7173532" y="6091238"/>
              <a:ext cx="1806956" cy="387350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2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2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Hòn</a:t>
              </a:r>
              <a:r>
                <a:rPr lang="en-US" sz="22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Chén</a:t>
              </a:r>
              <a:endPara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5269127" y="2255861"/>
            <a:ext cx="3695700" cy="4241878"/>
            <a:chOff x="5322888" y="2101850"/>
            <a:chExt cx="3695700" cy="4406900"/>
          </a:xfrm>
        </p:grpSpPr>
        <p:pic>
          <p:nvPicPr>
            <p:cNvPr id="71" name="Picture 30" descr="https://upload.wikimedia.org/wikipedia/commons/0/05/Xung_Khi%C3%AAm_T%E1%BA%A1,_L%C4%83ng_T%E1%BB%B1_%C4%90%E1%BB%A9c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2888" y="2101850"/>
              <a:ext cx="3695700" cy="4404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Title 1"/>
            <p:cNvSpPr txBox="1">
              <a:spLocks/>
            </p:cNvSpPr>
            <p:nvPr/>
          </p:nvSpPr>
          <p:spPr bwMode="auto">
            <a:xfrm>
              <a:off x="7366715" y="6118225"/>
              <a:ext cx="1637585" cy="390525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2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Lăng</a:t>
              </a:r>
              <a:r>
                <a:rPr lang="en-US" sz="22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2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</a:t>
              </a:r>
              <a:endPara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5269127" y="2244349"/>
            <a:ext cx="3703690" cy="4262339"/>
            <a:chOff x="4795819" y="1437022"/>
            <a:chExt cx="3703690" cy="4404176"/>
          </a:xfrm>
        </p:grpSpPr>
        <p:pic>
          <p:nvPicPr>
            <p:cNvPr id="74" name="Picture 32" descr="http://media.dulich24.com.vn/diemden/nui-ngu-binh-6984/nui-ngu-binh-2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5819" y="1437022"/>
              <a:ext cx="3703690" cy="4389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TextBox 33"/>
            <p:cNvSpPr txBox="1">
              <a:spLocks noChangeArrowheads="1"/>
            </p:cNvSpPr>
            <p:nvPr/>
          </p:nvSpPr>
          <p:spPr bwMode="auto">
            <a:xfrm>
              <a:off x="6529590" y="5379533"/>
              <a:ext cx="1964140" cy="46166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Núi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Ngự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5295320" y="2281711"/>
            <a:ext cx="3643313" cy="4225214"/>
            <a:chOff x="5343525" y="2082800"/>
            <a:chExt cx="3643313" cy="4378325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 bwMode="auto">
            <a:xfrm>
              <a:off x="5343525" y="2082800"/>
              <a:ext cx="3636963" cy="437197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78" name="Title 1"/>
            <p:cNvSpPr txBox="1">
              <a:spLocks/>
            </p:cNvSpPr>
            <p:nvPr/>
          </p:nvSpPr>
          <p:spPr bwMode="auto">
            <a:xfrm>
              <a:off x="6980349" y="6076950"/>
              <a:ext cx="2006489" cy="384175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Chùa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Mụ</a:t>
              </a:r>
              <a:endPara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9" name="Group 78"/>
          <p:cNvGrpSpPr>
            <a:grpSpLocks/>
          </p:cNvGrpSpPr>
          <p:nvPr/>
        </p:nvGrpSpPr>
        <p:grpSpPr bwMode="auto">
          <a:xfrm>
            <a:off x="5260054" y="2241257"/>
            <a:ext cx="3749010" cy="4259542"/>
            <a:chOff x="6534454" y="3953456"/>
            <a:chExt cx="4260050" cy="2651036"/>
          </a:xfrm>
        </p:grpSpPr>
        <p:pic>
          <p:nvPicPr>
            <p:cNvPr id="80" name="Picture 46" descr="http://imgs.vietnamnet.vn/Images/vnn/2015/04/11/09/20150411093525-dai-noi-hue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4454" y="3953456"/>
              <a:ext cx="4260050" cy="265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" name="Title 1"/>
            <p:cNvSpPr txBox="1">
              <a:spLocks/>
            </p:cNvSpPr>
            <p:nvPr/>
          </p:nvSpPr>
          <p:spPr>
            <a:xfrm>
              <a:off x="8206811" y="6384667"/>
              <a:ext cx="2585648" cy="218073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Huế</a:t>
              </a:r>
              <a:endPara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2" name="Group 81"/>
          <p:cNvGrpSpPr>
            <a:grpSpLocks/>
          </p:cNvGrpSpPr>
          <p:nvPr/>
        </p:nvGrpSpPr>
        <p:grpSpPr bwMode="auto">
          <a:xfrm>
            <a:off x="5260054" y="2272569"/>
            <a:ext cx="3714183" cy="4257405"/>
            <a:chOff x="6714796" y="2422685"/>
            <a:chExt cx="4462213" cy="3294522"/>
          </a:xfrm>
        </p:grpSpPr>
        <p:pic>
          <p:nvPicPr>
            <p:cNvPr id="83" name="Picture 4" descr="http://www.dulichvn.org.vn/nhaptin/uploads/images/0anhanhac12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4796" y="2422685"/>
              <a:ext cx="4462213" cy="3280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" name="Rectangle 5"/>
            <p:cNvSpPr>
              <a:spLocks noChangeArrowheads="1"/>
            </p:cNvSpPr>
            <p:nvPr/>
          </p:nvSpPr>
          <p:spPr bwMode="auto">
            <a:xfrm>
              <a:off x="7769948" y="5407589"/>
              <a:ext cx="3395476" cy="30961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9pPr>
            </a:lstStyle>
            <a:p>
              <a:pPr eaLnBrk="0" hangingPunct="0"/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</a:rPr>
                <a:t>Nhã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</a:rPr>
                <a:t>nhạc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</a:rPr>
                <a:t>cung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</a:rPr>
                <a:t>đình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</a:rPr>
                <a:t>Huế</a:t>
              </a:r>
              <a:endParaRPr lang="en-US" sz="2000" dirty="0">
                <a:solidFill>
                  <a:srgbClr val="0070C0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85" name="NhaNhacCungDinhHue-TrucXanh_f4q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3">
                  <p14:trim st="38000" end="128338.333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269679" y="2272569"/>
            <a:ext cx="3739839" cy="4259440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grpSp>
        <p:nvGrpSpPr>
          <p:cNvPr id="86" name="Group 85"/>
          <p:cNvGrpSpPr/>
          <p:nvPr/>
        </p:nvGrpSpPr>
        <p:grpSpPr>
          <a:xfrm>
            <a:off x="5259336" y="2286116"/>
            <a:ext cx="3757553" cy="4276680"/>
            <a:chOff x="5310259" y="2076450"/>
            <a:chExt cx="3684516" cy="4418013"/>
          </a:xfrm>
        </p:grpSpPr>
        <p:pic>
          <p:nvPicPr>
            <p:cNvPr id="87" name="Picture 17" descr="Hình:Truong Tien Bridge .jpg">
              <a:hlinkClick r:id="rId15"/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0259" y="2076450"/>
              <a:ext cx="3667256" cy="4396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" name="Title 1"/>
            <p:cNvSpPr txBox="1">
              <a:spLocks/>
            </p:cNvSpPr>
            <p:nvPr/>
          </p:nvSpPr>
          <p:spPr bwMode="auto">
            <a:xfrm>
              <a:off x="6891338" y="6046788"/>
              <a:ext cx="2103437" cy="447675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Tiền</a:t>
              </a:r>
              <a:endPara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5324277" y="2297344"/>
            <a:ext cx="3694560" cy="4233189"/>
            <a:chOff x="5337175" y="2084388"/>
            <a:chExt cx="3633788" cy="4386262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 bwMode="auto">
            <a:xfrm>
              <a:off x="5337175" y="2084388"/>
              <a:ext cx="3633788" cy="437197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1" name="Title 1"/>
            <p:cNvSpPr txBox="1">
              <a:spLocks/>
            </p:cNvSpPr>
            <p:nvPr/>
          </p:nvSpPr>
          <p:spPr bwMode="auto">
            <a:xfrm>
              <a:off x="7250806" y="5997575"/>
              <a:ext cx="1720157" cy="473075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Chợ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5295320" y="2281711"/>
            <a:ext cx="3738185" cy="4267456"/>
            <a:chOff x="5228887" y="656925"/>
            <a:chExt cx="3738185" cy="4412678"/>
          </a:xfrm>
        </p:grpSpPr>
        <p:pic>
          <p:nvPicPr>
            <p:cNvPr id="93" name="Picture 64" descr="Về thăm nhà lưu niệm Bác Hồ ở Huế - ảnh 5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8887" y="656925"/>
              <a:ext cx="3724900" cy="4412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4" name="Title 1"/>
            <p:cNvSpPr txBox="1">
              <a:spLocks/>
            </p:cNvSpPr>
            <p:nvPr/>
          </p:nvSpPr>
          <p:spPr bwMode="auto">
            <a:xfrm>
              <a:off x="6399905" y="4596595"/>
              <a:ext cx="2567167" cy="461963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niệm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endPara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5293722" y="2279060"/>
            <a:ext cx="3694113" cy="4269757"/>
            <a:chOff x="4647883" y="1272862"/>
            <a:chExt cx="3694113" cy="4409314"/>
          </a:xfrm>
        </p:grpSpPr>
        <p:pic>
          <p:nvPicPr>
            <p:cNvPr id="96" name="Picture 23" descr="tuduc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7883" y="1272862"/>
              <a:ext cx="3694113" cy="4409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7" name="Title 1"/>
            <p:cNvSpPr txBox="1">
              <a:spLocks/>
            </p:cNvSpPr>
            <p:nvPr/>
          </p:nvSpPr>
          <p:spPr bwMode="auto">
            <a:xfrm>
              <a:off x="6220498" y="5256548"/>
              <a:ext cx="2114394" cy="412750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Châu</a:t>
              </a:r>
              <a:endPara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8" name="Group 97"/>
          <p:cNvGrpSpPr>
            <a:grpSpLocks/>
          </p:cNvGrpSpPr>
          <p:nvPr/>
        </p:nvGrpSpPr>
        <p:grpSpPr bwMode="auto">
          <a:xfrm>
            <a:off x="5293722" y="2265431"/>
            <a:ext cx="3752344" cy="4274984"/>
            <a:chOff x="7095551" y="2037368"/>
            <a:chExt cx="4917029" cy="4493743"/>
          </a:xfrm>
        </p:grpSpPr>
        <p:pic>
          <p:nvPicPr>
            <p:cNvPr id="99" name="Picture 70" descr="http://i.imgur.com/MQg1p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551" y="2037368"/>
              <a:ext cx="4917029" cy="4478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" name="Title 1"/>
            <p:cNvSpPr txBox="1">
              <a:spLocks/>
            </p:cNvSpPr>
            <p:nvPr/>
          </p:nvSpPr>
          <p:spPr>
            <a:xfrm>
              <a:off x="9466907" y="6112055"/>
              <a:ext cx="2537283" cy="419056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Giang</a:t>
              </a:r>
              <a:endPara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1" name="Flowchart: Connector 100"/>
          <p:cNvSpPr/>
          <p:nvPr/>
        </p:nvSpPr>
        <p:spPr>
          <a:xfrm>
            <a:off x="3581895" y="2494639"/>
            <a:ext cx="260392" cy="19074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Ly Hanh Van - Kim Lie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21">
                  <p14:trim st="21000" end="99118.312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765665" y="6513720"/>
            <a:ext cx="358363" cy="34671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186755" y="1336170"/>
            <a:ext cx="3774701" cy="4302330"/>
            <a:chOff x="5264962" y="2252769"/>
            <a:chExt cx="3774701" cy="4302330"/>
          </a:xfrm>
        </p:grpSpPr>
        <p:pic>
          <p:nvPicPr>
            <p:cNvPr id="102" name="Picture 101" descr="http://imagevietnam.vnanet.vn/Upload/2015/4/25/DL19.jpg"/>
            <p:cNvPicPr/>
            <p:nvPr/>
          </p:nvPicPr>
          <p:blipFill>
            <a:blip r:embed="rId2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4962" y="2252769"/>
              <a:ext cx="3774701" cy="42903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" name="Title 1"/>
            <p:cNvSpPr txBox="1">
              <a:spLocks/>
            </p:cNvSpPr>
            <p:nvPr/>
          </p:nvSpPr>
          <p:spPr bwMode="auto">
            <a:xfrm>
              <a:off x="6599356" y="6243889"/>
              <a:ext cx="2439119" cy="311210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</a:t>
              </a:r>
              <a:r>
                <a: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Huế</a:t>
              </a:r>
              <a:r>
                <a: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endPara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16704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8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1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9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7" dur="3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8" fill="hold" display="0">
                  <p:stCondLst>
                    <p:cond delay="indefinite"/>
                  </p:stCondLst>
                </p:cTn>
                <p:tgtEl>
                  <p:spTgt spid="85"/>
                </p:tgtEl>
              </p:cMediaNode>
            </p:video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3" dur="1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video>
              <p:cMediaNode vol="80000">
                <p:cTn id="2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10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9" descr="E0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2343555"/>
            <a:ext cx="2762250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mo mang trong khong gian nha vuon hue hinh anh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2330676"/>
            <a:ext cx="2757488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mo mang trong khong gian nha vuon hue hinh anh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88" y="2330676"/>
            <a:ext cx="2632075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Subtitle 2"/>
          <p:cNvSpPr txBox="1">
            <a:spLocks/>
          </p:cNvSpPr>
          <p:nvPr/>
        </p:nvSpPr>
        <p:spPr bwMode="auto">
          <a:xfrm>
            <a:off x="-19230" y="1883896"/>
            <a:ext cx="4913201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543928" y="6254260"/>
            <a:ext cx="2290203" cy="55562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6322332" y="1450740"/>
            <a:ext cx="2725874" cy="4636551"/>
            <a:chOff x="9022753" y="2017369"/>
            <a:chExt cx="3322750" cy="4769803"/>
          </a:xfrm>
        </p:grpSpPr>
        <p:pic>
          <p:nvPicPr>
            <p:cNvPr id="32788" name="Picture 2" descr="http://www.huelandtour.com/wp-content/uploads/2015/06/mam-com-cung-dinh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2753" y="2017369"/>
              <a:ext cx="3322750" cy="4756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itle 1"/>
            <p:cNvSpPr txBox="1">
              <a:spLocks/>
            </p:cNvSpPr>
            <p:nvPr/>
          </p:nvSpPr>
          <p:spPr>
            <a:xfrm>
              <a:off x="10137242" y="6447273"/>
              <a:ext cx="2208261" cy="339899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Cơm</a:t>
              </a:r>
              <a:r>
                <a: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cung</a:t>
              </a:r>
              <a:r>
                <a: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endPara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5098" y="4111534"/>
            <a:ext cx="2768600" cy="2087563"/>
            <a:chOff x="3183505" y="4560143"/>
            <a:chExt cx="2865968" cy="2228458"/>
          </a:xfrm>
        </p:grpSpPr>
        <p:pic>
          <p:nvPicPr>
            <p:cNvPr id="32786" name="Picture 2" descr="http://dathanhtravel.com/data/images/banh-khoai-47c6f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3505" y="4560143"/>
              <a:ext cx="2865968" cy="2226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itle 1"/>
            <p:cNvSpPr txBox="1">
              <a:spLocks/>
            </p:cNvSpPr>
            <p:nvPr/>
          </p:nvSpPr>
          <p:spPr>
            <a:xfrm>
              <a:off x="4685093" y="6439412"/>
              <a:ext cx="1352877" cy="349189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</a:t>
              </a:r>
              <a:r>
                <a: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khoái</a:t>
              </a:r>
              <a:endPara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530588" y="4111518"/>
            <a:ext cx="2681288" cy="2085976"/>
            <a:chOff x="6181691" y="2017369"/>
            <a:chExt cx="2783741" cy="2408149"/>
          </a:xfrm>
        </p:grpSpPr>
        <p:pic>
          <p:nvPicPr>
            <p:cNvPr id="32784" name="Picture 4" descr="http://c0.f33.img.vnecdn.net/2013/08/05/Che-hue-1375685319_500x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1691" y="2017369"/>
              <a:ext cx="2780874" cy="2396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itle 1"/>
            <p:cNvSpPr txBox="1">
              <a:spLocks/>
            </p:cNvSpPr>
            <p:nvPr/>
          </p:nvSpPr>
          <p:spPr>
            <a:xfrm>
              <a:off x="7251346" y="4086872"/>
              <a:ext cx="1714086" cy="338646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Chè</a:t>
              </a:r>
              <a:r>
                <a: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cung</a:t>
              </a:r>
              <a:r>
                <a: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endPara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20650" y="1479550"/>
            <a:ext cx="2789237" cy="2154798"/>
            <a:chOff x="132885" y="2026456"/>
            <a:chExt cx="2873783" cy="2367178"/>
          </a:xfrm>
        </p:grpSpPr>
        <p:pic>
          <p:nvPicPr>
            <p:cNvPr id="32782" name="Picture 31" descr="https://encrypted-tbn0.gstatic.com/images?q=tbn:ANd9GcQZaB5zrvks2aw-qz2q6x77TpQlt4HRBXujELo8t5IvZHGcXDOJ_Q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885" y="2026456"/>
              <a:ext cx="2873783" cy="2367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itle 1"/>
            <p:cNvSpPr txBox="1">
              <a:spLocks/>
            </p:cNvSpPr>
            <p:nvPr/>
          </p:nvSpPr>
          <p:spPr>
            <a:xfrm>
              <a:off x="139427" y="4087219"/>
              <a:ext cx="1038618" cy="306415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Mè</a:t>
              </a:r>
              <a:r>
                <a: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xửng</a:t>
              </a:r>
              <a:endPara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3494502" y="1503720"/>
            <a:ext cx="2676525" cy="2130628"/>
            <a:chOff x="3226256" y="2017477"/>
            <a:chExt cx="2811472" cy="2356969"/>
          </a:xfrm>
        </p:grpSpPr>
        <p:pic>
          <p:nvPicPr>
            <p:cNvPr id="32780" name="Picture 3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6256" y="2017477"/>
              <a:ext cx="2811472" cy="2356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itle 1"/>
            <p:cNvSpPr txBox="1">
              <a:spLocks/>
            </p:cNvSpPr>
            <p:nvPr/>
          </p:nvSpPr>
          <p:spPr>
            <a:xfrm>
              <a:off x="3236260" y="4057009"/>
              <a:ext cx="1492331" cy="317437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Bún</a:t>
              </a:r>
              <a:r>
                <a: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bò</a:t>
              </a:r>
              <a:r>
                <a: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Huế</a:t>
              </a:r>
              <a:endPara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774" name="Subtitle 2"/>
          <p:cNvSpPr txBox="1">
            <a:spLocks/>
          </p:cNvSpPr>
          <p:nvPr/>
        </p:nvSpPr>
        <p:spPr bwMode="auto">
          <a:xfrm>
            <a:off x="120650" y="577331"/>
            <a:ext cx="37179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the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1" y="3790366"/>
            <a:ext cx="4450080" cy="2505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ubtitle 2"/>
          <p:cNvSpPr txBox="1">
            <a:spLocks/>
          </p:cNvSpPr>
          <p:nvPr/>
        </p:nvSpPr>
        <p:spPr bwMode="auto">
          <a:xfrm>
            <a:off x="1355647" y="3429248"/>
            <a:ext cx="1616075" cy="57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 bwMode="auto">
          <a:xfrm>
            <a:off x="1883241" y="6431988"/>
            <a:ext cx="997106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Thêu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 bwMode="auto">
          <a:xfrm>
            <a:off x="6018151" y="6431988"/>
            <a:ext cx="15970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 bwMode="auto">
          <a:xfrm>
            <a:off x="6444481" y="3488869"/>
            <a:ext cx="1654444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 descr="http://www.huefestival.com/upload/image/FestivalLangNghe/Nam2007/images91215_lehoi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54" y="636336"/>
            <a:ext cx="4450080" cy="279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http://www.huetourist.vn/upload/images/NgheDucDo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565" y="636336"/>
            <a:ext cx="3928304" cy="270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Kết quả hình ảnh cho làng nghề kim hoàn  ở Huế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269" y="3820341"/>
            <a:ext cx="3805646" cy="248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1" name="Subtitle 2"/>
          <p:cNvSpPr txBox="1">
            <a:spLocks/>
          </p:cNvSpPr>
          <p:nvPr/>
        </p:nvSpPr>
        <p:spPr bwMode="auto">
          <a:xfrm>
            <a:off x="366712" y="282570"/>
            <a:ext cx="37179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 bwMode="auto">
          <a:xfrm>
            <a:off x="-19050" y="744538"/>
            <a:ext cx="42243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6303" y="6364288"/>
            <a:ext cx="5246911" cy="55562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21" name="Picture 20" descr="b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13" y="1217613"/>
            <a:ext cx="3690938" cy="530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047098" y="1813187"/>
            <a:ext cx="5164137" cy="1355463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979863" y="3119438"/>
            <a:ext cx="5157787" cy="65087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79863" y="4389700"/>
            <a:ext cx="5160962" cy="66833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1" grpId="0"/>
      <p:bldP spid="12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hai mạc Festival Huế 2014: Lông lẫy sắc mà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05" y="832794"/>
            <a:ext cx="2909572" cy="2712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festiv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95" y="4136571"/>
            <a:ext cx="3998801" cy="2618265"/>
          </a:xfrm>
          <a:prstGeom prst="rect">
            <a:avLst/>
          </a:prstGeom>
          <a:noFill/>
          <a:ln w="3810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uoi v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363" y="769674"/>
            <a:ext cx="3067050" cy="2670212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mu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681" y="4136571"/>
            <a:ext cx="3884022" cy="261826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764335" y="987180"/>
            <a:ext cx="3176587" cy="11176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Festival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22" name="Subtitle 2"/>
          <p:cNvSpPr txBox="1">
            <a:spLocks/>
          </p:cNvSpPr>
          <p:nvPr/>
        </p:nvSpPr>
        <p:spPr bwMode="auto">
          <a:xfrm>
            <a:off x="141695" y="395098"/>
            <a:ext cx="3998801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ttp://2sao.vietnamnetjsc.vn/2012/03/04/11/03/0403NU22-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429" y="1296670"/>
            <a:ext cx="4023359" cy="414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http://www.huefestival.com/upload/image/ThanhPhoFestival/GioiThieu/thieunuHue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49" y="1296670"/>
            <a:ext cx="4598125" cy="414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Subtitle 2"/>
          <p:cNvSpPr txBox="1">
            <a:spLocks/>
          </p:cNvSpPr>
          <p:nvPr/>
        </p:nvSpPr>
        <p:spPr bwMode="auto">
          <a:xfrm>
            <a:off x="420369" y="403071"/>
            <a:ext cx="38766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1017431" y="2216221"/>
            <a:ext cx="7340958" cy="933450"/>
          </a:xfrm>
          <a:prstGeom prst="wedgeEllipseCallout">
            <a:avLst>
              <a:gd name="adj1" fmla="val -1208"/>
              <a:gd name="adj2" fmla="val 115181"/>
            </a:avLst>
          </a:prstGeom>
          <a:solidFill>
            <a:schemeClr val="accent1"/>
          </a:solidFill>
          <a:ln w="9525">
            <a:solidFill>
              <a:srgbClr val="FF33CC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FFFF66"/>
                </a:solidFill>
                <a:latin typeface="Arial" panose="020B0604020202020204" pitchFamily="34" charset="0"/>
              </a:rPr>
              <a:t>Vì</a:t>
            </a:r>
            <a:r>
              <a:rPr lang="en-US" sz="2800" b="1" dirty="0">
                <a:solidFill>
                  <a:srgbClr val="FFFF66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66"/>
                </a:solidFill>
                <a:latin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srgbClr val="FFFF66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66"/>
                </a:solidFill>
                <a:latin typeface="Arial" panose="020B0604020202020204" pitchFamily="34" charset="0"/>
              </a:rPr>
              <a:t>nói</a:t>
            </a:r>
            <a:r>
              <a:rPr lang="en-US" sz="2800" b="1" dirty="0">
                <a:solidFill>
                  <a:srgbClr val="FFFF66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66"/>
                </a:solidFill>
                <a:latin typeface="Arial" panose="020B0604020202020204" pitchFamily="34" charset="0"/>
              </a:rPr>
              <a:t>Huế</a:t>
            </a:r>
            <a:r>
              <a:rPr lang="en-US" sz="2800" b="1" dirty="0">
                <a:solidFill>
                  <a:srgbClr val="FFFF66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66"/>
                </a:solidFill>
                <a:latin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FFFF66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66"/>
                </a:solidFill>
                <a:latin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rgbClr val="FFFF66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66"/>
                </a:solidFill>
                <a:latin typeface="Arial" panose="020B0604020202020204" pitchFamily="34" charset="0"/>
              </a:rPr>
              <a:t>phố</a:t>
            </a:r>
            <a:r>
              <a:rPr lang="en-US" sz="2800" b="1" dirty="0">
                <a:solidFill>
                  <a:srgbClr val="FFFF66"/>
                </a:solidFill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rgbClr val="FFFF66"/>
                </a:solidFill>
                <a:latin typeface="Arial" panose="020B0604020202020204" pitchFamily="34" charset="0"/>
              </a:rPr>
              <a:t>du </a:t>
            </a:r>
            <a:r>
              <a:rPr lang="en-US" sz="2800" b="1" dirty="0" err="1">
                <a:solidFill>
                  <a:srgbClr val="FFFF66"/>
                </a:solidFill>
                <a:latin typeface="Arial" panose="020B0604020202020204" pitchFamily="34" charset="0"/>
              </a:rPr>
              <a:t>lịch</a:t>
            </a:r>
            <a:r>
              <a:rPr lang="en-US" sz="2800" b="1" dirty="0">
                <a:solidFill>
                  <a:srgbClr val="FFFF66"/>
                </a:solidFill>
                <a:latin typeface="Arial" panose="020B0604020202020204" pitchFamily="34" charset="0"/>
              </a:rPr>
              <a:t> ?</a:t>
            </a:r>
          </a:p>
        </p:txBody>
      </p:sp>
      <p:sp>
        <p:nvSpPr>
          <p:cNvPr id="15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537763" y="2943607"/>
            <a:ext cx="3638191" cy="2995869"/>
          </a:xfrm>
          <a:prstGeom prst="irregularSeal1">
            <a:avLst/>
          </a:prstGeom>
          <a:solidFill>
            <a:srgbClr val="FFFFFF"/>
          </a:solidFill>
          <a:ln w="9525">
            <a:solidFill>
              <a:srgbClr val="99FF6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+mn-cs"/>
              </a:rPr>
              <a:t>Công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+mn-cs"/>
              </a:rPr>
              <a:t>trình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+mn-cs"/>
              </a:rPr>
              <a:t>kiến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+mn-cs"/>
              </a:rPr>
              <a:t>trúc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+mn-cs"/>
              </a:rPr>
              <a:t>cổ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16" name="AutoShape 4"/>
          <p:cNvSpPr>
            <a:spLocks noChangeArrowheads="1"/>
          </p:cNvSpPr>
          <p:nvPr/>
        </p:nvSpPr>
        <p:spPr bwMode="auto">
          <a:xfrm>
            <a:off x="90152" y="3334443"/>
            <a:ext cx="3165075" cy="2560303"/>
          </a:xfrm>
          <a:prstGeom prst="star8">
            <a:avLst>
              <a:gd name="adj" fmla="val 32694"/>
            </a:avLst>
          </a:prstGeom>
          <a:solidFill>
            <a:srgbClr val="FFFFFF"/>
          </a:solidFill>
          <a:ln w="9525">
            <a:solidFill>
              <a:srgbClr val="66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utoShape 5"/>
          <p:cNvSpPr>
            <a:spLocks noChangeArrowheads="1"/>
          </p:cNvSpPr>
          <p:nvPr/>
        </p:nvSpPr>
        <p:spPr bwMode="auto">
          <a:xfrm>
            <a:off x="2803525" y="5092008"/>
            <a:ext cx="3500438" cy="1682750"/>
          </a:xfrm>
          <a:prstGeom prst="cloudCallout">
            <a:avLst>
              <a:gd name="adj1" fmla="val 31912"/>
              <a:gd name="adj2" fmla="val 23319"/>
            </a:avLst>
          </a:prstGeom>
          <a:solidFill>
            <a:srgbClr val="FFFFFF"/>
          </a:solidFill>
          <a:ln w="9525">
            <a:solidFill>
              <a:srgbClr val="66FF99"/>
            </a:solidFill>
            <a:round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cs typeface="+mn-cs"/>
              </a:rPr>
              <a:t>Những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cs typeface="+mn-cs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cs typeface="+mn-cs"/>
              </a:rPr>
              <a:t>nét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cs typeface="+mn-cs"/>
              </a:rPr>
              <a:t>văn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cs typeface="+mn-cs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cs typeface="+mn-cs"/>
              </a:rPr>
              <a:t>hoá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cs typeface="+mn-cs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cs typeface="+mn-cs"/>
              </a:rPr>
              <a:t>phong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cs typeface="+mn-cs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cs typeface="+mn-cs"/>
              </a:rPr>
              <a:t>phú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cs typeface="+mn-cs"/>
            </a:endParaRPr>
          </a:p>
        </p:txBody>
      </p:sp>
      <p:sp>
        <p:nvSpPr>
          <p:cNvPr id="18" name="AutoShape 6"/>
          <p:cNvSpPr>
            <a:spLocks noChangeArrowheads="1"/>
          </p:cNvSpPr>
          <p:nvPr/>
        </p:nvSpPr>
        <p:spPr bwMode="auto">
          <a:xfrm rot="8568396">
            <a:off x="2542354" y="3236826"/>
            <a:ext cx="1072260" cy="354664"/>
          </a:xfrm>
          <a:prstGeom prst="notchedRightArrow">
            <a:avLst>
              <a:gd name="adj1" fmla="val 50000"/>
              <a:gd name="adj2" fmla="val 64044"/>
            </a:avLst>
          </a:pr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>
              <a:solidFill>
                <a:srgbClr val="FFFF66"/>
              </a:solidFill>
              <a:latin typeface="Arial" panose="020B0604020202020204" pitchFamily="34" charset="0"/>
            </a:endParaRPr>
          </a:p>
        </p:txBody>
      </p:sp>
      <p:sp>
        <p:nvSpPr>
          <p:cNvPr id="19" name="AutoShape 8"/>
          <p:cNvSpPr>
            <a:spLocks noChangeArrowheads="1"/>
          </p:cNvSpPr>
          <p:nvPr/>
        </p:nvSpPr>
        <p:spPr bwMode="auto">
          <a:xfrm rot="1964072">
            <a:off x="5396866" y="3216524"/>
            <a:ext cx="1032646" cy="305566"/>
          </a:xfrm>
          <a:prstGeom prst="notchedRightArrow">
            <a:avLst>
              <a:gd name="adj1" fmla="val 50000"/>
              <a:gd name="adj2" fmla="val 64252"/>
            </a:avLst>
          </a:pr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>
              <a:solidFill>
                <a:srgbClr val="FFFF66"/>
              </a:solidFill>
              <a:latin typeface="Arial" panose="020B0604020202020204" pitchFamily="34" charset="0"/>
            </a:endParaRPr>
          </a:p>
        </p:txBody>
      </p:sp>
      <p:sp>
        <p:nvSpPr>
          <p:cNvPr id="20" name="AutoShape 9"/>
          <p:cNvSpPr>
            <a:spLocks noChangeArrowheads="1"/>
          </p:cNvSpPr>
          <p:nvPr/>
        </p:nvSpPr>
        <p:spPr bwMode="auto">
          <a:xfrm rot="5400000">
            <a:off x="3907713" y="4294995"/>
            <a:ext cx="1396904" cy="351671"/>
          </a:xfrm>
          <a:prstGeom prst="notchedRightArrow">
            <a:avLst>
              <a:gd name="adj1" fmla="val 50000"/>
              <a:gd name="adj2" fmla="val 172110"/>
            </a:avLst>
          </a:pr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>
              <a:solidFill>
                <a:srgbClr val="FFFF66"/>
              </a:solidFill>
              <a:latin typeface="Arial" panose="020B0604020202020204" pitchFamily="34" charset="0"/>
            </a:endParaRPr>
          </a:p>
        </p:txBody>
      </p:sp>
      <p:sp>
        <p:nvSpPr>
          <p:cNvPr id="36872" name="Subtitle 2"/>
          <p:cNvSpPr txBox="1">
            <a:spLocks/>
          </p:cNvSpPr>
          <p:nvPr/>
        </p:nvSpPr>
        <p:spPr bwMode="auto">
          <a:xfrm>
            <a:off x="341992" y="677724"/>
            <a:ext cx="3908649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 bwMode="auto">
          <a:xfrm>
            <a:off x="341992" y="433735"/>
            <a:ext cx="3908649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60915" y="2289905"/>
            <a:ext cx="8723313" cy="2833709"/>
          </a:xfrm>
          <a:prstGeom prst="rect">
            <a:avLst/>
          </a:prstGeom>
          <a:ln w="73025">
            <a:solidFill>
              <a:srgbClr val="0070C0"/>
            </a:solidFill>
          </a:ln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400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3113520" y="1573452"/>
            <a:ext cx="3588069" cy="557213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(T146 )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626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0" descr="b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1" y="20638"/>
            <a:ext cx="4253744" cy="652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RBWBUTNW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753" y="3103618"/>
            <a:ext cx="137459" cy="16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273806" y="6364288"/>
            <a:ext cx="4036910" cy="55562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26" name="Freeform 25"/>
          <p:cNvSpPr/>
          <p:nvPr/>
        </p:nvSpPr>
        <p:spPr>
          <a:xfrm>
            <a:off x="2675965" y="3028089"/>
            <a:ext cx="487878" cy="360569"/>
          </a:xfrm>
          <a:custGeom>
            <a:avLst/>
            <a:gdLst>
              <a:gd name="connsiteX0" fmla="*/ 309 w 1211442"/>
              <a:gd name="connsiteY0" fmla="*/ 154546 h 502276"/>
              <a:gd name="connsiteX1" fmla="*/ 77582 w 1211442"/>
              <a:gd name="connsiteY1" fmla="*/ 141667 h 502276"/>
              <a:gd name="connsiteX2" fmla="*/ 283644 w 1211442"/>
              <a:gd name="connsiteY2" fmla="*/ 115910 h 502276"/>
              <a:gd name="connsiteX3" fmla="*/ 322280 w 1211442"/>
              <a:gd name="connsiteY3" fmla="*/ 90152 h 502276"/>
              <a:gd name="connsiteX4" fmla="*/ 373796 w 1211442"/>
              <a:gd name="connsiteY4" fmla="*/ 25757 h 502276"/>
              <a:gd name="connsiteX5" fmla="*/ 451069 w 1211442"/>
              <a:gd name="connsiteY5" fmla="*/ 0 h 502276"/>
              <a:gd name="connsiteX6" fmla="*/ 528342 w 1211442"/>
              <a:gd name="connsiteY6" fmla="*/ 12879 h 502276"/>
              <a:gd name="connsiteX7" fmla="*/ 528342 w 1211442"/>
              <a:gd name="connsiteY7" fmla="*/ 90152 h 502276"/>
              <a:gd name="connsiteX8" fmla="*/ 489706 w 1211442"/>
              <a:gd name="connsiteY8" fmla="*/ 103031 h 502276"/>
              <a:gd name="connsiteX9" fmla="*/ 528342 w 1211442"/>
              <a:gd name="connsiteY9" fmla="*/ 128788 h 502276"/>
              <a:gd name="connsiteX10" fmla="*/ 708647 w 1211442"/>
              <a:gd name="connsiteY10" fmla="*/ 167425 h 502276"/>
              <a:gd name="connsiteX11" fmla="*/ 824556 w 1211442"/>
              <a:gd name="connsiteY11" fmla="*/ 231819 h 502276"/>
              <a:gd name="connsiteX12" fmla="*/ 901830 w 1211442"/>
              <a:gd name="connsiteY12" fmla="*/ 296214 h 502276"/>
              <a:gd name="connsiteX13" fmla="*/ 940466 w 1211442"/>
              <a:gd name="connsiteY13" fmla="*/ 309093 h 502276"/>
              <a:gd name="connsiteX14" fmla="*/ 1146528 w 1211442"/>
              <a:gd name="connsiteY14" fmla="*/ 321972 h 502276"/>
              <a:gd name="connsiteX15" fmla="*/ 1185165 w 1211442"/>
              <a:gd name="connsiteY15" fmla="*/ 334850 h 502276"/>
              <a:gd name="connsiteX16" fmla="*/ 1210923 w 1211442"/>
              <a:gd name="connsiteY16" fmla="*/ 373487 h 502276"/>
              <a:gd name="connsiteX17" fmla="*/ 1172286 w 1211442"/>
              <a:gd name="connsiteY17" fmla="*/ 386366 h 502276"/>
              <a:gd name="connsiteX18" fmla="*/ 1004861 w 1211442"/>
              <a:gd name="connsiteY18" fmla="*/ 399245 h 502276"/>
              <a:gd name="connsiteX19" fmla="*/ 927587 w 1211442"/>
              <a:gd name="connsiteY19" fmla="*/ 450760 h 502276"/>
              <a:gd name="connsiteX20" fmla="*/ 850314 w 1211442"/>
              <a:gd name="connsiteY20" fmla="*/ 476518 h 502276"/>
              <a:gd name="connsiteX21" fmla="*/ 811678 w 1211442"/>
              <a:gd name="connsiteY21" fmla="*/ 489397 h 502276"/>
              <a:gd name="connsiteX22" fmla="*/ 760162 w 1211442"/>
              <a:gd name="connsiteY22" fmla="*/ 502276 h 502276"/>
              <a:gd name="connsiteX23" fmla="*/ 682889 w 1211442"/>
              <a:gd name="connsiteY23" fmla="*/ 489397 h 502276"/>
              <a:gd name="connsiteX24" fmla="*/ 605616 w 1211442"/>
              <a:gd name="connsiteY24" fmla="*/ 463639 h 502276"/>
              <a:gd name="connsiteX25" fmla="*/ 566979 w 1211442"/>
              <a:gd name="connsiteY25" fmla="*/ 450760 h 502276"/>
              <a:gd name="connsiteX26" fmla="*/ 154855 w 1211442"/>
              <a:gd name="connsiteY26" fmla="*/ 437881 h 502276"/>
              <a:gd name="connsiteX27" fmla="*/ 129097 w 1211442"/>
              <a:gd name="connsiteY27" fmla="*/ 399245 h 502276"/>
              <a:gd name="connsiteX28" fmla="*/ 51824 w 1211442"/>
              <a:gd name="connsiteY28" fmla="*/ 347729 h 502276"/>
              <a:gd name="connsiteX29" fmla="*/ 51824 w 1211442"/>
              <a:gd name="connsiteY29" fmla="*/ 270456 h 502276"/>
              <a:gd name="connsiteX30" fmla="*/ 90461 w 1211442"/>
              <a:gd name="connsiteY30" fmla="*/ 257577 h 502276"/>
              <a:gd name="connsiteX31" fmla="*/ 103340 w 1211442"/>
              <a:gd name="connsiteY31" fmla="*/ 218941 h 502276"/>
              <a:gd name="connsiteX32" fmla="*/ 51824 w 1211442"/>
              <a:gd name="connsiteY32" fmla="*/ 206062 h 502276"/>
              <a:gd name="connsiteX33" fmla="*/ 309 w 1211442"/>
              <a:gd name="connsiteY33" fmla="*/ 154546 h 502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211442" h="502276">
                <a:moveTo>
                  <a:pt x="309" y="154546"/>
                </a:moveTo>
                <a:cubicBezTo>
                  <a:pt x="4602" y="143814"/>
                  <a:pt x="51613" y="144401"/>
                  <a:pt x="77582" y="141667"/>
                </a:cubicBezTo>
                <a:cubicBezTo>
                  <a:pt x="281032" y="120251"/>
                  <a:pt x="186451" y="148305"/>
                  <a:pt x="283644" y="115910"/>
                </a:cubicBezTo>
                <a:cubicBezTo>
                  <a:pt x="296523" y="107324"/>
                  <a:pt x="312611" y="102239"/>
                  <a:pt x="322280" y="90152"/>
                </a:cubicBezTo>
                <a:cubicBezTo>
                  <a:pt x="366583" y="34772"/>
                  <a:pt x="293615" y="61392"/>
                  <a:pt x="373796" y="25757"/>
                </a:cubicBezTo>
                <a:cubicBezTo>
                  <a:pt x="398607" y="14730"/>
                  <a:pt x="451069" y="0"/>
                  <a:pt x="451069" y="0"/>
                </a:cubicBezTo>
                <a:cubicBezTo>
                  <a:pt x="476827" y="4293"/>
                  <a:pt x="505670" y="-77"/>
                  <a:pt x="528342" y="12879"/>
                </a:cubicBezTo>
                <a:cubicBezTo>
                  <a:pt x="550198" y="25368"/>
                  <a:pt x="540830" y="77663"/>
                  <a:pt x="528342" y="90152"/>
                </a:cubicBezTo>
                <a:cubicBezTo>
                  <a:pt x="518743" y="99751"/>
                  <a:pt x="502585" y="98738"/>
                  <a:pt x="489706" y="103031"/>
                </a:cubicBezTo>
                <a:cubicBezTo>
                  <a:pt x="502585" y="111617"/>
                  <a:pt x="514198" y="122502"/>
                  <a:pt x="528342" y="128788"/>
                </a:cubicBezTo>
                <a:cubicBezTo>
                  <a:pt x="600153" y="160704"/>
                  <a:pt x="627494" y="157281"/>
                  <a:pt x="708647" y="167425"/>
                </a:cubicBezTo>
                <a:cubicBezTo>
                  <a:pt x="757231" y="183620"/>
                  <a:pt x="780273" y="187536"/>
                  <a:pt x="824556" y="231819"/>
                </a:cubicBezTo>
                <a:cubicBezTo>
                  <a:pt x="853040" y="260303"/>
                  <a:pt x="865968" y="278283"/>
                  <a:pt x="901830" y="296214"/>
                </a:cubicBezTo>
                <a:cubicBezTo>
                  <a:pt x="913972" y="302285"/>
                  <a:pt x="926965" y="307672"/>
                  <a:pt x="940466" y="309093"/>
                </a:cubicBezTo>
                <a:cubicBezTo>
                  <a:pt x="1008909" y="316298"/>
                  <a:pt x="1077841" y="317679"/>
                  <a:pt x="1146528" y="321972"/>
                </a:cubicBezTo>
                <a:cubicBezTo>
                  <a:pt x="1159407" y="326265"/>
                  <a:pt x="1174564" y="326370"/>
                  <a:pt x="1185165" y="334850"/>
                </a:cubicBezTo>
                <a:cubicBezTo>
                  <a:pt x="1197252" y="344519"/>
                  <a:pt x="1214677" y="358471"/>
                  <a:pt x="1210923" y="373487"/>
                </a:cubicBezTo>
                <a:cubicBezTo>
                  <a:pt x="1207630" y="386657"/>
                  <a:pt x="1185757" y="384682"/>
                  <a:pt x="1172286" y="386366"/>
                </a:cubicBezTo>
                <a:cubicBezTo>
                  <a:pt x="1116745" y="393309"/>
                  <a:pt x="1060669" y="394952"/>
                  <a:pt x="1004861" y="399245"/>
                </a:cubicBezTo>
                <a:cubicBezTo>
                  <a:pt x="979103" y="416417"/>
                  <a:pt x="956955" y="440970"/>
                  <a:pt x="927587" y="450760"/>
                </a:cubicBezTo>
                <a:lnTo>
                  <a:pt x="850314" y="476518"/>
                </a:lnTo>
                <a:cubicBezTo>
                  <a:pt x="837435" y="480811"/>
                  <a:pt x="824848" y="486104"/>
                  <a:pt x="811678" y="489397"/>
                </a:cubicBezTo>
                <a:lnTo>
                  <a:pt x="760162" y="502276"/>
                </a:lnTo>
                <a:cubicBezTo>
                  <a:pt x="734404" y="497983"/>
                  <a:pt x="708222" y="495730"/>
                  <a:pt x="682889" y="489397"/>
                </a:cubicBezTo>
                <a:cubicBezTo>
                  <a:pt x="656549" y="482812"/>
                  <a:pt x="631374" y="472225"/>
                  <a:pt x="605616" y="463639"/>
                </a:cubicBezTo>
                <a:cubicBezTo>
                  <a:pt x="592737" y="459346"/>
                  <a:pt x="580548" y="451184"/>
                  <a:pt x="566979" y="450760"/>
                </a:cubicBezTo>
                <a:lnTo>
                  <a:pt x="154855" y="437881"/>
                </a:lnTo>
                <a:cubicBezTo>
                  <a:pt x="146269" y="425002"/>
                  <a:pt x="140746" y="409438"/>
                  <a:pt x="129097" y="399245"/>
                </a:cubicBezTo>
                <a:cubicBezTo>
                  <a:pt x="105799" y="378860"/>
                  <a:pt x="51824" y="347729"/>
                  <a:pt x="51824" y="347729"/>
                </a:cubicBezTo>
                <a:cubicBezTo>
                  <a:pt x="43238" y="321971"/>
                  <a:pt x="26066" y="296214"/>
                  <a:pt x="51824" y="270456"/>
                </a:cubicBezTo>
                <a:cubicBezTo>
                  <a:pt x="61423" y="260857"/>
                  <a:pt x="77582" y="261870"/>
                  <a:pt x="90461" y="257577"/>
                </a:cubicBezTo>
                <a:cubicBezTo>
                  <a:pt x="94754" y="244698"/>
                  <a:pt x="111485" y="229801"/>
                  <a:pt x="103340" y="218941"/>
                </a:cubicBezTo>
                <a:cubicBezTo>
                  <a:pt x="92720" y="204781"/>
                  <a:pt x="65646" y="217119"/>
                  <a:pt x="51824" y="206062"/>
                </a:cubicBezTo>
                <a:cubicBezTo>
                  <a:pt x="37587" y="194673"/>
                  <a:pt x="-3984" y="165278"/>
                  <a:pt x="309" y="154546"/>
                </a:cubicBezTo>
                <a:close/>
              </a:path>
            </a:pathLst>
          </a:custGeom>
          <a:solidFill>
            <a:srgbClr val="FF0000"/>
          </a:solidFill>
          <a:ln w="349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3" name="Picture 16" descr="ban do TT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50" y="-26988"/>
            <a:ext cx="4438650" cy="3289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itle 1"/>
          <p:cNvSpPr txBox="1">
            <a:spLocks/>
          </p:cNvSpPr>
          <p:nvPr/>
        </p:nvSpPr>
        <p:spPr>
          <a:xfrm>
            <a:off x="5126600" y="3110566"/>
            <a:ext cx="3654425" cy="55562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4589463" y="3625850"/>
            <a:ext cx="4376737" cy="3214688"/>
            <a:chOff x="5194300" y="1389231"/>
            <a:chExt cx="4521200" cy="4995862"/>
          </a:xfrm>
        </p:grpSpPr>
        <p:grpSp>
          <p:nvGrpSpPr>
            <p:cNvPr id="16394" name="Group 40"/>
            <p:cNvGrpSpPr>
              <a:grpSpLocks/>
            </p:cNvGrpSpPr>
            <p:nvPr/>
          </p:nvGrpSpPr>
          <p:grpSpPr bwMode="auto">
            <a:xfrm>
              <a:off x="5194300" y="1389231"/>
              <a:ext cx="4521200" cy="4995862"/>
              <a:chOff x="5448300" y="1389231"/>
              <a:chExt cx="4521200" cy="4995862"/>
            </a:xfrm>
          </p:grpSpPr>
          <p:grpSp>
            <p:nvGrpSpPr>
              <p:cNvPr id="16397" name="Group 2"/>
              <p:cNvGrpSpPr>
                <a:grpSpLocks/>
              </p:cNvGrpSpPr>
              <p:nvPr/>
            </p:nvGrpSpPr>
            <p:grpSpPr bwMode="auto">
              <a:xfrm>
                <a:off x="5448300" y="1389231"/>
                <a:ext cx="4521200" cy="4995862"/>
                <a:chOff x="1040" y="528"/>
                <a:chExt cx="3712" cy="2475"/>
              </a:xfrm>
            </p:grpSpPr>
            <p:pic>
              <p:nvPicPr>
                <p:cNvPr id="16399" name="Picture 3" descr="Copy of ban do hue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40" y="528"/>
                  <a:ext cx="3712" cy="24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6400" name="Rectangle 4"/>
                <p:cNvSpPr>
                  <a:spLocks noChangeArrowheads="1"/>
                </p:cNvSpPr>
                <p:nvPr/>
              </p:nvSpPr>
              <p:spPr bwMode="auto">
                <a:xfrm>
                  <a:off x="2976" y="624"/>
                  <a:ext cx="1728" cy="432"/>
                </a:xfrm>
                <a:prstGeom prst="rect">
                  <a:avLst/>
                </a:prstGeom>
                <a:solidFill>
                  <a:srgbClr val="66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b="1">
                      <a:solidFill>
                        <a:srgbClr val="FF3300"/>
                      </a:solidFill>
                      <a:latin typeface="Times New Roman" panose="02020603050405020304" pitchFamily="18" charset="0"/>
                    </a:rPr>
                    <a:t> Lược đồ </a:t>
                  </a:r>
                </a:p>
                <a:p>
                  <a:pPr algn="ctr"/>
                  <a:r>
                    <a:rPr lang="en-US" b="1">
                      <a:solidFill>
                        <a:srgbClr val="FF3300"/>
                      </a:solidFill>
                      <a:latin typeface="Times New Roman" panose="02020603050405020304" pitchFamily="18" charset="0"/>
                    </a:rPr>
                    <a:t>T</a:t>
                  </a:r>
                  <a:r>
                    <a:rPr lang="vi-VN" b="1">
                      <a:solidFill>
                        <a:srgbClr val="FF3300"/>
                      </a:solidFill>
                      <a:latin typeface="Times New Roman" panose="02020603050405020304" pitchFamily="18" charset="0"/>
                    </a:rPr>
                    <a:t>ỉnh</a:t>
                  </a:r>
                  <a:r>
                    <a:rPr lang="en-US" b="1">
                      <a:solidFill>
                        <a:srgbClr val="FF3300"/>
                      </a:solidFill>
                      <a:latin typeface="Times New Roman" panose="02020603050405020304" pitchFamily="18" charset="0"/>
                    </a:rPr>
                    <a:t> Th</a:t>
                  </a:r>
                  <a:r>
                    <a:rPr lang="vi-VN" b="1">
                      <a:solidFill>
                        <a:srgbClr val="FF3300"/>
                      </a:solidFill>
                      <a:latin typeface="Times New Roman" panose="02020603050405020304" pitchFamily="18" charset="0"/>
                    </a:rPr>
                    <a:t>ừ</a:t>
                  </a:r>
                  <a:r>
                    <a:rPr lang="en-US" b="1">
                      <a:solidFill>
                        <a:srgbClr val="FF3300"/>
                      </a:solidFill>
                      <a:latin typeface="Times New Roman" panose="02020603050405020304" pitchFamily="18" charset="0"/>
                    </a:rPr>
                    <a:t>a Thi</a:t>
                  </a:r>
                  <a:r>
                    <a:rPr lang="vi-VN" b="1">
                      <a:solidFill>
                        <a:srgbClr val="FF3300"/>
                      </a:solidFill>
                      <a:latin typeface="Times New Roman" panose="02020603050405020304" pitchFamily="18" charset="0"/>
                    </a:rPr>
                    <a:t>ê</a:t>
                  </a:r>
                  <a:r>
                    <a:rPr lang="en-US" b="1">
                      <a:solidFill>
                        <a:srgbClr val="FF3300"/>
                      </a:solidFill>
                      <a:latin typeface="Times New Roman" panose="02020603050405020304" pitchFamily="18" charset="0"/>
                    </a:rPr>
                    <a:t>n Hu</a:t>
                  </a:r>
                  <a:r>
                    <a:rPr lang="vi-VN" b="1">
                      <a:solidFill>
                        <a:srgbClr val="FF3300"/>
                      </a:solidFill>
                      <a:latin typeface="Times New Roman" panose="02020603050405020304" pitchFamily="18" charset="0"/>
                    </a:rPr>
                    <a:t>ế</a:t>
                  </a:r>
                </a:p>
              </p:txBody>
            </p:sp>
          </p:grpSp>
          <p:sp>
            <p:nvSpPr>
              <p:cNvPr id="16398" name="TextBox 44"/>
              <p:cNvSpPr txBox="1">
                <a:spLocks noChangeArrowheads="1"/>
              </p:cNvSpPr>
              <p:nvPr/>
            </p:nvSpPr>
            <p:spPr bwMode="auto">
              <a:xfrm>
                <a:off x="6947167" y="3022446"/>
                <a:ext cx="508369" cy="9967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 Light" panose="020F03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 Light" panose="020F03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 Light" panose="020F03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 Light" panose="020F03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 Light" panose="020F0302020204030204" pitchFamily="34" charset="0"/>
                    <a:cs typeface="Arial" panose="020B0604020202020204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 Light" panose="020F0302020204030204" pitchFamily="34" charset="0"/>
                    <a:cs typeface="Arial" panose="020B0604020202020204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 Light" panose="020F0302020204030204" pitchFamily="34" charset="0"/>
                    <a:cs typeface="Arial" panose="020B0604020202020204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 Light" panose="020F0302020204030204" pitchFamily="34" charset="0"/>
                    <a:cs typeface="Arial" panose="020B0604020202020204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 Light" panose="020F030202020403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en-US" b="1">
                    <a:solidFill>
                      <a:schemeClr val="bg1"/>
                    </a:solidFill>
                  </a:rPr>
                  <a:t>Tp</a:t>
                </a:r>
                <a:r>
                  <a:rPr lang="en-US">
                    <a:solidFill>
                      <a:schemeClr val="bg1"/>
                    </a:solidFill>
                  </a:rPr>
                  <a:t>.</a:t>
                </a:r>
              </a:p>
            </p:txBody>
          </p:sp>
        </p:grpSp>
        <p:sp>
          <p:nvSpPr>
            <p:cNvPr id="16395" name="TextBox 41"/>
            <p:cNvSpPr txBox="1">
              <a:spLocks noChangeArrowheads="1"/>
            </p:cNvSpPr>
            <p:nvPr/>
          </p:nvSpPr>
          <p:spPr bwMode="auto">
            <a:xfrm>
              <a:off x="6760403" y="3698429"/>
              <a:ext cx="539527" cy="52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sz="1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Tx.</a:t>
              </a:r>
            </a:p>
          </p:txBody>
        </p:sp>
        <p:sp>
          <p:nvSpPr>
            <p:cNvPr id="16396" name="TextBox 42"/>
            <p:cNvSpPr txBox="1">
              <a:spLocks noChangeArrowheads="1"/>
            </p:cNvSpPr>
            <p:nvPr/>
          </p:nvSpPr>
          <p:spPr bwMode="auto">
            <a:xfrm>
              <a:off x="6048687" y="3372773"/>
              <a:ext cx="541167" cy="52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sz="1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Tx.</a:t>
              </a:r>
            </a:p>
          </p:txBody>
        </p:sp>
      </p:grpSp>
      <p:cxnSp>
        <p:nvCxnSpPr>
          <p:cNvPr id="18" name="Straight Arrow Connector 17"/>
          <p:cNvCxnSpPr/>
          <p:nvPr/>
        </p:nvCxnSpPr>
        <p:spPr>
          <a:xfrm flipV="1">
            <a:off x="2952755" y="2446338"/>
            <a:ext cx="1590211" cy="6670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995618" y="3154737"/>
            <a:ext cx="1593845" cy="5317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7" presetClass="emph" presetSubtype="0" fill="remove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7" presetClass="emph" presetSubtype="0" fill="remove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7" presetClass="emph" presetSubtype="0" fill="remove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6" grpId="2" animBg="1"/>
      <p:bldP spid="26" grpId="3" animBg="1"/>
      <p:bldP spid="26" grpId="4" animBg="1"/>
      <p:bldP spid="26" grpId="5" animBg="1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ubtitle 2"/>
          <p:cNvSpPr txBox="1">
            <a:spLocks/>
          </p:cNvSpPr>
          <p:nvPr/>
        </p:nvSpPr>
        <p:spPr bwMode="auto">
          <a:xfrm>
            <a:off x="0" y="838200"/>
            <a:ext cx="42896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Subtitle 2"/>
          <p:cNvSpPr txBox="1">
            <a:spLocks/>
          </p:cNvSpPr>
          <p:nvPr/>
        </p:nvSpPr>
        <p:spPr bwMode="auto">
          <a:xfrm>
            <a:off x="5808663" y="3455988"/>
            <a:ext cx="320198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7413" name="Group 19"/>
          <p:cNvGrpSpPr>
            <a:grpSpLocks/>
          </p:cNvGrpSpPr>
          <p:nvPr/>
        </p:nvGrpSpPr>
        <p:grpSpPr bwMode="auto">
          <a:xfrm>
            <a:off x="365125" y="1320800"/>
            <a:ext cx="5443538" cy="5429250"/>
            <a:chOff x="5194300" y="1389231"/>
            <a:chExt cx="4521200" cy="4995862"/>
          </a:xfrm>
        </p:grpSpPr>
        <p:grpSp>
          <p:nvGrpSpPr>
            <p:cNvPr id="17415" name="Group 20"/>
            <p:cNvGrpSpPr>
              <a:grpSpLocks/>
            </p:cNvGrpSpPr>
            <p:nvPr/>
          </p:nvGrpSpPr>
          <p:grpSpPr bwMode="auto">
            <a:xfrm>
              <a:off x="5194300" y="1389231"/>
              <a:ext cx="4521200" cy="4995862"/>
              <a:chOff x="5448300" y="1389231"/>
              <a:chExt cx="4521200" cy="4995862"/>
            </a:xfrm>
          </p:grpSpPr>
          <p:grpSp>
            <p:nvGrpSpPr>
              <p:cNvPr id="17418" name="Group 2"/>
              <p:cNvGrpSpPr>
                <a:grpSpLocks/>
              </p:cNvGrpSpPr>
              <p:nvPr/>
            </p:nvGrpSpPr>
            <p:grpSpPr bwMode="auto">
              <a:xfrm>
                <a:off x="5448300" y="1389231"/>
                <a:ext cx="4521200" cy="4995862"/>
                <a:chOff x="1040" y="528"/>
                <a:chExt cx="3712" cy="2475"/>
              </a:xfrm>
            </p:grpSpPr>
            <p:pic>
              <p:nvPicPr>
                <p:cNvPr id="17420" name="Picture 3" descr="Copy of ban do hue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40" y="528"/>
                  <a:ext cx="3712" cy="24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7421" name="Rectangle 4"/>
                <p:cNvSpPr>
                  <a:spLocks noChangeArrowheads="1"/>
                </p:cNvSpPr>
                <p:nvPr/>
              </p:nvSpPr>
              <p:spPr bwMode="auto">
                <a:xfrm>
                  <a:off x="2976" y="624"/>
                  <a:ext cx="1728" cy="432"/>
                </a:xfrm>
                <a:prstGeom prst="rect">
                  <a:avLst/>
                </a:prstGeom>
                <a:solidFill>
                  <a:srgbClr val="66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b="1">
                      <a:solidFill>
                        <a:srgbClr val="FF3300"/>
                      </a:solidFill>
                      <a:latin typeface="Times New Roman" panose="02020603050405020304" pitchFamily="18" charset="0"/>
                    </a:rPr>
                    <a:t> Lược đồ </a:t>
                  </a:r>
                </a:p>
                <a:p>
                  <a:pPr algn="ctr"/>
                  <a:r>
                    <a:rPr lang="en-US" b="1">
                      <a:solidFill>
                        <a:srgbClr val="FF3300"/>
                      </a:solidFill>
                      <a:latin typeface="Times New Roman" panose="02020603050405020304" pitchFamily="18" charset="0"/>
                    </a:rPr>
                    <a:t>T</a:t>
                  </a:r>
                  <a:r>
                    <a:rPr lang="vi-VN" b="1">
                      <a:solidFill>
                        <a:srgbClr val="FF3300"/>
                      </a:solidFill>
                      <a:latin typeface="Times New Roman" panose="02020603050405020304" pitchFamily="18" charset="0"/>
                    </a:rPr>
                    <a:t>ỉnh</a:t>
                  </a:r>
                  <a:r>
                    <a:rPr lang="en-US" b="1">
                      <a:solidFill>
                        <a:srgbClr val="FF3300"/>
                      </a:solidFill>
                      <a:latin typeface="Times New Roman" panose="02020603050405020304" pitchFamily="18" charset="0"/>
                    </a:rPr>
                    <a:t> Th</a:t>
                  </a:r>
                  <a:r>
                    <a:rPr lang="vi-VN" b="1">
                      <a:solidFill>
                        <a:srgbClr val="FF3300"/>
                      </a:solidFill>
                      <a:latin typeface="Times New Roman" panose="02020603050405020304" pitchFamily="18" charset="0"/>
                    </a:rPr>
                    <a:t>ừ</a:t>
                  </a:r>
                  <a:r>
                    <a:rPr lang="en-US" b="1">
                      <a:solidFill>
                        <a:srgbClr val="FF3300"/>
                      </a:solidFill>
                      <a:latin typeface="Times New Roman" panose="02020603050405020304" pitchFamily="18" charset="0"/>
                    </a:rPr>
                    <a:t>a Thi</a:t>
                  </a:r>
                  <a:r>
                    <a:rPr lang="vi-VN" b="1">
                      <a:solidFill>
                        <a:srgbClr val="FF3300"/>
                      </a:solidFill>
                      <a:latin typeface="Times New Roman" panose="02020603050405020304" pitchFamily="18" charset="0"/>
                    </a:rPr>
                    <a:t>ê</a:t>
                  </a:r>
                  <a:r>
                    <a:rPr lang="en-US" b="1">
                      <a:solidFill>
                        <a:srgbClr val="FF3300"/>
                      </a:solidFill>
                      <a:latin typeface="Times New Roman" panose="02020603050405020304" pitchFamily="18" charset="0"/>
                    </a:rPr>
                    <a:t>n Hu</a:t>
                  </a:r>
                  <a:r>
                    <a:rPr lang="vi-VN" b="1">
                      <a:solidFill>
                        <a:srgbClr val="FF3300"/>
                      </a:solidFill>
                      <a:latin typeface="Times New Roman" panose="02020603050405020304" pitchFamily="18" charset="0"/>
                    </a:rPr>
                    <a:t>ế</a:t>
                  </a:r>
                </a:p>
              </p:txBody>
            </p:sp>
          </p:grpSp>
          <p:sp>
            <p:nvSpPr>
              <p:cNvPr id="17419" name="TextBox 24"/>
              <p:cNvSpPr txBox="1">
                <a:spLocks noChangeArrowheads="1"/>
              </p:cNvSpPr>
              <p:nvPr/>
            </p:nvSpPr>
            <p:spPr bwMode="auto">
              <a:xfrm>
                <a:off x="7009425" y="3128194"/>
                <a:ext cx="383689" cy="590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 Light" panose="020F03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 Light" panose="020F03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 Light" panose="020F03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 Light" panose="020F03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 Light" panose="020F0302020204030204" pitchFamily="34" charset="0"/>
                    <a:cs typeface="Arial" panose="020B0604020202020204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 Light" panose="020F0302020204030204" pitchFamily="34" charset="0"/>
                    <a:cs typeface="Arial" panose="020B0604020202020204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 Light" panose="020F0302020204030204" pitchFamily="34" charset="0"/>
                    <a:cs typeface="Arial" panose="020B0604020202020204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 Light" panose="020F0302020204030204" pitchFamily="34" charset="0"/>
                    <a:cs typeface="Arial" panose="020B0604020202020204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 Light" panose="020F030202020403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en-US" b="1" dirty="0">
                    <a:solidFill>
                      <a:schemeClr val="bg1"/>
                    </a:solidFill>
                  </a:rPr>
                  <a:t>Tp</a:t>
                </a:r>
                <a:r>
                  <a:rPr lang="en-US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</p:grpSp>
        <p:sp>
          <p:nvSpPr>
            <p:cNvPr id="17416" name="TextBox 21"/>
            <p:cNvSpPr txBox="1">
              <a:spLocks noChangeArrowheads="1"/>
            </p:cNvSpPr>
            <p:nvPr/>
          </p:nvSpPr>
          <p:spPr bwMode="auto">
            <a:xfrm>
              <a:off x="6833218" y="3837496"/>
              <a:ext cx="421795" cy="311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sz="1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Tx</a:t>
              </a:r>
              <a:r>
                <a:rPr lang="en-US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7417" name="TextBox 22"/>
            <p:cNvSpPr txBox="1">
              <a:spLocks noChangeArrowheads="1"/>
            </p:cNvSpPr>
            <p:nvPr/>
          </p:nvSpPr>
          <p:spPr bwMode="auto">
            <a:xfrm>
              <a:off x="6127811" y="3526350"/>
              <a:ext cx="382370" cy="534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sz="1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Tx.</a:t>
              </a:r>
            </a:p>
          </p:txBody>
        </p:sp>
      </p:grpSp>
      <p:sp>
        <p:nvSpPr>
          <p:cNvPr id="7" name="Freeform 6"/>
          <p:cNvSpPr/>
          <p:nvPr/>
        </p:nvSpPr>
        <p:spPr>
          <a:xfrm>
            <a:off x="2560638" y="3040063"/>
            <a:ext cx="461962" cy="747712"/>
          </a:xfrm>
          <a:custGeom>
            <a:avLst/>
            <a:gdLst>
              <a:gd name="connsiteX0" fmla="*/ 244699 w 618186"/>
              <a:gd name="connsiteY0" fmla="*/ 141668 h 748907"/>
              <a:gd name="connsiteX1" fmla="*/ 309093 w 618186"/>
              <a:gd name="connsiteY1" fmla="*/ 115910 h 748907"/>
              <a:gd name="connsiteX2" fmla="*/ 386367 w 618186"/>
              <a:gd name="connsiteY2" fmla="*/ 77273 h 748907"/>
              <a:gd name="connsiteX3" fmla="*/ 412124 w 618186"/>
              <a:gd name="connsiteY3" fmla="*/ 115910 h 748907"/>
              <a:gd name="connsiteX4" fmla="*/ 489398 w 618186"/>
              <a:gd name="connsiteY4" fmla="*/ 154547 h 748907"/>
              <a:gd name="connsiteX5" fmla="*/ 515155 w 618186"/>
              <a:gd name="connsiteY5" fmla="*/ 193183 h 748907"/>
              <a:gd name="connsiteX6" fmla="*/ 618186 w 618186"/>
              <a:gd name="connsiteY6" fmla="*/ 231820 h 748907"/>
              <a:gd name="connsiteX7" fmla="*/ 605307 w 618186"/>
              <a:gd name="connsiteY7" fmla="*/ 334851 h 748907"/>
              <a:gd name="connsiteX8" fmla="*/ 528034 w 618186"/>
              <a:gd name="connsiteY8" fmla="*/ 360609 h 748907"/>
              <a:gd name="connsiteX9" fmla="*/ 502276 w 618186"/>
              <a:gd name="connsiteY9" fmla="*/ 515155 h 748907"/>
              <a:gd name="connsiteX10" fmla="*/ 515155 w 618186"/>
              <a:gd name="connsiteY10" fmla="*/ 669701 h 748907"/>
              <a:gd name="connsiteX11" fmla="*/ 502276 w 618186"/>
              <a:gd name="connsiteY11" fmla="*/ 746975 h 748907"/>
              <a:gd name="connsiteX12" fmla="*/ 476519 w 618186"/>
              <a:gd name="connsiteY12" fmla="*/ 708338 h 748907"/>
              <a:gd name="connsiteX13" fmla="*/ 360609 w 618186"/>
              <a:gd name="connsiteY13" fmla="*/ 669701 h 748907"/>
              <a:gd name="connsiteX14" fmla="*/ 257578 w 618186"/>
              <a:gd name="connsiteY14" fmla="*/ 579549 h 748907"/>
              <a:gd name="connsiteX15" fmla="*/ 218941 w 618186"/>
              <a:gd name="connsiteY15" fmla="*/ 553792 h 748907"/>
              <a:gd name="connsiteX16" fmla="*/ 180305 w 618186"/>
              <a:gd name="connsiteY16" fmla="*/ 528034 h 748907"/>
              <a:gd name="connsiteX17" fmla="*/ 141668 w 618186"/>
              <a:gd name="connsiteY17" fmla="*/ 515155 h 748907"/>
              <a:gd name="connsiteX18" fmla="*/ 77274 w 618186"/>
              <a:gd name="connsiteY18" fmla="*/ 528034 h 748907"/>
              <a:gd name="connsiteX19" fmla="*/ 12879 w 618186"/>
              <a:gd name="connsiteY19" fmla="*/ 450761 h 748907"/>
              <a:gd name="connsiteX20" fmla="*/ 25758 w 618186"/>
              <a:gd name="connsiteY20" fmla="*/ 399245 h 748907"/>
              <a:gd name="connsiteX21" fmla="*/ 38637 w 618186"/>
              <a:gd name="connsiteY21" fmla="*/ 360609 h 748907"/>
              <a:gd name="connsiteX22" fmla="*/ 0 w 618186"/>
              <a:gd name="connsiteY22" fmla="*/ 283335 h 748907"/>
              <a:gd name="connsiteX23" fmla="*/ 12879 w 618186"/>
              <a:gd name="connsiteY23" fmla="*/ 244699 h 748907"/>
              <a:gd name="connsiteX24" fmla="*/ 38637 w 618186"/>
              <a:gd name="connsiteY24" fmla="*/ 206062 h 748907"/>
              <a:gd name="connsiteX25" fmla="*/ 51516 w 618186"/>
              <a:gd name="connsiteY25" fmla="*/ 90152 h 748907"/>
              <a:gd name="connsiteX26" fmla="*/ 128789 w 618186"/>
              <a:gd name="connsiteY26" fmla="*/ 38637 h 748907"/>
              <a:gd name="connsiteX27" fmla="*/ 206062 w 618186"/>
              <a:gd name="connsiteY27" fmla="*/ 0 h 748907"/>
              <a:gd name="connsiteX28" fmla="*/ 257578 w 618186"/>
              <a:gd name="connsiteY28" fmla="*/ 12879 h 748907"/>
              <a:gd name="connsiteX29" fmla="*/ 244699 w 618186"/>
              <a:gd name="connsiteY29" fmla="*/ 51516 h 748907"/>
              <a:gd name="connsiteX30" fmla="*/ 244699 w 618186"/>
              <a:gd name="connsiteY30" fmla="*/ 141668 h 748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18186" h="748907">
                <a:moveTo>
                  <a:pt x="244699" y="141668"/>
                </a:moveTo>
                <a:cubicBezTo>
                  <a:pt x="255431" y="152400"/>
                  <a:pt x="288415" y="126249"/>
                  <a:pt x="309093" y="115910"/>
                </a:cubicBezTo>
                <a:cubicBezTo>
                  <a:pt x="408955" y="65978"/>
                  <a:pt x="289254" y="109644"/>
                  <a:pt x="386367" y="77273"/>
                </a:cubicBezTo>
                <a:cubicBezTo>
                  <a:pt x="394953" y="90152"/>
                  <a:pt x="401179" y="104965"/>
                  <a:pt x="412124" y="115910"/>
                </a:cubicBezTo>
                <a:cubicBezTo>
                  <a:pt x="437090" y="140876"/>
                  <a:pt x="457974" y="144072"/>
                  <a:pt x="489398" y="154547"/>
                </a:cubicBezTo>
                <a:cubicBezTo>
                  <a:pt x="497984" y="167426"/>
                  <a:pt x="504210" y="182238"/>
                  <a:pt x="515155" y="193183"/>
                </a:cubicBezTo>
                <a:cubicBezTo>
                  <a:pt x="548318" y="226346"/>
                  <a:pt x="572113" y="222605"/>
                  <a:pt x="618186" y="231820"/>
                </a:cubicBezTo>
                <a:cubicBezTo>
                  <a:pt x="613893" y="266164"/>
                  <a:pt x="625155" y="306497"/>
                  <a:pt x="605307" y="334851"/>
                </a:cubicBezTo>
                <a:cubicBezTo>
                  <a:pt x="589737" y="357094"/>
                  <a:pt x="528034" y="360609"/>
                  <a:pt x="528034" y="360609"/>
                </a:cubicBezTo>
                <a:cubicBezTo>
                  <a:pt x="507883" y="421062"/>
                  <a:pt x="502276" y="428886"/>
                  <a:pt x="502276" y="515155"/>
                </a:cubicBezTo>
                <a:cubicBezTo>
                  <a:pt x="502276" y="566849"/>
                  <a:pt x="510862" y="618186"/>
                  <a:pt x="515155" y="669701"/>
                </a:cubicBezTo>
                <a:cubicBezTo>
                  <a:pt x="510862" y="695459"/>
                  <a:pt x="520741" y="728510"/>
                  <a:pt x="502276" y="746975"/>
                </a:cubicBezTo>
                <a:cubicBezTo>
                  <a:pt x="491331" y="757920"/>
                  <a:pt x="487464" y="719283"/>
                  <a:pt x="476519" y="708338"/>
                </a:cubicBezTo>
                <a:cubicBezTo>
                  <a:pt x="440301" y="672120"/>
                  <a:pt x="412414" y="678335"/>
                  <a:pt x="360609" y="669701"/>
                </a:cubicBezTo>
                <a:cubicBezTo>
                  <a:pt x="317679" y="605308"/>
                  <a:pt x="347728" y="639649"/>
                  <a:pt x="257578" y="579549"/>
                </a:cubicBezTo>
                <a:lnTo>
                  <a:pt x="218941" y="553792"/>
                </a:lnTo>
                <a:cubicBezTo>
                  <a:pt x="206062" y="545206"/>
                  <a:pt x="194989" y="532929"/>
                  <a:pt x="180305" y="528034"/>
                </a:cubicBezTo>
                <a:lnTo>
                  <a:pt x="141668" y="515155"/>
                </a:lnTo>
                <a:cubicBezTo>
                  <a:pt x="120203" y="519448"/>
                  <a:pt x="98510" y="533343"/>
                  <a:pt x="77274" y="528034"/>
                </a:cubicBezTo>
                <a:cubicBezTo>
                  <a:pt x="57442" y="523076"/>
                  <a:pt x="23458" y="466629"/>
                  <a:pt x="12879" y="450761"/>
                </a:cubicBezTo>
                <a:cubicBezTo>
                  <a:pt x="17172" y="433589"/>
                  <a:pt x="20895" y="416264"/>
                  <a:pt x="25758" y="399245"/>
                </a:cubicBezTo>
                <a:cubicBezTo>
                  <a:pt x="29487" y="386192"/>
                  <a:pt x="38637" y="374184"/>
                  <a:pt x="38637" y="360609"/>
                </a:cubicBezTo>
                <a:cubicBezTo>
                  <a:pt x="38637" y="333948"/>
                  <a:pt x="13023" y="302870"/>
                  <a:pt x="0" y="283335"/>
                </a:cubicBezTo>
                <a:cubicBezTo>
                  <a:pt x="4293" y="270456"/>
                  <a:pt x="6808" y="256841"/>
                  <a:pt x="12879" y="244699"/>
                </a:cubicBezTo>
                <a:cubicBezTo>
                  <a:pt x="19801" y="230855"/>
                  <a:pt x="34883" y="221078"/>
                  <a:pt x="38637" y="206062"/>
                </a:cubicBezTo>
                <a:cubicBezTo>
                  <a:pt x="48065" y="168348"/>
                  <a:pt x="33086" y="124380"/>
                  <a:pt x="51516" y="90152"/>
                </a:cubicBezTo>
                <a:cubicBezTo>
                  <a:pt x="66193" y="62895"/>
                  <a:pt x="103031" y="55809"/>
                  <a:pt x="128789" y="38637"/>
                </a:cubicBezTo>
                <a:cubicBezTo>
                  <a:pt x="178722" y="5349"/>
                  <a:pt x="152741" y="17774"/>
                  <a:pt x="206062" y="0"/>
                </a:cubicBezTo>
                <a:cubicBezTo>
                  <a:pt x="223234" y="4293"/>
                  <a:pt x="246958" y="-1281"/>
                  <a:pt x="257578" y="12879"/>
                </a:cubicBezTo>
                <a:cubicBezTo>
                  <a:pt x="265723" y="23740"/>
                  <a:pt x="250770" y="39374"/>
                  <a:pt x="244699" y="51516"/>
                </a:cubicBezTo>
                <a:cubicBezTo>
                  <a:pt x="211797" y="117319"/>
                  <a:pt x="233967" y="130936"/>
                  <a:pt x="244699" y="141668"/>
                </a:cubicBezTo>
                <a:close/>
              </a:path>
            </a:pathLst>
          </a:cu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427163" y="6294438"/>
            <a:ext cx="3386884" cy="557212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5" descr="Luoc do thanh pho Hue"/>
          <p:cNvPicPr>
            <a:picLocks noChangeAspect="1" noChangeArrowheads="1"/>
          </p:cNvPicPr>
          <p:nvPr/>
        </p:nvPicPr>
        <p:blipFill rotWithShape="1">
          <a:blip r:embed="rId3"/>
          <a:srcRect t="2022"/>
          <a:stretch/>
        </p:blipFill>
        <p:spPr bwMode="auto">
          <a:xfrm>
            <a:off x="119997" y="1398868"/>
            <a:ext cx="5673725" cy="48148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Subtitle 2"/>
          <p:cNvSpPr txBox="1">
            <a:spLocks/>
          </p:cNvSpPr>
          <p:nvPr/>
        </p:nvSpPr>
        <p:spPr bwMode="auto">
          <a:xfrm>
            <a:off x="5930154" y="2629086"/>
            <a:ext cx="3117010" cy="2628713"/>
          </a:xfrm>
          <a:prstGeom prst="rect">
            <a:avLst/>
          </a:prstGeom>
          <a:noFill/>
          <a:ln w="730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28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91440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 bwMode="auto">
          <a:xfrm>
            <a:off x="5793722" y="1625880"/>
            <a:ext cx="3309936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0" y="838200"/>
            <a:ext cx="42896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212767" y="6364288"/>
            <a:ext cx="4059424" cy="55562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19458" name="Picture 20" descr="b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338262"/>
            <a:ext cx="3893113" cy="518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RBWBUTNW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505" y="5231279"/>
            <a:ext cx="127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RBWBUTNW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641" y="3729504"/>
            <a:ext cx="125412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ubtitle 2"/>
          <p:cNvSpPr txBox="1">
            <a:spLocks/>
          </p:cNvSpPr>
          <p:nvPr/>
        </p:nvSpPr>
        <p:spPr bwMode="auto">
          <a:xfrm>
            <a:off x="0" y="838200"/>
            <a:ext cx="42896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>
          <a:xfrm>
            <a:off x="335617" y="6245225"/>
            <a:ext cx="3932238" cy="557213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 descr="https://upload.wikimedia.org/wikipedia/commons/thumb/e/e3/Vietnam_Railway_Map.png/320px-Vietnam_Railway_Ma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1281113"/>
            <a:ext cx="3640137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4984564" y="6219825"/>
            <a:ext cx="3702236" cy="557213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465371" y="1281113"/>
            <a:ext cx="3932238" cy="5019675"/>
            <a:chOff x="393581" y="1281548"/>
            <a:chExt cx="5242965" cy="5019675"/>
          </a:xfrm>
        </p:grpSpPr>
        <p:grpSp>
          <p:nvGrpSpPr>
            <p:cNvPr id="20492" name="Group 33"/>
            <p:cNvGrpSpPr>
              <a:grpSpLocks/>
            </p:cNvGrpSpPr>
            <p:nvPr/>
          </p:nvGrpSpPr>
          <p:grpSpPr bwMode="auto">
            <a:xfrm>
              <a:off x="393581" y="1281548"/>
              <a:ext cx="5242965" cy="5019675"/>
              <a:chOff x="297223" y="1409705"/>
              <a:chExt cx="5242965" cy="5019675"/>
            </a:xfrm>
          </p:grpSpPr>
          <p:pic>
            <p:nvPicPr>
              <p:cNvPr id="20494" name="Picture 36" descr="C:\Users\asus\Downloads\IMG_20160303_211234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223" y="1409705"/>
                <a:ext cx="5242965" cy="5019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" name="Rectangle 37"/>
              <p:cNvSpPr/>
              <p:nvPr/>
            </p:nvSpPr>
            <p:spPr>
              <a:xfrm>
                <a:off x="1603202" y="3575685"/>
                <a:ext cx="1168396" cy="42901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882530" y="3876546"/>
              <a:ext cx="1924042" cy="35510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1648011" y="1647825"/>
            <a:ext cx="1755589" cy="307777"/>
          </a:xfrm>
          <a:prstGeom prst="rect">
            <a:avLst/>
          </a:prstGeom>
          <a:solidFill>
            <a:schemeClr val="accent4"/>
          </a:solidFill>
          <a:ln w="7302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solidFill>
                  <a:srgbClr val="FFFF00"/>
                </a:solidFill>
                <a:latin typeface="+mn-lt"/>
                <a:cs typeface="+mn-cs"/>
              </a:rPr>
              <a:t>Tỉnh</a:t>
            </a:r>
            <a:r>
              <a:rPr lang="en-US" sz="1400" b="1" dirty="0">
                <a:solidFill>
                  <a:srgbClr val="FFFF00"/>
                </a:solidFill>
                <a:latin typeface="+mn-lt"/>
                <a:cs typeface="+mn-cs"/>
              </a:rPr>
              <a:t> </a:t>
            </a:r>
            <a:r>
              <a:rPr lang="en-US" sz="1400" b="1" dirty="0" err="1">
                <a:solidFill>
                  <a:srgbClr val="FFFF00"/>
                </a:solidFill>
                <a:latin typeface="+mn-lt"/>
                <a:cs typeface="+mn-cs"/>
              </a:rPr>
              <a:t>Thừa</a:t>
            </a:r>
            <a:r>
              <a:rPr lang="en-US" sz="1400" b="1" dirty="0">
                <a:solidFill>
                  <a:srgbClr val="FFFF00"/>
                </a:solidFill>
                <a:latin typeface="+mn-lt"/>
                <a:cs typeface="+mn-cs"/>
              </a:rPr>
              <a:t> </a:t>
            </a:r>
            <a:r>
              <a:rPr lang="en-US" sz="1400" b="1" dirty="0" err="1">
                <a:solidFill>
                  <a:srgbClr val="FFFF00"/>
                </a:solidFill>
                <a:latin typeface="+mn-lt"/>
                <a:cs typeface="+mn-cs"/>
              </a:rPr>
              <a:t>Thiên</a:t>
            </a:r>
            <a:r>
              <a:rPr lang="en-US" sz="1400" b="1" dirty="0">
                <a:solidFill>
                  <a:srgbClr val="FFFF00"/>
                </a:solidFill>
                <a:latin typeface="+mn-lt"/>
                <a:cs typeface="+mn-cs"/>
              </a:rPr>
              <a:t> </a:t>
            </a:r>
            <a:r>
              <a:rPr lang="en-US" sz="1400" b="1" dirty="0" err="1">
                <a:solidFill>
                  <a:srgbClr val="FFFF00"/>
                </a:solidFill>
                <a:latin typeface="+mn-lt"/>
                <a:cs typeface="+mn-cs"/>
              </a:rPr>
              <a:t>Huế</a:t>
            </a:r>
            <a:endParaRPr lang="en-US" sz="1400" b="1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390775" y="5684838"/>
            <a:ext cx="1481978" cy="307777"/>
          </a:xfrm>
          <a:prstGeom prst="rect">
            <a:avLst/>
          </a:prstGeom>
          <a:solidFill>
            <a:schemeClr val="accent4"/>
          </a:solidFill>
          <a:ln w="7302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solidFill>
                  <a:srgbClr val="FFFF00"/>
                </a:solidFill>
                <a:latin typeface="+mn-lt"/>
                <a:cs typeface="+mn-cs"/>
              </a:rPr>
              <a:t>Tỉnh</a:t>
            </a:r>
            <a:r>
              <a:rPr lang="en-US" sz="1400" b="1" dirty="0">
                <a:solidFill>
                  <a:srgbClr val="FFFF00"/>
                </a:solidFill>
                <a:latin typeface="+mn-lt"/>
                <a:cs typeface="+mn-cs"/>
              </a:rPr>
              <a:t> </a:t>
            </a:r>
            <a:r>
              <a:rPr lang="en-US" sz="1400" b="1" dirty="0" err="1">
                <a:solidFill>
                  <a:srgbClr val="FFFF00"/>
                </a:solidFill>
                <a:latin typeface="+mn-lt"/>
                <a:cs typeface="+mn-cs"/>
              </a:rPr>
              <a:t>Khánh</a:t>
            </a:r>
            <a:r>
              <a:rPr lang="en-US" sz="1400" b="1" dirty="0">
                <a:solidFill>
                  <a:srgbClr val="FFFF00"/>
                </a:solidFill>
                <a:latin typeface="+mn-lt"/>
                <a:cs typeface="+mn-cs"/>
              </a:rPr>
              <a:t> </a:t>
            </a:r>
            <a:r>
              <a:rPr lang="en-US" sz="1400" b="1" dirty="0" err="1">
                <a:solidFill>
                  <a:srgbClr val="FFFF00"/>
                </a:solidFill>
                <a:latin typeface="+mn-lt"/>
                <a:cs typeface="+mn-cs"/>
              </a:rPr>
              <a:t>Hòa</a:t>
            </a:r>
            <a:endParaRPr lang="en-US" sz="1400" b="1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432111" y="1954306"/>
            <a:ext cx="1214438" cy="3521075"/>
          </a:xfrm>
          <a:custGeom>
            <a:avLst/>
            <a:gdLst>
              <a:gd name="connsiteX0" fmla="*/ 1386840 w 1607731"/>
              <a:gd name="connsiteY0" fmla="*/ 3520440 h 3520440"/>
              <a:gd name="connsiteX1" fmla="*/ 1463040 w 1607731"/>
              <a:gd name="connsiteY1" fmla="*/ 3413760 h 3520440"/>
              <a:gd name="connsiteX2" fmla="*/ 1493520 w 1607731"/>
              <a:gd name="connsiteY2" fmla="*/ 3368040 h 3520440"/>
              <a:gd name="connsiteX3" fmla="*/ 1539240 w 1607731"/>
              <a:gd name="connsiteY3" fmla="*/ 3352800 h 3520440"/>
              <a:gd name="connsiteX4" fmla="*/ 1584960 w 1607731"/>
              <a:gd name="connsiteY4" fmla="*/ 3322320 h 3520440"/>
              <a:gd name="connsiteX5" fmla="*/ 1584960 w 1607731"/>
              <a:gd name="connsiteY5" fmla="*/ 3139440 h 3520440"/>
              <a:gd name="connsiteX6" fmla="*/ 1539240 w 1607731"/>
              <a:gd name="connsiteY6" fmla="*/ 3124200 h 3520440"/>
              <a:gd name="connsiteX7" fmla="*/ 1493520 w 1607731"/>
              <a:gd name="connsiteY7" fmla="*/ 2941320 h 3520440"/>
              <a:gd name="connsiteX8" fmla="*/ 1478280 w 1607731"/>
              <a:gd name="connsiteY8" fmla="*/ 2895600 h 3520440"/>
              <a:gd name="connsiteX9" fmla="*/ 1463040 w 1607731"/>
              <a:gd name="connsiteY9" fmla="*/ 2773680 h 3520440"/>
              <a:gd name="connsiteX10" fmla="*/ 1447800 w 1607731"/>
              <a:gd name="connsiteY10" fmla="*/ 2606040 h 3520440"/>
              <a:gd name="connsiteX11" fmla="*/ 1432560 w 1607731"/>
              <a:gd name="connsiteY11" fmla="*/ 2560320 h 3520440"/>
              <a:gd name="connsiteX12" fmla="*/ 1417320 w 1607731"/>
              <a:gd name="connsiteY12" fmla="*/ 2499360 h 3520440"/>
              <a:gd name="connsiteX13" fmla="*/ 1371600 w 1607731"/>
              <a:gd name="connsiteY13" fmla="*/ 2331720 h 3520440"/>
              <a:gd name="connsiteX14" fmla="*/ 1356360 w 1607731"/>
              <a:gd name="connsiteY14" fmla="*/ 2209800 h 3520440"/>
              <a:gd name="connsiteX15" fmla="*/ 1325880 w 1607731"/>
              <a:gd name="connsiteY15" fmla="*/ 2118360 h 3520440"/>
              <a:gd name="connsiteX16" fmla="*/ 1310640 w 1607731"/>
              <a:gd name="connsiteY16" fmla="*/ 1905000 h 3520440"/>
              <a:gd name="connsiteX17" fmla="*/ 1280160 w 1607731"/>
              <a:gd name="connsiteY17" fmla="*/ 1859280 h 3520440"/>
              <a:gd name="connsiteX18" fmla="*/ 1264920 w 1607731"/>
              <a:gd name="connsiteY18" fmla="*/ 1813560 h 3520440"/>
              <a:gd name="connsiteX19" fmla="*/ 1310640 w 1607731"/>
              <a:gd name="connsiteY19" fmla="*/ 1722120 h 3520440"/>
              <a:gd name="connsiteX20" fmla="*/ 1280160 w 1607731"/>
              <a:gd name="connsiteY20" fmla="*/ 1584960 h 3520440"/>
              <a:gd name="connsiteX21" fmla="*/ 1249680 w 1607731"/>
              <a:gd name="connsiteY21" fmla="*/ 1539240 h 3520440"/>
              <a:gd name="connsiteX22" fmla="*/ 1219200 w 1607731"/>
              <a:gd name="connsiteY22" fmla="*/ 1447800 h 3520440"/>
              <a:gd name="connsiteX23" fmla="*/ 1188720 w 1607731"/>
              <a:gd name="connsiteY23" fmla="*/ 1356360 h 3520440"/>
              <a:gd name="connsiteX24" fmla="*/ 1173480 w 1607731"/>
              <a:gd name="connsiteY24" fmla="*/ 1310640 h 3520440"/>
              <a:gd name="connsiteX25" fmla="*/ 1127760 w 1607731"/>
              <a:gd name="connsiteY25" fmla="*/ 1219200 h 3520440"/>
              <a:gd name="connsiteX26" fmla="*/ 1097280 w 1607731"/>
              <a:gd name="connsiteY26" fmla="*/ 1173480 h 3520440"/>
              <a:gd name="connsiteX27" fmla="*/ 1066800 w 1607731"/>
              <a:gd name="connsiteY27" fmla="*/ 1082040 h 3520440"/>
              <a:gd name="connsiteX28" fmla="*/ 1051560 w 1607731"/>
              <a:gd name="connsiteY28" fmla="*/ 1036320 h 3520440"/>
              <a:gd name="connsiteX29" fmla="*/ 1021080 w 1607731"/>
              <a:gd name="connsiteY29" fmla="*/ 990600 h 3520440"/>
              <a:gd name="connsiteX30" fmla="*/ 929640 w 1607731"/>
              <a:gd name="connsiteY30" fmla="*/ 899160 h 3520440"/>
              <a:gd name="connsiteX31" fmla="*/ 883920 w 1607731"/>
              <a:gd name="connsiteY31" fmla="*/ 853440 h 3520440"/>
              <a:gd name="connsiteX32" fmla="*/ 792480 w 1607731"/>
              <a:gd name="connsiteY32" fmla="*/ 792480 h 3520440"/>
              <a:gd name="connsiteX33" fmla="*/ 777240 w 1607731"/>
              <a:gd name="connsiteY33" fmla="*/ 746760 h 3520440"/>
              <a:gd name="connsiteX34" fmla="*/ 716280 w 1607731"/>
              <a:gd name="connsiteY34" fmla="*/ 655320 h 3520440"/>
              <a:gd name="connsiteX35" fmla="*/ 701040 w 1607731"/>
              <a:gd name="connsiteY35" fmla="*/ 609600 h 3520440"/>
              <a:gd name="connsiteX36" fmla="*/ 609600 w 1607731"/>
              <a:gd name="connsiteY36" fmla="*/ 518160 h 3520440"/>
              <a:gd name="connsiteX37" fmla="*/ 533400 w 1607731"/>
              <a:gd name="connsiteY37" fmla="*/ 381000 h 3520440"/>
              <a:gd name="connsiteX38" fmla="*/ 487680 w 1607731"/>
              <a:gd name="connsiteY38" fmla="*/ 365760 h 3520440"/>
              <a:gd name="connsiteX39" fmla="*/ 426720 w 1607731"/>
              <a:gd name="connsiteY39" fmla="*/ 274320 h 3520440"/>
              <a:gd name="connsiteX40" fmla="*/ 381000 w 1607731"/>
              <a:gd name="connsiteY40" fmla="*/ 182880 h 3520440"/>
              <a:gd name="connsiteX41" fmla="*/ 228600 w 1607731"/>
              <a:gd name="connsiteY41" fmla="*/ 121920 h 3520440"/>
              <a:gd name="connsiteX42" fmla="*/ 182880 w 1607731"/>
              <a:gd name="connsiteY42" fmla="*/ 106680 h 3520440"/>
              <a:gd name="connsiteX43" fmla="*/ 137160 w 1607731"/>
              <a:gd name="connsiteY43" fmla="*/ 91440 h 3520440"/>
              <a:gd name="connsiteX44" fmla="*/ 45720 w 1607731"/>
              <a:gd name="connsiteY44" fmla="*/ 45720 h 3520440"/>
              <a:gd name="connsiteX45" fmla="*/ 0 w 1607731"/>
              <a:gd name="connsiteY45" fmla="*/ 0 h 352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607731" h="3520440">
                <a:moveTo>
                  <a:pt x="1386840" y="3520440"/>
                </a:moveTo>
                <a:cubicBezTo>
                  <a:pt x="1446852" y="3370410"/>
                  <a:pt x="1379340" y="3497460"/>
                  <a:pt x="1463040" y="3413760"/>
                </a:cubicBezTo>
                <a:cubicBezTo>
                  <a:pt x="1475992" y="3400808"/>
                  <a:pt x="1479217" y="3379482"/>
                  <a:pt x="1493520" y="3368040"/>
                </a:cubicBezTo>
                <a:cubicBezTo>
                  <a:pt x="1506064" y="3358005"/>
                  <a:pt x="1524872" y="3359984"/>
                  <a:pt x="1539240" y="3352800"/>
                </a:cubicBezTo>
                <a:cubicBezTo>
                  <a:pt x="1555623" y="3344609"/>
                  <a:pt x="1569720" y="3332480"/>
                  <a:pt x="1584960" y="3322320"/>
                </a:cubicBezTo>
                <a:cubicBezTo>
                  <a:pt x="1607725" y="3254025"/>
                  <a:pt x="1622081" y="3232244"/>
                  <a:pt x="1584960" y="3139440"/>
                </a:cubicBezTo>
                <a:cubicBezTo>
                  <a:pt x="1578994" y="3124525"/>
                  <a:pt x="1554480" y="3129280"/>
                  <a:pt x="1539240" y="3124200"/>
                </a:cubicBezTo>
                <a:cubicBezTo>
                  <a:pt x="1518718" y="3001068"/>
                  <a:pt x="1533772" y="3062075"/>
                  <a:pt x="1493520" y="2941320"/>
                </a:cubicBezTo>
                <a:lnTo>
                  <a:pt x="1478280" y="2895600"/>
                </a:lnTo>
                <a:cubicBezTo>
                  <a:pt x="1473200" y="2854960"/>
                  <a:pt x="1467327" y="2814411"/>
                  <a:pt x="1463040" y="2773680"/>
                </a:cubicBezTo>
                <a:cubicBezTo>
                  <a:pt x="1457166" y="2717878"/>
                  <a:pt x="1455735" y="2661586"/>
                  <a:pt x="1447800" y="2606040"/>
                </a:cubicBezTo>
                <a:cubicBezTo>
                  <a:pt x="1445528" y="2590137"/>
                  <a:pt x="1436973" y="2575766"/>
                  <a:pt x="1432560" y="2560320"/>
                </a:cubicBezTo>
                <a:cubicBezTo>
                  <a:pt x="1426806" y="2540181"/>
                  <a:pt x="1423074" y="2519499"/>
                  <a:pt x="1417320" y="2499360"/>
                </a:cubicBezTo>
                <a:cubicBezTo>
                  <a:pt x="1397386" y="2429590"/>
                  <a:pt x="1383673" y="2428308"/>
                  <a:pt x="1371600" y="2331720"/>
                </a:cubicBezTo>
                <a:cubicBezTo>
                  <a:pt x="1366520" y="2291080"/>
                  <a:pt x="1364942" y="2249847"/>
                  <a:pt x="1356360" y="2209800"/>
                </a:cubicBezTo>
                <a:cubicBezTo>
                  <a:pt x="1349628" y="2178384"/>
                  <a:pt x="1325880" y="2118360"/>
                  <a:pt x="1325880" y="2118360"/>
                </a:cubicBezTo>
                <a:cubicBezTo>
                  <a:pt x="1320800" y="2047240"/>
                  <a:pt x="1323031" y="1975216"/>
                  <a:pt x="1310640" y="1905000"/>
                </a:cubicBezTo>
                <a:cubicBezTo>
                  <a:pt x="1307457" y="1886963"/>
                  <a:pt x="1288351" y="1875663"/>
                  <a:pt x="1280160" y="1859280"/>
                </a:cubicBezTo>
                <a:cubicBezTo>
                  <a:pt x="1272976" y="1844912"/>
                  <a:pt x="1270000" y="1828800"/>
                  <a:pt x="1264920" y="1813560"/>
                </a:cubicBezTo>
                <a:cubicBezTo>
                  <a:pt x="1280331" y="1790444"/>
                  <a:pt x="1310640" y="1753668"/>
                  <a:pt x="1310640" y="1722120"/>
                </a:cubicBezTo>
                <a:cubicBezTo>
                  <a:pt x="1310640" y="1698707"/>
                  <a:pt x="1295876" y="1616391"/>
                  <a:pt x="1280160" y="1584960"/>
                </a:cubicBezTo>
                <a:cubicBezTo>
                  <a:pt x="1271969" y="1568577"/>
                  <a:pt x="1257119" y="1555978"/>
                  <a:pt x="1249680" y="1539240"/>
                </a:cubicBezTo>
                <a:cubicBezTo>
                  <a:pt x="1236631" y="1509880"/>
                  <a:pt x="1229360" y="1478280"/>
                  <a:pt x="1219200" y="1447800"/>
                </a:cubicBezTo>
                <a:lnTo>
                  <a:pt x="1188720" y="1356360"/>
                </a:lnTo>
                <a:cubicBezTo>
                  <a:pt x="1183640" y="1341120"/>
                  <a:pt x="1182391" y="1324006"/>
                  <a:pt x="1173480" y="1310640"/>
                </a:cubicBezTo>
                <a:cubicBezTo>
                  <a:pt x="1086129" y="1179613"/>
                  <a:pt x="1190856" y="1345393"/>
                  <a:pt x="1127760" y="1219200"/>
                </a:cubicBezTo>
                <a:cubicBezTo>
                  <a:pt x="1119569" y="1202817"/>
                  <a:pt x="1104719" y="1190218"/>
                  <a:pt x="1097280" y="1173480"/>
                </a:cubicBezTo>
                <a:cubicBezTo>
                  <a:pt x="1084231" y="1144120"/>
                  <a:pt x="1076960" y="1112520"/>
                  <a:pt x="1066800" y="1082040"/>
                </a:cubicBezTo>
                <a:cubicBezTo>
                  <a:pt x="1061720" y="1066800"/>
                  <a:pt x="1060471" y="1049686"/>
                  <a:pt x="1051560" y="1036320"/>
                </a:cubicBezTo>
                <a:cubicBezTo>
                  <a:pt x="1041400" y="1021080"/>
                  <a:pt x="1033249" y="1004290"/>
                  <a:pt x="1021080" y="990600"/>
                </a:cubicBezTo>
                <a:cubicBezTo>
                  <a:pt x="992442" y="958383"/>
                  <a:pt x="960120" y="929640"/>
                  <a:pt x="929640" y="899160"/>
                </a:cubicBezTo>
                <a:cubicBezTo>
                  <a:pt x="914400" y="883920"/>
                  <a:pt x="901853" y="865395"/>
                  <a:pt x="883920" y="853440"/>
                </a:cubicBezTo>
                <a:lnTo>
                  <a:pt x="792480" y="792480"/>
                </a:lnTo>
                <a:cubicBezTo>
                  <a:pt x="787400" y="777240"/>
                  <a:pt x="785042" y="760803"/>
                  <a:pt x="777240" y="746760"/>
                </a:cubicBezTo>
                <a:cubicBezTo>
                  <a:pt x="759450" y="714738"/>
                  <a:pt x="727864" y="690073"/>
                  <a:pt x="716280" y="655320"/>
                </a:cubicBezTo>
                <a:cubicBezTo>
                  <a:pt x="711200" y="640080"/>
                  <a:pt x="710903" y="622280"/>
                  <a:pt x="701040" y="609600"/>
                </a:cubicBezTo>
                <a:cubicBezTo>
                  <a:pt x="674576" y="575575"/>
                  <a:pt x="609600" y="518160"/>
                  <a:pt x="609600" y="518160"/>
                </a:cubicBezTo>
                <a:cubicBezTo>
                  <a:pt x="596181" y="477903"/>
                  <a:pt x="572702" y="394101"/>
                  <a:pt x="533400" y="381000"/>
                </a:cubicBezTo>
                <a:lnTo>
                  <a:pt x="487680" y="365760"/>
                </a:lnTo>
                <a:cubicBezTo>
                  <a:pt x="467360" y="335280"/>
                  <a:pt x="438304" y="309073"/>
                  <a:pt x="426720" y="274320"/>
                </a:cubicBezTo>
                <a:cubicBezTo>
                  <a:pt x="416318" y="243114"/>
                  <a:pt x="408271" y="205606"/>
                  <a:pt x="381000" y="182880"/>
                </a:cubicBezTo>
                <a:cubicBezTo>
                  <a:pt x="351101" y="157964"/>
                  <a:pt x="257026" y="131395"/>
                  <a:pt x="228600" y="121920"/>
                </a:cubicBezTo>
                <a:lnTo>
                  <a:pt x="182880" y="106680"/>
                </a:lnTo>
                <a:cubicBezTo>
                  <a:pt x="167640" y="101600"/>
                  <a:pt x="150526" y="100351"/>
                  <a:pt x="137160" y="91440"/>
                </a:cubicBezTo>
                <a:cubicBezTo>
                  <a:pt x="78074" y="52049"/>
                  <a:pt x="108816" y="66752"/>
                  <a:pt x="45720" y="45720"/>
                </a:cubicBezTo>
                <a:lnTo>
                  <a:pt x="0" y="0"/>
                </a:lnTo>
              </a:path>
            </a:pathLst>
          </a:custGeom>
          <a:noFill/>
          <a:ln w="730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7576390" y="3719513"/>
            <a:ext cx="676275" cy="1328737"/>
          </a:xfrm>
          <a:custGeom>
            <a:avLst/>
            <a:gdLst>
              <a:gd name="connsiteX0" fmla="*/ 837127 w 901522"/>
              <a:gd name="connsiteY0" fmla="*/ 1328549 h 1328549"/>
              <a:gd name="connsiteX1" fmla="*/ 850006 w 901522"/>
              <a:gd name="connsiteY1" fmla="*/ 1238397 h 1328549"/>
              <a:gd name="connsiteX2" fmla="*/ 888643 w 901522"/>
              <a:gd name="connsiteY2" fmla="*/ 1212639 h 1328549"/>
              <a:gd name="connsiteX3" fmla="*/ 901522 w 901522"/>
              <a:gd name="connsiteY3" fmla="*/ 1174003 h 1328549"/>
              <a:gd name="connsiteX4" fmla="*/ 888643 w 901522"/>
              <a:gd name="connsiteY4" fmla="*/ 1122487 h 1328549"/>
              <a:gd name="connsiteX5" fmla="*/ 824248 w 901522"/>
              <a:gd name="connsiteY5" fmla="*/ 1006577 h 1328549"/>
              <a:gd name="connsiteX6" fmla="*/ 746975 w 901522"/>
              <a:gd name="connsiteY6" fmla="*/ 993699 h 1328549"/>
              <a:gd name="connsiteX7" fmla="*/ 708338 w 901522"/>
              <a:gd name="connsiteY7" fmla="*/ 839152 h 1328549"/>
              <a:gd name="connsiteX8" fmla="*/ 682581 w 901522"/>
              <a:gd name="connsiteY8" fmla="*/ 761879 h 1328549"/>
              <a:gd name="connsiteX9" fmla="*/ 656823 w 901522"/>
              <a:gd name="connsiteY9" fmla="*/ 671727 h 1328549"/>
              <a:gd name="connsiteX10" fmla="*/ 682581 w 901522"/>
              <a:gd name="connsiteY10" fmla="*/ 581575 h 1328549"/>
              <a:gd name="connsiteX11" fmla="*/ 669702 w 901522"/>
              <a:gd name="connsiteY11" fmla="*/ 542938 h 1328549"/>
              <a:gd name="connsiteX12" fmla="*/ 631065 w 901522"/>
              <a:gd name="connsiteY12" fmla="*/ 530059 h 1328549"/>
              <a:gd name="connsiteX13" fmla="*/ 605307 w 901522"/>
              <a:gd name="connsiteY13" fmla="*/ 491423 h 1328549"/>
              <a:gd name="connsiteX14" fmla="*/ 592429 w 901522"/>
              <a:gd name="connsiteY14" fmla="*/ 452786 h 1328549"/>
              <a:gd name="connsiteX15" fmla="*/ 515155 w 901522"/>
              <a:gd name="connsiteY15" fmla="*/ 375513 h 1328549"/>
              <a:gd name="connsiteX16" fmla="*/ 476519 w 901522"/>
              <a:gd name="connsiteY16" fmla="*/ 336876 h 1328549"/>
              <a:gd name="connsiteX17" fmla="*/ 360609 w 901522"/>
              <a:gd name="connsiteY17" fmla="*/ 246724 h 1328549"/>
              <a:gd name="connsiteX18" fmla="*/ 231820 w 901522"/>
              <a:gd name="connsiteY18" fmla="*/ 117935 h 1328549"/>
              <a:gd name="connsiteX19" fmla="*/ 193184 w 901522"/>
              <a:gd name="connsiteY19" fmla="*/ 92177 h 1328549"/>
              <a:gd name="connsiteX20" fmla="*/ 180305 w 901522"/>
              <a:gd name="connsiteY20" fmla="*/ 53541 h 1328549"/>
              <a:gd name="connsiteX21" fmla="*/ 103031 w 901522"/>
              <a:gd name="connsiteY21" fmla="*/ 27783 h 1328549"/>
              <a:gd name="connsiteX22" fmla="*/ 64395 w 901522"/>
              <a:gd name="connsiteY22" fmla="*/ 2025 h 1328549"/>
              <a:gd name="connsiteX23" fmla="*/ 0 w 901522"/>
              <a:gd name="connsiteY23" fmla="*/ 2025 h 1328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01522" h="1328549">
                <a:moveTo>
                  <a:pt x="837127" y="1328549"/>
                </a:moveTo>
                <a:cubicBezTo>
                  <a:pt x="841420" y="1298498"/>
                  <a:pt x="837677" y="1266136"/>
                  <a:pt x="850006" y="1238397"/>
                </a:cubicBezTo>
                <a:cubicBezTo>
                  <a:pt x="856293" y="1224252"/>
                  <a:pt x="878973" y="1224726"/>
                  <a:pt x="888643" y="1212639"/>
                </a:cubicBezTo>
                <a:cubicBezTo>
                  <a:pt x="897124" y="1202039"/>
                  <a:pt x="897229" y="1186882"/>
                  <a:pt x="901522" y="1174003"/>
                </a:cubicBezTo>
                <a:cubicBezTo>
                  <a:pt x="897229" y="1156831"/>
                  <a:pt x="893729" y="1139441"/>
                  <a:pt x="888643" y="1122487"/>
                </a:cubicBezTo>
                <a:cubicBezTo>
                  <a:pt x="877342" y="1084818"/>
                  <a:pt x="868522" y="1026254"/>
                  <a:pt x="824248" y="1006577"/>
                </a:cubicBezTo>
                <a:cubicBezTo>
                  <a:pt x="800386" y="995972"/>
                  <a:pt x="772733" y="997992"/>
                  <a:pt x="746975" y="993699"/>
                </a:cubicBezTo>
                <a:cubicBezTo>
                  <a:pt x="693015" y="912759"/>
                  <a:pt x="739598" y="995453"/>
                  <a:pt x="708338" y="839152"/>
                </a:cubicBezTo>
                <a:cubicBezTo>
                  <a:pt x="703013" y="812528"/>
                  <a:pt x="689166" y="788219"/>
                  <a:pt x="682581" y="761879"/>
                </a:cubicBezTo>
                <a:cubicBezTo>
                  <a:pt x="666409" y="697193"/>
                  <a:pt x="675300" y="727155"/>
                  <a:pt x="656823" y="671727"/>
                </a:cubicBezTo>
                <a:cubicBezTo>
                  <a:pt x="662896" y="653508"/>
                  <a:pt x="682581" y="597745"/>
                  <a:pt x="682581" y="581575"/>
                </a:cubicBezTo>
                <a:cubicBezTo>
                  <a:pt x="682581" y="567999"/>
                  <a:pt x="679301" y="552537"/>
                  <a:pt x="669702" y="542938"/>
                </a:cubicBezTo>
                <a:cubicBezTo>
                  <a:pt x="660103" y="533339"/>
                  <a:pt x="643944" y="534352"/>
                  <a:pt x="631065" y="530059"/>
                </a:cubicBezTo>
                <a:cubicBezTo>
                  <a:pt x="622479" y="517180"/>
                  <a:pt x="612229" y="505267"/>
                  <a:pt x="605307" y="491423"/>
                </a:cubicBezTo>
                <a:cubicBezTo>
                  <a:pt x="599236" y="479281"/>
                  <a:pt x="600764" y="463502"/>
                  <a:pt x="592429" y="452786"/>
                </a:cubicBezTo>
                <a:cubicBezTo>
                  <a:pt x="570065" y="424032"/>
                  <a:pt x="540913" y="401271"/>
                  <a:pt x="515155" y="375513"/>
                </a:cubicBezTo>
                <a:cubicBezTo>
                  <a:pt x="502276" y="362634"/>
                  <a:pt x="491674" y="346979"/>
                  <a:pt x="476519" y="336876"/>
                </a:cubicBezTo>
                <a:cubicBezTo>
                  <a:pt x="431566" y="306908"/>
                  <a:pt x="393203" y="288630"/>
                  <a:pt x="360609" y="246724"/>
                </a:cubicBezTo>
                <a:cubicBezTo>
                  <a:pt x="268146" y="127843"/>
                  <a:pt x="358626" y="202474"/>
                  <a:pt x="231820" y="117935"/>
                </a:cubicBezTo>
                <a:lnTo>
                  <a:pt x="193184" y="92177"/>
                </a:lnTo>
                <a:cubicBezTo>
                  <a:pt x="188891" y="79298"/>
                  <a:pt x="191352" y="61431"/>
                  <a:pt x="180305" y="53541"/>
                </a:cubicBezTo>
                <a:cubicBezTo>
                  <a:pt x="158211" y="37760"/>
                  <a:pt x="103031" y="27783"/>
                  <a:pt x="103031" y="27783"/>
                </a:cubicBezTo>
                <a:cubicBezTo>
                  <a:pt x="90152" y="19197"/>
                  <a:pt x="79718" y="4214"/>
                  <a:pt x="64395" y="2025"/>
                </a:cubicBezTo>
                <a:cubicBezTo>
                  <a:pt x="-19322" y="-9935"/>
                  <a:pt x="34420" y="36445"/>
                  <a:pt x="0" y="2025"/>
                </a:cubicBezTo>
              </a:path>
            </a:pathLst>
          </a:cu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Subtitle 2"/>
          <p:cNvSpPr txBox="1">
            <a:spLocks/>
          </p:cNvSpPr>
          <p:nvPr/>
        </p:nvSpPr>
        <p:spPr bwMode="auto">
          <a:xfrm>
            <a:off x="0" y="838200"/>
            <a:ext cx="42896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40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 txBox="1">
            <a:spLocks/>
          </p:cNvSpPr>
          <p:nvPr/>
        </p:nvSpPr>
        <p:spPr bwMode="auto">
          <a:xfrm>
            <a:off x="3175" y="1241425"/>
            <a:ext cx="582474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06413" y="3482790"/>
            <a:ext cx="8408987" cy="1600477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90699" y="1452938"/>
            <a:ext cx="7641446" cy="550862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509" name="Subtitle 2"/>
          <p:cNvSpPr txBox="1">
            <a:spLocks/>
          </p:cNvSpPr>
          <p:nvPr/>
        </p:nvSpPr>
        <p:spPr bwMode="auto">
          <a:xfrm>
            <a:off x="0" y="190904"/>
            <a:ext cx="459898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9" descr="http://www.huefestival.com/upload/image/ThanhPhoFestival/GioiThieu/ToanCanhHueXu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241" y="1658938"/>
            <a:ext cx="6719888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904565" y="5741054"/>
            <a:ext cx="3523129" cy="55562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10281&quot;&gt;&lt;object type=&quot;3&quot; unique_id=&quot;10282&quot;&gt;&lt;property id=&quot;20148&quot; value=&quot;5&quot;/&gt;&lt;property id=&quot;20300&quot; value=&quot;Slide 1&quot;/&gt;&lt;property id=&quot;20307&quot; value=&quot;348&quot;/&gt;&lt;/object&gt;&lt;object type=&quot;3&quot; unique_id=&quot;10283&quot;&gt;&lt;property id=&quot;20148&quot; value=&quot;5&quot;/&gt;&lt;property id=&quot;20300&quot; value=&quot;Slide 2&quot;/&gt;&lt;property id=&quot;20307&quot; value=&quot;355&quot;/&gt;&lt;/object&gt;&lt;object type=&quot;3&quot; unique_id=&quot;10284&quot;&gt;&lt;property id=&quot;20148&quot; value=&quot;5&quot;/&gt;&lt;property id=&quot;20300&quot; value=&quot;Slide 3&quot;/&gt;&lt;property id=&quot;20307&quot; value=&quot;367&quot;/&gt;&lt;/object&gt;&lt;object type=&quot;3&quot; unique_id=&quot;10285&quot;&gt;&lt;property id=&quot;20148&quot; value=&quot;5&quot;/&gt;&lt;property id=&quot;20300&quot; value=&quot;Slide 4&quot;/&gt;&lt;property id=&quot;20307&quot; value=&quot;306&quot;/&gt;&lt;/object&gt;&lt;object type=&quot;3&quot; unique_id=&quot;10286&quot;&gt;&lt;property id=&quot;20148&quot; value=&quot;5&quot;/&gt;&lt;property id=&quot;20300&quot; value=&quot;Slide 5&quot;/&gt;&lt;property id=&quot;20307&quot; value=&quot;264&quot;/&gt;&lt;/object&gt;&lt;object type=&quot;3&quot; unique_id=&quot;10287&quot;&gt;&lt;property id=&quot;20148&quot; value=&quot;5&quot;/&gt;&lt;property id=&quot;20300&quot; value=&quot;Slide 6&quot;/&gt;&lt;property id=&quot;20307&quot; value=&quot;365&quot;/&gt;&lt;/object&gt;&lt;object type=&quot;3&quot; unique_id=&quot;10288&quot;&gt;&lt;property id=&quot;20148&quot; value=&quot;5&quot;/&gt;&lt;property id=&quot;20300&quot; value=&quot;Slide 7&quot;/&gt;&lt;property id=&quot;20307&quot; value=&quot;368&quot;/&gt;&lt;/object&gt;&lt;object type=&quot;3&quot; unique_id=&quot;10289&quot;&gt;&lt;property id=&quot;20148&quot; value=&quot;5&quot;/&gt;&lt;property id=&quot;20300&quot; value=&quot;Slide 8&quot;/&gt;&lt;property id=&quot;20307&quot; value=&quot;358&quot;/&gt;&lt;/object&gt;&lt;object type=&quot;3&quot; unique_id=&quot;10290&quot;&gt;&lt;property id=&quot;20148&quot; value=&quot;5&quot;/&gt;&lt;property id=&quot;20300&quot; value=&quot;Slide 9&quot;/&gt;&lt;property id=&quot;20307&quot; value=&quot;354&quot;/&gt;&lt;/object&gt;&lt;object type=&quot;3&quot; unique_id=&quot;10291&quot;&gt;&lt;property id=&quot;20148&quot; value=&quot;5&quot;/&gt;&lt;property id=&quot;20300&quot; value=&quot;Slide 10&quot;/&gt;&lt;property id=&quot;20307&quot; value=&quot;373&quot;/&gt;&lt;/object&gt;&lt;object type=&quot;3&quot; unique_id=&quot;10292&quot;&gt;&lt;property id=&quot;20148&quot; value=&quot;5&quot;/&gt;&lt;property id=&quot;20300&quot; value=&quot;Slide 11&quot;/&gt;&lt;property id=&quot;20307&quot; value=&quot;372&quot;/&gt;&lt;/object&gt;&lt;object type=&quot;3&quot; unique_id=&quot;10293&quot;&gt;&lt;property id=&quot;20148&quot; value=&quot;5&quot;/&gt;&lt;property id=&quot;20300&quot; value=&quot;Slide 12&quot;/&gt;&lt;property id=&quot;20307&quot; value=&quot;310&quot;/&gt;&lt;/object&gt;&lt;object type=&quot;3&quot; unique_id=&quot;10294&quot;&gt;&lt;property id=&quot;20148&quot; value=&quot;5&quot;/&gt;&lt;property id=&quot;20300&quot; value=&quot;Slide 13&quot;/&gt;&lt;property id=&quot;20307&quot; value=&quot;311&quot;/&gt;&lt;/object&gt;&lt;object type=&quot;3&quot; unique_id=&quot;10295&quot;&gt;&lt;property id=&quot;20148&quot; value=&quot;5&quot;/&gt;&lt;property id=&quot;20300&quot; value=&quot;Slide 14&quot;/&gt;&lt;property id=&quot;20307&quot; value=&quot;362&quot;/&gt;&lt;/object&gt;&lt;object type=&quot;3&quot; unique_id=&quot;10296&quot;&gt;&lt;property id=&quot;20148&quot; value=&quot;5&quot;/&gt;&lt;property id=&quot;20300&quot; value=&quot;Slide 15&quot;/&gt;&lt;property id=&quot;20307&quot; value=&quot;364&quot;/&gt;&lt;/object&gt;&lt;object type=&quot;3&quot; unique_id=&quot;10297&quot;&gt;&lt;property id=&quot;20148&quot; value=&quot;5&quot;/&gt;&lt;property id=&quot;20300&quot; value=&quot;Slide 16&quot;/&gt;&lt;property id=&quot;20307&quot; value=&quot;375&quot;/&gt;&lt;/object&gt;&lt;object type=&quot;3&quot; unique_id=&quot;10298&quot;&gt;&lt;property id=&quot;20148&quot; value=&quot;5&quot;/&gt;&lt;property id=&quot;20300&quot; value=&quot;Slide 17&quot;/&gt;&lt;property id=&quot;20307&quot; value=&quot;328&quot;/&gt;&lt;/object&gt;&lt;object type=&quot;3&quot; unique_id=&quot;10299&quot;&gt;&lt;property id=&quot;20148&quot; value=&quot;5&quot;/&gt;&lt;property id=&quot;20300&quot; value=&quot;Slide 18&quot;/&gt;&lt;property id=&quot;20307&quot; value=&quot;332&quot;/&gt;&lt;/object&gt;&lt;object type=&quot;3&quot; unique_id=&quot;10300&quot;&gt;&lt;property id=&quot;20148&quot; value=&quot;5&quot;/&gt;&lt;property id=&quot;20300&quot; value=&quot;Slide 19&quot;/&gt;&lt;property id=&quot;20307&quot; value=&quot;335&quot;/&gt;&lt;/object&gt;&lt;object type=&quot;3&quot; unique_id=&quot;10301&quot;&gt;&lt;property id=&quot;20148&quot; value=&quot;5&quot;/&gt;&lt;property id=&quot;20300&quot; value=&quot;Slide 20&quot;/&gt;&lt;property id=&quot;20307&quot; value=&quot;338&quot;/&gt;&lt;/object&gt;&lt;object type=&quot;3&quot; unique_id=&quot;10302&quot;&gt;&lt;property id=&quot;20148&quot; value=&quot;5&quot;/&gt;&lt;property id=&quot;20300&quot; value=&quot;Slide 21&quot;/&gt;&lt;property id=&quot;20307&quot; value=&quot;336&quot;/&gt;&lt;/object&gt;&lt;object type=&quot;3&quot; unique_id=&quot;10303&quot;&gt;&lt;property id=&quot;20148&quot; value=&quot;5&quot;/&gt;&lt;property id=&quot;20300&quot; value=&quot;Slide 22&quot;/&gt;&lt;property id=&quot;20307&quot; value=&quot;337&quot;/&gt;&lt;/object&gt;&lt;object type=&quot;3&quot; unique_id=&quot;10305&quot;&gt;&lt;property id=&quot;20148&quot; value=&quot;5&quot;/&gt;&lt;property id=&quot;20300&quot; value=&quot;Slide 23&quot;/&gt;&lt;property id=&quot;20307&quot; value=&quot;377&quot;/&gt;&lt;/object&gt;&lt;/object&gt;&lt;object type=&quot;8&quot; unique_id=&quot;10331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Metropolitan">
  <a:themeElements>
    <a:clrScheme name="Metropolitan">
      <a:dk1>
        <a:srgbClr val="000000"/>
      </a:dk1>
      <a:lt1>
        <a:srgbClr val="FFFFFF"/>
      </a:lt1>
      <a:dk2>
        <a:srgbClr val="303034"/>
      </a:dk2>
      <a:lt2>
        <a:srgbClr val="DFDFE4"/>
      </a:lt2>
      <a:accent1>
        <a:srgbClr val="00AEEF"/>
      </a:accent1>
      <a:accent2>
        <a:srgbClr val="8CC600"/>
      </a:accent2>
      <a:accent3>
        <a:srgbClr val="FFBE00"/>
      </a:accent3>
      <a:accent4>
        <a:srgbClr val="FF0097"/>
      </a:accent4>
      <a:accent5>
        <a:srgbClr val="0071BC"/>
      </a:accent5>
      <a:accent6>
        <a:srgbClr val="FF8600"/>
      </a:accent6>
      <a:hlink>
        <a:srgbClr val="2424F0"/>
      </a:hlink>
      <a:folHlink>
        <a:srgbClr val="808080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tropolitan" id="{4C5440D6-04D2-4954-96CF-F251137069B2}" vid="{9FF7CA0D-8839-4012-B51C-B152F9BD65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3559</TotalTime>
  <Words>630</Words>
  <Application>Microsoft Office PowerPoint</Application>
  <PresentationFormat>On-screen Show (4:3)</PresentationFormat>
  <Paragraphs>112</Paragraphs>
  <Slides>23</Slides>
  <Notes>23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Metropolitan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 bảy ngày 5 tháng 3 năm 2016.</dc:title>
  <dc:creator>asus</dc:creator>
  <cp:lastModifiedBy>Ms Dung</cp:lastModifiedBy>
  <cp:revision>478</cp:revision>
  <dcterms:created xsi:type="dcterms:W3CDTF">2016-03-02T13:45:12Z</dcterms:created>
  <dcterms:modified xsi:type="dcterms:W3CDTF">2022-02-23T03:31:39Z</dcterms:modified>
</cp:coreProperties>
</file>