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4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6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8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9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11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2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4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1" r:id="rId3"/>
    <p:sldId id="272" r:id="rId4"/>
    <p:sldId id="257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C80F8-75EF-4752-AF05-FB89737AE3E6}" type="datetimeFigureOut">
              <a:rPr lang="en-US" smtClean="0"/>
              <a:t>26/12/2020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441B4-8E58-4B48-B463-2C2ACD65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9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34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4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662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05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3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81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7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10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20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09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93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60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451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18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2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6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26" Type="http://schemas.openxmlformats.org/officeDocument/2006/relationships/tags" Target="../tags/tag47.xml"/><Relationship Id="rId3" Type="http://schemas.openxmlformats.org/officeDocument/2006/relationships/tags" Target="../tags/tag24.xml"/><Relationship Id="rId21" Type="http://schemas.openxmlformats.org/officeDocument/2006/relationships/tags" Target="../tags/tag42.xml"/><Relationship Id="rId34" Type="http://schemas.openxmlformats.org/officeDocument/2006/relationships/tags" Target="../tags/tag55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5" Type="http://schemas.openxmlformats.org/officeDocument/2006/relationships/tags" Target="../tags/tag46.xml"/><Relationship Id="rId33" Type="http://schemas.openxmlformats.org/officeDocument/2006/relationships/tags" Target="../tags/tag54.xml"/><Relationship Id="rId38" Type="http://schemas.openxmlformats.org/officeDocument/2006/relationships/notesSlide" Target="../notesSlides/notesSlide4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tags" Target="../tags/tag41.xml"/><Relationship Id="rId29" Type="http://schemas.openxmlformats.org/officeDocument/2006/relationships/tags" Target="../tags/tag50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24" Type="http://schemas.openxmlformats.org/officeDocument/2006/relationships/tags" Target="../tags/tag45.xml"/><Relationship Id="rId32" Type="http://schemas.openxmlformats.org/officeDocument/2006/relationships/tags" Target="../tags/tag53.xml"/><Relationship Id="rId37" Type="http://schemas.openxmlformats.org/officeDocument/2006/relationships/slideLayout" Target="../slideLayouts/slideLayout6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tags" Target="../tags/tag44.xml"/><Relationship Id="rId28" Type="http://schemas.openxmlformats.org/officeDocument/2006/relationships/tags" Target="../tags/tag49.xml"/><Relationship Id="rId36" Type="http://schemas.openxmlformats.org/officeDocument/2006/relationships/tags" Target="../tags/tag57.xml"/><Relationship Id="rId10" Type="http://schemas.openxmlformats.org/officeDocument/2006/relationships/tags" Target="../tags/tag31.xml"/><Relationship Id="rId19" Type="http://schemas.openxmlformats.org/officeDocument/2006/relationships/tags" Target="../tags/tag40.xml"/><Relationship Id="rId31" Type="http://schemas.openxmlformats.org/officeDocument/2006/relationships/tags" Target="../tags/tag52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tags" Target="../tags/tag43.xml"/><Relationship Id="rId27" Type="http://schemas.openxmlformats.org/officeDocument/2006/relationships/tags" Target="../tags/tag48.xml"/><Relationship Id="rId30" Type="http://schemas.openxmlformats.org/officeDocument/2006/relationships/tags" Target="../tags/tag51.xml"/><Relationship Id="rId35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tags" Target="../tags/tag70.xml"/><Relationship Id="rId18" Type="http://schemas.openxmlformats.org/officeDocument/2006/relationships/tags" Target="../tags/tag75.xml"/><Relationship Id="rId26" Type="http://schemas.openxmlformats.org/officeDocument/2006/relationships/notesSlide" Target="../notesSlides/notesSlide5.xml"/><Relationship Id="rId3" Type="http://schemas.openxmlformats.org/officeDocument/2006/relationships/tags" Target="../tags/tag60.xml"/><Relationship Id="rId21" Type="http://schemas.openxmlformats.org/officeDocument/2006/relationships/tags" Target="../tags/tag78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17" Type="http://schemas.openxmlformats.org/officeDocument/2006/relationships/tags" Target="../tags/tag74.xml"/><Relationship Id="rId25" Type="http://schemas.openxmlformats.org/officeDocument/2006/relationships/slideLayout" Target="../slideLayouts/slideLayout6.xml"/><Relationship Id="rId2" Type="http://schemas.openxmlformats.org/officeDocument/2006/relationships/tags" Target="../tags/tag59.xml"/><Relationship Id="rId16" Type="http://schemas.openxmlformats.org/officeDocument/2006/relationships/tags" Target="../tags/tag73.xml"/><Relationship Id="rId20" Type="http://schemas.openxmlformats.org/officeDocument/2006/relationships/tags" Target="../tags/tag77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24" Type="http://schemas.openxmlformats.org/officeDocument/2006/relationships/tags" Target="../tags/tag81.xml"/><Relationship Id="rId5" Type="http://schemas.openxmlformats.org/officeDocument/2006/relationships/tags" Target="../tags/tag62.xml"/><Relationship Id="rId15" Type="http://schemas.openxmlformats.org/officeDocument/2006/relationships/tags" Target="../tags/tag72.xml"/><Relationship Id="rId23" Type="http://schemas.openxmlformats.org/officeDocument/2006/relationships/tags" Target="../tags/tag80.xml"/><Relationship Id="rId10" Type="http://schemas.openxmlformats.org/officeDocument/2006/relationships/tags" Target="../tags/tag67.xml"/><Relationship Id="rId19" Type="http://schemas.openxmlformats.org/officeDocument/2006/relationships/tags" Target="../tags/tag76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4" Type="http://schemas.openxmlformats.org/officeDocument/2006/relationships/tags" Target="../tags/tag71.xml"/><Relationship Id="rId22" Type="http://schemas.openxmlformats.org/officeDocument/2006/relationships/tags" Target="../tags/tag79.xml"/><Relationship Id="rId27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image" Target="../media/image4.emf"/><Relationship Id="rId3" Type="http://schemas.openxmlformats.org/officeDocument/2006/relationships/tags" Target="../tags/tag84.xml"/><Relationship Id="rId21" Type="http://schemas.openxmlformats.org/officeDocument/2006/relationships/tags" Target="../tags/tag102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notesSlide" Target="../notesSlides/notesSlide6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microsoft.com/office/2007/relationships/hdphoto" Target="../media/hdphoto2.wdp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microsoft.com/office/2007/relationships/hdphoto" Target="../media/hdphoto2.wdp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he roses PPT template is a template for love sharing but can be used in  other pre… | Powerpoint background free, Wallpaper powerpoint, Powerpoint  background desig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342900" y="-8593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GD&amp;ĐT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 XÃ ĐÔNG TRIỀU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YÊN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2020-2021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0" y="225701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nit 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What’s your address?</a:t>
            </a:r>
            <a:endParaRPr lang="vi-V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Part 4-5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-6</a:t>
            </a: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-101600" y="3523752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vi-VN" sz="2400" b="1" dirty="0" smtClean="0">
                <a:latin typeface="+mj-lt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Quyên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vi-VN" sz="2400" b="1" dirty="0" smtClean="0">
                <a:latin typeface="+mj-lt"/>
              </a:rPr>
              <a:t>Email: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th.yt.lthquyen@dongtrieu.edu.vn</a:t>
            </a:r>
            <a:endParaRPr lang="en-US" sz="2400" dirty="0" smtClean="0">
              <a:latin typeface="+mj-lt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vi-VN" sz="2400" b="1" dirty="0" smtClean="0">
                <a:latin typeface="+mj-lt"/>
              </a:rPr>
              <a:t>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0392102671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2020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692400" y="3051826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5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090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762000" y="2057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bells on the bus go ding, ding, ding,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ding. 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bells on the bus go 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 all day long,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7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838200" y="1981200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wheels on the bus go round and round,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round, round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round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wheels on the bus go round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ll day long, all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day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long, all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day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long.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06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205344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7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205344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81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655320" y="4358640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06680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685800" y="1417638"/>
            <a:ext cx="784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+mj-lt"/>
              </a:rPr>
              <a:t>4. Lisen and complete</a:t>
            </a:r>
            <a:r>
              <a:rPr lang="vi-VN" sz="2800" dirty="0" smtClean="0">
                <a:latin typeface="+mj-lt"/>
              </a:rPr>
              <a:t>.</a:t>
            </a:r>
          </a:p>
          <a:p>
            <a:endParaRPr lang="vi-VN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1. 208     2. 321  3.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White street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   4</a:t>
            </a:r>
            <a:r>
              <a:rPr lang="vi-VN" sz="2800" dirty="0" smtClean="0">
                <a:latin typeface="+mj-lt"/>
                <a:cs typeface="Times New Roman" pitchFamily="18" charset="0"/>
              </a:rPr>
              <a:t>. </a:t>
            </a:r>
            <a:r>
              <a:rPr lang="en-US" sz="2800" dirty="0" smtClean="0">
                <a:latin typeface="+mj-lt"/>
              </a:rPr>
              <a:t>second </a:t>
            </a:r>
            <a:r>
              <a:rPr lang="en-US" sz="2800" dirty="0">
                <a:latin typeface="+mj-lt"/>
              </a:rPr>
              <a:t>floor</a:t>
            </a:r>
            <a:r>
              <a:rPr lang="vi-VN" sz="2800" dirty="0" smtClean="0">
                <a:latin typeface="+mj-lt"/>
                <a:cs typeface="Times New Roman" pitchFamily="18" charset="0"/>
              </a:rPr>
              <a:t>   </a:t>
            </a:r>
            <a:endParaRPr lang="vi-VN" sz="2800" dirty="0"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701040" y="2895600"/>
            <a:ext cx="6766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5. Read and complete.</a:t>
            </a:r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1. from     2. lives   3. address    4. Street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6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ình nền powerpoint màu trắng đẹ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0"/>
            <a:ext cx="9113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719225" y="2131427"/>
            <a:ext cx="77360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Thank </a:t>
            </a:r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for your attention!</a:t>
            </a:r>
          </a:p>
          <a:p>
            <a:pPr algn="ctr"/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Have a good time!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58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ông nền Powerpoint đẹp và ấn tượng 2017 | Powerpoint background design,  Wallpaper powerpoint, Powerpoint background fre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8284"/>
            <a:ext cx="9132887" cy="684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457200" y="1219200"/>
            <a:ext cx="8077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I. AIM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Knowledge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-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By the end of this lesson, Students will be able to ask and answer questions 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 Listen and complete sentences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 Read and complete the text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Sentence patterns: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Vocabulary: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Skills: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Speaking, listening and reading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091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ách Học Sinh Tiếng Anh Lớp 5 Tập 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6934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56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2800" smtClean="0">
                <a:latin typeface="Calibri"/>
              </a:rPr>
              <a:t>Match the questions in column A with the answers in column B.</a:t>
            </a:r>
            <a:endParaRPr lang="en-US" sz="2800" dirty="0">
              <a:latin typeface="Calibri"/>
            </a:endParaRPr>
          </a:p>
        </p:txBody>
      </p:sp>
      <p:sp>
        <p:nvSpPr>
          <p:cNvPr id="3" name="mmprod_col_3090"/>
          <p:cNvSpPr txBox="1"/>
          <p:nvPr>
            <p:custDataLst>
              <p:tags r:id="rId3"/>
            </p:custDataLst>
          </p:nvPr>
        </p:nvSpPr>
        <p:spPr>
          <a:xfrm>
            <a:off x="1295400" y="1554408"/>
            <a:ext cx="1828800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Column A</a:t>
            </a:r>
            <a:endParaRPr lang="en-US" sz="2800" dirty="0">
              <a:latin typeface="Calibri"/>
            </a:endParaRPr>
          </a:p>
        </p:txBody>
      </p:sp>
      <p:sp>
        <p:nvSpPr>
          <p:cNvPr id="4" name="mmprod_col_30910"/>
          <p:cNvSpPr txBox="1"/>
          <p:nvPr>
            <p:custDataLst>
              <p:tags r:id="rId4"/>
            </p:custDataLst>
          </p:nvPr>
        </p:nvSpPr>
        <p:spPr>
          <a:xfrm>
            <a:off x="5493004" y="1549297"/>
            <a:ext cx="1933956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Column B</a:t>
            </a:r>
            <a:endParaRPr lang="en-US" sz="2800" dirty="0">
              <a:latin typeface="Calibri"/>
            </a:endParaRPr>
          </a:p>
        </p:txBody>
      </p:sp>
      <p:grpSp>
        <p:nvGrpSpPr>
          <p:cNvPr id="8" name="mmprod_answer10020"/>
          <p:cNvGrpSpPr/>
          <p:nvPr>
            <p:custDataLst>
              <p:tags r:id="rId5"/>
            </p:custDataLst>
          </p:nvPr>
        </p:nvGrpSpPr>
        <p:grpSpPr>
          <a:xfrm>
            <a:off x="4818889" y="2098516"/>
            <a:ext cx="3845115" cy="426720"/>
            <a:chOff x="4818889" y="2098516"/>
            <a:chExt cx="3845115" cy="426720"/>
          </a:xfrm>
        </p:grpSpPr>
        <p:sp>
          <p:nvSpPr>
            <p:cNvPr id="6" name="mmprod_ansbullet_10020"/>
            <p:cNvSpPr txBox="1"/>
            <p:nvPr>
              <p:custDataLst>
                <p:tags r:id="rId35"/>
              </p:custDataLst>
            </p:nvPr>
          </p:nvSpPr>
          <p:spPr>
            <a:xfrm>
              <a:off x="4818889" y="2098516"/>
              <a:ext cx="405321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A.</a:t>
              </a:r>
              <a:endParaRPr lang="en-US" sz="2800">
                <a:latin typeface="Calibri"/>
              </a:endParaRPr>
            </a:p>
          </p:txBody>
        </p:sp>
        <p:sp>
          <p:nvSpPr>
            <p:cNvPr id="7" name="mmprod_anstext_10020"/>
            <p:cNvSpPr txBox="1"/>
            <p:nvPr>
              <p:custDataLst>
                <p:tags r:id="rId36"/>
              </p:custDataLst>
            </p:nvPr>
          </p:nvSpPr>
          <p:spPr>
            <a:xfrm>
              <a:off x="5330953" y="2098516"/>
              <a:ext cx="3333051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 am from Japan.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2" name="mmprod_answer10021"/>
          <p:cNvGrpSpPr/>
          <p:nvPr>
            <p:custDataLst>
              <p:tags r:id="rId6"/>
            </p:custDataLst>
          </p:nvPr>
        </p:nvGrpSpPr>
        <p:grpSpPr>
          <a:xfrm>
            <a:off x="4818889" y="2697956"/>
            <a:ext cx="3859911" cy="426720"/>
            <a:chOff x="4818889" y="2697956"/>
            <a:chExt cx="3859911" cy="426720"/>
          </a:xfrm>
        </p:grpSpPr>
        <p:sp>
          <p:nvSpPr>
            <p:cNvPr id="10" name="mmprod_ansbullet_10021"/>
            <p:cNvSpPr txBox="1"/>
            <p:nvPr>
              <p:custDataLst>
                <p:tags r:id="rId33"/>
              </p:custDataLst>
            </p:nvPr>
          </p:nvSpPr>
          <p:spPr>
            <a:xfrm>
              <a:off x="4818889" y="2697956"/>
              <a:ext cx="3905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B.</a:t>
              </a:r>
              <a:endParaRPr lang="en-US" sz="2800">
                <a:latin typeface="Calibri"/>
              </a:endParaRPr>
            </a:p>
          </p:txBody>
        </p:sp>
        <p:sp>
          <p:nvSpPr>
            <p:cNvPr id="11" name="mmprod_anstext_10021"/>
            <p:cNvSpPr txBox="1"/>
            <p:nvPr>
              <p:custDataLst>
                <p:tags r:id="rId34"/>
              </p:custDataLst>
            </p:nvPr>
          </p:nvSpPr>
          <p:spPr>
            <a:xfrm>
              <a:off x="5330953" y="2697956"/>
              <a:ext cx="33478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 live in Astralia.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6" name="mmprod_answer10022"/>
          <p:cNvGrpSpPr/>
          <p:nvPr>
            <p:custDataLst>
              <p:tags r:id="rId7"/>
            </p:custDataLst>
          </p:nvPr>
        </p:nvGrpSpPr>
        <p:grpSpPr>
          <a:xfrm>
            <a:off x="4818889" y="3297396"/>
            <a:ext cx="3864673" cy="426720"/>
            <a:chOff x="4818889" y="3297396"/>
            <a:chExt cx="3864673" cy="426720"/>
          </a:xfrm>
        </p:grpSpPr>
        <p:sp>
          <p:nvSpPr>
            <p:cNvPr id="14" name="mmprod_ansbullet_10022"/>
            <p:cNvSpPr txBox="1"/>
            <p:nvPr>
              <p:custDataLst>
                <p:tags r:id="rId31"/>
              </p:custDataLst>
            </p:nvPr>
          </p:nvSpPr>
          <p:spPr>
            <a:xfrm>
              <a:off x="4818889" y="3297396"/>
              <a:ext cx="385763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C.</a:t>
              </a:r>
              <a:endParaRPr lang="en-US" sz="2800">
                <a:latin typeface="Calibri"/>
              </a:endParaRPr>
            </a:p>
          </p:txBody>
        </p:sp>
        <p:sp>
          <p:nvSpPr>
            <p:cNvPr id="15" name="mmprod_anstext_10022"/>
            <p:cNvSpPr txBox="1"/>
            <p:nvPr>
              <p:custDataLst>
                <p:tags r:id="rId32"/>
              </p:custDataLst>
            </p:nvPr>
          </p:nvSpPr>
          <p:spPr>
            <a:xfrm>
              <a:off x="5330953" y="3297396"/>
              <a:ext cx="3352609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My name's Peter.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20" name="mmprod_answer10023"/>
          <p:cNvGrpSpPr/>
          <p:nvPr>
            <p:custDataLst>
              <p:tags r:id="rId8"/>
            </p:custDataLst>
          </p:nvPr>
        </p:nvGrpSpPr>
        <p:grpSpPr>
          <a:xfrm>
            <a:off x="4818889" y="3896836"/>
            <a:ext cx="4096511" cy="426720"/>
            <a:chOff x="4818889" y="3896836"/>
            <a:chExt cx="4096511" cy="426720"/>
          </a:xfrm>
        </p:grpSpPr>
        <p:sp>
          <p:nvSpPr>
            <p:cNvPr id="18" name="mmprod_ansbullet_10023"/>
            <p:cNvSpPr txBox="1"/>
            <p:nvPr>
              <p:custDataLst>
                <p:tags r:id="rId29"/>
              </p:custDataLst>
            </p:nvPr>
          </p:nvSpPr>
          <p:spPr>
            <a:xfrm>
              <a:off x="4818889" y="3896836"/>
              <a:ext cx="40760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D.</a:t>
              </a:r>
              <a:endParaRPr lang="en-US" sz="2800">
                <a:latin typeface="Calibri"/>
              </a:endParaRPr>
            </a:p>
          </p:txBody>
        </p:sp>
        <p:sp>
          <p:nvSpPr>
            <p:cNvPr id="19" name="mmprod_anstext_10023"/>
            <p:cNvSpPr txBox="1"/>
            <p:nvPr>
              <p:custDataLst>
                <p:tags r:id="rId30"/>
              </p:custDataLst>
            </p:nvPr>
          </p:nvSpPr>
          <p:spPr>
            <a:xfrm>
              <a:off x="5330953" y="3896836"/>
              <a:ext cx="35844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It's 96 Hoa Binh Lane.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25" name="mmprod_item10024"/>
          <p:cNvGrpSpPr/>
          <p:nvPr>
            <p:custDataLst>
              <p:tags r:id="rId9"/>
            </p:custDataLst>
          </p:nvPr>
        </p:nvGrpSpPr>
        <p:grpSpPr>
          <a:xfrm>
            <a:off x="457199" y="2098516"/>
            <a:ext cx="4156203" cy="431800"/>
            <a:chOff x="457200" y="2098516"/>
            <a:chExt cx="3444240" cy="431800"/>
          </a:xfrm>
        </p:grpSpPr>
        <p:sp>
          <p:nvSpPr>
            <p:cNvPr id="22" name="mmprod_item_input_outertext10024"/>
            <p:cNvSpPr/>
            <p:nvPr>
              <p:custDataLst>
                <p:tags r:id="rId27"/>
              </p:custDataLst>
            </p:nvPr>
          </p:nvSpPr>
          <p:spPr>
            <a:xfrm>
              <a:off x="457200" y="209851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4" name="mmprod_item_label10024"/>
            <p:cNvSpPr txBox="1"/>
            <p:nvPr>
              <p:custDataLst>
                <p:tags r:id="rId28"/>
              </p:custDataLst>
            </p:nvPr>
          </p:nvSpPr>
          <p:spPr>
            <a:xfrm>
              <a:off x="1018540" y="2098516"/>
              <a:ext cx="28829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What's your name?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0" name="mmprod_item10025"/>
          <p:cNvGrpSpPr/>
          <p:nvPr>
            <p:custDataLst>
              <p:tags r:id="rId10"/>
            </p:custDataLst>
          </p:nvPr>
        </p:nvGrpSpPr>
        <p:grpSpPr>
          <a:xfrm>
            <a:off x="457200" y="2703036"/>
            <a:ext cx="4156202" cy="431800"/>
            <a:chOff x="457200" y="2703036"/>
            <a:chExt cx="3723640" cy="431800"/>
          </a:xfrm>
        </p:grpSpPr>
        <p:sp>
          <p:nvSpPr>
            <p:cNvPr id="27" name="mmprod_item_input_outertext10025"/>
            <p:cNvSpPr/>
            <p:nvPr>
              <p:custDataLst>
                <p:tags r:id="rId25"/>
              </p:custDataLst>
            </p:nvPr>
          </p:nvSpPr>
          <p:spPr>
            <a:xfrm>
              <a:off x="457200" y="270303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9" name="mmprod_item_label10025"/>
            <p:cNvSpPr txBox="1"/>
            <p:nvPr>
              <p:custDataLst>
                <p:tags r:id="rId26"/>
              </p:custDataLst>
            </p:nvPr>
          </p:nvSpPr>
          <p:spPr>
            <a:xfrm>
              <a:off x="1018540" y="2703036"/>
              <a:ext cx="31623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Where are you from?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5" name="mmprod_item10026"/>
          <p:cNvGrpSpPr/>
          <p:nvPr>
            <p:custDataLst>
              <p:tags r:id="rId11"/>
            </p:custDataLst>
          </p:nvPr>
        </p:nvGrpSpPr>
        <p:grpSpPr>
          <a:xfrm>
            <a:off x="457200" y="3307556"/>
            <a:ext cx="4038600" cy="431800"/>
            <a:chOff x="457200" y="3307556"/>
            <a:chExt cx="3749040" cy="431800"/>
          </a:xfrm>
        </p:grpSpPr>
        <p:sp>
          <p:nvSpPr>
            <p:cNvPr id="32" name="mmprod_item_input_outertext10026"/>
            <p:cNvSpPr/>
            <p:nvPr>
              <p:custDataLst>
                <p:tags r:id="rId23"/>
              </p:custDataLst>
            </p:nvPr>
          </p:nvSpPr>
          <p:spPr>
            <a:xfrm>
              <a:off x="457200" y="330755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4" name="mmprod_item_label10026"/>
            <p:cNvSpPr txBox="1"/>
            <p:nvPr>
              <p:custDataLst>
                <p:tags r:id="rId24"/>
              </p:custDataLst>
            </p:nvPr>
          </p:nvSpPr>
          <p:spPr>
            <a:xfrm>
              <a:off x="1018540" y="3307556"/>
              <a:ext cx="31877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What's your address?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40" name="mmprod_item10027"/>
          <p:cNvGrpSpPr/>
          <p:nvPr>
            <p:custDataLst>
              <p:tags r:id="rId12"/>
            </p:custDataLst>
          </p:nvPr>
        </p:nvGrpSpPr>
        <p:grpSpPr>
          <a:xfrm>
            <a:off x="457200" y="3912076"/>
            <a:ext cx="3867912" cy="431800"/>
            <a:chOff x="457200" y="3912076"/>
            <a:chExt cx="3867912" cy="431800"/>
          </a:xfrm>
        </p:grpSpPr>
        <p:sp>
          <p:nvSpPr>
            <p:cNvPr id="37" name="mmprod_item_input_outertext10027"/>
            <p:cNvSpPr/>
            <p:nvPr>
              <p:custDataLst>
                <p:tags r:id="rId21"/>
              </p:custDataLst>
            </p:nvPr>
          </p:nvSpPr>
          <p:spPr>
            <a:xfrm>
              <a:off x="457200" y="391207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9" name="mmprod_item_label10027"/>
            <p:cNvSpPr txBox="1"/>
            <p:nvPr>
              <p:custDataLst>
                <p:tags r:id="rId22"/>
              </p:custDataLst>
            </p:nvPr>
          </p:nvSpPr>
          <p:spPr>
            <a:xfrm>
              <a:off x="1018540" y="3912076"/>
              <a:ext cx="3306572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Where do you live?</a:t>
              </a:r>
              <a:endParaRPr lang="en-US" sz="2800" dirty="0">
                <a:latin typeface="Calibri"/>
              </a:endParaRPr>
            </a:p>
          </p:txBody>
        </p:sp>
      </p:grpSp>
      <p:sp>
        <p:nvSpPr>
          <p:cNvPr id="41" name="mmprod_feedback_7000"/>
          <p:cNvSpPr/>
          <p:nvPr>
            <p:custDataLst>
              <p:tags r:id="rId13"/>
            </p:custDataLst>
          </p:nvPr>
        </p:nvSpPr>
        <p:spPr>
          <a:xfrm>
            <a:off x="4483100" y="4896421"/>
            <a:ext cx="1435100" cy="678894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dirty="0" smtClean="0">
                <a:latin typeface="Calibri"/>
              </a:rPr>
              <a:t>Correct </a:t>
            </a:r>
            <a:endParaRPr lang="en-US" dirty="0">
              <a:latin typeface="Calibri"/>
            </a:endParaRPr>
          </a:p>
        </p:txBody>
      </p:sp>
      <p:sp>
        <p:nvSpPr>
          <p:cNvPr id="42" name="mmprod_feedback_7002"/>
          <p:cNvSpPr/>
          <p:nvPr>
            <p:custDataLst>
              <p:tags r:id="rId14"/>
            </p:custDataLst>
          </p:nvPr>
        </p:nvSpPr>
        <p:spPr>
          <a:xfrm>
            <a:off x="6752844" y="4687785"/>
            <a:ext cx="1645920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dirty="0" smtClean="0">
                <a:latin typeface="Calibri"/>
              </a:rPr>
              <a:t>Incorrect </a:t>
            </a:r>
            <a:endParaRPr lang="en-US" dirty="0">
              <a:latin typeface="Calibri"/>
            </a:endParaRPr>
          </a:p>
        </p:txBody>
      </p:sp>
      <p:grpSp>
        <p:nvGrpSpPr>
          <p:cNvPr id="50" name="mmprod_Button104"/>
          <p:cNvGrpSpPr/>
          <p:nvPr>
            <p:custDataLst>
              <p:tags r:id="rId15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48" name="mmprod_ButtonShape104"/>
            <p:cNvSpPr/>
            <p:nvPr>
              <p:custDataLst>
                <p:tags r:id="rId19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49" name="mmprod_ButtonText105"/>
            <p:cNvSpPr/>
            <p:nvPr>
              <p:custDataLst>
                <p:tags r:id="rId20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 dirty="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53" name="mmprod_Button106"/>
          <p:cNvGrpSpPr/>
          <p:nvPr>
            <p:custDataLst>
              <p:tags r:id="rId16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51" name="mmprod_ButtonShape106"/>
            <p:cNvSpPr/>
            <p:nvPr>
              <p:custDataLst>
                <p:tags r:id="rId17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52" name="mmprod_ButtonText107"/>
            <p:cNvSpPr/>
            <p:nvPr>
              <p:custDataLst>
                <p:tags r:id="rId18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0763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 autoUpdateAnimBg="0"/>
      <p:bldP spid="4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2150" y="1166019"/>
            <a:ext cx="3657600" cy="868362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4. Listen and complete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7" name="mmprod_question"/>
          <p:cNvGrpSpPr/>
          <p:nvPr>
            <p:custDataLst>
              <p:tags r:id="rId3"/>
            </p:custDataLst>
          </p:nvPr>
        </p:nvGrpSpPr>
        <p:grpSpPr>
          <a:xfrm>
            <a:off x="479044" y="2385219"/>
            <a:ext cx="7510487" cy="1950720"/>
            <a:chOff x="457200" y="1600200"/>
            <a:chExt cx="7510487" cy="1950720"/>
          </a:xfrm>
        </p:grpSpPr>
        <p:grpSp>
          <p:nvGrpSpPr>
            <p:cNvPr id="23" name="Group 22"/>
            <p:cNvGrpSpPr/>
            <p:nvPr/>
          </p:nvGrpSpPr>
          <p:grpSpPr>
            <a:xfrm>
              <a:off x="457200" y="1600200"/>
              <a:ext cx="6955751" cy="487680"/>
              <a:chOff x="457200" y="1600200"/>
              <a:chExt cx="6955751" cy="487680"/>
            </a:xfrm>
          </p:grpSpPr>
          <p:sp>
            <p:nvSpPr>
              <p:cNvPr id="9" name="TextBox 8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4996331" y="1600200"/>
                <a:ext cx="241662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High Street.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14" name="TextBox 13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457200" y="1600200"/>
                <a:ext cx="149225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1. Linda: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5" name="mmprod_answer10076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5028" y="171704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457200" y="2087880"/>
              <a:ext cx="6876123" cy="487680"/>
              <a:chOff x="457200" y="2087880"/>
              <a:chExt cx="6876123" cy="487680"/>
            </a:xfrm>
          </p:grpSpPr>
          <p:sp>
            <p:nvSpPr>
              <p:cNvPr id="10" name="TextBox 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966932" y="2087880"/>
                <a:ext cx="2366391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Green Lane.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26" name="TextBox 25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457200" y="2087880"/>
                <a:ext cx="146285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2. Tony: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27" name="mmprod_answer10079"/>
              <p:cNvPicPr>
                <a:picLocks noChangeAspect="1"/>
              </p:cNvPicPr>
              <p:nvPr>
                <p:custDataLst>
                  <p:tags r:id="rId21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5628" y="220472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457200" y="2575560"/>
              <a:ext cx="5718263" cy="487680"/>
              <a:chOff x="457200" y="2575560"/>
              <a:chExt cx="5718263" cy="487680"/>
            </a:xfrm>
          </p:grpSpPr>
          <p:sp>
            <p:nvSpPr>
              <p:cNvPr id="11" name="TextBox 10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888125" y="2575560"/>
                <a:ext cx="28733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smtClean="0">
                    <a:latin typeface="Calibri"/>
                  </a:rPr>
                  <a:t>. </a:t>
                </a:r>
              </a:p>
              <a:p>
                <a:endParaRPr lang="en-US" sz="2800">
                  <a:latin typeface="Calibri"/>
                </a:endParaRPr>
              </a:p>
            </p:txBody>
          </p:sp>
          <p:sp>
            <p:nvSpPr>
              <p:cNvPr id="38" name="TextBox 3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457200" y="2575560"/>
                <a:ext cx="2384044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3. Peter: 765,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39" name="mmprod_answer10082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6822" y="269240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56" name="Group 55"/>
            <p:cNvGrpSpPr/>
            <p:nvPr/>
          </p:nvGrpSpPr>
          <p:grpSpPr>
            <a:xfrm>
              <a:off x="457200" y="3063240"/>
              <a:ext cx="7510487" cy="487680"/>
              <a:chOff x="457200" y="3063240"/>
              <a:chExt cx="7510487" cy="487680"/>
            </a:xfrm>
          </p:grpSpPr>
          <p:sp>
            <p:nvSpPr>
              <p:cNvPr id="12" name="TextBox 1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545987" y="3063240"/>
                <a:ext cx="242170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of city tower.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50" name="TextBox 4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7200" y="3063240"/>
                <a:ext cx="2041906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4. Tom: the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51" name="mmprod_answer10085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44684" y="3180080"/>
                <a:ext cx="2755725" cy="291156"/>
              </a:xfrm>
              <a:prstGeom prst="rect">
                <a:avLst/>
              </a:prstGeom>
            </p:spPr>
          </p:pic>
        </p:grpSp>
      </p:grpSp>
      <p:sp>
        <p:nvSpPr>
          <p:cNvPr id="58" name="mmprod_feedback_7000"/>
          <p:cNvSpPr/>
          <p:nvPr>
            <p:custDataLst>
              <p:tags r:id="rId4"/>
            </p:custDataLst>
          </p:nvPr>
        </p:nvSpPr>
        <p:spPr>
          <a:xfrm>
            <a:off x="3899813" y="4542076"/>
            <a:ext cx="1515836" cy="678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Correct </a:t>
            </a:r>
            <a:endParaRPr lang="en-US" dirty="0">
              <a:latin typeface="Calibri"/>
            </a:endParaRPr>
          </a:p>
        </p:txBody>
      </p:sp>
      <p:sp>
        <p:nvSpPr>
          <p:cNvPr id="59" name="mmprod_feedback_7002"/>
          <p:cNvSpPr/>
          <p:nvPr>
            <p:custDataLst>
              <p:tags r:id="rId5"/>
            </p:custDataLst>
          </p:nvPr>
        </p:nvSpPr>
        <p:spPr>
          <a:xfrm>
            <a:off x="6756836" y="4542076"/>
            <a:ext cx="1518483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Incorrect</a:t>
            </a:r>
            <a:endParaRPr lang="en-US" dirty="0">
              <a:latin typeface="Calibri"/>
            </a:endParaRPr>
          </a:p>
        </p:txBody>
      </p:sp>
      <p:grpSp>
        <p:nvGrpSpPr>
          <p:cNvPr id="67" name="mmprod_Button104"/>
          <p:cNvGrpSpPr/>
          <p:nvPr>
            <p:custDataLst>
              <p:tags r:id="rId6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65" name="mmprod_ButtonShape104"/>
            <p:cNvSpPr/>
            <p:nvPr>
              <p:custDataLst>
                <p:tags r:id="rId11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66" name="mmprod_ButtonText105"/>
            <p:cNvSpPr/>
            <p:nvPr>
              <p:custDataLst>
                <p:tags r:id="rId12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70" name="mmprod_Button106"/>
          <p:cNvGrpSpPr/>
          <p:nvPr>
            <p:custDataLst>
              <p:tags r:id="rId7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68" name="mmprod_ButtonShape106"/>
            <p:cNvSpPr/>
            <p:nvPr>
              <p:custDataLst>
                <p:tags r:id="rId9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69" name="mmprod_ButtonText107"/>
            <p:cNvSpPr/>
            <p:nvPr>
              <p:custDataLst>
                <p:tags r:id="rId10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sp>
        <p:nvSpPr>
          <p:cNvPr id="28" name="mmprod_title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419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 autoUpdateAnimBg="0"/>
      <p:bldP spid="5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1082358"/>
            <a:ext cx="441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lang="vi-VN" sz="2800" b="1" smtClean="0">
                <a:latin typeface="Calibri"/>
              </a:rPr>
              <a:t>5. Read and complete.</a:t>
            </a:r>
            <a:endParaRPr lang="en-US" sz="2800" b="1" dirty="0">
              <a:latin typeface="Calibri"/>
            </a:endParaRPr>
          </a:p>
        </p:txBody>
      </p:sp>
      <p:sp>
        <p:nvSpPr>
          <p:cNvPr id="76" name="mmprod_feedback_7000"/>
          <p:cNvSpPr/>
          <p:nvPr>
            <p:custDataLst>
              <p:tags r:id="rId3"/>
            </p:custDataLst>
          </p:nvPr>
        </p:nvSpPr>
        <p:spPr>
          <a:xfrm>
            <a:off x="3779911" y="4542076"/>
            <a:ext cx="1714412" cy="678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Correct</a:t>
            </a:r>
            <a:endParaRPr lang="en-US" dirty="0">
              <a:latin typeface="Calibri"/>
            </a:endParaRPr>
          </a:p>
        </p:txBody>
      </p:sp>
      <p:sp>
        <p:nvSpPr>
          <p:cNvPr id="77" name="mmprod_feedback_7002"/>
          <p:cNvSpPr/>
          <p:nvPr>
            <p:custDataLst>
              <p:tags r:id="rId4"/>
            </p:custDataLst>
          </p:nvPr>
        </p:nvSpPr>
        <p:spPr>
          <a:xfrm>
            <a:off x="6171177" y="4542076"/>
            <a:ext cx="1525023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Incorrect</a:t>
            </a:r>
            <a:endParaRPr lang="en-US" dirty="0">
              <a:latin typeface="Calibri"/>
            </a:endParaRPr>
          </a:p>
        </p:txBody>
      </p:sp>
      <p:grpSp>
        <p:nvGrpSpPr>
          <p:cNvPr id="85" name="mmprod_Button104"/>
          <p:cNvGrpSpPr/>
          <p:nvPr>
            <p:custDataLst>
              <p:tags r:id="rId5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83" name="mmprod_ButtonShape104"/>
            <p:cNvSpPr/>
            <p:nvPr>
              <p:custDataLst>
                <p:tags r:id="rId22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84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88" name="mmprod_Button106"/>
          <p:cNvGrpSpPr/>
          <p:nvPr>
            <p:custDataLst>
              <p:tags r:id="rId6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86" name="mmprod_ButtonShape106"/>
            <p:cNvSpPr/>
            <p:nvPr>
              <p:custDataLst>
                <p:tags r:id="rId20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87" name="mmprod_ButtonText107"/>
            <p:cNvSpPr/>
            <p:nvPr>
              <p:custDataLst>
                <p:tags r:id="rId21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152" name="mmprod_question"/>
          <p:cNvGrpSpPr/>
          <p:nvPr>
            <p:custDataLst>
              <p:tags r:id="rId7"/>
            </p:custDataLst>
          </p:nvPr>
        </p:nvGrpSpPr>
        <p:grpSpPr>
          <a:xfrm>
            <a:off x="170762" y="1822442"/>
            <a:ext cx="9036735" cy="1820927"/>
            <a:chOff x="402811" y="1498600"/>
            <a:chExt cx="8497676" cy="1820927"/>
          </a:xfrm>
        </p:grpSpPr>
        <p:sp>
          <p:nvSpPr>
            <p:cNvPr id="95" name="TextBox 94"/>
            <p:cNvSpPr txBox="1"/>
            <p:nvPr>
              <p:custDataLst>
                <p:tags r:id="rId9"/>
              </p:custDataLst>
            </p:nvPr>
          </p:nvSpPr>
          <p:spPr>
            <a:xfrm>
              <a:off x="457200" y="1600200"/>
              <a:ext cx="7406640" cy="4876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err="1" smtClean="0">
                  <a:latin typeface="Calibri"/>
                </a:rPr>
                <a:t>Trung</a:t>
              </a:r>
              <a:r>
                <a:rPr lang="en-US" sz="2800" dirty="0" smtClean="0">
                  <a:latin typeface="Calibri"/>
                </a:rPr>
                <a:t> is a new pupil in class 5B.He is </a:t>
              </a:r>
              <a:endParaRPr lang="en-US" sz="2800" dirty="0">
                <a:latin typeface="Calibri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457201" y="1498600"/>
              <a:ext cx="8168611" cy="1076960"/>
              <a:chOff x="457201" y="1498600"/>
              <a:chExt cx="8168611" cy="1076960"/>
            </a:xfrm>
          </p:grpSpPr>
          <p:sp>
            <p:nvSpPr>
              <p:cNvPr id="96" name="TextBox 9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6906104" y="1498600"/>
                <a:ext cx="171970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  Da Nang.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09" name="TextBox 10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57201" y="2087880"/>
                <a:ext cx="92075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endParaRPr lang="en-US" sz="2800">
                  <a:latin typeface="Calibri"/>
                </a:endParaRPr>
              </a:p>
            </p:txBody>
          </p:sp>
          <p:pic>
            <p:nvPicPr>
              <p:cNvPr id="110" name="mmprod_answer10044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0172" y="1617262"/>
                <a:ext cx="795932" cy="407996"/>
              </a:xfrm>
              <a:prstGeom prst="rect">
                <a:avLst/>
              </a:prstGeom>
            </p:spPr>
          </p:pic>
        </p:grpSp>
        <p:grpSp>
          <p:nvGrpSpPr>
            <p:cNvPr id="129" name="Group 128"/>
            <p:cNvGrpSpPr/>
            <p:nvPr/>
          </p:nvGrpSpPr>
          <p:grpSpPr>
            <a:xfrm>
              <a:off x="457199" y="2133918"/>
              <a:ext cx="7738685" cy="563562"/>
              <a:chOff x="457199" y="2133918"/>
              <a:chExt cx="7738685" cy="563562"/>
            </a:xfrm>
          </p:grpSpPr>
          <p:sp>
            <p:nvSpPr>
              <p:cNvPr id="97" name="TextBox 9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821796" y="2133918"/>
                <a:ext cx="537408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with his grandparents in Ha </a:t>
                </a:r>
                <a:r>
                  <a:rPr lang="en-US" sz="2800" dirty="0" err="1" smtClean="0">
                    <a:latin typeface="Calibri"/>
                  </a:rPr>
                  <a:t>Noi</a:t>
                </a:r>
                <a:r>
                  <a:rPr lang="en-US" sz="2800" dirty="0" smtClean="0">
                    <a:latin typeface="Calibri"/>
                  </a:rPr>
                  <a:t>. His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21" name="TextBox 120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7199" y="2209800"/>
                <a:ext cx="131701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Now he 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22" name="mmprod_answer10049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4217" y="2181701"/>
                <a:ext cx="1047580" cy="407996"/>
              </a:xfrm>
              <a:prstGeom prst="rect">
                <a:avLst/>
              </a:prstGeom>
            </p:spPr>
          </p:pic>
        </p:grpSp>
        <p:grpSp>
          <p:nvGrpSpPr>
            <p:cNvPr id="140" name="Group 139"/>
            <p:cNvGrpSpPr/>
            <p:nvPr/>
          </p:nvGrpSpPr>
          <p:grpSpPr>
            <a:xfrm>
              <a:off x="402811" y="2818786"/>
              <a:ext cx="4282002" cy="500741"/>
              <a:chOff x="402811" y="2818786"/>
              <a:chExt cx="4282002" cy="500741"/>
            </a:xfrm>
          </p:grpSpPr>
          <p:sp>
            <p:nvSpPr>
              <p:cNvPr id="98" name="TextBox 9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200540" y="2831847"/>
                <a:ext cx="3484273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 is 81, Tran Hung Dao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34" name="mmprod_answer10054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11" y="2818786"/>
                <a:ext cx="885318" cy="439754"/>
              </a:xfrm>
              <a:prstGeom prst="rect">
                <a:avLst/>
              </a:prstGeom>
            </p:spPr>
          </p:pic>
        </p:grpSp>
        <p:grpSp>
          <p:nvGrpSpPr>
            <p:cNvPr id="151" name="Group 150"/>
            <p:cNvGrpSpPr/>
            <p:nvPr/>
          </p:nvGrpSpPr>
          <p:grpSpPr>
            <a:xfrm>
              <a:off x="4601778" y="2769236"/>
              <a:ext cx="4298709" cy="487680"/>
              <a:chOff x="4601778" y="2769236"/>
              <a:chExt cx="4298709" cy="487680"/>
            </a:xfrm>
          </p:grpSpPr>
          <p:sp>
            <p:nvSpPr>
              <p:cNvPr id="99" name="TextBox 9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886407" y="2769236"/>
                <a:ext cx="301408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,</a:t>
                </a:r>
                <a:r>
                  <a:rPr lang="en-US" sz="2800" dirty="0" err="1" smtClean="0">
                    <a:latin typeface="Calibri"/>
                  </a:rPr>
                  <a:t>Hoan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Kiem</a:t>
                </a:r>
                <a:r>
                  <a:rPr lang="en-US" sz="2800" dirty="0" smtClean="0">
                    <a:latin typeface="Calibri"/>
                  </a:rPr>
                  <a:t> District.   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46" name="mmprod_answer1005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1778" y="2839717"/>
                <a:ext cx="1287457" cy="393538"/>
              </a:xfrm>
              <a:prstGeom prst="rect">
                <a:avLst/>
              </a:prstGeom>
            </p:spPr>
          </p:pic>
        </p:grpSp>
      </p:grpSp>
      <p:sp>
        <p:nvSpPr>
          <p:cNvPr id="29" name="mmprod_title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731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 autoUpdateAnimBg="0"/>
      <p:bldP spid="7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33400" y="1676400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mprod_title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568036" y="1080653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23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752600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1080653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mmprod_title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3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990600" y="21336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wheels on the bus go round and round,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Round and round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wheels on the bus go round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 all day long.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92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NEXTUNIQUEID" val="10089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Try again&quot;/&gt;&lt;property id=&quot;10068&quot; value=&quot;Correct - Click anywhere or press Control Y to continue&quot;/&gt;&lt;property id=&quot;10069&quot; value=&quot;Incorrect - Click anywhere or press Control Y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You must answer the question before continuing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0015PHOTO" val="/9j/4AAQSkZJRgABAQAAAQABAAD/2wBDAAMCAgMCAgMDAwMEAwMEBQgFBQQEBQoHBwYIDAoMDAsKCwsNDhIQDQ4RDgsLEBYQERMUFRUVDA8XGBYUGBIUFRT/2wBDAQMEBAUEBQkFBQkUDQsNFBQUFBQUFBQUFBQUFBQUFBQUFBQUFBQUFBQUFBQUFBQUFBQUFBQUFBQUFBQUFBQUFBT/wAARCAWsA8Y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wP4P+G/8AhMPFEVrF/wA8vNeu38YapLp9x/Z8USWvlfJvWo/2P4/7Q8Uar/062u96wviBqn2jxBqEv+t+eTY3+xX0mCoHyeNr+zKFx4ou7j/Wyt/c+b95uot/FF39nlhliWWsmT/SP33+xsqxHHF9nr6ihhT5edeYlxJFcebLLEvm/wAFQeZFb3EXlRLLFs2PuqP7PFb2/wDz1iqx/wAe/wDyyr1IUTz54qYWf/LXzYl+98jbKnj1D/llFEnlVU/df89f9xf71W6PYBDFTI/tH+j+V/yyo8z/AJa+V5VM2fWp5PO+zxf98UewNfbkfmS/aP8AW+b/ALFSXF5L+6qP/j3/AOWtR3En/LXyqfsIGXti5Z3n+kf9Nfv76uf25d6hb+Vdy/uovutWR5cv72KL/lq9P/55f987Kv2Ie2L8dx9n/wBVUMckv2j97K39yoryP/SP+uWz5akP/HvN/v1p7AznXH/9tX/3KI7iX/VRS+VTI/8AK0/zK0hhTn9vMkjjl/1vm+bL/s0Sf9df3u+iTzf+eX+t/jo8u7+z+b8nlf3KPqw/bkkkn+t/3Pv1H5n+kf8AAKg8v/f+/touJJftHlf7f36PYk+3mT+X/rZf+ev36g/75lqeSSL/AFVEcdEKAe3mRxx/8sqZHH9n/wDsqfJJFTvLl+z/APTLZv2V0exIhMh/4+PN+7/uL/FTP3v2fyv+WX36LeT7R/3xU8kcVx5VHIHtCDzP+WvlPUclx9o83zYv3u//AFtWLyT/AEf91/wOq8f/ANnso5DPnJI4/wDd/dUR/wCkf8svKoeiSSX91++/go5AhOYfZ/s9Ecn2e3/6a79lWfs8X+35tVpP9HuPK8n/AG91HIae0J5P9I/1v/A6Zcf6R5v72iO4+0VH5n2i4i82jkM+cNQj/wBH/wDiaLfyv9V5X8H3qjkk/wBI/dfuv4Kgk8397/v1pCBp7Qkjt/8AR/3tEf8Ao/73zaf/AMu//TL/AGakvJP9H/dbf+WdZ+xD2hB5f/LXyv8AW/PT45PtH72XdL/BRH/z1+f90n3aZ5f2es/YGnPMtx+V9n/55f6vdVD/AJ6+b/0z/wC+6I7j/W+bF/uVJHJRyBzluOOX7PF/uffqC4kl/wCuvm0+3k+z+V5v+ql/i/vVH5kv2iX/AJ4xfI9HIZ+0F8uX/wCIp/2f7P8A3Zv4/mot/wDj48qKL/gTUSf89f8Axys/Yj9tMj8z/WxVBcR/+06sR/8A2D0n/bX97/crSEAJZLf/AFsvyVXt4/8Anr/wOnx/+RaZJ/y1/wCe29P+A1BfOW/+ev8Ay1qp5kX/ACy/uU+4/wCPiLyv+BNTbe3iguP+ev8AfreEIHPzzIo5P/2KsRyRW/lRf7FR3Hm2/wDqv3VR0cgEnmfaP/i6jk6f8Doj/wCWvlVJbyfaPK/6a/OlZmlMk8uX/wBkRf7tJ/x8W/8A6HuqSTT5bfzfNl/8fpZI5f8Av0lEIGkyvJH9ouP+eUX36jkeL7R5vzfcRPmo8yW4/wC+KP8A9qtOQ5yd/wDlrTJPN/5Zf8taJP8Aj38r/lrLU8cf2e3/AOmtE4GkJkEcf+jy+bT7O4i/df7/AM71LJ/y1i/56/xVXuLP/llF/rd9c/Iac5pW+sS2/lQxf5SoLyT7RcS/9NdmxaoW9xL+9/79VP5f+kfuv+WVHIBJUElxNcW/73ZF/cep5JPtHmxeV+6/2ag/df8ALWKiBBU8yW4/dRSvLU/7638rzZV+/vRanjj/ANHl/wCev+zTI45bi4/df79aDC3k/wBI/wCur1bj/wCmv92qlvH9o/eyxPFF/A1TpRyFB/x8eVFFT/8Al3plnH9nt4of++GoP/LGj2BBbi60eX9o/e1BZ3EX/j+yr2oRxW//AB6f62jkLGXlvLb28UXzeV/f/vVHHcf8sqLy4luPKill/exf3qqR/wCj1nyBzklvJ/pHm/62p7y4iuPNl/1P+xVTzP8All/6ClSSebb/APLJ5f7/AMlachn7QI7iL/ll/wCPUeZ/o/8A01+49V5P+/VMjjrogYE8cf8Ao8tQf8vH72L+P7/96nx/88qg/e/9sqOQsv8A7n/trUdM+0f62o/+mtcfIdECOTzf9b5T+V9zdU8n/XL/AIHTPM//AG6fH/x7/wDPWtALFv8A8e9R/wDHv/rf3X/APvUW8f8Ay1l/1Wz5ak/dfZ5ZZf8AgFaQOcjs5Iv+Wv8AwBan/wCXf/W/63+JaqW8f/fr+N6kk8r7P5UX9z5KOQ0gEflfZ/K8399Uccf+j+VF/wAAo/8AIXyUeXF/txRbPn20QMxkfm/8td8Uv+1U8dv/ALkv+01QfaP+WVW4/wDlj/01/grQCpJH/wDZrR/1y/1VT3n/AD1ii/2Kg8z/AL+1AB+9/wDiKjk/55Vb+z/6P+6l/wDsaPL/ANHl/e1fIBUjj/1v/LL/ANlqSOOL/nr/AMD/AL1R3Fn9o8qj/j482L/nlQBJ5n+kVP8AaIv3stVP+uv73/Zokj+0eVF/47WfIHIW47j/AEeXytvm1BHeS/vYpf8AW0lMk/ztrPkAkuJP9I/dfuvk+7Vf/pl81Ef/AFyeX+5tq3J5VvbxebRyAQSSRfaJfNqPzP8AljViSOL7P+6/36I/+/VAB5f+t82Wo4/+B1b8uL/llS3kf+q/9lo5AK8cf+tqSq9vJL/y1q3/AM9fN2eb/eqCSvUP/LvL9/8A3qvSW/8A6BUElvFQVALeT7P/ANNZf71Enlf7dR76f5UtZch0QFH/AB8y/wDs1FR/a4aK5+Q1PVP2R7P/AIR/xB4rl+TypdP376891TyvtF3L/wA9Xff/ALP7yvRv2f8AXP7Yt/EsvlJF9kstnlLXnNxH/wAff/PaWWR91fL4KHun0+NM24k+0f6rd9ypLeP/AEeL70vyVHJH/rf/AGaizjl/1X/LKvrKMPcPmqgSf5Sp4/N/ey/8tasXEf8Arvu0SR/6PXZCBylCi3/5a/8ALb/bqSSP/prU8lv/AKP5v+t/2KOQAkt/9b/yyokuP9H/AOutMqO3k+z+b+6f/Y3UchZHH/pH72pI6fb2/wBn/e+av9/bVj9z/raOQOcj8ub/AFtR/aPs/mxQ1Jcf8sv+WVRyR/8AfrbWkAmFx/x7/wDoT0yOSL/2d9tR/vf+e3/AKPs/+j/6poa6OQ5C/Zyf89f++qkqOP8A49/Nqf8AzupgH737PF5v9/7tFxH/AMtaZHH/AK2X5vN+/UeoSS3HleV/y1+/QBP/AMu//AP4v+elQR/8sv8Ax7bU8n/TL/ge+iOT/lrF5UsX3KAI/L/1tEck32eX99Unl8f+y1Hcf8sv+mv8VZANjkq3+6t7es/7P9nuJf8Anl/fp9v/AMfEsXnfuv7tali+Z9n/AHUsX7qX50aiOP7RVS4jl/e/vf8AVJHsq3byf6P5v/jtABJH9ouP9b/9jVfy/s9xLFL/AKqJ9m/ZUnmf89YvK/2N9SRyf+RayALi4/1UX/PL/wAeqv8A8fHm/wDTWrMn/HvFF5X+q+X/AHaj+z/Z/wDpl8n360gQV+//AI/tqeS4i/8Asaqf5fbUnlxXH/bKujkOfnJ4/K/56+bFL/y1ok8r/ll/ubabbx/Z/wDW/vfkpv2f/R/3sXm/7SvWBvAP+uVM8yX7PF/zy30+OmSXH/LL/llQMI/+Pf8A1v8ABR/z2qe3t/tFVP8Al4/9DpcgoFv97c2//AKjt/K/dSy/8taZH5v2fyqkjjl/1vlJL/BsamdECOSP/W/7+yn2/wDo9v8A5+amfuv3UsUXleb9/wD2af5dAy35f+q83/VffRP9uqOqf9Mv+Wv3Kn/e/Z//AEGhKDIj8z/W3UX+t8pKk+z/AOjy/vf3sv3P9mpPL/0eWo5I5v8AllF/wOsg5CC3j/1sVV0k/wD2asf88ov+er1Xjk+0f8svK8p61NSxbyf8svK/2Knjj/10XmpF/vVBH/zy/wCWsv8AHU+ysuQygR//ABNWPL/0j/0PbTP+uv8AcqK3uP8A0D56OQ6Bkn/Hv/n5qfHJFb/62J/ufJ8tL9n+z28X/oNT+X9o8r97Qc/IV44/9bF/zyi3vTI5Jfs8Plf88vk/2aZ5kv73/c2VNH5X+q/5a1nyBAsXlv8A6R5UX+q/d/NVfzP/ACEm/wA2pI7j/lrUf/Lv5XzUQgaTIP8Aj4uPN83zYv7lW/8A0V9/bTP+Pf8A5Zf6r770n73/AFv+t837ldJmFvHL+9/9louI5re3i/56y1Yjjl/e/wC5Ve8uIrjyv/Qay5AgEckX/PWrGl3kVxby/uvKl/eJuqhbyf6R/wBMvubqv29n/pH7r+/WczUqSR/6P/0130W8n2fyv+mqVp3ln9nuPNl/6afLT9D0+LUNQ8r5PNrAuBQjuP8AR/3sXlfJspkcf+tl/wCWNauuaPLp9x5V3F/rU+TbWNb/AOj/AOt/v/coNOQnj/6Zf8tU2PUFvH/rf+etXLf/AJay+b/wFqijj/5a/wDjtAwuLeW4/wCWvlf7DVH5n2e38r/lr/A1WPM/6ZebVeOz/wBb5tWAW9v/AN/f71WJI/8Anr+9l+SrEcn+q/8AZaS4j+0eVLXRCZgQfY4rf/rrUmJf+2X+/UfmfaP9bFR/x728Xlf63+OgQ+zt/wDSJaJI/wDnrKv9+mf8u/8A6G9VI7eL/a/3aIQMi3H/AM9f+B0vmS/vfNl/1v8At1W8yW4t/wDpl/s0fvbe3loAZH/o9x+9l835P4anSoI/9H/e+b5X+3T45P8AW/8ATX+L+9WpBJ/z182L97RHJ/z2o/4+P/Z6kkj+z/6r/fesi4EdvJ/o/lfL5sv8dFxJ/wA9dtdZ4P8ABf8AwlFvL5W3zf8Aarntc0uXT7iW0l/1sSVyHRyGb5cX73yqvW/k3H/TKWofL+0f9MvKSq8ckv8Aqq3gc5bvJP8ASPK83zf4Hf8A6aUfZ4v+e3/Aag/e/aP/AGWrUcn+kf8ATKukgLP/AI9/Ki/4G7VUk/6Zf63fRJL/AM8qI7f7Rb/vf9b/AHf7tBYR+bceb5tB/wCWtMjk+z2/lf8AjtEcf/bX5KAD7R9n/deV+6lqf7R/qvK/3KI4/tH/AEyqP/j3uJZYt0tAFj/j4t//AIqo47epI7z/AFv/ACy/u0eZ/o8sXmrWXIakdxH9ouPN/wDHag3/AFp/77/tlVmT/nr5VamRWj/8hfceoJLiL97/AM9f79SSR/62KKqEckv/ALJuoAt28f8Ay1l/76qf/wBG1BJHL9n8rzf3X9yi383995v+t+4lABU8nlf9cov46ZHHL+9qO4k+z/3/AN7QAW/+j/8ALWp7iSK4/wCuX8FM/wCXf/VeV/sVBJJ9nt6AH2//AB8eV/rqPLlt/wDtrUFv/pFx+6l/36v+Z/yyrLkAp/vf9bF/c+5Ulv5tvRJJ/wB+v7tR+XWfIBfjk+z/APXKVKqeX/zy3VJv/wCm1Hmf63/xysDogPk/494v3v72meZFcf8ATKb+Cj97cfvafH/o9vL/ANNfnoOck8v7R+9qP/l48r/x6j7R/o9Hl/8ALWL91QaUyH+zZbv95hI89loqZH8kYz5nu1Fc5odZ+z3JLp+j+MJf9V+6rlJLj7R/0yrs/hPHF/wg/iu78ryot6JXCahcRW9xL5v7r56+ey+B9BjZ+8SSR/8Afqp7OSX/AK6/3KLO3+0f3/K2b91Sfuf+WX9yvqIHz5HJ5P73zf3UWz71Qf8Aor+Co/Llt7fyZf3vz1PHH/qq7IHOSeXD/qqgkk/0ip7O8/0iWL/vhqk+zxf63/lt9yjkNR/l/Z6qSVJ9P+B1BJ/0y3yxUQgL2hP5kP2eKX/VVHZ+VcW9M+xy/wDLX/vmp7eP/nr/AK3ZQZh+6uP3XlebL/e3/dqD7R9nuP8AnrT7iOX7PL+6/wBvdTI/9H/e+V/z0oAfJ/8AZ1b+2S3H/LLyqZH5Vxb/AL3+/wDfqOSSX7R/0y2bP96uggkuP9H/AO+/kWi382iOP7RcRS1P9n+z+bUFhJ/39iokki/+wpnmf6qL/VVH5n2fzfu0EB5f/LL/AMeqfzIrfyv3X8FQfvfs/wC9l/2kiqPzJaAJJJJfs/7qJfNl/i30/wD56w/62X+DdTI4/wDW/wDoVR/vfs/m/wDLX+CgCST/AEj91Vj/AL5/36pxxy2/+t/3qk/9q0APkjluP3sW3yoqZJ/9nR/6K/vUeXF/y1/75oCZHJ/pH72X/VbN+3+9UnmRf8sovK/uVY/dfZ/K83zf7n+zVP8Adf8As9XCBkH723/5a/utlSSXEtx+6/1v8G6o7j/j3i83+4jbKnk/6ZRUGpBcWf2f97UEdxLbiWWrfmfaP3P/ACy/jpkmn/6qLzf3X8FEJi9mJb+Vceb5sv8AwOmfuv3Xnbv9jbUd5/x7/wDPKWL79PjoCBYkki/5Zf8AAKofZ/8ASP8ArlUknm/vf/Qqfbyf6PL/AOzVAyS4t4v9VDL+9+/vqOPrLUlvb/Z/Nl83zf7lR+ZL+9il/wBylACWOSKo5P8Aj5NV/L+z/wB791/49Ukf/HvLLF/fphzk/wC6/wDsagt5Jf8AVU+SSL7P/qv3v3N9QSSf6PL+9/e/cpchZJHJ/wAsqfH/AORfubagj/49/wDVebFUkkn2j/pl/frTkOfnL373/llTI5P/AIimQf8As1RSSS3FxL9z/Y3VB0QKn/PX78PyVJvp9x5v2f8Ah835Pu/79SXEcVv5v73+P5KAGRxxVPHb1B/x8eV5X/LL7/8AtVb8z/VUEEHnxf8AjtR/ure3/dRf7dHl/wCkU+P/AEf97/47WRYSSRf+zpUEcf2j+/F/HUklxF/y1i8qWL77f3qjjuK1An8z/trFViSP/pl+92VmZ/6a1bjk/wCWXm+d9xKAGSR/9Mv/ALKn+Z/z1qxJJ/o/72L/AIHUcccX/wAR/tUAR29x/o9FvJ/o/lf63yn/ANV/eqSOT/llLF5VEnlf8sv9bFQECeST7P8AuvN835Kox+V+9/77R1ouLf7Rb/x+bU9vb/62KsjUk8v/AEf91ti/gqvJHLb/ALr/AFv9zyqkuI5f3XlVPJHLb3HlS/7+2oAo3Ekv7qKXd5X3N7U+z/0e4/c/63+N6seXLcVH5n2f/vj56ynAuBfvNYluLiKG6/1sUW/dV7S/D8WsW8v71Ypf4K56Pzf+uvyUW/m/aIvK3+b9/wC/UGkC/qFnFb28sXzfa4v+/dQaXZxXGnyyy/62L5Nta15qFpcaPF+6f7XEnyf7VZMn/PWKrMx9nJ9nuPNo+0S3Hmy/8st9Mjk/1sv/AAOn/wDLv/4/QHOQXEn2fyvKib97/d/hqeOSWt6PR4v+Eflu4ZV/65Vz3/Hvby0QNQ8uX7RLLRH/AKP5X36PM/4l/wD01qfy/wDR/wDgFdEDimULOOX7P+9/deU/3f71WI6fb/8Ao3+CiSggZbyf88qjuLiL/llF/v0eZ/u+VRcRw/8ALL/9qtQIP+mVEkn+kReV/qpfkb/Zqe3j/wDQKjuI/wDVf+y1YoFizk/5Zf8AfDNUcn/LWX/gH+9S28ktTeZXPM0gaeh+JJfD9xFLFu/2/wD43UfiTXP7Y1D7X/y12fP/ALNZP/Hx+6/1X8NQSSf8svNrnhROjnI/tH2j/vuj97/yyqeTyvtP7r/VVYs/+eX/AAOug5Cv5ctxV+Szl+zyyyxfuv71Ryebb1tXniD7Ro8VpF/c+5/erUs5e483/ll/fq9bxy/6rzYov9pqqSeb/wDFp/t0faKALEmnxW9x/D/8VUf2f/VeVUH2iX91FViO8it/+utBA6T/AI9jTI5P9bUkkn/7VVPL+z3H73b/AMBegsJPNuP+Wv77+7spczf88U82rtxcRf8APVfu1Rj/AMtQBH5n+tiqe3k+0f62WmR2/wD9hUn737N/DQBXuI4vtEv/AI/UNvH/AMtZf7/ybateX/rv3vm+bUccn/fr79BBJ+9+zy/8tqf/AM8ov+Wuze9H2j/R6LP/AEjyv3tBYvmTetRx+b+9/wCeUv8ADRJ/n/Zojk+z/wDLVP8AgVAEe+pJI6qRx/8ALX/llVuSgAjt/wDnl/31U8lv9o82qP2iX/rlV6P/AJ6/88vnoCBn/wDHvVmPyvs/lf8ALWnySf6PLL/z1/iqpH/o9v5v+t/grm5wCOT/AJZf7G/fVu38r915u7/e/wBumRxxW9xFLL/dpv2yX/VeU/3KwAdJJ9ouP+mX+zT7f/SP3X+qplv/AKRb/wDsv92iT/lr/wCOUAEdx/rajuJP9+o4/wDpr/47Vv8A6ZUGlMWC7MAIl/0o/wB6io/Ll/8A2aK5zQ9C+E/+j/DfW/N/dRebXEXlnF9oll/1sX369C8N3EX/AAqeWW1/dfvdjq1ee3EcX72KaV4ov76142XnsYz4ipHcS/8AbKrcdxF9n/56+bUclvF/yy/1X8FR3H+kf6r91X1EIHiDPtEX73zf3UX/AKFUfmfZ/Ki/9Bojjojj/wCmVaGRJb9Kt+ZUFV/M/wC2VagT3En/ANnRH/o/m/8APLZ9+j7PL/222fcqTy/+2tAB9s/0eX/lt8lEcn2f/W/3Kjt4/s9QSSfaP+uv92r5ALfmf8svnl+f56kvJJbi3iii/wC+ar/+QqsfaJbf915X73+9QQR/urfypfN/4DRcSfaLiX91/rf4Kgk/0j+/ViOOX/W/7lZ84E1vJ9n8r/nj/G9Lb3n2jzYv9bL9/dVS8k/ytPt4/tH/AHz89UL2gSR/6R/6HRbxxXFSSf6Pb+V/y13791Ef/HvL/wChVUBh5n+qokjl/wBbUfl/6RVj97/y1/uUcgFe4/0e3/df981Pbx/Z/wB78kvm/wANQ+X/AMtf+WVJ/wDs1qBb+0f8spf9VF8j/wDPSiOP/R/N/wCWVVJJIrf/ANAqSOT/AJ6/uqy5CyeT/rlUEkf+q/6ZfJU/2j/R5f8Alr/sVUt7j/R5akCS3/0j91/33Ve48r97+9qX/rl/wOq8lv8AaP8AtrVQOct28n2jzf8AplRJ/o/m/wCd1Gj/AOj+b/y181qJP+PiXyv+AUGkAt/+W3+/Vi3jit/3vlf6r56oR3H+kf8APL/YqeST7P8Avv8AgFZ8hoRx28X2iWWo4/8All/4/ViPzfs/8MXlfNtqvJ/pFv8A9NfN31oQSXH/AD1/77oj/wCWU3+tqv5n/LWrFv8A9df+ee//AGagBlx5v/XL+CkkqxJH/rfN/wBb/wC06oRx/wDTWgCeOT/v1RHJ9n/df8sv46ZHHLb+bD8n7qn+Z/8AsUAQSS/8spaP3lW7iOL/AJ5VQ+x/Z/8A2SrgBYs5P9b/ANMqJJIvs/8A01qv5n+t/c0SR1qYchYs/wDR/wB95X7r5/nqTy/tHm+b/qvuUln5tv8A63/VVJb3EX7390/+/wD3q5zaAeX9nt/KqG4k+0eVF/yy/uU/7R/6BSfuv3v/AI5QaDI5KPL/ANbL/wAstmxP9+p7yP7R+6i2/cqT/j3t/K/1vz70rIA0+ziuP+WX73+B6ZcafLb3EsUv7ryvv0n2z7P+9i/1v3/v1ta5eWmoW9p5X+t8r51rngdEIHNRx/aP/ZKPs8X7r/vh3qSST/R//HNlT+X9o8r/AHPu/wC3XRAwnAzfL/5a/wDLWJ9lXo7j/c/26sfurfzf+etV/wDnr/01/grUv2Yzy/8AW+b/AMAqf97b/wCq/wBV/fqp5n+qiq35kv8Ayy/4H/s0BALi4/0f/VeV/faoY/8Anl/qvkk+art5pcX2fzYpfOl/uVR/9Ff7n3qBj7OT/R/K/wDH607Ozu7j/UxPLFUf9jy/635Zf49iv/BW1ofjCLw//qovNi/jiauaZZhRyS29vL/z12Vmx3H+t/febLF/erR1i8iuLiaW0i/29lQeZ/o8ssUVdJBHHJN9n/55RRfwU2ST7RVqPyri3/6a7Kr/ALr/ALa/7NZTgBbjk/7ZfJSx/wDTKkkki/1XleVN9yWqkn/LX/cjSs+QXtBn2j/SP3v+q2I/zVY8z/nlvlojjiuP3sv9yo60gZ84kd5/y1/9BqTy/wDSJZfN/dVH5f8Aqv3v++tM+z/aLf8Az9+gDWj1SW3t5azY/wDprT4/N/8Ai0o8yL/WxUD5yWOSK48r/nlsq15f2fzfK/e1k/aPs/8AqovNq3JJ9n/5ZL/frUQeZ/rZfK/exVHJ/pH/AKB8tSeZ/wB/f46qeZ/o8sXlPFF9/fJ/rGpchBPbx/637nm7KI45fs/72qlvby/aP+eX+1/erS/5dv8Av3WgDLj/AJZRf63yqj8uL/lrE3+3tpkckX9ofvZfKi2Vakkit7f91E9SBU8v/XeVL+6/2aPLlt/9bUlnb/8APLbFUn737R/qv3sVICpcW8X/ACy3UfZ/+ev/ACySn3Faej6Xd6hby+V+9+SgszI7eW3t/wB7/rf9mmH/AJZRfPV+Szlt/N82VYv9hqr7KAJPM/56y/7FFvH9nuJf+eXlfI1R0eZ9nuP+B0AH2j/nr/y1qP8AdW/lfuv4/u1Yk/ytV/8A0bQQT/aIf+eVLcR/6PFL5XlVHb/6P+6lokkluPNi82gCW3t/9Hl83+/vqKS3+0VJHJ9o/wC+Kr29xn91LQBUk/56+V5sv+/Vi3k/0f8Ae/8ALKp7j/j3/wCmtR2/+kW9AElvJ/y1/wC+KLi4+0UyOP7Pb/wy/wDstV/f/wAeoLJ47f8A1sv/AHxUFxHLcW/leV+6/vVPJef6PFFTPs9ABHb/AOj/AOt/g+5UkcdRx0faKAJ/M/1v/PWoI4/9bT/tH/PWiS4it6AIJI5aj8yrflQ0ySOggrxxxXFx/wAAq5H/ANMv9VsqvH/x8f6r+Cp7iP8A0f8A9A20FwCP/SLemRyf8sv++/8AZqOP/v1LUcclc3J7oFiP/SPN/df6r7lG/wCtR+//AI9Vjy/+WX+trACP/ntTPL/5ay/vZafJb/7v+5VeOOW4/wDQNtA4QLf/AB73EUUsv+3UlxJF+68r/lr9yqHmf6RF/wAtf4N1EccX+t+bzf8AZpTN+QsefLH8nm+XjtRVa4jmMporn5DU9O8Jx/8AFn7v915v73Z/vVxEcf8A8RXaeH9Q+z/B/T/+eUsrvXEXH+j/AOq/1W/fXl4CB6eNnDmI5I/+WVH/AB8eb96p7OP7RRHZ/wCtl+aX/Zr6CB4ftCCPyvs/+qqpeWcv/LL/ANCq3JcfZ/Nl+XyqqRyRf8tf9z5a7IGARyfZ60JPKuPKl/6576pUscn/ACylrQsf9ol+0VJ/x73EUUv9/wD75kqOSP8A0j91ViP/AI94f+ev3NjVAEclvL+9i/26I/N/79VP+9t//iN9SeX/AM8ttLnIIPs9RyR/8tqty9aqXFx/01/e/wAFMA8uWpLe4i/1X+xv21HJcf8AofzrUH/LxLL/AM9fuVcIGRpSSS/6r/VVUt/Nt/3X/j1V/wDrr+6/uVJJH/rfvxS/3q1JJZJJaTy/s9xLR5cv+q83979/bUn/AKN2feoKFkkqL99/y1o/zuqX/l383/nl8lXyGftCKP8A5a+V/dokj+z/AL2WWiT/AJ6+b/Bsqe3/ANI/6a/JQac5B/x8fvakjk/7a/J89R2/+j/9dZaPL+0VBXOEdv8A62Xzf3uypLeOX/xz/wAfqpH5v/PWn+Z/39oKgWI/+B/79R1JJ/36+T/VU/8AdfvZfK/dbI03/wB2shkEf+j/APs9Gf8ApjUnmRW//XX+CqlxJL/ra0gBJSXEn/PL97L/AHaZb/6R5v34vK/gb+Krcn/Hv5v/AI5WhkV5JJbf/rr9zbRH/wCRaI5Jbj/rl+8+aj7P/wAtag0gHl/88qP+XeX96/m/7lFvJFb+b+983/e/hpbeP7R/1y2VlMZP+6/ey/P5VV4/9HqDzP8AfiiqSP8A6a/vf79EAD/pr/yyqSP/AJa/88t9R/uvs/lf6r+On+Z/rf8All/u0TFAkkjl+z/63/YqPy/+Jf5v/LX+5Ulvb/aNPi+9LL/dao/L/wCWX/LKoGQR28v2eiOSL/lrvqTzPs9v/wA8vK+Sizj/ANHl/wCev36vnAfcR/8AfqrGnxxf8tf+AbaqeXN/2yqL/wCKqCyW483/AGP3r/JtqeO3/wBb5v8ArYk2VHcUyS4/0j/rqvz1lznRyE8cf+t83d/vbKj/AOPjypf/AB+lk837P/wD5Kj8z+z/AN789ECA+z0f8u9SU+3j/wBHrPkL5yDy/tHlf89dn/fVT28f/TLyv7iUv7r91D/zy+T/AMiVFJJ/2y+TfWhzjPtEVxU+yoJLiX7P/B/fqv8AbJrfyvv/AL35dy1qdBbjplx/zy+Wi36VHcebQc5J/wAe9JTY5Jfs9Pt/+Pf/AK5ffoAfJH/01aL+/wDPR9ni/e/7lSbIf/HKqSf89ayAnjkl/wA/3KYfN/8A2ajx/wBNqv6Xb/8ALKX/AJauiUTNIFfy/s9v5X/oVMt7f/SIpfNrW8QaPLo9x5UsXlRS/casy4j/AOWX/LX7lc/OZlvULz7R+98r97s+9VTy/s/+t3Sy/wADVY0vzftEX/fFeheIPC+lW+jxfvfK1DyvnX+9RCZpyHnP/PXyv+WqVH/5CqST/wBnR6jkj/5a/wC39yuiEzAv3FvFb3H/AD1iqCT/AJZfuvJ/i20fbP8AR6r/AGj/AEeX960sv9ytSza1SO0uNP8ANi/4+96Vk3Hlf6r/AJ5ffqSP/wAi/wCzR5cX73zZaAK/l/Z/Kl8r/W/+O1J/z1/8cqT/AI+LeKL5/wB1Ve4koDkJI4/s/wD01i+/TLiSK3/e+b5X+w1Pj/55f8DouPKuP3X+t/8AZauBBU8yL/nl+6q3byfaPNi83/7Ki3t4v3Uvm1JcR/Z/3vy1pAChvqSOT/W/8tf9iq/l/wDPaX/vmrcdn9n/APZ1pmBJHHL/ANsqnt5P+Wvlfuv/AEKqklxN9o8r/VRVYjj/ANHrnNoBJJ9o/deV5X+xU+n6pd6P5X2SWoPLi/560+OOK4uPKi/1Wz71c3vnSLqGqf2hcSyyxLL5tU//ACFUlxZ/89f3VEkcVxceV/zyetDmmSRyf6R/7PR5f+keVFUfl/Z/9Vuq35cX2f8A55S1qZ85U2VHJHLb/wD2VW7e4l/5a/8ALKpNQt/9VL/rYZaDUofurj97/wCO1JJH/wDt0eZF9o8r/wBBqT7Z9nuPK/5ZbKCy3pcdpb/63/Vf89VqpqkkX2iX7J/qov46T7P/ANNapR/6R+6/5ZUAPjt/+WstHmf63/nrVvzIv9VVeP8A56/62gA+z/6P+6qSOSL7PLFUEf8A39ouI/8ASP8AW/8AjlAB9n/5a0Ryf6PUf2iL/llvi/gqSP8A0egCSOSo5Lyi4li/5Zf+PVXt5PtH/XKggsfaP+mX72q//o2rf2f/AJa/98VB5f8A39oD3iSPzf8AVf8AfdR28f8AraJJPs/m/wC5Utt/x7UFj/L/AOWtJJcS/wCq8r/x+qlvJL+9qxb+b/qpYqAI/Lit/wDVb6j/AOeXlf8AfFW/L/79VU/dfaPK82ggk8z7Pby/uqj8/wD/AGak8v8A/aojji/+IauaZcJkclx/v/8AfFQSRy3FxLFF+6il+5uqT7PL+98qnx+b9n/g/uVgdkCDy5bfzakt5PtH/wATVv7P/o/m/J/u76jj/wC/X+xQMluiJkjMfTFFJ+6/67/7VFBze0Oz8P8A/JJ9E83+/vrk7z/rl/ra7eSP7P8ADfRPKi/dSpv2VxEn+keb5tedhj0MVuSfZ5f3XlS+V/G70Xlx/pH8f737j0/zPs9x++/uffqC8uP/AIivYgeQM8z/AKZL/cqOPyvs/wDqqPs/+q/77okk/wBI/wDQ3roh8JMB5/5a1BU8nm/8sv79N/4+Lj/Vf6qmOAm/60+O4luLf97+6/2KZ/x8XH/PL+/RHb0oGhPH5X/XWWp7OT/W/uqoxyfZ7iL/AJ47P4qnkk/5a1pyEBJH/pH8dR/5Si4/0fyv3v8AwGiOP/SKIQDnCSSL7P8A+P0y3/0ip47f/ll/47RHHF/36rUCSOziqSP/AEjzYv8AlrFs+ao7eT/W/vakrICv+9uLj/Vfwfeqe4/7+/J/3zUB/wCWNSySVpAyM/zPs/7r/W1bjuP9HliqSOP7R/qv3VRyR/8Af2uk5ypV+3vIrf8A5ZfwSVBJH/qv3v8AH81XpI4v3v3fNrICD/pr5Xmy7P79Ecf/ANhUdn5tvcS/vf3VSeXQac5X/wCmsUX73Z89LJ/z18r/AJ50kkf2i3/df62rEf8ApFv5Uv8AqpfnoNICXH/PX5aZJcf8sov96iOT/R/9V+931BcSf6R5v/LKoDnC48q4uIpf9bU/+dtQR/8AHxF/6HU/ly3H/fdAEEcf/PWXypf7jVPJJF9nlhil/e/3KLiP/lrL/uUW9v8A89f++KDSBJ5cVvb0/wAv/lrLUFx/x7+V/wB91PbyRfvYvN/76rIZVpI4/wDljD/c/hpkdv8A62XzfNl3/wByn2fm/wDLb/VbKBQD97+6pbiOX/WxRLLF/tPVr979n/8AHKqXFv8A89Zf9h6g0ILeP/tr/vVJJH/pH72iOP8A0iWKn+ZVkElvH/o8v73+DfVepJI5bj/VS+V/wCj/AJ6/vf8AcqCwt5P+ev8AqqZ5n/LLzVio8z/llF/v1Xk8r/nl/wB9UAWJP+Pf/Wr5sX36n8v7P+9/1vyfdqCP/j3l83/gC/7FPjk/1X+5vdKyAWuk8P8Ag+01i3l/0tYruL+CSueuLyL/AJa/6rZR9ol/5ZS+VNs+/WfIaQmR3kf2e48rzfNqC883/W+UssWypPMl+0RSyxf7CU+SOL7PL/z1/v0QgaDNn1ot/wDrl+6pY/8AyF99mqOTyvs8Xm/8tUrpIJ7iP/VS1Xk/4+Jf+mX36kt5Iv7P/wCesv3KqfaIv3vlf63+OgyHyf8ALWX/AGKkt/8Aj48r/wBBqC3/AO/v99Kn/wCev+5vpcgc5J/21/4DU8flf6r/AIHVCOOX7P8A+P8AzVJH/wA9f8rTAj8z+z/Kl/561Yt5P9V/zy/2qjuLf7QZfN/5a1JH/o9v/qv4KACST/SJf+WVWJJIqr+X7f7VRyeV9n8r/gdZAEdv9nuP+ev3KkjuPs9xLLFRHby3FvVeOOX/AFX+tomBvahrEusW8UUsvm+V/E1UP+m1FxHL/rfk/wCA1JJH/qpa5zULf/j4il/260tU1y71DyruWVpfK+VP9qsmSP8A1vlf3/kq/p+qfZ7fyvK835NlHJMsLe4iuPN/77qvceV+9l8r/Y8qmeZDcfvYv3Uv/PKj7PLcXHlS/wDLX56ITM+Qj8v/AEf/AFvlS/3qqf8AXKWtL7P/AMsov7nz0yOOL/W/99psro5zMrx28v7qWus8L2en3Gn3UWoSrFLE8myubt5P9b/y1p9vefZ7j/2T+9WfOaQgMuP+Pib7J+9+f71Rxx/62t3xBJafaPNi/wCWqfOtY1vef9MlirSATH28f/TX/cqC4ji/1v8A33Un/Lv+92VXlk/5ZV0QOf2gzzP9V/wDfRcSf8tZaNPji/66+U+//eqfy/tFv/11rUzII5P/AEDfV+3k/wBIlli/5apVCS3/AO/X3NtPj/49/wDrlQajJJIqWOSW3/6a/wBx6S4j/wCWv/PX760/7R/yyi/5ZVkAR28txb+b/qqkt/8AR/NqOT/nl/47UnmfaP8AVb/9uoL5wkkluP3X/PX/AMdqCST7Pcfvf3v996tx/wDHv/qqLj/9vbWZBXk1D/nl/v7qZ/21/wB+n+VDRHHF/qv9VXYc4R/5apLy8/0eL/nlFRbyf62L/W/3Hpknlf8ALbfL/sMlZchvAjj8r/ll/wB90Sf6P/01qOrEf+d1HIHOTfvfs/m/N5Mv8dVY/wDyLT/M+0f9cv79SR/8e9QaE/8Al6k0OOK4uIv9/wDiqP8Ae29v5v8Ayypkd5/01rADd8SaPaaf+9tJV8r7/wB+uX/d+9JJqEv/AF2ipfs//LWLf9/ZsqoARyeb/wA8v4Kk8yX/AK5VP5kv2fypYv3sX36qSR/8ta6CAjj/AOWtTx+V9n8mmeZ/+xUcdx9n/wCm3+zUAX44/tHm/wDLKoJI/wDSP+etPjk/5a/6r/Yo8yX/AGfKloAgjjl+zy+b/wAtf4aI5P8AW1PZ/wCkeb5svlVHceV/qvk+7QWM/wCPe3/6a/36LfpUf2f7R/y1/wBV/HRHHQBP5f8Ao8v/AI/VSOz/AOeUX/AqseZD61HHJ9n/AHX/AHxQQSR/6Pb/APPWo/M/+zWo/M/0f/rlUn/TWsi4BZ+bb3H/AD1/2anuI/8A9qqFSfbP+ev9yuc6ITJJLiH7P5Xyf/FUn/o2meX9ot4v+mVM8v8A0jzYpf3Uvy7f7tQHOWW/66pRUF4kQSM/Lx8vzUUHOej65/o/gfw/DF+9/wBH+euEk/0e4ii/9Brv/GnlW/h/SvKi8r91vda89/8ARtcWC+E9TEk8f/Hv5VFxb/6r97+62UbKqXHlXH7r/llXsQPILccn+j+b5tQSeV9n/exfx/eoj/495Yv9up45Ps9adAILNP8AW/fp8flfaKPMqOtALH2eX/U/8D30R/8APL/x+o/tH+q/74qD97+9iogWafmRXGof88vk/iqh9thqe3t/9H/e/wDfTVBHb/6RLLLQQFx/0yp/777P+6//AGak8v8A0f8A8cq/p/T+GtQKMdxLb/62L91T5PKuP+WPm/3Hok8r975sVHmRf8spayLCS3l+z/8AA6IpP+WVRySS/wDjlQRyS/8ALWtTP2hpWf8ApFxFF/z1okji+0S1Ut7iW3uP+ev/ALLRJJLcXH/j9Bhzlv7R9n/5a/8AfNULiP7R5Uv+qqSP/prUv73/AGP9hauAFO3j+0fuv+WX9/8AvVPJ/pH7r5f97+9UfmfZ/O/55S/J8tSR/wDXL919ytQCT/R/+WX72iPzf3vm1Y/5d/8ArlUdvJWQEfl/6PL/AN90W/m/9svuVP5f+tqCP/nl8n3Pu1Bf2Q+z/wCcUSf6Rb+b/wAsv79Rx/8AXL/gFMk/55UAPjj/ANVLViOOX/W/7f3qjt/9I83/AMcojk/0eWg0gTyf6Rb/AOt8ryv4P71QPRHJL/rfl/dVH9o/0jyqBh5lWJP9H/6bf7VV7iSX/nr+6/gqSST/AJ40AFv/AOQtlH2f/OKj8upJJJf3UtZAEnm/vfv+b/dokk/5Y1J5n+t83/W7KqRyf89agskt44rikkji/wBVFtqTzPs//bWqEdvL/wDZ1cALFx/yy8qo/f8A8epn2eX7RF/6HT7fyv8AllF5X+9QAR/6P5tRySf88qseZF9om/55b6Z5f/bL5/k/3KgCOPzftEUXleb5qUknm/vYv+ufzUR2/wDrfKl/4FUP723oIJvM/wCWsX72X/aojvP9I82WJYpfuVJb/wDLWX/xypLiP/0CgsnvI/8AVReb+62b6g/5d/8APy0W8k1x5X3PufP/ALNH73979397Qakfmf8A2C0Sf8e/m/62X7lL5cv+t/5ZbPv0nl/89aDIqSf8D/3Ksf8ALv5Xlf6371V/8ptqSPzv/wBqgCOO3/0iLzt//wBhVj/j482L/llK/wB2kt7f/Wxf8DSmRyf8tYqDTkJ/Lit/N/e+bU/l/wCj/wDjiVVuI/8All89JJcf88v9VF8m1ayD2ZJH5X2f/W+bLRJJ/o/leVLL/upRH/z1+WnyXn+VrPnD2YySSiSP7R/3xR/y7UW9x/yy/wCWu+jnHCAW9x9nqT/nlLUcnf8A8fqOOmdBJ5n+kS/f+/R9olt/7sv8FTx/+Rag8z/trWRlyF+O4/1Uv/jlR/aP85qCD/lr/wBcvk/36fb/AOkeV5v/AAOtJhyFiz0+W4/7a1t3Hh/ULfypZYZfNlT5KrW8kun3EXm/vYv4K1tQ8YS6h5X/ACy8r7ny1xzmaQgMt/C8tx5vmxPaVas/smn28sWoeVLLs+Rl/hrJ1zxhdXH+qll/deWm6r/gfS4vE9xLFdyr5v8Aeb+KoCZi3mj2lv5UtpL5v99apSW8X+t+bzd+xK6fxJ4Ll0fUPsn/AAPd/wAs2rCks/s/7qXf/vVcJhyFS4s/s9vFF5vm1HHZ0SXH/LL5qkjuP9Hir0IHGV5I/wDvzF9+meZFcfuvK/jqeST/AOzWo44/9b/4/XRAz9mLHbxfvYov9bFU/wBo/wDiP92i38r97/3x/vUeZ/rf/H6DMj/5d/Nl/wC+qP8Apl/zy/jqD/l3p/mf88q1JJY46SS4/wBH/wCuVRx1Y+2faP8AW1kblDp/n7tT2cn+t/e+V/s1BcW/+tli/wC+f71EdvLb/vaOQyL8dxFb/wCtlokj/wCWvmpL8nyVQ/5eP9T5X+3U8cf+VoAkjj/0eL/vimRx/wC/T4/87q0ND0+XWLiWKKjnNIFWP/j3/j/4DUOP+m1X9U0O70f91d/uv+B/eqh9n/7Zf7VSMJPK/wCutR+Z/wAsf+Wu3fRJ5X/LL97/AL1M+0f6391+9rcyHxyfZ/3X/jlSx3EX7r/nlF99KSTyre3il8r97RJH/wAtf/HaynA05zqLfxBpX2f7JLaJFFL/AMtVf7tchJHFb3EssX+q31PJ/wA8v876Z5cv/wAXXOaEn7r7P/zx+Sq/mf8ALKL/AL5rSj0+W4t5Zf8AnlWbJ/y1mrogc8yeOSL/AFvm/wDAmqDZ9afH5X2f97FUH/bH/wCyoIgEnSj/AL5o8z/v7R/2y/1VBvAkjj/0f91/wOnxyS/63/W/wb6kt5IvtH/TL+5VSOP/APZqBkkf+kUeZ/21qP7R/wA8v3XlUefLQAR3H+j+V/qvN/jqS3jl/wCWv+pl+5UcZ/0iL/gfy1J/1yoAPL/1vm1X3/62pP8Aj4/e1HH5v/7VBZU/5eKt+Z/o/wDwOmfvfs/+q8r+49R+XN6UEFu3uP8Apl5tQ/vftH/TL/cpLeSK3t5f+etEXWsplj4/+Pj/AKZUSW/+tqSP/KNUMkv/ADyrkNSORQIYZ502LIvyiitC3km8oeZsz/s0UC9mdr4oj+0afpUXm+bL9nT/AIF/zzrk/MtPtH72Xyv9iul8Sf8AIPtP+evlR7K5bzP9Hi+7L/t15uC+E7MVMgvJKjj6VPcf89f9bTfL/wBH8qvpaB4/2Rvl/wDLWrFvH/rajjk/0ipI5P8AljQaUxknlfZ/3v8Ayy/jqO3/ANIuKnuI/wDlrLUccf8AzyogaBJ/y1/dUyOP/SP3UVW5P+Pf/nrVTzP+eX/fNakF6OT7RVCSSX/lrUn2ipKyAPMint/3W/8A2GaiTzbf/VS/wfepn/PX/vin+ZL/APZ1qLnCOT/nr/cqSSSL/trsqPy/9bUlvb/aLeb/AMcagxK/l0vl/wCj+V/zyqezj/0eaX/b2UskcVv/AK2XyvkoK5CKPyv3tR3kn/TKpLf/AI9/K/5ZVJ5f/f2rgQHmfZ/9VT/L+0fvZf8AXRUtJHZ/aPNii/ub60gBU8uX7RLSyf8ALL/x+p7f/wAhf3mo/wCesX+x96mXyB5cv2fzv/H6jt5Iv9K/e/wVPHby3Hm+b/cqtHb/AOt/dfvf4G/2K5yCzb/6Rbyy+b5Xyfepkcf/AC1/2PvUeXFb/wDTWq8lxVgSeZ9oqP8Adf8ALWrH2f8A0j/x96jkt4qgAuI/9Hoj/wCWXlf3Kjjjlt/N/debFv8AvVJ5n/tPZQbwJP3v739ytVLySL91/wAtf771bkuIrj/WxebVSSP7Rby1ZnzhJH9nuPK/1tJ5kv73yv3VQ+XL9o/4DT4/9Ht4vNqAgWI7j/Veb/qvuUkn/kKpY7eK4/65fu9lV/L+z3Ev72gCOSSX/nl/cqeS3pn/AC8ebRJJ/rayAPMi/wBV/wCPU+OP/llTI4/tH72o/L/0jyov7m+g1JJLeK482Kqnl/6PL5VT+Z/yy/77ot44vs/+q/e0DI7eOX/lrR5n/TXzv9ipPL/0iL7/AJW3/vmoO/7qoNx8l5/o8VHl/wCq8r/W7KZ/x8/vZaf5f/PKsi4QJJJIv/HPno+0fZ/+2tQ3Ef8AradJ/wA8v9ytTP2Yf+itm35f4UqSS8/1XlRfwfeqHzKfHH/o/m/98VkLkI5JP9Hlo+0faP8AW/62LZs/2qfJUH7q4t/N/wBbL9x/9miYoQJI/N+0f9MtlWLiOL+0PNqvJ/o//fFRyeb9n/56/wCxXPzm0IBZ3Ev73zf9xP8AcqOST/SIvK/1UX36k8v/AJ6y1Gf+WP8AzyrP2xv7MsRyf62X5qLeSL975sX8Eex6juLj/SPKiplx/wAe/wC9/wCBvWftyvYE8flf5/v0nl/6R+9/5ap8m3+Kmf8ATKpI7iK3/e/L/crP2xpCiEn/AC183/fp9vHF/rf/AB6sm4vPs9xL50vmxeVGu+rFnqFpcW8sXm1n7c09ga1xb/Z/3v8Ayy/jqh9o/wBb/wA8quW+sS29v+62+VL/AAVnyW8Vx/qq0hXMvYln7ZL9n8r/AG/v0kcn/PWVfNqvcSf6P5X/ACy+5uo/497f/wAfrohMz5C/b/6P/wB976nt7yL7R5ssX7r/AGao3F5L9ni8r91LKlEf/HvL5taTmZ+0OsuNctLi38qsnzP9I/df+PVmxyRfaPNi/v8Az1qx3H2ioD2hrR6pFcafLFLp/lS/wSr/ABPTPD+j6r+6lii/66y1QuNQ/wBIi83915X3K2v+E0u7e38rzf3X8dZTgVznWeH/AAnqHii4li83/S7T54nb95Vu88q383StViXzYk+8qfvFrB+HfxA/4RfWJbu7leWKVNlWLjxpaah8QItV/wBbFs2Purg986jj9c0+LT7iWLzV8r/ZrJt/+eVejfEjQ9P0+40/ULTb5V1/ra5bWI7T91LFt+586169CZ5czHkjqK3k/wBbTLj/AI+Zajs45bf/ALa12mZPJH9oqOO4it/9VvqSTzf+WX/AKoRx/wCkfvf/ANqrgQW4/wDSKZ/x7+V5u/8A4DVuST/R6j8v7R5X/TL+OtOcUBn/AC7/ALr/AIHVOTjyvKl/e/3akk/9n+7Uckf+kf8AoFMzLcd5RJ/z1lqpH/x8Rf8AoFSfbP8Ae/3KCCT/ANFRfxVJb/8AXWq8fm/7P+5UkdvQZFu3t/8ASP3UVT2/m29x/HF/01qCz/0f/Vb/APerS1C8luLeLzf9yuc7KZUk1CW4/wBbdtd/9NWqD7RRJRbx/wCphpQGVN/1okjp8kn+kf8AocVMkjl+z/uq6TnDy4vs/wDF5u+o5JJaks+3+5Rs+tBYyO4/0fzZd/lVJ5kX+ti/1VOjvP8AyF96mySRW9xF/wBNf7tZFQJo9Qlt7fyqj8z7RViS3iuKryR/Z/3v/LWs4Flf/wBG0sf/ADyqT/nr/wB91PJJ/wBMq6TngVKkj8q4/wCmX8b1HJ/x8Sxf+O1J9n/1vlf3PuNWRvTK/mfaP9VFVyTyvs8X+5Vfr/n71Ef/AE1qBkEcf/PX/vqrckn+j/8AjlEn/LX7tJ+9/wBVVwMhkcdEcf8ApH72iT/prL/sVLJJ/o/+q82oAdcSf6P5X/fdQb6Ps/2j975qf8Beo7iOa3/u0uQ6Ajk/5ZUSVBbeb9o/661fuI/9HpgVfLqby/8AnlUEcf8Aran+z/6P+6/5ZJvrKZpAJP8Aj3/9kqDy4v8AWyxf980/zP8AR6ZHJ9n/ANb+9/3a5DSBYsJPmkoqo9xFn/W+X7UVkB3viySW38r/AJ5bESuXkj/1v/LL/arqPHHm6fqEtpLLXH1jhfhOisWJLeL/AJ6/wffqD/j3o8z7Pb+b/rf9inxyf+gfcr2qZ5hJHb/8tf8AgdPk8r/W/wCxUMclT2/+kfuv+etaCgRyXH2j/lrUkkEX/LKWqEflfvYvN82X+JKt/Y/+2Xyb0aoOiECOKT/llS+X/rf+mVdRpfhf+2NHlu4tn2u1f/Vf8tK5uSSWgzIvs8NWJJP+eX/fFV7iP7Rb/wDPKp5I/s//AC1/dVcCBkckVx/3x89SSf6R/wB8VXk/56xf6r+OpLeSL/nr/wB9V0QMph5ktSRyf9+vuPUH2b/prSRyS/8APKtOQ5ySST/R/wDgdW/s8X2eWWXbLL/tVUj/AOPj97L5UX+5Rn/pr/sVmac5J/x8USW//LL/AG6jjk/57VJHH9ouIvN/dUDI5I5fs8v+/Ukf/Hv+6l/2Kf5n+q/55Uy4k+z/ALr/AFX+1WkDIXy4v9V5v+3SWf8ApFxR/wBdaP8Avj/YVaz5DohMfeR/Z7f/AK6vs21B5n2fzZZf+uVSXEn2j/vio5PKogQEkkX/ANhRHH/rZaJPJ/ff+OUR+b+9iii83+/WoEfmf6PR++uLimSSf9MvKqeOP/lr/wB8VlMmBPcW8v73/plVCSSK4/1UT/8ALN6uW959o/deb/BUcfQf7tQdQsf/AC1/56/fqOkk/wDs6WOOr+yc4n2f7R+983/gNSSf8e//AD18r+CoI4/9I8rzf+BtVu4k/wBHi8391FUFwKvmf6R+6i/e064/560yP/lr/wBNfuPRJJ/0ypc5qPj82p5JJbj91LVX/j3uKfHJ/wA8v3sv8DNTAI/+Wvlf3NlQVH5cv+q/5a/9Mqk8z7P/ANddm/bSgBP5kX+q/wBV/tUv/LtVOzj/ANI82X+5Ukn+j/uv+WtZlkf2j/ptTfL48r/x+pkj/wBbL5VVagCa4j/5ZRS1BZ+d9ni/3KtydKgk/wCmX/fNZHRAnk/6Zf6qL76VB9o/55fvf46ZSfaPs/8A6BurPnNKZLHb/wDxdRfaPs/+t2VHHJ/36qjcf6RcVn7c6PZml/x8f+z0W/8Ax7y/9Mv4azbi4i/5ay/8DokvP9Hl83/W/crnnXN4UC99ol+z/vf7lM+0fZ7eH/x+sX+1P9b+9/2KybzxBF/qov3tefOudcKB1n9sWn+qlrNj1z/ll/rf9j/tpXH3mof89ag+2f6RL5UteXPFHfDCnZ3GqfaLiWWL91FWbcaxqFvcf61f7lc/JqEtv/qv+Wvzv89TSXn2i3/ey/8A7yuf66dH1I6WPWJbi4/e/wDLX79W47i0/wBV5ry1wn2yX7P5Pzf71SR3Ev8Ay1rP60EMEdJeW8X+tilbzf8AaqpH/wAtfKl/1Vc/cXkv/PVqSSSW3t/N82s/rRp9UOpj1y7+zxRf8sov+WtbNn4g+0W9cRHeVp2+sfZ/9ElrohjRfUjqP7Yi/wDi6sSaxaXH/L2nm/crkpNQ/wCeVZtxcf8Af3Z/DXRDMDgngj0K3uP+2vlf3atx3n2j/lk8VebW+qXVv/qv++K6zT9ciuP9b+6/22r06ONOGeC906SP/nl/rqkj/wCeUU1VLOSL/wAfq3JH/ra7YV4HmewmSSSf89f3tT+X/wDs1HHH/o8v/PKJKgjuPtH/AF12fcrohyHOakckX/XGWq0lx/rv9/8A76qC38r97/3xVuT/AI95Yv8A0GjkHCYXmsahcW/lSzebF/tVHZyf9Mv/ALKo/L/0erFn5txcV0QgL7IeZ/rYvJpn/kKpvM/5ay1Uj82tDnJI45f3X/fcW3+KiOP/AOzo8uX7PFL89R/bIv8AVS/uvn+9XRAgseX/ANtaPLo/55S+b/t0eZF+9+99z5XoAr/Z6lkj/wB6q8cn+kS/7nyUf88vNrU54BJb/aP+utM8uW4/e+V/v0kd5/o/+q/7a1Jb+V/qv+Wv8FZc5Yfu/erkckVV/wDnr5u2k/4+K1Akkkl/56/7lT+XL/rfNplv5X/LX+/sqSS3l+z+bF/uVzmlMjkkl/10v/AKr+ZTPtkUH+tiokq4GY/y4bi4/wCeX8dMt7f7PRHT/tEVvb1qBJ5cX/LKKh6gkuJbj97/AOPURyf8taDPnHySRf8ALWmXEn2f/Vf63/Zp8ccv2fzfkqT/AJ7edWUzSBJ9o/0f+KX5Pv1HJ5v2eWWX/wDZqPzP/s/9ql8z/llWcDUT/l3i/wDQ6ZJ/z1p//Lv/AKr/AFv8FQRx/wDfquk54Fi3uP8Apl5X+1Ve4iiuP9V+9l/v1Y/5d5fueV/fqnHJ9o/1UTf7zVkb0yx9oi+z1BHH/wBsv499J9n/AMtVuP8A49/+mtQMZH5X2f8AhlqvHHV/7PD9n/6a1U/df62sgLclvF/zy/4HUEn/AB7y/fp//LvF/wCzUfuvs/H/AAOtQKkcn+kfuv3VMuP+ev8Az1q3HHLcfvYtvlVXuZP+WUsX+5QWSRx1JJ5X/bWq8dSSSfZ/+WSf71ABHH/rYv8AW1H5n2f/AKa1Jb3EX/2FHl/Z7jzf+WUv3K5pgEdv9ot/+eVR3EcX2fyv+AJUkkn/ACyi3xf33qP/AK6y1x850QKiWvkDFFa0Hfp/wKigDtPiR/yMF3L/ALdcnJb/AOj/AOqrpPiRHFcaxL/z23/Otc9J/wBdf9issF8J0ViC4t/9V5X+q2fJSySUkdv/AK2X/nlUdvJ/rYpa9o8wWp44/s//AHx9+o3qOOSL7PL5v+t3/IlWASRxfaIppf8AW1Y/e3Fv5sv+q+5/u1H9o/8AiPmo+0fZ/N8r/vipL5yfT9Uu7fzfKleH+Dcr1Bcf89fO/wBa9VJPNuP3X+zvq3Z/8e8vm/8ALL56qECAjk+z/uv+B1BcRxXFP8v7RceV/wCPrR9n/wB6tQJLf/j3/wBb/rf4FqCOOL7PLL/wD5v79Pj/AOeX+xUMfm/88v3VXAwJv+Xfzf8AlrViT/SP3X/fFMkjqa3j/wCWtHOVCAeX/wDE1Ukk+z/8sfN/g+b+GrFxZy2/+ql/1v8ADT7f/SPK83/vuoAq+XN9n/6Zf36nt/8A2T71Sf8ATKXb5VHmf8squAFeT/nr/qv9mo44/wDprTP+Pi4/1vm1bt4/+euytTnmJ+996ZHb/Z/9V/f+f/Zojk+0XE371/KqeOP/AOwagkZcW8X2iKWKX/Y/3qfJ/wAtfK/2Kg30eZ/o/wD7LSgVzkEdx/z1p/7n/tlRJHF/7PTPLi/65fw1oVzkcf8Ax8S/8soqnt/+Wsv/AHxTPLluPK/3/u1b8v8A5a/7NZzLGW9v/u/c31Fmb/nrUkkf+qo/55fuqwLIP3v+t+aWi3kl/wC2VP8AM+z/APXL+OpbeP8A1v8AzyoAf+6+zyyy/wDTOj7PF+9qCTyv9VF+9/2qjjk+z2//AAOg0gP8v/R/K/4HuqS4/wCPfyqNP/0i4/exfwVHeXEVvcRf9s0rIZU/e/8ALarEcn/TLzf96iSSK4t5qkk/56+VQBH5cX2f/nlL/BUP2f8A0iWX/WxSrTvM/wBbTP8Al3/6ZSv8jt/DQZCW/wD5F/jqS48r7P8A6n97/fqPP/PL/gb0eb/8XROZ0QC3/wCPeWKKXzZZfk3NVT/rr/47Un2j/wDZpbySL91XnzrnV7MT/j482XzfK+ffRn/0PfUFveRVH/aH+t83/lq/3v7tcc651QoE95J/2y+T73/tSqslxF9n8qL/AFVZl54g+z+bF5qeVWFeeIJf9VF+6/4BXnzxR6NHCnQyapaW/wDy1rJk8Uc+bF/yy/irm7i4+0XFV/Ll/e/uv3tcc8UehDCmpc635/735v7tVpLyX/v1/t1UqOST/R5fKrz54076OFLf9of6P5VEckP+3VST/pl/djojklrjnijshQCSpI/Kp9x5X/jiVUzN/wA8q4/bnZ7Ek8ypZP8Aj3/55f7VReX/AK3zZfK8r5/96j/rr/yy/hrn5zTkC3j/AOmtSf8Akb+Oo444v+WX9yOpJP8AR7f/ANDWjnDkHUlx0qLzKPLo5w5At7iX/ll/qv71WN//AMVUccn+j/8ATKjfUgT/ANof9Mv+BVJ5n/2FUPMi+z/+PvU9v/z1/wDHqqEw5EacdxF+6iq9HeWlxb+VLWF5lH2j/wBD+f8A3K64VzjnQ903dP1yW3/1Urf8CrpdP1T/AJ6y1xFvcVft9Qi/dRf88vvtXowxp5c8Eei2+oRf6rzf4PnWiPyvtE0sX9yuM0+4+0XH+t/e1bs7yW382Xzf4K9SjjTx62COojuPs/8Ayyf/AHatx/8AHvLXPW+ufZ7iWtD7Z9ot/wDx/wCWvUp4o82dA0be4+z/APTWpLe8/wBb5UX+tTY9ZNvJ/wB/an+0f6P5NepCcDmLckktx/qv9bF/eqWCP/llVe3j/wCWtSSR12nOPk83/W1HbyRXH/LKlj/0j/lr/vLSW/8A01/8dqznLEcf+jy/9Mvu1X+z/Z7j/gG+i4k+z/3v3tSfaP8A0D5HogZTD/l382mSd/8Axyo9/wBaJLitTOmH/Lx/z1iot4/9b5v/AACp7e3i+z+bL/rf7lV5x/rfNl/3K54Gk5kn/LxFL/yy/joj6y0z/j4t/wB7RJ/yy/55bK6DP2hP/wAe/wC9/wDQqt/aP9H/AHX/AI7UEkn+jxfuv3X+1VSOT+z4Iv8AnrKnzVlyGnOTyf6P/wAsv++qgko+2f8ALL/vunx/9/a1M5i+XFb+V/ufPSeX/rf+WtHmf89f+AVJ5n/bKrJgQJ/yxouJPtH+tiqf/j3t6j8yL/nlUEhbyf8A7NMj/wCPj/2en+Z/0y/4FTI6DSmWqq+Z/rfK/wBbRJJL/wB/fuUWccVx5sXzVkdJPH/x7/8ATX+/UFvJ9o/9nqfrceVLLVSO3+z0GXIHmf8ALKpI/wDR/wB1SR+V/wDs0ySSX/W+b+9oNIE8nlXH/TX+5taoLiP/AL+0faP+2X+7TI7iL975sVHIRzifaJqI/wDSP/iqkt/35/df79SR/wDLL/vt0o5C4TCP/nr/AOP1JJ5X/bKnxxxfuqgvP/IX96s+QZHH0qOOOH/v1Sf8e9Q29vLcebLWkzOEy3JH9o/9Dqr++t/N/wCeX9yrUkf+j/8ATKKjy/8AR/N/5ZVBuR2//PWKL91Un737P/wOmR/89f8ALU+S4+0XEvlReVFsrmmZwI45KI5P+WUsVQf8e9x5tT+ZD/z18qsDQdNJ81FVvMorIDvPiB/yH7v/AH65mP8A+y+at3xRJ9o1i7/5675N/wDs1heX/rv/AGajBfCdeJmT3kf+j0y3t4rf97/raqSSURyS/Z/3X7r/AHq9jkOEf5ktxcSy/wCx92oP3VxU/wDx7/8AXX771BHby/aP9V+6l+47VpACeSSX7PFD5X++1Qb6n8ulkj/36ZkR+Z/z1/8AQKfJ/wBMv++6ht4+f3v73/aapvM+z2//AAOgCxH5VV5Lj/plUclxL/zy/dS/c21Jef8ALKX/AJa0BzhH/wA9akSo4/8Av7/t1Y8ygOcr/wDHv/rf9VLV+OOL/v1RbxxfZ5f/AGaoLyP7R5XlS+V8yfdoNQkvPtFxF/0yp8kf+kRReV+9/v0yTzrf/vvZRJJL/wCyVcDLnJI/K/e+V/49VfzP9b5v7ryqkjj/AOWv/AKq3EcvkVpA5+cm+z/88t9SRx/9tf4P92qEH3qvxyf9NfK/uVoQSfZ4rf8A66/cdapySf6P/wCgVY8z/pr5tEccX2f/ANAoLI/+Pf8A5Zf8DoSjy/8AR6k8z7Pbyyy/7lBnAZcf8e/+u/4BsqKS3l/9no8z/llLVjzP9V/ueVUHRAjk/wBHt4pf+WW/YiVJH5tv5sXm0R+bb/3PKi/vUSSf6PF/z2/uVgacgf8APWKiT/R7fyqP+Xf+GKWo7zyhby/89ZVquQgjj/0ijy5f30Uv7r/d/ipkdv8A88paf5n/AJCoLgQR/wDHx5v/AHx/s1f/AOuv+tqhH5X2iX99/rfv1Lcebcf98VBqOuLj/v1UFvbxXH/TKL/aokk/1v73+BKfb/6P5v8AuSVkAzy/9b5sv/fNElxFb+V5v/7VEdxN/on7r/7Kp/scv2fzf+B0FlWPyv8AW0+SOL7P/F/eouI4vs/8Pm7/ALlSf8e9v/wOgzhAjs5Iv9bF/cqCST/4iiO4l/1Py1HJJ/y1lrz60/dPRo0STy5fs8ssUXm+VXNapef6Ra/9NU/75qO48YTafqEsUUzf3Nq1ydxeS3H/AC1r5+tXPfo4c1pJPs//AC1/2HrNkkl/5ZSvR/01qOS4rx54o9SjgiOmSW8v2f8A56/71LUX7r3ry515nqUaAXH/AJF/j/2ak8z/AEf/ANmokj/0eqlx/wA8v/Hq5/bHZ7Akkj+0f8tf3VRyR/62lkk/5ZVJHcf62L/W0c5pCBWkk/55f8Dpnmf/ABe2iP8A0j915vlf+zVPJH/5CrPnCEAkk/6ZUSSf/EVH/wAe9SSf8sv+mtQdEIEdS0nl/wCkS/7kaJ/v0tZGnIPSo4/K/e/8tak8v/W/9NaryUGfIR/Z5v8AnrViOpEoSgzK9EcktW44/wDplTLiP/R5aDP2ZHJH/u1J+9+z+TRHbxfZ4v8Ac3/7tH/Hxb/62jnHyBHJ9o/67Vct44v+Wv72X+5Wf5f2epLf/nr/AL6Vpzi9mW/3X7r/AJZfx0v/ADy8qkjj+z/9Nf8AZp8f3R/uVmZ8hY0+SW3t7uWtO3uP+WX/AH3WJHJLb/8ATWrH/Hx/ra7ITmc86B0NvcRf+yJU8cktv/qpX82snT5Jf+eX7qt23j+0fvfN/e/3a7IYqdM454WBYj1T7P8A63/vpa0o7i0/661mx6f/ANMqLjT/AOz/AN79kb/d317GGzA8evl50Mcn/oNRx/6R+9irl7fxBL+9iu4X/e/c3fw10NvJF/Z/m+b/AAfdWvpKOK9oeDXwvsy9HS+X/rfNqvHJ9o/1tW/K/wCm1epTmeTOBBJJFqH735qjzF/qv+WVSSf8e/8A01qPy/s9xF5Vdpz8hb/49/8AW/3Kg8v/AJ5UR+VcXEvm/wBz56fJHF/qov8AvisphCAeZL/raZH5X+35v92n/wDLv+6iqC4k/wCeUVaQICiPr+9qTZ9aJI/+/tMy5B//AEyqCOP/AEf/AIH8j1J/11q3HJ/rf+mX8NWECh5f+/V0wRQf6r91UP8Az1l/1tFxWkCSDfTpLiI+VTbf/nlUkcf2j/llTKI47z/R6lHm/Z5fu1aks/8A9uq+yL/Vf8sq5zTkIYJ8VN5lM+z/AGepJJKAhAf5ktxb/wD2FM/5dqP3lP8As/8ArfNl/wCA0GhUj82iT/SP/Z6fViSP/njQZ+0IJPN/5Zf8sqr2/wDy2q39o/1vlf8ALVKgjkrI6OcI4/8AnrRceV/yyl82pJI6r+Z/rf3NaQMySPpUscf2iov/ANqiOSX/AJ5VmaQgEf8Azyi/5ZLR5n/PX/vupI4/9bL/AMtv40ok/wCeVEBle3ki+0fvat2cn/xFUY4/9I/56/wbqnj/AO/VEzOASRxf7X7qmSSS/wDLX/Vf3aRP+utSfurj/Vf99b6guBHH/wAe/lVJbx/6PL5v+t30eX/01/4BUfmS/wDLL/llXNyDGSSf9Mv3X9yl8ynfvf8AWy/63+5/dqDzPtH+trMsa+M/u12D0oqXMX/PX/xyioNTsPFF59o1iX/rq+9/71c9c9Jv+2ddD4g8r+0JYv8AarDkkiqcKXWK/wC6t7f97F5v8Hy1JZ+b+9+7/srT/M+0Usn/AOxXtHmkUlx/pHlVPUHl/Z7j97/c3rUkf/XXyv71BuMkkp9vH/o/72mD/lt/z1p//LxD/wAtYv8AZrICp5f+tq3HJFcf3Ivk+fdUHmf6P/7NUlv5X2f/AJ6/8ArSAD99R+X9o82mR/6Rcf8AtKp//IUv8dEDIjkk/wCeX7qrcf8Ao9x/DL/HTI/+muyn+Z/o8sv/AACmBBb3Ev8AqvKqeP8A0e4/4Hs/3aPMlt/+uX9+izki/e+b/wAsqZqMvLj7P/qoqI4/+eX+tqe8k/1vlRLF+9+/VT7R/wAtf+Wv36qBzVCST/nl/wAsv46LiT/VfvfKli/j/vUf5eiTyv3tdBiV44/8/wB6lk/0j91/zy/vVPb/AOkXH/odV7yT/ll/yy/i20FElvJ9n/1VSW8n+t/e+VLVSDOf3X+q/wDQat+X9o1D/nlFtqCCP/vqpI44rj/W/wDAKP8A9hP9qiO4l/5a7IovvbqsuBXvLf8A0fzfl83+9Ukkn+j+VF/31VX/AJePK/5Zf3qfHH/u/wDAqg0gPt/9I8397/wGiPrLS+Z/pH8PlS/3afJJ9orKAc5U/wDItRyf6PV+4t/s/m/88vv1Ujj+0fvfKroFAnjqSSP/AFsv/PL56g8uX/8AZ/hojk/8i/JXPM1gRxx/8tak/wBR/wBtaP8Avrzfk+SiS4/5Zf8ALX79ZzNR/wDx7/6qJJf9lqZJb/62X/VfweVUf723qTzP9H83yv3tYFwI4/K/8f2VYj/495f3vlTfx7qryRy2/wDyy/26gjkoNPZleO4/55Vb/wCPb/ptUEcf2e3/AHX/AAOo5Lz/AEf97F+6rinUO2hQFuJIv3v/AH3XJax4g/0eWL/0H+/VvXNU/wCWVp/rfuPXNyR/62X/AGPnr5/FYo93C0CpH/pH72l8unfaOP8AplUP/bX+D56+XrVz6ahTH/aP9H8r/wAfqBf/AGaiTyv+WUvm+b9+o0rz+c9CEB0fm/8AbWmyf6P/AK2nxyUx65zTkI45Jf3v/TX7lWPLqOSP/SP+uVPkj/0egCGkj/8A2f8AZoj8r/nrUY/4+ZaDSARx1JJcf6r/AJZS/wB2j/rlUn/PWWg0gV/M+tL9op8lR1AB5n/LWmSf8DqxUUlZATRf6ik/4+Lf91/yyqLzJf8AZot7eX7R/rf9bWnOPkJI/wDK1HH/AMfEv/ji1Yk/0eo444qOcy9mS/aP85qK4vP9b/0yqPy/+ev+qqSOs4GZJJHL+6l/8hUR/wDXLyvN/gokjl/56rRb/wDTWtOcB8n/ANhUkcdRyXH2j/VVYs/N+z+VL/33RzmkCtVyOT/R/wB1ViP/AKa/8Aao/L+z+bRzh7MI+lW/scv2eWXzahtv+PatH/nr5X7qtDMhjj/1X/TKtjT5P9Ii/e/x/PVH7P8A6PTI4/8AnlK3+/QB1enxy/vYvNf/AGG/2Ktx6h9o/dS/9/W/hrCs7z7P5UUv73/arSks4rj97/wNKITM/ZkeoaPFcaf+6/e/7a/6ysnQ7iXT9Y8qX/Vf3m/hq/b6pLp/m+buqfULi01DT/3X7r5P++q9zBYqfMeHisL7SJtRx/6RL5VTx/8APX/llXGaPrkun/upZfKirpY7j/lrFL5sWzfX2mFrnxtegW/tFT/uaqRx/aPO/wC+6k+zy/uq9iFQ8nkJ5I4bi3iqOOP/AL+1B5kv/PXzafbx/wCtlroILFv/AMe8sXm+V/u1BH5X/XWo6XzPs/7r/lr/AH6IAJ5kv7qL/ll/eqS3k/1sv+xso+x/aKfbxxfZ5YpZf3VamXIMjk/79VP5f2i4ll/9BqCOP/v7v2U+OT7P/wBcqCAkj/5Zf89X/hqCD71SSXFEnlf9tauBkEkn+Wp/mfZ/9VF5v8FQSW8v/LWp7f8AytEzSmSeZ/rak8v/APYojki/+xot/wDj483/AFX+9UGgtnJ9n/1sXmy1W/5d/wB1/uPUkdxL/wDEUSWctv5v/PWgAs45fs8tVJJJbi4lojk+0eb+9ejZQBPbx/aP3Xm/wb99QRyS/vf+eUv3an8umR+VcUByFeOP7P8A62rkif7v/AaT7PF+6/8AQqI4/wD9mucBlxJ/6BUdv/lan8uqnl1fOaluP/R6Z5n/ACyl/wBVs82q9v5tx+6qx+6+z+V/lqDITzP+WtLHJVfzP9bFL/47UkflXFAEckn2emRyfaLj+Lyv7tEvWmfaJfs/m/L5sVBqWvL/ANb/AM9ag/e/63/ll/uUp/f+VL/z1X7tO8z/AEeWoAsfbPtH72KL/gVVJP8Art/wHZ92o47iL7PFFRJH9o/e0ASSSf8AbWo/M/79bKkjj/8AISfPUccn+jy/+hVzTLDzKKfRXHzmp2njCOK31i7+55Vc9HH/AKP5ta2qSfaLi7lll/jrNkk/5Zeb5v8AcrXDfCFYZHJSRyf/ALdKP+PaakSP/R/K82vYOIPM+0f63/VRKiUXEdR/Z6P+2v8A9jQah/01i/dfwb2plxJ9n/1Uvm+amyiST/nrT/s/+jxRfLLQBHV+3/49/wDnj/HtqD91/wA8vN/2KsR/+QqAI/8Atl+9/v1H/wAe/m1J9o+z/wDLX91VSSz/AOWvm+bVwMphcSS/vaLeOX/tlv37/wC9T5P+PfyqI5Ps9achnAsXEn/oeyp9Ps/9Hl/e/wC+lVPM/wCmX+q+Zf8AZqT7R/o/72mHtCO4k/55b/KqO3k+0VY+z/6P5v8Az1TftojqxhJJ/o9V445f9b/y18rZViTyv/sqr+ZL+6/6a/foALeT/tlVi3/0j/W1Xu45R/7NUkfnf8sv++aDnGeXL/yyqePzf9VVc/8ALX71SR/6P/3zvoFAjj837R5v+p/26I5P+/tSf89vOpif8CoGRSRy3A/1v/Aak+zy2/7qX/W/+hU+NZbeaT/pr8lLH/013y/wUGkBv2f7Pcf6r91s+em/8e9v+6/74qSSSW4/df8ALL+N6JI//QKgRHcSf6PTP3v9n+VFT5I5fs/7r/lr9+i4uP8Anl+6+Ssuc0pknmf9Nf8AvmoPM/1X+/Rb/wDPKo7gfZ/9bto5DSYXH+kfvZf3Xz/eokki/wBVF/0zqDzP+Wv/ADyqf7P/AM8t3my1nMcA8uK4/wCmX+0tT3En2fzfKqp9j+0f9Mv9ZR5cv/2Nc85nXCBYjuP+2tULiP7R/ran8usnUNQ/s+3ll81f+uVefUrnp0KISXn2f9188X+rdHrGvPFH/LpFE/39m+sW81SW4uJfv+VLVSO8r5uvij6GhhS3cSRf8tf3tUNQuPtH/bJKZcSf/F1B/wAu/wD6HXh1q57lGhYjqPzOP/HN1SSR/wCj1Uj823/df8sq4DsgTx3H2fzaI4/9H/4Hvqp5dXI5P+WVc0zogSeZF/yy/wCB0f8Aoqj/AK5f62orfrL51c/OaQgSeZ/zyok/8hUVH5n+j0c5pyC0nl/aKJP9IqX/AJd/KrPnDkK3l/Z/33/LL+OpaST/AEjyov8AVRbPnqTy+f8A2ajnNRf/AEVUUcn2i3qSST/SJf8Anl/A1V/M/wC/UVSWWPL/AOWVL9n/AM4pPtH/AKB96o/87KRAf8fH/fH9ylt7j/f/ANjdUUkcv/XKirAkjqSqsclXY5KDIg/660Rx/wDLL/nlVvyDUkdv/o/+qqAKj0eX/o9W5I/s9x5VEcf/AJFoDkI7e3/1sXyfutiVPHViO3i/8co+z/62X/coDkI45Ps9vL/45Vv7PLcW8UsVVI+lW7O4/wBHoAgjs/s/nf8AoFXI5KdJH9oqOmHIX9P/AOPiLzf+Wv8AFVu80/7Pb+bFLVGO4/0f97/rYv7tW45P9H/ey/7FUZ8g/S/KuPKil/dVtRyfaP3X/fH+1WFJZy29x/wCr1vJ/o9ac5oSXEcVxWFeRy2/+q3+T/6FW1+++z/+gVQvI/8AW/8APX+9WlCZxzgVLiSK4/df+P0R6pLp/wDokv8Aqv79VPM+z/63/gFP+0faP9b++82vpMLij5/FYW56BpdxF9n/AHUvm1NPJ/pH+t/4DXnOl65d6P8A9cv7tdZpeof2h+9i/wCB19RhcUfMVsL7M1o/+ev/AI41L5ktv/qqTzP+W1SWcf8ApH/TKvchUPFnAPM/5ZSxVHHHL9o8qarH/Lv5v+3s2VX8yujnMS3+9/1X/AKkjj/0eXzf9b/dWoI5KkuLz/lr/wAsv92iAEdvH/pH/XX56P3v2eWrdvH9ot4vK/5ZVUX/AI+Za1OcLez+0f8ALX/gFR3H/LWrfmRfuvK/1v3Kjjj/AOmVBkMjj/0f/W/99Ufvfs8sUVSfurf91U/mfaPN/df7lXzmkCez/wBIt4pZZf8AVfw7Kr3Ef+kebSxxy/8AXX5KLiOX/llL5XyVB0kcn/XX97/H/s1J9oluP/i6rxyf+gUyTzf/ALKgyH/uv+Wu2mR/9MpfNiqOSSpJJP8AVf8APL7lAFe4j/561djt/It4ov8AllUUkf2f/ll/rajjkl/1X/fVAQCP/j3o+0f8svsnlf8ATWr9vHF/s+V/tVXvPK/5Zf8AfVc5qQR3H/fqpJP9It/3X/fdV5JIvs/7qm/vf+WUvlVcALUccX2eqn/HvceV/s/LU8klR+X/ANMvN/8AZaDIgjt6njj+z/8A2NFvJ/rYoYv+BVbkk+0W8UX+q/8AZqDSBU8z/R/+utH2f/nlt/3ak8uL/Vf+PVBHJ/o9QMfHb/6P5X/LWoPMqfzP9V/3xRbx/wCkfvf9TQWVfImq3/y7/uankji/e/vaj31zc4Ecn/HvTI7f/e8r+P5K0tYuIv3Xlf3KzY4/tFv/AK1/9ysAHWcnzyUVUk+0+YfL2YornA63ULP7RcXf++9ZMlv/ANNf+B1p6pH9nuJYqjjt4v8AWy/va6MPsdFYoSR3dvRZxy2/+u/e/wCxVyST/R5f+mX8FV5P+eUv+q+/XpwmcfIV7j/yFUkdv9o/77+5Usn+j+b5X/LVN9RJ/wAsqBkFvJ/rfNiqx9o/1svm/wDAajkt5ajk/wBH/wBVF5tAFuPyvs/mxfvanjk/9nqCS3l+z/uv3X/stR/89YvN82iAB9ni/e1bkj/5Zf8ALWoLPzf/AB+iS4/0iX/crSBlMP8Aj382o47ipI/9I/1v7qoPLi/5a/8AfNdEDnH/APXKj/j4qWz/AOWvmxf7r1N/x8W//PKmEIC+Z/o//stRx/8AHvLF5X+q/jqv5f2erfmfaPtcvmp+9RE2/wB2lznRyEHmf8sqP+Pf97R5cVQXH+keVWhzk9x/pH/TKo/M/wBHpZI6j8uXz/3v+qoAnjvP9b/uVHJH/o//AE1/vUeVDUkdv/39i+9QQQSf88qkH/XXyv7lR/8AXWn+XQBJ5ktEkn+tl/1v+2tQSP8A/EfLUvl+fb/9MqC/sj//AGklRRyf89f++KJI4v8Anq3/AAGop5B/qoqAkWbeT/W1BIP+esv+3RH/AMe8v/LWj/vn/eauQ0gOkk+z/wCt/wC+qpeZLU/l/wDfqJ6fsih83/pr9yt/smZBeSVJHJ/8RuqDzP8Afp/mf/Z1zzOiBY8z/Wxf635I6P8Aj3t/3v8AuVX8z/Vff82X5P8AdqC8k/0eX/fjTfXl1p+6erQgUdc1T7P+9l2xf7FcJqGqS6hVvxZc/wCkeV5v7qsy38r7PLL/ALNfN4msfT4KgM8v/lr8/m1H5n/PL/cokki/2/KqTy/9VXy9asfUUYFePpL/AL9WLy3/ANHiqvJHTJPN/wC2VefOZ08gRx1HJUkf/HvL/wA9ajkj+0VmWEf+keV/uUf8e/8A8TUfmf8APX+4iUVnzmkCSST/ANA2VJ5f/tOo/wDrrUlvJWBoMpI/+Pf/ANnqeS3pv/XGg1Eot5P/ALCiO3p8cdAEknSoJP8AO2iSP/SP+mWygf8ALL/doAjP/LWlp/l/aPNl/wCWuyo446CySPzaZSeXL/yyot4/+WUtABJ/o9Ekf+q/6ZJUkkdPj/49hQQVI46s2/Sko8z/AJ5UAaVv/wCRaf8AaJbe3/6ZVRjkq35f2j+5QZBJH9o/7ZVUjt5at0+3t6DUhtv+ParX2f8A0eoI4/8AyL9+r+n3EX+qoAqRx1On/Ht/wOpLi3+z+VLF/wAtf46r/uv9b8/73761ZkW47j/Vf8tYqsSf8tZYqoJWlbyS3H7qoDnIP3X/AC1q3b3H+j1DcW/2f/W/8DpI/K/7ZSvVgaUdx9oqpJ5tv5v/ADyqOOT/AEj/AK5VrfutQt5fN/36gBkflXH73/lrRJ5X/LKsyST+z7fzauW95FceT+6/1tbwM5mLqH/PLyqqSSS2/wD8TXQ3kcX72sW8jrooz9mcc4Ecdx9o/wBb/c+5Rb6xLp9xL5X+q/j3VB5kVvUH/Hx/qv8Ax6voMLXPHr0D0bQ9UtdQt/8AW/6r7latvH/rf9yvLNI1CXR7iu90fXJdQ83yv7lfWYWsfKYqhyG1HJ9n/wCmtRyf89fOpkkf+jyy/wCql31H+9r2IHz84E8cf2j97VuOP/llUFn/AKPU/mf8soq7TIWk/df8taZ/z2qPzPtH/LJv+BVZHIW4/K/2Jf7lLHJVe3j/AO/UT76tyW8X/LL99UF8hXk83/v1Ukkf+j0R/wDor79Qf9tf9yggt2//AKK+T/eqO4k+0XHm/wDjlQW//Lan/ufs/wC6l/8AHKCxbjyv+2tR/wDHx/y1/e/3aPM+0f63/vpajt4/9IlqznJPM/0f/wAcqDZF/k0+Pzf+2VRyf9/aCuQkt5JaLKP/AJa0W/8A01io8z/ll/qoqguBYk/49/8AVfuqr/aIv/i0qTzJf+eqf7CVX/df9cpZf9isjrCSOK4/+JqSOP8A56/+O1H/AMe9WLf/AIHUEBv+tRzyf6P5VEn/AD1qCSSlAA8z/ll8n/AaPMl//aqvH/lqsf8ALGWL5f8AerQyJ7yT7R+98r/7KoLeP/tjR+9t/wC75X8CUfaPs9xL92WjkNQ8z/SPKokklqOS8l/1Xy1HH/x7CoFAtySf8sqZJ5Vvb/vaI46j8ub0rmmdIR//ALCVPHJ/rf3tQSf89Yv++aI44rf+9+9SsBQJ06dN3vRTP7K+0/vfNX+78z0VkaHSap5P2iXypaoxyfZ/+m3yf+RKt3lv/rZfK/1tV/Llt/8All5tdGF+EKxB/wA9v+mtEcn2e4l83/lls2bqnt+tQSXFdpyBL/y1qp5f+/8Adq9Un2f/AEf/AKZVYFGSSK3t4qP/AEV/HU8n+XqP919nl/55f3/71amXOWI/+uqVJJ5X2fyvK/e/xvVOzk+z/wDLL/W1JHHF+68rd/wKgIDPMm9afbyf6RL/AOgVPJ/pFxLL5X/Aagjkit//AGerAXzPtFxN/wA8v4Gqv/01/wCWVXv+Xf8Ag/2E31HWkDnIY5PtHlf9Mqt/8fFUJJJftFSeZN61oaUye4877P5X+t/jqOP/APbep45Ps/8A3xs21B9P+B1zwCYfuv8Atr99ajj/AOPeWpLiP/lt/wB8baJJP9VD/wAAeugwCz/0ipJKW3jlt/8AVS/uvuPUVx/yy/77oAPs/wDo/wD0131J+9/dQ/8AfTUWf+kf62ljkoAi8yK3n/56y/eqTy5qr3Ef2e4/db6n/wCeX/LL/ZoAhj8r/wCLqOOT/wCIq3cf8e//AEy376ob6AJP3fvT5P8Apl/rdn9yqkf/AH6/2qtyeV9n/wDiag3gA/5ZUyTyvs8tRxx/63/nr/fouI/+mVc50kcdx9n/AOWX/fVSR+V/47sokt/+eu7yqj8uX/v69WZchJbx/wCq/wDQqZJ/y1/e/vd+x1pP3tvcf/E0z/nrL5T/AL3565+c1phJcf6R/qv9uqGuXkVvp/8Az1l+/Ukkn2euT1i8+0ed5Uv+tr5/FVj6PBQOauJPtFxLUEfm/wDPWrclv9n82o4/+Wv7qvk69Y+swsCP/rr/AOO1JJJ/zy/74pnmU2vD5z2KY3/j48rzf7nz7aKj8ypPM/0f/VVznSR+XUkklR+ZUkcf/wC3WczIguI4v/H6kp8cf+kfvaI/+PYVmakfmfaKlt+lReXUiVBcCeT/AI9/9bUCURyUfZ/+WtB0E8f/AEyqSzj/AOev+qqO3kqTzP8AR/8Axyggnj0+W4/65VUkj/8As6PMl/2v9yo/+utBYymRx/8ALWpo5P8AplSUANkt/s//AC1pY7eL/WxU6zt/s9SRx0ARyf8AXXyv9imf8u1TySUSeV9n/wCmtAEElv8A+gVHHU8cdSSW9ADPM/1sVT28n2f/AFVVqlj6UHOaXl/aP+utSeXL+582oLOT/wBAStaP/SNPl/560GkIGZJUlvcfaP3XlVJJHL+9il/ubKLeT7PcUGhpW8kX2fypf9V/6DVXULP/AEjzYv8AVU+OT7Rb/uov3tP8z/R/KloOcox1Ys45f+ev+/SSW8tv5v3fK+5UlvHQBbt5Iv3sUv8A+zVT7PFb/uqjuP8AnrFUnmfaKDSBBH/y1/8AH6n8z/nlUdxH9n8ryv7nz1J+6/1P/j1XAzHySfaLfyvnli/g/wBmmaf/AMe/lVX+0fZ/3UVL5f8A9hWpzlr7R/rf/HKgvLP7Pcfuv+WtEdx/z1ok/wDZKuBBm3EcVVI4/s9aXmRfvfK/4HVSTpXZTmc04BJ5Vxb+bWx4TucTSxf8tf71c/U+m3HkTxS/7W3dX0mFrTPnMVA9Ks7iW4/df62rccdQWcktxb+bUkckv/PL91/A1fYYWfunx9eBbj/55f8ALLZ9+o/Mi/5a7vNoj/66/wDAak/66xV6EDzhLf8A661JHUHmf6391+6qSOOugCeOP/W0RyS/upfN8qXftf8A2aPM/wCWVSeX/wAtf8tUGkPhDy/9b/ufPUdv5VTx+b+9+7UHl/6r/pl8m7+9QZzI7jyre3l+/wCbR5kv7qLyvN8n+OpI+f8AprR5n2f91Vi+yQSR/wCtqO3jluP9V+9qeSiOT/nlQYB5f/LL/lrs+emSSRUXEdV/3tQdBYt/+etEkdCSf/s1bj8r7PFLLLQEChJb1Pb3n/LL5PN+5TJPKuP+mv8Acot45bf/AFtBqR/Z5bipI4/s9x5Xm0R/89Yv/HqJP+PjzayAjuP+eVR+XF/8W9Mk/wCPjzaLeT/R/wB7/uUchkR+X/raP+2TS/7tW/3dLJb/AGeiBqV/L/79f36I/wDL0+SP/llUEcdamRH5f2irFv8A8e//AAOk+z/62meX9n/773/NWUzSmW4+lH/bX/vqo5JIqP8ArjXHM6Ock8uL/wCzqCST7P8A8taj/wCXiWKpI7eL7P8Avf8AXf3awDnI/MooSOigZuyXn+kS/uv9jbUdWJLf/SP+uv8ADUH737R/0y2VdH4RVviH28cX72mR3EX+q/1tHl/Z/wDllVeST/nlt/dffr0IQOf2hJcSRf8A2NSSSf73lf3aqeZ/8XvqS3k/5Zf8ta1M+cf5f/2FQXn+j+V/y1/vpU/2z7P5UXlebLUklx/rf3VMggj83/lrU9nJF+983/viiTyv9V5v/AKjj/0e4/1X+xtrbkMiT97/AMsv9yi4/wCPf91+9+fZUf73/VVJH/o9ZmkJhHJF/raf/wA9Zf8All/s1JceV+9/5ay1U8v/AKa/8AWiBnMkjk/9Aot4/wDW/wC/VeT/AEerH/XWugimJUEn/LLzakl/5a0SXH/TLzaCxlWPs/8A5FT73/TSqccf2j/VRVbkk+z2/wDH/uUfZIIJI5f+uVP8v/v19x2o8z/nrF/BS+ZF+6i+aL/eoAf/AMfFv/zypZLeK38r/wBBqL7R/wAsvK/hqO3/ANHt/O/5ZfIlBcCxJJ9ouJv+mvybqr+XVuSOL7PF5Uv8f/fVHlxfZ/N+f9189BIyST/Vfuv9UlVJI/8AlrWnHb/aP7svlfPVe4j+z+bQVAqR2/2jzajjj+0ebDUsfm/8sv8Alr95adHH/rYv+B7qgIEkcf8A6Bsqpb+bcXH/AFySpJJIv+WX9/56j/y9Zch0QmSXEn2io5OlSeZ/yy/5Zb6ryeb/AMsv9VUGoyST7R/yx/4HSyebSR/+iqqXF5F/z1/1r7K86vM7aFMqaheRW9vL/wA9a89vJJbi483zf+A1e1jWJbi4/dfvfK/jqjJJ9ouK+TxVY+uwlAJJKjj/AOWtSydJaSSP/W/8Aevl6kz6SjCBUenySRfupaLiSmeX/wB+q4/snZAPMio/4+P+WTUPR5n+j1maQI5Lf7PTP+21T76jjji/55ebUGgtJHH/ANNf3tSRxxU6sg5Bvl/8tf8AgG2nU6P/AMhU+TpUGkCrU0fSWmU+3/49paBh5f8A+xUnl0eXRJHQBLj/AKaVFJ0pfM/0jzf+eVFBYkcf+j/9+6PLqf8A6Zf+P1HQAtvH/rf+WVR28n/kWp5I6g8v/nl/yyoAJJP+eVSfuvs/72L/AIHU8X/LKiP/AKbf62gCp5c3pUkf/XL/AIFU9Hmf9+v46CCCT/R6r+Z/0y/j+/V+SSK4t/8AgPyf7VQRx/8APWKgUID45K07O4/0j/gf3azI6sfaPs/72gZs3H+kW/m/8tao+XU9ncf88qsSWf2j97QBHZ3H+kf9dV8qrd5Z/wCkebFVTy//ACE9PjvP/s6DLkC3k+0fuv8AVfPTP+Pe4q9cW/8Ay181fK+/8tMt/wDSLeWX/VSxUAR3HlXH/wARVCOOW3/1v+qqTzPtH72iz/0j91QBY/dfZ5fv1Tkk/wCmX+/UnmfZ7jyqLj/SLf8AdVZqVI/+PeX/AKZfw1J9o/7+/wByoP3lP/df6qjnOb2ZLb+V/wBtajkuP9b5VJ/zy/39jrUckf8Ara6IGZB5f/LWo4v+Pib/AHKvyR/6P/zyl/u1U8v/AFv7l/7ibq0gc8yp5n/LKp7ez+0fvYpagk83/wAcrQ0+8it/Nl8qvcwszy69E6vw/efaLeaL5q6S3kl+z/8As9ebafqn2fUIpf8AgG2vQo5P9H83/b+evsMLWPjsVQJ46vyXH2f/AL4qhHJ/8XRv4/6ZV9BA8D2Zbkjl/wDZ0o8z7P8A6r+/97+7TJJP9H/dU+O4/wCWX/A3rUzJI/8ASPN82jy/+WX/ACyqeO8/0emR3H/bWgCOOOL/AJ6v5VSXkkv/AC1m/dVBRH/01oAS3/0j91/yyqS4j/55f99UeX/y1qO3ki/exRbv9vdQakH/AC7/AL3dRB96n+X/AMtaX91/zyaKrgc4R0SR0RyRfvZv+WX3dlT+b/o//jlBcCCPzf8A4vdRHJTZpP8All8/lS/3qZaf9da05COcl8yX975W2iOT/R4ov9v56jn+9UEj/wDoNHIHOT2/lfvfN/ufJUkcn2f/AFtV/wB19mot/wDSP9b/AK2sC4FiS4/+wqvJ/wAsv/QKX/j4/dRVHH/zy+b/AG3oAnt7j/W1H9ol+z+V5v7qoXfP92npH/o//stBHOPjk/5ZUzy5ftFP/wCPiiOT/wCIoLJI4/8AR6qXEcv/AGxpfPm96SPzf+utZGoR9KI/+/VTx2/+kS1BcR/63yv3sVQBJ+6z+6/4HUf/AB7+b5v72pI5Ps9v/qqPs/8Ao8v/AC1riHARLiLH8dFV6Kg3Oq1CT/VRf7dULiT/AL+1buJP/wBqqMcn/PX+5srow/wkVieOSW3t/wD2Rqjkj/1stPpscctegcRX/wDI1Pjk/wCeUXlfJSySS/vf+mVT2dv/AMS/zf8Ax6gzgHlxfZ/9V/8AZVX8yrcdxF/1yqCS4+0XH/xNXAuYSXkv+t+T+4tEcn/kWo3/ANH/AOWTVNb3EX7391/Bs210GA3/AJ7f+y1JHH/21qO3uv30v+7Ukkf/ADy/1v3KguA/y/8AR5Zpf+AJRH/o/myxfuqI/wDj4lil/ey0f89f+WX+9SgEyL/yLL/HU3mxVXjj+0XH/s9W/L+z1oc5V8uX975UtPuI/s//AC1p/l1B5n+t83/lk9B0EEfm29WIv+WvnUm+rHl/Z7fzZf3sv9xaCCDzOfN/8cqrG/73/gPy1Zkj/wBIo/640AS/8u/+q/dUnmf/ABWyo/LlqOOOX7R+9/e0FwJP31Ef/XVZf4Plqf8A5dv+mu6oPs//ADxi/wCAVBqTeZ/rYov+WT1DHJ9o/wCWv/fVH/PL/vioJJP9bVmUC3JbxW/7r/Z++tUI/wDlr/yyq3H/AMe8v/PWo/Li/wCWtZ84QIJP+PeWL/lrK6VXkk/360I5Iv8AZqDy4f8Ax+s+c2gV446tW/m/vYv+WX8dLcR//F0eZ/rf9z5655nXAjl/5a1y/iC8/s/T66SOT/nr+6rhfGFxL9olir5+vM9/CwOa8v8A5ay/98rRHH/z1p/7r/VUsnm//F18nipn1mFgPl/9lSoLiSX/ALY1b+z/APLX/wAdok/0i3ii/wDH6+fnM9yjAqRx/aKLiT7P5X+5UvmVF5f/ANhWZ0QgR+X9opmyp/L/ANb5X72j/plLFUByEH/TbyadVmOOmXFvWRpASOOhP+Pj91UdnJ/rf/Q6tx0GhB9nluKJI/s/lferWj8qpJLP7R/8RUAYtx5X/jn36Z5f+jxS1a+x/wCt/wCWvz/xUyOOgCOPpSyRy3HlfvfK+enx/wDf2nxx/wCtoAgjj/1v/fH+9S1N5f8A5Foj/wCeVAB/x71JHHUkcf8Arf8Alr/t0f8ATX/W0AP+x/aKZHH/AK2Knx1Yj/49/wDprQBU2f79R/8AHx/8dqx+8okj/wB+gzgR7PrUclv/AK3/AJ5b6kj/AM7qn/5dqUDQqR9Kkjj/AOeVRyW9W7OT7PTAgkj/ANbL/rqjjj/9DqeSOWmyR/Z6CBvmf8ta6K3uP9Hrno6t6fef6RFQBu3Fv/y1/wBism48r97F/wAsvv1rWdx/yy/1tVNQt/s/72L+592gsg0+8+z/APXKn6hH/wAtYpaqSRy/6qr9vcf6P5Uv+5QQUJJIv3Xlf6r93UlvJ9nuP4KJI/s/m1HH1lpQMixJ/pFvLVS4kp8clMk/49/46YEcn/TKq9LJJL+9l/4BRJ/5FoAfcSUyOSW4qOO4+z/9Nak/57VcCCeTzf8AtlUHmS/9stlH2j/R6rxyf6PXRAyGXEf2f/pr8lJb3FLJb/aKPL583yq9Cgcc4e6T3H+kXEVejWf+kafa/wDLL9189ee2/wDz1/8AHa7fR7z/AEfzfkr7DBTPl8bA2bP/AEerFv5X+t/5Zfcqv5n+q8rZ9z56LP8A0j/0Pc1fUUZnydSBJ5cVv+6/8eqf91/yy/1v96qn/HxViP8A49/+mv8A6DXaeeT/APXGo7eOiz837PLF/rZf7zUR+b/1xoAk2UZ/6Y1HJHLcf6rf5X96rEkn+t/df7lBBHJH/o8tEf8Az1/77qPf/wBNaZ+6/wCWv/LX7lLkLhMsXEf+t/55VT8qb/nrU8flf7VQb60gA+mR/wDPKo/Mo+0f6P8A+z1pyGcCS4/0il2fuf8Anr8tSeZ/o/leVSXlx9ot/wD2amZkEcf+kRUSf9Mv9XT/AC/s9vR+7/2aX2QI47f/AJa/7f3aI/8Av1Vj/rr/AHKjt4/s/wC9i/e1gdEA/wCXf/W0yS3+z3H+t/36tXHm3H72qv8Ay7/vqygBX/zvq5b/ALj/ANA2VX/6ZUqzy+RWpzjaKbRQaUxfLi/dVZjjqDy/+WVFv/o/7r/llWUzaBpRyf62qHmf7nlUfvag+zy/8tZfK/2W/irnLJLfr/wOo7iT/SP3UXlfLU/7qi4j/wCeVQWV4Z4I12Ou+QdTRTpvKzRXOHObn2emeX/pH8P73+OnySf6RLFFRcebb10Yf4TSoQRyfZ/+mvz/AHqkk/6Zfuqqf88v/H9tPkk/1v8Ay1rvgcZYt/K/e0+zki/55VVj/wBHt/K/1vm/N8tTx+V/t+b/ABrRyGcCOTyv+WUX+t++jVBbxy2/92p/M/z/AHakt44vs/73/vj/AKaV0QGV5JP+WUu+pPs//LLzfKok/wCevyeVRJH/AKP/ANNaZkR+X/39/u1JHJL/AOP0Rx/Z/K8qi3837R5VABcXn+t/79URyf8ALWXdVj7PF/yyqCSOlACaOT/nlL/t0y4k/wBV/wB8UXEn+kf9cl+9UdxHWhzkkdx/vy1Ikcv+ul/1v32Wkt7j7Pb/AOt8qmeXLcf3/wDeoNQ8uL97/wAsvn+Rqj+z/Z/N/wDQKJP+Peb/AKZP/FUnmfaPN/e/wJ81aQgARyf8tf8AYpkkdSxtF9nl/wCmVNj/AOWsv/PL59tZigR+Z/yyqSOT7PcebL/3xSyXEX/LKL/bp0kn+kfwfcoNBnmfaLiXzaj8r/ptUklv/v0fuv8Anl+6/wBqoNRnl/Z/+uX9/wD26r/89qt3H+kW8vm/39+2qnl/Z/8ArlQRyEkckVFx5Vv/ANtUjqOSP/Vf53VHJHFWRUCSOOL7P/6HUfl//F1J+796jk6VBoSeZ/o//PWo5P8Aj3qKl+0faLfyv9uN99c0zroEFx5v2eWWWLyvKrznWLiXULiWXym+/XoWueVb28s0u6XzfkRa8y+2S3FxL/zyr5fFTPq8FD3SC383/wBkq3WbJJ9orS/dfva+PrzPp6EAj6UD/lr5X9+pI5KPM/56xf7deWevTI5I/wDv1Udxb/79WPL+0f8AoddDp9nFceb/ALn365+c7IHJ3En+Vqv5n/7ddLeaHLb+b+6/dVm29n9o/df6n/brPnAqW8f+j0//AKY/98VJHH/y1qOS3i/1v/fdMgZHbxf/AGFT/wDHvRJJUlv/AMtqCyezkiuP3VbUmn/aPNii/wD2qxY/+uVaWn6hLb3H73/VVlM0gVLizlt7iqH2OX/x2u08uK4/+KrNuNP+z/8AfFRCYTgc9HHSVc/67f3NlMkjroMyKO3/AO2tL5cX/jlP2VH+9uLj/Vfvdn36joQLRRJHU/l/62rLD/rlT44/9b/zy/uVBVv7P/0182gBn/HvVr/nrFF/c/8AH6gPSKpPs/8Aqv8Ants37qCCh9nl/wC2VEn/ADyqxSeZQOBBQlPoj/495Zf9igoW38r/AFX+x9+qdxb1Jb9IasfZ/wDW/wDfdBBXt46t+X/raqeXVj/j3oAt2d5Lp9aVvH9ot/8AgFYXmf8APKtLT7z7P5sv/jtBZBqlvL/zyqh5n/kL79dLJH9o/ey/8tf46wfs/wBn83zv79AEscn/AH92VXjoj/0e4l/36JLeL7P/AK2ggj/76o+2S/8AxdR/9MqZ/nfQLk90jn+9RUnW3l/5ay1Xkk/7ZUGZJJH/AKr/AJY/7dH/AJFqNP8A9uiSOrAI7ipJIJf+WVRx1Y/zsrogQR/vf9bRUn/HvVCT/R66KczimSR3H/LL/wAdrs/Cdv8A6PL5uz/c31x8fm/Z/wB7/v1p+E7iX+0PK/5Zff3V9RgpnzeKgd9Z/wCj2/leV/rfuVfj8q4t/N/1X8FUPL/79f3qnj8r/wBnr7DDzPk68Ajk/wBI8r/x6tOOSL7P5VU/L+0XFWPL+0f6r/vqvQPMD7PL9n/6ZUWckX72Lzakk8r7P/01/iqOL/ltWoEn73/nr/3zUdv5X+qi/wBb9x6kj/0fzZf9b/fSo/L/ANbQcnOQf89qPs9SXEfn+V/uf+P1H5f/AE1q4TJgR/aJf+usX8dR3H/TKL/bqSD/AKa1J/y8eV/z1WtTXnCTT/8AR4pf+etR+X/6BvSpPtEv+p+en/aKUAII5P8AR6JP+Wv72i4/49//AECmRx/88v3sVaAP8v7PUEf/AH6qc/8ALGo/87qgCxJ5X+q/5a0W8n+ti/8AZ6YkRn/1X/LKkjjrnCEySST/AEeqEkn/AO3Vuo/+msVAucfGnHm/62onWneZLb/8talt/wDSP/Q6COUjMcX2f/W/vaZ5lBn/ANb5v+tp0ccVxb+bQbwCOm+XSSeb/wDY1H5lAEkEn7jyqk+0/wCt/wB/fVSBM1Y/e29c04FQG0yT/j4/1tSfvfs/lVB9nrM2JKKRPOxRWfIQdDcf8fHmyxf8CovPN/z/AApUdx/y1/3/APVVN/DD/uU6PwHVP4jO+z0yOT/WxfL/ALtSXH+kW/lf+PVX/wCPf/prLXp0DzZhHJ/018qr3mf8tagjj/1v7pakrSEwGf8APX/vunx+b9n/AHX+9UH/AB7/APLKp4z/APF0zIl+zy3H/wCxSfZ/9H/h8r+DbUcckv8At/39lSR/9+qUADzKfHJ/rf3TS/P9+oPs/wDuVJ5kVv8AuvKfzf4/npgHmf8ALX/nr/BU8f8Az1l/3KqW8cX2fyv+WtXLeP8A0eKL5P3Tu70ARSf9cv8Avqmf+iqfJJ/rYqkjs4v+uvyb6sgj+z/6P/qqJJJf9VR5kv8A1y/2KZHH/wAtZf8AlrQZDLjzf9movLqaTzf3X+/VmSP/AJa0AV/+mX/Aqaj+f/7PU9RyR/8AxFBMCCn+Z/rZYv8Ax6pP/ian8z/Ww/8ALL7/APvUFQmQfaJvs/8AH/fqPHn28UsX/LWpJLj/AFv/AI5/s1H5sP8At1B1QJJP+eX/AI9Ue+pPMi/1tR3Ef+j+b5v8dBsEn/TX/VVJ+6uP+mX/ALNVf/j483/0GpI//RX3FrnCBHeR/Z7f/VUSW8X/AGy276kjki/e/wDoFEf/AC1ihioNSO4j/wBV/wB91Rjjq9cVRjj/AOWv/PJ/kriqTO6gZPiST/iXy/8APX+CvOfLm9K7DxxJLb28UUNctH/36lr5PFTPrMLD3Rkcf+keV/3xTql31Jb28tfH15n1FCHuhHHL/wDZ1PH0H+7VuO3i+z1Uk/5a/wDfdefM9GAH/lr/AL1dZ4ft4v8AllXNW/8ApFv/AKquh0P/AEfyov8AVfx7q45noUIHQ/2X9o/df8sf3e9KydY8H/6PLLafvf7616Bo9v8AaP3v/ANtblno/wDuzfJXle3PY9gfOklnd/6ryvK/3qj8v/W/uf8AY+avctc+Gf8AaHmzRRV5dqmhy6fceTNFXTRrnHPCnPSW/wD6Bvo/496vyW8tU67ITPP9mOjjp373/lrUkcdEvWtRlizuPs9x5vm/uv7lav2z7R/11rG+z/8APX/VS1bj/wBH83yv9V/BXELnJ9QsP+WuP+A1kyW/+trdt7j7Pb/vagks4v3sv+q/uRNWkDMyfL/6a+bUH737R5Xlf79af/7FJJb/AOj+bWgFTy/+mv8AwOo/3tSfZ/8AW0W8f2itSCPy/wDW1JF1q/Hp/wDo/m+V5vyVSoLJY5P9HpknlfZ/+mW/ZRJ5v+tqO3k/8hfw1kBPcSRf8sttVJJKPL/6Zfvak8v/AJ61qARx/wCj/wDAKjjj/wCWUsX9+pKtxx/88v7lBqVPLiqS3ko+z/Z6juI5f/Z6DLkI5PK+z/8AA99R+ZD61YjjiqpJ/wBMqCCPy6sR+b/1xqvJ/wAe/wDrasR3Ev8A11oLNb7Z/qv9yo7yz+0VUjkqW3uIqUCCn+9/exUn/LvVjVI/+WsVVP8ArtTLI5I/9Hojo8z/AJZS0z/tl+9/g3UAPj6y1UuI6sRyf63/AJ60fvrirgQRf+jakpknSigyIq0I5Iv/AIis3y/9HqeOP/0CuggkkjqOT/nr/wA8qP8Avqi3kiuLetIHNP4QkuIrj/llUmn3H2fUIpfK/jqnUn2j/Vfuq+gwUzw8VA9c0+4+0f8AbWpbe3/0eWsTw3qH/Ev/APQ61o5/9b5VfaYL4T43FB5n/LX/AL4q35n/AE18qKqEf/PKpJOlexA8Ytx+T9n/APQP9qjzIqg8yK3/AL/lUW/lf9ta1MB8f/LXzaljkm/e/wDjjVX8uX97T/tEtv8A9dasn2Yzy/8ASP8AgG+p/Mit/wDW/wDj1Gyqkn+kf/F0cgyeSSL7RTLj/j383/lr/dok8r/lr+9p/mf88tn+41aQAZHHR9oh/wBVT5JP9b5v/LL7lQfZ/tHlf9NaOcAj/wDIX/oNH737NUn/AB70+Pyv+ev8FHOZFWOP/nl+6p8kf2e48r/Y+eo/tH2j/lr5MX8NFvJ/6B96tDUSrNv5v+ti/wB2o/3dFv8A8e//AEy+/XPMjkI7j/nl/wCg0Rx/63/nlUv2j/R/+mv9+oo/+eVQbcnIMj/4+PNl/wBynx+b9oi/55Usn+j/ALr/AIHSR3H2egCS4t4v31SW/lf6qH/W1HHHL+9/36kjrI1CTyv9V5S/79V5KLi4i+0Uz/j3t/KoAkt4/s//AC1ptLHUlQKBXqDzP9b/AMtakuLf/wDYpY4/9b/z1rI0Ed/IOKKZ5dFc5B0Ekn/LX/gG2mfaKj8z/SP+etR4/wCmVdFGBpP4iTy/+etH/HxUdxb/APLX/llsqXy4vs//AKBXoQOOYmyjy/8All/raI/+ev8Ayy2Vbt44v+uv+9/DUgQSf6RcfvYv+A1Uj/5a/vak/wCXmkt/9H82WtzIkj/49/8AW1J/n5aj8z7R/wDFVJb+V+9/er5v92lA1GSSf88v3tFvJ/z1/wC+qfJ5tv8Avfk/3Kjkj/0f/nrWhlyBbx/9MvN/26njk/6ZVUt/8rVi3ki/e/8APWWggJLiL/2SiTzf9b5VEcf/AOzT5P8AnrFQAeX9n/75+5/dpsklJ/01/wBbT5BFB5oloMixH5VV/tH/AEy/76plnT5P9IuJYv8AW/3KAJP/AIj79RyR/Z/++N9Ecf2ej/j4/wDsq1CAyTzf+WtR+Z/6H9yrFRyeV9n83yv+BUAP/dXH/LL91UEkf/kKi3k/79URyf6PL/01rI0pkFvJ/lqfJ/6KokokuIqDpDzIv9bUu/8A36i+0f8APL/YqSPza55lwIf33/XKWpvMm/1tHl/Z7f8A1v73fU8fm/63/llXOdBRs5Irj9181V5I/wD0Or8lv/rf+WUsVQSR159efunoYWBxfiy4/wBV/v8Az1ycf/LX79b3jiT/AImHmxf6rf8AdrAr4/Gz90+twQscf+jy1bs/N/1NQR/9+qns5P8AprXy9c+roG7HVHy5bj/7Gp4/+PeWX/nlUv2evMOyBTs5Ps9dRZ6fFcW8UtY0dv8AaP8All/3zWlo8ktvceVL/qv79c0/hPYwx2/hfUPs9x5Uv7qvRtH8r7P+6/77rz2zt7S4t/8AW/vYvuMtdR4fvPs/7qX/AJZfcb+9Xh1j6CjA76zs/wDlr5X8Fc34s8Dxaxb/AOp/e/3q7PQ5PtFvF/ubK1fsdccK3szSdE+UfEHguXT7iWLyv9xmrnZNP+z+b5X+tir671Twfa6h/wAsl82vJ/GHwvlt7jzYov8AgC17FCueXWoHivl/6qo/Li/1P+3vrrNQ8P8A2f8A5ZNFWT/Zf+t/dfwbK9D2x486JQkj+0eVW9H4fu7i382L+5VD7PL9nirW0vxJd2/mxeVL5X/oVMw5ChcaXLb/APfG+oPscv73/drpZJItQt/+eUv91qqW9x9n82KX/pnWRkYP2OX7PF5tQSW9d9Z29pqHlRS/3KytQ8Py29x53/LKtOcDi/sf/LL/AMdqO3j+z3Fa1xHVTyP84rQgZJqEv2fyv+WVQW/SX/2anyR/6qWi4jrUCCS4+0fuqrx/5arH2ejy/tHnf89fv0FkcXWl8z/0Cnx/88qfb+b/APYNQAR+V/8AZVJbyfZ6PL+tEf8Azy8nzf8AZoNSSSP7Rb1Ukj/0f/nr/s10Nvocv2fzfn/4ClV7i3/5a/8ALX+7QBhfZ5bf/wBDqP8A5d61pI/96qUlv/rfK/1VBkZckcX/ADy/df3KI4/s/wDqqtyf6Rb1HH/x7CgBkd59oqSSP/lr5v72L+Gjy6P/ACFQBPHJ/o/72qklvU8f/wBnRH/01/e0AUKWSP8A7+1auLemSf8AHv8A9Nf4KAINn1qOPzbe4q3Jb/Z/3tM/65f+PUEFeT/lr9+jy4v9VUmz60PH/wAsv/H6YB/11qPzP+mX7r+Cj93Vj91n/wBArcyK7/8ALX73+xUcdv8A88v3VWPL/wCWv/jtPj8qrgcc/hKNxJ/2282k8uKrkkf+tqvJJXsYKZ5deB2nhe4/4l8tbtvb/aK43wncS/6rzV/e/d/2q7az823/ANbX3GCmfE42Bbjo2fWjy/8Av1LUccf/AC1r6CB4RJJ/x7Gq9v8A8tqv7Kg+z/6RL/zy2V0QMiSPzf8A7Kkk/wCPfzf+Wv8Afojk/wDiKkj/AMpQBB5n2j/prRH5X72iSOX/AJa/uov4KP8AtjRCZlyD/L/+wok/560zzJf9bR5n/fqtSID/ADP+etElv/y1i2+VUdFZHQSfuv8AVf62oPs/2f8Au0f5eiST/LUQOcgl61Y8yW4/5ZL/AL1JH/wOofMrTnAfJH/z1/ufw0+O3/3/ACv4KYn/AJFqeSsx84y4j/0iovL/ANIl/wCeVM8z/wDapu/P+tqDTnGySUR/9MqWNzT/APlh/F5v/oNWXzj45P8AfqT7R/y183yv7/8AtVHHR/y71zmoeZ/o9Qf8vEX/AH3Utv8A8fH72ovM/wD26IGXOSXHm3Hmy+dR3/e0RyRf89aJJPtFx/7JUGkB8cf/AD1/74pkkf8Ao/7qXyqLiP8A0eiOSL7P5vzf8CrIYltb/v5aKY83knHzUVzga0cf/oFW4/8ASP8A0Ci3uP8AnrVDzP8AtlXRRn7hc4DJKnSo/L+0fvaXzP8AllXZAgj/AOXfyov++qnjk+0W/wDraB/y2pkcdMyH3Ef/ADyi/wC+ag3/AFq39s/1v/LL/dqhJ/zyreBzk8f/AD1o8uK4uPNplvcf8sqnt7eW483/ANCpgSfbP9b+683/AGaj8z7P/wB8UbKPL/0igz9oEf8Ay1/9BqaO3/5axfupain8248ryov3tPj/AMrVjJ5JP+WstEflXFvL5v8AwCmfZ/8AW+bKtPij+0W/7rZ/8TQRAbb/APHvLF/yy/d7ai8z/nrF/sbKnt/9H/6ay1HJH9o/660FkHmf73+xUnmf89d9Ecf/AD1/df7NW7eOKtTLkIJP+Pjzf+WX92nyR/8ALX/nr/eqPzJbf/lrViSSX/lrt8qsggVP+mX/AAD5aZ/y7/8AXJ/mq1JHF/8AEVTjj48qL/W/eagCxHb/APTKoPL+z/8ALX91U9xcS/Z/+eXz1U/660GlMkuJP+eW2WoI6t/9Mvl/e1H5n/PKg0I5LP8A3Iv+B1J+9/1tR/8ALv5Xyf8AAqsSf5auQ6IFeST/AC1SfaP+WUUVULiP7P8Avf8AW/7NW44/9H82L/pnv/791l9k1gEnm/vag8z/AMi/x0SXH2f/ANnqCSSvLxHwnsYU4vxRJ9nuPKi/1VYVaXiD/kIS/wDfNZPly/6qX+5Xx+NPsMEEf/LX/c31bt7eKiOP/lr/ANc0qSP/AOy+avk5n0lGBtWcf/oFbNvb/wCj/vf97ZWPp8ktx/rf+WtdHo9nFXnzO+ECCPT/APR5Zf8AVf3K2tL0yL7P5UtbOl6X9o/dVv8A/CLy/wDPL+OvLnUPoMLROZk8N3en/vYv9V9/5a1tL1SX/VS/9910v9ly29vFF/yyqP8AseH/AFvlP5v96vLrVj6CnA0tD1z+z/3sv/LWvQtL1y0uLf8A1v8AwKvL/sctv/yy82GrcdxLb+V+6aKvPA9X8yKmXFvFcW/72uMs9cl+z+VV6PVLv7R/0yraE/Zmfs/dINc8F2moeb+6Tza891D4by/+OV639s/567v3tHmRXH7qWJv96u+jXPPnQPnG48J3f72L/ll/drM/4R+W3/1VfUNx4Xi1C3i/dL/8VWFcfDP/AEj91Etd8K5x+wPnj+z5f9bF/f8Au1Xkjl+z/wCq8r569yvPhX9n/wBV/wAtf4a5PVPAd3b28v7pvK/3P3ldnP7Q550Dz397/rfnqT7Zd/Z5f3tdvH8P7u40eW6ii/1X364+TR5f+eX++9Bx+wMW4kluP+utVP8A2knyVtXGly29v5vzS1BJb/8A2daQmZ+wmZP2f/Rv9VVeP/j3rTjs5f8AVUSWf+trTnD2BmUSW/2j97F/qtlaclnLb2/7r/W1PHZ/9sov9qjnM/YzMW3s/wDSIv3TVJJZy2/m+bF/HXUaXp//AGx8qrGoR/aNH/1X72J/vrRCYezOL2VY0e3+0ahFF/z1eNKvR6f/AK2WoLeP/SJf3X8X3q1KPatY0P8AsfwP+9iXzYvn+WvEbi8/tD97L/rav3GsXeofupbuXyv+eW+qFxH/AMtf9h6yEQfaKjkj/wBHoj8r7P8Ax+bR5f8ApH/TKKtTnKMkctv5X/PKl8j/APZqb7P9o/1VSSW8Vx/0yrLnLMmS3qP7P/o/7397Wl9j/wCmX+5VR/8AlrWoDPLp8kn/AKB89QeZ/wAsqB/y2oAf/wAu9M/56/8AfdSW8f8A21o8ugCvJJ/6BVSOrclM8v8A1v8A4/8A7NWBH5n/AEyqTf8AWkqTy/8AnlQQM+zey1HH5X/7NSYi/wCeVR/8e/8Aqv7lamRJb/8AHx/n5qfH/wAtf++6b5kv+t82kkuKsz9mD/8ALaq/2eL/AJZfuqsf8fFEn+j/AOql82WuzCnn14F7w/8A6PqEVejRx/8ALWvMtP8A9H/5a/8AA69C0v8A0i3i8rfX3GCmfF42Bbt4/wDSP+AU/wAqWpI/9H/e/wDPX5aI5Jf+2UXyV9JCfuny8wj/ANH/AOuv92j/AL4pf33/AI5Uclx/zy2+bXZA5yfy/wDpr/wCjzP/AIiiO4/561BJ/wAe/m0wI/8Avv8A36t/urf/AL4qvUkkcX7r71WAeX/qv3tM3/6qpP8Al2qvWkDnJ/Kl/wCeVH+flojuKh/4+P3sVZmlMm8yoJPN8j/Vfvakkjpt3/y1/e/6rZ8tHISiWPyqguI/9yp/3v8Aqv8AljUEnSg25Blv/wAtYv8AlrU+z/R/N/4DRHH9ot/N8rypagEnn2//AFy/8eqTGcBI5P8Av7T5kln/APQqZ/y8UySStySPy6iqzHHRL1rnGR28n+WqeT/j3qOljf8A/ZoNOcI4/wDW0Sf+QqJI/wDtr/fpn73/AJZS0FieXUnmf63/AJ5Uslv/ANNf+A1Fcf8AfqucIFSSSrlvJ/qpap/Z/wDW/wDPWrdvHWR0EaXEWKKXy6K5wN2T/j3llqp+9/deV/yy+/T5P+eVSf8AHvWtH4AmR2//AD1/5a0sdvLcf9daP3v/ADy/4HT3/wCPiWu+BAfZv/2Kk8v/AEj91R/l6jkk/wA/3q0gZEHl/Z7jzf8AlrR+6guIv+mtWJP+Pj91VeSP/SP/AGetSCOP/L1bjvPs/wDqv9VR/wBcv9ymSR0GRe8uK4/6ZVHcebUH77/VfLUlvJ/rf+eVBzkclv8A8tZZv46tySRfvf3XlUySSL/lrVeST/tr/u1ZqMk83/4urdv/ANdap/5+apI/8pWpkW/Mi/e/uqPM/wC2Xm/fo8z7P/rf/Hak/dVkaQgVJI/9H83/AMfo8z7P+9qeT/R6guI60gMP/RtP/e/9daP3tSSSf88v9b/crMygEcf2jyqZ+6t7jzf/AB6n28lEcn2j/tlQBH5n2j/W1AP+W1S/vbcf9dai8v8A7+0GlMjuP+etEn/LWL/lrUklvF9n83/lrUPmf8tf9j56DQSSP7R5X/fVW/8Al3/1v/2NQeX/AMtYv/HqT7Z9o/1tchpTGf8AHv8A990//l38mKmXFv8AaLj/AJ6/xUeZLb1lP4TsgRy/8tagk/ylT/8AHv5v/TWo5PJuK8vE/AethTz3xBJL/aEv/jlQfZ/+WtT+JP8AkISxf7FZscn2e3/jr4vGn2WCC3/5axf7dXLf/SLf/wAcqnH/AM9f/Hq0tPjr5eZ9RDY1tLk/7+/wV0unyfZ/3tctZ12Gl+V9n8qL97XmVtj1cLA7TQ/NuP8AVV6Lpdv9ot4q5Dw3Z/Z7fzZf9+vSdHt6+arzPp6EC3Ho8Vxb/wCq8qo/7H/55VpWdvWnb2//AC1ryec7IGTZ6XF/zyXyv46vf2HFcf8ALJf97ZWnHZ/aPN/9BqeO3lt/3VbQDnMWPwfa1p2fhu0/55L/AL1a0dvVq3t61M+cyv7Di/e/d8qrdvo9p/zyrWjt/wDplU/l/WlA5+czbfR4v+eVEmlxVqx1JHHXbAzML+xB/s1UuPDcVx5vmxV2Edn/APF0+O3/AOmVdkJnOebXng/7Pby+Vt8r+NdlcJqnwn/0eX91/BX0B9i/6ZVVuNPrTnA+Wrj4Zy/vfvf7HyVzUnw7u/8Anl5UtfW8mjxf88qo3HhOK4/e+VShXNIUT5P/AOEDu/3X7qp/+Ff/AGj/AJZfvf3dfT0nguKqn/CH2n/LWKieJM/YHzv/AMK//wCeu/8A3Ksf8K3/ANV+6eX+9X0P/wAIhD/zxqT/AIReL7P5Xlf7FZe3NPYwPnG48Fy/88vK/wB2s/S/C93o9xL5sXmxS/wV9Nf8In/zyiqheeB4rj975VawrmXsD5b8QaH/AM+kXlf+i656PR5a+r7j4dxfvf3S+VXP6h8GJdQ/1X7r/ZrshXMJ0D5l+x/62qnl/wDfqvedQ+D8tv5v7r/x2uek+H93+9820/dVpznP9VPI5LP/AJZeVR9j/wDQK9G/4V/d3H7ryvK82rf/AAreX/llE9HOZ/VjyqS3qD7H/v8A3a9c/wCFX3dx/wAsnirJ1D4fy6f5v7p/uf3KOdGfsDzWS3l+z/63/cqD7PFn/Vf8BrqJPD8tv/rYnrNks/s/+qlrSFY45wMKS3/9AqrJHFWjcR/Z/wDrlUEldJmZvmTetTVJb/8ALWKoZI6AE8v/AJa1U/eVYooAj/661P8A/EVB/wBNf9mp47j/ANAoAW4/49/3VV4/+Pf97U/mf62oNn1q4EFSO4/1sX/LKpz/AMsaj/y1SSSV0HOX7Oz+0fvfkqp5cVvUdvJUkkf/AD1rooHNUJ7eOu78N3Etvb/61a4jS5P9b/ubK6Hw/HL/ANspX+9X2mBPkMXA6iST7Pby/wDLWL+Ci3823pn/AC7/APA6fHJX1lH4T5KsT+Z/y183zfN+TdVS48r/AJ5VYj/5a/8ALX5Pkp/l/wDPXZ5tdp5gf8fFvUsccX72k2Uf53UFwgSeZ/uSxbP4ar/+iqkk/wBI83/0L+9UdxJ/o9MCH/j3/wBb/v0/zP8AnlUdTxyRf88v+B1uc5BJHUkcctv/AKqX/vqj/ttRHJ/raUAgTyR/aPKll/8AHaqSW/8A6Hvd6kk/5ZUSR/8APKX/AL6pmpHJ/wA9ajj/AOuv72WiSiO3/wBV/wCOrWUy4Fv7R/qv9yqv2eGn2cf/AD1/v/dqOSP/AOwqACSP/pr5tQ9v3tWo4/8AW1HJb/62mAR/6RUn7r7PL9//AIFUcdElIBkXWmVJ/wAu/wD7LSXH+v8A+A0HOLGf9b/01+WiO3/1v/ji06OSpLiT/VUG0COSSmSSS/62Lb/t0W8f2j/vv56j8v8A55VkUQXHm2/72j/j48r/AJZVf8z/AHaoSf8APL/vioOiA9IvKGKKqfvfeiubkA3Y/wDprVzzKqSR0faP9H8r/brSgaVCf/l3/wBb5vz/ADp/dqSOT/VSyxeb8lVI4/8AprUn7yugwH76PL+z/wCt/wBV/eoj/wCmtH2f/llL/qvN31sZDPL/AOWVP/e/Z/8A2So/3X/LKpP87q3Ocik83z5f+ef8K02P/rr/AK3+GnySfaKjpQ+EPsljzP8A0DdU/mfZ7eL/AKa0yOnySUQIIP332ip44/8ASKZHcS2//LKnx3H+j/uov3v9+tAC8uIv+eXlU23/APItP+z/AGi3/h/dVHHb/Z/9b/coFyE8n/f3/wBlplJH5X/LWmd/4f8AboGT+X9n/wCWvnVH5kv/ACy/v1J5f/PKVaI4/wDVebLQAeZ/393/AHak8z7Rcf6ryvkqpcSf6RF/7LU8f/A/9rdQAeZ/o8tEn/Hx+6/5Zffeo/3tSf8ATXmgCOT/ANG1B9n/AOWVW5P+eVVY+sv+/QZQHyW8tv8AvYqguI/9Hl+59+rPmS2/m/vf3X92oftEX/oG+oNYEcf+kW8UVEcf+kfw/c+SiT/R7j/nr/sUW/8ApH+t/ufJWUzemH2yX/W/L/wGoJJP+/tSXEdQSRy2/m+V/wAtX+9XIehRJ/L/APQKqXEf/LKrf/xNV44/tH73/lrXnYk9XC/GcZrn+j6hF/01rntlbuuSf8TD/wAcf/ZqjJ5X77yq+Hxsz7fBEcdv/wAsqv2/+j/uv+Wu+qH/AFxq3byf6qvl5n0kDWs7f/nr/wCO12fhOz+0fvf9uuX0+SvQvB+n/wDLWvHr1vdPoMFA77w3H/o//oFd9p8f2fyvvVyGj2/2f91L/qt1d1pccX/LKvl60z6SEPdNOz/0itKOP/pl+9qpZ/8APKta3jrz4GfOWLe3q19npbe3qxXZA5+crR2f/wCxVvyJasRx1bjt66IQOfnKkcctv/yyq35dTx2f/Parf2f/AEetPZnPzlCS3/55VYjj+z29Pjt6sV0UwgGyirFRn/lrWhnMr+XVS4ji/e/+y1f2VBcdKDSBTkt6gjrSkjqD7PXIdEJlD7P/AJxUn2ep6Ky5zQZUclv/AKPU+yjv/wDFVJnzkEdvUclnVuOP/R6WOOtqYynJb0yOzq9JH/zyo2VvCYucyZNPiuLeXzf9bVGTw/af88lrpI7OiSzrqhWD3DgZPBcX73yoViqCz8P/AGfzYpolr0n7HUElnR7QOc4STw//AKP5vlVi6p4Xi/5a/wDfFeqyWf8AzyqheafFWPtBngfiDwH/AKP5XlV5H4g8Dy6f5tfW+oaXXA+KPDcX+tli/dV00axzToHyXqmn/Z/3Xlfuax69w8UeC/8Apl/t15fqmj/Z/N82J/Kr1KJ5c6Bydx/zyii/4FVfy605I5f3v7r/AFvz1Xk8r/7Kuk45wM3ZUeP+mVW/L/8A26g/5ePK/wDH6DMqeX/rak/d+9TyRy/vf+mVR+X/AKr/AHKAD/rlv82oLjzf3v8AyyqT/ttR/wAfH/bJ/nq4EFS36VLL/wAfNOjt4v3v36I4605zn5B9L5n/AE1/4HRHH9nqv/1y/wCB/wCzXZQMp/Ca3h+P7Pcfvf8AVS/crodHklt7jypd/wDsf7Vc9ockX2iGL/ll/tV0vmf8TD91/qq+0wJ8hjTpZJIv+ev+3sokt6qSW/8A6BU8cn+/5tfWUfhPjqxP5kVx/rd0UVEdvF/rfmllo8z7R/rakj/49/Ni/wBbXaeeFv8A89fnqTy5qjj/AOPfzaN9AEkcf+j1H/x8ebR5n/xdH2f/AJ5f99UAQeX/AK2L/YqSOz+z/wB6X/YpP+Xf/W1Yt/K/2f8Afq+cz5COT/R/+WVQSSVbuJIri3qpJ/pH73/b2VpCYchHcXH/AGy/2qj/AMv/ALVLcW/2epLeT/R/+mVaDEo6/wDbKo/+mUtSfuv+WX73/erOYEkf/TWX/b30/wDdfZ/9b5stQSf6Pb+bR/0y/wCB7qwLDfRvqPz/APWxU2PrLQEB0ccv/bKmSed/y1p/mVJJ/pFvS5wIfs9J5cv/AH9p8clM7/vaYE8flZ/4B89QSRxf/Z1HH0okk+0fuv8AVRRUBAkz/o//ALPT/M/+z20z/l3/AHX72o5JJay+yAv/AE1/4HSf8fH735f3tR+XL/45UEkf+tqDSmSfaP8Ac/4DRT7UeQpFFAzTuI/9b/0yqvH/AJWpLzzf/i6r/vf9bSo/ABfjk/0eL/x//Zo8z/W1BH5v/f2pJI66QH28cv8A11okuJftH/PX/eqSP/R/3VH/AFxqzIJI/wDVf7lR95f9ymyXH/bL+OnxyfZ/3XlVpyHPMj/496fceVb/AOql83/ZqTy4v+2v3NlRTxxf9cq0IJYP+ev/AC1opU/56xf3KfJ/z1/77/2qAgRxxy/aKtx+V+9/9Bo82H/nlVT97/21oLJJJP8AW/8APX7jPRH/AMspZf7myo/3txR++/55f7NaQIJJKfcRxf8ALL/gf+zTY7iX97F8ssX9ykkuPtFHIZBbx/8APX/VU+3/AOmVR1Y8v/W0chnzh5f/AD1/e/x0f88v3tSeZUf/AB8eb9zzfublrM0JPLoj/wCPfzaf9ol+zxfuvN+SoqAGySf8tagj/wCeVPuP9I/e/wDLKrH/ADy8qgIFC4t/9Hil8397/dqTy/8AR6nvPKqC4qDshAjt4/8AlrRH/o9FvJ/rak/6ZRVzTNIQI7iT7R/8XUfmf6P/AKr/AG91SeZ9n/5ZebF9yo/L/wDsKwOiAeX/AM8qZ9n/ANIqePzf9bLUH/Hx5teVij1cLP3jhPFEcX9oeVF/yySs2Pzf3v3K1fElv9n1CWWsuOOvh8wgfd4KY6P/AEj9zFViOT/SKbVqzj/1tfLzPpqEDoNDs5bi4il/8cr2Pwnp/wDqq828L6f/AL/lfcr27wvZ/wCjxfuvK/vpXzeKmfVYWBrWelxV0Gnxy2/7qoLOP/R//Zq0reOvnpzPYgW7OStq3krCjk+z1bt7iohAzmdJHJVu38q4rCt7z/nlWlZyV2Qgcczajq/HH/razLfrVj+0BXoQgcheqWs/7Z/o/wDDUEeof+h0zm5DcqWSs2PUPtH/AF1p8eoRVz850QLcclJVb7RT5JP+mtMz5CR6r3ElEclFT7Q6Ak61BJ/y1lqSis+cICf8u9Q/Z6nj6UUQNSPy6P8Al3o+0URxy1qASR/aKI46nj/49hUnl/8A7FAEGyn+VLRUnmVZkLT446j/AOmtSRyVpAgk+z1Hb2cVG+iO4+z1oAfZ/wDOKoXFvV+S4qOTyq5+QZz1xZ/62ue1jR/tFvLFXYXH+kf8tazLzyv3vlVpTNoTPJ7jw5DcW/lSxP5teX+LPA/+t/8AQa+h7yzi/e1xHiDT4vs/+qr0ITCZ8r65ocun+bXPXGny29vXvuueG/7Q/exba821zw39n82KuiFQ8etRPPJLP/R6qXEddDcWf2f/AFv9ysmSP/pl/v12QmefyGalLJHF/t/uvv1a+z/9Mqjjt/8AW1qZlKSP7PSf89qsSR1Xjk/55RUEBv8A9VRH/wBMt/8AwKpI46JJKsyHpUEkf/TWjf8AWo66KBzzJLe4/s+uojuPtHlS/wDfFc9Z2cVx5v8Azy2fcq/o8ctx+6i/1sVfYYKfuny+Kgek/uvs/wDrV/dJUHlxf89f+BVU0+SW3t/3v+t/jWrXly/Z/wB7X2GFn7p8fXgFv/11qxJH/wB/ajt46Z/0183/AFVegeX7Mtx2f2f/AFtV5KI7iW4t/N/y1FvH/rZfn/3a1GMjki+0S+b+6q9HJFcf+yVUuI/9Hi/561JJ5tv/AKqgyFjj/wAtSXHlW/8A11qS3j/0eKX/AL7qvJJ9nt5Yv9b/AB76AFqOOi3kpJP+mVbwgQLJJLUdSXH/AB8S/wDPKqkklMyHyVJ5n/TKmW8H/LWp44/+WUX97fS5/dNICxx/aP8Apr5tRR2/+j+V/t1H/wCQqk8z7P8A9Nf9usDSAfuv9V/3zRJHF/rajkoj/wBIoJgWLfyri3/55f7dV/L/ANbLLu+/so8v/llF/wAtfv1J/wAe/wD01/v7f4ay5Dcg8v8A+L2UlSR1JL/x7Q1qZQIP/IVRyRxT+b/zy/v1b2VD5kX72gCtH/o9W/tH2f8AdeU/+x/s0f8AHvb0y46VzgSR3EX2j/rlVeTyv9b5VR28n+j1J5n/ACyoNQ8yH/ll0oqunm4+6knvRQWbUn+j/wDTWqn+dtW5JP8AplTP3X+t/wCWuz7lZUfgCZH5cv2f/W/xVJH/ANNd9Ef/AB7/APs9En+kebXZAgtUz99UnmfaLjzf9j7lVPM/1v8A33WkDKY+4k/7+/x1DHby3Hm0bP8Alr/wHbT45K6DnI7eT7PcVoSR1R8v/nl/rd++pbi3+0W/mxVAFjzJf3v7r9196mXHSn+XNUcnlUoAR/8ATKL/AIBUn/Hv/wDF0JRHJ/21rQJklvJ/6BU9n/x8S/vf9V/eqGR4rj97F/3xTY/+mVBzkskf/LWo/wDj3t6nj837RD/ufPUklv8AaP8Arl99K0hMAk/5Zfd/2nqrn/v1/dqeS3/0f91vl+eo5PK/1UVHORyCR/6P/wDEVbt5Kg8v/SKjkT/Wyxbf96syySSOrHlxfZ/3VV/+mX/j61HJJ/qv++KALEf/AB8eV/yyqPzPtH73/llv2VJH/wA9aj8z/WxUGkCGSSnSf6R5tSW8f/LX/wAcai8j/wBV5UT/AO3XPM6KZD5f+WpPM/0f91T/ADP97zf4KZHJLb1zzOimR3Ef/PKo45P+esVSfZ5bjzZf+eX36gkjqDQt3H/TKqn/AD1lll/jqf8A4+KPLi/e/wDLb/Zrzax6GFOT8aR/8S/zf+WuzYlc9/y7/wDj9dn4kj/4l/8Aqv8AgNcL5f2evj8b8J9rgpluP/SK2dHt/wDdrGs4/wDSK6jw/bxfaP3tfEVj7jBHoXg/T/8AtlFv/hr2PR/K+z1wnhO3/wBHir0LT4/9dFXyeKmfZUIGlZx/6PVuOT/yLUdv1q5HHXlQOkPL/wDItPjs5avx29bun2/+55tdMIGcyjp9n/6HWzZ29WPs/wD6HVuOOuk4yp5f/PKqlxJWl5f+kVQvK6znKMl5VT+1Jben3Fn9o/7ZVRkt5bf/AKa1z84QgW7fxJ/v1ej1Sub8v7PU8f8Ax7/uqg05DrI7j/prV/7Z/la4+3vJf3tX9PvP+WVZc4QgdD5lSRyVmR3FTxyVAzTjkqOOT7R5tRx9aKC+Qtxx0zZRvp8cdbwDkGbKn/496WiiAQH0yk8umf8APamQR1HJcf62i4kiqpJcUGRf31X8+Ks37QPR6g+2fZ/3tAGlJqFQXF59o/6ZVyd5rEtZP9oXdx+982l7QIQO3/tT/lr5v/fVPj1yKvPby4l/1UVFn9ruP71HOach6FJqkX/2dQf8u9cvb6fd/wDLWZ/92uhs7OX919+uimc84FS8837R+9/1VYuoafFcf/ZV3cln/wA9azLzT4q6TSB47qmh3dv5vlfvYv8A0GuT1Tw//wBMvKlr3G80f/W1k3HhuL975sX8FZc5pyHzF4k8H/6RLLFXF3mly/aP9VX1FqnhD/W+VFXEa54Ph+z/AP2FdlGucc8KeBXFv/8AsVQkt/8AW16Vqng/7Pcf6quW1DR5bf8A1UX/AAOvQhUPPnQOXuLeqkf+j+b/AMsq2pI6oSeb+983b/v10QPP5ChHS1PJb/8APL/VVH5f+j10nPyEGz60/wCz0zf9an8v/lrW8DOZc0fyv3v/AC1p0ccun6xFLF/c+Ss3zPs/+qq/eSf8S+L/AJay76+kwUz5vGnf6PJ/qv8Anr9/f/eq9H/zy/2/nrN0+T7RbxeV/wAsv4qt+X/rfKl/32r7DCnxeJJJP+PaakjqWOzl/wCWtJj/AKbV7EDyAj8r/rl/cqfzP9HqpHH/AKP+9lqSgygSeZF+9/8AHKr/APPX/c30skf2f/rjsqOOtIASf9Nf++6j/fXFHmfZ6tx3H+j+d/qqZnCBQ8v7P/qov3tR/wCo/wCmVafmf9/dm9KqR/8AHv5XlL5v+1W8Bkcn+d1V6uSR/wCj/wDs1V/87q0MoEkcn+tojuPs9vF5X+t+ffUPmU6O3/1Uvm/62uc0gSRx/aP+WTebUmz61U8v/lr81P8AtFQOASR/88qkj/5a/wDoVL+9/wDsqikoN4ENvJLb3Ev3atUy3k+z/wCqp8c8X/LWgzKtTR/8e9SyW/8Ao/mxVWoI5ySPzf8AtlUF5/o/7qpI7ii4/wCetZFwI7eT/R/K+b+981Ekn+j/APoFOCS+T+6/1v8AHTY/9Ig8r/x6iAFWn1Yt4fm8qX/x6nyR/wDfqiYFVxz97Z7UUrR0VzmpoSSf67yqjT/yLUn/AD1/dVJHH9n82WX/AGKKBcyP7Qatxzxf8taqSSfaP9TRHH/yy/8AHK7IEE8flf63/llt+SmfaKns/wDR7f8AexL5v8G6lkt/+WssP/fNaQOaoJ/z183/AJarUEdTi3/0fzfn/dVBHJXQYEfmf8sov9T/AHan8z7P+6+b+/UEcdSb/rUF84+SSWi4kplv/pHm/wDs1Hl/8sv+eT0ATxyf9Mqkjj/5a/7Hz1HJJ/018qiOP/Wy+asvy/JVh9kfHH+583/nr/DUsn/TL+/UUf8Ax7CpI7f/AEeg5xn/AB70faJf3tSdpf8AcqvP/wBMov8AfrUC3b3EtRyRy/Z/+mtFvH/o8VMkk/1tBqT+Z/8AZ0eZ9aLO3+0W/m+VUnl1kZEf2f8A0j/W+V/tURdakkkqKST99+6/1n/slBBc+0Rf9df9qofMi/5a/wC/VTZ/pH/Aad9n/wBVF/y12UFwDy5bj97/AOO1JHJ9nqPy/s9x/wBdasR2/wD9lWczspkf7248390vlfx1B/1yiaH+5uqepPL/AOev73yvlSuA6KZUjuIv+Wv+t/u1Hn/pjU8kf2f97LUEf/LLyv7n3qyNA/dfaPJoqx5f+j/9dfnqOSuGsehhSh4kt/8AiXy+VL/qq898v/lrXpuqf8g+WKL/AFtcD5f2fzf++NlfIY34T7XBBHH/AKPaf89Yk3vXUeF4/wDSP/H65e36S11nhL/j4/4FXwmKPt8Ke3eF7P7Pp/73/frs7Oue8Nx/aLeL/vuuos46+UrH2FD4DSs7f/nrW1bx1m6fHW7Z28X2euc6JzLdvb/6PWlp8dVLOr8clBxzL8fSn1B9oqPfTIJJKjkki+z0yS4/1tV5Oktd0JmQSR1BUnmVUkkrA0gVLiP7R/yyqp5f1q3J/wA8qqeZ9a5uc6R8cdSRx0RyVYjkrMyhAmrTjkrMqxb3FHOachrR1Yt+lU7eSpI61GX4+lPpkfSirgBP/wBMqjo8z61LWoEUkn2ioLiSiSSqdc3OZDJLis24vJf9mrckkVZtxHTAryXktVJJKkptZc4QgZ//AD2/9mp8en1fjj/6ZVPHRA1Klvpda9nZxW//AMWtJHViO4it66IAW47OKrcdvWZHef6R5VX47j/W10QMpk+yqlx1q3HcRfZ/9bVS4krT2hyFG4j/ANbWTcW//LKtaSqkn+kVx85vA564t/8ApjXPapof2i3/APQ67OSOs28t6cKh2Qh7p5BqGl/6391/31XH6x4f/wBHl/df7lex6xpcVcRcW/8Ayy/8fr0KdYznRPHNU8N/63yv7nz1xF5H9n/1te86pp9eV+KNPit7iavXoTPn69M4v97UdXLi3/1tQeZ/39r0DyyvJH/0y/36I/8AyFU/l/6PTNn/AEyrogc5X8urcf8Ax7+V/wAtfv1BV/S/+W3/ADyr6DBHgYqHundeH4/+Jf5Uv/fNWJLf7Pcfuv8AgbUW8f8AxL7SL/vurccn+jxf99vX2GFPhsVAnl/49v8AgFVP+mPk1JJcS/8APL91/eo8v/SP+Afer3IHjkcdvUnl/Z/3Xyy0kkn+t8791FUEn/XX/gddJzi3FxL/APYU+3k+0VJ5kv8Aqvl8qo45P+WX/PKggXy/9bFVeOT/AJZVPH5tvced53+/UGz61ZY/y/tH73/YqCP/AI+P+etEn/TKjzPtH/TKtIEE/wD6KqrcR/6RV6T/AJ6/7FZtvHWhlAt/Z/8Apr/wOq//AKKqx5f+j1HJ5P8Ay1oNSTzJbj+79yqnl/62nxx/79NuJP8AtlXOA6SSoJJJf9VFVvy/9b/z1qCST7P5X/PWgIBZx/6PL/01p/8A0y/8fpkcdM8z7R+6o5C+cm+0f6P5NQR/+RaE/wCBVJJ5X/LX/vmoIgV/M/z/AHqs/uv+WtO8v/7NaguPNuP+uW+sjoJ/tH+j/wDTaoZJP/2lq1HH/o/73+7VGSX/AJ5VpACeO4//AGqZUUn/ANnUkcf2is5mQR9KKE87H+qorkNTSjuIqZJJ/wCh1B5f+7T5P9I/1VXQN6hJ5f2j/rl/fp8ccX+q/wBb/u0yzt/9H8qXfF5X8NRyf6PcRS10GBcjj/3qvRx/6PNL/wA8qoSSS3H72p5P9Ht/Kil/4FXRA5qhB9ol/wC2VSYh/wCeVQeX/wAtakj/AOevzf79amZX/wDRVRydKtNH9ogl8qJ4vm+7UO/60oTCBH+8qe3k/wBH/wCB0vlf+gbNtQSR/wDTJv8ArlWgD5P+Pj/nr/u0/wAymwx/Z/8AW06OP/W0EE/l/wDLWl+0fZ6j8v8A0emyf+jaDIsxyf8AtOmf/sUn7r3qxZyRf89V+5/4/QBH+6t/9V/33TJI/wDlr/4/Uccn+t/9A/u1PJcf6P8Avf8AlrQahHcUvmf/AGdJb/8AXL/gdLQc5P5f+j/vap+XLcXEv+7ViOT/AFsVH2j/AFsXlf7tBYlpH/o8v+5/FS/8fH/LX/YqP/l2/jok/wCWXlf98UGkIElv/wAe8v8Az137KkuJIrf/AOKqP/l3/wDZKkt/+/v8dZzNID/87qgj8397UkcdR3HSvPmdkJjJLiL/AJa/vYqj8v8A0f8A9kpfs8X2fyqdHH/pFc8/hOqjAk8v/R/3X92j7P8A89f+AVu6XocusW/lRRf8DWt6TwXL/wA8v3X3N1eHXxUF7sj6TBYWdT7JwGoeb9n/AHsXlVwOoW8v2ivVNU0v7P5sU2790/ybq4XWJP8All/zy+5XzeKrwqRPrcFQt8Rg2cf2i4rqvCcf2fUIov8Ab2PXO28f+kRV0nhez/tC4il/5a+anyV8XXPqcLA+hPD8f/Evi/5611ml29YXh+3/ANHi/wCeWyuo0+3/AOeVfMVj6igaVvH/AOQq1reqMXWrcclecalvf/ranjkqp5/+c1HJcUAafmVXkuIrf975tc9qniD7Pb/62uMvPFEtx+6irSmZch6TJrkX7396tYV54w+z/wCqrgf9LuP3UUzy1k+JNQm0/wD9kr1IQOQ76TxxL/qvK/4FVCTxpL/2yrzOTWLvULfyvKl/661z3/CQXf8Az1eL/Zp+wMvbnutn4sl+0fvYv4PurWlZ6pFcf62vIPDfiSX7RF5svmyy16TZyS/Z/wB7FXFOB6FCZ1FvJ/01q/HJFWFb3laVvcfaLevPnA9A045KtR/6PVG3k/8AQ6nt/wDSKwgZzNK3kq3HH/pEVUbeSr1v1rrgYGnT446jt+tXI461pgV/L+tH/LvVjZUclbzAoVRkkrSuKyZK4wIJJKqSSf8APWiSSqnmfWoFCAeZ/raSoD/y1qpeXH+j1HOdEIF/7R/z1qC41iK3/wCmtZO+szVNUit7eWuqjA45zNq48Wf9MvK/3qo3njSvKtY8Uahceb5UTfuv/Hq4i48Uah9o/wBb5X+w1epRwxz+3PpPT/HlXrfxxD/qq+abPxRd/wDPWup0PWLu4/1X72Wr9gZ8575b+JIrj/lrVuPUIrj/AKa14V/aktv/AK2Vq6HS/Ekv/PWuOcDSB6p9sqP7RXL6X4gi1D91/wCPNWl9oluP9b/31XBM7OQ0/M+tUJKk+0CqkklYc5pAoXlv9oriL+zi+0V3cv8Ay1rntQt/+mX+9XXCZ0chxF5b15P440//AF0te1ahb/8AkKvL/Hln/ra9rCzPHxUPcPI5I5f3sVUJI5f+2tbV5b/79Uf+PivegfLzK9nHFcf639zUklv/AKPL+9/4BU8dn/21q/p+ny3Fx5UUT10QmZ8hix28tW7eP/iYeVL/AHK7iPwvL9ni/dVzWoR/8TD/AJ619Jl/xHj42jPk5jpdPj+z2/72V/uVet7iKq9nH/o/72pPs8UH/oFfaYY/O8aSRyfaP++9tT3Ef+VqOPzf+WVEn+kV7J4gyST7R/01o8z/AKZf8Cojj/5a/wDANtH737P+9li/+JreBkR+ZF9nqCS3/wCWsX9/fU8nlf8APWpPL/79UzOBXj/0ioP+mvz/APAqk/5ef/HKf5lWMgk/56y1Jcfv/KlpLj/v7/s0638m4/1srRf7tdBkQST/AO9To/8Aj4il/wCWVWoxF+9ii/e/LVWT/wBG0DgSRyVUkj/0j/gH3qn2VJHJF9n/AHv/AHzUGhX/AOXepP8AprL/ALlSW/lf9cqguJP+eVZchkSRyfaKS4/65f8AA6bJJL/qvN/h3VF/y70cgDuPK/6a0n/TX/W0kf8Az1pz+b/rf/HaPsjJbOiPyv3sVEUn/LWWo5I5ag3GSSf88v8AgdLbyRU7y4vs9M2RQW/7r97QBJbf8e1RyW8VM/56/vafJH9nrA05yCOP/trU/mf6P/6BVeOSpI/+eX/PX7lVMiJJB9yip1j/AOmtFc5oSf8ATL/vuo/+Pfzf3X+5UklvL/4/VSOSW4uJfveV/eqKfwnROZPHJL+9qT/pl/47Uf8A0yqe3j/5a/8ALKuuBzTJI/8Aj3qp/wAvHlf+P1b8z/W/88t/yPUEkfMsUv8Av12QMCeP/nlUckn+j+bL/wAAaj/l2/4DSxx/6P5Usvm0zKBHHJLcf63f5WypPs//ADyiqOO4+z3HlVbkl/55UuQAk82CiPzf3X/PX+Oo/tEv/LWL/gVEf/XX/fogExn/AC2/9Cp8cf8Ao9Hl/wDPKpI/8/7VMmECOT/UVLaeT5P72p/3X7r/AHKoVZPsy1JHF+6ill/jqSO3i/e/dii++lR28n/LKX99TPL/ANH/ANb/AB0DDzIv3v3arx/9/at2/lfZ5aZ9nxcf63yv9qgUwgfH+qp/mfaP3Xlfvf71M8z/ALa/7dO8yW383/0GgxFk/wBH/wDsqWPyri3/AOB1HJ/pFRx/6PcVqIvySUzy/wDlr5X++392kTyvs/7qiOT/AJZeb+6rI2gWI/8Apl+9o7fuqSOSKmeZF/rYv9bQP2gY/wCeX+/R5n/LGjy/9H83/VS0R/6Rb/vZa45nRRCSp9Gs/tFxF/6DVT7OK6bwnHF/aH/A68bFVvZ0j6fAQ9pPkPT/AAfocVvbxful83ZvrqJLOL/nlWbo95Fb/uv+eXyVuxyRf8tZa/J8XipzmfsWCwUKdK0Tzbxx4bi/eyxf79fPfiT/AEfUJfNi/wBivp7x5qn9n6fL937lfLesXn9oXEsv/jtckKxvOhYp28f+t/8AH67DwXb/APEwirlrOP8A56/79eleA7P7RqHm+VXHX+A6MLA9x0OP/R4oq6jT7f8A0eWX/vuue0uP/Vf7ldZp8f8Ao/lV8pWPcgEcdT1J5dLXHM2KclxXPahqktv5vlV0Vx/x71zuoW/2j/tlRA25DkNUuJbjzZZf9b/crO0fS7vULj/VV1cnh/7RcebWzo9nFb/8sq7IGczW0fwvFb2//AN9eK/GCT/iceV/wOvo+OP/AEfyq8R+MHh//icTXf8Az1/jr26Ezx65s+H49Et/h/L5ssXm7I/m/wBuvCrO3/tjWJYvK/5eNn/AKsXHm/vYvNlii/uVXs/Ot7jzYv8AW7/v12Hn8kzqdc8Ly+D/ACpfN83zfuV7V4H0v/hIPD8UssX/ACyryO3vNQ8YeVFL+98r+9X0n4Ds/wCz/D8UX+ql2V584QPQoTPPdU0e70e4/wCmVW9PvP8AllXX+JNP+0ebXnv2eXT7j/gdePOB7FGZ1kdXI5Kp2f8Ax7+bV/ZXPCB0E9v5X/LWtq3rFjt5a3rP/wBkoOeZet46v+XVez/49xVyLrWlM5yCSm0VLH1lrpCBi3kdYVx0ravJPs9c9qFx/wB+v71c1Q0gVJJKhqKTzf8AtlV63jrjmdEIFCsLULit7XJPs9vXPWdn/bFx/wCyUQOkfo9nLrH735/Kpfih4f8A7H8Ly3f+xXfeF9Dit7f+Dzf7tT+PPD8WseH7uL/Yr3MLCB41Y8K8D6hpX9j3cV35Xm7Pn3V5DrkcVx4gl8qX91v2Vo+JNLu9HuJYpd3m/PWF9n/55f62vdhycp5fJM6jXPA8uj6PaXcV3+6lrW+F8kv9seV/sVyf9oahcafFaS3by/P8n+zXqnwj8Jy/aPtcv/fdZVDSEDqfEnw7i1C382L91LXl1vHd+H9Q8qWvo+4/49/3teZeJNDtLi4ll8r/AFtePOZ6lCBi6fcfaP8AVf62uo0+8l+z/va5O30uXT/9VXUWf+d1ePUPU5Dbt+lP/wCPeq9v1q5HH9o82sDMp3HWs37H/ra3pLf/AJa1H5f+tremanEapZ15J8QLP/R5Zfmr3HULevJ/iZp8v2fyv+WX8DV7mFPKxUPcPDrz/SKo+RNW5eR/6PLVHy/+/tfQQ+A+UnD3zZ8L+H5dQ8r/AJ5V6/4f8FxW9v8A6r/brm/g3Zw6hb/9Na9qjs/+eu391WHOe3hcL7Q57/hH4vs/+q/g+9XlfizwH/Z+oSyxRfuv7+yvW9Q8URaf+6q/9ni1jT5f++69nBY32czPMMs56R4jHbxf6qWmSR/62L/vit3xJpf9n3Esv/jtc9cdK/TsFU9pA/C8fT9nOcAqOSj97/rZf9b99Hpkn/Aq+ggfOEf2j/nr/wAAoj/0j/7Kjy4v+2VT/Z/+WX/fFaQMiG48r/W0kckv/LWo44/9I/e0fZ5f+uv+1WkCBlxJ/wAtYqj/AOXfzfN/e/3ak8yX7PT/APnrL8nlfcrUyKnmVPS7PrSyR/Z/3VWSRJJ9nqT/AKa1H+8/2akt5P8AR/3v7queZfIR+ZF/+zRP96pJP+Pfyvl8qo7f/nlRA0I7e4/561JJ/wBdaWSP/plUXl/71amXODdaVY+fKpJKkt4+v/oVZEwI/M8j91/zy/8AHqW4vP8AR/8AplUclvL/APZUeX/z1/1VQdRHH/8AZ1L9opI4/wDll/qv96o44/8AW/uqALcn+kVBJHFU8f8Az1qCSOgBlv5Vv/11pLySiP8A5a0z90P+mv8As0AEdP8A+2X/AAKmSR/8sqn/AO2vlVzTNSB/3R2elFSTxnI83bmiswLX2g1BF1q5JHLb+bVaO4+0XEv7r91WkAmEkc3+f4qsW3/Hv/wOq8cn+ti/74qxeR/Z/wB1/uV0gSRyUklx/wDtVUjj/wCWvm1bkreBxTDy6g/56/8AfFT/APXL918n8VM8v/Vf8ta0Ai/9G0scktSeX/y1/wDQqPtFBqPk/wCeX+xTreeL97TY/wDv7L9ypPs//LL/AGaDKZH5lSW8n2f/AK5fx1HJH/rf+eVM8z/llL+9oCBf8v8A1svm1HHb/wCj+bFVe3uPtFW47z7Pb+VFQAW8ctv/AK3/AFtSSW//ADy/4HUH/HxcSxUeZL+9/wDHf9qggI/+Jf8A3fNo8v8A0eL/AJ67KJP9I/df+PVPHJQBBcf6P/yy/e/3aI/+WUstWJJP8rSR/wDslAEEf+j3H/PKrcnlfZ/+AVWuP9I/dS/79Lb/AOkUC5A8v7P/AN8fw1bt/K/65S/x0yO4/wC2X9+n2clQMdHb/wCkeb/yyiTft/vVLZ0397/36Skjt/8AR5f+etBlyBJH/wDtVHb+V/qv+Wv39n+xRJJ/o8Xm/wCtoj8n/llXNM7KJHcR/wDEw/66psSup8H2f/EwirnvtH2euw+H9x9o1Cvl8x/hH2OT/wAeBs+MJLvR/wB7F/vfLTND8YXdx/rZf3Va3jyz/wCJfLF/yx21xel2/wDo8sUX+q/v1+W14H7rh4e4M+IniT+0NPlhh3/79eRyW8tvb/8AsjV3fiSz+z/3q568j/1v7qsYGNaBQt/+esVeo/DPT/8ASK4TS4/tHlS+VXr/AMO7P7Pbxfunrz8VM6MLRPRtLj/1X/fFdZp/Wues4/8AR66HT5P+WXlf8Dr5qoepye6Xo7el+z/+gVat+tH2c1gQZMlvVT7H/wAtvJrpfs/2f/trUH2etS+c5r+zpqkt9PrZkt6sW8dMz5yvZyS/8tYqqeJPD8WsafLFLXQ+X/8AZ0yS3/0eu6EzjnA+f9c+F93b3H7qL/xyszT/AAHd/aIv3T/7bV75J5v/AO1WbJH/AK2uj2wQomF4H8DxafcebLt83fXqkd5Fb2//ADyriftEtv8Auoqjk824/vVxzrHRCgdDqmsRfaPKrFk0uLULfzfNXyv79ULezq3HZy1yc50Q/dkel+V/aEtp/rYq3reP/R5ag0vw/wDZ7jza0pI6ymac5BH/AMfIrSs6oW//AC1/9Dq/bx/6PWcDP7JrWdX4utZtv0q95ldJzkVLJcUx6qSSS1fOECpqEn+kVz15H9orZvKxriP/AJa1xzmdkDJuI/8A0D561tP/AP2aoeXLVuOSsDogc14kuJbi48qWqPh+4/s/UPN/5ZV1lxp/2j/llUcejxf88quAzW0vxJFW7b6xaXFvLF5q/wByuM/s/wCz0fZ/+/tejRn7M86cDm/iJ8N7TxB5ssUyRS15VcfDPULe4/1Xm/7de5SRy/var/Z5f+eRr1IYo54QPL9H+F//AC1u4q9U0eO00e38qKKp7fS7v7P/AKpqsf2PL/zxqJ1/aHRCEChcahLcVk3FnLcf+gV1Eelxf62oJLP/AJ5V5E5nRA5b+x5f+2VacelxVpfZ5qtx6f8A/Z1yGk5mN9j+z/6qr1vb/wCj1px29H2eicA5zN+zQ1Xkjra+z1UkjogZ85z15Z15d8TLP/iXzS16/cR/9ta4X4gaX/xL5f8Acr2cLM460PdPmW4j/wBbWbeR/wDLX5Ypa6zUNP8As9xWFcW/+tir6OE/cPH5PfPSfgX/AMfE3k/88q9i/wCXevJPgXp/+kS/va9uuI/9HrjmfUYKHunmXiSz/wCWtHgvUJv9V5v/AAGtnxBH/o8tcp4f/wBH1Dza6aB2Voe4T+PLP/SPN/2N9cLef8tq9F8Wf6Rb1wOoRxV+r5PP2lI/nbiCEKeJmZNvHL/z1/3aP+uVT/8ATLmmf+Qotn36+wgfATI/Mi+z/wCq/wBb/FRJcf8AkKjy/wDR4vvf3PlqOSP/AFsv+troMCSPyrijzP8AnlVeT/nr/sUzzJf9V/t761MieT/SKjk8r7PUnmf6r97/AMAo/wDaXz1cAKkcktSeZ9op/lxf89aLjyf+WVQHOHmf62KWL97/AH6ZH/pFv5VNeTf/AK2o0eX1oHzk0n/AZqjjuP8AyL8lSR/89aj+z/8ATKsi4Ekn+j/8tf3Wyo/L/wCWv+3so8v/AJ60eX/yyqA5CS3jl/5ZVHHJT0k/0f8A6axfw1Af+WtWTAP+PipP3X/LL/vuqtTR/wDHvUG0Jjf+Pf8A6a0kkn+tog6y0vmUAJF1p/mQ03y6ijj/AOetAC1FH/n/AGasSf6PUfl/aP8AVUEQJ4/+Pf8A561BcSf6P/qqPM/5Zf8AAKk8z/R65zeBHbmWaIHZ5nvRUaXX2T936UVlyGhrR2f/ACy83+Dfvot4/wDW/wDj/wDs0yOSn/aP+eVEAIJ/vVLJJL9nli/1tRR/9Nf++aPM/wC2tdkCCCP/AKa1bk/56xfvaj/4+Lirf7r7P/qv+B1pA5+QqR/6Rb//ABNSW/8Ayyloj/0fzYqfH5VamQy4j/5axf8AfFH/AB7+b/45UdvcS/aP/Zankj/1v/j70oGkxlvJL+9p8n/TWWl+2eR5UXlUSW8v+q/8cWtDMryS/wCt8qjyv+WX+zvqe3/496k/56y0AEdv9nuIpf8Ax2o/3tx+9qRKPL//AGqCCSO3lt/+uu+n+X/o8X+/sqBKX97/AMsv7tACH/lr/vUfvbepPL/0f+H/AG6LegyDzP8Av1/HU9uPtHmy/wDLKL71Rx/6R/0yipkfm/vYov8AvqgB8kn+tokj+z29M8z/AJ6/3/marfmUAVI6n8uWl8uX97UUfm//ABdAF/T5P9Hl/wCWv36nj/y9VI4/+WtSRx1BpAnk8q4/e0yz0/8A+LqSPyf9VFv/AN2o/tEv+qrimdsA8uL7R/0y2Om6tnwPcfZ9QtP/AEKs2Pt9z/bqTS5P9I83/b+5Xh4uF6R9Nl0/Zz5j1/xR/pGj/uv9iuP8N2/+kSxf+OV0ul3n9oaP5X+xWTo+n/8AE4l/5Zea/wB+vyvFQ9nM/d8vn7ShCRyfiyz/ANIrCuLOL/2SvV/EnhuLT/3v+trhby3ry/bHrchhafp/+t/9Br2Pwfb/AGfT4v8Anrv+7XAWdn/pEXlf62Xy69R0e3+z29ePiZ+0NIQOp0vrXQWdYWnV0NnXkBMt2cf2eryVBbx/6qrfl0EB5dHl1PH1o2VcIAVPsdSW9v8AZ6t7P9bUkdvWnIZFeP8A55Uf9Mqv29nR9npmfOYskcVxVG4s66T+z4aoyWf/AH6oNITML7H/AOgVH9n+0W9btxb1H9n/AOmVZch0c5jR2f8A6BVuOOr32f8AytFQQEflVBJJU8lvTLeOWuIuAW8dW4+lV9lSRx0Gn2S/byVb+0f5zWZHJ/yyq3+69605zAJOtQH/AJa1JvqvJ1o9oKBRuJP9bWZJWncf/YVQk/8AZqwOwqbKI46njjpkkdAE8fWp/s5qCOSrdv0reAENJ9n/ANH86r0lvUfl10nPOZjWcctxWtHb/Z/3vlfvanjt/s9XI46ZBFb9akqSOOpJI63MuczJLf8A1tQSWf8Ao9accdR+XXNOBpCZmR2dSfZ6t+XUkcdYUzQr/Z/+WVR+XV+T/nlRsq5wCBkyW/8Ao9UZLf8A1ta3+UqpJHXOBi3Fv/rq57xZZxXGnyxf8sttdZqNYuqW/wBot/8AgFdtCZpyHzpquh/6396tc9eaP9nt5f8AnrXqusaPFcXEtc9JZ/6R+9ir24VvdM/YE/wbs5dPuJf+mtexyf8AHvL/ANMq4HwfZxW9x5td9HJF9npe0OyhA4jxP/x7S1yfhu3+0ah5X/LL+/XYeKI/s9vL5tc94X/0i4l/9CWu7Dm9SfuD/GFv/o9edah/zyruPGF59nuJf3v+xXD6hJ9n/exbJZa/V8lhyUj+dOIZ+0xUyhH/AKP/ANcqjvP9IqSS4qpJH/01/gr7Sgfn8yS3p/8Ay7+V/qaZ5f8Ao/8ArXqe38quyBBU8v8A8i0fZ/s//TWpLiP/AJ5Uf9NfNpnOVP33/wBnU9vJ/wA9f3tR/wDoqmRx1YEGw1dTyvJ/4D8tQnpL5X/AqjqDMJ/vUVFVmOg1C3uOPK/5ZU+ST/llL/wB6gj/AOPf91tqv5ctBuWPtH+t/wDQqI5P/wBqm+Z9atRx1lyGXOV5JPtH/LLyqjkjouKZHHQAvmVWkjqyjeSaSSSK4oLiR28f+kUSR1JF1qOP/pr/AK2oNSSPzf8A7Kj/AI9//Z6PMlt6Z9ox/qv9VQAl5cfaLimfaKJP/ItL/wAe9BIkf/Hv/qv3v96kt4/9bSVZj/49/wDx6uc2gR/Z4aKdN/x7xceX7UVkaF37P/y1/wDH6X/l4/z81TXEn+q/77qvRAgZcf6P+68p5f8AbWi3ki/+Io30Ryf6P5X/AI9XQAeZ/wCh/JVuOSX/AFXz/wB/bVSO5/55VP5kv/LKX/W1sZBJ/wAe/wD01pkdx/y1/wBj50qOSSiSP/0D51rcgkT/AIHU/wD0y/5ZVHb/AOj/AL3/AJa7KZJHF/y1l/4FWUACSSX7R/z1/ubqnkvP9H83/nrVSPpViugyH2/lfvfN/wB6pI7v/W/e8qqdKkf/AO1Qc5bjeKXzf/QqSkuPKit4v/QqdHH/ANNf++aAGf6j/rntp9vJL9nl/wCetHl/637/APv1HsoLgSf8e9xFLRJ/z1qeT/ll/u1HZx/63/2b+Kgog31JJ5VP8v7PcS+bF+6qPy/+WVEJmQvl/wDLL/VfPRJ5v2jzf/QafHJR5f8Azy/8eoAmpsn+j2//AKHUcklWLfrNQahHJ9o8ryqnkjqDy/s9x+6/1tTx+b/y1/1u/wDhqDII5KkuP+mX+t/3Knjjl/1v+t/3qgk/6Zf3/nauKZ6FPYj+0S2/m+b/AOO1b0+T7Pcf61fN/u1U+z/9tf7n+1Ukf/XLyq8use7hT1TwPH9ot61pNL/0j/nl9yue+F9x9ouPK/5a7N9d9JH9ouIv3X8dflmaQ98/Z8grTqUSDxBb/aNP/wCAI9edXmn/AOkfuq9T1yP/AEfzf9iuBuLP7RcV8fUmfcQGaPo/+qlrtrOP/nlWTp8f2fyov+etbtvb/wDxdedOfumhtafHW9ZyViwdJa3dLt/+WVc8DnmW7fp/HV+O4qC3jq3H/wCiq05CCeOp/K/+Koj61c8umZFfy6PLq35dSRx1cIEEcdvUnl/Z6P8Aj3ol60+Q5yPy6q1bqP7PWZcChJH/ANMqI46v+XUccdBpCZT+z1D9nrVjt6ZJH/raynA0MzZTPLq3JHVfZXPM0gMjkoj6VFUtZwOkfsqf/l3ptFHszIKr3ElTyVUkp8gchHe9ZaoyVeeqkvSlM0gQW/SpJI6Lep/L+tYGhB5dPi6VP5dLHHVwM5j4/wDgdWP+mtRxyVJXRAwCpLfpSbKsRx1sAVP5dR+X9asVuc0yvTJI6nkjqSSOg0gVNlMp8nSjfXEakEkdRydKn8yoJOlaigV5JKqSf6PViSSWoJPK/wC2tZch0lC88qsm/wD+PeWtm461k6h/x70QLPOtUs/9bL8tc9Jb119xby/va5/UI/8AW/8APWu2n8J2QLelx/Z7f/2auzs4/wDR4q4zQ/NuP9bF5td1bx/6PW8IDOP8aRxf2fLXL+H/APR7fzf++66nxxJ/xL/K/wCWtcfeXH2fT5f+euyvp8voe0PHzGv9Xw85nNeLNUiuLiX/AKZVz0f/AD1qfUJIrj/rrVXzP9b/AL9fsOXUfZ0uU/nLHVJVak5leSP/AEj+H/bqAf8ALapPs8tx5v8A01+/R9nr3IHzcyOPzbj/AK5VPHH/AN+qJI4v+uX+1VSP/R/+Wvm/7VdnOYFi4k/0j/plSySVWk/0jzak/wCPe38n/lrTMCSPyvs//oFQeXN6VP8A9Mov+WqfPuqDy5be3/dbf91qXOVyEf73z5Yv+WX+zR9n/wBH/dVYjji/e0/zKYFD/l2qSOOnx2/+tpkccv8Az1oJK1SydKk/56/7nz1Xj8r7PVm4zzPtFPk/y1Ecf+kVYt7j7Pb1BkVo0z/8TSeb+48qk8z/ALZVJ/11if8A3qyK5SlUvl1HHHUkfSg0CP8A5a1LJ/8AsVF+9uP+uVSSSRf+yVBuFvH/AM9f/Hqj8uiSOp7eOL7PQZDI5Ps//XWn/uv9TTI/+eVPkt/9HrA1IP3X2epIutRxx/Z6t+Z/o9YgRySRfZ4vM60VU8jz+aKgs0/L/wC2sX9+iSP/AHZaPM+z/uoovN/jqP8A4+PN/wCWVaQ+EgO372p/Li/1tUbjzbej97/8VW4D4/8ApjViP/nlUfl/6PLL/wAtd+z5aijkl/5ZVpA55l3/AI9/N82o/Mi/dVHJ3/8AHKjkj/1taTJgW/3VvRHcRf7FMjqPzPs//wARUlElv5X/AFyo8v8A561HH0o8v/nrv8r+/XUZE/lxfZ6Zs+tPkj+z+VFR5n/bKgOQsSf6R5X3aLeP/W1X8ypYbjbB5sv/AC1oIJo5Jfs//AKZ5kX72iOOX7R/45Uckf8AyyoAkt/+/tP8uoI/3Fv+6qTzP9H/AHUX73+OgyK/ly/aIvv1f/de/wByiSSL7RF+5835P/H6kuP9H/1sX8FBuVJP+Pj/AFvm0eZ/o/8AqvKqO4j/APs6ljkoMBI/+uSf71W7eT/R5f8AtnUNxHFb/vf+B/LU1v8A6R/8RUGo+P8A5CHm/wCti2VJHcfaKI/9H/1u7yqXZ/8AFUCgTW9xF/11o31Bb/8ATL/fqx+5+0f6397/AALXNM6KZEf+WtOt/wDyFU0cf/TX97UHmfZ7f/gb15Vb4T2KJ6D8L/8AkISxV6xceVb+VLXjvgO4+z6h5tezSRxXFv8A9+6/NM3h+8P13h2f7oj8UR/8S/8A4BXExx//ALNeg3n+kW/lVxl5Z/Z7j/plXwtQ/R6Myc9Yq2rP/plWZ5da9nJXmzO01rOOt3S4/s9YtnHLWtb9ag4jWt/9IrTt44qoRyVbt5KDOZfSrcXWqEclW46uBz85b8uo5LiiOpPLrogZkHl/WpadUfl1qQQ0+3jqfy6sRx1xcgEfl/8APWo5OlX/AC6guLeoFAq1WkqzVaST/W/990HRAq1n3klWJOlZklxXHP4TsgD0fvqgkuP+WVEf/wBnXMamvRUcclP2f62uiAoFOmY/6bVYk6VXrUY2q0vSp5Kgl6VzVCxkclXtlUqu2dxWIFiOzqeOOo4+tW4466uQgg+z1J5f+tp/l/WpaDm5yvsq3HHRHH/9hU8ddEIGYzy6kqaO3ojroOchqGr1RS9ag0gQSVQk6VeuPKqpJ1pezOyAyTpVSp5KgrACncVVjkq3cf8AHvWbQaQI7ySsm8k/0etbf/raydQ/0e3oNDl/+Xj/AIBXNaj/AMfEtdRcVyesXH+kSxVvTOyBf8P/APHxXoXl/wCjxS/8Dri/C8f+qrrNUuPs+n/9ckr06EBnC+KP+JhqH7quP8af8e/lV3ckn2jzZf8AY+/Xl3ii4+0XEv8A0yr73JcN7x+dcUYr2dH2UTl7iSqFxHL/AK2rcnm/6mX/AFVMk/55fNX6hQgfh1SZXjj+z/vf+etEn/TX+5VmTzfs9VpLf/lr5tdkDzRf3X+q8n/gNRyW8Vxb0vmf63yqTzK1MhKZ+9uP+WVSeXUf7r7R/F9zfVwII/8Aj382j7RF/qvNSmSSf6P/AK7yv9iq/wD0y/8AH605AL9v/wAtv++3qp5f2f8A1stFvcS/Z5ak/wDIXm0fYAPtH2f/AJZf7tG//R/N/wDHKf5dEsn+j+VWcJmRU8ymRxy/88qJetT2/wDpH+q310GpH/x70yep5P8Aj4/9lqN1M372X/gTVBkMjjp+/wD1VEf+WqSO4+z/APLJayNIB5ctVPM/z/dqfy/+Wv8Az1/ipklv/wAtag0gR29x/o8tTxyRXH92qnl/79WY4/8AR5f/ABygOcSSOj7R/pFR/wDTWj/2rQAWn/LX/nrU8kn/AH6/2qg8ypP3Vx/1y/grnNIEfmf89f8AllRbyUWcn+jyy1BJ/wBdaBlqPp+825oqOGT5aKyA0JJP/Iv3H/5Z1HJHL/8As1J5f/kKo7j/AI+P3X9zfRAsj/e/+OVJHH/z1qOOP7R+6/8AHaP+u1aQIJJH/wBb/wB9/LRHHVS4/wCWsv8At1PHXRTMiSS3/wCeX9+iz/0i3l/3v4qjkk/+zqSOSuiZAR/88qaP9IMv+7upsnm0Rx/aPNohAyJI+lPi/wCPinSyf6PF5sXH+zSR28v/ACyieWmVAkjjpPLi/e/+h1Jcebb/ALnyX82o45P+mX8FKBYzy/8AW/8AfdSR/wDPL/VfxU/zP+eWymfvK0OcsW8n2f8Adf62kjk/0j/gFMjjo/dfuqDISpI5P9H/ANb+6o+z/aKW4ki/9koCAklx/wA9afJcS3H+tqrRJHQBJ/y3/wCmVWreP/W/89dlUYPvU+P/AIF5v3KDSBbj/wCev/jlR/aJbeneZ/yy+fzf7lTSeb++83b5v9+oGTxyfaP7/wDu1HJJ/wB+v7tEfm/8stnm7N/zVZkjiuPK/er9z56C4Do44vs9M8v/AJa0+T/R/wB1FRHJ9n/e1zTNKZJJby/Z/N82q/8A8TVj/l3qp/z1i/8AHq8ucD2KJ0Phu8+z3EXm76+gPD8n2jT4v9yvmm3klt/+Wte6/DfWPtGnxRSy/wCq/gr4vOqHu8x+gcP4r2dX2R3cccVcnrlv9nrr46o+ILP/AEf91X5ZX+M/XKEzi9LuPtFbtv1rm7e3l0+483/brpbOvOPUp/Cbun/8e/72tKOSKsmzuK1reOs5zOefwmnHJWlb1ixdK0rfrTOM1KtRyVQj61bt5Ks5+Qv0W/m/Z5Zf/HKj8ypI5K0gAVJHSVJHXSc5J/y7U+mb6ZJJWRpASSmXElEklULiSWueZpyEkklUJJPs9SXElZlxJ/o/+trnnM0hAZeSVmSSVJcXn/LKqNefOZ6EIE8dW446r2/Wr1NGhYj61JJJUccf+tok61uQMqKpajjoLI9lVLiSr8lVJK5wKkclT2dxFVSSlogB0lvJWn5lc1p8lbtvcRV0QILHl02neZU8cldEDnHxx1J5BqOOpK6IHOPpZI6j7fvaPMrU5yvRS+X9aJLf/lrSgbwIJKpydatVVk/5a+VWkzohMgkj/wBHqpcf5Wp5OtULivPmaEF5JVWp/L/0eq8kdQakFxWLqFx/ra1riSsKSguBhXlx9n83za5r/kIXEv8Av1b8QXH2i4li/wCAVf8AC+hy/wCtreidp0nh/S/s9v5tVPEF59o/df8AAKv3mofZ7fyoqybf/j482WvocLC55+IrezheRha5ef2fp/8A7LXkl5cfaLiX/wBBrs/HmqfaPNi83919yvPbiSX/AFX/AI7X6vlGF9nT5j8H4gzGeIqkf2f/AFv/AI/UG/8A7+1P5n/PX/vuqHmV9ZA+CmSfvbj91/6DRJ/0y/75qT7RF9n83/gG5aqXH+j3Hm12QOfnH+Z9nplvHR+6uP8A0Oj97b1oBH+9/wC2tQSf8tZf+WtW/MluP3tV5I/9b5v+trSBBJ+5qC4t/wDlrU/2f/R/3X+q/vUVoZc5Bbx/8tasRyRVFJJF/wBdaJP9H/5Zf7lc/IAfaKjj/wCmv/fK0eX/AMtaXzJf3tHIEA/7ZebUcfSp/tH/ADyi/gqCg1Dz5aj8uX7P/wBMv46kkk/5a1E8+IP3X+rrT7JEBsXWjy/8tT7f/nrTJJKz5Cx/2j/R/NpkklRx/wCol8qpI/K+z/6r/vl6gsI5P+WX/LLbUfl//sVJJHVeSOggsfZ/+eX/AHzUEfm1bQfuP/Zqr3H/AEy/dUDhMkk/0j+7F/fSiS3+z/uv/H6I7j/WxVHJJ/36/wDQqx+ybhHH/wA8v/HqPINW7eOL/rl/co2VIFF/NzRUk5lmIPmbaKyAvS3H/LL/AMeqPy/+mq1Ukkqf/l3rOn8JvMPL/wBI/wBb/wADouLimRdanvP9It67IGZDHJ9o/e/981d+0f6PVTy//wBipLe4l+0f6r91RAzgEkf/ADy/4HUEvWp5I6jjj/56/wDAK6OcwHeX/o/8fm06Pyv+2tEf/Hx/1yokj/0j/PzVpzmRL08qWL978lJ5kv8Aqv8AVRf7NHmS/wDLKLyvn+/RJ/yyii/ub6ZqSSeb/tS/3/8AZpPM/wDs6Zbyf9NaI6UDLnJ5JIv+WX+t2bKI4/8AR/8AW0SSf6391RH5VaEDHj+z/wCt/ub6nkp9x/zyli82mRx/Z/8AprQA+3t/9H82qkcn+tqx+9/df9NaPLi+z0AR/wDXL/cp+z9x5Xmf7e6of3P+1/v1as/KoMiS3j/0f/prRH5VSSRxfZ/3Uvm/7FTx28v/AFyl/uVnznRyFSPzbj97/sVLceVb+V5VO8yW4/8Ai6jkk+z+b5sX+q+StA5Cx+6/ey/P9z7tQW8cv/f2i3j+0W9Pjj+z/wDfb0Bzli3j/wDIXz0RyVXkkpkf/PWueY4Fv97b/wDoFHmf62nyW8v2fzfNf/cqG4k/1tefOB6dOY+P/gPm16T8N9U/s/UIov8AnqleV28n+t+9XWaPeRW9xFL5qRfOmxa+ex9H2lI+jy6v7OrzH0lHJ/o8VSeX9awdD1D7Rp8Vb3mfWvyPG0PZvlP2vBVvaUoSKGoaXFcf8sqzY7eW3/1VbdUpI/s9xXgch71OZbt//ZK07esW361rW8lYGkzTq1b9aqRyVbj/APRVBnyF+zkq3HJ/razLfrV+PrW8IEGnF1qeqkdWa6Tm5CaOkpY/+WtJQYC+Z9ar+ZUkfSo5JP8ASKy5y4QI7i4qj5n+t+/U9xJVSTrXHOZ2QgUbi4+z+bLWZJcf63zav3kn/LKsWSuPnOyEBkclTxx1B5dXoulchpAkt+lW7eP/APaqh5lW7e4+z0xm19n/ANHi/wDH6g/6ZVP/AGhVf7RXUc5B5f8AraZ5dW99FxH/AOgVnMsoeZVSSOp5Lj/W1B5n1rA0gQf9dqr3EdLSSUBANPuK3o5K5aT/AEetazkq4ByHQ29x/wA8qt28lZVv0q1H1rohM4+Q1o//ALOpKoW8n/LKrEfWKuymc4DpLT/LokqH/vqukz5B/mfWj7QKSoJJKyNIQCSSoJKkkkqpcSUGpBJJWZJJU9xJVG4rkN4EfmVB5lJUNBoR3kn+t/e1iyRy/vYov7laVxVWOT/7OjkM4HO2/hv/AC1dZp9nFp9vTI5Kf5n+j/x16FCBpznN6hHLcahWT4o1z+z7f+D/AL7rpLz/AIl/my14z4s1j7RcS/8ALX+5X3WUYLnlc+D4gzP2VP2cDC1y4luLiWXzf9xKyri4l/1v+x95afcSfaKrXH/LWv1jC07QPxavU5+Yh8z/AEf91Udvby2//TWpJPK/2/NojuP+2VejCB5JU8v/AKZf8Ao+0f6PLF8tW5P+Pf8Adf8Aj1UPs/8A6H92tTnCOP7RceVU/l/6PLLL/wAsqks/+Wssu2Ko45P9b++X+/VllT/nrF/47TPL/wC/u+rclxFcfuv9VUclv/6HXQc46SSKG38r5qjM8Vx+6i/dU3/XVB5f+/QYwLcccVvS/wDkKj/j4/65VX/d+9QWSf8ATKn/AGf/AEf/AOKpkaVNQRAoydKj/e/8tasSSf8ALKiOSlCBtAjb/j3/AI6r1ckki/56/wDAaqRda0ADHTKsS/8AHzUUvWoLgRx+b/qqn3f62KL/AJa/eo8uX/W/+P0Rx/63ypf+B1zlAknHl/NL8vytUHmUR9Knj/65L/vUGQ3zKSSSn+X/ANNai8z99mgBU8ot+6/dUsnm/wCq/wDQqP8AprR5fn3FB1QH+Z/pH+qqCS4qe3klt/8AprFTfs//AC1rnK5wsfI8kbt+/vRUlrJFul/3qKyGWZLf7R+5ii/1Sfeqr9nl/wDsq0o/9I83yqoXEkv/AC1mogWQRx/62n/8e/8Ay1pkkn/PLb/t1PHJFXRAgj/640z/AJeKJJP9Ip1aQAlkk/0f/gdEfSiT/ll+5f7lEcctaGRLJ1/6Zfx0kcdH73/tlspn724/1sv/AACiBBajk/3f7lFxJ/y1/wCeSbPlqDZ/0xqSOP8A1vm/6qugy5x6VHcUz/rlT/M/0fypf+AUEDY0/wDQPmp3/Hv/AKqljj//AGf71JHQZC28n+kfvf3tWPMix5Xlf8CpI7OX9792o5Leg1JLeP8A+wpkkdSSSRf7VNoMCDy6nk/9kqWp7iOK48qX/wAdoKgR2dW/Ml/ezVHJH/o8tFnJFb1nyHQWP+eXlf3KrySf8takuLiKo5PK/wCetaBzli3k/wBbTJKfZ3H2fzf+eNR+Z9ouJf8AlrUGcA8uX7P+9qOOP/SP+uVSSSfaP9bRceb/AMst/m1lOZ2QgX45Ps9v5VVJP+WvlVbt7iX7P/qv3tUJP+ev/PJK5DshAX97/wAsq1dLk+z/APs9ZMf/AB8f+P1bjk+z+b/4/XnVIe6d9DQ9q8B6xFcafFF8/wC6rvo/9It6+fPCesf2fcV7VoesRXFvX5xm2C+3E/VckzCEqXs5GzHHUFxH/pFTxyRUXEkP72viJ0D7ijWKdaFvJWTHJ/ra0rOSvNnA7ITNaOT/AEetOO4/0esmO4q9byVywOw047irdU7frVyPpW0Jmcy9byVYjkqhHVytoTOMteZUfmVBJJUnmfWqDkH+ZTJOstRySVBvrjqGnIRyVBJHT/M+tFYHRAydQjrGuP8AR63byP8A0esm4jrmqHRAgjqfH/TWo46Y/wDy2rA05A+0xU+O8/8A268z8aXmoW/m+Vu/3qyfD/ijVbe48r55YqA5D2qO4/5a1bjkrmtL1T7Rb/vf3X+x/dq/HqFWHIbP2j/R/wDpr/BRcap/o/8ArawpLj/9mqklxUc5n7Ev3l5UdvqH+t+7XCeJNc1D7P8Auv8AW1ylnqGq/aPNlleg0ge1RyURyVz3h/UJbi3/AHtaXmUGpJeSVpaf1rF/4+K3tPs6DI1re4qf7RVS3qSuuBzluOT7PV7zPtFZvmVPHJWkJnPyF+So/M+0UzfUfmf6PXZzmfISb6j8z/lrUj1Xk61Awk61UuLipPMqCSSg3gUJKoXEn+tqxcXEVUJJK5zQg8z60/y6j/5eP+utL/z2oM5zK8kdQXHm1b8ypI7eL7PXXCFzn5ypb9Kt+X9ajj8r/VRVi+INUit9Pl/e19DgsL7SfKebisV7KlzHGfETxJ9n/dRS/wAf368vuLz7RcebWn4k1SXULiWL/llv+9XO3En/AH6r9by7C+zpH4hmmNniKs2SVUj/ANI82KWp5JIv/H/klWqHl/639633K+kgfKTmQSf8sv8Ax+iPzf8All/rfv1JH5v/AGyok/0f97F/ra7IHPMg/wDINRp/yyo+0fZ6nkkl+z/w/wB/dWhzwmQRx/8A7NP8uL/9mjy/9Ill/wDHKkjji/560GntCCS3/wCWsW3/AHajik/5ZfPU8ckVQSf9Mq1MCaFIjD/F/wABqHy/tFInP7qKpbeT/wBA/iqyYQI6jjt6g2Vc8yL7PF/yy/v0FFff9akkkpH/AOWtHmf6P/z2qBQIP+Pj/llUkkn/AKDU8cn/ANnUMkf+keb/AOO1ZoJJb/6PVf8Ae1Yk83/VVHvoAPL/AOetQSR/Z7ipf+utJ/y7/wDoNQPnH76h8unJ/wBdakkk+z3H+t/3KwNCpJ0qb/j4qWT/AKa/vZf9lKj8v/R/+mtIA/66/wCtqF0i8j/2apP+Pi3pscn+/TAWPzf9bSeXLVj/AJdqk/1Hm/vaRcCCOT7PT/8Al3/65Uz/AJeIov8AZ3Ukclc4EHmUVPHb0UAWI/8AR6juLj/SP/H6kkj4l/5a1V7R1lA6A8z7R5v/ACy8r7lTRyRVGkn+keV/yyqCT/R66CCapd9Rx/8AHv8A+P1YjuP+/VaQAI4/tH/LX/bXbRHcfZ/3v+tqP3/8eojt/wDWy10mUAuLj/R4qPM/5ZVJcW/Hm/8ALKq/+dtKBnULEclAn+z/APoD0W8kv/LKKjy/tH93/gVMwF/4+PN/3qdJ/wBNf9b/AA1JJb/6qL/nrR5f+t8r/wAeerAjjk/+zpaf/wA9fu/3Kk/df9daAI5JP9HqS3k/5ZRfvf8AZo+z/wCj1Hbyf88ov+BUGRJJ/wDYVHJ/wOjzPtH7qnfa5fI/9moIGxyf/ZVJHb/aLjzajjj/APiqv+Z/ueVQbwI/tEX/AH6qDZ/vf3qn/dfuv/QKjjj+z3FBpzklv/pHmxS/3Pv1JHb/AOj+VUccn+kf+gVJJJ/01T91/CtBzh5cp/65bPnp8f8Ax7zf9NaioqDSmWZPK/1v/PKpLeP7Rb+b89RxyVJJcRfvf3P+/XOehTJ/+msUtSR2/wDrZaqSR/Z/9V+9p/mf6PXOdHOQSSf6R5tW7eT/AFvm/vaI/wDnr8lQW8lc0zogXo7yKup8P+LJdP8A3Xm/7FcnHH/2ypZP+ev+x8m2vLr0PaR949fC4j2XvRPVv+E4/wBH/dS1Jp/iz7R/rZa8rjuJbi3i/wCWVbWn3H+q/wDH6+Wr5VSPp8LndXn5T2KzuPtH72t636Vxfh+4+0afFXU6fJ/01r87xtD2b5T9Swdf2lLnNaOta3rJjkq3b+bXzsz2IGzHJVuPrWTF0q3HJWfOM1o5KtxyVkxyf6RViPpW/tDnL/mUkklMj/496KPaAFV5OtWJJP8A0Cqnb97Wc5lwDZT/APl3pkclP8z61B0EEkdULi3rWkkplc04GcDlri3l/e0ySt2S3qpJp/8A01/36zOyEzFk0OLUP9bF/v0yz8F2lv8AvfKroY7OrccdQZ85z0mnxW//ACyqhJb12f2eL97/AM9aqXGn1ZpCZyEfm1bjs/8AR5a2Y9Hi/e1P9jqDU5+PR4rj/WxJVS48N2lv/wAsq6iS3qpcR/aKBQOX+z/Z/wDVVbj82tn7HDViPT6DMqW9v9n/AHtbNnHTI46fHJQQWI4/9bUkclR0eZVmQVbj6VXoqqMyCxvo31Xoj613c4GhVeTpRRUi5CvJ1rNvJKv3ElYtxJQaQIJJKoeZU8kn/TKoKRpyBJJRUEvWiS4/0euuhRuefWCS4it6T+2Iq43xR4g+z3H/ALLXEXHiy7/1UUrf36+wwWUTqR5j4zG5zDDy5D1DUPEkVv8Avf8Ax2vMvFniiXUPN8qX91/s1hXniCW4/wBbvl83+Ksa4klr9Ay/KYUPfkfAZnnU8R7kCO8k/wCmv73771XjuJf+eXm0f9NqI7j7P/fr6ynA+NnMWO3+0VTx/wBNasfbP+eVV45Ps9dEIe6cgyOT/v1/dok/6Yxf99VJH/y1/wBz5Kr9/wB1XSZEHl0Rx/Z//Z6nkj+z29QSUEE8kkX2f97UHly/Z6f5f+jxeVulojj/AOev9yrgZDP3X/bHZUbyS/Z5fu/391Edx/8As0VqHIFnUfmf89aWOOiT/j383/vhasgj3/Wo5OlXPLi/df7tR28n/PWgBkcn2f8Adf8APWo/s8v/AD1qf93SeX9o/wDsqCxU/wCPc0kdx/u/8Bo8yi48r915UVBnAj8z/lrTJJP9b+6Sn0248r7P/wBNdlQdJB5lOjj+0f8A2VMjj8/+992nxyf63/x2gyGRx1PHH/rajkt6PM/9B2UAH77/ALZVJb/6P5sv+t+TZR/11/1VH7r/AJZVlyGpBF1p8f8Az0/9BokuJf8AZpif6g1qZBH/AN/afJ/pFv8AuqZ/x7nypf8AgdSfutP/AOWv+trnOiBX8uW3/wCmv+1R/wBNakt/9IuJankkrICOGXj/AFtFQJJN/sUVAF+T/j3h8rb9/wCbdVeOpLf/AMhUR+V+9l/5Zfc3VcDoDfR5n/LX5ag+0S/9/V3pSVpAgk8v7Rb1DHH58H/stTSf8e/lRVB/y8fxTVpAiZbjt/8Anr/uVJHJ/wAsv/H6i/e/9sv7tLHJ/veVRMxgElxL/wA9abH/AMfHm/8ALWpo/K/7a1Ujj+z0QNOQtUt5UdvH/vf8BqSSSX/Vf8sq0gc4W9x/z1i82o6I+lP8/wD1taEE3+uP/XX5mpvl/wDoH3qks4/+mXm/36tx/wCkebL/AKr/AGagyIPLl/5a/vf9uo4/K/e/+hVP5n+j/uqg8z+z/Nh+SWrgakG/61LJHFR5f/PL/vqkjkrUwJP+XaT/AHant4/tFv8A8AqvsqeOT/R6yKF//YSo/wDl3l8qj/pr5VB83/lr+6/j+Wg1Hxx/6397Unl/8tak8z/R/Kh/74qOOP8A6a/8BoAnj/55f62mW/8Ax7/wffqeOP8A55f+O0ySP/llNF5VAoD5JP8AP96o7z/SLf8A661JH/6Kokki/wCWtccz0KYRyf8AkJKn/wCeUv8At0yPyv8A2Sq8klYGkCxH/wAe/lRfuYopd9LSR/8AHv8Avf8AgdHmf63/AMcrKZ0QLdv/AM8vNWjy/wDW/wDLWo/3X+q/6Zb6jeuc0gW7eSX97FLF5Vadn5v2j/plEnztWZbyf9/at2//AB8Sy/P/APFV59eB30D1Hwncf8S/yv8Ax6uss6898D3HFd9Z3H+kV+V51D2dU/aeH63tMOdDb3FX7eSsWz8qr9vJXw9Q+0ga0dW45P8AW1mW/Wrcf/TWsAL9vViOSs+Orkcn+j1kZ8hbj83/AJZU/wAz61UpY5K1M4QLVFQeZU9ZGnIFEfWiTyaK1GM2URx1YorLnAr7Kj+x/wDPWrlJHHRyAUNlWPL+z/62reyq/l/WjkAZvqOSOpP+mP8A49RJ0oArx9aNlSeXNUkkdc/IXzlCSOo9lXJI6i+z0cgc5B9n/wA4qx5dPoqTPnGfZ/8AR6ryRxf9tat0SdaDQZH0ok6UVFSAsUskdR/8e9P31vTAr1ZjkqtRXSBc3/62mSSUlVKAI5Koyf8AAKnkkqjcSVkaQKklV/MqxJVeStITNBnl/Wo7iT7Pb+bT6q3kn+jy/va97BQvPlPn8bX9nSnI8r8aXH2i4lrk5JP/AEDZXQ+ILiL7RL/v1y9xH9nuP+uvz1+x4Kj7OlCJ+HY2v7SrORQkuKKnk/55fLUEkf2f/ll5v/stfR0YHzE5kf2iK3t/45aqRyVJ/nZRcf8ATL/W/wB6uyByDI7P/R5f3tRRyf63zf79FvJ/pH73+5TLjpNWkDIj8z60zy4v+/vz/LT446j8v7P+9/1stakFu3vKgj8r/rlR/wBNeajkjl/1X/A/loLJPMlt/NqCT/j3/wCmtPjkl/65S0vl/wDTX97W8DnE8yL91+68qWmf9MqPL+z/APTWoPM/5a1oSPepI5P+WX/j9RySRf8ALKpIv9H82XzV/wCA1Ahl5/0ypLeP/lr/AMsqi8z/AJ6/63+7Vyzk/wDi6sv7JR8v/nrSVfuI/wDR/NqD/j4/dfLUHOEccv8A2y/vVHcVJ/0xqCP/AJa+bVmof9NZabJ5U9Ojk/8AItR+X5M//A9tQMjj/wBH/wDiqI/9I83yqI/9I/5ZUscctvBWXObj/wDnrFUd2nz/ALqP91/DR5n/AD1/uUyPzf8AlrRzhyEn2f8A0fzfNpE//bpnmf6P/HSyR/aLegfIFwYvI/dUQpE0H+t/e/3aii/496I7egrkCTpT08r/AMcqWSSL975X9yq/l/8ALL/0KoILf7r7NVGSr1vJ/o8v/oVQf8e/lVzliJayzjPzUVIl4Mfu5WxRWQBJJ9n/AHX/ACyqSST/AEfypqnk/wBI82qFaQNRlx/6KqTy/wDVfvXpKW3/AOPeX91/rfk3V0QAf9oo+0faKZH/AKP/APF1Y8v7P/d+5RAymJH0qTzP9HqGOT/pk3+9SYl/55PXSc4+iP8A0jzar1dt7eW3t/3X/LWsjsgRfvf9VU8cf/bX+OmW8n/PWnx1qYDJP+mX/wCzT7epP3NHl/aPNi/ytKBkSRx/6P5X/A99LJJUX723got4/wDO+iBzkfl/8sv9mmJ/01qST/prU9vb/wCjxf8AfdaGpH/nd/dqezj/AOmX+3vameZ/pFSSRxXHlfvfK+X51oAjuJJf3v7r+P8AhpY7eW3/ANV+9/uUkn+j+V5tT/53UQAjk837P/wOpI4/+WXm/wAH8VQ+ZL+9/wDHFpI4/wDR/wB1/f8Av1qZD7eP/f8A+Wm+iS4/79VYjki+z/x/8BqOOP8A1svlf7VZBzkkcf2fzfv/AL350qeST/R/+mtVftn2i3ii8p/96prfrQakkdvUvkf/ABFU45Kf55rnmdFMk/56xf8ALKi3kh/66/JUEfm0skcv/LKuc6CaO3/y1T+X/wCg1B+9/wCev7r/ANCo/e/vf9yoL5yTzP8AplRJJ9ooj/8ARvz1HHb/AO/WRp7Qtxf8sf8AnrV+OP8A561Qjj/+Lqe3uK46x2UJnaeD7yK3uIv/AGavSdP6V5B4fk/0j/W/vd6V6vZyf6PF+6r83z2n9o/WeG8V7jpnRWdXo5KzbOSr0dfmdaB+l0y/HJVuPrVGOSp47ivPOjkNKOp6qW8lEclZ+0My/HJR5lR+Z/rf9+hKzNOQseZT47imUR9KBlvfRHJVTzKkjkoMieSSp5P/ALOqkdSRyVpTM+Qt0W/So46krpGSeXTad5lRySUARyVH5f1o8z61B5lZFlv/AJd6JKg8yKiPpQQRyUR1JJ0qPzKAJKZU1Mk6UAV6JP8Alr/45ViqknSgUJhUZ/5a0lMk/wCeVcgx9MkkqOOjzKuEyw/4+KnpkdxFRT5wGSSVH5n1pKZL0q/aGoyT/lrVCSP/AJ41buLj/llVCSs+csgkkqCXrU8klVa6qZnMdXP+LLz7Pp8v+5XQ/wDLvXnvxA1D/llFL/n95X2+S4b2lU+Lz2tCnhpnA3En+kS1k/vf+WtTySTf62Ld/t7aqSf8tfN/e1+x4emfh1eZHJ/x7/8AA9m6oP8Al4/e/wC4lSR//Z1UuJP9H83/AGK9SEDxJzCS4qCo7eT/AJa/P/wKnx/8ta7PsmYvb91SXn/TKpI5IqqXEn/7VEBz+EI7iW3/ANd/yy/gWo4//RtS/aP+WUsX/bWkjuPtH7r/AMfrTkOYjk823/1W3yv7lH733+7TJJP/ANijzKIGof8AXWX97/couI/+mv73+61JJb/89f3v9ymR2/8Arf8A2augy+yS+XL/AMtagkj+0eVL5TVLcXFVfM/1v/PKgOQf5f8AzypZE+z2/wC6/wCB1HH/APt0SSUECVZjkqKOP/nl/wADqOgCxUZ/5a0yOP8A1tW/M/56/wBz79AEFv8A8D/4FUf2f/SP3X+qqf8A5d/N+aKo/Llt/wDtlQX9kk/497eL7vm1U2VJJJ/o/wD8VVfzKgkk8v7P+9qOOSmS9aAPIrKBt9kj/dVbt/KuP/iqg/e+9PjjqBkkkf8A01/jojki+0f9Mqj8umXH/LKL/nlQWP8A3VJ/x71FSRx0BzliOOK4/wCWvlf36JJP9Il/55RVXuPK/wCWX/A6bJPF5FAE0XWpLeT7P5vm/wCqqvb/APf2rfmf8sv+evz0vsAV/MioqKO181d/rRXGBqSSf88pWouI/wDlrUEnm/8APLyqI/N/+LrSEDUI7f8A0iL/ANBqP/pjUnmf63/xyqtxHL+9rogBauI/9HqOP7o/3KZH/o9Pk/494v8A0GtIGUxkfT+Op/s8v7397UEf/kWpreSX7R5UUVakiyW8Nvb/APPWpLeT/W+b/wAAqp5cX/xdWIPvS/7lYG4n7upI5P8AVRVX+z1Yjj/+LqjmmH2eX/Wxf981Y+0f63/pr9+qcdx9n82Kj/rlWkDMk8//AJa/8tafHUUEMv8Arflqf/nrFFWkDFkX+d9WneW38r/pr/47S2dv/wCgVHJb/wDoFBJJ5f8AzylX7/ztRJJ9n/660fZoqrv/AMtaALEn/TKVP9+iP/gX+wtR/Z/8rRH5X73/ANBrSAEsklRRyf8ALGj/AOIqf/pl5XlS7d+6mBb8uL7P/wBcv7tMk/f2/wD3xsao44/+Wv8AwCo/3tv5UX/A6yDkJI/+mv8A3ytSeZ/o8tHmf+gUeZ/qv3NQBHb/APLWX/vupJLj/wCLd6P+2P8Araf5BrKZ2Uw/e/8ALKJqscfZ/wDpruqpJ5v/ACy/75qeOP8A56/3K5/snRAjjj/7+76I5P8ASJYqP+Xf/XJF8nztTP8Apr/y1iqDQtx/8tf+WVEcn/fr+Oo45P8AR6WOgCaOOWr8ckX2f/pr9zZVS3/561bt4/8Ad/5Z7686odlEt2cktvcf+h16p4T1D+0NPi/567K8s8yL/wAfrufA+qf6R9k/1UWyvk80oe0on2/D+J9lXPQreT/R/wDprV+OSqFv/wA9avx1+T4iFj9xwzuW4+lW0qpb9anjr5+Z2TNO3k//AG6fHJVGO4/5ZVcrkAlqX97VeO4+0U+lMglkkp6VXpf+mXNYc5ZPUkclVPM+tSRyVv7Q5y9RH1qDzKf9op0zSEC39oo+0VlSahF/z2qv/wAJBF9nreEzSEDa+0VH/aH+trnpNc/5ZVB/aNaFexgdRJqkVxSxyVyX2z/nlLVu31T7P/y1qCeQ6GiSSKsKTXP+eU1VLjWJavkDkOk+0Q1JXJyah/zylqxb6xL/ANdagOQ6HzKn8z/0Cuej1yKrceqRVfOZ+xNOSSo6oSapF9n/ANbR/aH+trn5zPkJ5JKg8z61HJcVBJJUBAnkkpar1PF0oAk8v60SSUeZ9ahoNOQfVeSSioJJKDpI/f8A8eplPeoJKYEcklVJI6nP/LWmSSV6VCBxV5lO8k/0eWX/AGK8h8Uah9ouJf8AP/PSvSfFGqfZ9PliryHUP+Pg1+sZBhfd9ofjnEmN55eyMu483/7Cqv7z3qfzKgkjlr9IgfmE5lN6JP8Aj3/8c/3qkks/+Wvzeb9+o4/NrsgcIz/pl5Txf71N/wCPipY5P9bUEkkVdIEckdVI46t/uqJLf/d/e0EEP7r7P/01qOp5I/s//LL/AFVQf89f3tXCZkV/+XmpLiT/AJa0SR/9NfNpn73/AGfKrUBI/wDj4of/AI9/3tEkcv8Ayy/5a/xVJJJL9n8r/llSgARxxXH73/x6oP3dPjvP+WUVA/5bVoa/ZCO3+z+d+6bytlSW8f2j/ll/uVX8yW4/5at/wKi3k/1v716g5yT/AI97eWo44/8AprUknm/89f3VLDH5H+t3S1YEXl/8tf8AllUkccX73zf+AUkknn/9cv8Ank1L/wAfH/xFAEf/AFy3ff8AuN/q6sR/9df9/dUcn/kKoJP+mX72gsD/AMe8v+/Vf/Py1bj/ANHokki/2v8AbqDUox/5ekVqkkjipZP+WXlRfuq5wnAj8yWp/M/55UeZ/wAsoqq/Z/8AW0CgPkk/79UyppPK+z03y6DQruam8yWpJLf/APYpnl/Z/wDP3aCOQLeT7P8A9Nf7lR3H+kf/ABNEcn+kVFQWSx/6PUkflW/73/W/71R+Z/v/AO5Unf8Ae1kSR7PP5/8AQaKn/dUVBRb/AHtxby/el+5UMcf/AD1/e0//ANFfx1X8z/tr/HVwNQkqTzPtHmxVH/01m/76pqXGP3sX/LVfnrUBHT/e+7RHHLT/ADPtHlf+h1J5n+tiireEzLkIfLo8ukkkp/8Ax70znCKT/wDaqST/AI9/3VQSeV/yy3/7TVPH/wAe83m/8AoNiSOOX7PRZ/8Afqq/mf8AbKljuP8A0P8AioEEkf8Arant+lRx/wCkVJs/1tKBkR/9dd9W47f/AH6ZH5X/AMRU8cf2emacgR/9Mpf3tH/bXzf7n+1RH/o9Hl/+h799WYB/2xajy5f8/wAVT3H/AB7+V/yyqS38r7P/AOz0GUCpb+b/AKqj91b+b+6/e1P+6/5ZVBJ/11ogaixyVNJJ9o/1v+5Vel+z/wDLbza1Mh/mVJ5kv/7VQRyf+06tyf8AHv5Usv8AuUAHmRXH+ti/ff36JKI4/tH7r/0Gp5I5f+Wv/Ad1c5pAgjj/ANIqf7R/5CqCSSrcclZHRAqSf89an8v/AH6jkk/0eiOT/nrXOdIz/pl/qqI/+Pf/AJ5Uf8fH/wAdq15dEAFt/wDj3/8AZ6I5IvtHlf8AjtV47j/SP3v/AI7VmoAm8v7R/wBsk37ant7iL/4uoP8AnlL/ALGx6kjj/wBb5VcUztpl+38r97/v1s+H7j7PqEUvnVix1JHcS/8ALKvKr0faQ5T2MJX9nPmie46fcRXFv5ta1vcf5/5aVxHhPVP9HiirtLeSH/7KvybNML7OR+5ZXjfaUISNCpo5KqRdatwdZa+JqQPqIE9TxyVRjkqeOT/W1wGnOX45Kf8Avagqe361kc8BaKSXpS1BqV/LokuPs/8Ay1ok61m3lBcID5Ncit6qSa5/01rl9Yt7u3/e+V/v1mxx3f8ArZa64QNTqJNU+0f8taZ9orFt7j/pk/8AvbKn/tCK38qX/YrSmXyG7byf62rH2gVgyapF9npn/CQRW/7qWuk05DeqPzKyI9ci/wCWv7qrf22H/ntWRpyF+S4qpJqH/PWqklx/o/8A8TUElxWftA5DW+0f89aPtn2fzYv/AB+sn7ZF9nqD+0Jbj/Vf6mtIGfIXpLiX/W0R6hL/AM9azY5Jf3sXlVHcRy/88qDPkNqPWKv2+qVx8kctvb+bFFVuzt7u48ryv+BVzzIO3t9Q+0f+z1e8ysLT9Plt7etK3rnmZQgW45KsRyVUj6S1bjqTUkqvJ1qSSo5OtVACDzP+/tR76Jf+WtV61Ak8uoJJKKJOlbQgLnIPM+tR3H/Hv/4/T65/xRqkWn28vm/3a+oy3C+0nynzeYV44elOpI4/xpqkX72KuIvLireoap9ouJfNlrK8z/lr/wAta/bMuwvs6R/P2Z436xVlIj8uL/0ZUf723/e/+hVJHJ/rZf8AxyqkklfQwgfOc5P5n/bL/erOp0nm3FvLRef6Pb/+h1pCAxkdv/lqjuP+uX+t/iot5KLySX915X/fddJkRx9KXzIqjjklojj+0UGfOSVXkt/9bU/72oJJPs9v/wADoFCBB9nmp8dnL/s1JHJ9o83/AJ67Pv1Xk/6a1ZRJH5v2f/plTJI/9b5v9yjZL/459yq8kn+j1pAyLH2f7P5sX/LKX+KkplvJQ9aAM+xxD/W1H5n+t/8AQqnj/wA7qg8yL/llv+/QARyf6P8A9Nan8z/W/wDTKpJPKt7f91F/v1BJ0/4HQBHJU8flW/8A7NuoqDy/tFBAfaP9H96SrMcdRf8AHv5v73zaAGbPrUe+X/VVN+68nzabJbxf89v++qz+yXAjk/8AItRx/wDHvFLUkfSj/rl/qqwOgj8yrEkn/LL/AMfqp9n/ANI/55U/zP8Ae/36AJJI5f8Anqsv+7Ucf/TamRyVH5dAE8kn/PX/AIClM/e/vv8Axx6jkk+0fvan+0f6PQEAkt/9Hi/57f7NQSSf8sqks/8ASKLiP/R/+etAEf72pI/+utHmRf63/nl9xaI4/wDR/wD2WuaYDTIP+WfSio5LbyjiiswJvM+z+b/01qOP/plVv7P/AM9aqSW8X/LKuiBpMI5KI5P+eW2iOOnx/wDHvWpmOjk/0f8A13/AaSPzf+WUX8VR+XVuPyvs/wDzyqwD/nr/AOP0b6Z9o/5ZeU33f4airSACySfaP/sanj/66/7lQRyRf+OUR/6RTIH3H+j/AL2WJ/K/jb+9VX+2Ij/rf+WVXv8Aj4/dS/6r+61MSO1/5ZWv+/WRtCcCn/akX/LL91UsmpxQeb+982rUccX2eX90v/fNMj0+1+0fvYl8r71SV7hV/tuIf3v++KdH4gluP+WUtaH7r/VRReVVqSSWqhArnhylKPUoriX/AFTfd/hq7H/wKq/l/wDf2pJP+mVdEDhmWP8Aj4qOSSL/AJZf6qmSSUnlxfvvKoOaAR28X/LXf/sbak/dW/8A11qOOT/VVJcW/wDy1rSBqLH/AMfIp3+dlMjj/wArT/3v/bX/AGaYEEcn+t/6a/fqe38n7P8A+gbqg8v/AJ61bjji/wDHPkoAqW8ktvcfuqv+ZVeOT/W/89fubKtxx/7nm1kBUk/0ipPM+z2/lfJUkcdRyR//ABdQXzknl/6P5v8Az1/8dqO3j/8AiNlH/LvNRbyf79c5tCZJ/wCjatD/AJZVVjk+0ebLFF/raWOT/nrWRtATy/8ASKt2dv8A/tVHHH/rfK/1VTx+Vb28X7r91LUGhNF/x806OT7P/wBNfN+/RHH/AKr/ANmqv5f/AH6rmmaUy/8A88vK/e/31ap/+Pjzf+WVVdn+/U1v1rjnA7IHU+G9U+z3EX3q9Q0+4iuLf/4mvFbP/R/3v+VrvvBeqRf6qX/gFfH5tl/tKfMffZDmfs5ckz0bzKkt5P8AW1Qt6t2/WvyfFYWdM/YcNU5y35lSRyVUi60+Ovn5nowgadvJVuOSs2OOtKOoDkHy9KbT6ZXOECtJUclv9ouKsUSdaDUqSWcVxbzVmyaX/wBMq1vLqCSOrhWAzLiP/plUH9nxfaPN/wDHavXEn+tqCOuyEzeASaPFcf62Kqknhv7R/qoq2o5f+etW7fyvs/8A11rSExnCXHhf7QP46nt/Df2euz8v/lrTHoL5zk5PD93/AK2pP+Efm9K6yPyqf+6/5ZUcgc5z0fhv/nrtot9P+z2//AK3pKzbi4+0VqQUJLOK3qOTyqkvI5bii3t/9IoMiOO3luP3UUVa2l6X9nqSOOL/ALa1ef8A5a1xc4DJPKqCnx29GyueZAW9W4+tVKk8yoAnqOSmeZSUAQ1HJUlV60hMCT/L1Xkkp1RXEn2eu+gcs5leST7Pby15t4w1j7R5sX/PKuo8SaxFb6fL+9/e15XqFx9or9Y4fwXu+1kfknEeZ/8ALmBmyVBJJ/o//XWn3kf+7Rbyf6P+9r9MoQPyOoUZP9H/AOWVH/XX/wAdqd//ANiqp/49/wDpt/HXoQMCKPzaZJJ9o/1u2Wp4/wDv7UFx5Vx+683ypf466Tj5yP8Ae/Z/3UVP8ylt5KfJ3/8AHKsUJkH737P/AKpKjjj/AOWtTv53/LGVKZJ/z1i3+b/s1BpAjk837PVWp/tH+WqOLrQHOH7q3qCST/lrT7iP/pr+9pkf+kW/m1fIZwI/L/8As6ZHHVr/ANG/36gkt/8Anl/frUOQJJP+WX/PKj/j3/e1JJb/APLWi3oCBHbx0JViT/O6mRyVZAnmRf8A2FV44/8AR/8Ax+pI44v9v7nz1H5f+toLGR+dT4/9Hplv/wCQv79Pf/2Wggk8z/8AZqOT/pj/AK3+Oljkp9QXCBBbxy/88v3X36Spf+Pf/wCJp9vJ9o82Wg15CCT/AEe3/wDZajt5Kk8z/W/uqjk6VzljJI/+ev72o/8Arl/wNKj+zy//ABdW6AIJJP8AW/uv+BUyppLf/wDaojjirLnDkGRmjPtUfl06O3/0jH/j1amXIJSeX/y182p4/K+z/wDTWpZI/wDR/wDxysuc1gQfZ6dJJ/uS/wCxUn/TWj91/qvl83ZUGpGh88ZoqTy/+mq0VkBYk6f8Dqv5n+kS/uqPLl+0S0SW/wDz1l83/bWtIAQ+XUXl/wDkWrdvH/pH/TLZRHH/AK3/AJ5V0c4uQjjk/wBHqSPyqI44vs/+q/e7/vUySSL7R/6BTMx8ccX2iWo/+mUX+/UdWPM/5ZRf8Dq/4ZBBHH/o/wDB/vVPZx0XEf8Ao/7r/vmlt5Ps9aQImSRx/aKR/wDltVe3/wCPir8cf+j/AL3b/u1oSQfaPtH7qL/lqlRxx/6R+9qWP/R7j/prUcdv/wBNfKoDnEjkq3JcVB9npK0hAjnLFMj5/ey/6r+Kk/zvqT97/wCz7qOQyJLjyv3UsX+q+5U/l/Wqkdx/o9SRyf8A2aUzUn+z/wCq8qVKZ5f+tl82q71J+9t//iKyFALeP/nrL/B9yn2ckv73/nrUsf8Ax7xVF+9t/wDllQMZcR/aKn8yKoLiT7R/0yqeT/j3li/2/k/3KACLrViP/wBlqhH5tT/vf+WUq+V/doLh8IeZ/wAsv+WtEcf/AH6ot4/9bUtvb1zmkCby/tH735fKojj+z1B5n/LKL/Vb6n8yH1qDSBWpsf8ApFxL/wCOUR+b/wAtYvKq35f/AC1rI1JPtH2e3/8AQ6PtH/2FR/uvs8X73+D54qI4/wDyF/DUFl+3/wCPf/pr/HR5cX+35v8AG1R/Z4v3X/PX+Op4/wDplF+9/uVkaUyTzP8AVf7lEdQfaP8A9n+7U4/5ZVyHSX5PNrS0/UJbe4/1VYUcn/LKr0f/AD1/5a151eHuHdQqezPXPDeqf2hb/wCtrobf/nlXkHh/WP7PuIv3v8deoaPqkWoW8UsVfmmb4L7cT9d4fzb2kfZTNrzPrVuOqEclW45K/Oq8D9EpzLaVJHVe3qRK4DpL8dLUUfWpa5wIvLoqWnRx1kBVqOSOrclElAGDcR/6PVGT/R/OrpJI6o3mn10QmMyY7z7PVuO4l/dVUks6j+0f6R5VdkOQ3Nb7ZLcf62iO4rJ+0f71Rx3lHtDI3o7io/7Q/wCWVZP2iq/2ij2hqadxqlVPMqpHJL+9q3b6fR7YyJI7f/lrU8cctT29vU9Z84ElvHU9MSn/APLvXPOZAzfTJJKjko8v61AE8clD1BHT/M/0egBaSSl/5d6iqoAFRUVFJJXXCmBLWPqlxFb28v72pLy8+z+bLXn3iTxBLcf6qWvs8oy/6xM+KzrM4Yalb7RieINUl1C4l8r+/XPy/wDLWrdxJ/pFUP8AprX7PgqEKVLkPwrG4idacpyILiP/AKa0SSf6P5UX+/RJH/8AtLVS4/6617EIHgTDzP8AnrL+5/uVX/e/vf3Xm1f+zw1BcXH2e4/dbf8Ab+euyBmV/wCGH/cqP/0bUsf+kf8ALXyv96o/+uX7r+CtTkI/Mi/+LqS3/wCevnVH5f8ApHlS/wBzZRJHL/2yoLhAkkk/55f8CqOS4+z0f9MoqjkjoNRnl/8A2dV5P/sKv+ZF+9m+aWX+/Udx/wAe/wDqv9VTMuQoyf5aiP8A0fyv3Ty1P5n+til/uVB+9/5ZRP5X9+tuccCeOOX7PLUccf8Ayy/8co+0USXH/TXyv9lazNyOl/6Y/wDA6I6f5laQOeYz/tr/AN9VX/65Vbkj/wDQN9Qx/wCkf9MqZA+P9x5vlf6r+9Ucn+kf/FLUkn/PL/W1HJH/AN+v4KBQD/l38r/bqDZ9aPs//PXdUlWMrmP7PU/mVJJ/zy83/wAcqP8Ac/8AbWg0gEf/AD1+epJP+etQeZ/yy8qmyf8APL/Vf7VQVzksf+j/AL35qZ/01/26j+0Y/wCmv8FT2/8ApFZTHAPL/wBV/ufPUEnm/aJYv/HKk/496JJPtFx5sv7r/a/u1znSVx/y1/560f8ALvUn/Lx+6qCSSX/tlRCBkLH1lp1vJ/yy/wBj52amRdajjj+z+bFQaQLdvJF+9qOO4qC3j+z3H/PWp47j/nrtqBkkkn/7FQeX/wBNf++qfJ/o9xUeP+mX7qgCRf8AO2ihPu0VkAy4824qe3ji+zy1HJ/zyi/77pK0gBL5n+j/AMX7qpI7j/prVHy5f3vlbf8AgVTSf8e8Uv8Ay1/urTLJN9VP3v2j/pr/ALVW4+lM+z/2h/e83+7W8DOZHJH/AMsv+B0eX9n/APiab5cv/bSrPl/6PF/0yrSZgR+ZUkcf+t+7/wACqCOP/W/9Mvn+Wlkl/wCeVEALUf8Azy/2PvVP5kX7r/pklUI5P9+pJJP+2tac4uQt+XF9o/1tLb/9Nf3VV/Ml+z/9MqI60MCTzP8ASP8AVP5VR+X/AMtf/Hd9T/8AHx/qv+BvUcmn0QAZHH/yyqeST/v7Un/PKL/nr9+m3Fv9ng/dVqA1KI/8vU8f/HvL/wBMv4f71Mt5P9H/AOmtBkR1JHHFcebF5tTx/wDTWL97UH7r/rlWRrD4SeOSW3o/6a+b+63/ADpUckctv5Xm0Wf/AC1iioAt/uv8/wANVJKsfuvs/wD1yffT/Mi/ffd/2FoAox1PHH9o/wCusr0Sf9cv/saZ/wAe/wD21oAnjpf+ev8A4/VaPzf9V/qv9qrf+Xrnmb0yDzPrU/l/aP8Apl86PVWT/plU8fnXHm/+g1BoW/s/2inyR/6P/wBNfubKg82WpJLj/W1kakdnH/pH7r+5Vv8Ay9Qxx/5Wpo5P9bUALHJ/u/uvuNU1nJ/rf/QKg8v/AFv/AC1+f5an8uX/AJaxVkb0wuI6ZHJL/wA8vN/uU+ST/llTI/8Agdc5RPHVuPzf/HKgt5Iv+2tPt/8ASP8A0D/gdc8zaEy/b9a6zw3rn2e48r/b2Vyen28tv/rYv+AVfs/9H8qvExlCFSHKfR5fip4efNE9qs/K+zxf7lXo5K57Q/8AkHxf7v3K3rfpX4zmdH2c5xP3jLq31ihCRpJRUdvU9fKnvEkdWareXUlc4E8XSlqOOn9v3tZ84DPLpafT446zgBU8uo5I60/Lm9Kj+x1YGLJb1myaXXUfY/rTPsf/ADyirTnGcfJZ/wD2FR/Y5rf915VdZ/Z/+tqCSz+0XFHtCjm/sc1Rx2ddZ/Z8vpUf9lzVpzgYtnbxf88q07eOr0en1Yt7P/W1n7Qgp29vS+X/ANMv+B1cp3l1mBVqOSrckdV/LrUCp5dMjqd6ZQBFSx0/y6WgCOSSo/Mp9MremBHJJVS4k+z1Y8v61Q1i3l+zy172Cp+0nyHnYrFeypTkcf4g8Qf6PL+9/wCAVxMlx9o82X/lr9+resf8fE1Yscn+t/3/AJK/aMrwsMPStE/Bs0zCeKqzciO4/wCWssX/AI9VSSOX7PD5W7/fqx/x8UeXx/7LX00D4qsVI/N/ew/+hUfurf8A1v8Arf7lJcdagr0IHMH2j/R6gk8q4t5f9z5KJKjjji/e+bu/4DXZA5xkcctv/rf99KPs/wDrZf8Ax2n+X/6B/FR5n+jxUznIJJKPM+tEn+j0yrLH/wDTWoI45f8Anr5tW/tn+j1X/wCmv+x89HJMBn/TGi4k/wBH8qj7R/6BUcvWoNKYeX/y1i/74pn2eL/W/wDjm+n+XL+98rfRJ/x7Gg0LHlxfvfuVQ8v/AJa/6qp/M/0j/nl8lQfaIv8AVVcDPnCOP7PUf723/wBbUnmUSf8AHv8Auq0gZhHJF/y2qP7P/rZaKN9aEEkdPjk/0f8A9nqCT/nrQlAoEkkv/PKo/Ml/55L/AMBqD99/t+VRHJ/pFA+Qn/4+Kkkt6r2cn+j+bR9ol/13nUFh5f2epJPN/wCWv/oFGyo/+XeXzZnrPnNSDp/21qxHHF/tUkflW/8A01pv2jFxLF5XlVmZwIpI5f8ArrUdxVjy4v8AP8VR/bf+mSeVXOdcJlTy5f8A9mpI4/8ASP8ArrU8cf8Ao/m0SSf9Mf8AW0EwDZVerEnT/gdVJJKgsPs/+/LVv7P/AMsv9VUP+d1TeZFcf62Zv9+mAR/6PUP2ikk/7+1Hceb+6/55UiyW0j+eT7/Win7/ACOPlorIgnuP+eUUqS/7tR3En2i483/gCVBHH/2yqeT/AI966IAV6sSXEVQR/wDHx5v+zUcn+dtHIRzl/wAyL97Uen+bp+oReb/113VUjk/561JH/wAtfv1qWT3H/HxL/wA9ZXo/e/vf+Wvy1V8v/lr/AN91O/8A0y/1v3Wq4GUwt5Ps/m/+hU+P/j4/1tVI+lT+Z/yxoIRYj/6a75fn/hqOPpUkf/Hv5XlebFUdEC5j6Z7/APj1Gyn26f62ug5C5b+V+9/8fqOT/R/7sv8AcqP/APYpsdx/z1/3KAHf8e//AC1/20pkkktHl/8AkWrHl/8AoNAxI5Jf/iKkjj/0jzf+etR+X/o9T/aKAFt5P9I83/gFRVc8yL97/wBNarxyUCD7R/z1pnmfZ/8AVf8AA6jl/wCWtSeXL/8AY7KAJ/L+0W/73/lrUnl/6PF5VQeXL/yy/wBbU8cn/LL/AFVBZH/y8f62i3j/ANb9+pP3X+t/1vz1HH/y1i/4BQQEf/PL/lr/AHqn+0S/9cvk2JUEkf8ApH73/vqpJJP/AECueZvTI5P+WX+5vo0+T7R/eqOT/wCwqx5n2fzagqBPJJUf/XKXzYqI/wDSPKl/2P8AvmpI4/s/m/8ATL/x6spm0CT97R5ctx5v/LKnySf+yfPVioGFv/o/7r/0Kp45P9bVTy/+/tW444v3tZFwDy6Lj/R//iKjk837R/zyl/u1JJ/11rnAZHHLU8dv/o//AAPfT445asR/6Rby/wDfFc8zoh8I+3uJa09L6Tf7tZlvb/8ALX/ll/s1p6P/AMsf9+vPrnq4b4j1vw/H/wAS+L/crdjjrJ0L/kHxf7lb1nHX4tm8/wB9M/fso/3aBHH0q3HJRspkclfGn0sC3T4v/ZI6gjkqSuc1J446k/55f+P1HHU8fk0AJUkdOqWsoAMSpI46nj60VqAzy6JI6fUnlw0oGXOQeXUclvVyk/49605AK/2emeXVv97S1qamfHHRsq/HHR5dZcgFD7P/AJxR5f8Ara0Kr1BlAzJelMkq3JHVSSg1KkkdV5KuVXkjoAZRSeXRHQBHSyVJRVwAr+XVTXPNt9Pl8qtKOqOsf8g+X/dr6rKJ/v4Hy+b/AO7zPC9U/wCQhL/01es+P/LVtap/x8fvqxbj/j383yv3tfuWE25T8BxPxDLj/lr5O/8A2KqeZN/t0+ST7P5VR3lx/lq9yEDxKhB9oluP9bS/uv8Arr8/36fbx/8APWo/M/6a10GYzy4f9b/3wlR/89f/AB6nxyf9tabb+Vcf63/gaV0Qmcc4EUkf/PX/AIBUH/Lf/pls/wDIlW5P9Iqh5f8ApEsX/PWtTDkIJJP9VRb9asSf8fH+q8r/AGGpJI/+my/8Bq4DgVJJP9b/ANNfv1J5n2f/AOJpn/TL/lrV7S7OK4t/Kl/1sv8AHRzm5U/56/8ALL/aqPy/+eX72rd5b/2f+6+fzYvvs1VLeSoLgQW/m/aPN8397U8f/PWX+58tSfZ4v3v3vNqOSOK3/wBb/wAAoALySqj1ek/49jVXy5be4l/55bKuBnMk/df/ABFV/wDj3/661JJHLUf/AB8f9sq6DEj8z/SIvNqWOOX97Sf8fFv+6/76q35f+j+VUAVP+u1SR/8APWj/AI96jjj+z2//AD1lpc5XIHmf/s1HHHF9o/55RVJ5n+j/AMH/AHxR5X+j/wDj9aGoSSf63/O6mW8f+j/vYv8Avmo5P+uX/A6ls7jyP3X/ADyoMieSSq8kf+/U/wD01lqP7R/pH/AK5wIz/wAtagj6Vb8uX/v781QeX/o/m/8AjtQacgnmf62L/llVaNIoKv8Aly/+O1Wkt/8AnlQMgkk/ceVFtqeOP/v7/HVeT/j4pY5P9/8A+KoLLfl/Z7f/AD8tVfMi+zy1N/z1/ff62q23b5sX/PWsgGxyUyWP/lrT/L/5Zf7dEkdagHmf88qj8z/fqT7P/wAsov8Aeao98NZAPhk+X/VUU397/wA8qK5wL3mf6r91UEkf/oeyrVQf9dq6IGpH9o5lii/3aTP7j/Vfw0v2f/plTP3v7397WpPJAI+PN+9/uVJ/1y/uVH/0y/5a7Kn+z0D5CS3/AOWssv8Acqn/APFVY/e/8sv31H/PKWr5zMkkji/1v/A6jjH+jy+b+6/26kkk/wCWX/PWiS3oCBPH/wAe9QR/8fEXm/uf79Pj/wCmVNjt/tFaQM5zLP7r7PLLFTI/+/tRyf8APL5f3VL/AM8a0MS3JH9o/e+V/wAAqv5f+kf9cv4qn8z/AJZUy4/4+PKoNuQj8v8A1v8Ayy/uUscdPoj/AOetQMLeOK4/65VPHRb9akl60oAQRxy29x/4/R/+3RHH/pH/AACiP/pr/wB8VoYEcf8Ay1/6a/eqe3/0f/trUdS2/wDx7+VQUWv+Pjyv+WVNkj/5a1F5cX7r79T28n+kVnzmpU/49/K/3/nqx9n/ANIllqOO4l+0S/uv43qSOiZkPt4/9b/01pkn/XKp/MiuP+msX96o5JIv+2VYHQMuI5f+WX+t/d/98Vbt7f8A5a09KPM+z/8AxVZGlMbJ/wBcf+ArSSRy/wD7VP8AM+0W/wDF5v8As1Y8z/ll/wAtf71QaEcdv/y1/wDHKk8z/wDbqv5/+c1J5kPrQQTx/wDXVPN31Z/5d/3X+t31n+X9nrT8v/R/K/5ZbKyLK8lEkf8A+9qCSSWrcfSueczSECeOT/v7/fqT9zVfzZalrnmdJN/y7/62trS/+Pn/AKZfJWTHH/rf+WtaWl2/+kf9da8+uezhIanr+h/6Rp8X+5XS2cdc14f/AOQfFXS28dfiGbf7xM/d8q/3WBYpJI6txdKbXyUz34GRJ/o9W45Knkjqh5dYHRCZft5KsVmb6tx3FAy/5n+q/df981P5dUbe4q1HJQBYj6U+oPMpKALG+jfTKKygZchPHUdMo8yuiAcg+jfTPMqP7RWpqT76lqn5lSSXH/PKgCS46VX8yq/mUR1zmUIDPM/1tVJOtW5KgkoNSCq71YqKgCGOOin1H5dADPM+tPjqRKkjjoAPLqhqkf8AxL5f9ytOqeqf8e83+7X0mUfx4HzOa/7tUPBPEH/H/N/vViXH/opNlb3iTzf7QlrCk8r/AG/Nr97wWx/P+M+Ipyf6R/yy/wCB0XH/ACy83/x3+KrH2P8A1svm1V/8i17kDwCL/wAhRf7VH/TX/Yokj/0f/VfvYqjj/wDRtdoDLf8A/Yo/y9T/APHvR/0xoII/LhuP9V/c/wC+qzpKtRyVJJ5X7rytkv8AtVcDm5ChJJR/y7/88qkkt5f+Ws1M/e/8sq1GJHJ9n/ey/wC5RHJ/zy/v1HJ/zypkcn/oH3qC4Fu81CXULfypZfN/u/JVT7P/AKP5vm0eZ/yxqOSP/ll/33QBJHJL+6/8faq95/6Kq/H/AMe8v/jlQR2//kWgCC3kl/7Y0+P/AEj/AK61PHH/AKP5VQXFv/pH/AKsAk/55VHJ/wA8v+eX92rEn/TGiP8A65Uc5BU/zsojuKJP8tT7f/R/9bFQAtxHF/z1o8v/AL+0lx/5C+/Rbx/89aAID/yxo2UURyf6PWnIZEkkf2eq8cf+tqeP/prSyRxfvaZqJUEkf+kf8AqTzIv3v73/AL5o30ASR/6Pb0ySSn+Z9o/dVH5n/PKucuBB5f2e3/1tHmf8tf8Ax2j/AJ7VH5f/AC1oAjj/AOWtR1Yjt/tHm/vf+A1HHJL9n/1X8dAElvb/AOj/AOtpnlxW/wDqv9bT99H/AGx/e/3qyNQt46r1Yj/56/6qo44/+WtZ85kEf+kXFM+z/wCt/wDQafH/AKP/ANtagk/0e4pmpPFb/L/rXoqot5RQZFu4s/8ASIvNqT/l3/54/P8APUfly/aPK/1X+21MuI/+WtWaj/Mm/wBV/wAsagkj/wCWvm1L5dOj8r7P5X/A91agVI4/9I/4BV+TpUEklElvL9noASmx+V9op8f+kVH/AM9YvK/4FQKZbjk/1tSR3n+t/wC2fy0R1Rkj8j+9/eq4GHOTf+Qv79X7eSqlvH5FSSf9Mv7tamQf8vEv7r/gFTxxy/8A2NQR+bb/APTWnyf6P5ssv+/S5zSECSSP/wAhVBH/ANdfNqe4uIv+eX/A6gk8r/ll/qqY+cfJJL/raseZ9ouJf+eWyOo/L/5a/wCt+f7tFWAeZFUkn+j/AL3/AFvmpvqp/wAvH7r/AFUVW5P+WXm1AoBb+b/1yqeSP/SKg8v7P/01ok83/nrSgMSOT7P+68pv96pLf/j3/wDZaI4/9H/56y/3v7tWY4/+etHOZEUcn+tojj/0eiP/AI+P+uvzJVj9z/t+dvrM0hAS3t/+Wv8AwCrHlxfaPN/2NnlUSf8APKq8n/Hv+9rPnOj2ZZ7/AL7+7SeX/o//ACy+/wD9tKr/AL7/ALa/36kt4/tH73/vusxhJcf8svK83/dqTt/8VUclv/lajjj/ANb/AM8v9qgyLH73/llDSW9Ms/N/dVb8yaoNQ+z/APPWiP8A4D5VH2j7RUkcf/LXyvKioLJ5P/sKI7j/AEf97/uVJH/pH/xFHl1l9kB9v5VMjj+0U+P/AC1SRx/Z65DogH2epPs//bX5Pu0+T/prViz/APRqfermnM6IBbx/6R5VaWn/AOj+V/wCs23j/wBI82uh0v8A0i4i/wDH68mvP3D3cJueqeH4/wDR4q6GzjrF0eP/AIl9p/01Suhj61+KZpP97M/bss/3eBb8v61HHHT6kjr5Q90g8uoLizrS2VBJHUGkDGkjoq9Jb1B5dB0hbyVejkrKjjp/n/5zQBs+ZR5lZtveVY+0UAW45KT7RVX7RR9orIC99so+0f5zVKk+0VqBeeoPM+tQR3FP8yiEwJJLio47yL/llUEnWWo4/wDR6sDSjp1Vo5P9Ho8yoAkkqpJJR5lRySf+gVX2QIJJKg8z61JT0qQIP3vvV6OOmRx1bjoMiv5dR1Ykj/1tR+XTM+ckqrqH/IPlq/WfqH/HvLF/sV7+Vz/enzuYe9SmeG+JI4v7Ql+9LLXP+X/o/my10Pij/R9QlirmpLiv33L/AOFA/DMXD35xIJJP+mX+/wDPUcclFvH9oqx5de2fOchQ/e3Hm+V/wOoq0JI/9b/yyh/9BqpJH/392fJ/tV1wmZleOSX7PL5tH/XL+592pPL+0f8As9QSR1qAeZ/o9Ryf/tvUkdv/AMtaj8v/AJZRf8DoIEplSXEcv+u/8dqOOP8A3/u1fOZQGf8AkL+/VSSP/tr/ALFX/s/+t+/5tR+V9n/dSxUc5qU7PrL/ALlS+ZFT4/8A7Co/Li/55f6r+OjnAJP+mX+5R+9qSL/j5qS4/wBH/wDi6OcCD/pl/wADpJP+ev8AraWOT/pr/wB81H5dagR/aPs9V4/+Wv8Av1dk8r7PTo7eL7PQYFGOSX/W/wDAKfcf6P5VWf8Al38r/b+7Vby/9Hh+95v9+rKDzP8AnrUcn/TKlkt/s/m/89aI4pf+WtaQOcSmeX/36qf/AL4o8v8A1VZ84QIJP8pUcfWWr/2fnyv/AB6q9HOa8hV8v/8Abp8dSSW//LWoI605xk/l/wDLX/nr/BUfmVJUEf8ApFx/zyrMmBPH/pH/AMVUcckX2iWKpKj8v/nlUGgz/j3/AHv/AI/Ufmf/AGdSXEn/AG1/2aLeOK3t/wD2aggjkj+z0R/88qkuPKqp5n/TJ/8AfoFALiOp/M/1XlUR2/8Ao/8ABUfl1znRAsW//TX91LVfULf/AFv72pI+lEv/AC1oGZog87mirSUVkZ3LFx/x8fut0vyffqD9771b/wCmtVLiP/SPN/2K0gbkcf8AndTo/wDprL/sU7zP/QKjj/4DF/vV0nOSRyf63/fp8lMj/wCWv/PL/Zoj/wDZKyNRKd9oqKOT7P8Auov9bLU8lv8A5WtTPkC3j+0XH/TKpJP+/stEn/Hv5VHl/Z7j/pltT5auExcgeRL/AK3zf+A1JH/y1p/mefb0eX/yyi/u0ByDJJKP+uW/97/eot7f/dqffRAgqSW9T28cVM3/AFp//TH/AIHXQZQGSSf6R+6/uffq35f/AC1/2PuVX8upI5P9bQakdn/y2q5H/wBNaijuP9b5tTS/6ioAd5f+to/4+Kgjk/8A2Knt/wDlr+6/dff+ashQI/L+0f6qX/gP96iSSX/ll/6BUkkctv8A6mL/AHaI/wDlr/6DQUSeX/rf/HabTvM+z/62nxyf89f++qgqBJ5n/wBhRJJ9o/df+OUv/wAXvpJPKt6yNQ/6axf7ny0Ryf8A7C0W8n+t/deVUlvHQAkdSRx/aLjyqPs//LWL+79ypLe3/wCWtQWFvb/9Mqln/wCPb+GpreSW3/661HWXOBBHVuOj/pl5P7393RHH9n/1v+t/u1nzgFxHL9n83yv3uypP+Xj/AK5RfPRRHJ/yyrPnAP8AL1P/AMu9LH/0yqa383/nlXPM64BHH/o9WLe3+z0eX/z1q3p//LX/AJa/7VefOZ3QgEcf/wAXW74ft/8AiYRfvf46oWdnNceVXd+H9D+z/va+czDFwo0vePqsry+dWrdHWaXH/o8Vbtv0rNs61reOvx3G1PaT5j9lwtD2dItp/wAsqtxx1XjjqxH0ryT0BPs9Mkjq3HHRJHWXIBmeXVWS3rWkjqpJHUHRAyfLqOSzq/J/x8mj7PQamZ9nqRKt/Z5f3tHl0AUPMo+0VYkt6jjjoAj+2f8AoFL5k3rT47epPs9AFfzKsR3FEdvT47egXOMkko/e/Zqt/Z6PLqYDKn/Lv/7LU9S0klUBBRT6KAI/LqTy6lp0XSgy5xtFS0vl/WrhAz5xlFP8z60eX9a0+AzI5I6o3H/HvN51XpelVbj/AJa16WC3PKxELwPDfHEf/EwlrmpI4re3r0Lxxp/+kSzf89a4i8t/9b5VfuuV174eB+H5pQnTrzKqeV/2y/gqvH/pHm/88v4Kn/8AiaZH/wDZ19DA+WnAoeZ/0yeL/Yaj/rr+6qS4j/5a0zzP+WVdEJmZF5f/ADypnl/6RT7iT/fqP97XRCZXILHH9o82o/s/2f8A5a1JH/0yo8yK4rSBz8hUkk/1tR/9Nav+XVS8kl/79VqQFR/8fFJS/wDHv5VAEf8A0xpnlxfaJankj/55VHb/AOkUAQfY/wDWy/8ALapI/wDpl/yy/vfw1PHH/pH72WmXHm/8sv8AVUARx2//AEyWi4j/ANb/AMtag8yX/b/+Kp/73/0CrASlk/ytSW8n/TKp7O3/ALQuIv8Anj9x6OcChH/y1o/6a1Lqkf2e48qL/ll9+oo5KAILj/nrUf8A6KqxcSRXFvVeOT7PbxV0c5lOBJJHUf8Ax7/6qX97/cqSPzf+Wsv72iTrLUGcAkk/0f8AhqCSP7P/AHPK/jqfy/8ASP4vK/2qZQaQEuP+mUtNjjip0flfZ/8AgdEfm/aP+mVLnNSDzIv33/stEkf+7/wKrdxbxf8ALL/W1Ujj/wBz/gVMyI47j7PTPtEv/PX91U/lxfZ/9U/+9Ufl0ucAjqC3j/1vm1PJ/wB+qWOOufnDkK9Sfuv+2VP8uL/trTJJP93yqZp7MJJP9Hlo+zxfZ/3X7qX+Kqnmf7lPt7j/ALa0uQY2PzaP+evm02pI/wD9tqYBBbnB8zrRVj91/wA9f++aK5wI5JKkt9P+0f6r/W/3Kq/88vKq1Z3H2f8A9Aeug64Ecn/Hx/8AE1H+5/7a1JeW/wBnuPN/5ZS/O9H7ulCZnOBBH5X+q+erkn/XJpYqi31J/wAfHm1oYDJI/tHlf9Mvn+WrUlv9n/1Uv8G+oI46nk/55UQAgkt//i91R/Y/s/m/van8yiTyv3Xm/vfN/u1qWSR2/wDqqg/e29xLWl5cX2f/AKa/wVU/e3FxF5u3/bpQIIP87KI7f/pq3m7KJI5ftHlU+P8A0etITMuQWOP/AFUVR7pv+eVEf/LX/vurfl/62tOcOQr/APfX3qsRxf8APWo5P9I/+yqTf/o//TXfWfOacgR29H/Hv5tEfmz0W8f2fzfNl/df7VAyPZUklx/qv9z5/wDrpU/l/aLfyv8Abpvl/wDLX/lrvo5wHW/SiSP/AF3lVJJ/9htojk/6ZVABbx/8sv8A0KrFv/01qnb28v2j/plU/wD7SoMix9ni/wBb/qqj8uL7RRH/AJ/2qSsjUlj/APIVPjj+z0W9v/yx/wBipP8AO+oLFj/4+P3v/fNPjk/0fyqJP+WUv/fFFx/x7/8APL+CsjUfH5tSSVH5f/fqpLeT/nr+9rOYEkf/AEyo8v7RT/L+tWI/KrAUIFfyv+WPz/71SH/lrUkccv2f/W1P5dLnOiECC3j+0W/m1PJ0qSzki/8AZNtW5Lf/AFv+/XHUmehCmRx2/wDo9buh+H5f3tWND0P7R/7PXX2dn9n/AHXlf8Cr4/MczhRj7p9jlOSzxEueRHpelxW9b1vHR9n/AM4q35f1r8yxuYTxB+r4LL6OHiXrOte3/wCWVULOOtK3jr5qcz2OQtx1JH0qOOSp4+tTTGWKI5Kr1LTMiKX/AJa1B5dX6gkjrnNIFCSOq8nm/vavyVXP/LWg05w8umeX9anSigCD7PR9niqem0ElaOOlqxVegAop8dMoEFFFP8v60DI/MpklTyR1DQbQIqkjqOp4ulAc4Rx1ZqGrFOEDAbTfMqT/AKY1Gf8AlrW5kM7zUlSR0zvNQBHL0qDy6sUyuiE/ZnPOBl6po8OoW8sXlV5trHgO7/1tpF+6/jr2O3//AG6kks4dP/e+V+6/u19jlmbToHyeYZXDEHzpceF9Qt/3v2SX91/DsrMks5bf/WxNF/s19Yf2XFcW8svlf8ArFuPDeiahcSxXcSRf7bV9tQz6mfB1OH5/ZPmK4s6o/Z/9I8r5K988UfB//R5ZdPlil/2a8g1DR5dPuJYruLyv9tq+kwuYwqfCeDXwM8P7sjn7yOKoo4/9Hq/9n+z1H+9+zy/+h/3a9SFc8n2ZQ8v/AEjyqguI/s/+qq/+9/e/7n3qj8z/AJ6xfva7ITOeZU8z/W0eX/o9H2f/AFv7p/8AeqTy5f3v/LWujnOMoR/8ewqT/pr5tSRx1H+99/KrUgJLf/lrL/cqpbyf6PLF/sb91W5I/wDnr/qqPLirIsrx/wDPXyqZeR/79T+XSVqBV/ylTx/5SmSR0/ZQQM8v/nl+5p8dxL/yylTzf79A/wCW1Mjk/wB3/dWgsr3Ekv8AaH/odSW8cVx+6pbj/plt/wCB0kcn+7F/u1fOBHJ/o9xLUP8Ay7+bV+s+OSX/AFv/AI7QQT29x/o8tQeZ/pFSeX/5F+5Vfy61Ock7/vaZHbxW9vLT4/8ASP73+3R/x7/9NaDeBHb+VUkn+kf9Mv7u2mRx/aP+utPjt/8AW+V/rf8AarIZXj/6a1JHTJI/+ev/AI7T46kA8v7P/fqpeSf+QvuVckki/dRVH5f/AJFpAR/8u/72o45Iv3X36sSf8Bqp+9uP+WVBY/8A4+PNqDH/AEy/dURxy/aKnkuPtH/LL/VP/DQBUk8r/Vf8sv41qSTyre3/AHVEtn/y1qfy/s9ADPL/AOWX/LX7/wA1R7KJPNpsd5F9o8rzf3tADYpeNsS7wO9FT0VzkC3Fv/y1qPy/9H83/boqCT/rrXQWW5P+PY1HH0qO383/APaqST/plLQac5HJ/wAtaks//ItG+ofMq4GfIXZLj/8AYpkclTx/8A/3qLfyqIEFSPzbj91U8dv/AN/akj/66rQP+W1agSf8u/m0eZ/o/wC6i/36I5P+esX7qn/8u8ssW3yd+zatZQLIPL/3v/iank8r7P8A6397UMklP8z/AKZVqQR+X/y1i/ubEqe3/wBHt/K/9CqS3j/7ZfJR5kX/AMXWQB5f/PKiOP8A5a1DHHU3/fVaQAdTo7f/AJa/JVOrlv1pmQRyfZ/+2Xz0+OP/AFtMuI/tFFv/AKPb/wDTWsjUJLf/ANAoj/5a/wDTXy6nt/No/wCeNai5A/5d6njj/wCev/AqZ9nl/wDHKnj/AOPYVzc4QgRySf8Aofz0f89fK/1VSW8f+t/dUeXL+98r/viszQk/5dqk/wCPj/xzfUf2f/Vf88v7lWPLl/e+VsoNIQK/ly//ABFTx/8AHv8A+gVJH/x7+VL/AKqKpP8ArlXPOZ0lfy5qj8uX/wCwq/H5v/PKpJLf/lrWfOKECOOpNlXo7f8A0f8A6a/wUW8f/TX978lc/tDqhQIbf/j4/wCmVWvL+0VpaP4bu9Q/1UXm/P8Aer0nw/8ADeLT/wB7qH7qvHr46FM9rC4Kdf4YnA6P4Tu9Q/exRfvdn9yuls/BcVv/AMfdd1JcRafb+VaRf7lY1x5v+tl/1VfH43PP5D7XL8i/5+Bb6fFb/wCqiq9Hb/8AfqpLOP8A0erfkGvzjFYqdSZ+j4XCww8OUgjjqePpR5BqxHHXjzmepCBajq3F0qC3jq3bx1zhOZbjqePrTI46njq4EBHHUlPpmytTLkCPpTKmplKYFO461HVjZVesDUlj6UUR9KI46AIqX7PU+ypPLoAobKZ5f/7dXpLemeXTAqSR/wDLKoKvXFQeX/y1pAR28dT0JTLj/wDboGV5JKZJVT7ZF9o8qrfmUG4tWreOo7fpU8cdBkSRx/62pI+lFEfSt6ZzlejZViTpUf8Ay70wK8lM8v61PUfmUAM8v60eX9aPM+tEclAD7er8kf2i38qqVaNvXRCczjnA1tHs/wDiX/8ATKqOsaPFrH/slP0vUJf3tp/3xWpXoQrnH7A84kvNV8H3Hm/8fdp/HWl5nh/4kaf/AKqLzf8Acrobyzi1C38qX97XkHiTQ7vwPqEWoaf5vlb/AJ1r38Fjp0zz8VltLEw1I/EnwH1DT/Nl0/8Aexf3a8v1TS7rT7jyruLyv96vrP4f+OLXxBp/72VfN/jWrfiz4b6V4wt/KliT/eWvtMFnH2ap8DjcjnT+A+K5I/8AR6j+x+z+bXs3jT4J3fh/zZbSJruL7+5UrzKSzlt/Nil83zfufNX2FDGwqR90+UrYT2Zzf73/ANm+7Ukkf+j/APXWtKSzi/1VVPs//wC1XqQmeJOBm/Z5f9n+4lR+XWlJb/8A2FQSR/8A7daQqTOf2ZBHH9n/ANb/AKqqlxH/AK3yt9W5Lf8A7+0skf8AvVpzmnIVLOz+0Unl/wCtrStP+Wv+7VSST/8AaohMz9mQSR1HH5v72KWr9v8A8AqD7P8A6RL+9rQz5CPy/wDR6j8urclv/o/+t/3Kg/e29ampQkt/9Hl/3/uUSR//ALFX9lVP+ev/AC1oMivH0qSTzf3v/stHly/62pPs/wDqv3v73/Zpc5BVjj/0f97/ALlPqe4/55VHH/5Co5y+Qg8uo4/J/wCWtSSXH2fzaJI/tFaAR/8ATXmo7fzf+etLJ/01q1H5Vv8A6qoAXy4qqU/7R/y1/wBbUkkn/PLyovN+fZQQV/3Vx/7JUn7r3qh5n2i4/c1Y8yL/AOzoLCSP/lr/AMtaqR/6P/fqeT/SP7/3Pv0WdvF9nl/5a0ARxx/8tf8AVS0eZUn/AB7/AOq/4HRJbxUAMpPMqCS4iqS4k+0fvfKoAPtMVR+XF/rvK/4FR5f+t/dPRHH/AM8qyAkjj/36KekkuP4KK5wIJJKgjjot/wDll/6DT7iSuyBqQRxy3H7r/VVPHby/62oP3tWLeSW4t/Nli/75rQyD/nt/zyi+/T5PNt//AGWiOOX/APaqf/j4t/8Agf8AFWcDUP8A0V92pI/+eVFvbxfZ/K/5a/79QW8n+trTnMh/mRfvf++6keo7f/lrLLVj/l38ryv+B0AJUFxJ/wBsqsf+jaT9170ALHHF9n/9lWpJI4v+WVJ5f2f915v/AHzRHJ/v0c5AyPzafH/pHm0f8vHm/wDfa1JJ5X/LLd53/kOgYsckv+q/8epI7eX/AK40Wcktv/rYk+596pI/+mu3/gL0FB+6+z/8Dp8f/PL5vKpfMipPM/55Uc4cgSf88v8AbqTy5ftH73/gdJViPzagcIDPL/3/APgNFvH/AOQv4anj/wDItT/Z/tHnf8sqy5y/ZjI5Ps//AE1ojjok/wBH/wDi6P8Al4/i8nYlQaQgT/8AXGmR/wDPXyqTt/F5v8dWI4/9b9+sucOQJI5fs9JZ/wDslSeXL/8As1JHHKf/AIms5zLhAkjs5f3X71f3tH2f/nlKsv8Au1PHH/o9Fvby/wDLHdXP7Y6oQGRyf9/f7tWo7P8A5bfPL5v8NW7PR5bi4/dRebLvr0rw38L5bjyvtcXlRV59fFQpxPUwuCnUOEs9HluLjyvKeu38N/Cv+0P3ssVeqaH8O7TT/wDVRf6r+9WlqmoRafb+VF/ra+TxWbfyH1eCyn+Y5630fT/D9v8A6pPN2Vk3F5Lcf62Zqvyeb/y1qT7HXw+Nx06h9xgsFCnEzI46qXEf+j+VW99n/wDQKoSaf/rf++68P2x9BTh7Mktv+Pen+XVi3/494qfJHXm1jsiVI6tx0zy6txx1xHaPs6txx1BF/wAfNWqDIsxyVPHHVePrViPpVwIHx9aJJP8AVUUeX9a1AZRJ0qT/AL7qOX/lrQZEfl1BHH/rankqOuc1CO3qxso2UUAFJ+9qSPrRV8hkQSUtTVDWoEUnWoJKt+XUEnSgCvTJI6fH5tH76suQ05yjJHD/AM8v9VT7frUnl/WiOOo5DMnSrEfSq6VYj6VcIAFFRVLWoBJ0qvVio5KAI6B/y2o30UGkCvSx1LSRx0GYtXrfpWf5dXLeT/R6DOZpaPHFcah5UstX5Lf7P+6rno45f7Q82L+5WzHcfaP9VLXXAwEqlqmnxahbzebFV6SSmb67YT9mXA8CkuJfA/ijzYd/2Tfvr6L8B+JIvEGnxSxS/wAH9+vJ/iB4fi1C3/8AZq574b+JJfC+sfZJd/lb/k/2q74V5nNXoe0gfUv2f7Rb+VL+9rjPGHwf0rxB5ssUSxXf9+uo0fWItQ/1NbXlxf8Ajte3hcdOn8J8RisDA+RPGHwT1Xw/5ssUXm15leaXLb/66Jq/QSSziuP9bF5tee+NPhHpXiC3llitViu/7y19bgs6+zUPkcVlH2qZ8bfZ5bjzf/ZqqSWf/fr+7XqPiz4V6r4XuP8Aj0lli/jZa4i80+W38390/wDuV9fQxsKkD5+eEnT9056Ozojt60vs/wDy1/8AHmqCLrXbCocnsws7P7R+6/1UtULjT/s9x5X/AH3V+P8A56/N5X3Eqe31SK3t/Ku4vOi/v0QmYchhSf8AkX/0Kq8n+j/8sv8AgVbUkcX2j/pl/BUHlf8ATaujnM/ZlSS3+0W/nRVX/e/88f8Afqx5n/fqWo/M/wDsKITM+Qjkji/2v3tVJI/9I/6ZVb8yX/b/AOA0fY/9Hlllro5zP2ZB/l6JI/8ASKk2VHJJL/8AZ0GkIEEkf2j918n/AAKq/wC9/wCWVWJI5aLeP/W/89aA5CvJHL/y1/8AHqPL/wB3zasRyS/vf+WXlf3qI4/+mvlf71HOHIVLyzm+zxf8tZdlR2cf/PX/AL4qWS8/+I3LSfaPtH9ygzhAr3FvLb/uv9v71EdW7iT/AEeof3X/AGyoDkIpI/s/m+b+6/8AZqZH5VxVuSOK4/1tRyf6P/01oM4BHHUcf/HvL5VNkkp32iL/ANno5zT2ZBJ5tHkS0f8AHxcf6391Un+d9ah7MoeV/wAtf+A1PHH/AKPRHUn2j/OaA9mTx2//AD1/4BUEkf8Ay183/gFElx9nojkl+0Vzc4QgQc/8tOtFOl+9RWZpyFWSOKm/521Nb/8APWo44/8AK12kFi3t/wDR5f8A2ap47z7Pbyxf7FVJLiX/AFXlVHHHLcUASR/9cv8Ab/4BR/y7+bF/qv7lRyf6P/qqsW//ADy/5ZUAV46t28dMuI/9H/8AZqfbyRfuv3tADPs3/TV6tyR//sb6Lj/yL/FUccf/AG1/26BcgR2//wBhUkf+Vap/+Pf97/sUeX9aBjPM/wDs6fJ5X+qiqP8A+KqS3j/5676BezDzPrR+696k8ui3k+0f8sv9igYR29TxyQ/7NEcf/kKiS3i+0UChAj8v/R/4akj/AMrUH2OX7R/ra0v+utBpAJI4v9bLUf8Azyl/56/PR9n+0f8ALWrdvp8tx/y1/dVzc5qQW9W445f3ssX+qqOrFvJL/wBcq55zAT7OaXy/+/X8FXLO3/8As6tR2f2f/tl/drP25vCmVf8ApjTvs8v73/pk/wAlW7eP/v7/ALSV0Oh+F7vWLj/VVzzrnTCgc3Hby1P/AGf9ot/+mu/7tem6X8I7v7P+9lrsND+EcVv+9l/1teXPMIHbRwUzxzS/C93qH/LJv9ttldn4f+F93qH+t/dRfx7q9q0/w3Fp9v8A6pK2rfT6+fr5n/Ke9hcs/mOP8P8Aw/tNH/5Zeb/t12FvZ/8ATL91Vu3j/wCWVT3En2e3l/3K+br42dQ+owuFtExdQvPs9vL/AOgVydxb/aLiWX/nr/erT1CSW4uJarxxy14Nev7p9BQolSO3/wBbUkdvV+Oz/wBbUkcdeHOftD2IQMj7OaoyXEtv/wAsq6GSOsl//IVcs5mkCOP/AI96k8uq8clX/wDprzWB2QKlTx29SeXD6UR1zmxPHHT6WOp4+tAiSOOp4+tMo/6ZUoGQ/wAz60SdaI46lrpAio8v/W1LUf8Az2oCBBVep5JP+/tR1zmpLT4+lR+XRHJTAnoplPj61uAyPpRT6ZQZEclQSRy1bqPzKAKdMq3RQBU2UUSSUUoAEcdWKI+lFMAoooj6UAFRVYqvQAyO3okkqxVfZQA2nVYj6VX2UAFH76rFRx0Gcy3p/wDx8Vfjs4rf/VVg/wDtKtqzk/0f/W+b/t1vCZgSPRRvorTnN4HPa5H/AKPL/wCy14/4k0v7PqH7r+/Xsd71lrz7xRb/AOtrohM6PZ+4d18J/Fn2i38qWX99FXs9neV8keC9Yl0fWIv++6+mfD+qfaLeH97XfCZ4eJwp1P8A01ok6VX31J5ld8Jnz86EyC40+LUPNiliWX/erhPFnwX0rxB5vlReVLXoUdSf99V61HGTp/CefWwUKh8u+JP2e9Q0+3l+yfvf+B15fqHhO70+4liltHi/22Svur7P9orG1jwfp+sW/lXcSy/8Ar6DC519mofP1srPh2Sz/wCWVZ8lv/0y/wC+a+sNY/Z/0rUPNltJfKrzbxJ8B9b0+4/0T97F/s19BQzajUPBnl8zxGS3l+z+VVeSOKu01zwnd6f5vmxPFXNXFnL/AN/a9ihX9oebOh7Mzfs//PX/AIBVeSP/AEf/AK5Vfkj/ANHlqDy4q7ITODkKscdRR+bcf62Wrf2aSoK05zL2ZU+zez0fZ/8Anr/3zV797/yyqp+9uPNrQZH/AM9qZ++z/H5tHl//ALdEn/A/KrTnAryUySSKp/Mi/wCutH2OL7R/6HWgB5cVQ+VF/wA8qvb6r/8AXGufnLIPs/8Az1pn/PWH5KtVB9n/ANb/AM9fv0c5BBcW/wDo/wC6lqOS4i+z1JZ/8e/lS0fZ/wDW+VL5sW/7lac5lCBUj8q4pPL/ANI/e7P3SVf/AOmtQ/8AHx/crPnCZXuI/wDR6j/e29X5Lf8A0eoP+mUsVac5JXj5/wCmtSR2/wDuRf7FHl1G9EBElxH/ALtVLeSW3uPKl/uU+OP/APbpbeP/AFstZlwB1lvTn0op+6WHjzNn+7RUGpUkt/s/+ql/4BUf+flqT/0b/fojuP8AplXXAy5CT7P/AMtZZarx3H2f/wCxSpJOlEZ/55RNWoB/lKkkt/8AVS/8A2URyU/zPtH/AFyoCECSST/0CiOP/plUkkf2f97/AOOrUf2yX1rLnNPZkn/ff+7U9v8A9dlqCOT7RT/+2X/Aqz5zSEA/yj1JHJ/o/wDz1qeTyrf+75v8C0R2/wDy1/2KOcOQI7epLiP/AEeoP3v/ACxqf/rlRzhyEEcdL5cX/j+6rR/495f9yiOOL/llF/wOjnIhAPs/2fzfK/77p/l/9NfNqSSz/wBV/wCg0Rx/8tf9V/vVnzl8gfZ5qkjjqarlvHWftDSFMoW8f/7dWLOP7Pb+V/tyPVuOz/1tT29v/wBMv++a5/bG0KJB9ji/5a1e0vQ5dQuPJiiauh8N+B5dY/dfN/t17X4L+H8Wj2/72Lzfk+/XlV8w9nE9HC4L2h5lpfwn1C40/wA3/lrW7Z/BuX/nq1ezWdnDb/3at+XD6V85PNJnu0csPOtH+F9pb/62JZf96uv0vwvaaf8A6qJIq3o7ep47evLnmE6h6dHL4FSPT4qtx29SR2/+VqeOOvN9uerChCmR+XVi3jlojjp8clcs5nRCBJHHXPeKLz/VWkX/AAOt2zk/0iuM1CT+0NYu/wDpk+yvPqTPUoQII4//AECnx29WI/8ArlT/AC/rXj1JnsURlSf89qn2UyuM6IFOSs28t61qr3Edc50nPR/6PV+P/SLeoLj/AJ5U+3/55VBZJ9nqeOOirEcdZcgEccdTxx/88qWOOp//ACLUchqPjjqTy6jjkqWrgZEUkdFWKr1qBY31XqWopP8A2SgCCSpJOlP8z61BJHWXIac4tFReZ/raKg0gSRyUR1BJ0qSOSr5yCejfRTK1MhJKjqxsqvQAVBJJU8fWlkjoApx/8tf++KsVHHH/AMsqkoAkjjpNlFvJLR7/APj1BqMoj6U+mf530GQUR9KKkjjoASPrSyR0SR0myrM+cZUVWKNlQHOMk6VXqxJ0qp/nfSgaFvT7f/Ww/wCtq3HH9n/dRVmWcn2etaPrTOUlqLzP9bUnmVHJ1qzaBk6h/wAe/m1xHiSSH97Xf3n/AB7y15l4o/4+Jq6IHoU/hOW8z/SK9Y8J65Lb6f8A62vL7eP/AEivQdDt/wDR69GBpyHf2fxAlt/9bF5tbVv48iuP+WS15r5dWLeuxHPPCwPWLPxZF/s1sx3EVx/y1T/gNeMxyVfs9Q+z/wDLVq6EefPL4Hr9QSSV55H4ku7f/lrV+z8WS/8ALX97SnM8ueXnYeX/AKPT/s/+WrnrPxRFcf8AxFbVvqEVx/y1rSFf2Z5c8uMLxB4H0/xB/wAfcSf79eI+PPgfLp/my2n72L+7X0lvpklv9o/1sXm17mCzGtT+E+fr5XA+DdU8P3en/upYv3tZtxpf/PL/AL4r7f1T4f6JrHm+baRf7y15t4o+A8X72XT5f3v+5X2GFzeE/jPmK+Uzpny9Jb1Xkjr1HxJ8K9V0f/XWjy/7S1xEmhy2/wDrYnr2aOMhUPHngpmL9n/0eqlxb/6RWt9jqHyJveu+Fc5J0DMkt4vs9R3Fv/qvKq/9j/1sv/LWj7HWkKxxewmYsdn/AKR5VOi/4+a1Psf+j1Ujs6OcXJMZHH9o83ytn/AqryW/+Vq35f8A+xTI/wDpt/qqz9sdEKJTkjqL/j3q7JJ/v1HJbxXH73/vus/bl+wM3y/tFFxJVv7PLb/8tUo8v/7OuiFQz9iVI6PLq3H/ANcqjk/0f/4ijnMOQhkk/wCestJJHF+9/wCesVRy9ag/+JrUgD/y1qpJHV6Pzf8AnlTJPN/2fv7NtWL2Yfuvs/8A01qvJef89d0X8FSSSf6R5UVQeX/v/wDAqgzDf9aKkooNSvJ0qPy/+WsW+pP+2yURx/6379XCZfIRySS/62iPzf8All+6/v1JHH/pFSySf89f3VdHOHIJbf8ALX79Pjj/AOmv/fNSW8f2i3/55f7dSR/6P5v/AD12f99Vz85pyD47f/tr5VWI7eL/AFv+xVeOP7R/f/20Wrckf2i3rPnNIQKnl/8ALX/x2rEfk3FRx2/+keVVuO3/ANb/AOzVnOobQokfl/aKseZ9n82o44/s/wDeiokjluKzhUgP2ZJHJ/veVS1Fbx1b+x1pzmfIH2f/AEfzant44fs9M/661Pp8dZ85rCmRx28tWI4/tFaen2ctxWzo/g+71D/VRP8A3N2yuOdc6IUDnrez/wCWVbOj+E7vUP3UUT+bXrnhv4N/6qW72f8AAq9J0vwvaafb/uol82vHrZnCmehRwp4bpfwv1C4/5Zfuv4vkrtNH+E9pb/vbv97Xqkcf/LKKKiO3rw55nM9Whl5k6P4ftNP/ANVF5X+xW7bxy1J5dSWccv73za8OeInU+I9+hhYUwjjqfyDV+O3q3HZ1x+0OyEDMt7OrEdnLWl9niq39nirn9oachkx29W49Pq/HHT6z5x8hmyW9ULi3+z1tXFvWbcR1n7QvkKHmf6PL/wBMq4HS5PtGsXf+/XWa5cfZ9Pl+99yuE8Hyf63/AJ67/nrjnM9ihA6yOpqbHJRXmnoBQ9FFctQ6IFf/AI96guKnjkqCT/SKwNIGTcR/9/akj/8AItPkjqCSOWgZPHHVy36VHb28tW446AEt+tSVJ5dSRx1gWV44/wD7OrFPjjpj0cgA9V6sPUclbQAjoqWimBX2UVJ5n/2f+zSUAQSVHJ/0yqTy6krnNSvRsqTy6joAlp/l/wCj1Xqxvq4AFMopJKAFoooogZFKpaKfH1rUOcI+tKP+WlSVFQAynydaKKACPrUlvHS1NbyUEDJOlMqaTrTNlWBXoqTy6j30AQSVDVqo5I6gUCS3j+0W9Pj61BHby/66KX91/dq9b9aBkkfWiiPrRJ/7JQWUdQ/1Fea+LI/9Ilr0LUJK4jxBp93/AM8pf95UrejM7ITMLR7f7RcV31nH/o/lVz3hvQ5ftHmyxPF/wCu0jjrshM6ITKFSR1bjt6j8v616EDTnI4ulSeZ9aPL+tPjro5wLEdx/vf8AAqPNmqnViOSgz9mSR3FTx3ktv/y1eqMcn2ek8yjkOf2B0tn4ou7f/lrWtb+MP+etcRvokuP/ANmt6ZxzwcD03T/EEWof8ta045Ivs/8Ara8jjuJa0rPxBd2//TWtPaM8+tlkD0KSziuP9bEsv+9XPap8N9E1D/W2kX/AaXS/FkVx/ra3bfVIrj/VSp/wKuyGLnTPm6+V/wB08q1D9n/SrjzZfl/4DXJ6x+zXL/rtPu28qvoz91RHHXbDNK1M8OtlcD411j4N+INP839y8sUX8a1yF54f1C383zbSWL/gFffMkcVx/rdtZN54X0rWP9baRf8AfFexQz3/AJ+HkTyg+FI9Ll/55VUk0v7P/wAsvK83+Gvtj/hWfh+487/RErN1T4V+H/8An1i8r++1dkM6gc/9i1ZfCfHNvpctx/qv+AVYt/B+oXH+qtP++a981j4f6Jo9x5sX/jtRx+V/yy2Rf7tE83gfT4Lhn2kf3p4RJ4I1D/n0l/4DVOTwvd/Z/wDj1b/ar6Dx/wBMqZ5cf/PJa54Zyep/qrT+yz5lk0v7P/rf3Uv9yiSz/wCeUT19Jah4T0rUP9bF+9/v7K4nXPhP9n82XT5a9Shm1KofP4rhqrRj7p4jcWf/AC1/8dWq8nSus8QeF5dP/wBbFL5v+zXPXFv/AM8q9qFfmPjq+CnS92cSpcf89ag8iKrfl/Wq1d0JnizojbO4+z3Hm/8APX+CoLySrfl/aP3tQXFvWnOcxHHH/o//ALPVe3s5ftHm/wCthq55f+jxeb/c+5Ucnm/6qtSCCinpHxRWQFSOP7PUnl/6RFL/AN91b8yq/wD1yoN6YSRy/vZYv3MstWI4/s/9+jy6nkt5fs/m1nOodkKJBbx/88v/AB6n/Z5bipIutaVvby3H7qKJv+A1zzrnp0MJKr8ESpH5tv8A9Mqt/Y/9bXU6X4Du7j97LF/wKuz0/wAH2lv5VePPMYUz63L+Ga1fc8u0/R5bjyv3TRVpyeH7v/nlXqlvZ2lv+6iiX/aqeSP7R+68pa8uebwPqYcJR5eabPIJNHu7f/WxNL/AlZsmn/Z7j97/AK2vdfs8Vxb/AOqWsXVPCdpcW8vlRfvf79FHN4HnY3hidNfujyf7P/latx2/+j12Gn/Du7uLjyv+WUX8Vei+H/g3Fb+VLL+9l/2q9T+0Ycp8lPKq1P4oniVvo8tx/qoml/3Urt/Dfwr1DWP9bF5UVe46f4L0q3/5ZL5tdLZ2cVv+6iry62Z/yEQwUzzXw/8AB+LT/wDWyt5td3p/h+00+3/dRJ9+trZT7eOL/arx542dQ9Snghkcf/LKp/s9W7e3p9eTOsexRoQKsdvT7eP/AFtW5K4zUPHH9n3EsUUXm1jznuYXL/aHZ+X/APt1YjjrzL/hYGofvfKiqpJ4w1X/AJ61mepDKD1+OP8A3anjkirxH/hJNQ/56+VViPxJqH/PVqzqGn9kyPcbeT7RVjzK8Nj8Uar9n/eytU8fjDVf+etcYf2YezUv2j/nlXkEnjzUP9b5ryzbKLf4iahQH9nnscfSiTpXmuj/ABM/56/6qu70/XLTULfzYZa5zjrYKdMj1DT4dQ0+WKX+5Xjkccuj6xLFL/f317V5leO/EC3/ALP8Qeb/AMspa55mlA6GzuPtFW0rB0eT/R4q1o5K5D0CxUdxR5lLXNUJIqZT6ZH0rA2+yV6g8qardxUcfWgZJb/8fFW46q1ajoMoEiU6pfLqTy/rQalam1PJHUFBYUbKKKADZRTKfWXOalTZRU8lQbKkUCOSSlp9FI05AooqOOgOQPLqTZRRvoICq9WKKuADKKKTzK0gZEdSR1BUkcdMCSkjqTZUcdKAEdFFS0wHx9KfTKnjjoII6Kk8uiOrAj/5d6Zsq3VegXOVZJKpwf8AHxV+4/496qW/+kW/7qX97FWnIZk9WI+lMp8nSszSAb6qXF59n82pJJKyLySoNCxb/wDEwuIov/Qa9U8P6HaW9v8A6pJf96uB8B6f9o1CWXyv+BV6/bx/6PFW8IHn1q86ZmyaPafuv9FSL/dSsnUPAcVx/wAemzzf7lddVmOOuimc9HGnjmoaPd6f/rYnrJkj/wCeVe3XlvFcfupYv/HK4jxJ4Li/1tp/wNa7ITPYo4qFQ4BKjkq3cW/2f/WxeTVauyB6kCKOpabHTJJKZoPkp1JHHUfearhM1D7RR5n1ojqOXpRzgT/aKPtFQRyUSSUGXIT+ZVi31CX/AFvmt/u/3aofaDR9o/5ZUHPOgdbZ+LJbeuk0/wAURXFebR3FJHQedUwkD2SO8iuP9VRH0ryq31i6t/8Alq3/AAKup0PxZ/pHlS04HmTy83by3l+0ebFL5X9+uP8AGGuRf6qKWpPGniz/AEfyopfKrz2TUPtHm/elq4TPQweXwpk9xcRXH/2Vc3JHL9o/dVrRyU/y6qdQ9yFAyY7ib/lrV+3vIqnkt4qZ9niqOc09mTx3FH2z/WxVB9nqGlCtM55wHXGj2moW/lSxf8Cryvxp8P8A7OfOtIv++a9U+0f5/vUSf6RXt4LM505HzeNyiliony9qGly2/m+bF5VYsn/TKvprxR4HtdYt/wDVL5uyvDtc8Py6PcS/uv8Agdff4LGwxB+W5nkFXDy0OUs7j/SKtSW8X2j/AMfpfsf/AH9pLiOW3/7ZV7EJnx9ShymZcSS//Y0zy/8AnlT4/wDnr5VM/e/va7Psnm+zJHh845oqS183yRRUGfIVqW3/ANI/74+/UlWrOOW4/wCmstc06h7VGgMs4/8AltVyO3luLjyvnrV0PQ5bj/lk3+3XoWl+C4rf97LXh18dCmfY5ZkVbFHJ6H8P7u4/ey7fN/2q7fQ/Cdpo/wD01l/jrSj/ANHt6j+0f9Na+TxOZzP1bLeH6OGhzMnkk+z0eZ9oqCPzbj/2etK3s6+erYq59bToRpxKkdv/AM9at7KsSed/yyrMuLz7PXF7c2hD2hY+0w1X/tSGsbULiWo49LluKv24ewOw0vUP9I82KWvQtDuPtFeT6XZy2/8Af8r+9Xqngz/j3l82WuyGKnyny+YYKEonQx1fSo446sW9b+0PhJ0LSHx1JF1plP8AL+tMUKBbjkp//TWqlvJFUnmVzTOynQINUvPs+ny15VeSfaLiX/frt/Fmof8AEvrgZKz5z7DBQ9nEiqxVHzKj+2Vn7Y9w1vM+0fvf+AVJWLHeVf0+3u9YuPKiho9oZ88PtF/zP92pI467Pw38O/8Alrd/98V1f/CN6f8A88qZxzrwPIZI6zLiSvXNY+H9pcW/7r91LXj/AIk0+78P3HlS/wCq/vVlzmlGcCxHcVs+H/Ekun6h/rW8quQ0+8+0f6qtaP8A+zqDetR9pA9m0/WIri3ilil/365v4iaf/aGj+b/y1rmvD+sS6fcf9Mq9C/daho8sX/PVK5qh87PDWPNvDd5XURyf88q4i3/4k+sS2n/PJ66WzuK8uZfJ7prb6fH1qpH1qTzK5xk8nWmR9KZRQAklRx9alqK3k/0iWKoF9kkjs6v2cf8Ao9V/3v8AyyqxZ+b9n/e/63+7QZ85bjjqWnR+b/s1J5f1qwKnl/Wo/Lqfy6ZcR1B0QKkkdEf/AE1p1FAQGpUb/wDLWpI/+eVMrnNSKmSSU+mSdKAEt+tLRUfl0DJ6ZRJ0oj6UAEfSiSOnx9agkkpQESUb6jjo8yukyFoqKPrUkdBpAg8urcfSiPpT6DMZTKmqGgCKpaiqxH0oAfHJUtRW8dHmfWggsVHHUiUbKDINlRyR1JvorSAGZ3/e0tvbxW/72GKq+oeb9nl+yf62pNPkl+z/AL391L/drsILcnSipP8AntUFc0zeBWuOtYVxJ/ra09QuP9bXPSXFYGk/gPW/hvb/APEv/wDQK7+OP/R65rwXZ/Z9Hi/5611FvHXXA+brzJPLqe3/ANIpnmfWnx10QOAjpklv/wBMvNq3J0qOStTeFSaOb1zwnaahbzf89f8AZrznWPD8uj/63/VV7VJVHUNPi1C38qWrhWPcwuNPCabXT+KPCcuj3EssX72KuWkrohM+gp1LjPM+tJUnl06tTtIaZ5dWahrIUCGOo6PMqDzK05DpHyUtJ5lR0xchc+0UfaKp0zfQc86ZreZ9ajuLiW3t/N83+DfVTzKLj/SLeWl7QIUDGk1j+0PNl83zafbx/wCj/vaxrPS/7PuK2bezl/56/uq55zOiECSSz/6a1U+2zVb8yW3qCTyrj/VfupqITNAkuKI7z/SKzJP+JfTI5KPaGps/aKI7iK4rNkkqSzkrE5uQ1o7eL/ll/raj8uoI7yW3qeO8+0f62t4TOfkJI5Iv3sVc9rnhuLUP+WVdJbxxVR8z617WFxU6B5lXDqr7szxjxR4Dl0fzZf8All/BXCapb19RXFnaahb+VLFXlXjj4f8A2f8Ae2kX7qvucvzP2nuzPzjOMg932lI8o8v/AKa/uv7lUPL+z+bW1JZ/Z/Nh/wCWtVLiOvpIVD8xrUPZzsVUkix/qqKckfH+qoro5zzuQgjs5bjyq7vwn4T+0eV/33T/AAf4L/tDypZf9VXpun2cWn2/lRRV8nmGYQhH3T9kyXh/2nvVhlnp8Wn2/lRRVHcSTfvankuIv3tUJJK+Hr4r2h+sYXCQw8OWIy8k/wBbRb28txU9np/2ita3s4vs/lV5XtGejyEdvb1boormmBU1C4/55VlVqvVHy6yCBUjjot5P9Iqf7H9o83/llUd5/wAS+3/dVcDogSXGufZ/KirqPDeqS/aIvv159o9v/aGoebXfW8n2evQgc1eh7SB7Np8f2jT4palri9H8WRafp/lS1HJ48/6ZeVXRznxlbL5naeZR9orgJPiBLcf6qJqzbjxhqH/PWtPaGkMvPSZNQit/+WtT2959o/1NeQSaxL/z1b/brtPBesfaLfyqz5zT6rCmP8YSf6r/AHa4+4krrPFkn+kVjWejy6hceVFXPOZ1w/dmDJ1rNjt5f+eT+bXqml/C/wC0fvbuWuhs/B9pp/8AyyWufnMJ42FM8v8AD/gPUNY/6ZRf7Vev+G/C9po9v5UP+u/v1fjs/wDplV6OOuiB4eKzCY+pLeoavWcdankfWGSR29YuseG7TWLeWK7iWulqpJ0rnN6GKnTPBvEnw/l8P3EssW6W0/2azLeP7RXu2oafFqFvLFLXk+ueF5dHuPN/5ZVkfWYXFe0jymRXW+F9c/5ZS/8AfbVy1xHTI5P/ACFRM7JwL3jy3+z6hFdw/wDLX79GnyVU8SXkusafF/0y+/VTR7z/AFVePWOPkOpjuKt+ZWLHJVuO4rkOcvx3FPqolWI5KAE+0UW8n/LX/vuoHoqznN6nxxy0zT7f/R/3X72tLy6ggkjjo8uX/lrVezkq/JHVwLgV6gkq5VO4qDUZJHVSrdx0qA/8taC4Eeyo/LqR6ZXOakf/AGxpPL+tSR0eZQLkIKZU1M2UDGUU+jfQA+SSmRx0UUAFV9lWKrydaITAI+tS0kf/AC1qTZTMgojkok6U+OP7PVQNSMf8tKXZT6ZWpkQf8vFWvL+tMj6U+gAok61YjjqPy6AJLfpRQlGyggj/AOXeql5J/wAsYv8AgdX5JP8AR6oWdnFcXEstaQOckjj+z1J/z2qnbyS3Hm+bF5VWI/N+z1uASSVUuJKt9v3tZN5J/o8tch10DN1ST/ll5tV/D9v9o1iKLyv3X92oLiSuv+G+l/aNQ82X97W8DOvP3T1zR7f/AEeKtKzj/wBbTLeOrdvHXSfL1ieiS3ioqTy/rQYEcfSjy6fTPMoAfUVTeZ9ajrOBcJlS4t4rj91L+9/4BXm3jDwf9n82WL/vha9SqtcR/wCj/wDPWuuEz2cLiuQ8Coeu78UeD/8AWy2n7r/YrhHrshM+roVrlelkkp8lVZKz5zqK8lUftFX6r1pCZ1BRvoqCSg0gP8ylqvUkclc/OHISSSUlxJ/o/lf6qlrM1yT7Pb/uqk0hAgt/9H/5a1ejvP8AnlLWFZ+bc/62tKPT/wDpr/4/SDkLcd5F/wAtak+zxXH+q2xS1Q+x/Z/+WtL9nl/1tLnOcvSafF9n8qWuauI/7HuP4/Kret7j/wDbouPKuLfypaYGTb3EVPj60y48Py2/72L/AL4ojkrI6IQJ45Kk8yKo/MqOTrWkJmfIadvcfZ7enyeTcVUjuKkt+tdUJnHOBJ+996f5cVx+6lo+0f8AbWpLfrXbTxFpe6cc6fNozzLxp8N/tHm3dp/3zXleoafLb3FfT9ef+PPAcWoW/wBrtIvKl/uLX2OX5t9iofm+d5FCf7ykeHsfP5orUu9KbS2MVzE+/d/cor6RYuB+Yzy2pzM9rs7OK3t/Kiokk/55RVHcdKg8uavy+tXnUP6ioUPZxK8kn2irFnZy/wCtl/dVbt7Or0fWvHnM9AZRH0p9V6IGpLT4+tMj6UeZF/yyoFyBJHRHZ0n2il8yoCECvJ/o/nVyHiDVPtFx5Va2ua5/o/lRVx+n2c1xcRS/6397SgdEDrPC9v8AZ7fzZa6H7RVS3s6n8z7PXZCYTLFvcU/fWNJef6RVuS4i+z/uqOc4+Qn8yjzP9bVOpY46z9sZ8hej611Pg/8A5DEVc1Zx/aPK8qH97XpvgfwXLb/6XLFR7Y8fFThTNrWPB/8AbFxFLDXQ6P4fi0//AJZfva1o4/s9v/wCkt6Oc+TqYqZJHb0yTT/tFW6KzhM8udeZUjjqveSfZ/3VadcteXEv9oRRV2QMDW0+Otq3t/s9YtnW1HeRXFEwJKrydalqOSOlAUCnJ/0yrGvLOK4t5Ypa1biqslUepha/szyPXNPl0fUPK/561in/AJa16b4w0/7Rp8v/AD1/gryT7Z/pEsX/ADyrOfwn2dCftIE/2z/W/wDoFQWf+j/uqr+Z9aI/+mVeXWHM6GzuKvx9axbf/prVvzK8845mt5lW47isbf8A9NqfHcUoHOW/tBqreebcfuvnpPtH/LKr+nyf6RXSZ8hteG/+Qf5X/PL5K3f3tULOP7PV+3krnM5kHmfWr0dVZLeWks5Jfs/72rNSemSdKPMqOSgsdVenxdaJetQBXkjplOornNhuymU/fTKCpzE8uloooIE8uo6lqKTrQAUSdaKX/ntVwATy/rR5f1qWoqkA8v60eX9aI5KlrbkAiooqWmAVXqfy/wDR6g2UGQR9Kt1XqWgCWm0b6sUoAR+XTaKbJJTAoXkn2epI7f8A5a/6qq8dv9ouP3tX5K64HIFxJ/qqWoqsJUCgVLj/AJ5Vg6pcVu3HWub1CSuc9CBm+Z9a9b+F+j/Z9P8A+m38deX6Hb/2hqEUVe+eH7P7Pbw/9MkrSB5eKma8dWo6Z5f1qePpXYfPzI/MqxHUcnSo4/8AlrWRBYkqOOOn0skdaQAPL+tR+XRRRyFwCTpUEvWp6gl61pA0gUJP+mteT+LNH/s/UJZf+WVewXFct4w0v7Ro8sv/AC1rU+gwVaZ5VJVWP/R6mqGSuj7J9JQDzP8AR6qSUSSUeZWB6ECv5lQU+itpzOiBBJTI/NpKmrA6B3mVi+IJJbi4rTk/0eueuLj7RcVkaQgPs5Ps9W49Q+z0z91b1Pb3Fp/qv+WtSE4FC41D/lrViz1SK4t/+etVNc0uX7PLLF/3xXEWeuS6fceVL/3zSM+Q9Nj1Cp/Mrj7PXIrj/W1tR3n/AE1pe0M5wOlt+lV9Q0eK4/exf62qlvqFX9PuPtFHtDE5bzP7PuPKlqSzuK2tY0/+0P8AVbfNrm/L+z/upYqZUDW+0Ulvcf6RWbHcVPS9oaTgbUfk1bt7j7P/AK3/AFVYtnJV+Pyv+etaQmefOBf+z/8ALWo45Iqfb3FQXln/AKR5sVdlOuefUhc5PxR8P49YuxLAuw/xYorsEuOKK9D+06p47y3DN3OIjj+0eVV+O3ojj/5ZU+TrXmc59hAKZ5lPorM0gMj83/4hKfRTKDUJJKipZKj8z/W1kKAyS4rF1TVPs9vL/wCy1JeXH2fza4+8vPtH7qtTpG+ZLqFx+6lrsvDmj/Z7f/prWL4f0P8A5ay/8Art4/8Aj2FApiVlapqH2fzf9ytKuf8AEkkX/wBjQZmZ9sluP79btn/o9v8Avaq6Xp8Vv/rf++a7Pw34Pu/EFx+5/wBV/tVZz1KkKcTno66/w34T1DWP9VE/lf3mr0bw38O9K0f97LEssv8AcrvtPjit7fyoovK/3aIQPm8Vmf8AKc94b8D2mn2/72JfN/jrsI7f/njt8r/ZqNKsR9K05D5Cvip1A8uo446n2UUTOAkjqSo7ep6KZiVJOtY1xo/2i482ul+z0nl/79aGfOZMdnLVSS3lt7j91XRfZ6jkt6Oc0GVFJ1qxsqOSjnNSpJVC461fuKqSR/aK1LhMybiP/nrXiPizQ/7H1iWX/nq+/fXusn/Hx+9rm/EnhuLxBp8sX/LWL7lZH1GX408Yj82tKOz/AOJfFLRJo93p9x5UtdDJb/8AFP8Am/8ALWuOcD2J1DGt+laUcdZNn5tbtv53/wBnXlzgcfOQSR1H/wAe9acdn/rqr3Fv9n/74ohAzM2O4+z1u6fJ/wA8qxpLOX/llWlb2/2egDpbO4q3vrFjkq3Hef8APaucOQ1pLiX7P5vz/wB7ZUH9qf6PVe31SW3/AO+Kxo9ciuNQli/5a761M4QOot7j7Rb0+sK3uPs9X/tFL2h0QgXqbUUdxSVnzhyDvMqnJ51WHqPy6JhAkqvViq8clZwGWKEqPzKkplknl1XkqTfRQQR+XUlMp9MAqM/8tak30ytzIij/AOeVFS1F5n1oAKI+tMp8fWgCWk8uiOo6DUKlpPMqRKDIP/iKdUPmUeZQBI9VJf8AlrT5JP8AR6qxx0AXrP8A496kqOOiSSuuByElH/LtVfzPrR/y71nM3hAoySVg6hJ/6HWtqNZsnWsTpNr4d6f9o1jzf++K9xt7f/ljXC/DPR/s+nxS/wDLWWvQo466oQPnq8yeOOipI6StTyBlRx1JT6AFjpKWOo6uABRRT61FAZUEvWp6r1lznRAqvVDUI/8AR5fN/wBVsq/cdKwfEF59n0+WtT1MF8R5BcSf6RLVTzKjuJP9Ilpas+4oQ90ioqT/AJd6Z5lB2leOmSVPHHUEn/HsaguBDVenVVrA6IBeSf6PWLb1f1D/AI96577R9nt5aR2UYGleXH2e3lrk4/EEtvcf9Mqj1D7Xcf3/ACqyfL/5ZUHZyHpul6h9ot/+etVfEHh+K/0+W7iiWKWsHw/efZ/3VdvHcRXFv+9/5a1kcczyePzbeuh0/WP9VFU/iDw//pHmxRVm6fb0ByHYW95WtZyfZ65az83/AFta1v8A9daz5zjnA6WO4qhrmn/aLfzYv9bUFvJWlHJWhzwOMjkp/wBorT1TS/8AlrF/wOsL7RUc50F6O8lrTt7isWOSrdv5VZc5nOB0Nnef6R5Vacclc1b3H/bL/brSs7yuiEzy5wNL7OP+WXSikhklxRWxx8hyNPoj61LW57HP7gkdR76lqvWU5hAJOlV/tH+c0SSf8saqSXH/ACyrP2h2FiS4qpcXEv72qkl5WbqGsfZ7eWmaQgUPEF5/rfKqDQ9D+0XEUtV7OOXULj+Ku70fT/7Pt4oquBpMt2dn9nq3T6ZWpzlOSsLULeL/AFtdLJHXN6hJ9noAt2flXHlRebX0X4P0f+z9Pi/dfvZUr5e0u4/4nFp/zy82vrfw/J9o0e0l/wBig+XzOfuF63s6sR0+OSmSSV1wgfDzmPjuK045KyfLq3Z2cv7qWiZxzNLy6k8v7PRvorg5xj44/tFSeXUEf/A6tpWlMyCiOOio8zf89avnIJKj8v8A7a0tFPkFAipknSi4kqvVwgaDJOlULiT7P+9q/wCXVe8j+0VoHOUbiT/R/K8rzayY7yW3/wBbW79n/wCWtR3mn/6P/qqOQ7Kc7HGeJNDi1Dypf+WtZtvpf/Ev8qu6jt/+mVZNxp/2e4o5D1IYqZ5fb2f2fUJYv+B10NnH/wA9d9W9U8P/AOked/yyos44v9VXnzgehCsFvZ/88qJI60o/KqT7P/nFQac5k/Y/9Hp/2OrcfWrGyub2YQmZmyl+z1a8v61J9nrA0hMzZI5a57VNL/0iK6i/1u+uv8v60ySzrL7JqUP3v2eKapLeT/llU95b/wDEvqO3jo5BQL8dSJVePrUkdQdItFFFLnMuQfvplPplMBI5Kk8z/lrVeOOrG+gCPy6k/wCXao5JKkSlACP/AOJqSL/llRR/x71oQFRx0tPjjrSAuQZRSfuqkphyFfy/rUlvUdSRyUGhJHHUfl1JRQQMop9R+XQLkFqKTrUtVrjrQZjJKfb9aq1pRx/6PVhMkk8r7P8A9NaqU+TrRH1o5zOEAjkpknSn+X/ragkqDQqXlvUFnZ/2hqEUX/PV6tyR11HgfS/tFx5v/AKuBz1JnfaHpcWn28UX+x/DWxVaL/j2qeOuymfN1Jk9LHUdSRx0zAI6f5lR0VcAFkqv5lWJKj8ugA8yo/Mp1RRda1FAlooqt5lc3IdECOSSvOviBqn+jyxf8ArvryT/AEeX/vuvFfGGqfaNQl/9DrogfSZfR+0c95lPjjojj/1tSUz6yBHcR0zy/wDnrR5lR0GhJ/1yqpcdKfJTJKjnOigUapyVYuKoSSVkdkBLjrXPxyf6RLW7/wBMaxpI/s/m0HoQEuLiL/VS1japo/Hmxf8AfFVdQt9V/ey+V+6p+h3kv72KWXza5pzOkj0+T7PcV2dncfaLeL7tchqkf2f97/y1rS8J6h9o/dS1nznFM7r7PFcaf5X/AD1rjJNPlt7iWuwg/wCPeq+qWf2i3rU54TMKzjq/HHVSOP8A1tXo+tYByEkclW7O4qhRH1rf7Jxzga3mRfva5TXNP+z/AL3/AJZV0lvJFUmqWcWoW9BnRmcfHJU9vJ/01qrJby29xLDSRyVznoQh7prR3FbVncVycdxWtZ6h/o9XA45wOrhk+WiqFrecGitPaHl8hn1FViTpVeX/AJa12c50Cj/lpVOS4qTzKoSXH+tqDogEkn/PKsq4/wBIp8kn+trNuLj/APbrI9CBDeXn2esCPzdQuKv3H+kVs+H9D/5ay/3KiEzTnNPQ9L+z2/m/8ta3bOP7PUccdWK6DnmWKr0+irgYFS4k+z+bXGapcfaLiul1zUPs9v8Avf8Ax2uMuJPtFx/7JXRADW8L2/8AaGoRRf7dfWfheP7Po9pF/sIleBfCPw3FqGoRS/8APKvozT7eg+OzSZpfZ6j8up46kjjrt+wfIElnHV+3jplPj6VxTmc4+oafJ0qPzK5ALFv0qffVSOOr0ccVXAyGRf8ALairFRyVqQNqlcSUXElV44/tFdcDIZ5k3rU8dT/8e9QSXFAc5H5n/fqmSR0/ZTJOlEDSEynHUs//AB71FJTPtH2i48quiEA5wjjqpqkf/LWtL7P/AJxVG8rT2Y4VCh9jiuLeWL/vivOfMl0/WJopf79eo2/lW/8A8RXL+LPDf2jUPtcUqxVwVoHt4WYW3/HvFVvy/rVDT5P+2tW/Mrzz0B/lxUzy6njojjoNIEEdSeX9aj8upIutc3sxkfl1J5f1qWpo46z5C+cxbjT5agt4/s/7qt2T/nrVC4jqDTnIPLo8upqX/l4rLkOiExlV6sUys/ZnRzkVHmfWiTrTJOlMz5x/mfWimR9Kf/y70AS0+q9M30oEluiq8fWpaYh6VHJUcnWinAA8z61LVenyedVc5cA8z60RyUUR9ajnDkJI6JJKI6Wr5wCn0UbKk1GVFJ1q55dULiSpgc0wt7er3/LvVW36VZrpMxtEcdTxx0zy6AI6rydaueXUckf+tpQAoRxy/uoq9R8L6f8AZ9Pi/wCetcR4b0/+0NQ/65V6hp8f2fyq6YQPLrzLccdWI46PL+tJXQeHMlqP9771JUclXCBBHJ0lqP7RUnmUeXWoBRTahoAsVXqSSSoaC6cBJKgkk/5a1X1DVItP/eyyrXm3iT4if62K0lf/AH6D3MLgvaG74s8SRW9vLDDL+92fw15PJJ9ouJZasSSS3H72WX/W0W8dB9ZhYQpxI6P+XepJI6Wg9Ar1XqSSoKXtDSEBLiqPmfWp5JKqSSVz852QIJI6qVPJ/wACqrTOgik61myVpb6qeX/pFc3tDogFYVxZ/wCkV0Pl1m6hJ9nrA6DJ1CP7Rb1m6H/o+oVqxyfaLeWWL97VXS4/+Jh5tBnU+E9B0+StOLrWTp8n+j1rW/8Az1remeWYN5Z/6R5tMroZLf7Rb1iyR1oHOR0W8lSeXUcfWsOcC5b9KtW/lVRs6v29XznKZHiCz/0fzvKrm4469CuI/wDR/K/561wlxH9nuJYv9usDvo/CVHq/ZyVUkqPfQdM4HSWp84E7dtFUtNvzBDiTrRS9oebyGjJ1plFV5LivRM4QGXElZNxHVu4krJkuP9b5tc05nRCBHJJ/z1rJkq3cdaZb6f8AaKnnOiA/T9L+0V1Fnb0zS7P7Pbxf7tXo462hA55zCrEfSiOOiPpWpAVXuP8A7OrEnSua1zUPs/7qlTLMLXNQ/tC4/dUaXZ/2hcRRf7eyqHl13/wv0eLUPEFp/wA8q6IHPXn7Oke4/Dvw3Fo+jxfuv9ald1bx/wCj1Bp9v/o/lVpxx1rA/N8bW9pMfHHUln/6NqSP/LUR/wCj12HilujZRJ0qvvrinAQSdaZH0p8nWi3ko5AL8ckVWPMqhbyVYrnAf9o/zmq/mfWjzPrUNdkIHORf8fFWLOOiPpRvrpMguJP9HqhHJLV/ZUcdvWQEf/HvUEkn2j/W1bT/APbqCT/j5NB0QKkklUI7f/SIq044/wDv1U9vp9bEBJ/lqxbj/SK3bi3l/wBVTI7Oq5xQgYMcdGoW/wBot5a2ri3qv5dZzOyhM8+t4/7PuP8AgdW7fpVfxpby29xFL/yyo0+T7Rb1584H0FP4S/HUkXWiOOnx1gdA6m+XUkcdSR0EEdWKiqWsgI5KqXEdW/8ArrFSUchXvmVHHLb06rlxb/8A7NVI5Kz9mawGPVfzPrVySq/l1gdECOmSdKfRJ1rLkNCGn76jjqSoCAR9KNlMp9BqPj60SdaZHJRQKA+mR9KKfHHQZ8gyiOSiTpUfl/aKDUn8z/K0yip46ACOSpKjjjqarhAXON/7Y+VUnl02neZRyGfOP8yqEkn/AEy/36sVPb2//wBnurSEDnnMgjk+0W/mxVP5dEnk0eXWhnAWk8up/wDl3qOs4Ggo6S1XkkqepLOP7RcRVpCBz1JnW+D9L+z2/m11cdVNLj+z2/lVft469CB8/XmWKS3paelRM5COSoKnkqOlTAg8upPMoqOP/nlXZACTzKj8yiSOmSSV0chcIe0AdJa57XPElpp9vL5s372qnijxZFp9vLFFL+9ryrVLiXWLjzZaOQ+kwWXljxJ4ku9YuP3X+qrFt7er3l1BHJWf8M+op0IUw8um0UkklYHRyBJUdR+ZUdB2QgMeoJKkkkqnJJXOajJetR+ZT6gkkrI3hAqSSVRk6VbuLisyST/lrQdECf8A57VVjkp9xcf6PLTLOT7Rbyy1yHRCBPJJ9orntYk/1ta0kn/TWub1S4oOiAaPcfZ7j/plU/lxfaPNil/1tYscn+kVtW8cVZc5nOB1mnyf6PWtp+ofaLiaL/nlXPaXJ/yyrat+ldEJnlzgbNUJLep7e4pZPKo5zjKElvUEfStK461U8utIGkCOPrVy3qnHHVuOP/nlWnIMt+XWFrml/aP3v/fdbUcn+tqvcR/6PLXPMuEzhKherd5H9nuKoSSVzzPQh8JNa3nBoqOHpRXOc/Ib8klV5JKkkkqGvYmccCncVUuI/tFXpI/9bUGyuQ0gUPs0tbWn2/P+qos7f7RWlHHW8IBzhViiPpT9ldJAR9aZUcklJQBDeXH2e3lrgdQ1D7RcS11HiC8+z28tcpJHSplwJreT/nr/AKqvWPgX/pGsf9cvkryD/pjXr/wLuP8AicS10nn43+EfRdnb1ft4/wDplVCzk/3vNrXt+lXA/M6wkfWo7jrViSoJf+Peug4CO3vKt3Fv9ot/+mtYvmfZ7ite3uPtFACRx/8APWljjqeqkkktQBYp3/LvUH2yrFZQgBXj/wDsKN9SR29R+X/+1XQc0w31JHJUcdv9nqSOgzJKsVQkvIrf97LLXNap4gm+0eVFvoNToZLj7R/qqr+XN/z1NM0+3/0fzZat1qWR29bSVQt/8vVj7RQAknWjypak8uiSSubnkBVqvcR1PJ/y1qCT/SK0gEJmZqmlxahp8sUsVee2ccun6xLFXrtcB4w0v7PqEN3/AM9azmexhag+3kqSqFncfaKv1x8h6oSdJakjkqGpo5KjkAnqOSjy6I6ACOmf89qf5lR0CgS1Qkjiq35n1qvJHWR0kHmVA9V7j/j482rG+uecC4Ef+d9RyedVih6g6CvH1pkfSn0eX9a5zSAyTpUclTyR0zZQMjjqTfRsqOOgCSiOSijZQA/y/rR5f1oqxQBXkjoj61J5dSJW8DIdUvl0yOn+ZTAiqaikkjq4HORySVfs/wDj383/AFsVW/D/AIf/ALQ/eyxfuqj1S3i0/wDdRf6qX/x2uiByFGOOj9770+OpKJlwG02OiSSoJJK54GpJcSVreC7P7RcSy1y0nm6hceVFXqPhuz/s/T4oq6YHnV5m1Zx1et46rVajkrsPDnMfTP3tFTx0EEeymUUkdZcgDPL+tR+XVvZUElEJlwK9xcfZ7f8Ae/8AfdedeJPGH+titJfN/g3q9dn4o0uXUNPl8qXyv92vEfsf2e4lil/1u/567ITPpMBRgSSSfaP3su/zar1Yqu9ac59ZQgQSUyp5I6r+XWczsgM8yo6k8uo/MrAZHJHUFW5OtVHrKczeBUkk/wBbVSSSrcnSs2SSoOiEAkuKr+Z9aZvqvWR2cgyTpVd6sXH/AJFqvHHXOaQgMkt6LeP/AEen3Ef+j/uqLP8A49xUGkCjef8ALX91XP3ldXqEf+j1yesW9B0QM3y63dH/ANIt655KvaXJ9nrnCcDqY7itKzvP9VWLZ/6R/ra0rOrgefOB0VvcVJZ/8fFZEdxWnHJWp584F6SP/R6gjjqOO8plvcf62rgc8Akt/wDprUkdQU+OStPaGpbjkpP3X/2NVY/+e3m0/wDtH/plWBkcnrEf+kSy1lPXZ65Z/wCj1ydxHXNUPQoTKCbsfJ9ztRVjfRWB0G55dM+z/wCtqf8Ae/8A7NMkjr2zzCpJRHby/wDPKrcdnVuOOs/ZgV7e3q3soj60VpACvUtPo2VqBBJVeSpHqpeSfZ7fzayFA5/WJPtFx/wCsm48q3t6nuJP9bLWTqFx9ouKIGgRyf8ALWvSfhHef2f4gil/5615tH0rs/Dfm/aIpYq7IHHXh7SB9b6fJ/qq6W3krznwHrn9oafFFL/rokrt7eSmfn+Koe+afmf63/0CqklvLU8dSSSVvCZ484GLcaPL/rYpant/9H8qKrHmVQuP+etaByG1HJVCSoLe8i/1VTVnMwLFvHUnmUyOSpKIARySVEn/ACxpZOlHlzelaGUyeSSql5qEX/LKo5PNqCSzlrUz5DNvLj7R+6qfT9H/AOWstX49Pit/3vlf8Bq3JJVwGElxVT7bF/qqgvLyq8eny/8A2VBcC/8A2hL9orW0+3qDT9P+z+bWlHHXPOZqD1UkkqeSqkklRCBz85BJJRZ2/wDy1qvHJ/pEv+/WnH0q5igRyR1m65p/9oafLFLWtHJSZ/6Z1nA7KEzyizklt7iWKX/ll8lbscdHijR5f3t3FF/v1R0u4rA9iEy9HHUnl/WjzPrSUHQFWP3NV6Xy/rXEak9RyUtFagRx0lL5f1pKCzNkj/0j97/qqguI4vtH7r/VVfuI/wDlrVCOSsvsmkCRKkjqv++/7ZVNXIdI3ZRTqbWXIXAr0VYqPzKk1I6I46KKACrCVXqxSAEqTy6j31Yq4C5yGneXSeZ/5Fo//YrUZLUNTVDQc5NUX/Lx5VMkk/5a1Pp+l/2xb+bFv/2K3onNOZ0un65/Z/lRf8stv36ydQk+0XEstElvLp/7qXdVf/4qukwHU3zKdUXf91QbwCSSsy8uP+/tFxcVR8yW4uIa54QCZ1HgvT/tFx5v/j9em2dvXNeE9P8As+nxV1lvHXXA8OtMsRx1JUcdElEzzCdKfUEdT/8ALvWfOAz/AKY0UUytCx9RyVJvqCSSoCASV45480v+z9Y83/llKlev1xHxM0eXUNH82L/llW9E+gy+Z5dJJTaS3kpPMrSZ9hQDzKZJUtQ1B0QGeXUEnWp/MqCTrWXOakclR1LUclQXAzJKybyStOST/W1mXkdc05noUCrHJSR9ar0VnznaSXHWoLeOpJJKjSoGSXFR2clF5J/o9R29KBRYuI/tFvXNaxb/AOj+VXU1k6pH/o9M6IHA+XLb1bt5KNQ61HbyfZ//AGeueZ0c50Ol6h9o/dS1sxyVyFvJ/wAtfnrodPuP9H/1vm0HHOBuxyVbjuIqxbeSn1ZxzgbX2iljuKqRyU+tTn5CxT6qVbjkoOcsR+VRVSPpU8lxQZ8hPJH9ot64+8t/9IlrsI/+PYVzet/8fNZTNKMzF2UVYornO06CmVP5dB/5a17p54yOOpKfH0opcgFeipP3tHl0wI4+tMkkp9Mk6UAV6wtWk/1sVbUkktc9rElc5vCBhah/o9vLXPS/8fNa2qSf6P8A9NdlZMdxVwNOQvafH9o8qvStHs/s9vXJ+F7P7RcebXoOnx10QOeZveD9Y/sfUIv+eVe66XefaLfzYq+dK9b+G/iD+0Lfyv8AlrWp8nmFD7R6NHJUlVam8yt4Hx84BJHVC461bo2VoZnJ3Ectaej3sv73zat/YPej7B71XPDlM+Q0o5Kk8yizjqeOOspmBJZ2/wBoqe4s/s9R+Z9nouJJbihAQ1map4gi0+4ii/561erm/Elv9ouIq6AN23k+0fvaf9no0+P/AEeKKrNZC5Cv/ZcNW47f7PRHJRvrP2gchYp++q/2iL7PTPtH+j1pAYXEn+/VDy5bj/rlRJcfaP3NW44/s9vWpkR/Y6lp9Fc0wCn+Z9aKJOtZwmaQKN5b/aPNili/dVxeqaX/AGf++i/1X+zXb3ElULiP7RbywyxVB2UZnKW8n2irVVdQ0+XT/wB7DD+6qezuPtFB6kJlio46kqKsuQ6SWoqKK5y+QlqOSiOSo5OlampH5dVJLOrfmVHWRkQxyf6P5XlVXjuP9bU8kdFvbxXFvLXPyGkJiU3ZSf8ATL5aWoOiA6m0+OSmPQdIUeXFRsoSgXOSeXTaKd5lL2ZmElEdR76KYDqmqOOm1YCyR0yiSSq9xcUHPMPL+0XEUX/j1dppckWn2/lVyen2ctx+9iq9cf8AHv8Avf8AW10QOQkvLz7RcS1XpkcdSeZ9a1LgEclRyXH2eo47iqN5cf8ALKsjUr3lxWn4P0v+0LiKWX/pnWTHH9o/+xr0Xwvp/wDZ9vWtM4q0zobeOtq361m28f8Aqq1o466+Q8OcySoqWP8A5a0lc5gS09Kgjp8dRyASbKj8ypKZJJV85YkdMkp/mVBUBAI+lQahb/2hbyxf8stlWqgkq4HbQn7OZ4V4k0v+x9Q8r/llLWZ5lelfEjR/tGn+bF/yyevNY61Pt8LP3B1Q1NVaXpQepAbVen+ZUclZTgdnIElQUUPXOEChcR1jXklbo6y1z1xJ/ra55noQKklEdRySVH5lc52QgT0sdR76kjrU1INQjp9v1qDUJKkt+kNAuQveX/o9Uby3rSjqpeSUFHC6xH/razLf/O6uh1iOufrnOonj82rdvcS2/wDy2rNqe3oOfkOo0+4/6a1qx1yGn3n2eupt7irgZzgWv31SRyVUjuKnjkrU4yxHcRVbjkqvH5VFBzlvzPrTJOlV6WOSg55mrHJ/o9VNQs/tFvUkf/XWi4koM4HMPaywnFFa91pf74/forL3Do5yzH0p/l/Wj/j3qWvY5DgIqKKJOtH2RQGSdKKKJOlQdIyqdxVuSqkklc4oFC4k/wBbXP6hJ/o9bt5JXNXlx/raygdkDm9Qk/0j97UdvHUd5/x8f+h1Y0//AEi4i82uiB0ch3Xhez+z2/lf89a7C3/0eua0u4i+z+VXQ28n+qrSEzjnAvvV7wfrH9j6xFL/AMsvuVmxyVHJ/wA9a6IHn16N4cp9GWdx9ot/NrSjrgfh/rn2jT/Kl/1sT7K7qOStIHwmIoEnl0eZRJcf/tVH5n/7VanjckyTzKgkjlp8cn+tqTzKDUnj61JJJVB6JJKuBxTgXJJKP3vvVeOp6CA2VUkt6tydaJOtam8IBRvplR/aKXsw5Jk9H2j/AC1UftH/AE2qpJqEX2is+QPYmlJcRW9R+ZLcVU8uX/nr/ra1tPt/9HoMCxb2f2en0UVnzgEclEcdEcdWKzAPs/8AnFRyUP8A8tagrSEAK8kf+tpnl1YpJKPZlwKNxb/aLeWKuPvNPl0+4/1T+V/frt6JLeK4t/KlrPkOyjM4u3uPtFT1c1Tw/wDZ/wB7Fui/2azI5P8All/6FUHoQmW46WoqX/Py1lM6ITCOpJI6SOlkkqDpKfl1HVuqvl/WuaoBHHUEn+j/AOqqfzKgkj/5bUc/ui5Ak824/e0URyfZ7j/plVu8j/1UsVYGhWopv/oyigA30bKjt6moOiA1KKfHJTHoNPsjqbvoSiOOgzJI6bTaErSBn9kjuKoXEf2irFxJU+nx/aK0hA55ml4fkit9P/6a/wAdM1S4/wBIp/l/Z7eWWqL10GJPb9aJJKZHUe+g2gV7iSqPmVPcSVf0PT/7Q1D/AFX+qrKBzzL3hvS/tFx5ssX/AH1Xf2cf/oCVUs7f7P8Auq2bezrshA8etWJLeP8A55VeqrZ1ao9ocAsdJSx0lZgLHJUlRx1JWoBUVSeZUHmVkKBYqPy/rR5n1qOjkNIBTabHJUlHIdEDF1i3+0afLF5Xm/JXh17H9n1CWL/nlX0Hcf8ALWvDvHFv9n1iX/nlRA+syyfumTHUcvSj/l3pklan1ECCq8n+kW9SeZUdB2B/31RvplFc5pAp3lc9ef6P5tdDcVzd5J/rYq5qh2QM+ioc/wDTWpK4zsgOqxb/APXXzaj8ypLfrRCYypqnWp7emXlHmfWtQNOOSo7j/lrVdLz/AJZeVVi4/wCPeX/0CgDntQ/0e3rlLjpXX3Ef+j1z1xH/AKRLWU5nXAyd/wBan31G/wDy1pkclc4F6361rafcf8sqxrercf8Az1rSBnOB1ccdW446ydLuP9H/AHta1vJWnOefMKtx9aI/KqSSP7PWkDjmR7KlpI6WmQTeZ9akt/8ASKgqfT5P9bQc0yaipfMorI5+cq1H9opKI5K9UYUyrFFAEVM2U+mb6DeASSVQkq35lQSdK5qhpCBg6xJXN6hJFXQ6pHXL6h1rA7KMDBk/5a+VS2X/AB81JVq3j/1X/oVWdHIbun/avs/7qtOPxBd2/wC68r/vqq+nx1pfY/tFEJmZf0/xBFcfupa3be8i+z+VXAyaf/zy/dVBb6hLb3H8dehCZnyHpun6xd6Pcfuq9Q8N/Ei0uP3UsvlS186R+LP+21WI/EldlM8PFYKFQ+r7fVLS4/5arLUlvqkNfL1n4sl/5ZXTxf8AA63bfx5qH/LK7/8AH60geH/ZUz6E+0f62o5LyvGbP4iahb/8ta6TS/Hn2j/W/uq1OOeXzPSvtFPt+tc3Z65aXH/LVa0o9Qi/561keZPBHQ28lT76wv7ch/56pWbeeNNPt/8Alr/3zWfOZQwUzqLi4/1tQSXn/wC1XnuofEiL/llE1Zn/AAmF3cebNXRA7KOX/wAx6VcXn/TVKxdQ8URW/wDqf9b/ALNcRJql3cf62Wp9Ls/tFx/HWnOdn1WFM3tPuLvULj/2auks7OW3/wBbUGj2f2e38qt2OOoPDr8hJZ2//wBhV+PpVCOOr8fm/Z65qh48x9WEqv5n2ejzPrWcBliSSqm+iSSq9dEALFMqKrFagV5P8vR/x8W8tGyrf/LvXNOYFGO3l/5bfvqtx9Kj8z7RUm+ogWMrM1TQ4rj97/qpf9mtOirmdEJnB3FvLp9x/wCzUR3EX2eu0uLOK4t/Klirlrzw3Lb/AL2L/Vf3KwPQhWKkdxUknSqkdx9nqSOSuc9CEyePpUdxTqb5n+trKZ0QGf8AHvUElPkqKuQCGSOi3kqR6r+X9aAJP+PepEojk/0f97TKuewD0ooSp5Kg6IEFFSSVHQAJTqbUfmUoASSf6PUclR0yTpXZA5yOSOtq3j+z29ZlnH9o82rcn/PKtSAuLj7RUNJJUfmfWgssRyVUkuKJOlR/Y5v+2tBnMns7eXUP9VXb+H9L+z/9ddlVPD+h/Z7fza6mzjq4QPHnWLdnHWhUUXWn/vfeu08ucySP/rlRRR5dcRBJHJUdR3H/AC28qoLe4+0W/wD01ohAC9UtV6kjkrUUBKKZ5lPrKBoFVbjpT46JK1NIQDzKdUNLF1rLnOiBXvP+PeWWvCvHl59o1iX/AMfr2fxJqH2fR5ZfN/gr5+1i8+0ahLRA+syqiSRyVLWfb1brPnPrOQjkqrJ/+xU8lQVpzmhHHJUlV6fUGkCreSfaK5bVJP8ASK6W4k/0eWuX1DpXNOZ2UDM8ypI5Jaj8yiOvLPQ5PdLlWrfrVSLpVuOOtSCC8qOLpUGqf8fFSW8lXADSs46uVTs5Knk/49/9bWpkZN5/zyirn9Qj/wCWstdJJH/ra564jl/7ZVzVDsgYT1Uq3L/y1qCSs4GkB/mVbs5Kox1OlATN3S63YulcpZ3FdJpdxWp58zS8z7P/AH6txyf6P+9pkclT+X/o9XA5CO3uKkkpkcdP8yL/AJ5V0HOSR9KI5Kjjok8qoMi5RVb7RRS5Dn5CxJS0nl1HXokEkfWWlpPMqPzPrQASdahqbzZaZJ0oN4EclULy4q3J1rJ1C4i/1VZTPQhAydQk/wBHrnLjpW5eyf8ALKsO46VyHoQgU/L+0VbtI/8AllUGz61paXb/APf2gzN3T4/9VW1HH9nqpbx1o0HPzlK4t6wdQt4q6isLUI4q3phAwriOoP8A4mr0nSWmRyf+Rfv10QmZ8hPp/wDpH/fFbNnp8tQaXb/9/a6W3t63hMOQyfsd3/yylrW0/UJbf91LV63j/wCetSSafFVe2OOcCePVIqvx6pL/AM/bVz39mS+lSRxy1fOcc6EDofMluP8Alq3/AH3RHJFWLHHL/wAtq6HT/C+oXH72Ks4TOPkhTCOT/dqxT/8AhE9Q9aI/D93/AM8vNrohM551iS3j+0XFdnoen/6qs3R9Dlrr7O3+z/8AfFaHj168DTs46mqCOrlvH/z1oPl60/aD9lW4+tQeZR5lSc/ISUVXoj61XIQS0UnmUR1AC0+PpVioqsA/5d6ZHJ/raJJKp/8APaomBLJJSR/8taZ2/dURyf62l8Ax9SeXRHU9c/tDcZRsoqOSSrpihMwtU0OK482WL/XVy0fm/wDLX91XoW+snVNLiuP9V/raicD0KFY5eOSpI5Kg8uW3uJYpf3VNrgn8J7EJkslFv1qpJUkclc5oOpskn+toooNRlPkj/wBH82mVLQZEMdSJUfl1YjoOiA2im0UAMpI6keq8cf8ArauBAeZ9aZJ0oqezj/1tdBlMkt5Ps9vUckn/AC2mqSS3qpcf88q1M4BvqPzKg8ypI7f7R+6irIJzJ445bj91XX+H9H+z/vZdlQaHo8Vv+9lroY466IQPPrVye3j/AOmVa9vVC3/55VrR29dkIHjzmJU1FNjjrPnM+QPL/wBHqx5f1qOPpT6gCKmxx1JJ0ptFMAp0fSm0UcgDo+lSSVHUcklBpAkptNjkpklx/laDo5BKXzPrVD7bF/z2rNvNcit/N/e1lyHoUKEzB+JGqfZ9HliirxW4612HjjXP7QuPKilrkqD7jBU/ZxJLerHmVUjqeuc9TkJJJKqXElSVHJQAR+TUlV6fQaQKtxH/AK2uT1SSX7RXWXHSuL1DzftEtefM9SgZr1Jb1G9FvJXOdpft5KvRyS1Rt6vVpTMjn9ck/wBI/wBb+6q3Zyf6qszXJKt6fJ/o8VdJqdJb9as1T0+T/R6tx1lznEULjrWFef6Pby+bXSyR1z15HFcVB0QOavKoyVrahb/Z6zJK5zoIP+mtT+Z9oqp5lWI6s1NK3j/0f/PzVraXJWLbyVp6f5Nx/wB91qcU4HUW8lX45KzLOr8fSrgeePj61JHS0kklanPMWiikt5P9bWRz/ZDy6KPMoqucguVFRH1oruMiCOSX7R/qqnk60VJJWoQgQeXLRT6qSday5zogQXFxWLqFxx/01rTuOk1c1qFxFcVzzmehQKmoXFZVPkvKjkrn5ztJbfpWzo//AJFrGt+ldPpcf+j0QMjWs6vx9KqWcdXq7KZxzKj1z2sV0txJ/o9c9q//AB7y1oaQMaOSrlvb1mR3EVaunxy1z850chu6PHXQ28dY2nxy1sx9a6IHnzLVSxx0Rx1PHHWpyDPL+tEcdS02OgCSOOu+8D6h9o/0SWuFjq9p+of2fcRSxV1wPOrw909jzD/zyWoP7PiuKzdH1SK4t62bfrWkIHydec6ZH5cPpVi3t/tFWI7f7RV6OP7PWh4c5jI46STrUnmVU+2VJgT0yTpUcn/PWpI5K3Mh9FG+pI6CCOOP7RVuOOmbKN9ZAPplEklQSSUAV/M/0ejzKjol/wCWNBZHHcfZ/Nqxp/WoP7PFX446gC1+696lqvH0qCSSsuQ1J99RyVHTK6IGUID/APKUzy6kjjqSoOiBmXmlxXFv/qq5PVLOXT/+uVd2P+WlUNQt4tQ/dS1xTgehQnM4WovM+tX9U0eXT/Nl/wCWVUPM+0fvfKrj9mepCYR9asJVerFv0ogHOG+hKNlFHszQt/Z/9HqtSxyfZ/N8qmb6PZmnOG+mUVXk6UcgyxUf2io7iSo46IQMvsk8fWpaSzokvK6OQznMI/8AR7eqElxUklxNcf6qJ5a0tH8J3dx+9l/8eph7QzbPT7q4/wBVFXZ6HocWn/vf+Wtael6PFp/7qrdxHW9GB5dasV/N/wCWPlVYj6VXqe3616EIHlzmadnJ9nq/b9KqW/Sr0clZzM4DqbHR5lEcleeBJRT6gkoAk8yo5KdVb7RXZTNPZknmfWiSSqn2iK3/AHvm/wDAqydU8Uafb/8ALVa05DqoYWcjd8yoJNQrz3VPihp9v5vlS+bXF6p8SLu483yv3UVZ+zPao5ZM9jvNcit/N/e1hXnxAtLfzf3q14jeeINQ1D/WzP8A991U/e1nyHuUcsgejah8RP8AW+VXPXmuXeof8tawberdv5v72icz1IYWFMkqDy/rVvy6jrkOyAynpTKfQaEcdQSdKsVXuOtBqV6ueZ9arx0SSVkKAyST/llXH6xJ/pEtdbXLa3/x81x1D1KBhXEdCUXklEcn/PWsD0Psmlb1cqnb1cq4HPA5nX6NL/49/wDWpUniCOqml/6io5zoOo0+T/llWtHJ/o9c9pfStqPpQefMJJK568roZOlYNx1oCBhahb/8tayZK6LUP+PesH7P/nFc52QKkkdSR0XEf+VqOPpVnSW7eSr+lx/6RL/yyrJt+laWl/8AHxWpzTOss5P+WVaVvWFbyVq29B58zQjkpKI+tS1Zx/ZH1Xk/0epPMqDzJvWs4HOMm60VMlFdIchf8uo7eOrFFegc8BlRVLUVc3OaQGVQuLj7PVuSSs3UJKzOiBmaheS5rn7iSreoXH2isySOueZ6EIED0scdJT6g6S5Zx/aLiuht/wDllWLp9v8A8ta3bf8A5ZVvTA0rfrVuPrTI+lPrsgcBBJ/1yrC1v/j3l8quhk6Vg6xb/aLeWgqByNv0roNP6RVzccddXpf/AB7w1yHQdDZ1rW9ZOn9a3beOuuBxzLEXWnxyVHUkdanAVNQkl+z1Ys5P+ev72n+XTIutAEtO8ym02OSt6Zlye6b2l6x/Z9x/HXpuh6pFrFvF5Uv73+41eORyVpaPrEuj3H7r/VV2Hh4rC+0Pcov+Pen764zR/GkWof8ALWtb7ZL/AM9aOQ+Tr4WdM0vtH+c1XqjHJVuOSiEDj9gXqYlMkk/0enxyRVqZwoTLEcdWKpUyS8oNPqpf8yq/2iqslxUcdL2Zn7AtyXFSVU82Gk+0Uw9gLJJT0ptO31lM0hQLFxJT99UZLiqklx9oqIQOiGHNaS4qPzKzftFJHcRVY4YKZf30R3FY154git/+Wv72sW48aVqenTy87eO4/wB2pJNQi/5ay/uq8qk8aS/62qN54su7iufkOiGVzPULzWIv+eq1RuNctLf/AJa15VJqn2j/AFu7zdtUZLyX/nq1ZHZDL/ZnrEeuWlx+681JfNrS0+zi/wCeX7qX7leFaHJLceILSLzXr6Es4/8AR4oq55wPPrQ9mULjw3Fcf6r91WLcaHNb/vYq7SL/AI96I4/9+s/Znl85wEkc3/LWJoqg8yvTfscVx/rYk/74rJuPCdpcf6r915tHszohXOMjk/1tW7Pyf3sX/PX+Krd54Pu7fzfKlrJuNL1W3o9maQrkD/8ALaqH2j/trVv+y9Q1D/j0/wBV/tU+38F6r/n+Go5Do9sUZJKI5K1v+EP/ANV5sv8Av0+Pw/F/qvNq4QM51gt7P/R5pajj8Py6hcVvWen/AGe3rnviBearp+jxS6V/rf8AZSuj2Z58652Gn6HFp9btvHXPeB/7Q/4R+L+0JfNll+euht60hA451ySoJJKnk6VQ8yuyEDj5yv5dX7eOoI6v28dMC3b9Kns5PtH72oKnjrmqAWadUclT1gaQGVH5lSSdKgjjoCECvqF5/Z9vLLXmWsfEj7P5sUX9+u/8UXH/ABJ7v/cr53uJP9bVwPrMvwvtIm1qHjTVbjzYvN/c/wCzXNXl5LcfupZXl/299NqGtPaH1dDCwpjPLpkdWvLojjrPnPR9iQeXN6VJHHU8fSpI46gz5At+lW46gqaucgkjqOiijkLgMoqPy6k/5dqvkNRlV5P87qfUB/5a1zgElEklSf8ALvTaJl8hlySVg+IP+PiumuKwfEFv/wBsq5DsonLyVIlRn/lrRb/8fFc56HOa1nJVqSqtvU8dBmYuuR/88qxtPk/1sVdDrH/HvNXNWcktB0QN3T5K6Wz/AOPb/gNcfb11ln/x7xUzjnAfWdeR/wCkVrXHm1QuOlVMIGNeVmSR1tXkf+tlrKkrkmdRiyR1Xq/J5v72qklBuPt46sWf/HxVCP8A55VpWflUzm5Dpbb/AI960tP/AOPesWzk/wBHrWs6qBxzga0fWpar29vLVitTjmRSf6PRSxyVJSgcZXop9FaGnOaFFReX9alr1TAfVO461JJ1pkklc0xQKb/8tqytQkq9cSf8sqwtQuK4+c7KcDNkk+0ebVCT/LVfk/49jVCSoPUgR1Yt7f8A+zplv0lrRt6DQuWcdasHSWoI7f8A5a1ft463pnKW4+lPpkfSrFdhzEWys3UOktaVUbz/AJa0Fnntz/x8S11Ghf8AHvFXN3n+kahLXWaP/wAe9c8DoN2zrajrIs5K266DjmOpYutMp/mfWtTjDzPrSU2nxyVYD46jpYutJWochNU0clVIutPjkq4TM+Qv761rfxZd6f8A8tfNirnpJPs9VPtktxcfuq09occ8LCoei2/jiH7P+9q5H40/3a818ymR3H/PKtOc8+eCPSf+Es+0f8tfKq3b6pFcfvftf/Aa86jkpPM//bo5zP6qdprGufZ/9VK//Aa1tH1D7RbxSyy/wV5lJef9NfNqeTxBLb2/lVpAPqp635//AE2Wlj1SL/nrXlUesXdxb+b5tSW+qS/vf3tac5n9QPVPtkX/AD1WKpI7iL7P/rUryuTVJfs//of+1RHrl3XOZ/Uj0241yL7P/raoXHiy0t//ALKvNpLyWj7Z/wB/aDSGFOvvPGn/AG1qpceNJf8AllXLySf62oPtFHOdkMIbsnii7uP+WtQSeILu482LzayfM+tR+eaz9odkMKaUl5Lcf62XzaqSXEv/AD1qCS4qC4krOczshQgPkuKgjkl/561A9R+ZWPtjohAt3FxUH9of/EVXuJP9HlrN8z/nlU85zzgdh8P44rjxB/6BX0JH/la8G+E8f2jWPN/55JXvFv1qT4vGzJJOtSR/6RUFxH/y1qe3rc+cJJOlV6sVHHHW8IHNzkckn/oFVJf+WtWJOlV7jrWnIEK5R0//AEe4l/4BT7i4/wBIqpcdags7z7R/rYqz9mdEK5JJJRb2/wBo/e1bjjp/b91WnIHOSW9vV+TT4rj/AJZVHZx1et+tBz84tvb0R9KsVXogZkcklQSSVHJUe+tQLEfSrVv1qCPrVuOOgCxHJU/mVU8v/prU8cn+trmqAWIutS1SjuKt+ZWB0EknSq9L5n+VqPzKDSBy/jy4/wCJPLXgUklez/FCT7Po8teIy9aUD7zKYfuhlOqvUvmUz6iECeOnVFbyVPQahH0qeOmRx1PWRzj6KWOSnxx1BkMjokp/l1HW8AgMookjoemdECD/AJ7VXkjqx5f1qM/8tfv1zgFNpv733qr5lc1Qkfcda5rX66GSOs3WI/8AR6wO6ichT7eOKh6ErnPRNKLpUnmfWoI5KkoMihqkn+j1ydv/AKPcV1GoR/62uTuI6DogbUcldZo//Hv+93xVxFn/AMsa7fS5P9HoM5l6sm8rWk61RvP+uVXAzM2X/j3rFk87/lrWzJWNcR1zmkCpJH/o9UJK05P+eVUJPNqDSBBs+tWLfpVfZ9afb/8AHv5tZAdDZ1pWfWsazk+0Vs2claUzjmbVvJViSOqaVbj610nHMk8yqkkn2ep6gkoPPHpcUUyO3oqzP3zXqKjzPrR5n1r0DSASdaoySVbqhcSfZ6znM0hAoah0rJuKuXkn2i4/e1mSSVwTPQowIZKr+XT5OlSx0HSV4461reOo7eOrdnHSgZTL0XSrdv1qCOp0rogQWKfTKK6TLkC482qF5J9nt6vydKydQ837PL5sVXA0gcRcR/6RL/v12ejx/wCjxfvfNrjIxLcahLXdaXH/AKPF/wA8qg6Jm1p/etaOqFnWhVwPLmJ5k3rUVTUklaQCECKpY6gkkoSukCxSSSVHJJSyVlzkDal+0fZ6gplQLkHyXFPjkplR/wDHvTDkJJLin2cdVLf/AEj/ANDrSqoGfIWPMqC8uKryXFM31qaexHxyUyP/AEi4/jqpJefaP3UVaUcf+j0vaGfIaX/HvTJLiq/2imSSU/aGfISeZN60lxeUzzPrUEf/AJCo5w5C9/y71H5lMi60S9aAhAPtAo8z/R//AEOq1OkoOjkH/aKPM/5ZUzy6jesAhAN9MpJOsVSRx0js+yCVHJViOq9xQc5m3klV6sSR0R29ZQOeZ6L8F7f/AF0v+3Xs9vXlfwbj+z28ter2/Wtj4PMSSpI6I6krc+bCiPpT6K2gZzKknWqkkcv72r8lRyda6jMyZLeoJI/s9xWl/wDtVUkuIrj91/zyoNRtOs6LOOr8dvQBYt+lT76qR+bb/wDXKrFZGRbqhJJU9MrU0gU7io6sVXSg0LFvJ9o/5ZeVVuqHmVPH1rKczn5C5b9KnqpH0qxXPznQPjjp8klMplQA+OSnv/y1piVXvJP9HoOyhTPPfihef6PLF/sV5JL1rr/iBqH2jUPKil/1VcZJWUz9Ey+Hs6RB/wCi6dTanjjrA9iBJb9Knj6VBF1qetw+ySeX9afHUdSR0QM4QJEqSSq8lT1pyDLEfWo5KjorPkMhY5KjqTy6SpNSCOmSVJVfy6RcCCST7PVarNxHVTZXOA+T/j2NZl7/AMe01aEklULj/ltWR0UDk3plTyR/Z6grkPUh8JajqTzKqJVigZTvP+PeubvK3bySuekoN4QL+mf8sq7PT/8AUfuq4HS7j/SK77T+tM55l+q9x1q3VS4jrczMmSqNx/11q9JVV65qgGZJHUFv0rQ+z/62s+OOsDSBU/56xUscdI9FZHSaVv8A6PWlb1jWfm1rWclEDmmdDZyf6PVu3krJt5Knt+ldkDz5lqparx/6R/2yqxH0rQ4+QI+lFPooDkgW4+tMk6VHHUldpzwCTpWLcSVpSXFZN5J/o9c52QKNxJVCT/rlVh6jkjrnOyBVkp8dv/8At0f531ejjoNSS3jqePrRH1qeOOrgc5JHVuOOq8dXI5K1Mgp9FSeXVgQVk65J/o8v+5WlJWN4g/49/wDplWp0QOW0f/j4irvrOP8A0f8A4BXIeG7f/SP/AByu60+OsgmX7erfmVU8yrH/AHxXZA8+ZJUclNorQIEPl1IlFEclQaQCSSiOSq8klS0ByCXElVPMouKNLt/+WtBoX0qhqFx/qooqnuJPs9Ms4/tFBBbt4/s9SSU2m3En/LKgyGVX1C4+z2/lVJJ/x7+b/wAtap2cf2i482jnNOcuafb/APLWtGoY6SSSgzJJLj/R6ZHVO4jpZLj7Pb0GfIWpLj/SPKqxH/zyqpZ2/wDy1q3L1q+czDzPrVanSVGlSaQHUU2SSnxx1R0iU3fQ9MqDLkH/ALmp446gq35n1oNRKzbz/SKtySVUoAqyR1PHH/o/m0ynx9KUIHFXPWPhHH/o/wD01r1SOOvJ/hX/AMe9eqW/lUz4PMPiLEfSiSOire+rhM8AZVffVt6qSdK6IHNMjkkqpJcVJeXFc9eahXoQgYD9UvJfs9Y2hyS/2h+9qvrGqf8APX91VjR7iK3/AHX+t837lE4G8Dr7OOrlv0qnZ/8AHuKt1zjJPLpaSOpKzgAVBJJUX2ioN9bwL5AqxH0qvHJT6gCT/ntUlQRyVcrOoBFViP8A661Ukjp/mfZ/9bWAFuSSmb6I5Kj8yg05B/2iuf8AGGuf2fp8sv8AsVrSXEVvb15H8QPEH2j91W8IH0GX0PeOPuLj7RcSy1BJR5lR/wDXKuOZ95Qh7olS+ZS0+OOoO0SrEfSiPpT6AFjqSoqlpQOcelCUUJWkJmQ+mVJ5lQVqaj99MopPLrnAZLJ/yyp8kf8Ao9R0slBcCp5n+tqDzKtf8fFv/wCz1RuOlZGkCOSSq9x1qzUUkf8Ao9c8zohA5e8rNP8Ay1rW1D/nlWRXPM9SHwEqU/fUEfSWiSSucDNuOtVH/wCWtPkk/wBbVGSSg1DT4/8AiYfva9F0v/UVwunx/aLiu60+P7Pb0HNM0o+tQSVJH0ortMDJuI/s9UJJK1rjpWTJH/yyrKZvCBUqDy/9bU8kdRx1zmhV+z1Xkq/JHUfkGucOcgt/+eta1vWXVmz83/tlQZzNWr9ncfaLesqOSr0fWuiBzzgXo6seZVC361broOPkJ1koqRKKggnH/LSoZJKnqvcSV1nOVLiSsaT/AJa1pXlZs/WaueZ1wIKipfLqTZXOdo/y/wDlrU9vHUdXLetKZkPjjqSSkqWOOuiBA9KkjkqOrHl10QMg8yn/AGj/APbpn2eb3qPy6PZgRy/8ta57xJJ/o8tb9YHiST/R6Z2QGeF4/wDW12dnXJ+H4/8AR4q6m36UqZz1jSSmUkclEnlV0nGSVU8uX/nr+6q3RQSCVHJJS1XuI6yNoBHJU5/5a1HZ9JaPM+tamhUk61bt4/s9vTKf5f1oAguJPtFx5VW7eOo7e3/1v+/R5stAFzzKqf8ATWk8z61V1C4/5ZUEEdxcS3H+q/v1rRx/Z6qafb1fjoAj31Xk61Ykj/0eWq9vHQKAf8e/+tplv/pFxVe8k+0XHlVp28f2e3oMy3F1qOSSlqvQZ8hHH5txUn/HvR/x71Q+0faLjyqDSEC/Z06nR1HcSUGkCO4kqP8A497emR9KkjkluLj/AIDQaE8f/Hv/AOh1J5lNqG4oDkI5JKk8ui3j/wCWtSbKUAK/+dlEfWpPL/1tSRx10nHUPVPhn/yB5Zf9yvSdP/561518K4/+JP8A8Dr0KPpWB8DjfjL3mfWiPrUNPqaZ8+Pkkpj/APHvLT6qXlx/o9ehTOGZjahcVxHiC4u7i4i+yV1l5XAa5eS2+oRSxf6r7j16tEzgHizWIre4i82LzZf46qf25/Z+oWksVbVxb2msfvfNillrmvHEcVvb2v7r97/HVzgdkIHsGl3n2j/vitLzK4/wncf6PFXWJXlzAvx0tV6juLz/AEes6ZpQp+0ILySqn2yvMviR44l+0eVp8vleV9/56xfD/jzVrf8A1v73/erpPcp5f7p7lHcU/fXA2fjy0+z+dLWlb+MNPuLfzvNoM55fM6yOSpI65638QWn/AD9rLWnHqEVx/wAtqU4HJ9SmatMuJP8AdrJuNQ/57S+VXPa540tNP/661z8hvRwczs/tlZt54ktNP/1sqf8AfVeT6p8QLv8A5ZStXNXGoS6h+9llesD2KGWfzHd+LPiBFcfurSWuBkuJbjzZZpajqT7PS9ofUYWhCmNqWOpI46I+ktZnsQEoqanR9KPsmcwqSOjzPrRHWcAgJRVhKk8utDOcCvHU9LJUaVBzkkf+j/uqj8yKn1BJVwNRaKI5KI5KgUCKl8z61JUVAwqjef8APWrfmVQ1D/8AarI3gM/5dqqXklT+Z/o9Va55nZAwdQ/4+KyfLrW1Osy4rnmehAg8z/lr5tNbpLRVa4k/0f8AdVzmpRkqpv8ArViSSqdBfIa3h/8A4+Ja7O36Vy+h9Ja6Gzk+0VqcczS/4+LepI+lV6k8urgc/OV5KoydavyR1UuK1NIGbJHVfZVio5P/AGSuI6IEEklLTpI6NlQZ8hH5dM/6ZVPVigzI/wDj3qe3kpj1FR7xBpx/8C/e1bjkqhHJVuLpXQc0zSWSiq1FBmbFUbiT/plVuSOqF5JXQZwgULySsqSSrV5JVWspnZCAW8dPqTy6fHHUASRx1bjqP97T63hACxTI46fsq3srQzmMj6UeZT99Ekn+j1UDMN9Mojkok6VZsRv/AMta5fxRJ/yyrpJf+Wtch4k/0i4i/e1kbmzo/wDqIq6WOOsXS4/9HirTs60h8JzTL0fWpI6gj6VbStIGAJTqbsoStQGVUqaTrUdv1rIUPhLlV6kkqP8Ade9aUzSAW8dSSXFLVeP/AEi4pgTx1HVjZVfy/rQBBJ/z1qpbx/aLjzf+WVX7i3/5Zf8AfdPt7f7Pb0AWEooqOSSsiCOTrTLi4+z29Pj61Rkkl1C48qgCfR7f/lrLWjTbeP7Pb+VUklEJgElRpVeOSrEklai5CpeXH2en6Xb/APLWqP8AyELitaOSg0HySVBJUkklRx0EBJH/AKPRbx1JTqBQCobj/SLiiSSpLf8A560FEkdNqaoaDHnG1Pb28tR29vWnHVwOepM9C+F8n/Evli/269Cjjry74d3n2e4l/wDQa9Nj/wCPf/gNanwmYGl5n1o8z61Rj6VPHJWUIHz0ySsXULiWtKST/Wy1hahcV6FGBzzMm4uP+etcvqnlXFx9k/5Zb66HWLj7Pby/89dlc14f0+W41iW7ll/dbPuV6tP4TOEDntc8J3f2eWXStQli8r53irF0+S71jyvtcvm+V8nzV3eh3n9oXGof7lcfHcRfaJfK/dfPQdkD03wvJ/xL67S3kriPDf8Ax4Q119v1rzqhpCmW5JP9HrhPiB44i0e3lii/1uytfxJ4gi0+3l/e+VXhOuXkviDWJZfN/dVzwPpMvwpU8uXULjzZf+WtdLZ+T/45VG3q1HR7Q+ohR90v/uaPIiqCOSkohMPYjPs8v+tilep49Q1W3/5a1HS+X9a05w9gFxrGoXH+ulrMuJJbj978/m1fqOSOueczeFCBR+z/AOcURx1b8v8A1tP8uueZryEFvb1PHUnl0R9Kg1G0VLRTgXCYzy6kjojp/l1RqHl1JUcdSU4GcPhDfUkdRxx1JHHW/IX9kSmVJJJ9nqPZXOYBHJUHmf6RRp8ctvb/AL2nyVBkHl0y3j/1tSSSVHHQA+OiSmR1JQaQKtVriT/R6k/497ioLz/prWR0QIKpySVPH1qCS3rOZ2QMXVP+PeasaSuk1T/j3rnriuOZ6ECj5n+tqpL1qe4jqjJXOalS4kqpP/x7VPcRxVVP/LatTeB0/huT/R66HT5P9b+6rjNL1CK3t63dH1SK4oOeZ1CVYqhb3FW45KuB5/IElULiP/R5atvUd5WozGpj1PcVUkriOuBJ/wAu9RUyT/SKI7iL/lr+6ogZ85P9nouI/wDnl/fqxHR5lBmQbKjjjqeoI61APMrZt5KxpKt28n/2VBnOBfoqJOlFBxm9cSVi3HWr+qXFZP733roNIEF5UFvHT3qe3jrngdEBkcdXo46ZHHU8f+j1cIGZJHHU/l1GlWK7IQICn76ZRTAI46sUkdLVmRFJ1plT+XTP3XvUAV5JK43V/wDj/hrrrjrXGax/yGIv+eUVZHZA6yzkrTjkrIt/K/65VpxyRVpTOeZej60VDU0fWtIHPyFjfTKiqWjnCcCO46VFb9aWTpRbx0QCBP8A8fFv+9qp5lW/+utVNn+trSBoSXklFnHVSTpV63kpmpYojk/1tMqKgyCOOrGyiOOhKACo446JKPMrIIFe8k/0fyqXT7f7Pb1Ujk+0XFbFakBVW4kqxUcdc8DILeOqmqXH+qiq3JJWZHb/AGi4rrgdpY0+3/0fzanqxHb1HcR1BkR+Z/yyqxVS36S1bs46DOY+OOl8yp/L+tQSUGcJlfzP9Iq3HUccdSeXQAtJHZ/89an+z/Z6sR0GcwjqSoqlq4HPM0vD959n1iL/AKa17Hb3H+j14THJ/wAtf++K9G8F65/aFvLFLL/31Wp8viqB3f7qn76o6f8A8e4q9H1oPk6kCpJJWNcVq3FYw/5bV30TkMLULj/SJYv+WVcnpd5Lb6xdxeb+6q9qmoS/2xLaf8tdlSaP4f8A9I827/ufcrsLhAg8P/8AEv0/UP8Apr5lcXHH/wAtv9upNY1D7PrEvlb/ACon2fLU+lyfaLiL/vt6D0KMD03S5P8AR4v9yuhk1D7Pb+bLXL6XJ/z1rmvGHiSb97aRS1zzPYwuFOe8YeIJdY1CWKLd5VZtnZ/Z7epLO3/561YrjnM+woUPZxE8ypIutR+XS1gdnITeZUlV6moM+QbHUlR+ZTqDTkHVJHUdEfSg0hAKj8v/AEirEf8Ay1o/de9ABHUckdPpfM+tc8DnEpfM+tJS+X9a3pmkCSkjpaI46zNID0oop9akixyU/wD65VHRQVMXy6SpairI5Rj1XqSOlqCoBUdvJUlRxx1cDogHl/Z/NlokqvcedRcVADPM+tV7jyv9bUnl1BcSVkaQKkclV5PNq3HHVSTrXPM6IFTUa564robysO46VzzOyBRbpLWXcda0LysyTzag7IFS4jrMkk//AGKvydKzbz/R6DSYWdx/5Fot7yW3uP3VUY5KfQc/Od94f8QfaP8AW11FvcV5PbyfZ/Klirt/D+ufaP3VXAg6zzKjehKfWpzmVJHVSSOtaSsW8/4+K5y4EFYWoW8v2j91/wB9Vu1XoM5mhZyf6P8Avae9QW9T0GkCeOqskdT2dP8ALoAq28dPqSSOo6DOZOsnFFRrJxRQYGvef8fM1UKv3EdR/Z6sUCDy/wDljRHU1TUQgHORRx0/y6I6sR1qaElHl0eZT6sgZUkcdR+XVuOOugyGUU+mUGfIRUv/AC70lM8yoNIFeuMvP+Qj/wADrr7yuNuLj/icf8DoOyB19l/x7Vbjk+0VXs6sW9KmZz+Ek8yp46jj61Yt460IH+Z9aPM+tS1Xk6UGRHJUlvJVf/8Aaq3byUQNQk60ynydaZQZFfZVvy/rVW36VPJ0roNR/mfWimUW8lQZF6OOmSebUkdR3En+j+bF/wADoAI+g/3ar3lSeZUdxH9opQCBBo9vLb1r1Xj/ANHqxTAr76I46KfJ/o9vLWUDnM28uP8AllV+zj+z29ULO3luPNlrWjoDnFqvcf6RUh/5a1Xkk/0eg05yPy/+WUVadnb1U0uOtKrgZzI5Kg8v/SKk8z60RdaoglqGpqil60AT0R9KjjqxHQA/zKJKgo8yrhMy+yT+ZVjT9Ql0/wDexVQ/+IqSOtIHHOheB634X1j+0NPi/wCev8ddLbyRfZ68R0PXP7HuP+mP8desaHrEVxb/APAKZ8hisKXpKxriSta46Vhap/o/72t6Z43sDyrULj7R44li/wCeSVf/AOEg/wBI8qKVv7lUdQji0/xh/aF3/wAekqf62tKOPStQuIpdPu4pfKffXR7Q0hQMy88Ly/vZZZf9b8+yrHhvT/s9V9YuLvUPEHlRf6qtOOT7P/rZf9VRCZ7GFoD/ABBrn9j29cnHJLqFxLLL/rag1TUP7Y1D/plU/wD1yrOcz6jC0YUyemf8e9LRXHOZ6okclLSR0+iAwoptPjkpgJUkf+Vp1RS9aCh8dSVHHUlZGpJHSUyn1qAUUUvmfWsuQ5uQkpPM/wBHojpa0gaD0oj82hKKYD6KKWOsoGcBKWOSo6fWoySSSoKKZQA+imSSUlvJQAscdH7qn1B5f1rIuASR1HJ5tSXEktQ1AFLy/wDW+bLUElX5JKzK55nRAPM+tVKWSOnx1zmkCpcebWLcR1tSSf62s28rKZ2QMWSOsa4jl+0S1s3lZL/8tag7IGbJJWbcR/8ALWtKSP8A1tZN5J/yyrIZU8ys24uPs9W7j/pj/raxdUuPs9bwgedOZrW+oVu+G7z7PqH/AAOuFs7iX/tl/frt9Dj/ANVWszSjM9Xs7irdY2jyf6PWtF/x7ViSElxWbqFv9orTqKSOkTCZzVxTLe4q/eVk2/8Ao/m0HSaVvJ/ranjkqjHJL/zyb/fqezkoMi9HVjy6qR1bjoIKlxHLSVf8uqklAEYfyuKKAnm80Vkc50Xl0fZ/tH/LWn76ZH0rtOaEx+yqj1Yk6UVZ0lWpo5KjepLeOiBZPHH/AM9aWOOk31LQc4VNH1oj60V0AEnWmU+oJKAgRydaZ5lPpknSg0gULiT/AEeuQkj/AOJx5tdfef8AHtNXGW/+kaxXPznRA6+zq/bx1Qt/9Hq/HWlMJk9WI+lV6sVocYUSdKKr7K1NIQFkjqePpVerEfSspjCTpTKfJ0plHOZD4/8AnrUn/TWo4+lEn/HvQakEklT2dUPLq/bx/wCqoAt1XokkpbfpWpkT/wDTao7P/nrUc/8Ax70W8dAFql/5d6SiggWOOmXlWKr1lyGXIFvHU/mUR0ySiAchHJJVeT/nlVjfVS0/4+JaANaD/j3qWq9JHJ/ra1DkJJI6IutRx0+ggkkqOiigCTzKI5KjoqxchJ5lElCf8e5/3qPLqDMkoptOq+cAj6VraXrkun//ABNYslSR9K6ITOedD2h6Np/jiK4/1v7qWreoahFqGny/vf3teVRx1J9ol/5ZS0c55c8EX5Nc0+483T9Vi/df89aLfwn4f0f97p+oLF/wOuW1CP7R5vm/vZf71YUlnL/qvN/dUc4Qy89GuPElrb+bFFKvm/cdq57WNcm1D91F/wADrlreOWtqzs/+etHOehDCwpk+n2/2erVLHJSVz852QgSx0tFJ5dQbC1DVmLrTKuEzcSOjzKki60S9aOcAi60+Soafb9KAJalpkfSpI6DISiilkrSAD46WiOSimAnmUtFEclAD0qSOq/mUdf8AtrWRpAnoplSRx1pAPsiUypLekpmBBJRHS+X/AMtafb1lzigRyUzy/rUlFamgVXj6VPJUEcdZBAkkqGm3En2e3/dfvaZ5n1omdBUvJKqSSVb1CSqFxXOaQDzKjqO3/wCmtSR/6RXOaEEkdULiOr9xHVC461B0QMq8jrJkj+z1rSR/6397WZeVznaY1xH9orJ1Gta46Vk3kkX72sjKZmyR1y2ud66WST/W1zWqR/6RXZTPLmSaHb16Fo/+j1xGjV3Wnx1nM0oHaaXJWzHWNbx/6PFWrbyVnA6Jlj97RJHSR0vmfZ605DPkKF5b/aK5u4krq5elc9qln9n/AHtE4GkBlveTW/8Aqpf9+p7eseSSrsdxL9n8qucDdjqS3kqjZyf6qtKOtSCaoZKf5lMkpQAjoqPy/wDpqaKPZmRveZVP7ZUFxef9NaqSXFdHtDn5DS+0VJHJWN5laWlyS/vfNrOEwLclRpUkkdRxyVqdEC3RH1pkclT29b0znLccdLT0qPzK0Agk6Uyn0ygAqvT6qUTNKJU1CT/R5a462/5CB/366rUJP9bXIWcn/EwrlOyB21vJV+3qhF0q/HJVwM5k9SeZUdSR12HP9kWoqlqKTrQEBkfSrcclR2//AB71JJ0rIZBJJRJJUlRbKgC3bx/6PVW46Va/5d6qSdasCCSSr1v1qrHHVuoAKS360tRx/wDHvS9oASVPUEflVPWnOAVJHJUEnSrcckVSZBJcf6PUdnUcn+kVbj/49hW5qJUMklSVX8z61kZDLyT/AEen6XH/AKPUFx/x8eVVuOOoAseZSSR/9NaYlEcn/LGrOctxdaSim0APi61HJ/pH+qojqzQECGm1N5lOrUCKOOnxx06iggdH0o8ym06gyI/Mp1FReX9aDUf/ANMag8yn0zy6sXIM8uq/2P7RV6l8v61B0QgUPsf2epEqxUclAcg2nR0R02gZYpYutJRQAUVJHTqyAhpZetP8uo61AZ5dTx0eXUkfSg5x9S0UUFhSeXTJJKI5KuAcg/y6WikjoCAtPoSitQGSR0+jfQlBpzkkdJTI46fQZ/ZCmXn/AD1qeOl/4+KiZBH5dR28f2ep/LqCskZEkklV46keq9dBpAlqvJJF9o/1tPqCSP8A0jzayOkkk6VVq1VTy6g3gVJI5aoXkn2er9xJ/raoXlZTNBknSiOSq++rH/TWuQzgRySVQl6VbeqkvSg7IGdcdKxbyuguOtY2oR/9Naymdpi3EdZOoda15I6ybj/lr+6rOmZT+AxXrnrz/SLiWtnULj7PWF/y810nlzNrQ467fR465Pw/5U9dvpcdZTOiidDbx/6qtK3krNSr1v0qDomX45KfsqOOpPM/0et4GAyTyqoahb/aLer8f/PWo/L+tZlnEahby2/nVHb3FdLrFn9ot5f+etc35dc5qXrO4+z1uwXH+j1ykdxV6OT/AJ5UGR0vmUtU47j/AEemfaP9I/4DWkALVFVN9FPnIKkl59ouKP3v/bKizt/9Hq3b2/2i4oAns7OW4ret7f7PUen2f2etLy/rSgcRUk61UqxP/wAfFEcddJ0QCPpV63jqD7P/AM8qtx/6PW9M55k1VfL+tWHqvJ1rQgZvplPplBYVTkqeqkkn+toNIGTqn/HtLXGW/wDyEPNrqdY/5bf7lcnZ+b9o/wCB1B6EDvdP/wCPetOOqFnJV+OsDnmSVYqLfTPMrqMx9FSSSVHQH2SxH0oqOOSloIH76gjkqSnx9KgvnH+Z9aguKnqCOgOQgjj/ANIrSk83/lr/AMtaqW8f+kS1P5n/AD1rLnAJJKgH/LKiSSloASOp6I+tFBAyTpU8f/HvUGyi4k/0etIC5Ajkq3VO361J5n1rQYUR+TUf2ipbj/j3/dVEzKBTj/4+PNrTSqFvHVyg1H0JRRVnFMn8yb1qKipY6CAjp9SR0eXQWOpvl1YkqOPpWpAUUeXT6AGUeXT6Xy/rQZEckdR+XU9FBqQeXRJHUkfSm1cC4FerFRRdalqAIvL+tRyR1ZqGg0gM8un1BJJS+ZQaE1TVFHJT/wDrjQc46m+ZUdTVkahRTfLp1amQ6iiigz5B9SSUyOn+ZQaQIP3tSR0lL5f1qzUSpI6jqWtTIKelRx1JQEIBUkdEdPjoAPLojo8ujzKy5zn5ySo46kqOSStTUkqOSmeZRHJWXILkJKpyW/8Ao9SSXFMkko5wgV/MqSOiOkqOc6SDzKgkkqSXrUElBZTuJKq3HSp7iSqkclc1Q6IFPy6sR9Jajp9ZhyEVVpelW6gkqDogVJOtY2odK1ZKzbj/AJa1gaQMK4jrF1ST7P8A8tav65qkWn2/8H/fdeX+KPFktx+6irejA8+vivZx5SfVNUiuLjyoqLOOue0/zbj97XUaf5tbzgcNCftDpdLjrrNP61zel9a6vS468+Z7UDWt/wDyLV6361Ut6v28dFM1J7frV6qMXSraV0nNMkt46gk82p/LqP8A5dqDMqSR/wDkWuf1Szl/1sUVdTWRcf8APKsuQITOM/496nt5Ps/9+tLVNL/55UyPT6g6OcI7z/VU+4uPtFM+z0eXWQD/AO0KKrpHx/DRRzgdTZ29a1vZ1Jb29Xq7IQOOcySOOoLySp5JKqXEf2j/AJa1fszj5yCOOWr1vb0W8dWKZpOYJRvoSitTn5yPzKgokkqvvqzogS0UVFWpoG+ql5JVvZVC4riOyBz+p/8AHua5PTv+Qh/wKuo1iT/R5a5vS4/tGoRf71B2HfWf+j28VXoP/Zagt+lTpQc8yxT6ZT605zn5AqpUklEdMOQnjk/0epJLijy6JI6CCPfUlvTI46tRyfZ/NpQAP+PiqkfWrcn/AD1qpsoqCgSW9T1Bb/8ALanj/lpWBpAZJHUdEfWlkkqwLVHmfWiPrTJJKIGfOEclQXHSkj61B/y8UGhfjkplPj6VXk61pAglpLiT/R6g8yjzKYoF6ioI5Knk60oDLCVPHVS3kq35daHNMI6k/wCmXNR+XU8dBz8hJRH0p9FajGUR9KfSx0AJUkcn+tqOigy5CWoqKKA5CWk8uoI+lHmUGnIPplHmUeZVmkCPy6kj6UR9KKgBtFFFBqQ+XLTam8ymSSUFwI/Mp9Mjp9BzjPMqzUUXWpaDUhqSSmeZ9af+5/e0C5BkclT1B5f1p8dXAZJUklRx9Kkjo5CyOOSn0sdSUEEVS1H5f1qStQCnpRQlADKnjqN6kjoOafwk8fWio/MqSPrS5DEjjqOpJKjpm4zZRF/y2p9M30AG+qnmUR/8takuP9Ht6C4QCOSiSo45KJJK5zogQS9aqSSVYrPk60GnIMk6VUqxVeTpXFOZpAr0+mb6HqDUN9QXHSnyVBJJWU5lkEkdc34kvPs9vLXQSVy+uW/+togZzn7h4z4s1C7uLj97XJvXZ+KLP/SJa4/y/wDSK9iEPdPkK/Pzmto8ddTp/U1i6XH/AKPXQ6XHXJWPTwEDotLjlrp9H82ub06us0yvPPpKfwmtHHWlb1Qjkq/HVwGTx1PVSLpVtK0gc5JHJUdx1oorTkMpjI46ryW9W0ojj+z+bUHOZsdv/wAsqgks61fLpZPKrmmac5g/Z6g8uKtby4qoXFn/AM8qzNOcpPbjP7vpRVr7HRRyGp3VnH/rfNqxsp8f+j2/lUlexA8bnHfZ6r/Z4avxdagt61MySo5KmpklAQIKrySVJcSVUkjrI6IBJUcfWpaK1NID6r76lqKTrWRoMqhcSf8ALL/x+rVZ15H/AK2ueZ2QOb1qqGhx/aLj/wAfqfWO1SeF7f8A0jzag6TrI/8Aj3q0lQRx1b8umc05h5lSUSR0VuZkckdR2/WrFR+XWXOBbjkqOTrRsorUgKsR9Kr1brnMgk61DU0nWoJKsB9v1pZI6S360tB0DKr1bt5P9Hl/39lVI/8Aj5FAFuPpUFx0qeo5KOQ5yCP73/AKrx/8fEVW6ZZx0HQT+ZTB/wAtKnqvL/y1ogAyPpVWpv8AnrLUdnH/AMtaDUv28dSf89f/AByiPpUf/LxWpzTLFn/x8Vo1m2cf+trQq4HPMsU6qkclPrUzLdFQR1J5lBA+imUUAT+ZUdFFADJOlHmUVH5dBY6nU2igCKXrT46PLojo5zUk8z/W02iigCKXrR5n1qOSpIutZHNzhL1plWKi8v61qaQI46fTadQAzzKki60RdafHHQajJetEXWiSOiLrQWEvWnx06m+XQQSUSSUeZRTAI+lSR1XjqSqAsUVHHUlBYkdSJVeljrU55k+ypI6gp9BBJHU9QR1JWRlyCf8APao6KXf/AK2iEzUSoJKkplajEjplx/pFSVXk6Vlzm4Rx1BJJ/raI5KrVBY2q8nWpLioJJKyNIDKpySf6PU9VJP8AR65zpI/Mp1Jcf6PUcclACVDJHU/mfWiSufkLKElZWoR1uyR1UuLeiEAPJ/Fml15lcW/2e4r3nWNP+0W8teWa5b/Z7iX/AMcrshM8PFUfeK2n/wDHuK6XT/KrCs4/tFvFW7p8dZzNMLA6HT/+Wv8AyyrobOP/AJZVhafby10NnH/qq5D3TZt46v29UbfpV6OrgZTJKtR/88qq1PHHWxA9KKKN9bmQJUnmVX+z/wDLWpN9ZHOFGyo/MpY7iueZnzkf2eoasyUySs6ZoVKKPMoro5DTnO3jjpasUV2HjwIo+ktR+XUkvWmVqMSSSqnmVI9FBcCpJ0oq3VeTrQdEAplFFBqRyVB5lPk61BJHWUyyOSSs28q9JWVeSS/va5zsgc9rH/PKtbw3H/o/m1hap/z1rpNC/wCPeKoOj7JrRyVPvqpF0q3bx0GBYj6UUU+Tyv3VBkV6sW8dMqeOOmBJH0qv5n+kVYqpW4E8dT1Uj61brnOfkCqtx0qffVe4/wCPiKrgachYj6USdKkt+lRySUGhBHHSR+VViSOqdv1ogBcqCSSn+XTJI60gZwI6LOP/AFtEn+j0+zf/AFtEzpJD/wAtagk6Vbk6VXk61gZDJf8Aj3qO3qeoNP8A+WsVWaluOjzKjpkfSiBlM0o6kj82qdv1q4lbHOOqWOSoqd5lbh9kf5lPqvUsclBnyFmiovM+tHmfWgOQlopvmVHQZ8hJ5lOqLzPrR5n1oNOQlpsdR0sclAyWiioaACpqhpYutZC5BKmqLzPrUtahyBRUXmfWjzPrQZiUyOlp8XWlCABHHT/Mp1RS9aYckAl60f8ALxR5f1p/l0GkAjp1FFAwpsdSUeZQAeXRRT6DIKKKZVwNST/ntSUyOSn1qZEnmVJVepI6CCSn0UsdBcBKZT6g8ysg5BZJKj8z60lFHOahUHmUf+RaZ5n1qC4Efl1BJJRHJTKyAiqGpqZJHWftDogV99V6sSdar1galW4/0io5elT/APHxTP3XvQBBHHUlOpkvSgsbUXl1JHS1kBiXlv8A6PXk/ji3r2N68v8AGlvFcah/wPfWlM8usc1pfSuhs46gt7eKta3t60NKBbs463bOqFnb/wCqras7euQ7Ocv2dasXSqlvH/0yrSjpQM+cjpkXSp5KWO3rpM+cfvo2UVYpmZXSirFV3qjPnK9LH/x7Cp9lQR2/2eoMw8z61HL0qx5f+j1H5f1pQgHOQeXRVyimT7Y7KTpUfl16V4g8F/aP3sX+triLzS5bf91LE9enyHg0MV7QxfLpateQagHSWpOznK1O8um0VidEBtMqWm1qdEJjKik61JJHUEnSg0gQSR1WqxvqpJJXOdECCSsa8krVuJK568rI7KZhXn/PL/brsNH/AOPeGuQk/wCPk109n/x7xf8Aj9QdEzajq3HWbHJV5KDnmWKfTKKDMJOlJb9aWTpT4/8Aj3q4BAkkqDzKsVT8ujkAkj6VYqnH5tW45K0hAAt6jk/4+KI/+mVM8z/iYRUTDkL1VLiSrdVLiT/nrWYFiT/j3qpZx/6RLRJeRf8A7VFn/wA9aALFVn/5bVZqvJJQakckn+j1Jp/X/prRL/x70Wccv72gsnkqCSP/ANAqeSoKggJf+PeqlnHV6T/j3qpB/wAtasCxRUclRyXH+toAv2dTx9aq2/SrVEDmmSRyVJVeOOpa6DMfsp1FNoAdTvMqPZTqAJqKjjojoDkJKKj8yjzK1IJ/M+tR+ZUHmf8AxdPjkrICx5n1qOSSoqK1LgO8ynx0eXS0AFP8z61H5lRySVZqS06oY6kqDIKdS+X9aSggWOSkpfL+tJQZc5NTqg8z60lAC+Z9aloooNR3mUVHHR5lAElPplFBkNpsdSRx1Gf+WtBqSeXT6Z5lNq4ATeX9akqv5lSeZ9aDIkjkokkqKiiZpAk8ylqv55ptQaDpJKqdpqfTayAKjkqOSSiO4+0UAV4+tSSUtFQahUUnWioLiuc3gRydaqJViq71ZoGyqlx1qzUUlQQQRyVJRSeZ/wB/f46C4C1HJUlR+ZQQZl5J/o8teZ6peRXGoeVXdeMLyK30+WX/AGK8v0P/AEjUJZquEDzpzOss9P8A9V+6/wCBVvW+jxVT0uSu30uOKtPZnHz2INL8J/aP/ia1f+EH1C3/ANVFWvo9v/pFd9pcf+j1p7A8+eNmeRyafd6f/wAsnp8dezyaPaXH+ti82qNx4H0+4/5Zfvay9gZwxp5VQlehXnw//wCeVVP+Ffy/8sqfszohmEDjI6nrak8H6hb/AOtiqP8A4Ru7uP8AllWnIdEMbAyaNlX/AOx9Q+0f8ejf79SR6Pd/aPK8qjkM54qBmSdagjt66iPwPd3H7qWr9v8AD+X/AJay1n7M4542BwlxHL/yyqxb28td1/wi8X2jyvkrT/sO0+z+V8sVHIcU8w5DjNJ8JS6lB5lFejadD9lh8v0orTkPM/tOZ6Z5dZuoaPaah/rYk/3q1o/+PkVXuLeu0+doV50zgdY8By2/7202y1x95p8tv/rYq9urNvNLtLj/AFsS0HvUMaeGyWdHl16VrHgOL975Vc9ceE7u3/5ZVlyHuUcUcnJHUckdaV5pcv8Azy8qqnl1nyHoUa5Req8nWr8kdVPLpnZCZm/8fFV5I6uSR1TeuaodlMzbjpXPahJLXS3klcnqEn+trA9EzZJK6S3k+z28UVcn5ldDp/8Ax7/62lzlnQ6fJWklY1vWtbyUyC35lEfSo46SgyJanjqDzKnjqw5CSPpWfWhWfUmpLH0p8fWmW/SWn1fOKBJv/wBbUcf/AB8ebTJJKjt/+etXMZf31Xk60UeX/pFZmRBeR/aKk0uSkuP+PepLOOg1LEnSqlWKr1AoEcklSWclVJJKt6fJ/ras0Hydar1LUfmUED7j/j3qrZ/8tqtXH/HvVWz/AOW1QBbqvViigCez/wCmtTydajtP+ParElXA5wjpafHHTK6DISKT/llUlRx0tAE8dNptD0ACUbKZSeZRACRKKjkqSgAoSo/MqRKAJI6bTd9R+ZQBPHJSyVXt5KkoAdTaKKITAkjp8dRVNQAUVH5lHmUByE/mfWgdJaZUNAFmOOpahpYutakEtFFFAoBRRUXmfWgOQfHTqb5dEdBmSVXqxVelA0gSeZTqb5dOrQ0Cmx06ioAKdHJUclM8z60AS0U3zKjoAbUV5HR9ol+0f9MaWSucCPZT446SirgA2mU+q9QaQCmUSdKJP+PesjogVPLqO4qeoJKg0KdNqxUNBBFRTvLpaAI5Kr+ZVmq1x1oE/gOB+IF5/o8tcv4Tt/tH73/lrWt8QLj/AJZUvg+3/wBHirrgeJM6fT7P/Vf+hV3ejx1z2jx10lnHWkDirTOp0uP/AEiuvt4/9HrjNHk+0eVXb6fHXZCB4c5mtp/m/wCqlrSjjqjZyVejkonA8edYPLqS3kioqSOOufkOb28zMvLP7RVj7P8A6PVuSiOjkI9uVLO3/wBH/ho/s+L7R5vlL51X446I46OQz9vUMyS3pnl1pXkf+j/uqybO8l+0eTNWfszP25mf2fN/aHnVP9nq/eSUSf8AHsa05DP25Laxw+SKKNNj/c0VJnzndW8dF5JUdvRcVtTMwj/49hUb1Yj6VHJ/pFMKdQqXEdR+XVmkg6S0uQ7IV5mTeaHaXFv+9irltQ8Fw3H+q/dV6E9UZKzhA9CjjZnkeqeE7vT/APll+6rnpI5a9yvKwbzR7S4/5ZLQexQzA8cvI6zZK9R1jwfFcW8vlVxGqeH7vT/N/wCWtZ+xPoKGKgcXqP8Ax7y1zGqda6jVPN/55VyWqdK5/Ynvwr+4YUn/AB8f+P1vafef6PXH3l5/pFaWn3ktZ8hrCodvYSf8ta3bfrXL6XcV0tvJUGpeSn0y3kp9BlAKsR9ar1Zt+lBqPkqpHJVu4rOoAux9akkpkcdJVgMos6jj6S0W8n2etQJ6ZH0p++mRyVkAXEn+j0WcdR3Ef+tqfT/+PfzagA2Uzy6fTKAK9x/o9T2//HvTLyizjl+z0AEklRxyVJJRB/x8TUASS/8AHvVS3jq3cf6Rb/8AAKoWf/HxQBapfMqOjZVgX9L/AOPer+yqdp/x7VYkkro5DmmSUynpUclamBJRvplJ5dBZIlFCUVkAyk8upNlFEIAR+XRHUlR+XQASVJTKSSSgBaiqWkjoCBHUkdRx9aloAfRQlOrOEAHR0SU+PrLTI60Akp/l/WmUUAOqvU1FAENSx0tFagPjkpKXzPrT46DOAzzPrSUo6S0lZGgvmfWiLrUfl1J5f1rU5yWoakjkokoNIB5lMk82kqag0IaWOSkpfL+tAc4eZ9ajjqTy/rSUALF1pKKZ5lZARU2iSSmVBqPoemVFJJLVwMiWopOtMp9QdkCGiikkrIIEFRyUSVHUDG1Wl6VYkkqvcdaACSSm0Ukdx9ooAj8z/W1RvJKtXHWsrxBcfZ9Pll/5a1cDKZ514suIrjUP/HK6Dw/Z/wCjxRVxnmfaNQ/e/wB/79ei6HHF/wA9a74QuePUmdRpf+j+VXU2dv8A6PWDZ/8APKup0+3i+z12woHj1pl7Rq6yzk/0euXk/wBHt/8AprW7pf8Ao9v+9q4QPHmb2jx/6RLWzHWNp8n/ADyrWt5Jaczx65PJHU/l1B+9qe3k/wCetch55JJJT6WSP/R6PLoAjSo5JPs9WP8Aj3o/4+KCCvcSRVk29n9nuPNllq/JHFVS4t/tFxFLF/qv46AILiSL7R/ranjk+z28tV9Qj/1X7ryqkk/9kpQgZEtjcfuRRVTSbj5paKYHoMclRyebUfmVJvpUwJPMojqSoq0Ih8Iy461Jb0Z/6a1HJ/0yqSweqMlXKp3EdVACpeVk3kf+j1rXFUJJP9Ho5DspzM2zuP8AllLWbqlvT5JP9I/1tElEIH0FCZxmqaHFcW8vmxJ/vV45400uK383ya911y4/0eX/AJ614z40k/0f/gHz050T3KNf3Dw7VLj/AEjzv++61dLvK5rWJP8AiYS/79WNLvP+WVc04HZRxR6xpd5XZ2cn+j15d4fvIv8AlrXf6PcV5p9JTn7puR1JvqvU1I1HVbj61Rjkq3HJQBPJJ/o8tZMdaVxHWTbyTfaKANe36VHJJRH0qN/+WtXACMf8tqkt6r+ZViOSugskojkokk/55UR9K5CBLjrUlvJVS461Jbf8e9Blzk9MqOO4pKDSBDqElPt5KqahJVyD/j3oGOplv1ooSgCS5/496qWf/HxVu8qpZ0FlqmPRvoegg07P/R7eKp46oR9atx9a64TOaZYoqPy6PMo5zjJKKKZQaQH0Ub6ZQaD6KN9MrUB70UUb6yAKZSeZUcnWgCWiovM+tS0AFFFFAD6KKdQAUUU6OggbSxyUlN2UFlioacf+WtJHHWoCU7zKbRQBNSRyUR0R1kQPqCSSrHmf8sqgkrUskp1Mjo8ygB9L5n1pKbQA/H/TWiOSmVDQBc8ynVFHJR5n1oM+QIutEvWmUnmTetBoElQVJJUdZAV/M+tMkk/0ekuOtQeZFUGpY30VXj61JJJVi5CTfRvqp5lP31nOB0QJai31XorAZLVe4joeigCDy/rUY6y1PJUNAFe4jqC3/wBHt6nkkqCSgwHyVzfiiT/R5a2pJK57xJcf6PWlAxqTPLryT/lrXQ+F/Ekv2f8A1tc14gj/ANbRocdfWZfQ9ofCZpjfq8T2vQ/EkVxXfaHqEVxb/upV/wC+6+e7O8/0et3S/EEun/6qWvp5Zf7h8tDOfafEfQEeofZ7iKL/AJ61vf8ALvXg0fxA/wBV5u//AIDXqHg/xpp+sW8X7397/tV4dfC+zPcoT9pHmO/0Pyq3bf8A6ZVy9nef6qt2zuK8uoc9aia0nSo/M/55VUjk+0fuqt2dvXGeXM09n+qqP979o86pPtFR3En+jy1BmSSSf6P5tV9PvIqLf/j3qQf8tqCCDUJP9HrB0u8lt/Ni/wBb8+9HrW1D/SLesnT7f7PcS/unoFyFu4uKI/8Aj2FF55X+q/5a1BJcf6P/AK6gOQr2qNDPKLf7lFMR/IGKKy5w5Du/tH/LKn+ZXl/hv4ifaP3V3/33vr0Wz1SLUP3sUy0Qmdk8Ka1G+oPtFR+ZXRCZ5/IW7iOi3jqOSjzK1ALiqsklTySVQvP/AEbQBU1C4rJkkq/qHm//AGdZtKED0KBUkt/s/wC9qvcSf6PV+8krFuJP9bWkD2MLAwtck/1teM+OLz/R7v8A9mr1TxBJ/ra8G+JGoS/vf+eVanqnkd5J9ouJZaNPkqj5n+t/8cp9nJ/pFZTgZ05++d/odxXpuh3n+j15PoXWKvUPD/8Ax7V4lSB9nhZ+4dZHRHUdv/zyo8yuc9Ek8z61bs/+W1U6uWdApj7j/j3rKt5P9IlrWuJP9HrFjk/0igZs2/Wlk6UWcn+j0XElZAZ9WLfrVWpretiyemRyVYuJKrpSICSSn1UrQ8usjLkIqZT6irU0gU7z/j4p9vJ/o9Qah1q/b/8AHvFQMWnW/Wm0UFk1xVDT+lWLiT/R6r2fWWlzgXqKKZTAt1YjjqOOp/L+tXA55h5n1pknSiitTn5CeOiOo6ZVwAsVXokkoj6UAPoqWopOtBqS0VFH1ojkoMgo8z61LUX/AB70AEfWpI6jqWgAoqKigCSOpI5KrySUeZ9aALG+jZRvqPzKALEdElV46k30ASeXTabvoSgB1OjqP7R/nNPjkrUCWioaKCCaoaKKAJqTy6WishQIal/e0zzKPMrUIB5lPjqCOSnUGg7zKPMqOnUuc1GpRTqbTMg30VHJS1kaQK9xHUEkdW7jpVCT/R/3VZ+0NOQI46KfH1qCSSs+c05COSSpP+Xekpj0c4w31H5lOp2yoAZHJT6bVaXpQBYuJKr+XRF0pnmf8saCyvHTJLip6o3lBziSSf8ALWuX8QR10Pl/6PWFqkf+trpoHHM8y8QR1Lpf/HvSeKf+WtGn/wDHv/4/X6NktE/J+JZ+z90vRyVfjuPs9ZlvU9facnuH5j7c145PtH/oFaWjyS/8usrRS1hW8n/PX/gFa1n/AKP+9r4vM/3Z+j5BP2lJ8x6h4X8aarp/+tleWvRtD8cfaLf97E3/AAKvHND1Cu70uT7RXxM6x9POB6bZ+IIv+etaUeoRf89q82jjrWs4/wDlr5r1y+2PPnQPQvt8X/PWn/bIv+WstcRHH/z1lqeOtOc4/YHU/wBqQ/8APWpJNQi+z+V5tcf5kP8Az2/e1PJHWftDP2JtfbIrf/lrVS41yK3rJkkqhef6R5VRzhCBp6hrH/LWsmPVJdQp/wBnqpbx/Z/+WtZe2OiFEt+ZRVGaSXd+76UVnzzNPYHNbP8AW1raP4g1DR/9VK/lVBsqOSOs4TPU5IHfaP8AFCL/AFV3F/wOus0vxJaahbxfva8RkjqC3uJbf/VStXRCZxzwsD6TkvP9HqPzK8Z0P4kS2H/H3vlrs9P+IGn6h/y1/e12QqHHPCnXyXktvTJLj7Rb/uqoR6hFcVHJJXRCZx/VQvKo76feSf6PVT/l3rSBrCmVPM/0iWqOsSRU+f8A4+KzdUk/1tdFM9uhA4zxZef62vnT4gap/pEte1eNLz/R5a+afFGofaNQl/36Z0GLcSVJbyVX8z61Jbx/aKymEDt/Cf8Ayyr1jw/by/Z/Nrzbwnb/AGj91XrGhx/Z7eKvEqH2eC+E1Y46fRTB1lrnPRgLV6z/AOPeqNXrOSgYXP8Ax71hf8xGt24krnv+Xj/0Ogs3bfzakkqO3k/0epJKAM2OSrdv/wBcqzPMrT0+Sg1HvTI5P+WX/oNTVR8ysjnJP+Xir9ZnmVpxf8e9EAK9Mkkp9QeZ9a0mBUuOlX4/+Pf/AMcrMkrTjk/0esSyKl8z61H5lFvJVASXkdR2dF5JUGlyf6RRADS31HJTqhrUDUt+lT+Z/wCgVBb9Knk6VcDnmEfSj/8AaplPj6Uc5zkckdR76sVUrSEwH76WOSo/Lp8fWmaljfRTKKAHx9Kf5n1pmyigyE+0VJ5n1pkfSn28dLnAZT/3vvTKKZqP8z61H9opaZQA+TpRH0ooj6UAWKijjqSOT/W0R0GRJRHHRRvoM4TDZRRRVwNOcj8ypI5Kj/496WtQJaKhjjqSgAp1N/5eadWQCxyUlFLJJ/o8VACU2jfT/tH+tioAYlG+o/tFHmUAHmVJVeOSrG+gAqOSSpN9RyVIEEklR29x9oqSq+ysec6CxJ0qCSOnx1BcSS1BqHmVX30Rx1HHQBPTN9G+igB9Mem02SgsdVek8ymRyUEElV5JKk8yq/mUASeZVCSP/Wy1PTLyT/R6DIqRyfZ6xtQk/wBHlrW/6ZVi65J9nrsonPM8y8QSf6R5sv8Aqakg/wCPaGo/En+kXHlVKn/HvFX6fkUP3Z+J8V83tETRyUzzP9IhlpJJKZbx/wDPWvsD8v6mzbyRVp6fcVzUflf6qtq3/wCWVfF55D90fpnDc94nfaHcRXFdvpclec6JXb6X0r8vqH3kzsLOStazkrF0+StLT+lcJz8hrRyVYjkqp5lT2/StYTM+QgFv9o/e/wCqlo+2f8svmp8klVbeP/Wy0/aHPyE8f+kVHH1qfy/9HrJs7j/SJaPaByFuTzqZqHWp7j/SLeq8n/Hsaw5whAI7eL/lp1op0En7oUUzUyI7ej7OK1vLqv5dI6CjJb1Uks62pI6jk0+jnAwZNPrNkj/8hV1klv8AaKzbjT60hMDBj1jVdP8A9Vdy10Oj/FSXT/3WoReb/t1myafWTeWf/PWuuFYXIeuaf400/WP9VLWzcXn+j/wV823FvLp/72KXyv8Adq3Z/FDUNHt/3u+WuyEw9iezS9KydUuP9bXA2/xoiuP3UsXlf71SXnjzStQt/wB1d+VLXoQn7pocn8RNQ+z6fLXzpqEn2i4lllr1v4seIIri3liil83+CvJN9AEcdv8A8tfNq/pdn/pFMt7eur8J6X/z1rz5zO3C0faHWeD9P/1VejWcf2e3rJ0PT/s9b1eefX0Ie4TeZ9aZUclHmVznRAfF0q3Z1Sq7byUQGMvJK56SP/iYebXSXHWubuJP9IoFA6HT/wDj3FPuOtQaXJ/o/m1PJ/01rU0MK3/4+P3ta2nf8tqyf+Xiatazk/0egCSSSoKmkqrJJQQLWjHWLH/x8itasoTALj/rrVS4kqR/+WtQ1qXApVfi6VVq1F0pQDkFpIulLSRyf6RTNIQGXlR2cf8Ay1qS8qOzkrIZekqDzKkkko8v61pAyNO36VPVO361cj6VpA55ifZ6XZRTKg5yLfTPLp9M8z/W1cACn0UVqBYj6UynW/Wl8v8A5ZVgAynx9KN9Ecn+toAfH1ok60yiO4q4AFEf+XqOSlrQ1H0Uyn0AMoqLfTKALcf/AC1q3vqnb9as0HNMTzKWiovM+tKAQgS0+mUV0hAelFRxyf8ATWlrIOcfRUf72pKOcOcP+m1OptFBoG+hKKZWoBRT0o2VkBXooo8v61ADI5KfHJTJI6I+lL2gE8dR0R9aqeZ9nuJqzAJOtSR0tFQbBVeTpT99MoNypbx/Z6fsqST/AI9jUccn2egCPy6dRUNACyUeZ9ajkkpaCwqOSlooAiqCOn+XRJJQQMvJIreo5I/tFvUGof8AHvVeC8l+z0HOMkklrC1z/rrW9JXM+IJP9bXTQOKZ51qkkv8AaHlVbjjl/df+OVma5/yEIZov7/z1pySV+tZF/CPw/iqt++COSo/Ll+0VJbx/aPN/55VH/wA9f3vlV9afm/OW/Ll/5ZVraPJWTHH9n/8Aiqt6NXyWdQ/cH3nDk/3vKd3o/m/8sq7rR/N/5a/62uB0e4+z2/8AFXdaX5v2eL/nrX5TUP1Q7Czq/b9KzLO4rTs/+PivNmchrRyVPb9KgjqP7R9nuKgCeXpTLeOq9xJ/o8UtSRyf6PVnOW46xrzT5bfUPNi/4HWlbxy2/m1U/wCPi4lqDIn8z/R6oSeb+9q3bxy2/wD1xo1CT/SP3VBqZkcfmjfu257UVL5n1ooGaVSSR1HHJR5lLkKDy6k8ulp9MOcpyW9VJLetPzKqSUGpk3Ef/LKsm4t66GST/W1i6hJ/ra2gKBy+oRxVx+sdJa7PVP8Aj3mrhtU/5bf+OV1UzshA5LWJP9b+9rgbjXLv7R+6u3rd8UXEp82uB+0faP3X/A69OGxzzNKS8l1D/lq8tX7Oz/5Zf+P1Q0eOL/ll/wADrqLOP/SKznM6KECXT9L/ANVXpHg/R4re3/e/vawtHt5f3X+5sr0XR7f7Pb15k5n0lCj7Mv29vVij/j3qOSSsz0ITFqvSfaKZ5lB0luOrVnWb5lW7OT/W1kZc5b31y95cRfaK6S4rlNU/4+PKrUDpNLk/0erEnSX/AHKg0f8A496S4k/1tAQmZMcn+kS1u2f/AB71zHmf6RW7p9x/o9Bpzlys+TrVuSSqEkn+trIITGSSVrRyf6PWDHcf6RL/AL1bXmfWoDnDvNVSparSSVYQFq9HWTHJLWlHJQdHOLUccdRySURyVqZ84SSUyzk/1tV7iOpNLj/1v/TL79YAXvMojkpkkn+tqPzK2hAg2o+lWKpx1crSBzTmTR9agkpai30QM/dJJKgj6VP/AMu9R1qHPAKKKJOtAc5LT6Kj8ysg54B5lLUUnWjfRAOeAb6kjqOiOT/W10QAlp8fSq9FQHOSSR1HRvooDnGVbjjqvRH1oDnLcfWioPMqTfQQPo8v60eZ9aZJ0qecuEx9EfWjzPrRWvOZwCOP/W1LVenxyVzjDzPrRRRVQMiWkkqDfT4+tWaQmS1FJ1qWopOtXzmhJ5lSVXpm+oM+csUVFUf2isjQkplG+q++l9kCxUclHmVHvqQgFFMkkpPtFWaQJKKZR5lQaQCSSq9G+mSSUGnORUU2nyUDIaKSOSKloAKKTzKWgXOV6rySVb8yqFxQMX7R9n82qEf+kVfkt/tFUI/9H/dUHORyR/Z657XLj/R5a6W8j/0euT8QSf6PLXo0Dmq/Cec6hJ/pH/A607f/AEisX/mMf9df4Kv+Z/ra/Wslh+4P584qn+/J/wDj3qOSOL/nlUEv/LGr8cn/ADyr6g/O+c0vMiuLfyv9VRbyRW/7qs3zPtFaWn2//PWvm83h+4Pt+G5z+sHb+H/N/dV6Fpcn/PWvMvDcktehaX/z1r8cr/Gfsh2FnWylYWnyVs29eYchYs7z7R5sX/PKp/LqOOrEdVyARx29SeXUlFQZckxlZ8nm/aKt1Q1D/j3NBnyFuP8A4+RVS8s/+mtGlyS3H+uqST/j4oNOQqeQaKluZPmooNSaOOX975sqf991JH5v+Xr4Ak+IXiX/AKDd5/38q1b/ABD8S/Z4/wDid3nzdf3nWvchhYHh+1Z+gEf/AF1T/vuiOP8A3fK/36/Pu6+I/iZj5J1q78v031fs/iF4l/6Dd5/38pfVYGcKzPvGS3l/2f8AvuoJI5f9n/vuvhm3+I/ib7P/AMhm6/77rMvPij4qsP8AVa5d/wDAnzWXska/WJH3dJby/Z5awdQt7v8A55V8Yp8SPE1zb/vNZum/4HSXfxI8TfZ/+Qzdf991pCkjrhWZ9V6xpd3ceb+6euT1TQ7v/lrE1fOun/EjxN5/k/2zdeX6b607zx94g+wS/wDE1uPu/wB6tfZI7IVmdX4w8P6r+98q0nl/3UrgP+EX1v8A5Y6fcf8AfFGofFTxPZ6HFcR6pL5u/wC8eaqwfFrxN9ob/iYH95975etdkIHF7eR13h/wvqFv+9/s+Wus0Pw/qH2j/j0l/wC+K8vufif4k+0f8hFx9Kjf4qeJyP8AkKSj6VjyI9LC1WfSWh+G7q3/AOXRq6i30+7/AOeNfHVx8Z/GNnDtj1qfHuc1PZfHTxqlxxrUp+tcvsUen9fqH2FJZy/88nqD7PL/AM8nr5Lk+P8A44+2bf7YfHptrZb4u+K1t+NWlq/q8Q+v1D6U+x3f+q8p6jjs5f8Ank9fJv8AwvPxr+9/4nU1Xv8AhenjXzs/23Nmo9ijf+0Kh9UR2d3/AM8nq3Z28v8AzyevkKT46eNcS/8AE6lqe0+OHjSf7+tTGo9jEw+v1D69+zy3Hm/umrl9Ujl+0f6p/wDvivm7/hefjX/oNTV1Xh34yeKZreXzb5Zf99M1l7FGsMfUPojS45fs/wDqm+5ReW8v2f8A1T18t6t8cvGP8OqGP/cXFQ6b8ffGpuPm1Uv/ALyZrX2MQ+v1D6Js45f7Ql/dPXQ2cf8Ao/8Aqmr57h+NfiprmLN3F/36FSal8cvFtpcyiK9iUf8AXIVn7ND+v1GfQcvSsqT/AIF/3xXjC/HTxU2lbzPb7vXyv/r1BZfG/wAV/aP+PuL/AL8iidCJrDFSPbreP/W/umrS/e/Z/wDVV4t/wt3xHbXEUcc8IX08oU21+OvimcfPLbH/ALY//XrL2SInjqh7XJH/ANMnqpJ/wKvKv+F6+Kd+PNtsbf8Anj/9eqVx8bvE3/PS2/78/wD16PZIuGPqHqfmf6R/HWtHJL9n/wBVXmeh/FfWr+zluJ47N5f7xg/+vTbj4ua/bf6s2w/7Zf8A16PZI1+v1D0fzJf+eTURyf8APWvK5vjR4jW34a1+/wD88f8A69VIPjV4kF5Ku61I94f/AK9dPsYk/wBoVD1i8k+z0/TPuy/79eZaj8XNf+0dbb7v/PL/AOvUcfxc1+1/1Ztl/wC2X/16PYRK+v1D1iSo687Pxf1+e4+cWh/7Y/8A16ur8S9WubeXzI7Q/wDbH/69L2SNfrcj1G3kl+z1Yj6V44nxe1v/AJ42X/ftv/iq6fT/AIl6soyI7TP/AFx/+vT9jE5frMjvPMp++vMrj4qa3szi1z/1y/8Ar1l2Xxe1u5/1kNkf+2bf/FVpChEz+tSPYaZ5lcja+N9Ra35S2/78iq1x8RdU/e/u7X/v1/8AXpexRn9dmdvRXKJ421DGfLtc/wDXEVLeeNL9xKfLtQfaEVr7GJp9akdNRXBQfETVLlSskdqw/wCuX/16m/4WHqn7393a/wDfr/69Y8iJ+syOvkuIv9VRvrOXxPcPpHnGC2EnqI//AK9WYvEUzQRZt7b/AL9//XpwgP2rLEclL58VNuNWl+z/AOqh/wC+Khh1eVjLmOH/AL4rTkNfbyJ99SeZUnn/APTOP/vmq8c/+kf6uP7/APdqeRGf1qQ+pY5Kl83mU+Wmf92s+41WX99+7i/74o5Eae3kW4+lV/tH+c1c0+QXI/eRof8AgNaX9kWn2eUeSuKx9kh/WJGT5lP8z/lrVjSrWG5/1kSn8K1I9FtPNz5XNHskL28jD8yKmSXFdj/Y1l9i3fZ0z64rOuNHtPs/+qFXyIf1iRhxyU/zKsx6Xbf88/4aja0iU8LRyIf1mRW31J5lX47CL/a/OrFvpNr/AM8hUeyRXtmZHmUSSVfa2jXoKbJbR/3aOQPbMpeZDUkdxSG2j/e8VYt7aPHSq5CPrEiPzPrTN9WpLCL7R/F+dH2CL/a/Op5DSFZlHzKjrQ+xxfZ/u1H9jj/2vzo9kg9qyp9opN9XpLCL/a/OljtIv7tHskX7eRQ30Vp/2Tb/AL3hvzqP+z4v9r86fsYhDEyM2SSjzKsyWEX+1+dJ9hi/2vzpQgaQrMz3orS/s+L/AGvzpv2GL/a/Oj2SNPbyM+S4pklxWh9hi/2vzqJ9Kt8dG/Op5EHt5GZJJTJKvyaTB9n/AI/++qr/AGKP/a/Op9mjn+szIPtENRySVO2mQt1L/wDfVVv7Pj/vyf8AfVEIHXDEyEpPMm9at/YYv9r86Wz0+P8Avyf99VnyEe3kU5JKh+0VavLCL/a/Oqv2OP8A2vzo5A9uxN9QSXFOk02P/npL/wB91WltI2uOc/nRyD+sSLXmf6PWNcSf6R/z1rajs4/sEvX86zJNKi+0f6yX/vuj2SJ+syGXEn+j/va4/wAUf8e1dVeWKfZ/vyf99Vwnilfc/nXbQic9Ss+Q4f8A4+NQlrSjt6Z9jTzs7nz9atx2if3n/Ov1DK6r9lY/CuJP3lfUr1JHcf6PUsenx/aPvyf99Vai02H919786+khVZ8L7JFSOT/nrW7p8n+jxf8AjlU49Jgz1f8A76q3ZxD7P1P518/mdV+ysfWZCuTEXR0uj3EVd3o8n+q8qvP9DUV2+gqFt+K/JMQtT9e53yHY2clbtvcVy2l9K20rh5BGzHeRVYjvPs9UvJH95vzot1FbciObnNCST/prUkcn+j/vareUP7zfnUGz/R5eT+dZ8hHOzQ8yqlx5VUPtMn2frTZE/wBH6n86nkD2rLVvJ9n/ANVVuSSsXS+tX/8AntRyBzsrT3Hz0U2VQx5orHkL5z//2Q=="/>
  <p:tag name="MMPROD_10015LOGO" val="/9j/4AAQSkZJRgABAQAAAQABAAD/2wBDAAMCAgMCAgMDAwMEAwMEBQgFBQQEBQoHBwYIDAoMDAsKCwsNDhIQDQ4RDgsLEBYQERMUFRUVDA8XGBYUGBIUFRT/2wBDAQMEBAUEBQkFBQkUDQsNFBQUFBQUFBQUFBQUFBQUFBQUFBQUFBQUFBQUFBQUFBQUFBQUFBQUFBQUFBQUFBQUFBT/wAARCAUAA8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5bQBEJbgf3VqGYHeQG6/3antQShBPQ1DIAXyTyelZELcVBuxnp3qwoOM9agT0xxmp1IYcVLLJowd2O46VNGCGzio4kP0FWIh8209ud3/AOus2Q2aUW1YgQOn8XvWTrFyXk4GB0FaaApETnisXUyTLk9f6UktTON76GW7kuc1JanbICRkUyRtx4/76qWxQvKB1rQ2bNaUBrfOOMVgTA7sHnH92ugmASPrx3rAnw0mRRFImO5AeQCRSDGckU4jPpTeeK1LJ0Py4zxU8TYIOFNQIMjGeOtTRgHk1DB+ZcU+nA/u045JOetIijjI+lPUjZjp1qGQNPUUDnpu5pSM0gGQcnNSK5PbAjIPQmtiAeXC4xkAfw+1ZEAyQCcZ/iraZQIBjOGGDSaMps5DXHLX2Scn+83vVaI5THanawwN+47rxTYF+XJ71slZHTH4SxGMY/8AZasLyCTUMRAIyKlTtSZD7j+cHPT3pCSPYdPrTugNIMZ5PFIEKi8Z9+auRAEYFVVwDgVbhAAAqGiGW7aPe8edwyevpUmquVhdhwcZ+tS2Chi5IU4Hf+lVdfnCRvGRjPAP6UkY9bGLp64tnx35H4dvyqjeJnnfkf41oWTZiwobNUNQ+/jpitlqzaOjsVB14qwoxyRUCdasY4Geoqnc16EsbEcjvVqNiQuRVWMYPXNXIgBUMlk6oD16mpFOzgelRIPQVIFwQcYxWZmx3PU/NVi2xHID1LetRbCTkf8Aj1TxIVY4Ppii6M2+psxZSM7s8n+H+tcvqbbtT2ZUhF611L/u7cEfKf1rkJnY6nLnsO9EN7iprUzb9Bv56k9aihAVsDqasahxKD6jpUCHP41tudKJ4n4we1W0z139etUkyWHftVyJ93A54xSasN+ZKpz1qeJFI3EL/vVCoBPPWrKHaBjnFZNsh+ZKCcn2pyjPUbgf71RhgBg04HcMY7CpM2SKq44AGKmtI381CAPl/vVXGemf8+taum2/mNk8cdaaMpO25neJ3xZXAbblgPmFcSAAOOldl4qcx2RjO0JuBPPWuO7c1tFnRS+G5PZkAuMcmtSyUEHP8XB+lZNvy3rWnZSAEDHWm9jSWqNWJQAMDGPTrU4UA571ApyMnv8A561YUjBz9flrBs5gI2tx1P8AF3qNgCFyO/51IcHkDn3qIlSctxmkWROgB5/SmMoQAjmnTLkg8Y6VEylTn68VQ0OGSR9fvelTpnhR16VWRs844qzbDJGTigT8jSsI38iUY47ewrldaGy7kAwdxz6jNdbZx8F88D+H61x+qyDzpAfu7v8A61VHcKS1ZnkenBPWpIORk9KiOSKlgXjHT/arY6WXrYbTuB6VqQMGGc5rJgBzgDNaNuBkc81mzJlxSduc80xpAxIH5GgE5JA46UE8AdDn73tWVjNKw0qCvFJwMj1p59u1NwCxJPHensOw0rk8/i1TwqchMA4pOrc1JGoDZ6ikyWaOlEibAReQawvFYKz2/wB5hz+Brc04gTE+nU9+axfFPzahHjjYvTtzTW4R3M1cquDTWUDPpUglJX5x06VG3GcHINWbEbKD1+lLbvsYL2pHOO1RqRjNVYDbtnITg85/u1cjy/J45rKsnLbc849K2EkEgyOB+ornaszNkynJIPOamijBYk9Mc1XB2kZqeOQKf51IMXbtwBz6Y9q0I1byYyv36hiEcygAfP696seWYhnOQf4f/r0HO2QySFZOD6Z/+uK4PxIxfW7gkcghfyFd1jc+33zXneoOZr6eRnyXYk/nWlNe9c3pogJOMmmjJPHWlbmm102OgmjwHAPStC1lCnA6cVmqcc1ajbDCpaE0bsORjHHOauxAsAD1P+1WXbSApyfatFCcDb0H6VgzHVaIkOAMHnH+zSrgA4HamjJ4B5qQZHB6VmIRiQOnPU4p4b/GkxkD1/rShTuH/wATQ0gJ4TlwSPXFWInw3y/wjjd61URvLPHJq7Cm8OxHbh+3pQvMxktTM8REppF2RkOQB78np+VcJGgAIHf+7XbeJ3A0mXPO5lFcUCMV0U1oddP4Rc5JJ71ZBzgnrVbG0cVYXG0VqWXLVsui+9bMLEAAcVhWZIkz2/WtmMheRyf6VjIiRciXkA9aujAiAH0qrERxxjFWFbYBnvxWLOeRO5Bkz82RxTMgnOOaQgrwKE+ZsUiR2zzOpwO/0qIgnqOF/hp+ATg8d+PagksCM7u9A1IjxliQcnj05rC8TIQiE87jmulVFHPsRiub8UN/o69clsVcd7I0g9Uc4efc04DgZ/DvTem3IzSgntiuo6vI2oSSm3oRTGwWPFTQYKk9+wqIkEnH+NSZJa3YJwcELn0qxFgdRUS4GM9alj5apaB6FhAQPWrUQ34U/TioYgG6Z5/hrRtYSQSRg1m2ZykPwBGuK5vVSWujjoetdNcHbHlh06tXKXGWeQnnmrXmEGVmAIwKvaSwSbmqW75sDpVvTyfPAC5zwf8AGrNWzUuF+QnBFYFyoDn/ADit+6kAt8Hk9KwbiPYxINSiUVzmmd+ae2OvUCmdP9qtDQsRqQuT04qVOuRUUTApUo9BUgXFGV5FOU5OAajjkBHNSdFz0xUGbHk/r+lIDgj0oznb3pUwxGeDSvYRZs18yVQTxnlfata/lSCABB8n+FUdNjUzZIyFH3verGqsFg2nq3FLd3MXJOVjjdRbzLqQ45z971pYCSgzTLrHnt+VPiAGAOla+h19CyBjHtUgzUaEYxUm7nP9aTIJRjAxQBmmgnJI/GpY1O0DNSAqqC2DwKuQgttxVdVGc56Grtr/AKxDjgUmZNmhZxbFywOQf4qxvE5DMnB4P3u1dMSr/MUwCMj/APXXJeJLhWufJQ/d4NQtWZR1Y2wXEG/tjj5qztUO6XIxz/D9Kv2wzboR1xzism/bdK5PSt15G8XqQqwDjNWVIPAqoAd3FW4ehzTZrcnjCgfNxVlT3NVkUdKsohYDPSoZL8yeJsnj8qsAnGc1Ci4HPNToDjPasmZsXcVAJ7Vfs4DMRt6YGf8ACq6JlgAP8mtPT0KbwXVU4+T3pGLdia+KqmETb6f59q4y4bzNRlA4wcflXZXbYVwTtNcJLJi+l2v8hYgYqodiqY2/JIB9KroRkGrFyw2Y6f56VBH0yOorY6VsTx/K4J7VaiBzketVlBOAOfSra7l4P4tUyEyUDJ5FTpxx3qEccVKhBfB9O1ZszkyVWO3mlVjjkcChR8ozxipVUsM8UBcchx1+XFbemEKmCeVwfp+VZMEJmkAHI4zW3b4iTJwf9324qLnPM5XxdJlY8jqTmuVbOea6LxXKWniA6YOfr/8AXrnTyOOgrohsddO3KiW3HPHU1ftchz61n245PNXIly3B+lUymjYiGGwXq0nP/wC1VGLO0EnkVcQ+/SsJGDHHJYgcCmSAn3p/A5J7UenepBEO0Hkn/gNQuFU4PIqSQE9D0NRsSTjNUhjUAOeWq3FgLgfWqwHI75/hq5bRnHueaCGa1om2I+4z/WuH1L55ZHBUpuP867eNmWAqeO27rXEXJHmSDqMn73WqiOk7soZ75qW3fGcmo/4qdEpJOK2OrctwP0P8NX4X2r15xVKEgDHGKtwnP4VmzOSLSPjOOM0/fxzUSflT+/FZsiwOd+PSnxA4wabt9DUgUAcUMQDPQd6ehYLjr/s0mARipIkDnJ/8epXJbNHTTmTA4J4571geKH3X8eF2gJ+ua6TTFDS4Ay4HG6uf8XqE1CIDjMeTu9c0RepEfiMkMMEGmlj2/Go8cjFPODxW1rHUDA4461GudtWRwOuPeq0Y4IHB60wTZdtQyYI71r2rjBPXIrFs5MMBxmti3k7f+g1jJEPuXMjGSamR+CcZxzUIHc1Zt8k4Bx9ayMmyWzGQjHqTnH5Yq27PkgFTu4+76U+AF1Xd0GAcdcd6imUkYzjt3pszuV3kEEUkp/hUn9K84LbnLE9Tmu91qTyNLufddvy+9cFgAEDtWlLqzpp7DTg9KP4qO/FITXQbbD0G44NWR14qqvXNWUYdTtpMC7aEnAHHataBw3U471i2znfgHrz+VasBOBk4FYyRk9dy6hGM+lSKeen/AAGoUJA5+lSAdfpxUGbJA3OSf++aUcD/ANlpqnjnpjrTgpIbvjikwuSgfMCDz0q3uG0nsOvfg1WRSxyO/SrgBEYzt/xPrUmUpGH4qbbpQU5yZQP0NcdjHFdd4rI/s+NW6+bn9K5JhzxXRT2Oun8I0HHHpU6cgYx6VX/iqWEj6AVqX5lu2cK+Tu61swseO+KxE+Vs9u3zVr2EmMA4+lZSREu5oQMe1XEYrjHFVE45HSrKOdvWsGZskDEDHpUyIGwevcenHeowm8YB5qQEAYPCD/PFS2ZsccEZPTpTTGPmJ4A4G7sKcSTkHv8AjTsA8ZbPH3qE7kjcBFJHJrm/FLB4RjjB5z711DAEE46Vy/ij7iAdzmrjuXT+LQ5vAHPpSA5B70pPYUmOwNdJ1HQx5C4PQj/9dVsfPj7tXXJxk46cYqpyWz+a0Erew9ApzirEKH6moEx0NXoQenSobE0W7OEt8wAyP1rR5XA6vVeyTKnnAHOfrU9x8uAvJ/ve1Qc8nqQXLEIwziuYmBWRz2zn5a3ryQpFx+Oaxpe/zdacWawKjKA9WrFcPnpn/aqrITnI3e61c0xAZQCOM1b2LkaN25W0ILA9APlrFk+YZPNbV+wCbB3rGnBiGQOKlEQKLoF4HFNwcZqRj1x3plaJmxKg4x1qZTn6+tQIeAKmXJPrSbEyZPUHGasxOSOdtVUyx5qdOSCe1S0QyzsLck8nvT448nB45pkTYGM4qaMHPv0qCGzZsoliXOzfnuKo65L5cMh34wcgNzWhZwMltvBwQenqPWsnX2zC4P3MYzQjKNnK9jk2I3nHc96tRAYx6VTORVmJu+K2Ou/cspkf/Xpw9uKYnr3qZRjqcVLYXEXHNWIumKYqfdOKnRNvSpbIbsTRqO/JrRsUQyJuOaoRDL49K1Ibdo2QnoRkVLZzSdy3NtC4U4+lcbq7H7c4Pb8662ckK5BzkVxV/KJLwlORn71VHcdJdS7YjzLcjoT/AErHv/8Aj4OOgrdtDvtVJCoQKxL5TFMc9+RVo6I/EyugAIzVqJgQ3HH96qg4IB71dToAOT702y2TxEMcd6sRjH1qsoIOc8mrUYJGalkMtRgde9WFQEAdM1BGc8d+lTpnpWTMmyeKAyyAds/Q1tWiKYiSG39nPQ1m2HmeeCRkdq3Gy8e7rnkn3NI5ZvUxdUkAUqRz3NcTtKzEdwTXXa3KEDleoHeuNidvMyxyTWkTppLS5Pccpx2qKEnODU1ywH3R2xVeM4OTWh0osr8r4HOauKAetUkJYg1ahDHnr9KlkyLCMfwqaPaP72RUUSE4OanC44xz/SpZmyRVHJFSKvfr3qOMcnPA7irCEgYPNSZvQs2IHnoScFuN3p9a1ZlCR7SMY5+9WfpsfmTIcAoOu7I5/rVy7Kj5QOo/i9Kkzk7uxxWvsJJ3B42jbisM5Fa2tOGcug+8SD+B4rIx2roWiOuGiLFv09xVyFDvHPFVLb7mMc5qzCCXxQ2WzUtlLgkng8VdjUBQAOnpVK3kKgL6+lXUPGQeuOvtWDOdj24Hy+lRNnHFP5YH+dNJB74Pf2pE3I+g+lNZQB169aeWzx6ULnvzVBcYo2NgVajyQCOM/hUSrwB1/WpUOU5oeomaSsY7ZwwAzXDXfyMQflJP513t8yrZORkoyYPzY49K4fVlCtHx0H481UGVR3ZnvznFOhyc00nNPiJJxWzOotRkdSK0IwFA4xms9etXVl7dW/2qzZmywOOB1NPXO0Ajr/tVCkhAPtUi5bj8d1SzMmjXcTjt1qUIB3yKjikJBJ7VLkdz1qGwAKAcjt/eqVF7dcGo1BIB/wDrc1KiEdeKRDNLS22OWBHA/i6e/Nc94qKteAnn93jLZ5rorCNm4wXHcD8q57xRkX8SN2jGA3bJPWqjuTB++Ye04OKdGu7pRtKninJjeAe9bHUSsuF459ttVV4BB61c5ORmqjf6xgeRSQE0JJI5wa1LdyWAx0rLgUFsnt/tVpWzgt1xniokS0aUUpPHXirEbEPg/wD1qqLjbnq4yavW5SRioC5I4rFmEloXLaZ0IA6DJ3Ht+NLcNmbPsKtRgRxAY5x95uarSyhpMjt1WkYrQxPE9ykekkEb3dgB/OuKYk9e9dV4xuo0it4h1BOV9M9K5VsnJ/GuinsdtNe7cb1o5P8AtUY45pep5rVmoq81NGeOKhXAyamQ8ZNAupatjg4FacMoKZL5zWOmS2RWnZhBk81nJEtGjE3y+hHSpgwJ6NzVTOMkd6sRON2D3H61iZNEwHGM9KkJy2DTA2Tg08EkZHFS2Jk0J2ug7Zx7VoupaIKCOn4ED1rPijJYe3Sr+0jIcdjke9FzBruc74wKpp9sS+XMxGPoK5E5BxXUeMSPItAPVu9ct0Nb09jtp/CkIR271JFwCCaizg9c81JEwLYrRmjZYXjmr9nKFOCaoA/jVu0ByQOp4qJEPY3LeQFDg1bjGUx+VZ0BJAArQRiMHPNYNGFi1GvcdQak9B97PTdTEmBcAJjJ5X+dSx4Qgjac8/N71DZDGbcDA6dm9afGpDqR6/xev/1qdtDdTnn86B8rYI5z/nNMhiz8ZLn64rm/EpDWZx8wro5ssHB289f8/wCFc14k5ssjpkYH1qo7mlN2Zy/bJpeNvalHOTim9Rgc11ncdHJnbVdeTjirM0ZaInPTqKqNNsGR1NZpmKLUaleT61egXeSMNz/OsX+0ZEGcBvX5a0dN1yASDzPkfkZPSpae4pX6HQxQARoAnTrTZlO7GeT/AHqn+8odNxRun41XkJEhHU4qLnPa+pQnDLkMMg9e1Y11ugbOPkzW7cIT82VHqKx75SVJB6fwrVJm0dCh6/0q9pql5kC8GqGeMjvWnpcZQkk84+7VspvQuXYLDr7hqyrhMrW1KoEbk7f++qxrrLPkD5Mc1KM4vqZ0i7WOBUJPOB3qxOcckdarEnPsetao3TJYzkKTzVod8VUiGeRzVpfuAmpe4MfgZqdAFXJFRL14qwiE5FJkMkSMNggVbt1IcZ9f0qKPjAq1b/PJGPUgetZtmTZuJIPs5Kn3xXNeIZ/MQKExuB+9XT3BWOH5E6cH/GuM16Z5TuznHShbmdP4rmG3HFWYEBAxzVVuTk1eiwYxzz3rZ7HYyWMbeBU65J+tQouTwKGuIYHAaTP+yOagktR/LznH+NWVBxkjP+1WcNWtBxlw3+7n+tXLa5huQCkgb13cY/Ok0zORoWZIYHAcA/xcA1vwhRGhZNhIwPasvTbfzB6g9PStMRMIuvy9vQ496i5yVHqZ2pPt34IYditcVcEC6fHQnrXX624jgJPyZ/i964tW3uC56mqgddLY27ONxbkHr1FY+o8S47963LVGNoSJRwvCnqawbwM9wSTvzzuatS47srH0q7EABg9KqspHGKsxkZx97FNmhZTHerkRDgY6Vnl1jTc33Rzt9acuqxwjKxs4/u9KhrsQ0bCjPAGGqZB8uDWTb64gbEqEDsw5q1Fq1tIBl/LP+3/jWbizJp7nSabuQo3TPB68g1euWMGSjfXdVbRWLRbkKvGDnPpn3FWbhkOAd2OSfr2qHpucj1kcp4gmC7z98EVzcRAYZre1xsxOD6Z/WsGEKHA61vHY7qasiWUEqSeMVCoyRzmrJA2nuTUCj5uB0q0XfsWI896sw/KKgjUtgGnG6jhYjfn6VDEzQjIIwfT/ADxU6HPTce3vWMdaKDYkalc/eanL4hfBBgTg9Vz/AI0rMiz6G4oPQgipBkkCsKLxERLmSMlCMcNzmtW01O1uwP3ixkn7kvHP1qWmjOUWt0dDp8PlRI4zv3fd/r7VHqzGOCWTHRasaczSW7tn5ByfQ9s5rM8QyFbUh9oLkJw3X/8AXU7uxzrV6nKaqhSOMHoQCdtZGNnTtWzrCBcE9hgLWPtKjB610I7oXsTWpPOeKuREg/dqpagF8bquxk7hg8+lDHI0oEwARxVkNzzuP/1+1U7ddsZGP++qtjClMkA+7D88ZrCRjImjznimOcHP5UiMAQ29Mn/bFDvGSQ7ovPqP8aWohCnTAyfX0oGDwOc91pytA5z5qZ7DcBTHdETJdB33bhV3HYkB7gVKB83I5qJZYsqBIgI5ADip7fE8iBZEcOePmFSyX3L16R/ZmOmFOGbrXJaqCUDMM8AY/rXX61CY9OwxXKgg4bp/+uuT1diFG0ZBH3qqIqW5iEYqSHrTDxyakiAzkda1bOz1LEfyng5qxExDAjsargBI8nj/AGfWoXu5Nu1P3Y9utTa5O5qCcLknAFRHU4lXjeSP4e1ZG9jnJ60dhVcoWTNE620YPlxq3+9TG1u6f+NU/wB1az+vTmilyoLIuf2lcFhulc/8Cq5FNIfmMjHP8W41kqPnQjse9akAygpSS6CaRoWesXVicxvnvtfkUzVr/wDtCSOVkw/l4b657VCRlcharu+Tx0FSRZJ3EyMAinRggbh+FNTjnpUyLlR70FXEaRlGcYqoSS2T3q0/TGKgOQ2R2qxoUSJCCG3Z/uimHU3QkINnueaZIpYknnvVduGwelPR7llgateK+RO+au2Hie8tJQx8uQA/xLWO3Wj+KlypicU90eh6T4ps77Ct+4k9H9fY1ZiiWKaTYOpOPzrzQMc8da7Hw1q7zgQTcuB8p9vSsJRtqjCVNJ3RmeMiTqEYJzhcn8TWHyOK0/Ekgk1WUqc9B+QrLJzW8fhRstEGAelJg/SnfxUhIHUc1TKDGOi1IntUQPapEAzQwfkTp0yetWYJwowT0qqmD1OAB940PdKmQozjuai1xM2klynJwtIdXtoTguzn0WsCWV5SMn6UzrxSUCVDub7+JLdcYilIz97cBTT4n252W+f95qwsA9QKXk0+RD5UdHZeLHSRGkt/Y7W6V0FtrlrqY2J+6IH3ZOM/jXBRgdO9WF55PSs3FdDOUEzZ8ak7LJQcnLHC/hXL4xxWlqN489tbRPuyhOPoazm7Y/GtI6KxrFWVhrDmpI8dqYeOnepIxniqYyUDj2qeK4FswL9P9qq7SbRhRk+tQMcnn9ancTRqjWAhykbbv9ripz4mI2HyB7gN1rDLY4I+lLQ0nuHKjoovE6IctBu5PG7tVyLxbaNsQpKmRyNuQPxrk+Kbx+IqXCInGJ3g160wCk6cdi2KuxXkF0heGdSOn3v0rzfABGatRMRgLkZqXBGTppvRndzY3DjgdKxfECA6bJj5sY+7WfZ6lNaSDlnj7o3T/wDXVu51CC/064Rj5Rx0696VmhKDTOWGcc80vJPTJoOCePwoxu9q3vc6DpLwkICO9Z1wQyBiMY49qvXgIiAqkxz8p71KElYrEZppHPtUpTbwe3So2561SY0jV0XX5LErBId9u2BtPVPcV0PmbwGDq4POeorhge9X9N1eSwbYf3kRPIqJR6oiUL6o6WTDI4I357Vk3A3ggdu1aquk8QlidSGGRWddkQruPfjPvWa3JWhklfmx+daumsGOe69jWW/zSZ981oWGUGPwrR7Cnsaz7WUjC4bmse/i8vp0P8XpWy6BY044PNZOofMcKfvCpRkmZMzc47Cqx4OB2qR8gHPX+7UJOOfWtUjqWiJY2x7VaLCOPceP9mqcJU5JpHck/Me/FK12DJHvH/hOzH8Xelj1CeM5D5/3uar/AMqQ+1Owepdi1ieJgWxJgcjbWjaeI4FkiDoYiSP3vUD+tc/g45p+3vnrScUTKKkekvNHLDvilDggcjnnFcfrzglFHOM81V0jU5dKn3ocxkYZD0IqxrL/AGqDz0PBOWrNRszKMHF+Rj8E5q3EyxoCx/4D61UX5iDnrUx5PHIxWrZqEsrSnGcD0FRMvOe9SEY4xzULHjmhFIbjnNBBP8VLyTSc9aYy/pWuXOjzb4nynQo/IIrtNM8VW+sRhGHlXYHK9j7g/wBK88pUdkYMpYOP7tRKN9TOUFLU7HxBIZbYksue232rlF6gmtg6kdQsCHwJF6jd196yQdsmO9JK2goqyszobYD7BnGCw4aueusiZ8it6Fd9i5PG0Z+XuawLw7pNx4JprcIPcr5J5BqyJAibjx6bar4x0p0vQE9xVmug1nMn3qTHalHpTTgAZoAWkPIpx4PNJRcC7pms3ejzF4JMIRgp1BHuK7DTtej1uA4AjkUfvE68+oHpXBds1JbzPazCSM7HHdWx+FTKKkZypp69TZ1pSQ+9847/AMqyYWKScVo3t0l1ah0++wGR6EVRQ5NTHRWY0tCd8A8GoY8lufxqWQjHvmodxCORyTiqAbLMWOF+52qA8nnmpX5qJsZzVFgOnNHB5o4pDg80XAXIPFNIDDFA4bFP7cUIDS0XXLjTHCb2eAkBoj3Ht71u6jdrdRW0kZzGTn6EeorkEyWBzWzZyLtRG5BOfxrNxV7oxnFboNfQ5jOV6HOeorEYEnPSt3XAjrkPgnnbWH0NaLYqDvEltgoLk8Y5pZLptwKfJj+7UaAMp9qCOOlBdhjM3c5z1pAD0zSt7UgGD1osMTy1zn0qRAWV8ccdabwRinADySx4BIAoYDNoPWjAwRnin9uaTA9aGA3Z2FSxMYmDAsDTAMnmnqOfpQJG/Za1PLbvayneHGA56j2qHVx5cBJDc/Sqdmga4QB9nP3quatj+Hp2+aotYxslLQxRyORxT7fAZye1R0+FtrEZzuHWrNrksu4rnrVRuDjrVxgGQ881UBPftSQbjcjOT2pRkgk0o60ACncYmBS7c9OtKwwaeoOOBRcCNVBOf51r26HYi9e1Z3l7iBWxtYKnYjg4qWyZbDZsquAOarHI7cVqzWxEXzHbuHFZ6KC2DzWaZimMKDIGc5qZs5x8ucYoMYJHrSv83FVcrcglJJweaiIAJOassgDfL/n1qN0xnuKLlXIeDweoqrKm0mrbr3PNVZTu4PJqikyBuDkdKTPGKc2BxTf4qovcXutaGnyG3nR19aoRjLDFX4UPUdqTIkR37b7iRx/ETVToasTqTJyeKibGfQ0loUMpGHNOwc8Ud+aoBB71IuDgUzmnAEDigAL5zim89aUDFJj1oASl78UbRThjFADdtABJxincDrQAT1oGye3Gc8dKsoowSOw7VDaxhgeeetbUUY+wuUjzjr7/AFqHuZuVjAmbzHyOwwKhwSfXtVm4Xa/HSoWXuRmmmWtiPkcU6JvnH5U0/eNKPX1NVcBTx24pCCealZRuYjvTNtJAMAPOMU4AZyO9OCnr27UbeOKLhe43PJx3pQMjHWnqpU5/WggnrQwIwPwqzGuDzURU1ZjGAOTzUsTJAPWopJjEpH3QRipGkWLnr/s1TkfeST/+qkkSRYGMDikIwQDTs9cfrSHpz61dyzobpwBjLHvWa/y5JrSusk5HU1my/eyalEpibt4J9P5Uxl7CmqSCM854p8mMgjnIqyiLkGgEjkUvXrRjOARxS9QLWm6lJYTfezGTynrWvdyxXNruX94jfxL1H/1656rdlc/Z22H/AFbdV7A+tQ431Jcb6kmzaevFX9Pfaed3utVjEANwPB6VJbhkcMvf07ikQ9jcyWiO35cg4XrWRfbiOOjfofpWpGSEzjhv4ay75/lJJ+tQjGO5hy4DEA55qDk96sSHJqA5JNdCOpCr900wnmnZyeKQDJyaBiDNJ35NGMHOc0Y4zQJgOtOoUHpT9oxk96BiKp71cgfgxnmNwRtqCNQzAetWGUIpPTioYNXM5BnketTRkg88UBMDH8VOAOff/eo8hbCupK59aruMdanDkDa34UyVMDDcVSBPqVwcUE5pcenSl280xjSc5FFOxzShecdaGBLAxVuD14NOxlveooydw/nVmHb5+D3pMTZu2YRbN93pzXO3AdZnUnJFdI0eLBxv6LXNyr+8Izn1LVKMqeruVz04p38AoIPSl4qzYaRxxxim1J0xSEce9ADM8Yp20gZpVxuxUpA7UBfoQkCl256DipGX1NKF3cUrgOh4R1PcfqKfFt3c8Y6fWiMYPNCDnI6A1NwJpEIQ42+lVW4b61ckAZM+v+1VNxjkmkiEIUGePpUbDnHTNORyTg8DtSSqd2fXrV3LGY70YAxg05f1oI77adwGY54pSDnnmlX5mwTTsAn0ouAKmcHoK0rQglB37fWqSoTjFaWnACYhunSkzKb0H6sMxIdijAwStYZQg4710WpjI5f2A6Vgy/eJoTFT+EahI4HekPSmnNSEl1U59AfrTNbkR45NLgnkd6kCjuaMbRgdKTeoxmBxnpTsfuQBxk/xUNgVNOhWG3zwCCfzNMCuRxikwKkJzSMCMD+Gk3YBFGRgU/jaAe1SRxqRgdqeIgefWi4EtomXQnoOrVa1KMuoI4I6VHZxAzgE9TVvUU3ICOw/OpbMJfEYDRleDTWGTxVhwc1Acj8apM2ROsgkTB6jrVUqdxzxT+QcjjFIetMFoM6/zqWKPJyTim7dxye3FWEjOOOf8KTGRSICScc0+FAQc/LTp1KDJqa3i3DJqb6EtkHKtkdufyrYX94iMP4sfN61m3ERU7j0P6U2F3hbKP8A8BpPUh6nRXqkLHtCkYqh5YByetC6m0q/vEUnApFnHV0Lf7tZmVrD2XOaY3Gc1JGGlI2RtilmhkjOHjYelBV7EI54pOvB/SguFAJQp2Oe9RyXSJkAH/CqTKTuMOD15qnMgDgjpUz6jGP+WTZ7+lV2vWfOEUc1aRSvcgkHTNR8ninkljmgDkmrNBYBmUZroI7cfYpDHwe7VjWUe6cewrprOE/ZXIIGP71ZyZlM5qVTnPpURBq/KAzk471WMZB9qtFJkAGMEU0g/h2qd07VEw5zSLGADqakIAGM9aFQu3T67amMZZf5U7iuVyMUuD0qTyyGNG04yO1JsYwLxk96AuTUwTnIpfLOOelDYrkflgUoTnipdhK/SlEZABobBsmtLfIGehrYMZityq4IPX2qraspgQgfdrSkQGE5GRj+H2rNswk9TnZYgr9cVA8Z9KvzKQ+e1RuufpVXNYvQzCMnOKTvippV+fg5zSRQknA5qivQeVOKaVJ5NaMdodvPJx2pstm7EkHgVPMDZSUHvzTtuenSrAgIGT8p7VPHanHPpRcTaKRj46U3YRzV8wFTjHJpGhK9v/rVLY7mcIyTj9KuxQ7Bz1xTfL+cccZq4Ixu68GhsTaM6VCpOKgZSG4rTuIg/JOKpSRlOlNMEyrgk80xQWOB/wB81oWunS3IDFMIehPetGHRAMfON/8Au03KwOS2HXHHI561lzZYn1rVvcLIcDNZkwBPpimmESueuP8APNOXkf5/Glxjg05QSc/WquVfqR7e/am1Jt5yBTxGW4P/AHzQwIfoGpcZ6U9lJOcU9YwBwAKQEtncYGxzgHpu9frWpbRFmxjk1gyDaa2NF1I9J34UYB25qWZyXY2igjAA/wC+qx9SZi7gHj3rfOx4Q4w6EA+vNYOox5LjtnipRlB6mLKCM4qBh83pVqZSDxVcrxxWqOhDQvPNGOSKfgHrSEHqKLjGfxU3ALYxTyMjilAzTDcVFJqTbgZqSGMZBPJqUROeQKhsVyKBN5GO9W5Ygyc9+lOtoQjjPX+7WoLVJcK9Q2Q5HPm38kD2poBxxxWvd2PlqSh3j3rPKEHNUpXGpX3KMgz1NR7iRtJzirE6EYJqqcHGaaK9Bw64NIwJHFSRoXJOMLT3QgnA61VwuV/bvinhCp+tLtOcEYNSpGTQ2PcRUCnA7VatkzKD1HrUaJ6DJq5aELKC3GfWokyGzQnYrZcntg/59a5+ZOpJzXTXaq1gcEFM/WsCZdh5FCZlAz3UjnNC+/SpJF60sMJfqPwq7nQCx/Lmo3X58CtJLfC5HWqE67bgr36mi4CRxksKstHxn5qLWEyNnHTrV5rYsox0JqWxN2M0ocZpUQHjNWGtyWxtpEjI47ii4uYRYzjmlijG8gdKnMG4DBqSOIJn3pXIbI2UouDWe8QBJ7mtZ0wMD5/61SliIyBytCYRlYoEAHnmhSTwB0p8o2gg8n0HWlihcMCRjvVX7mlwVCeT3p8kYANXYLXjkc025tiibjzU8xKkZ4GW5p7JggdqE+/gfSpCrZx2zVFNkqICAAKuadDhgwGcnvQqEpU1tOkTgE7D69qm5hJ3QupruiwBzzjZWMYSevBrf1B04KPvJ9OgrImBPI70XCm9DOIJ470RkgkAnB7VLJGc4w3NSWtqR87hgey1dze4wKe460bc9OatiEt0HFKIgeB/3zU3J5ikVq9fReWtuOo8oH88mmtEEBbv1q5rEJ86JR/BCg/Mf/XqW9Uap+62ZPl45HSkdT0NXViIHIqOcALwOlVcybEgi2rx3qwYto461NBA2xMjoM1N5Ib/AHqhshsiskB5z+NT36sACOQPSohbyAgrxzVlxPIoR8cdKGzPrcxp/mOQOtVZY+Petd7GUrvCcdPlqpNBgcj2qlLsapmaoJ4pxXuKsSoQuEGMf7NJHbE5Jqr3Lv3GRxlm56VeS2wM8inQ25Bwe/StAW67QAe2KlyIbsY12CIsnir9nCpiTJJPFV9Rj2R87a1rGEfZ4jj+EfNUt6EyehXlths479d1U1tgHJraePcp9BUSwZ5xxU8xKkUEteBmtK0syzI5PAx931p8dv7Z9q0Vj2IONm3qPShshzIAqrzFwM43baUoXGCMpUq9QAODSgBQD+AWobI5irLbeepHXP8As1kXOnAkkfLiuhKHd0477ulVbhPMYnHPFCbuaJnIXsDwSkkcZ4qocnk1u63bhYTzkBvxrF2fNXSmdKegwAk4FOCkHipQufrQFIp37CHWpMMwOM54NdPAyG3+Uq4I4rm0T2xV6JSgwjkZ6gVEtSJK4s8ZVznqarOnPFXfLlkbIPJ/2atw6XKgw5pXsK6W5gyKVziocDPNbOs6a1rbByPkJ+96Zqnp9kLh3DcYHWnzaGvNpcS1hLjPSrBgO3A6j+7WnBZxhvwx+dTvbqOQOtQ5GXMc+8XG4D/GoxEcf5FbP2fyslepqsLI5yOMfw9afMPmKWzA5p6Rh+nSrhtV24xQIAowvU0cxVyp5YBpfLz1q15RP8NOWPJ6UXC5XTdGMoev96riahIQEKZ/3fSpI7YP24q1HagNwBz3pNmUmjPMDz5KJ8nbNOTTGzlgv0ra2bcZ9KckIKEY46UuYlSOT1axEAyn3M/w96l0uxOwO/TqMVd16HbZE/c5H41Npi5toz8vApqWhtfS45LbuKRoAGcEED+lXhFnGOP9n+dK1sX4IrK5i5GWIPUZT3pwiAORVtosdW6cmk2jgetO4KRDHCW5HNPa1R+PzqyicAKMnjpU/kEnDcE9B7+lS2DZlPYRSZyNhxj5ahXTNjfK5wOta7wADmmCL5zkYoTDmKDaYGUHfVmGzhjYN5YPHIbnrU4GCAOtSquM07hdjNi7QpHTj6UwwBcY28/pU+wk/L3pyxc+392i/czb7nOSzLJnbyP92qMi44AoA2tmlIzwe9dCO5EPlnGTzTlQDj/0KrMFuXGBVyK1GAMLQ3YTdjMWE8ACpUhyOnT+GtMW+Bnj9Kb5POB9aTl2FzGc1uad9nIXHGa0DGOc96Fh3HIqeboHMY12hjXJ70/T0zEB1BJqTUoWVsl8jP8AOtLRrAyWobHByc076Cb0uQxyywcxFtnp2omuDKCMYz1961DYAdTz0pklgoOam5ndbnPSwjOMf8BqHyQWrcmswCoHeqU1vgkhMVSZopdDO2AHjkUwgZNWnQnJHWo9vzZNWmXcrFSRinKO56elTNHSxRhmA3VVwbsTW0Blwegq7HHtGB+dPs4QseSO1TpEx4Azk/erFszbGW9v5kgA6nitRYRGuO4HWlsrUwkM4+cjirD/ADvknaahswcrlBotwJP3G4rNaAE7Tz61si2BfAPBqCSEAc/+g+lCYKVjFn08bPk6e9ULuBYouBh/6V0Eq8AA4/2qzNSjBXB65q0zVSK1pasUyM4PT5afPakNx+taNuCI0BGMdFpZkHfvVXuPmMRkG/A61MibhU8sI3khOaekQI5xxTuXzEKxnOfapUjxgDqePmqRVHYYHT0rSs9P81Ax+QH9aluxlJ9SjHbuzbU3H+VP/skz7yzqB0+Ve/51tpCIYtgAAz2pjIq9uaOYx59TDbSId3O4+4705dLjXGDzV9lCnIp6xll3dAOealtmilcoyWaRgAbuR0rAnAN65B9q6ebCKAeTXMS5+2Sd8Mf0pxZrF3NPTYFYP3PStRIQeW/9Bqnoo3Qua00UFsEfIaUnqQ5alOW0DHK4GabFZhd+RzV6SEDn0qIggZOcdPxpXFzFb7LyMULb5ySavxxbsE0+RQvA24HWi5LZlLbkt6CnmwypBPJ/vLV0oAOBTdu4UNhzFGLTIgwLjofwqdbKMchAanCl6mjjwMnn/Gk5X3BsqNajAxxzSTQALyMj3q9t4+tV7kER8DI/u0JjTOXKj7TKBxyalK+vqKdKM3kvGPmNKQcjAzyOK1Nma0EAkXPb86d/ZS3PGcIOrVcto9qhAMVZRAPyrO5zNmE2lSxMdvTsPWoVt3ZMkZTpXRSxZXJ7f7WPzqjMjh8elFylK5l/Y2KDCc1ILR0cA8gitBVwQDtIqTYCMnqafMVzGeLUZ9Ka9sCMDgVf8sLkAZpjRA8D67WpJlXKJtg2Mjqeasauoe+kC9Fwu76Vc021+0ajbRAb98gGO1Q3zq99cMhyhlbH54pX1saJ2g2Z4iAB5/4DVS4j+XrWkYyWz6VQvFwcjitEZqVzQtlLoN5/CrUVv5gz2H4UlpGFVCerCrqqNwIH/AahszlKwvlgKg2dvvelN8sYCgfSpcEHHr+Jphxn5c4/velZiuQMGWQ5ORWffwhiCetaT5P51XuVBDDPQdataDTMhbQt071PHaAMSOlTouV5qdUGMGrvYpsgWML04+tTFMLg/nSrGc5xUroFOKVyWzF1VNsZJ4rT02I/YYmboUGPpVHVlJt3P3frWrpuTZWxXc6CMU90ObtEs+UGXge9R+R3+6P9rvVpSZPmxikcEE+3Ube9QY3uQquJMirG8MTz9aiCg9/pUqqM89xy1JsSEQjIGcZPH1pwBymPc0yMMvuAKmhUyuBxz/SpGMMXmIQSQT90nuRUUtu8LYJBOP1q20ciSBychenzZHPpUq20c6guSm08bfSncV9bHNazb77VwDjvk1zQG7gV2mt2hhtpcoxTqG3djXHRplueB2raL0OqnK6AR9M80/y//wBdPRMcnpUgXPXPFVc0bCGEngnFXoICWGOhqGBCzgDGc8VtWsaxjB4PX61LMWx8FukMeQc8D5qmC7jkccU/hhgfX71Pij3kc4/Ws2zG5X1W2MmkTn75Az9MGsLS0CzP9OPzrqL6LzLC4ReP3Rrm9JCyXA5A4pp6FxejNSOLv6/3qUxE4HbtVuGHfyegqytsm8gjI9qm5PN1MaRMrj5c1GkGVyTyOlas9iE6bTkVCLf1BUYouOMihs+TB4qPysjgZzV2SHaMgFqYEAPI4/u0yrlUxjOR0pyxgtzzipiuOR3608RnOP8A2XNO4XHRqFKgcnFTooOxgBUeB3wD/hUyfKRkAg/3qRnJi4yOvb+KpUQ8+1MBIDH/AD9KlTLP6evy+lQTzFDxHZn+ypnHOMHH09Kp6IN1ohPzYFdDqqZ0m8XqvlHH/wBYVz/hkq2novfOKa1RabsbMMIzg8t2b0q6LFGU4dsnHzVBb5aQBu9aC/d9Tz/F+lS2Zy0RmXVksS8c9smoVtlHUYP+zWtPGzh1yCAP4uxNUigBwPp+NSmTGTe5AqCMnHT+VWkUMAMt/WolUlsfdwasRgYwevYVTKbZFPbBwSp61VMRJ569K0HJ5A7cVVlQht3yk/7VCGnchKJtB2N9aCAR/h/hSZ3YI/z/AJ7U4emaZT1EUr1PFPUfLyRx/n8qZ6ZqXyycEYz70COO2beo+lLsGeRV6aMEk9M1GY169K6bnXe461iCpnHX+9V2OFzxhv5U2zg3qWz/AMBrWSBY2/i6Cs2RJpFJLF85PCY4qX+zA3Hmf8C7VdJw2Aeo+7/hRGueM/IT95m/woM+dmd/Z64yXIcY/CpRAqrkDe+OaeCSf96pVRDnJ4oJ5m9jn9ftU8kSAYf+laXh9RHpMSkdecj0Jqp4kcJbbfw9vwq9pildNgAPWPPoT7U3sXf3SaQcn+PNRvnbgcrUjA8gdsVHISq5x0P4ioJK/DHnaTVOdQeRV1iOvSqsykdTzVItMzJ02k46GoQp6mrcy/8A1qiCAYyegqrmykRmIMOOBUkUQXjual28U+Ndx4GSKGyZM17KzAtkZhjI4qxDAFV1+XIqWCE20EaOOdv8/angEK2Dkf3ahnI5NsNhIBJ+6Bz/AJ71HJhnPqKmkVpFAHA4wtV5AS+Dwf54pAhsIxg9/T2qzJbhlAIx6e4qujgNk9quCYSOhCMUIzkdzUphIx7u2Cktjn07Vk6muTHznJFdTNAFUbec8n5qxNSsi7RAcAsPm9OatMqMghhO0HpSzRHBOMEVrCIM0YbkHP04qT7FEw65U5xhqYvaanMSKQ+aQIO1aV9ZNBKUJBB5B9RVVYWZuaDbmVrhZwLNL833M8qPStwLkoOx6Db0qnFGkRCAdR1q0u5JEyWwOlJmDdxxGTt69SaQwEsVHI7GnEnIKnp/e70EZGAGPI9KlkNkX2Vc5cZz/DUkkCovsR1/+vUkZID444HvSzl+AR8hHT+tMaZnzWgkQkc7RzXFr808h/vMf513pIWObG0nH8Xr61wVlkhyR1Od1aRWlzppy3R0+gWglgkYnjPO6tcwKUyBjvVHw1k2EmR0bB9ORWpuwSB0qZGMnqyuYQxwR0/u0PArJg/J/telTqAxyn57qaxHl4XvUiuVEVgoz19qCCSSBnNToM8dcf3akwgOD/k0mNMpNH8v+cU1IQAQ3U9qtykNuJwT14pcZAH86LDuMEA4B+tMK7c4+tWhgDB71Eyl2BPOORTJbuRkZGaayfJnHB4qyIxuyRwP0pcBRjg5PShalptHFS4NxLjOdx/nSg4KHvkfWllJ+0zgdPMb+dOUEMhG3qK1Om+h1XlBFQA//qqeJBnHU1CdqNj04qRCzcnt/drNnHpcWRW2kLyB1K9OKqzQlOc9auqhlQ45C1A43FSRjpkGkFyoEAbAGcipWQKOakaMYyAB7fSh0bIP8VBaZXZCpx29KayADGc1aIB/GoigB6UBcn0H5dUjlHPkq8u09OFJrLUgs5Hc5z9a2dMjKfbpBtDi2bH44BrMEBfBH36S3ZtJ2iiAqNpzWdeqSQQOprYMZwRjgVm38R25Pr+taJGaZtW1syxoTycfyFTKu47s/wDjuakjwYkPsM+9MfkAjv1qWZN63HhQcA8f0qPytvA7evenIwVMdcc1IxB5H4DrWZSK3lrjBqG4tznAfOauFgvzc56e1OljV4wA3Byaq4r2MQAcjPSpFTp6dKnSHbvPvT/JywIHTnb9aq5o3cZDEWGeg/nVl40AAI9s08JtbK8Z/wBrikmAxgHgdPxFMxbuzH1SENbyDoME7vpV7RSG023Uk52gbaq3rMYJ+QAFP3ataB82mwOOAFwWPY03saN6F47eihee1R3AAAOev96pkAkI7k8USJ8wOFOeOfaoIZWUDgkt+FTJhehOf9movnznoD+n5VLtxwSuenvQJMTORjpThxgjh8/w004AyBzmlRhz90+9QUWU+W3xsYkn3NWBEA2csARnB6+1QwlgmQcE9qtBs4fuSDy3SgxZT1qIPo0oO44Gc+47VwIX5j35r0bUrZzps4kJJaNgVDZ6D1rz9ovJkKnp1FaQOmi9xqgZwKk29utC8Gp4IgzAk9Oa0NpMltrYkg989DWivXk4/wAagCknOe9Wovl+Ydcc1F2znkywvypx1p8bYOeuevzdqYCME54P61IjEElPy/rUmfoT3C5tJVTLDyz+WDXKaMgkvAM9iPpXXIR9llweQpJA681x2kHF5Fg84P8AD6UQ2ZpHVM6VCVOD0B/OrkXyDLbc8fWq7J86gHrg7auxKWYEY5/iqWZNtbFgpgksMjFVZYBs65GOa0SdyAlOv61VmRdvyfLzwDSTBOxlyRleD1/2qi8kDLdeRj/Grk4JJL9SahdexGT/ALPAp3NFIrSKo4Hf+L3p2SByOv8Ad7U/vwvaggHiqHcYF3EZ7/xVIinGTjHT3pCCAp6A91p4wy8nnP6UmyWO2A89anjzn681GxA2bR25XvTwTuAJ71JJNcQG4s51JyDGfx44rl/C3/HpJngqeP612EKhk2HowIPzfhXG+GGMYuMjkH71VF6FR2Z0lv8AcznkmtC2yvAJwOay4mLY75rQg4yCWqGKSui1IxVAMDoBVGWIhskdelXEYNksW9M+1V5icYPX1H+fWpsZpFHgsSdxxkf41ZDAnj06f59qrMSW4Jb19asRgsPX/PaqZTZJnYMA8dqq3J2A564+7VxflXgZwM/NVeckkAfU/L/n8qkqKKeR32j6UcA8njrgVIygHFNxnAz+NWXYUAIcKc/WpEz0647/AOFMTJPJ5/vc04EHgEe9AMwblGWTDDGKjKnOB/3zWjcxhm6L83TvVURYwCOf8iug2i76lmwAERBHT+taScYBOD3rPtQduAcfX0rQWPIBB4xUES1Y7IwQMY/veppFBkJAwG9KUoTJtHBHHy/SnKoWN2GOOKDMrhAqA46nhqdvIyB/ntSpIHTaeMEn73bvUQYDI69aBryMbxW48uAE9CR6du9a9uhis7YHnbGMr0PSsfxNgtbh09x/jWwjEIOeCAUam9jXogLAdEHoVpuMA9//AK9KcFsgZzx9KZk9DxnIqCNiOQFWCr06+tV2IYjnjHNWnPO4pVfnOO/vVRHcpzQhWJDe/wCFQBATWjsUrg9enrVYx4Y45/2qCkyJY+gq5HbBU2ngt19Kfb22MEkYFTlQwTnncB+tAnLoaEmE2KTzjrTck4/lTpFCxYbgA/w0cggdsUmc5IMkA55x/eqrNnfk7uelWA+ckPVeUEnadx77qRSGgkDoOKsKVKCOP92APlqEruUDqacqkMGJY4wPpigGS7TIjkJnb/D71nXgOUA6MQDz78Vofcy4OPVPeqN6S1xEoQJkj5hx+VNEmgXAaNXRsA/w8VMLc7QVGSc9P0quFMRfIZj/AHm6VPbO+cZ742+9IzaKd7biTPzgOBkelZ4Ty5MDlT1/DvWte8l2G3np61kbyuCvGKaNU9CZWDHHuPvVcRT5mAcf7P8An3qvEA2zAGf6mrIULNkgohGVYNnP1zTE2J8wbB2k5xj1wakBK/IP4Tu203qoPVu/tk01s/xD1+7UtkeY6PazFj8tNaYsM55AH5ChPvc9P603yiq/89Dz+XSgaZHcOEtLmQgACNj+mQK4/TYFEO58+y112okro8q9Tg+3GOnuea5iDAtsZ5BFaLY6ab0N3QJFjspM9fMIx+VaY+RSMHBzn2qloKB9MIJPEpO3dx0A4/rV5mDE7M4B43fpWcmrmUk7sVUDNjOeM02Q7QAfuinDeucFgf8AZpHztw3AP8qlkkLOcjH0zTxuLAgZTOPvfjSBMk8cmlUAYyM5/h9KoLjyqmQZ5z17YPcUqjeX7AdPp/hTQABk84GcU4kFOBwenrQHmMYkjI5GOfxpd2Ofy+lI+QSDlie38qACBgnk9aVgEIz9c/ypygMwI5Ofu9vxpAcDIPtTkKxlSdw7Yp7DOOcBp5WJyxkbP50pwpjB9R/OhW3TSH1dv50ZAZMc4I/nWp1X0OtOQgJ6kY/yKRCQMDd9ak2AsCNzjHDfWgHuP++RWbOckQExk+nFRStuOfl54zStlW45BA+WopJAGOaRA+MA5PzZz90VFI2Qcjmnxvkcjnr35pzuzkAjpnjvQNMi24GMZz9aDsB9cfpSjG7A6f3vWnNnodtA7lzTE8y11MkZRbflvT5hVBEwAWGTWlb4h8O3bp8j3EyR/gASeKobQpznI7e1THqbVNo+hFIMptBPArIvAWXDcHgAVqTE9cdR1rPu1wmH6nB9+tbRM466G0hKxonUAUx9xXOMY4/wp/bg9P8AOaCR35JqWRuKyKORxx/FScnkGgq2N2cJnO31pCwGNwrIoASF47daiuXAAAOCT2zz71MjZAYc54ps678Ht0H1qrAVMjdycj/GnxNx/EcmmsCHPtQpA6H/AD2qwaLQcMxA4KjPLU2VWKYB98dqUMdvG0f0p0oymBjr+YpMlMybhc2soHHBJ+X2qzoMrJpEJHC4/Oq92QbeUKW6H+VT6EoOkWwPYZ/X9afQtvTQ0YcMMdMmiVTg4HzZ4+biiJsHgfjzRNIVXcR/wKpM2xjHkgH67v50gXPJPPT6UElhnAOSOlGGU4IxjI/rQVcCwPYgf7VKowDjgHtUaH5S2fWpkGPlH1qWxpk8Lfu9vzZ+7VqOQhgSjccGq9uBvyR/497VYi5H3+BipTIluSXEZeFwXwDyxauCvIh5zOOnSvQEmB80FcRqpznJyfpXJX0KyyZQeXGe3WtY6BTdmY5GCMnircCbahZNuQRtxVmBQAAKtG8mWFB7fhViMgLg1CBnkHqfxqaHbyc80MyZPHnv9zgn61Kiggg9T+lRg5Y9809X2kdRnNZMkt2+dhAOODXH2B23iMOcE/drsbMkS4JwO+K4+2TZq2MYUSsPwyaqPU0j1OmhL7dxGR071ajIB56ZqBCFAOcg9Md6sQKCxViw/WokzJl2QkjdlihzhfSkclsKQMYxzRlfLAj3YHrTWwFJw3GMbalMzvqVZ1G/ByT/AFqu+VfB64NW7h3BDdU55qkynJJPB5qrmiInbbgtu570ZU9OpxTnTPBPfJpAcNhuc00y7jn2nkn/AL6o2FTx0yOvpSgjjjA6YpVI4B5+v+etMGTDG3I555/GljB3bT3/AIqgUYwxOMdQvSrVuVPJ27yeKgmReSMkBE5yMnd0rh9FlKXl2qnYPMb5fxrtrZjuK5O8enWuJ0/EWu36EhxvY59TmnF6MI9TdjkYYBOMdNtXYJQwwfXpVPtgHnrVuFQTkjBxmhlvQvLlQQ/IxncP6VFNmQEhcgdPWpYiXXDdPfrUV6xjAIPIOBU3IW5nRK2SPuGrUJkOQew4TuTUAJ2kZzk1agYMH5xx/DQyybJKAng9qpTZlfjjrVsAKoPHFVpyAcDn86kSK4xjJHTj/wDXSEZBzzR93kFcnrR3IC8jiqRoOU4b8PvLTgwLZ9ajB+XH+fzqQEnBHPFVYllGcLhjlSDxVdcMxJ/8d9KllODyOv8AWoRxjFbI1WxYtwCDnrn/AD9KvIdpyemKp2nJKn6+3vV1FGc1LZLJQowQRkj+7TZYi0YHK89NvHtTlwBgckUyVyUAHTOf/wBdS22SyJQMfP75phGAOvHrUw/1eOd/Q/Ln6VG+MZx97+9607iRz/iVv9IiHzB8Z/Amt+VREkaDptArntdJl1KNSnQAABveujmwxKndkf3ap7I0fQrufn45ApAcc+n96jg9Rj1pJOhz+lQK4xjuJAqJl3DB3D9eKkKgAjvnj5qY2SuSMU0IYSYyMcY/pURAJyO/4VI2SneoxnqTTKRZtVdlIPIqdADNGOvzCoLZCiEn14FTxsfNjA9c80Gci9NyNg5I/nUJJxnOOlSMM4yc0RqjA5G1h/nrQYihG2k9x/D61UL7jgDr0q5EfX0qq7EMR0xx1qShrttIwcEf1qSFjK2xuM9dy+tRh9vJ5z1p8Oc5X74/h9R70FMlGHwhGHB5I5B561VnHmXMWRjO35V74qwhKnI5zzxVRGzewHH/AC0z9MZpok1bhiWTHGBj8qdEjLICm4vnAxxz61XnUrL8vz8n+Kr8ESC3Dn5HbkHd0xxUsh6mdqUR2kAYdeMfzOKzEPoOvpWvqihZnJfgYz83rWSfTP5CrsVB6E0ZOOTjb0arURIBL/OT3qmijAzwOvrxV2MnGBxnjPtQDFKZfn15pZAOQOMcBfXNOUHzShTn/a7YpHBZCT1B9utJk+gRkKCB35DdqhL8ADnNShgoweT1pkjDcrcfKeg71NxrUr6qq/2fLk54xx3zXLQ4WIDrz3rqdb2rpMjAODnBXt+FctEAsYJOSe1bLY2pN2Ok0aVo9JwidZTk+3p+dX1ORz16/Ss3RpCmmYTuWJ/z9KuBmxgVk0Ju8mSKSX4DZPVi3b2oLso5Odvq1AyUJHOKZuycA5pbkpWBJBuIKcE96eCCck//AK6hDEqezdKcjFUweP1xTBocCNuD0FSDODz17etRnrx/n3FSKwC4znFNk3sN55JO89vajnGM0MxYjH0pjkA4PP8ALikMfuAJ9R/FSRqTJjrnv71ETjlevWlSQ/OSRs2mmhnJp1f8f505RudR0ywxn60yM5Ge1OwC0YPIyM/nWh0baHZFlAAHT+lI7Et/8TTWIKA9QaQgE46H8/wrNnMTRqDHjKnJyPl65qNlHmFiuR/hTht2BTuGP7tNc7z16UIGNJPl4HPf5VobG/A/8dpwO1SeSem3+tISN4JPPekHmIBhiAfrtp4TfwOPemMecjoM10PhHw22v3GZUaOwX/WP3kP9xf6n+td2GwtbF1I0qUbyZzYjEUsNTdWpK0UZt8wj06wiHP35vl9zgfoKoHgZJPI4DV7D458KweLooJ7O0ttP1CCJYVWFQiTKOgYdN2OA3515FcQPaXUkFzG8UkZxIjrgg12Y7KcTlzXtY6PqtjkwmbYfML+ye3R7lN2JOR3H8VZt2xLggYBxj861JYwuSuCn96su6UncinP/AOuvKSPXgzZOeo5BGc/Wl37ME7h703pEigdMZoY569On9KgleQ9yH5+lI6kkUgHPOBT87skHk96kPUaf3QTI+X/Z6UybcmSBnp83WpMZUj5qicAIpXcMDn5v88U0O5EzljleMnimwje3HI7VIWL4JGRSRjLDJxz96mO+hZijBwfX/aqN0OTnp2G6neYCT3KYz9Ka4DQuw42ii4rGVcgqsgywGCMelXNBXOj25znAP8zVa4KCKQgZ+VuT9OKk8PY/smN8dMn6nNN7D6aGrHhhkng9qlcjyxjv61BGxOQ3pmrBGBgng/xVnYhMrgFN2ep/2qOUGSclv4f65o3cZzyKiLkjIPBzTB6D8jbt7c0qkElW4B+hNMUgECpMEkgckj6GpsVcmjRE+U8BqmgYBuSQMYwv6VCkYHIIOOnrzU0Ee9xkqSOT6GpZDLihsjjeG5P1xXNXIITJTYc5wK6mN2DIO5yMD9K5u7Yebg8AHtzVoiOjMiQkyYNPixvx60yRQkhBOeetLFkMAP1rVHUW0JyD1OPu+9TRoODjg1ErFuTzg1NGTgYCnn71DM7E/Bx3IBPy/wA6VQWBA+emqdwb68VJGSjZH0rAkvafH5gTYnzn5cdM/nXHyq8etyo3BWdh+Oa7KJsjeDkjH3a4y+GzW5/vf67O71zg1Udy4vodKzFGAPyEcVaiyygnqeapzMS6E9uKuWvzjBbGBSZBaijCo6qeozzTZFI3jqG/i7fSprVmKkAcEc5/xpswCqDnBHX8fSszHqVpc4xjp09xUEyAvsPVeNtTPIrsRvxxmq02A+R3/wBqrNokEjoOvU+i+tCbccHOaa6AsCOtSjGwAcdaCriclf5f596FypxnNKVLBF6ED+LHSk2Y59KdwZIpU8561bgjWLryTVQFWJAK5HT0qaFMsMlqnoS2aEKL50ZBb5j/ADriYx9m8U6mr4x5jH+v9a7RAAyKO/yhfpXG3w2eM71GGDwD65wM4px6jg9WbEW0gEfP9a0IccFeSB/KqECsOFPoatwA7uvP92pbLZcBKkN+f0pl42YCeqbs1LGCFORx6ewplxbtcQOA5QnofakZplBvlOSGz/Kp4tqnBOe/p+FQvbvChUlinUZbNS2sXzk9e1UwLOR5mBwev0qtcqEcgHg8/wCfarQCnLA85/Cq90gkckcgDA28VKKRUYELuHX86buzyKJwSQOo6/59KZGgPoMelUkVceRuXgZ/2alhyrZPNMj/ANYQOh/h/n+tPDEEfWmDKF3gcp0P8qgGCcY5P92p787CEU5GPvNUEakyYx0Fbs0iWLcEvhSM1pYwxJ4HFUbJCxkB5xV5QFGCGHPepEwyNuAeMUj5Y/T9akONqkf5zURJB6Z4/vVJLF2AR5Jxg/nTACy9F4p7kHAUNtpq53cdT/DTQzmdQwddiKbuWXC/T+lb753EHcOx3dePpXPuRNryAc4lGN3HvXQOwMxx3zmqfQuWyGsuPwqPO1CqnGKkYhQcnHGPm71DyG4GAT/E1QZ7Ddp4A7/7NMbLcDg1Y2/Nhn+fH0qDORwcHn8aaYyA5J6N/wDXpOec1K53Rc8P/ntTdwZen1FMaJ7biMgf5FWI0PnICm/5Sdq9aijYLECBnHFWbTf9uBJYDac/N1FBk3qWCudg6L2Pp/OkAwcdqfKxPPQdqaAS2T16jdUNEjJ1JUk8pj9TVRo2TJPPt9KuSDIJPGKrSHa+DyT1x70th7kK8DP/ALNUoYogzxjkCmMu0dOQc1KrkAsRvBINUNlqJVdcggh8DaF9Ow9uaokA6gmfkXJIx7CrEXyOjKMpnJVvX2xVcMJdRBGQMH6HgCqiSi0w6AdAP71PiKOADxuOPbFQfdkkB7U8SbcBfUdaVxWIL6NtiAj5M/niqPIbjdVu7ZmByWLj+GqkchI559PrVJXKWhZtiWj55zVpBgnJPeoLZgyAN7CrCuQu4jnGaRMmCFi28/OT1okbCDHzEUoYyoMDZj/9dNcOpy3tzSbEDSsefz9hTUJ2469AM/zpeCvPbj71I7hRk1Nwt1INXiMmlTtlSiE/p/8AXrld2UAHWum1qWJtKxGNuVOfm9OpP1rlyRxk/lWy2OmnojptH40pMjJ8xjtq2q7FHr3/AD6VX0Xb/YqP33Nj86t4z16/1rKS1M3u2JGSh5AII/rRjJyenPSlQ5OS/HNNJOcng9qCCJQcKMfSnBgDgFv93pRkHgU5YlOOzZpXKuIuBkZx+tOBwMHv+tDgHk8HvTd5XeByKZLHIQDk+nSmNxnliB/Evf6UvOcZwaax5xnj/eoBDHkXkmq7SOpchMYBGDz2p7tk4Bx2oUpulI/un+XFVE1a00ObiAEYHtzTwTvQ56kfSmRZCDuf7tOIBIHuKs2OuYERg9AKA2VOducH8qU4KhhwMfe/xpnmhTweOn3qzZyXHK5HX/x2kEgJw248Y+9io1kUjLcenzDHNIJQ+SOQelOxVywpO3cP/wBdNAIBx0/KhGKdB1HNdB4W8JP4in82bKafG2Gdesh9FP8AM9q7sJhKuLqxp0ldv+vuOPE4mnhabqVXZIPCXhOTxDO80peKyQ/M64zIR/CM/qa9a0vTIvMitkMVnCBgfLhU/KmwQRW0aRQRLFEgAVE4AAqdOBx1zX7Zk+TU8BT7ze7/AEXkfjubZtUx1TtBbL9WPuI1icop3443L0PvWB4r8I2viiAeZ+5vox+6uV7/AOy/qDj8K3XG44oX9a97EYSliqbp1Y3TPHw2Kq4WoqtN2kjwDWtLu9Hu5bK8iMEiY46gjsQe4PY1hXBIJ7kH7y/WvozxB4cs/E+n/ZrsYdf9VOq/NGf8PbvXhPinw1eeF7/7NeplW5imH3ZR6j/DqK/Hc4yGrl8nOGsH17ep+v5PndLHx5JaTW67+aEMxiUgHf0+b0p8cgkVVI5ySWqo2SCQOvZe1TRsu3AGABxXxjifTosZBJx2/OgvtwfmzxyOopincoJOKkUkSDsP71QPceqmTg9KbN+6yV79F9PepIBiTj/0Ko5RuYhSxye9SSkVj8zlSd7EA7qY2VOM80/BVjSPgMCT839KooiklERH8AAyGpq3IIOEfD9GPGfpVjy0dUyMoOQG96awQD+HHaquBSebzt4Ckcc/LjOKl8PyFdIiA6ZY/e96jmwVcL9/GOexo0FwNKjBHO5unY570wexrgD7y/WrcBBQ5AwR/wDrrPiyM/dANW4mO3HbrWbII51AZx2HeoPMGc9x+vtUssYzgH8utQ5OPbpikUhQwIye3P4VPCdxGe9QJwMnjipQAo/u0DJ+eqfT5asW+D1Py9qq27hZAT2yOMd6uwfu3BXcSOu7/PNTcykrk8cZJjweGOPb3rGu/kklD8sCQfzrct5hcsQ24DnHr9cVgX0QAkOclW5O7nrVR8zOLszHcoWJRGAPrSoSOQf++qWX7+f8802PLtyenStGdd9Cwh7569ParMGCuD19Paq4A6Dac/1qUKeCemce9T5CZZC9SM46fhSoNqkktzTY23Hgds1ICAwz/jmoZLL1kvzgEgB8bd3rXJ64og12UccMpO36CuqsVOwZ+4G/yPzrl/EpMeuykjqEztbPaiL1CHxGozEsPnB7fnV+zBUZ3D/dqseAMDryW/zxVmBgFwSwOOKT7CkjSjdWARCBg89//wBdDqjgDH3eRu9D/nFR206QyhmPT+f4VPJIr5Yk5x97b1qWY21KcmEdAo69+uaq3MQfjjI71dlG9wVPT1qtNjcAT83fuKEy1oVGyJCOwHX3pN5DGlIAHB3U0kcc8Z/vUyiVwWCUBjsxnPH3W60p+9knPuKTjO4DnPDHn9KB7aj0ZduSMH/aqRSMgj1+9TEYtjjgcYqYAyDgkACgl6l+GJZiCTyDkVxetqU8ZZ/vhSO/b3+ldtbymNW2ABDz7iuO8X/u/FVmx6tEP5mnHcdP4jVtxsXBOeDmrcDZPJ/CqqboiA3JI/OrULAuO4qWaSLinecdOh59alByuM8Y4X3PWoIRggENVon5QrdGqTMpS5Zs4z22+tNGAeB3qWTBJGOetRlSD+H86AHYDkD0H9aryHcM9D39qtKu3PHTotRz5K5PWi4FN8vwecd+tRAk8+nepCe/TnG3vSBSDzyKpFgmM5O7jjNPGTgrxu4HtSIAcAnHepC2Tg+ppiuZ07eYCpGTnPvVe2cFuOB2q3LhB/FkVRYh5Cccn0rpZqu5oWOBIcn73FXivJBLc4/SqOnMPOyPlJXH59quhSRtbn/ZrJgxWw7Z+YAfzqMoVctnj+7Um4qMA4T1qPC9BkY6K38qZLF8vJ4x1peCpbv6dOvvTTwwBDBc9vWpRjynB4z/ACNAXOOt8/2+p6nzcY+ldLKhVyo79K5qxO/WwSMgyMa6goT7d6bdi5LYhPXmkUAfjzmpJUO0DLZHQ1GcFOO1QSMZCBg8EdPpUJyrZPTrVk5X5t3UZqrMSXOBjP8AdoAiZvmGQPQe9IFHUnn9aGABwaXIzz0qii1Ev7vn6Yq9YIHllLclV4aqcJBjCg8Dn5eatWLEPIevA69KTMJIsyh1bZjH/wBeomLCUZ71Pu3DGOp/CoXUOuAOc5pEt9hXIBKtzx/e4qmXJOD3421ZkAWNyPSqhJxk7hjvQXEbgkYB/wD1VIs+QVHGaj285PTP86eFzgjdQDLIjIVCSMMQNvoahWPdqeVfGIz8rfWgMQ2e/ZqbEwW/3yfOSMHb6dKaJZYnDT72HT0qONQUk3lhgHC+uasFgxKodidBtpqQCbOSxC8e/vSAo3bv1KDevTP9aqKOMA9O1Wrg7iVXt171TIO4HpxVIcdS/aEEcHOetSneTgnn+lUrbOcdeeauxITgsPkH8/8ACgh7k8RJjPqOlRsCF4IIPP8A9bFLLu2oEGcn+90FNKjOOuWzUtDQnlEZZfTPy9qikClgBuz39Ksq+BnO4Y/vdqiuQqlW+ZnPXHNJDsUtYY/2eY8DgE/d6/Sub6L9K6fXCP7LxjnGTnqa5eTKqpHfpWy2N6b0Oq0KPdo0HHVmzt9eassBjA+97VX0XH9iRc4ck8evPWpyecj6ioe5m92G8IARyB1+amM5JJPGTTe/H3qc2COMUmQOCYXOcg8kigZCgHjFIMBCcegpe+e/9aQrDTjPPHFGAM/pTV5cljkf560NIC/GCBTsMXaduOn/ANeoCwOTnGafJLu5Hy4qBjggevFFikJvGSDuOOm3vUMzCSGTt8p/lSsoGQTTJcG1lI/umrRpboY0bfKP/QqU5yMdMimJkrTmOcdsGtDU7Rhm2j29QeWZun1qjMUIJGSOzCrTOVTIxgj7271rOmlfcQx3AYNZpHMl3HM+Vw46VJAygn58f41SZ8tn0/pXUeCvBUvie6E026HTY2+d06yf7Kn19T2r0MNhKuLqxpU1ds5MRiKWFpyq1ZWii14P8JTeJLgzSEx6dEfmcdZG/up/U9vrXrlpaxWkKwwRrFHGMKicACnW1tFaQR28EaxQRgIqJwABUgBH1r9syfJqWXUu83u/0R+O5tm1TH1e0Fsv1YiqMgk4qVRTV5571J+HNfUJHzMmJ1470mOlOyCMUAE8Hr2qmIXoeKp6ro1prto9pfwLPbP/AA7sEH1BHQj1q31GKAM1y1qMa0XCaumdFGtOjJTpuzXU8M8ZeD7vwlcZO64sJGxFc9s/3W9G/n2rBWXPTAz/ABV9Gz2sV5BJb3USzQSDDI/IxXkvjH4bzaAk2o2Li505Dko334lPH/AgPXqK/Js74flhr18Orx6rqv8AgH6nk2fQxCVHEO0+j6P/ACZyqyKVyTjPVfegEk4GABVZDvGc+9WomHJxgD1r8+lGx9upE6khgxOcH8qjuJcyHPGTUkaAcKOpx6moZVKnPU54b6d6ytqNMiY9M9aYCcA/n/8ArpzZPJ6kYpith2/hH86ZRMAMYznHTFIqr5hJNPB+Xd1AFRFT0c//AFqCUtdSrIuWzn/vqm+Hz/xLArdpG+bd15ofvn/vkc/jUeggLY5xn9433u5zVvYt6o1oyAwx/jVlCDwDz61QQnf0q3Cctxxx92s2T5Mfc8NuTlV4PcVWyX68VPK2FwBx/stVUZ/WpQIerZBBPNTo/bHPPWoYTnOe341IDg9eRQykTRlVYEgDFWbdwxG04wCRt/OoLdQxyTk9qmSQpNkbhjIxUmb3NCA4OOC7c8Lk1h3aqry85Abp0rZsXBGCen3azNScGeUj+E8baqJjY5y4U7xjsKYgMfOeh4qe64PyemOaiRd5INbHVHYtJlgD0z0qeNi5/maiKkDp7VJGQqgDn/PpUMllhM4yHx/tVJvD9P8AvqoUbqPTnb7UvmAEBjjP92kyUX7QOJOduD2X9fyrm/FoH9uZ6AKo/KuigYSYJ/Gue8YEHU0KHI8ofN7g1K3KiveNNZECJznI4+apoSW4GeQar25WW3tjjhQDwuO3er8SYUEZ2k/nQwbsT25KEAnBz95ffpVxmYLg7hn+9VVWIJJPXruX9KtK4J2ADpz83+NSZvUrz7cYTcAcfXIqvOrSZI5P97d1q28KKMlyQR37fjVSROcg7znikhoocqrs3XuKeBkDaeaV1Kk5++aTJQAfN/jTLQ8ncuRxxSRPuwAcdhQCCOPQ0DnkBhRbqUyyMhAGPOeWPGKnjCs23gfXPOPSq6SJ84HGeh6n8asREkZGDRsZNE8YDSZPBx93sa5TxupGvaeX3cxf+zf/AF66gsGByc464rmvHy/6dpj78/KVz9CKcNy6fxaFtMgjJJwPx+laVuNygjms2HmJD3xz9auwucDJxmlJ9B26F6IkODzUxYk5Bwagj3E7TnI/WpGYgfjUXIaAkbSep7djUecjGz6UrkdD+P40jKQeR15+90z2oAkyduT1qG6AG0AqMfyqQMQf8KiuMH5QcnOR7UFMrPjGOx9KbvweuCO9Kc/Tp8rVG3zIOeO9WMeCAcjmnY25wcHGPz7VDw3XgetG7HK7sE9qBXI9SxHnHzAtkdehqnEMTZzgf1q9qSBnBPBYnNZ653gD8fwrdGi2Ltq2LhSefX2rQ5JBJ4zjd61m2hInx61orxIm4MoPQ7f5VLSGxXAJ3BM467qikO0YXjmrflg8darSKVxu6HkBW6f4UrCEOfMOMYqXyw1vLtGX6/l2pIiFz905pQ3kwTnr8p596QmcdoxD6nEM4JLf/qrpnYnJ6DP8q5fw+A2pIB2Vjn+tdQWJJPY/w+9XIuWrGt0x0z1pjoxBIFSKDkA9qc23JAPNQRYrknGB2GDUMh4xjmrGOgBJ6/L9OaqzkhgR/EP5U0UiKQHCk8ZpACx56YpC2QM85qQHYcCmMtWrAdAoPQVZs1Y+bjnDDlf89ar2pzk5xjrmrFmqeU/HO7B3UMxkTSEpJhTndjj09qCRnOeSMk7aaHZRjoo7N1x/9emkZx2Q85qSLdR0oLo/q3rVPBBwR9KtzsAAoPP948+9VnyB1xj+tBcRi4yc9e341IuRyDj39Kiyc89/4acCDnuKAZOrAqQOOOD7VWsi320yE70Axj2zViPYI5CTgjkbe9V9PYrJOeHfaBt/HJqkuxJohhnBQAUzzEQlzuROm71J6UgYgE/LjqNzU+1nKkkhecYzzj2qRt2Kd0gScr0yPu/hVN8ckDA61q6iokZ5SQHGOvfPHFY5zjB4qrjiWrMAAuRkdKs4I254A49aq2oxxs7Zq4Mk5A5/nQQ32Hkcc9QMioQpLY/HfUquUYgDBx/FTWcMQD/COKTBCOwIwBz0qJ0G0A9+PpUjcDn8SvvUfmMku7pjnn8s0IGUNdc+TgHOBj5s9zxXPSfKcA10XiN0KExnKGME7fXNc67BzzzzWsTop9TqtKGdLtGbcTg/zNSsRux+FR2CCLTLY9T5eTjtk8VMxXbzzxkVk3qZNasaDgYBpM8kD6UjF0YkdBik4BGNxz1+lIkA/Xnj3qQZ24LYX+n1qucHOOc1IrFgqnrVAHGMZU5owApJ9cUJjaCB/h+tGCRs9+aPIBpwEO0d8fNxTGxnjqTinuw7AY6mo5G4OaCkRSMCXJHJ/hqpcPtspwO4JLf555qaRg3HY1Xuci1nz/zzOPxrRGqMxCNvNOYccDIJpkZ/KlOCmOlW0WzrJxjywDkgAflVOVskjuTWqI4jbxnepkI+X8ulafg/wbJ4rut7botOiOJZtuC5/uJ7+p7V1YXDVcXVjSpxvJnmYjEUsNTlVqytFEHg3wXL4nuPNmzFpkZxLL3kPdF9/U9vrXtFpaxWVtHb28SQ28Y2rGnQAUltaQ2NvFbW0awQRLtVE6AVYCnOMcV+25Nk1PLqXeb3f6I/HM3zepmFW20Fsv1fmMA7jpUm3uKTn8aeBmvqkj5lsbjHSnAGjp0pyjHSr5SWxCv5ilPPUUYJPNOxxg0mguR7QMZoAOeKdz3o6c1KXYLiAYGDSPGsiujpvRhgr2IpV64pVIPNJ01U3LUnHVHmHjn4dNbSy6jpSFrfG6W3TkxnuV/2fbtXARKsqYL/AP16+kkAR8/hXn/jf4cremXUNIQR3J5ltl6S+688N7d6/L8+4cu3Xwi9V+qP0jJOINsPiX6P9GebQnHIzjB+tNlBAweeOPbFJuAcDGwg4IPUEdsHpRPP5gB6k/3f61+XTg4OzP0eElLYrecEkx2pjEmTOOp+7RKFJwDuI70whwc9MdKyXc2sXS6Mg+8CP4PY1CT0JLc0HLjJO9TxupuSBk1QlsQOSCSo3P8A3f6VHoW1rSQns7/zqUjcwzjiq2j5WGVgesrD8jT6D2NNCEOT1q1CSCHHUVTQDdhjsq2pCrgen6VkwY6Vw55AHeq7qEyW9KtNgxgHqRxVdlBbjp2pC3HRlMjJxTscEdRTA3HPb/JpxyMAYGT/ABUmriZLESo/2z09hVkMRyOWx021TBYjIPPT5qnQEuQOXA496TFbsatqrRkEk88fL7Vl6oQLx8PktyfrV6KZJJvLJ2ZIxJ6celZ+p5W+mTqFC4/EU4mL+IwLwES98U1CRyDzUl2S0uT39KgiBLYPrWx1rYtxkhQCd+PerG48nHXpVdOVqeEBVOf4un4UmZsmBBXGMmkKAkNnD/3dtN8wRcDtQjkycZGeahtktGhApIAbACj9KwvGWI5rQjndG2fwPGPwrXSJplGepP6VleMkCvZjDZ8s8nnPtn2pLcqD95FuxUraxAt2GavwvgYLcHkdaoWWDYxEcHaOtX7XHljOP91amQnuyxDnYQe/8TVJG2G2lflHG719KPNRUACN83WrCZnwq9gRuH8qmxD0ITIxdwULgDlttVjiPkDqM596uTTMxHLccbfYd6oycKAPrupjRVmBY8+lMaQgc8gDlqsSR9s4OOVqvjCHDsOwqkylcVclSW49PpTwxAGe1Q5OcHkY+96U4MQvAwf6Ux3Jt/Qjqf71XLcnGCMCqKEEdCMVbhlG3GOnT5azZJdjJOQOD1/+vXL/ABEjz/ZxHQbl/lXTJvUEff3c1zvxCTGnWEuT/rWB/L1pwepcN0PtmU26MOOMVdtTvGDxWbZyD7FACOCox+FXoCcoEPGKchs1owCnOOafg7Mnnpn/APVUcLFjzxnj71TgjbtI7/T9azJ0IWBPIxz19eKa2QQCO1S7iAWI4FQqmMgdB2XigkVAW4J/KklfcMjgf7VIGUnB79PeiYnpzmgspuArEDjv932pgIBz9KHKtyR+AbmkAI4z9K0RYTEFcg5PSgOIwCe/8qU4KnjnH+TUPTgD/P51NiWPmYG252+YcjvVBEIIz+P+fStG5hfAx0HHY1nqMnI4ya6Ski1aN/pW4ZyBWrJIN0Z7f1rKs1AuACM5BGPatKQiMKgIO3/9dRIH2J448rtXGcg5PH+NRuqA5bdx23Z/CgTbVXJxz95V5xTblgXAG4jOc1OoD5XBRAgxgHPTr/8AqqpqLiKxmIxnYRn3p7ykJgHGT/kVBrQCaPcsDztzn1+tUhX1OX8Npu1DCjJ8smunLjc4xjtXOeHI2F9vj7rz/hXRy/eJAwTVvcctwHtQFGCTximk+9CkSHHzE9BWLAYWwMjpnn2qpOCXJLYHWrZJViD1HBNVGJJcHjNUh3IiQH4PFOHJx1FI2MjAzTo8FsHgE4pjWhbgjxkD0qe1f90PdjwahACxkDkelWrNSbZNzHI6Z5pMzYrsQuO4PWm54A7jOMUrADfyOD/DSDIfAJ4/KkZgytsyR90kGqz5ByeoqeVsjA4AqrwxDDqKCkhzjI56/wCFO3BVwN2892bioMk8EfT5qN+3AzmgpEgIV+u4DORTtLxLJKWTnApqExHjjIwKXTV2tcbhl8rj5v5VWyIloXm7Hr0+76U3eQmcYGeKVgQdrNnrQS23I6nqGb8s1CFe5TvXE59MDnPc1SJH3c+x71cuczTOe5P3V4xVeUpvym7B5+b+VUuxSYtuzZGD3xWguSCAemPmDZ69qp27fK+AQ5/Or1uixw5QBgeo96HoS0N2Ec96FRWXk5oyWG0bcUuEjXBf67v6UiRCAU2qen61XLc4H/j361MGUctuK1WLAOF3YB6mhIaKGtY2MAV4VchuOc1gkitzVtifaAPnBCjPp/jWDzu9VroWx0U9Edlp42aPaADkxj5vxpZAeB1ptmu3TbQp0EYz609Rk5OD3rB73Mb6sY6dAd2KjaXnAbpz+NTucxnjsaqsoySM/wCfahCFULg5bnrT0O4gg8VHGy5Bx7VImDxjB/3qYupIAB+tK2TESDgHFMLED2PFCvkAYxx9aCkiJxsA4+8ail42jJz3U1Jgnk/+O1E2ckk59KBpETKM9cVTuTi1nJ4yMbqtPhhwap3n/HtKPp+ee1axRrcoIMdakYBQSKjTPc9a7TwJ8PLvxlJ582630iGTbJP0MjDkxp6n1PQd+TXoYbDVMTVjSpq8nsY4jEU8NTlVqO0VubvhPwk3ie7jZ3eDTEGZpU6v/sKfU9z2r1y1tYbKCO2toBBbxjakacACm2dlDY28dtbxrFBGAqoO3+fWrCrjr/8Aqr9qybJaeXUrvWb3f6LyPxPN83nj6mmkFsv1YAd/WncDpRg9qcF+YV9UkfLtjQvpThxzTiu3gUnTmtEhXADvSr196B04pcd6ZLDApNoJpwGTk0/tzUsLkWNvBpGyKecdDTe3NIYhGRxShT0pwGPpTgPyptktjcelKeFz6U7GTmlUY61DjzDucb428Cxa8rXdiqQ6ivr92X2b39DXkV7FLa3ckFxGYJ4ztkRlwQf6+1fSPk7a53xd4Gs/FNsS223v0BEVyq8/RvUf5FfAZ7w9DEp18OrS6ro/+CfdZLn8sO40cQ7x6Pqv+AeCvKCxHYfrULMG9sdc1oa3ol74cvmtNQhe2uF5UfwyKejqe4Pr+HWst8o+0da/IatKVKThNWa6H61TqRqRU4u6ezLSMGixjH06CmsGI69DmpF3JHkfcbr+VQBzuPJOa5mjZDCTJOTnr2C1HpORbXA/6bPj6ZpznD8/g1M0fBgn5H+tan0KtuXgd3B71YjYYGce9VQSR8wzjmpQxRg3YdazsTctHkcbTgVE+EHP4Zp64KEgE9jt/OoTwzce4pWESAg4IG3+dBwem3/dpI18w4B6cn8accsMevr7VNgJBywJ/wA+1SRYLoR64z9ag3YOQ3HvVi2AYkZx6UmJomhgHmswxjcSxX39ai1MGTUCBxuUYZm9ulSxSjLp09G9ahvADcvuG/8AdgirRg0kzDvFAkOTxVXcAcAMKtXYKsQ/B/u1XUAn+lM6obFiIllyeuKsRkZ9hUMJBUBeM1YjHkg55I/lTbExVgZ1JA6c7jTEk28jvT0YyvuHY4OG9f608R5IFSyW+hfgkKAN2P8AB79qyPGK4t7Juhy3H4CteHagyccgD/PpWX4wJe0t3xgLJ/Mf/WqU9RR+JBpp8zT4mG3GAPoRWjbPjoMDs3vWdojYsYBk4OOPpWjHweOfRTQxy3LKZIznk9Kt24CKSTzz+RFV9xktcqMOT07EVMDsVOedoyvHX1qfUzbCQLt/ixnmql0nljK8Bs4XpVt87Tj7mcf1qnduUUD1oGiqzkNleuKiIKsCe5zjb6093IAJfr1FJuAO0NnpVXGhwiAyW4OMfNTcbcHrn6VLtDIMVCGywB4ycUyrD13MD7D61ZtWG05/9CqqPlbHb9alRgrDI3f7VSyS6sgAUrz71j/EBBLolowXISYDb35B5rXiYOucYB5FZXjQE6BgltyyocbvqKmO5oviRVsCXsLc9SVArRtG6FxzWVojY06AjHQDPetNHOflOP8Aa7VbHJWbNOE7iAXx/jVhioOVPoPlqnbucZPf+L1q0SGHHf8AirIhgxPQcf7VMJyQMjmnMDgEhc/71RnBIPQ9/wDGgLCnGdpqvOzIeP19qnUb+H5HZqZdHERxznp81AyiSXbIGRntTCQTgVKVKk+3NM9weP51ZSE4O/GPfNCnI5OM0dBz+VNy2edv+6aVxjtQV0VSh+T+VUAQzex67a07wfujnrgD73FZagmukmOxesnKTEDkYPNXSxcNkg9vl4qhYopk5ycD7taAZFXBGahooBnCN27imuecKfoy804HaAT0x/D6UxnDde2QD7VICxHkknOP5VU8QsRpMmBw2AM1Mr556kA8H+dVPEbj+yTgD7w+91FUtxLcx/DB/wBMdCdpMf8AKugkl3s/PUVheHEL3cpA58s/N2razgZP+cVUty5biFsHp/wFe9JuwMfwk03quMd6UE4znFZkiZGSP/11BIwKnHUn+KpGBO4nJ571BJgHA600O40AgYoyAcU3JPRqej/Nz6YpiLEeEU5PUfeFaEAMVvECOozu9az4x5gJI5/vVoDP2eIdgB0oIfkNZhsOO9R54G3uOlPdgAM9Rn6H0qNnCqCEUE5/x4pMdiNiRxn34qIkHgdD/SnM+7JPH+FNHAx360igGOo7UwAMcZxjrTioGc8UuR2PI/ipeYDcFFIJ4zj73NWtOVk+0P1fgcemO1Vlcgkv9foas6MrKs5D7Ru5PoKZnInA2jPHHBWljYI3IyCeV3dR0PNJIxLccjtRCQ8oByAedy9c0W1IsU9QTybjIyQ/Td6VR8w5x83FaepIjpx9/A+b/PrWYFPUn3+aqWha2LdqgwWJ6DO2ryOQMFP+BVRtBtY564xntxV/nGPehkyHgjcCg6D8zURUMMndzk7fTmphIqKMD5+v0qCRsuSfTmgzRC5ULk7nFVQSSMBsk9ammZQoHfNQhjkMOinn6UI0sUtawYJwRh8qP5c1hP8AKRxx1rc1Qh47gdNs2Du54zWNMDv3Hqa1RtDY623x/Z1vnlDEufyoPc/e9z6e1LbqDZW6jjEa5/Kh2+XB49KxZj1ZE7HHB4pm4HgDn196VySc54prMG5BHbFMpIO+c809JSFALHj+Koi+Cc07OBQMkVyznJ+lOduhz1zUaEbcjk/7NDcDJOMimkNBnAyTgmoXODweacZOSRwKhfLjB61SQiORgOfx5qleZNu+D0wTVmRwBkk8jv2rofBXgefxlOQ26CwjI86fuf8AZX/aP6V6OFw1TE1I06SvJnPiMTSw1N1asrRW5W+HfgG48ZX3nSl7fSYWxNOON56+Wn+16noB74r6GhRLWxs7C3RYrOzi8mCFOFjXOfxJJySeSeSagsbWDTbK3s7OFLe0gXbFGnQD+pJ6nqanwGORmv2zJsmpZfTu9Zvd/oj8cznOamYVLLSmtl+r8xQc0A9jSc04AnrX1aR8oxw4FOAwKTpwaVcd6tEMVeB1zTckc5p2MHNNYc5qhirjGaUfNQozyKBx0qRMeMAUhbKkHrSE5pNoJ/8AZaCbdxcHgUqqRwaUZ6d6cvTn/wDVRYTYgB/OlC4HPSlA7GnquKLENjdvpQMY4p+Oc0gGaAuHXnpQPpyaFFKM55otcLmP4m8K2Xiqz+z3YIdf9VMn3oz7e3qO9eEeK/C+oeEb6O3vowY5OYZ0X5ZB/QjuOtfSOe3aoNS0qx1eyksdTtvtllL96PdtIPZlPUMDyD/Svis7yGnj4+0pq01s+/kz7HJM9qYCSp1Xem+nbzR8vq+Dx+Hel79d1dP458AXngiXzy7XekynEN13HosgH3W/Q9q5UMAMA7sCvxjE4WrhajpVY2kj9kw2Ip4mmqlKV4vqRTEl8jtxRpJKQ3IPXzWoZg7AY6nH+FQ6ZIMXBIy5kJzu/pXHbQ7Ll8Sc5FTJI5wBjpVZGJz3qVG7Z57e9ZsLFkMR170pYnOSQR0xUYIXlt3P507GDgHAI/KpJtqKhCkg9D/KnAgtnqo6/wD6qZxjjPI707BUZ6/zoe42h/AbIPBqxZgnnIDg5Ofr2qumGOO45+anqCDgcnpjvUPsI0I2KcEcEnI9j7VX1RDDdjniRR9BjiprYkyYJ4HX3qDV2LXUW7iLbj5fXJqo6GL3Mi9ZDgfM3pt6VUSMMcnjFTX7EyYHQVApxkj6Vobx2LMRCHA5JqwqhhzzxVWEfMSXyTj86tq4DYPQ1LQmyW3ATJ+YD1+tOB3MSDgdKYGJVgNwJFC4HJLc1LRFy4gEoHOD3qj4wi2aRAAeBL932wat2pYHBPWovFwU6AhXrHIufm6+pqUveBaNMo6JufTInPA6D+n51qxKDg9uayNBOdPjA6ZP4c1qowHA+63b3q5blvcvQ5CAj8P/ANVSg5bGSQR29qqwyOyYHQdP61eJXZlPnTIBH+etZGbI3LEk4IHb1qvdovkliSCeRn1q8jJPDID8mB3qjMHKbhtOfRuBTRKKDqxXLDr09aiEZz8px6irMmcA5GRUezIweQDx61RpuJvwCMnB7U4MSygY5BGfWk2epprAbQPuHoCKC7D0JPzY69fpT0cHr261EmAM46f1p2PmBA+tTa4i5bzbhsKAgnGaq+MQX8PyMdvysp49iBUixH5HzwKh11B/wjN+DtztBUd+GzSS1EnqjG0I50+MHsT/ADrYRMMARwf71Y3hpz9hBO3YM43eua2FYhTn61pI2luX0c444x3qeNgExyc5+9VOJscHP1q4o3sADyeuKyZjbUdkbeeaTnH+xkEUuWBJHIFRkDLPj0O3bU3KsCsUbjHP+eahlymSeQ3epMEKW96juHbaAD9cN/nvQIr/AMWCeOlNYnktzTt2DkdutRk4JBPX1qykIvP+NOYYx0991A547nrShtwBH3j/ALWKAYXWHjIBLjPHY/lWcp5Ud++a0biRYmxhsH+Jqz+fMI64P3l/xroCGxNakpNuHPFXDJuHHBqvZR77kA8jB/GrMkaoDzyelKRTHIxOAP8AP0pXUPg9lzTFJCg5zjB47UhmEh5DZHepEMV+Nxqn4mYDT0VRy8mdx9h6VfjUFwfmLg1l+KSFhtgd3JNNbgtWir4Y5uJ/93u1bGd4LY//AFVkeHAFluD/ALOP1rYK44GBkfdNOW5UtxjIcChW454pRk4+akJJBB6dN1ZkXGtheh55BqrKCsnJyDzuq2ct+Ax+FV5gCwx6f5700MhyM5zilztII5/SkIBOByKUdOfu54p3KJhIUjxnkjP0rSVcRx4T7+KythKjjGTgVtSNsUAfI/8AnNJmbKpxjjp6VE+CM9vSnycA4PA6moixYc9qPQSY1sDJ7/zpu8kdMf59qcQTz0700LnBB45pFilyvT8KZvycYx60MSo46H9KbvG4Acg9aaGwlcEYFW9OjzaSsRwZfvN7AVRlIMOOM1b0/LWxP+0ePensiGupN5hDYz8h/wA8VJE5Ll0+ft9aZgYwDjP9KNxRfmGc9FFK5D2FvcMUKYQAHCrzz65rMkdScAVoXWQiMsigsCMfSsrB9c/1prUcS1bNIcDJH9K1JGBfIGAc9O4rHiZ8kL36itNWJVM/fFNsmSHyAiIEcjOPeoVkLgrjA9akmILRgenNIVKg55FSxIrsp6qagBHAIyM81LIShIIz3qGNyJ488YOfWrQ2UL6UA3B2cGXkfQ9ayrhw2WHQZxWne7Xtrh/myZMnPu3WseXgc85FWjpp7HaBcW1oegEIyg+lMO09TwP4ql2/ubcA9Il/h46VXc4Y9sGsdzm6sgkyeRxURJ3EGppTuHPQU1iJFBI6ZxTKQD5sZ6dytOBHX0qIDjAOBT1JIwTkDv6UFPQeDkYp8p2KABkf3mpikDr0FJLIWI57cNVIhshckNnLe9RyADipCQBW/wCDfBlx4uuCxZ4NOjP72fb98/3EPr79q9DDYapiakaVKN5Mwr4inhqbqVXaK6kXg/wRP4wvzndBpkTfvp/XvsT1b19K9wsbK30yzitLOIQW8Q2qg7f4+9JZ2NvpltFa2kSwW8QwqDt/iT61YAzX7dkuS08upXes3u/0R+OZxm9TH1LLSC2X6vzFT1NO68jrTeDT1U55r6pKx8u2OUA9aXGeq0oGOvWgY71foRcToOaXnpTqQDb1qkIcPQflSY5zQeBmg4HNMAHXI/8A1UD+VB9qOe1ACHJ46VJxjjikBzT9w9KkhsaDindabyaeevNNEMdz3oBx75pM8YP4UucZHUelMkcCDRTefwpSO+OKBWHAZoJzSU5elBIhGKBjvRg09QM89P71JjGSwRzQyQzRpcQSrskhdcrIp7EV4j4++GUvhstf6Yjz6PnLc5a2zxhuclSeh7d/WvdpVRG+RzInbPBqCZA8bJgMGyCrdCD1Br5rNsnoZlTtLSS2fVf5o+lynOa2W1Lp3g910f8Akz5PkB3YP4VFYkDzyPmBkNepfEX4Vm0V9T0ZGNqvMtmOWj90/wBn1HUduK8psGAM/fEpwa/FMfl1fAVXTqL0fRruj9rwOYUMfSVWi7rquqfZmgW5x3/u06HOOeo9Kh4HfOakU4PB6fyrxGj00XEc4zinA7gMYAqJH2ggcg9qdnLY+X/vqswv2FYkEMOMCnpIATjkjHSopDsXLYwxpylJD8oYH/CpC5McAjHP196mimZnySHIqsM55DYHFFtKfOT7ybjj8aGiWzQt2BikGV8xiCGHam665klt8PxtOBtx0POadAjsxCDATo27vSaqQzx5A5U/N6c800ZSWpj38Y2lumO1UeCP72avX5LR7RyuM1QBz0rQ3jsWonwcip0I78j+7VWEAN+tW41Lc4oJbJ1Hy5Gf96jeQ3y8+mVpowOcgDvQGIIJ7VDJLcIbYCByOPeq3iIFtAkbPRlznj+Kp4ZPMYAFcn+90qLW8nR7wE5TbuA69xUrca3Rn+HWK2AOM/vGFaqgE4A71jeH5yLBwDjLEGtaJyDg1Uty57l5GWMvuB6cL71cjZ44gT9/qCPp71nlyFB+YnOfwq2pDnoyA9fpmsmjJkjrum5++eTn+tVpWIjKgewxUokWTKnnBxz6VCxJJB9M/lTuJIqAgK+8ZJ4xTfutzznnbUs64TceO1Vycdc1RaQgB2gDjbSqMjnrTS2CSOnrTVJPHUd6CiaLLHPf+tTwgb/aoY84wBn696lQur4IGP8Aa60mBdCKGwRv2n+9VfWdkmh6hkD/AFLYbr9KmgcltuBzzt70t6+NKvQQrgwvx+FStxJ6nIeGZC1mR6SE/wAq3Q2Oev0rnfCZLwSgnoQfpxXQs23AGDgjNavc1luWbZQzZI4/pVtlDMSmeRzVS3BzkPtx/daraqMH61g2QwVfkJX1xS52nIOex20uAV/iwOtI6ENgNknoVpAiMkkfnTJyVHLj5v0NSyLknn6epqtdxngdf9qqQiAsc9T/AJ96YTlj2xSsQGx+VIc9vkweKZY5Dzk8Dv70AgKAc/hUYyBkdem6nZIqrMVya/5BGM9SD64rJUjIx161oXE5aM7z2xWcpxgA/wDfVbBDY0dPdnuM9cDmrTMHIJ4IHNUdNjL3ZBOD71ckXY5UjHTHzcVEimKABGCBn+tMZOpOOf7q08ZMXXjkfjTC2ec/4UkuohFUklxzzWX4uc77MH/aO38q1YwHdA+dnQ46/wD16xvFLbbi3B5O01S1Kh8SE8OnC3ZXuB/WtNjng8n/AHu1ZvhxcWtywPVgDWgchSN3TpTkVP4hCck4pQwUYxx1pudpyMdqjc7Ry1RYzJpHG4Ffu9KpuTkk96fngcn3qNhhsY6U0rDSGOSO+e//AOuljILDP8R5pAAByeSKWMAnAOM96BlgNtYJ1zx9M1pzNtbrjPaspSrXEYboSAdrY71rTAOxJ9f4aDN6FVxleNxPeosZjJ6DuakIAwP/AB6o2xkAdvSkgQ1SBwOhNDMFGTxg0yTsc4qJjnk/dFLcolMgJz6d6jO0/c5oB2kY7cUiggZHJ5O2qSAZPzhc4z0q/pqg6fGQcMGbp9e9UnRZIx18wHJ9MVa05ilnGpGcFv4evJpvYlk8meVOWxz+NNDjcAxXFBbnk+24U0sBnJwKgQX85mYl/nIbj19PxrO3EcY981aumAiQ5bOM+tUjktnpWkRx0LMDcjGOT/DWkxABA27yRzWXaqxcZPXpWggLDHapM5eRLu2xbjwM/d29xTJXeOLcBuQ8e1HQkdP96mvIGR1PJ7e1BK7leVjIpPy88Fqbatm8+bjAPVe9KwbHHJBxVaNmM5Oc4yS3tVI13KF0S1nIfcHjvzWVJyD6e1ac2P7PlJDZGPu/Wso52YrZGsUd3JuS0gO/KCNRj04FVHyDjp/tVcc4ijAxgKM/iKqshC8/T71c5zldm4IFRgAn09akLZH5/LUbAZHeg0QE9geakVs7SepqEMcnB61MAAoPzcYztq0gYNkDg5Hemv8AIuSeTRnA68Ct/wAI+DrjxVdZyYdPjYedPt5/3V9W/Qd67cNhqmJqqlSjeT2OXEYinhqbqVZWSG+EPB9x4svOS0GnwnE1x3/3V/2j+g5r2qwsoNMtIrS0iWG2iGFRf6+pPc96LGxt9Ns47S0hWC2iGFQfzPqT3JqwB3Fft+SZLTy+nzS1qPd/oj8czjN6mPqWWkFsv1fmIF+XmnAdvSgADtTwMCvrEj5hsTaOvpTl569aBk9O1OX1FWZsXOeKOMUmMjHcUDJ69aSQgwPyp9NHpTuMc0xMOnFBAx7Ue2OKTIAyKBi7cjil29x2oBx0NOHPNBLY1eeOlP56Ue9HtVEsUZIxRx0pCfzpQcDNAWHDgc0fWm0o460GY/8AlTjjPG7FR5BpynaeKBsUe1KBml6cilXnkUEsAc9aMjHPNAweaCM8Gk9SRWb5iADgdN1NOaTBHBpdm3r0qbDE2ZXIrzf4g/CSLUI59V0NPL1D/WTWvQS46lfRvboa9MBC8j8qUAE5Bwa8jMMupY+k4VFp07rzR6+AzGvl9VVKT9V0a7M+SkDxMY5Y3idCQwdcEEdQQalR9ucV7x4++GUPiyJ72wKW2rr6/dn9m9/Rvzrwu5sLnT76W0u4mt7mI7ZEfqD/AFHoe9fiWbZPXy6pZq8Hs+/+TP23Ks3o5lS5oO0luuq/zRJFjaSPxp24AcVWVsDjvxUgkBBJr5pxPeTJgA4G7bx1H1p0ShGyBtzmmoSCM9Om3/PpShySQRzU2AnQggY4PT73WkCfOXYKc0hILYPOf6UpwHwe3PFSD1LsGQUI2/8AfVO1ElhAw6NuBboeMcGq8EpaQBwxzz707V/9RbODkhmHHTgZoW5lJdjLvm7fN0H5elUV4PNXb3JUNx6VS4zx1rSxtTfulm3yHJHYfpVgEgY3e9QW67eRxVhQTjPvikS2PULwDyO1SRjnLdD1zUTgHpwRikbkjPFQyS3b7F4PCdzTtVA/sq8QbS5hP8qhhQsp9OntU1yhlsbhGHWM/NtzwRUrRldTB8NKPsMnQ5bLN6CtqE5YZHyflWH4bkCW86jkBh/KteNvU5qpFvc0ScAgdxg/SpgQOV9PpiqkTN0I+90WrYBVMkYH+eKzZkxXkCsDgA4Oe2aibCgEDOM05EJJJCnHr3BpDKpGwjBzn5aS0BFSUljtJyByKZgjn2/hqeYYwAB7VA7Moxn5uaspCMQFxxjvTY8A4Xp3pWwQB1z1/wA+lRghiQRwKBk6OSQAOB+YNSKxByO4qsjHaB39anQhxkj6UAWraZlkIHIx92rEsatZSgndmJs4b0B4qkmRJhTzgH8KvW+biKQOOxH5ioDqcJ4UKhpwfRa6HILcCua8LkJdSAnoMfriumb5WIPT1rV7mklqWrRgpweM8mrwOQCXwMcfSs6BlyMjvir6kFQB0/2qzZDH7iBgjGeDTTku5P8ACPvNT2b5snoeDuqNmB5ByTxzUoQkgDjnjP8AF6VDMQ/QhxnH4/SpW55POaimXALdc8GhDRUcEcDpmkJ+bI6VLOdxzwBUJwhwKZQccAcfzoOAcnrSAkHHejGepOfamhMW52eW4xgnn2qgAd3Bq7fknYwGMn+Hp/nFUUHP41uOC00LunSBrtN3y4Har0wxO5YbT/e3dqo6YCboEdBnNW5ThueSM0mVIkjYPCFJHy/w+pqGUnzMYxx96pCT5QCDFRFyGIbPpUkk0Aw38R/4Fiuf8VyA38SDJKxc/nW7GwM3O41geJf+QjtPVVGf51Udyo7j/Dm/yrgscJuH4mtKRgTkdcVm6CR9mnAODuHP4VoKdp/vZpvcJbiHAUj8qibAwM+Z3FS7Sy7upqNuGBH4/WoJE3jafTtUL8kAdD61Nuyeeeaib5jg8n/eoKGDkZ70HB5G4UhOGIHbilUjPH41SAkiIkuogOMkZrWklCqfvYB49u9Zdup+1RnPTn7varzurHgd6n1Ie4wk7cE8VFwoBznIp757YqJmI4/KkkGwOeuPyqMH5Tg807kZFNyQ2RyvT5qdhicA4Bo4A3d6M5Hr60pAJwaAt1IWcFiTuGOav2OBaRn6/qTVCQYILcf7XtWhZMRZRDpx1NN6omQTHLdOabI4CEHr1B96kljGMdfX1qCXy9nrn+lSmIYoMikE4P8AX1qq33jmp+CpA71XByDirRSJ4HDOAP4etaMHAx6D8c1lRuRkjrWha/McZ+nzUmjOSLD4bg/xenbNVyx8xgR0/DpViZRsBUKCTUIYNG4IyT0pCRVkmODioRJgEdeD/KpJcFsHjNVHbCuAegODVJGiKVzxp0gJ5JU/r/Ws4Hj+daV1sOmkqzFwRWUMlsDvWqXQ3i7ndyykoARsOOfyqsz4+gqxd/IxL9GHFVNyK5GWH+9WBzpETybs9s1GzZPNOnfnAxURPf5asaHKOM09WJyB09BUYchcV0ng/wAJT+KL/ZzBZRkefOOw67V9WP6dTXZh8NVxFSNOkryeyOfEV6eHpupUlaK3Y3wd4Un8X6gVBMFhCf38+3/x1fVj+nX6+2WNlBp1nHaWkQitYhhUH8/qe5p9pZ2unW0drZ2yWtqnCxp29yepJ7k8mpQK/bMkyWnl1PmlrN7v9EfjecZvUx1TljpBbL9WNHBxT+e1N+7TsGvsIo+XFUU7H+fSmgZHtSjnpxVkjh1z6UmcjpS47ilXHXvQyABFKc96Tgn3oB9aAF9jRkjrSEU5Ru4pdSrB0HNKo4zSeXyM0N8hwRgUJjjCU9hxXb0py46VXa6ghGXnjTP95x+tQyavpsDZN9CO33/88Vk60FuzoWErT+GLfomX91J+lZzeJdIQgHUIf15/SmN4p0rteAn/AHW/wqHiaS+0vvLWX4qTsqUvuf8AkanbFJuC9TWZ/wAJPpW/Yb5AR/snH4HFA8SaW3Jv4yM43bTjP5VSxFJ/aX3oHl+KW9OX3P8AyNXtzSgk/SqaapYFtq3kPH+2KtJLFJgJIj55AVwaarwlszGeErQ+KDXyZKOc5py8VGuTzTiSvFbKSZxypyiPzjkUq+35UwEjvRu7jgVRDRITnp1oyG9jUanFOHzH3pXMx4Gcg07ocY/+tSLyMdMU71B6UgbEKlPp7UmdhytKvy+w/lTivy5FAmyQKHUMnB/u1zPjzwNaeMrEBgLfU4s+TOi9vQ+oP/6q6IcHIqQ7ZQMcGuHFYSli6bhVV4voduExlbB1VVouzR8q6vot9oGpPaahC1vcDkBuQR6g+lVgR064r6f8V+E9P8Z6b9mvotlyo/c3KdUPY5/n6186eJvCWo+D9Sa1vY8oc+VP/DIPb0PtX4xnOQ1cvk6lP3oPr1Xkz9qyTPqOYx9nP3Zrdd/NGfksvJ/+vS7+hB6imJjBHc0qjaQG3c/xV8U0fWk5wQCOf+BUocZByxNMQDOA3I/hp6HLBcY71DRTJYHKSAAA5wB/9arOpNstLcb94JJ3N6gciqYjPRTx/WpJwRaI4QFVb7tNESKt2VESLnkj2qh79+tXJmLKhOPQ7qo5wSKZUNCzE+fl69qsq2OM1ThzkEHnGPmq0TuORuAoFJakjEAE5zUYIB5z6c1JuXysMB0xUCglsDk+vY0rErzNAMBGAp9PmqaUgwSHJyYz936elVoyRsVUyB1bdxVkZdiW6Y+7+GKko5fw82EnB7lfpW0jYIz3rD8PAl7gH2/PmttcHGOwqpDluXIXIAA6g1ZVskL3/nUETcrgck1ayFOR9QKxYgkO0pu4+X7tMl25J6en4inTsGyw4J/Gh1Vo9uMEcU0QysxIGCahcBckipJ2+bYcgjkFajdt+CeTTKTETAGDjkU0qQdp7c4pSwVSCPYVEGG8EjmgZKqYwOpP+16VJGAEwdxHpUakcE/99VJG275gSRSQFuLONy8f0q3acl0C8sOPlx71UjkUoP7/AHXdVi2Y/aYlXksdp3NS6gcFobBNUufT5vl/4FXRIxfBPQ4wK53S/l124QD+J1/8erpf4wQv/fNaM1ZYiYkgr9KtqcYHY1St+Hz/AJxV+DGMHH86yaMhxB646/09aTJL4A4xT2yx4H/16ayoRkFs81LYEYIZiR0HG1e1QTMTn0NWtgByO55qKRDkqf8Avr3pDWhTmU9v/wBVR53cnrVh12HZnnpUPAH1rS5QBSTkjjv9acFOcEdBmnBc8ev8qdnt0PtxRcVyvfZZP4jk5w1U1Ukgg1fuGDA54qjE4yMnJ61uXDYs2eTcpjqOlXZSfMOfxqjYc3qAd+laMqHzcHHt34qAkMMflgEk5POCvSmtnPHf8KlmJbqen8qhIJIA9aCQj/1qA8c/e9a53xM27WZCN33VB6+ldRARnGM56N647Vy2usDqcpxjGBz24qo7lQ1kW9AXNhOTjPmYz9KvFSOfwqnoL/6FKBh0LZH5VeJAXLD67aG9QktRMcgjpUWdpPOc0DIbjke9ByTkf5FSSMyB1qKQfvCRwD0qU5J/lUDoSck4/wBmhDQ0Z79RTw+OCP8AvlqZg546U4ZbAXmgdye1c+fGctnnirhYkk4xVaxcteA4UYjNWcn5cjIHX2zTaIerGNlRj/8AXUbYQEnmpGUEgnt09fekJBPB49aRTIGO4YI6f3qO6E8ikfg4FNY5XHelYQrAKePxpmRuAPSjIXkGmPluvNNaFENyTuBPAA+9WrbsPsdsF/55gn61kTtk5B7Y/KtaPJgiI4Plj5ab2IaFlkEPHXmqxlGcEcAVNM52jPOarEqSVHPr+NJIkRziLIHUDio+T+NSptK7CQMdy2Krls8VSKSHg9/XqtaER3xpn+GqEKjdnrx3rRgA25PfoKGTJE0jCRAuSSMiopiAcImEwPm98VK2cAD/APVUboMOSuR/s81JmmUJcBgc8VC7bYJ2HDhT/h/KrExIcnrVElts4ByNprRGsSreKU04kdCw/KsyM5YAeorTvcjSpF6/MPyzWbEMyoO5IrQ2jsdxdqCxBfnnFZzKwfNaN+RGX4zms6RsHkVkc6ImYk00Ede1K2BzW94Q8H3Pi6+2jdBZREedP6f7K+rH9Oprtw2HqYmoqdNXk9kZV8RTw9OVWrK0UL4N8IXPi68wpaCwiI864x077V9WP6dTXuNhY2+mWcVnZxCC1iGFRf1JPcnue9M06wt9Lso7K0i8i2iGEVf5k9ye5q0vT3r9ryTJaeAp809aj3fbyR+OZvm9TH1OWOkFsv1YgG08/hT8Y4oor69I+WbuJ0OKcOvNGO/bvS0yBeBz+dBznApM8iknlitk3zSLFH1LOwH86Tly6mkKcqjtFajtx7GnHOMk81zl/wCNdOtgq2xN5If7nC/maxr3xfqd9MI7ZFtkz8qxLuc+3Of0FebXzPDUPilf01PpMHw9jsZZqHKu70O7klSMZcqi/wB5zWZceJdNtCRJeoXGflj+Y5HbjvU/hT9nv4p/FF45dP8AC+qXNtn5brUV+zwgHuGkxx9Aa9t8I/8ABN7xXeqh8R+KNK0ePdkw2CPcvj/eIVcn8a+YxXFGHpaRtfzd/wAEfY4XgvZ15/cv1Z86y+PoM7IbSaQkZBdgMfUc1RbxzqBztS3QAZK7Sf1JFfoB4U/4J7fDLQQj6nPq/iCUdfOuPIQ/8Bjx/OvV/Dv7O3ww8IgHTPA2jxuvSSa3E75H+0+Sa+VxHF83dU7/ACSX5n0+H4VwFDeHN6tv/gH5QwX3iPWzHFbfb712PC2NuzHnt8oNdLpvwM+JvibDQeD/ABHcITwJbSRV+vzYr9LvBHx6+H+v+PpfA2hu9nrsIkBtH082y5T7ygkD5gOQMcjkV6mzNnkt/wACrxK3EuLb2av3bPdo5Vg6WkacUvJI/Kuy/Yv+MOohCvg82obq11dwp/7MTW/afsAfFtxGr2ej20J/v6kuU/JTX6aqhY8dac0Lr1BH14rzpZ9i3/X/AATtWFoR0SPzhg/4J5fEtxulvdAjz/B9rckfklOf/gnd8SQMrqvh7Pp9okGR/wB8V+jeCOtAUt0DGsf7cxfdfcX7Cm+h+cMn/BPT4lheL3w/I/8As3bjH5pWZd/sEfFu3RxFZ6Tclf8AnnqQGf8AvpRX6Y+W3fvSgHH0qlnmL7r7g9hTXQ/LC8/Y6+L+mHL+D5p4172l1FL/ACbJrldZ+CHxA8P5a98G63bop5P2JyAfXKg1+vYQn3pwJXnJArojxBiIvW34oiWFoy3R+L19a3+mNmeK6tJPSZXiP47sVYt/El6IkVblyEP8XzEf41+xeqaLp2sxGLUNPtb+M9UuYVf/ANCBrz3xD+zR8MPE8jyXvgzTY526zWiGBvzQjn8K9SjxRUj8Sa9GcFXKcJVVnTi/VI/MS28Y3LSbZ4oXHZUyuQfzrQh8W2ROJo5oB2ZlyM+hxX2r4m/4J9eBdVaSTRNU1XQ5GyVBdbhAfcMA2Pxrxzxl+wB470kSSaJqWm+IYEGRHuNvMfwbIJ/GvocNxUno5/ev1PncRwnga12ocr8m1+DPHrfUrS7/ANTcRtxnGcH8jV4L0YHIPp3rB8UfB7xr8P7gJ4h8N6lpkSni4lhLRf8Afa5X9awrfUJ9OwIZX8rJym7jOeSB/hX1WH4gpVUubXzTufH43gucfeoT+TX6nfDBwTSqdxKn5SPWuatfFskkgEttvTH30bH0yDmtu01O2voQ0Uu05wUfhgfTFfQUcbQr/BL9GfEYzI8bg9alN27rVfgXVfHB5z3pv3M/3KQggbSMU+M7DgnjtXdc8Bx5dGNEZI3LzmhVIbK8VYWPy8kLkdSP8KFQSl5FAQ9fvcGrWorXGA5OGGD3H9aqa3odn4m046fqMaSRSDAkb+D8uc1p7EmCbUYFf4R1FKkZdtvynJ/A/SsKtGFWLhNXTN6VadCSnTdmuqPmvx18Pr/wTflW3XOnsf3c4Xt2De/v0NcwhGOK+t72xgv7OS0v4hNaOccrkj614F8RfhVd+EJTe2Qa50psnevJj6dfb+Vfj+e8OSwzdfDK8Oq6r/NH67kXEMcVajiHaXR9H/kzih1/HilUAlOaro/mryeAKkicAYJz/jX5+0ff7FzzCWyOn86fcEpa4xlDIM+uT0xUUK4YZfGeu2pLuUpYHCZCsv4c1itGJu5QuCQo9jzuqgqkbQOnXbV2VxJAXP8A6FVJ/l57VdyoksGFZCTkdPwqwrbzkH8KrREbttWFUDoKkcvImzle1Ju29acAWXGKjGBxQSWoXKkIO/Ue1XI87XA5OPoaowH1Hy/0q5FIN4JDFP8AZ69KhoXU5XR8G6uQPuk/e+jGttGLN7msLSj5epXKDkkt/wChV0CRmqaLluWEZMEZ5H5VYAAGQMg8/eqoiCNgcdauAggKBkZ496yZI9SGUGlyQ5ALDNIE2gj0pdwxntUisU5y+8E9BwV9KjOSmQfrVt2JQgf99VTfPAHAJ+7VjIwwIIPH9aTgnJ4PFPChQcHoOnpUW0ZXPpk0APQ4ADdD1qwDjYoBBOTVYja2T8wFWoizSfKWyRz/AFoAniAQBvlDgf5/GrNs/lXIcDv972NVYi/C9QOh9Knt2zKNvPrmoF1OJgIj8TXAPaWThfqa6QE4PuK5mUeX4qnU7ubhvY8mun5ZOeeBj3NayWxs+g+IHcnPUVfGXwByaoo4+n+7VtGC4J2gnt/jWbM2rlgElyT3oyGORx04pBIAcjk/0pwYn5jUbiE5Kgjgio5cMDg8052K8A4A5qOUA4Yluf7zVQ0VJcE5PRTg0xB03f8Aj1OlOGGDnJpFycZ/i/2qCh8kgypxu/2qikk3e9OfDfyNM2luRSsBJf7FG75euDt7DHpWYFAbaeRWjfr/AKODhev97pWcuc/hXSEHoWdPU/bo8HBHNaDgMxJHPes+xZReKTn0HzetaEmVm+brmlIp7jW29c4I4+tRuDjB/wDQs1K+3px/wKmDpx2qSSSzJjcMRnsfSuU1rD6ndknrIcd+nFdbB99COx/P2rj9Ufdf3OBgCRhj8atblw+I1vDw3aRJxj97j9KusDjHfuKqaGiDTRjh9zZxVpTxycYqHvcT0diPGRzxQPvD160Fs8DvSEdccYoAaCFHpUUu7OSMA5qYkYwexqu65OfagBpwRgikAIb607v7f0oHIHOaAaJrFmF3gBnJUjhasy/u2A7+m7NQ6eWErkD+HBx71JITn+lNsh7jS5C4NMbK04N8uffH51GyhhkcfSkhjSe570hbv3/lSDJz/SggbeODQNCZPODzUchweFAzUh4UU3HOKBlWZsAk1sMoCIo6BR/KsSckM4HHXmt2RtmAOgAz+VUwkQuuRkHpUO8E5I5FSM7NketQYIHJ/wC+aEZEchBYk+tMODyO386ldOdwG4H/AAqAg5AplIsQvjkbWz/erRhG51QHBzjdWZGdowK0bN8jBOBnIp2IkWZwSyY64qtI4bkf5xVmRSSCeCRiq7ptzgY4+7urMhalOSQ7dgwKzpCPJkI5x+mTV2XJ4I4PFVJQAkmO/wDjWkTVFe+J/s0k/wAUgx71mW65uYh/tLn8xWhekCwOeckHjtzVSxTde246AyKP1FapGy2djs9TjZJXyVPcepzWbIQx449KvaiNzk+9avhHwbc+LruTB+z2ERHn3J7f7CerkdB2HJrahhqmIqRp0leT2R59avToU3VqO0VuV/CnhG68WagY03QWcRHnz46Z/hX1Y+nbqa9t03TLbSbGKztIxFBH0A7+pPqT1NO03TbfS7CKzs41ggjGAF7nuSe5Pc1YA28DrX7ZkeSU8vp88taj3fbyR+QZxnE8fU5Y6QWy/VjQCRz1p6gHikwehoHHFfXpHyr1JBjvS8A0nLN71n6rrtpo5KTNvn25EMfJ/HsPxqJzhTXNN2R00cNVxElCjFyb6LU0goxxWfqWvWOlDE86mQ9IU5b8u341ykmv6v4juY7LToJhJMQI7SzUyzSHsBtBJ/AV718J/wBgPxz43eK98Uung/SGG4C4UTXrg88RA4X/AIEc+1fI4/iLD4ZPlfzf6LqfoGWcIVa1p4p8q7Lf5voeD33je5uV2WkYtAxPzvhmPt6D9a7P4efs1/E/4wmK603Qrn7FIcDU9WfyIMD+6W+Yj/dBr9Dvhh+yn8N/hWkUljoaarqceP8AiZavi4m3DuoYbU/4Cv416D43stfv/DN3b+FtRtNI1kx4t7q7t/OiQ+6Z/wAcelfneL4mr4l8sHp56L7kfpGDyTCYJe5BJ99397Pk3wB/wTf0e1aK58a+I7jVHABay0pfIiB7gyNlj+AFfSvgb4G+APhtEq+HfCmn2MqDH2lovNmPuZHy2ffNeNfCT486v8MzqPh741+LdDk1Rr4RafNbXa3Fw4dsESpEMIg4IZsEA4Ir6hZRjIIIPOR0/Cvl8biMVzfvJNrpbZ+h7sVHoIXJ46+m6s7WfEWk+Hbd59X1Sz0uJRkveXCRD/x4itBcBsmvyK+OukSWf7QHiXRdV1C5NpDrLRGaZjK0cLyBsjceyNx24rPB4VYybTlayuOTsj9N9F+Pvw28Ra9Ho2meNNIvdTlbbFDFcf6xvRWOAT7A16EqAPz071+UX7TnwQtv2f8Ax7pmmaTqlzf2V5ZJfWdzMqq4YMVOCvHDAMCPWv0a+Gvjw+K/gBo3iyeUPcS6CbieQt1lSJhISfXcpzW2JwMaHLODbUtNSYyu2mfDXxA/a4N38TpfE1h8P/D1vrunTvDaalO8zzkIzKrMFdVY4z1B4PWvvj4NePf+Fp/C7wx4oKRpcajaK08Uf3UmBKSKPowPFflV8P8Awx/wmHhb4i33leZcaZpEepL0+TF1GHP/AHyxr7O/4Ju+Ov7X+H/iDwtPJmXSNQW6giLc+TMOcewdT+Jr1MdhaaoJxWsbX9GZ03d6nlvxz/aV8f8AxQ+L0/gTwNqM+jWCagdJtIrGXyJbuUNtLyS9QpbOACAAM9a5PSPjb8VP2aPi0dC8S6zc6lHZzxrqOm3N011BLEwVi0btyG2tkEY56iuZ8J3A0z9sLSyB8sXjFowf+3lh+oNbP7d0Ri/aU8R7w2xrW1kDd+YRnH5V1QpU4qNLlVnFvbUl3d3fU/UJJUubeKeI5jlVZFb1UgEfoa8U/ar0f4ja34L0i3+GpvI9UW+8y6eyulgfyQhAGWIyCxHftXrXhKVrnwnokrdX0+3Y++Ylq1q12NO0m/uz0gt5Zf8AvlCf6V8hB8ldWV7PqdLXMj8sPDnxy+Nep+I4NE0nxf4gv9VnnNvFZpMHZ3GcqAQQTwa/QP8AZi/4T24+Gxk+I323/hIGv5RGNRVRMIQFCZAwOTkivhD9juwfX/2mvC9xIeFnub0hfaKRv61+i/xp+IEPwr+F/iDxLKVEtnakWyHo87/JEP8Avog/hXvZi480KUIq7t01uZR01PlH46/tt+KvBPxe1jQvCg02fRNNkFqftNv5pklUfvSHBB4bK/hX0F+zD8aNU+Onw8vNc1ewtLC8ttQezKWe7Y4CKwbDEkH5vXFfnJ4Y8KPq/wAL/H/jfUQ8j209rYwyyc5uZ5d8pHuEU8/7dfa//BO4l/gjqefvNrs2f+/cfP5VrjMHThQ91LmVk3+ZnGTcj2z4mfGLwh8H9Ogu/FOrpYefnyIEUyzy46lY15IHc9K5vwB+1J8M/iTqkem6V4g8jUJTiK2v4Wt2kPohPBPoM5NfBfxa12/+P/7R95ZW0rzpfasul6ep5EEKvsGPbAd/ck0v7VXw98M/CH4px6H4TNzFFa6fDNcebMZWE5ydwJ5BK7Gx2J4rGnllFxjFt80lfyRftHuj9SmQhsGnAcfSud+GNzf3/wAMvCdzqrtJqc2l20lw56u5jUkn3Pesf44/FJPg58NtT8Si3S8uYdkVrbSkqssrHAViOQMZJx6V897OXtPZx1d7G3MdzLGk0RilQSRsMFHUEEfQ8V5X47/Zj+HHj7fJf+HobO7YEC803/R3ye528E/UGvPPh5+3z4I8TMlr4ksLrwteBRulP+kW+T1wy8gfUV9D+HPFWheMtPS/0LV7PWLV8Yls5g457HHIPscV1ShisLLZxEnGWh8X+O/+CfWqafJPdeDNej1G3I/5B2pL5Uo/3ZFyp/ECvnfxf8L/ABT8O7oW/iPRrrS5QcxyyITDJ64cZVvzr9biuzNVr7TrXVLWS2vbaG8tnBDQzoHUg+xr08PneIpNKeq+5mU6EJn5FR6xMkZVZPnX/lm69Pp7Vsafq8MyFLn93Oc7WVdyyD146fjX278Sv2I/BXjEyXegF/C2pkfIYPntyfRoycgH2P4V8t/En9nDxt8MGkfUdKOoaUMk3+nZeJAP4jj5kJH94Yr7nAcSt2jzfJ/oz5TH8NYLGXbhaT6rR/PozmNphVGBzGwyCvUU+O180SONv0XuaybDUTZ3KQOf3ZOI5XX5SOeGFbsimyt0uDHvtN21pIW3KhPTOOR+NfoOEzejXsp+6/wPy/MuFMTgm50veh5b/cPBSaNDEcFQBv6Hp0NIn75iDHsK8sgbke4pIoDIP3L7y3KsG4cfXpU1vB5653+WV4G7qBj9RXvXufFOm4u0kELqZRBKAd/yrIeh+oqQ2phtbi3nTzbST70Tf56VZFsbgiJkAlHbs4x1FRPK8JSKWY7+iuyjj2PtWU0qmgWdNXieI/Ev4IS2FvLrugJ9otFYyTWScvGOMsg9B3H4jivHUkDnKjPX7tfar28unySBNz7+q9VOepArzX4k/AQ+JFXWPCkCHUXDGfT0biUgZ3LnGG9u9flee8PJc2Iwy9V+qP0vIeIeblw+Keuyf6M+e0bc+BxU8yD+zJ2c9Cp2heM56f8A16a0YhleOSN4riFtsiPkFGHBBB5B9afJtksbgB1XIU/OvXDV+YNOLsfpKd9SlO7taBOwHRvT+tZxPc1bkDjGPTP3qqtxznkUWNoj7cYlAX+Lj5qsh8MCOe5qkjlWUjg9sVZRizAjr3yvqaloGWc5Xj601yFG0c07b+7ds4xUZznPoOtSK5ZjcMOn1q/ZE7gTHvyeO3NZsQH3ulX4n3KD36frxUNCbOZslEfiC8TqVL4/Otxfn5H1NY0BCeJrs8cls/lWvDJ+8wTn1q30LepaicO3H1qwWVFDMdg74quirkEVMr7QBkc+tZNGbLCrnkHtxUDArgDo3OfSnoeMZ2ZP3vSmuwDgHsM0DI5ozgHPfmq5Vd2Gf6VYbO3L5x/tVWkTacn/AMdpoVhyyIrBOx61A+Y8jqRzxTgp7j6U3I/i5JFFikOUdMnH+e9TQsFbJODj+9VfIOAOM1Kq55pNdwZdycghu1OhfE4J4Qf3eOPf1qCIFnXPCAd6tIoV/THNTsDOG1AeR4qlJPAn/h9Dj/Guo2lTgda5nxBGYvFM4HP71G+uQK6UMJHJHUdP/wBdavZGr2Q4Erg9cVYiBbk9ewqvGpLnPQdKtwruIGGx/wDrrNogmUY4H/j1OUkYHUj+VRg8gZbBp2Tk/JkHr68dKkH5jnYMM9u3pUM6FxnPWpfkwGbmoZ2Xyjn5TnigCs5CnA5pFIzz0IpOpyefWgsFAyP896pAAAHelyV4PUdaQkHrj+vFDANwe4zw360wH3Z3xYA4FZ0ZBJIrSuvuENgIP4vrWdGCzZH/AH1+lajhqSWqp9qjL9D361qzHkMBwayYmHnRZOADzWuc70HbqG7H/wCtUvcctwdAUBznI5XvVcY6flUsyeWee/So2x1HUUrkk1unmRg9iR9a4u6bzLq4Y8Zkb+ddpZuwXn7inJ/+tXFTE7pXHOWP8XuauLLp7s3tEx/Z4J/vEVY27myKqaR/yDU+fAJOfzq0D684/u1D3E3qwb5SQME47Uxh1I6incKfWkIPLHoTQJERbg9vWoW5HG2pWwVJz8o7dKiYk8Ee1AxhPIB4zTkIz3pp5yPWlU9z3oAuWDEPOU7Y/A0suTknof7tJYZxNgcHFJMSzZ5xQT1GnI4P0pGOB13U48HBpjMcYzQAwAno1Mc+2RnNOxnmhsE5oHYjcnrnOaGbAOO9POM1FIAVydpqkMqynJx0zXQXS+W5UH0rnzlpQMZJIx+Nbt0CJMZ6ChkSZWc9x2qPjGRyRjjbUrMDnnB/2arycKQO1JIYhYq+cc/zqMneckdv4afK5ccjOR9CO9RgjHT2q0BIqjGMY5q/aAIEI5qguG+ma07RQABntnnvSM5K5ZYkHnqKimXEfUFye3anO+0Ad6rzk8kPwOKCEUbhyr49KpT/AHDg8bhVi4Yc8/8A66qyDC5zyT/jVRR0Igu8DT3B4+YVV08/6bbZ/wCei/zq1dbWsZM9Qw/hra+Hvgm98W6oskRaKztZFae6K5C/7I9SfTt1Nd+HoVMRNU6Su30Mq1enh6cqlR2it2dPoXhG88Vam4VGgsYiPOueyZ6AerEdB2HJr2CysbfTNPgsbRDHa24IjTryeWJ9yeSaSysotMtUtrdNkS/qfU+5qwo289q/ZMjyOngIc89Zvd9vJH4xm+b1MdPljpBbLv5sQA496cBnnvTQMjPTHWnbc5I7c19hsfLpOWiHbOeear32p22lR+ZdSrGDwF6k/QdawNX8ax22YrALPL087+EH2H8X8q6n4Nfs1+OP2gdQ+22cH2LSC22bW9QUiLjtGBy59l49SK+ezDOqOCi9U2vuR9xlPDFfGtVK/uw/F+iOE1HxXf6vOttYRPEkjYVYgTLJ6Dj+Q5r6E+Cn7Bnivx0kGp+LJT4S0eTEghdN17KDznYeEBHdufavsD4Kfsr+CPgnbwz2No2r66APM1a/w8ue/lr92MfTn1Jr2PynPJDY/vV+R5nxFXxcmqb07/5LofruX5Vhcvp8lONu76v1Z578LvgT4I+DVoIfDOiQwXZUCXULhRLdS+5kbkfRcD2rrvEHiXSPCumSajrep2ulWMYy1xeTLEg/FjyfYc1okYr5D/4KCfBm58T+FbPxzpxmlk0VfK1C0RiVNuTkShegKseSOx9q+WpP61VjGrLfrue29Foj0X9pD9p6L4JeE9C1PSNJTxAdeDGxujLi1QAK25ivzNkMCAMZHeum+DHjyf46fAW01y5CQahqVpdWt0ltlBHMN6HZzkdiOcivg3TPGA+KH7KGseEr6TzNZ8E3Eerac7NlpLFm2Srz/c3/APfOPSvor/gm14rN58OPEmgSyZ/s3U1uIhu5CSoM8em5D+Jr16uCjSot296L37oxjJt6nwdpnhq71dvEKw7pLjSoHu5oduXkjSQLKevJUNuPXIzX6M/sPfHM/FH4bf8ACO6nP5niHw7GkBd2+a4tekch9xjYfcA96+P/AA9faV8J/wBsDWINekEXhwavfafqPnL8otpw6sTgdAGBrmfAHxGT4E/Gw+IfCl6+qaFY3skKvtK/bbEtgqVODkpgjP8AEAa9evQWKo8ltbJp+fYzi+Vn66cg4P8A3zX5X/tnaBr2j/tA+I7vW4CkepMLixmVQFltgAiEY7jG055yM1+onh7X9P8AFugadrelXAu9Ov4UuIJlOcowyPxHQ+hr41/4KV+GRJpvgrxEoOYpbjT5PTBAkTP4h6+fy2o6GI5JddDaautDyL40eCdRh/Za+Enie/1P+2XkuLkLPuZmginAdImZsklWRx6ele1fs9+NvO/YQ8cRPLmfRINRtcdCFlQOn/ow18zw/Evxv8Rvg/4c+FOlaA+qafpt2Z0lsbWSaeQlmZEJGVUAufr3r6u+Gf7Lnivw5+yp4r8JOLa28V+K5EmltpJ8JbICgCO4B+bYpJAyMnFeziJxhDlqSV+a69LmSTbuj4x+E/xMv/htY+LbKw0i31ceItLOlzeersYIycllC9ST0zxwK9I/YO8a/wDCEftA6dY3Erxwa3DJpkitkYk+/Fkeu9ce2a+sv2Qv2ZtZ+Aj+I7vxDd6be3eprBHEllucRqhZjlmUckkdKzLf9g/Rbf4oSeMk8V39s66odTt7SC3QCJvM3hN5JJweM46VFTMaE+am9mt+7/4A1T2Z8geOXb4d/tYajdavG9vFp/ioXsny8+SZxJuA7gocjFXv2uPHGi/Fb476hqXhS5Or2U0FtawTJEwEsoTbhQQCeSAMjrX6AfGH9mrwL8bbyK98Q2E0WpxL5Yv7CXyZtnZWOCGA7ZHHasz4XfsifDj4Va1Fq+m6dc6jq8JzBeanN5xiP95FwAG9GwTXPHMaCipNPmireQ/ZvoeqeErCbSvCOh2VyAtzbWNvDKq9nWJVb9Qax/i7qB0n4UeM7wEAw6PdMGPT/VMP6112OQKyfF/hez8a+GNU0DUvN/s/UrdrefyX2vsbrtPODXzSmnUU33ubeR+d3/BPjTftHx6jm6pZaRdSA+hIRf13V6J/wUb+KAa68P8AgS0m+SEf2pqCL/eOViU/Qb3x7ivof4Rfsv8Ag74JeIrvWvDj6k93dWhs2W+uBKuwsGOPlBzkCvOfjz+yj4E1zXtV+IvirxXq2mW5ljnvt6pLDsBVBGBtyqkYUYzive+tUq2KjUd7JaadTFxajY+I7n4h+INO+EMfgCbSE0/SJtSGrfbJbeRJ55NuFBLYDKB0wOmK+pP2XPGo+Hf7GPj/AF9j5c9re3YgKtg+a8Uax/8AjzZruvjX4V0j9sHwFpenfDfxXo9wdCuhPLFJvwimMoiEBdy8A4yKg8Dfsra/p37MPiv4cavc2cWr6jePeWk1tKXh3Dy2jDEgEAsmDxwDXbWxVGtS5Z+7LmV1133+4iMWndHz/wDsGeEv+En+Ncmu3nz2fh+ylvpZH/vt8iMT6gF2/CuNdJv2gP2nAoLSR6/ruA69Etw2c/hGlS+HNV+KX7OVt4t8MJ4eudMl16AWl08li8zBQGXdDKuRyGIzyOc4zXvP7Cf7P+vaF4lk8d+JdOl0yCG1eDTILpCs0jOMPKVPKqEyATyST2rorVY0nKqpK3LZWYkm9Gj7c2JAiRRBViQBVVeyjgD8BXHfGDxDpPhP4Y+I9Z1mztr+zs7R5Psl0iukshG2NMNkZLECuwzluen+zXxt/wAFDviSbXS9D8C2Uvz3J/tG+QdQgJWJfxOWx7CvlsJB1q682bt2R83fs/fB+f4+fEU6MZzpdnHFLeXl3bxAm3UfdVVPHLkAD0r334m6UP2PfgpP4U0rWTd+KfFGoGVtRtl8mWO2QD5lwSVxwuc9XOK9F/YM+HP/AAiXwoufE97GkF74hl84O7dLSPKx59ATvf6Yr5G/aY+Kf/C4/ilqmoxSkadaE2enf7ESEjd/wJssfqK+l5pYrEumn7sbX82jBpRjc+r/ANmX40+Kz8IfFPjLx9qn2/w9pA8uzuZ0AuJ2UZdd4xu5KIMjOT1r1P4OftH+EPjZNJZ6Obu01eGHzptOu4juRAQCwdchgCR3B56V8LfED9oO08R/BDwn8OdD0ubR7bTVDai0jh1u5F+6ykYPLl3OQOcelfSH7IPhXTPgp8E9X+I3iJxbHU4ftXmTcNHaJ/q057yPyPXK1yYvBU1GU5K0m7RSKjPoj6vCEUOokQoQroRg7lzwex9q+H/gp+0t8SfH3xpjsrIpf6Zq120k2lXK7obO3H3pInHK7VHI5BP1r7kIG75fwP8AjXh1qFTCyUZbtXNVJPVHh3xT/ZL8I/ECOe40+L/hHNVk586zUeTI3+1H0/FcGvkPx98E/GHwT1XfqcbyaU/7uLVrZSbc5GNknpnuG4r9MAuR64/So7uxgv7eS2uoIrm3lG2SGZAyuD2IPBrvwmaVsM7N80ez/wAxSip7n5PqXtpnkSPZEw3SW6dODyUHb6A/pWnaBNR8poJDGZOF3+vox7fjX1x8XP2NrDVY7zUPBU66ddvlhp0zHyc+kbdUz+I+lfKeteENW8F6hc2V/aPZajFxLZXCEeb/ALSdifpwe3pX6RlfETdlzXXZnyGacN4XHJyUeWT6r9S9ZZaNw/EqZzGy4KH1H1qUJbSoftJVJSCBK/3XHp9R/wDqrK0rVlvoInYF3jOxpx96Ijs2eWX9R9OK12lW5SS3OHLjkcYfI4Zff3r9Cw2NpYlXi9e3U/JMxybEZe7TjePR9H/kyBMWsQSUH7OpBGWyyH8OoNaNuHsrlZoJQmfmVt3yvjniq0SC2iEUu58gbZl5Cf7LZ71HcgKm3G+MnLRLzgdytdcoqacX1Pllem+ZGX8UPgnpHxhhudY0YRaT4oUZkb7sV5x0cDOG9GH45r5O1zw/feG5tR0zUbOS2vLX5ZoZVwyc9R6j0IyDX2la3c9mkdzbz4Q9vUDsf8aqeOfBGjfF7Q7iLUf+Jfq8MTRwX6KC6DGQG/vJ6rn6EGvzDOuHnJutQ37H6Rkuf7Ua7+Z8MsNqjjFUWJZySeprqvF3hPUfA2sSaXqkeyZD8siNmKVf7yHuP1HeuXkALv6f41+cTpypycZqzR+m0asZx5ou6ZGv3k96tYwchu9VhndxUqkjkVg0bNl1GO3OVyeMVGAAMZzjpSqjcYPJpA2RtxwKknQs24LIfb+73q7bEbhu4H+zVK2fGF6A+vr6VajIUgDis2S+xgyIsfi2VV5Q/rlQf51pFmVxjv8A3aztQbHisMNvzKue/Vcc+9aKglxjgdOWqnsinsixEQQc5yatR5GwnkHn8KqxKEXBPOPw+lW4mGckce/pWTQiXiRxlMA9qjKHzQSemcinDBQkde2OO9LtGwY6ikJkDHcuO9Q4Dc5wKsbyx2kdqqM+5yqjp/SmhgCygZprAdqVSVH8XUVGT39f4aY0OXG/Pep1OCAOp4FMTKMRnI4qRHy2MEd+KTBjsZ6f+PVcjI3fe+6MlarRbfM+fgHvUsSbZR3J4+lQxHG+LDt8RyuM8hCB+AroSQ6KVOzI6N2rC8ZARayAOcxLz69f5dK2I2LRRjuVFb9EbPZFuOUBQT1/WrVrIVB/i/4FWcoJORnDdqsQk8kfLWbVyC5uLHaeDThKBwSxxxUZJYAn/vpaagIOKzJ3J8h2yQwwPwJqJijAp1PJp2T39aaxI5BpIoq7ixO4+35U1s7WBPTJpxcbuvFKyll2jg1aYDR34zjvSFgPvUrsQdwPHeo8jA+6OaLgT6hJ57AiPYCBz6k1TiUeY+DjHVfWrlzjyyD+FUY3DE561qyqew6IZnj9N4/WtiTCyjjn2btWPESZo8/3hWy7KlzGPXrUsUyC5DqOBx1qBy42n161bn/1hOOPeqzqN2eRmgRctiDBKRx/sjua4UtuU+ldvACkBXBO4Hn+VcP/AAYOM1oi6e7N7SQf7OiHbn+dWjxyeg7VX0o7dOiB6nP86sduTnms3uxNajDnODTckjipOfnBzmmsuODQgIGYkAD5sZprcNyakkyGweBUMgIOBz/9eqQDc4bA4pM4YjvRu2nHWm7iSTTA0bBiYnwejZpJXywBGPX8KdYJm2d9+MsePXFMkJJB6YFQS+43ocnn/Cgrk9V9aUYx+NNbO3NADGGACe9JnPApTjH0/h3U3JA69aChjLg5zn1qPcQ2T+FSnOPrUJBx68VewEaEPdRAj5iw/mK3LtB5jsecnisS2+e8twehlUfrW1eOyNhG3YJFNkSKb9RUG84PbP51IzEgZqIkMuO54PakkCInBJ2jdlcH86BgN9TTnfJP5flUeQRz1qxk0OAcg9c1p2fucYHy1lx+p5rWsn3E57kfpUvTUiTJXUtjbn5erdvwqvORtwcY6VIc7snsc1XusbCDkHvSIiULnHIFU5siMf72P0q0xweRW34P8D3fjK6IVmgsYpB9oudvA4+6vqx7Dt1Nd2HoVK9SNOmryeyIrVoYem6lV2it2R+EPBN14ybyQrw2IkBmutvC452j1Yjt26mvedK0210PTYLDT4VhtoRgKOpJ6knqSe5p2maba6JYQWNlF5VtEMIn8yfUk9T3qYDb7k1+1ZJkkMBT556ze77eSPx7OM5qY+pyR0prZd/Nj/x/CmAjqKUD5vas7WdettDjw37+5YfLAvv3b0FfT1KkaMXKbsjwcNh6uKqKnSi5SeyRduryDT4fOmk8uNfxJPoB3rjpNT1fxnqUWmaXaXMklxJ5UFnaKXmnJ6AheST6Dgd66j4XfCXxf8evFaWWjWhlCEC5vZFK21ohPVm6fRRlmr9JPgT+zX4U+BGm50+JdR8QTLi41q5Qea+eqoORGnsOT3Jr84zjiWNNOnS/4Pz8j9hyXhilheWriPen+C9O7PBf2ev2CbbTo7bXfiUiXN3xLD4eifMUfcec4Pzkf3B8o6EnpX2bYWMGm2UVrZwJb2kKhYoYUCpGo6AAcAVha/8AETwx4W1zS9H1fXLOw1TU5RFaWc0oEsjHphewJ4ycDPFfE37T/wC0b8Ufhx8eIrCa4XS9I0mdLyxsrXiC/gPG+Vjy+RlSDwp6DvX5nKWJzCp7z81fb5H6DHlp7Huv7YX7SV38CvD2n6boSRv4n1cO0M0y7ltIl4aXb0ZsnAB46k9MH4q8Va38b/B+n+HPH+s+I9egs9c/0ix1A6gWV/4gGjU7UyOQpGCO1e8fth6VafHr4NeE/i/4VJuLawhaO+hXl4InYbg4HQxyAg+xz0q9+wj8UtM8feG3+GPim2t9Ql0lhqOjpfIHDxg5KgNkbo2O4f7J9q9OjTjRw91BNp633IfvPU+jf2d/iLrXxR+E2ka34h0u40vWCDDMZojEtzt6TRqedrDnp1zjivQL6xt9Tsrizu4Entp42ilikGVdCMMpB6gg181fE79uzQPAHxQi8JQaNc3lvZ3i2+rahOxhWJc4bykxlyBzk4BHTPFfTcc0VzDHPBIssUqiSNx0dSMg/iK+er0p02qjXKpao2TvsflP8Z/h7f8A7MPxmu7K3iefQLyGX7KWyFuLGYFZIcn+JQdp9CAa7r/gnN4p/sr40appEkpEWr6W6xoe7xMHXPvt3V9b/tWfAhPjp8NLizs0QeI9PJutNmPBL4+aIn+64454Bwa8R/Zb/Yq8WfDrxzonjPxPqtrpcunFpF0q1/fvJuQqVkk4VRg8gbjX0Kx9OrhXGo7StbzfYxcGpXR4N+2xog0P9pbxIQpSO++z3ahOWO+JdxA7nIP41778UP2CtL1rwP4al+Ggay1jckt5JrF2xE8MiA7jxhWU/wAKgcEivre58D+HrzxKPEE+iWFxrflLCNRmt1aUIv3VDMDjGe1bpBwSeg5PtXmSzGpyQjT0cfx+RfL1PLf2cvhHqvwT+HUfhrU9fTXds7TQ+XEVS2DctGm47iu7J5xyeld/rvhnSfFFtFBrOl2uqwQyiaOO8hWVUcDAYBgRnBrgfHv7T3wy+Gk0lvq3ii2nv04NlpubqbPoQmQD9SK+evFn/BRS51C9ex8CeCpr2ckqk2pMzMfT91Fk/ma5fZV6snVatfW70Qk+kT7RsLK20y3EFnbQ2cHaOCIIv5KAKbqOp2WjwGfUL2CwgAyZbqVYl/EsQK+GIr79qv4ylChufCWnTEksvl6cgU8jrmUirlt+wBr/AIomFz41+IbzzltzJbJJdMc9fnlYDP4V5+JxmAwv+9V4p+TuzaNGrLaP3n0p4i/ah+FHhcyJe+OdJkkj6x2cpuG/KMGvPta/4KBfCrTJJEtTrWrlRw1tZbFc+zOw/lVXw5+wd8LNEhRb2DU9ckHU3V6YlJ/3IwB+tekaJ+zz8MfDuDY+BNEQr0aa385vrlyTXztbizI6Gik5vyVjdYOq93Y8TvP+Cj+gsrjTPA+rXZH3Wmuo0/MKGNUpf2/PE98oGmfCa8kyON887flti6V9XWOg6VpqbLPSrC0T+7b2saD9FrTSZ0UKpZAOmOMV4tTj/LofwqDfqzZYF21kfIiftj/FyXHlfBu4ywzzFdHP/jop3/DYPxfRN8vwauUHqIbsfh9w19cNcSHqzf8AfVMad853tn/eNc//ABEHDvbDL72P6gv5mfJS/tv+PrMZvvg9fRoBlijXC4HrzGazfGX7anhvx14ZudD8Z/DTWU0q62ieNLrbkggjkqp4PPWvsf7RIf42/wC+qimgiuwyzwwzA9VkiDA/mDXRT4/wejnQafkyXgO0j5E+B37SvwH+FEOpQ6Hp+v6ANSlSW4W7iNzgopVcMGJwMnNfQHh/9qb4VeJVjFp4z06KR+kd5ut2/wDHwB+tbGr/AAt8GeIGL6n4U0a9cjG+Wxjz+YANcHr37H/wn11ZAfDH9nl+S2n3UkWCe+MkfpXrQ4zyfFPmqqUG/mZvBVVome1aXrmm+IIRLp1/aajH132kyzAZ/wB0nFXjnGCeRXyDqP7BOnadP9r8H+ONZ8PXa/6vf8w/Foyjfzpr+C/2l/hcEOieK7bxvYIABDdOsr4/3ZQD+TV7dDM8txn8HEK/Z6P8TnlQqw3V/Q+wlU/5718FfHj9l/4ofEP42T6vPBHe6Pq2oJCt7a3AYWdtkKodDggKg6gEZrubP9tnxP4JuUs/iT8Or3Sexu7JWRT2LBX4/Jq9q8B/tMfDj4jPFDpniW2gvZB8tnf/AOjTE+mGwCfoTXvUHVofvKdpJ9VqvwOd2bs1Y5H9qvx9a/BP4FR6DoxW2vb+BdI0+FGwY4QgWRxj0TjPq9fN/wCxz8NdCvrbxX8RfGFlBd+GtBtJIViuU3RyylcuCp4OEIA/2nFfdnjX4c+GfiZpIsvEekW2q2mCY2mX54890cYK/ga8u+Jv7Octx8Cz8Pfh7PbaJafaPPmjvGZvtY3byrSdQS2CSQeABXZhsZGnBwekpPV+QmrtNHwj8MvAn/C6fjNbaHZ2Q06wvr15praHO20tAxZ9p54CfKOvJFe+/tufFy2N3YfDjQ/3Wj6UqfbVjx5TuqgJD9I1xkf3j7Va+HvhK/8A2Pfhd4x8a+JbaKLxjqEg0vR7dWEuxeu4sONpb5j7IPXFebfsqfCu7+OHxRkvtaja50bTZRqGpTSZIuZC25IwemWbJP8Asg+tevKcKr9q37sFp5sxSa0Z9R/sXfBT/hW/gT/hI9TthFreuRrIqOvz2lseUT2LcMfwHavowZ3ZHf8AWmnAGBwBwNvT6VU1jWrDw3pdzqep3cdlYWymSaaZ9qooGTyf5da+VrVp4mq292dSSirHzl8S/wBrG9+GvxxvNEW3TVPDdrFDBdW6LieOYruYo3fqBtPHpX01a3cd7BBKqNE8sSzfZ5uHCkZ6e2cHtmvys1DxydZ+K9z4xkjh1Ezam96sczFUnw5MaPxkYwvpnGOOtevfDG1+Kvx18djxPbarf2U8MpWTV3YwxWf+xGuNrr2KAHPfnmvdr5fBUYyuotLV92YqbvY++2yh69ehrlPHvwz0H4laS9jrdkJcA+VcpxNAfVG6j6dK37Bbq00m3TUrtLu7ihAuLsJ5SSMB8z7c4UHrjPFeO+If2hdV8BePdOs/E/htNO8H6jO0Fpr0N15uMEbXcD5Qpzn1xzzg14dGFRSvT3X9aGzdj5p+MX7O/iH4Xaib+Af2hpDyYXUIl+Ug9EmXOEb/AGujeua8/t5o54QERkMRIliH34iDyQO4z/nNfp+DYa7ZSKpttQs5htZUYSxSA9cYyD9K+XvjX+yasAk1/wAEbx5YLSaf94p67D1ZfVTyO2RxX1uXZxKnKMKjtJdf8zhxGGp4iDhON0909j5yt5y7pE4BkZcLKrfJIPr6/qDRF5mnoVuEEkBO372Xiz059Pei2XzXuLC5i+zXqcSQFsNuHG5M9/f8DmprcLZqiXNwxwP3Vy/WT1Vh/eHcV+r5fmscRaM9H+Z+O55w1LDXrYe7gt11X+aGwRSabdJeeWj27ycoOVdR3Hoc9u9aDRRahAbmzwnUxyL1B7hh6fyqrDFJBbXESO5ibJZDzsPqp9KprFNplwXtiJ4nUeZuYhZc9R7MK95xUtz895pUtloU/HHhXRfHGnvoeqxgT7VlidcbkJH3lbnB/n3FfJXxK+Ger/DjWXivo/MspmP2a8RcJIOoBHO1vb8RX2tb2tt4h0syxoIZIfup1aNh698VWn8Paf4rgew1y2gnEimPyp8EEEEZz2I7EYIr4vN8ip4uDlT0mup9dlOfzwk1GprB207dz8/lwSMVYj+UY7mvTPjT8FLn4Yaibuxke90GV/llLBnt2JxtkI6j0fAB6HmvMkII/wA4r8kxGHqYebp1FZo/X6NeniIKpSldMmLfLgf+hUm3BAHBzTRkYPbFODc5z0OOPf61wyR0ouRYVcjr6NzVmAFyMcnNUYiEIJPTpV6IHehY456txWXmIw9YBTxNE57qvX15q9ks/wCtU9eJHiG0J3cgDn61awA2OlW1oiuiZejbCnu/b61KjMEG/gGq0CfLtBYH2q5GmSATgD8c1kyR8bYznkdqa7fvON3SjYd5K/c4qOR28xiM+n4VC3AOAwOenUs1VJCS5Gcj/a9asPGcFgcEev8AKqrvlsdfSrt0GhfMyOOtID8wA/KmcDk9sUrE9F6j/a7UIRKpKcE5A/yafuHBBxn/ACKhU56ck8YqaI7RnFA2ydWIGCc9uasQsrMi9cDH19KrqOMnnH+eamiYj5gF461DEcn40H/E0iLf88QMfia17TLW0BxjMY/His7x2CNVgfrui4Prg1d01ibO3x2jBA+tav4Uar4CyMjGD1qVSA5IPB6VCGGeBUgIdzipIZdTAAB/9Cp7MPmU9egx3qKN/XmnxAFgCcerVnYSQpIwBmkmJj4BA9W7U4qDkZyOnoKY33SfUfjSKKzYzgfn696ZnoRUrtzkHqKjbaeT+VO4DenA703aMYB477qTeT17ilBz1/WqAkuCZIsjjFVQSTgcj+9WhqR+eRcg88BeBx6VnoScnbgmtRw0ETAljz6/1rZlI8/A6tjC+tYwwJgTzzzW46ZlBO08DH9KTHPoRzEZbI6cBaiI7U6RvnJP3/601id+fX+KpIuWMbLWUH5MAke3HauG28eimu1lnZrW4JA+WJh+lcWeFB7GtEa0+p0GnfPYW6r1APy/jUv8XH/fNR2JKWFse5BP0zVjGCR6f3alvqSt2RMQMZ/8dprE8ntTmJyMc01uVx3Pb2qQGSfdIPP/AAKoSo4NSEfMCOfWo2zwDVJgRuDnPejAJ60MeSPwplMqxpWcmyxTKdz81RyEsdxqW0UCzjJ75+X15qJmGT70mZiAg0Fjjg032JwetIGxkipAQksOeaRgcHNBOOR0prDd9QKCgJPJHeoZGO44qReV57VBKwYfU1YCWhH263B6eYM1rXMpbPGP/relZdhltRt125O7+hrSuAI0wOnpTYmU2UdB+dRk9B3IqVW9Tz/eqJkLHI60XENkA2A/eP8AOmq+WyR17Uxznj1pUPpVFFhUD4zx61pWpCycccZHpWZA2GP5ir9qwZwR2P3vepsZTVtS22Bvz1/2vSqV0WbkjirzcsccEDj8a6Lwr8PLjxTYy3tzdiwsAdke5dzzsDhgg6ADux4zwMmuqhRnXqRp0o3k9Ejkq1oUIOpUdorVsw/Bvg6fxfqSoXNvYRn/AEi5C5IH91exc9uw6n39x07TbXRrGOzsYvs9pH91M5PPUk9ye57mix0+10qzisrOAW9tEMIitn6knuSeSan+6cHmv2vI8khl9PnnrN7vt5I/I85zmeOnyQ0gtl382KFPU9KYBzxTuVOK5zxD4mFmTaWjjzekk3ZD6KfX37V9NXxFPDQc5vQ8nA4Gtjqqp01dv7ku7LGt+JU0nNvalJbwjBPUR59fVvQfn6V6D+zr+ynrvx41AarfvcaV4TSX9/qjrl7k5+ZIgfvH1f7q+54rs/2WP2N5/iS1t4r8YxTWHhQES29i+Vm1Dvn1WM926t245r9D9O0+10ixtrCxt4bOzgjEUMECBUjQdAAOABX43nvEE603TpP/ACX/AAT91yfJKOWU9FeT3fV/5IyvBPgfQ/h14ettC8O6dHp2nW4wIol5c93durMepY81zbftA/DUeKR4cPjTSP7Z8zyvI87jfnG3fjbuz2zXyL+2N+1R4p/4SPWPh9pFtc+GtPtW8m6nLFbq9BGflYH5IyOmDlh1I6V5F4//AGYb/wALfBrQ/iNo2tweK9EvIlkvls4Sv2InuckkqG+RiQCre3NfMUsCqsVUrys5bf8ABPpHJrY7j9u74O6n4D+JqeN7O4u7jSNalDfaXcs1pcrz5e4ngHG5Ow5A6V29z5H7bn7Oe9BGfin4QAJAwHuUA7eqyKPwce9H7OXxa0n9of4a3/wW+INx5mpS2/l6RqEzZedVGUG4/wDLWMgEHqy8devz74I8S+J/2Svjw63sTi40yc2moWw4W8tmOSV9QVw6n1xXrQg+T2T0lHWL7oh2+86/9j341xfD7xXe+BvFSE+DvEpNldW1zwttcH5A7A/dBB2N6cHtXK/E7wV4h/ZR+PdvLpxkjjsrsX2j3jA7biDOdhPQkKSjj8e9TftWX/gTxT8VTrPw+vGvbTV7dLq7ijiZBFdtkFUBAO48EgdGziv0h0jwDYeNPhZ4X0vx3o1nrd5FptsLpL+EORMIlDHJ5DZ6kHrU4jELDtVGtJK0o/qOMbqx+cXxQ8SXv7XfxpspfCvhN9P1PULeG1lhR/Nyyghp5HAAVAp6nsBzmv1I8O6T/wAI/wCHdK0oSeb9hs4bUyf89NiBN344zVDwj8P/AAz4Dtng8N6DYaJG/wB77HCEL/7zdT+Jq34o8VaL4K0efVtf1O20jToQd0904UfQd2PsMmvCxeJWK5YU42itluzRLl1ZqAE9KyfFXi7QvA2kyan4g1e00iwTrNdShRn0UdWPsATXyH8Uf2+7vVr19B+FOiyaheTHyotUurdnaQ9MxW45+hb67a5Pwv8AshfE34062niH4q+ILnTopMN5dy/n3u3P3VjzshHp6elefWeHwMPa42ooLzer+RajKbtBHoPxJ/4KH6LprvYeANCm8R3THbHf3m6G3J6fJGP3j/8AjtebHwR+0b+0z+/1zUbnw94fmyQly5sbcKeflhT53/4Fn619X/DL4AeBPhLGDoGhRfbh97Urz9/ck+odvu/RQK9GZy/JOT71+e5hx7h8K3DL6fM/5n+iPQpYK+tRny78Pf8Agn/4J8NrFN4m1C68UXCjLQp/o1vu78AlmH1NfQ3hbwP4e8EWgtfD2h2Gjwf9OsKqx+rdSfqa2wM0tfmOYcU5nmDbqVHyvotF9yPRjRp09kOLFjkkk+rUtNXrT/4a+SnWqVHeRsJ1NKM9qTHanj3rFye4biAYpaTIFITk0BYSiilwa0TAAM807GOKBxx3oqkxWCjJoowaakKwoFBPrzS4xQelbKpKOwiveWVtqMRhu4Irm3bgxTIJF/ENkV5J45/ZI+GvjpZXOjLod64/4+dJbyefUx8qT+FewjBpy+npX0OCzzHYGSlRqyVul9PuMp0oT0kj5MT4K/G34HyCXwD4wfxZokWSNLvW+YD0MUhKn/gLA10Pg/8AbZj0vUBo3xK8MXnhLU1OJJkiZoR6tsb5gPpuFfSgPb/JrG8WeCdA8eaWbDxBpVtqtsRgLOgLJ/uv1X6g1+k5dx37T3MfTT/vLR/d1PNngY7wdj5y+JPxq8Z6v8Qbe20zwxpXjv4baw0NlaQxqtxBcljyzyrkwvknhgAAPxr6Z+Hnw78P/DHQ5NM8N6Yml2c0zXEsaEsfMOM/MeSB0HoK+avEv7JWu+AdTl1/4PeJ7nR70Hc2k3cvySY7K5+Vvo4P1rR8F/tf6j4W1iPw58XNBuPDmor8o1WOFhE56Zkj5wP9pSw9q/UKGOwuaUIywc00t43s/mjzXCdJvnWh7H8Zfjt4f+Cmjx3GqB7zU7kN9j02LINwR3LnhVB6nr6A18K/EH4o+N/2jNQv55hJ/Y2mxNdGCH5LbTo1Gd0h6EnpuPJPAHav0G1XSPCPxl8JeReQWHiPQ7pd0bqwdQccMjjlWHtg15F8bfhNL4M+A954b+Hfh/zI55UN6sfzTzwr8zFyeZWJAHsOlergKlGi0px96+72RLXNsz5d/ZU+FVt8TfipBY6vB5+kWdu97ewLwk6DARQwPdyMgdRmv0Xvb/Qfh/4ae5u5LXQ9DsIwA/CRRqOAoA6n0ABJr4z/AGV/F3h/4H/DrxX4018yxy3l0LKz09VzcHyhl1QHnZvfBY8DHPPXz74n/GbxH8afE1ub27gstMeUR29n/wAuqRscbmPXeAeW68cY6H069KrjKrSdoR6/5GcWonafHf8AaX1j4s3VxoHh0XOmeG4w/mwplZ7kAEmSRgcKgHIXOOmc1ofsyXuq+O7xPAOuWyeJ/CUkbXMjXTN/oagYzGeqNuIG3PeuL+KS+Fvh3pieC/DFyuqXMnly6zr9vy0kucpCmP8AlmCMlQck4zyMV9ifs1/Cf/hWXgKB76BE8QaqEur7Hbj5EB9lOT7k08RKlhqHLFWvt39Q1kzv/CHgnRfAGjJpWhWQsNPRjJ5KsWwxxlskknNdFtAwV++eno//ANeohgHJzjs/ofQ09tqccbyCdnfH94V8m2273uzc8S+On7NemfEgS67oyJp3ieNTh1XCy4OcH0JPfvXyFLpl3Z6tcaHrVo1lqkZMb283HmY5LKfUdsV+lmCyq6OuegfsfY15D+0N8ALL4yeF55bMpp3ii3AaC5K7ckHhXI5II6HtX0OXZnKhJRm9PyMZwUz42gnXT1aK5Rp7AsqxXZXmL/ZkX3/vdDVa/gniZvsVpK9s48ySDqP96P8ADt6VLNomq+Etfu9E8RSH+0SvkLE6kRXKDqf9/Pb+tWNLnltLG3ZnlGnq26NNp3257Bh12+h/D6/ruWZoqiUJvV7PufknEPDqV69BWW7S6eaMhNKntZY7y1uMdDu9AR0f1raTyNXtZY02xXCcFF5IJ/iHr/WiTTrmW8TUIpRPHISWiRcJOpHQY/ix19e1UdS08Sp9vsZGilixs/2PVWB/hz+VfUt3Py6dJwV0tDDu2kS4l0fUYlkF2GjaSSLcsinI6Hse4NfOPxZ+DUvhC+mn02ItaoczWytu8vuWjPde+Oo9x0+q5bi18RW0trfp9l1OAf6lupJ/iQ98j/JFUpdMiuIZLTUis8RH7m5K85HGG9CK8LMMooY6m4yVn0a3TPUy7OMRl9RSjK8eqe3/AA58FiRXUc5z/LtTg+cZ6V7b8X/gVcaZJJqOlIuHOTCi4STPXbzhWHdeh7V4fKzRHaQUdSQVK4wR2IPQivxvMcsr5fV5ai06Poz9qy3MqGYUuem/VdV6luJ1yp+Xnn3q5HIFcE9M5rKhbPetG23uwQ7RzgN6fWvCcbHrPUzvFWDq+nsDgFR+HNWHJ3Eiq3iVQLjTnA5B8s/UEVYYAMCDntRbRFr4UXI8oMDOBViFt/znb1xiqgY7QfX+7ViFdo44HOKhkMmDENjtTWJVcYHzcCgLkYHXtTSx6g1IxAAchuPWqWzbn2P6dqtLmInkP6/5NRvgnI55oGiHmjJDZ65/rSHGOR0pNxzj8qChwyTj2qZQ2eKhVtzAH0+9VhJNyBSPu/55oZLJArBwSWwf4vSponKEKT8h5K+pqELhjkdPxp78/P6mpEYHjoF5rNj/AM82GPxqxow/4lcbHj5cU3x4gK2DqeoYfyNO0PD6RGS/zDjH41qvhN18CLXAAA/76qaAgDnt0+lVwQevrn8Knh++QKiRmWFUngcU4uQcnt/DUajfkh/8ipcdAO1ZCYMxYAluBihz+7OPenEEZyc8f3aaQAuM5zQMhcFcL26Z96hJBzjIqxNnk9gOKr4+UtmqQDWJPHehWH+1RjgGmkZ5Oc/3qZReu4yEdsrx+lUUJ2hj6/5zV++UlJCSvtn1rOTITnpmtRQFI3Nz8gz0rZZtwQjgdP8ACsWTg4HWtoKXRCeoApMJaDG4Yk9T/nioS3XnOOlPkwsmOpIzTMblI+Ue9SQmLO6HR7vH3yp+91xXHyKVXHoK6e7LR2Fzjb93+uP61zMjE5yfrWiNqXU6CxIFhbAdNtStuUZPHrVe2OLaAeiD8KmOdoGOKlkdWNJGeKXGD+FNIGcYYk/3cU5sL+H51OwyJ+RkDHsKgcnr0qz159qr9Bgf99VSBEROaGwBxTyB+lMxgHniquUjTiwlnBtOeMn8agcfMct0qdUIsoyeAqj7v6VA7rjO6kZ9RnJPHNJjOSD0ozlsmm8gE0FCOT19KYSQSKe2cetRknPP0oC4kh9qhkHBNTcGomIPHNAEmmKBqUGTxhj+hq9cHL47CqOk4OpDIXiN+vrjFXrkEkDDdPvU2RJ6lOTCse2OlNVs8EgjNSSAjkcVXPr/AOPU0hizkMQRTBycn2oZuOT0HHam5z06VVi0yaIHoOpNaUGSEUNx2b0z1rMTg5P0rrvBnhq68TXGyL91bR/66fsg9B6sew/E114fD1MRUVOmryeyOLE16eHpupUlaK3Zp+E/C0nivUinmNbWcQ3Tz7eQOyr2LnsD9T0r1qG1gsYo7a1i8m2iG2JN2cKPU9z3J9aZYWNvpVlHZ2sfkwR9AOpPck9yfWrIGOvWv2bJMihl8PaVNZvd9vJH45nGc1MdLkjpBbLv5sQJnrTfukA1IR2rnfE+vi0ja0t2/wBIP3pV/wCWY9B7n9K+mr1oYem6k3ojyMDgq2PrRpU1dv8ABd2R+JfEH2cPZ2r/ALzpNKP4PYe/qe1fSX7If7IB8Wm08beN7MpoYIl07Splwb0jkSSA8iPPQdW+nWn+xp+yn/wn01v438X2jf8ACMQNusbKZcf2hID99gesQP8A30fbr92+OPGmkfDXwhqPiHV5FtNK02DzZNijoOFRF4BYnCgepr8YzrO6mKqOlSeu2nTyXmfv2UZTQyyioxV2933f+RurGFQIiBI1AVUVQAAOgAHQCgqQea/Nzxx+2/8AFjxLd3GseG93h7w5bTeUBb2izImfuiWZlI3EduB6Cvor9l39s2w+LbReGfF3kaV4tztgmRdlvf8AsuThH/2ejdR6V8jWwFaNP2rV+6WrR9ApJuxq/tefs2wfGvwp/a+kRJH4y0qIm3fp9riGSYGPr3UnoeOhr5K/ZQ/aAX4UeILvwh4vjaTwXq8jWt9bXS5FnKfkLlT/AAn7rr6c9RX6dyI0bEMK+Hv26f2ZDKlz8SvCtoA451qyhXG8dPtKgdx0f2+b1rpwOJU19XqvR7PsxTj1R4j+0r8Fbj9nr4k2V/4fvNmhaif7Q0W8t3+eDaQ2wMOu0kEN/EpHvX1ivwe8PftmfB3wf4x8SxzaP4olszG2paftBcoxVgytkMpILDPIzwcV80/Ar9nfx3+0kmjT+I9TvrbwNo8f2W2vLxtxEQbJitVPUZ4LngepwBX6QeHvD2neEfD+n6FpFsLTS7CFbeCEc7EA457k9Se55rox2J9koQjK8o9UEY31Z8V+OfgNpP7JWkad4j8M+H7/AOIPiu5uvstle6kge306Yj5H+zxj53J4XPGR9K+svg/qni3V/hno134805NK8TtETeQow7H5XZRwhK8lc/Kav/ED4ieHfhf4bl13xPqcOmWEX3Wfl5XHRI06u57AfjXwv47+PXxK/a08SP4R8Aafc6V4bYkTRQvtd4zxvuphwif7CnB/2q4KlWVenz17JR3k30KS960dz3D48/tyeG/hw1xo3hFIfFXiRcxmVH/0K2fphmXmRgf4V4z1NeJ+EfgL8Uf2p9Wi8UfEfWLnSNGJzD56YfaedsEHCxr/ALTfrXufwH/Y58LfCMW+p6wIvEviePDJczJ/o9s3/TKM9SP7zc+gFfQBcsa/MM640w+CToZYuafWT6eiPRp4S75pv5HD/C/4L+D/AIO2TweGtIS3ncYlv5m825k+sh5A9hgV3GSevNGQDz0qCa/trZJGmuI4wgy29wMD15r8cxeOxuZzc6snNvvr9x3e0pUVroT9DSgZ5rm7z4l+FtOiD3Ov2ESHpm4Xn9a6LT7u21SxivbO4S5tZVDRzRNlSD3Bry6uFrUY804tLzTCliqNWXLTkm/JofRTiM02uFnXcUHFOHNN6mnYxxSAUY/KlJ9KTI/vU0t2poAJxQDk02nL0q7ALyTinDA5FHFLUkBRRRWiLFXBGaX2NBIppOaoB2cDmm/+g0UVSIADNPCE4I3fWoLmLz7aWESPF5ild6N8yZGMj3FfDHxQ1X4g/DLxhPY6hr+pSwOxa3uvtDbZUJ49s46+lfY5BkbzytKjGooTSuk+vofO5vmqyqkqrg5Rejt09T7wC9+KXHft/er85rL41+MNLmJh1y8wpyoaUnH+NeheGP2u/FOlOqagkeoR5yyuuN49iOh/CvtsV4bZph4udNqa8nqfJ4fjfBVZctSLj+J9rg4rF8X+CtC8faS+m6/pkGqWjdEmXke6MOVPoQa8++Hv7S/hbxvLHbTO2l3bcAXGME+ma9bUpIoKFWB5+X+Yr4erhswySsudShJbbo+1wuPwuYU+alJNHyhrX7P/AI7+A2qzeIfhRrdze6cxzNpFx88oXOdpT7sqfTDDtXp3wQ/ar0X4kXiaBrsH/CMeLFG1rO5bbDckdTEzdG/2G59M16ZYeMdE1LWrnSrfU7d9TtW2yW5bDA+mD1/CuD+M37N3hr4vW73Lx/2P4gjGYtVtFwwYdPNUY3rnvww7Gv1DKeLJT5aGaxs9LSSs7efc550qdS7pSvbz6mj8Z/2dPD3xd05XCro+uQZ+z6lbIO5yyyoMB1JOfXPevCv2i/gv8Pfg98KNKtrS3uZPEry4hlRzvuMYMruudoQDoF5BIA70/wAHfG3x5+zlrEXhP4kWcuq6NuIs9UGWLxD+KOTo4H9xvmHSvpbW9C8IfHfwNGJvI1zQ7keZb3kDfPA/QMrDlHHofoRX6nRrSpcs4z5qbd009H/XY5L3fLJWZ8g/sffCA/EPxw3ifUZBd6JozJJG235Z5uqRSDuV4Y/QZ619/AhiVIJA/MH1Fcp8Nfh/p3wx8I2mgaSjeVEWaSVlAa4cnLO2MDcfb0rmPjd8d9I+Dmi4V0vfEM8ZNpZ7vuejzY5VAfxPaorVZ5hXtBeSQJcqJ/ib+0J4V+Gn2mxlvEv/ABCqgRabC2RIx7O3RcdT3HHGSK+NrP4yePI/iReeN7+9nn2EL5Ue4wW0ZbCxOnQRnkeuec5rmdL0bxD8TdY125g0S41S58w3V7BYxZA3tw8ZGeSTkYJ9+K9m8T/EDR/hl8KbbwDaWduNdvoRHrGqbhOglHPkyOOC+AAcfKvQete3RwdKglG3NJ6P9SXK59VfCP4q6V8WfCtvq+mxm3uMBbqwkXBRvVc9QezdCPfIrtHVZgkiyY2/6tz2/wBlvavlX9jXwnqmn3ms64RNb+H5rfyI7SRTgTbgzNET1QAfgTivqe4mFpE8zyxxBRlnlbaki+5PAPvXzmKoxp1pRg9P60Li9NTzj40fBnTfito0iG1EeuxL8j7tpJHI2t2PofwPFfHU+k3eiaudH1f/AEe4jl8mK5ddu8g4KSA8BvXsRz05r7/0XxLpHiS5uI9M1O2v3tMeaLeZXe3Y9AwU9ODXnPx1+Bdp8StJmubaWXT9YgUvOLdRi/jAyoyf4hjgjnseOnsZdj5Yd8k9vyMpwU9GfHs1tJ4deWIJNLAg8y4h8rIgy3DxnPK+o6jv61F9oK3b3lrIDH1Dv9y4HU9ehHv3960tY1T+yGFkbiR/KXbBfMm2aDPHlXKdmA/Meo4GKtnLZSSuIS/y/v7VOkikffjP07fzFfsGV5gsRH2c3qtn3Px7iPJZYeXtqK9x7pdH/kyDU9Lg1+Hz7TfFJEPMUBPngPp6lf8AIqCwvJ5Lj7NqFvH55X5X/glyPvA+v8jXUDSAI7a+tJ2RxmNX6jBHKSY/Qnp+tYeopBqVy1s9tLbpE372HvHwPnQ9+ccj8a+ljJPQ/PZ4bS73IvPthp72V6GnsnYqQ65MeOmD1/HtXgnxo+BYkmOo6eu2dlykm75ZB6PjjOOjfnXuUOpy6XfW6X6LOhO2O5K/LIOmW7bh3FatxaQSEwKiz2jj5oX6oDySp7/0rixmDo4yk6dWN0/6uuzOjBYmvgKqnSlZr8V2fc/PIW81jcS288bwXERw8b9QferlrIfL5+4f519PfFz4K22qQvf2SCM9Ip48s0ffa/qp9+R1Br5tvtKu9FujZXsHl3A5HcOvYqe4/wAmvxfNskrZfUbXvQez/R9mfseWZxRzCFvhmt1+q7oxPFQylmQekhGenYVLkF+R0pniZdlpbkDY4kwR1HIzmgS7jgDJ4zXzFnY+kT0RetRlBu2nB6VZRsHjgY7VTtnATBOD6VbPX/OM1i0ImOc4PT/Go5VO4FeUOc03ccUu4NwTxyRU2AGXPA69TtqvIw6en+z1q0MKnHcdqrPlicnkUICvv7dj+NByTkUEFcg8fSkJ555qyxVJBHcVYjAIBHfmq5GPenqSMDvSZMi0mDyDUmTkqV21XQ4yW9M8VNuBXPSsxGR4wUfYbAggjzHG1e3AqLQpAdOAxyGIq14xVH0i2deomx+ams3QGY2r84AJ43dzWy1ibL4TX6delSwsrYK81VEh2c81NExDcc1DRNi8iArj+Ij8OakXC5GR0qKNiVyB09alTAbd0z/D71kxDxgkUhBzzxRlSxx260H7uPSkBFcA9KgwAc/w45qRyznOeBTG7H5h2qkAwhQcE4FMIJJ6GpR8wyNuO3eoyD/tcenemNFq4f5C569fm9aqxqNuc1ZuW2Qn34FVFJxkdK0bHFDHUCTI3eua3E+WMHrnH+fesR2w2K2EU/ZwQeRjGfShimRXDEzEE81GxGR+Rp8pPmZbt/e7VXdnyFPQelSZhqOY9OnP95f0JrldoGccV0+qEtYXGH5UD+dc0cEYrSJvTOgtAVtYiRzs6mn5w2KZDkQx56bR/KnH2oZC1uKSQMj6ZqNzkHPfvS5AZR1B6UH0PasxkZJA5pm7jFPbPABzTCpGeelUgtYYxzweBioyAFIzUj4xx2qGTIXIpga27FvGudg2gFfwqqFwcdeasSkkpxxgCoApDjNBFxoHORQSdp5/wpWzuyOnNMJFBYhwMCmMA3I75pH9SaTBGQfrQL1Ez6cVDISpwB1qU9PmqFwfwqxk+jDN++dpIibr+FXZ2yvB9hVPSHRbict1EX9RVq6OGAYNu9aOpD3KsmQOvWoGcflU87E8DvVQ9eaFqCHMecEcUgyBkfjScY55IIrpvAfgmbxnqrI0rW+mw5NxcquTx0ROxY9BngdT79uHoVK9RU6cbyeyRhXr06EHUqStFbtjvBng+68XX/lRnyrSPBnn252D0X1Y+nbqff3TTNLtdFsIrOyjEVvEOFHUnuSe5Pc07S9KtdFso7OxgEFtHwEzk89yepJ7k1ZC9z1r9qyPJKeAp889aj3fbyR+NZznM8fU5Y6U1su/mwUb25NOJ+bimEHHBqtqeoxaVZSXMp4XgJ3YnoBX1M5KCcpPY+cpU5V5qEFdvRIreI9Y/smzCpzdSg7f9gf3j/Su7/Zk+A1p8Rri+8X+MJv7O8BaCTPfXM+QLx1+YxA+mPvEeoUcmuU+DHwl1j4/fESLR7RzFASJtQvguVtoAcE/U/dUdz+NfqDJ8JvDCfC6X4fw6ekHhx7NrPyR1AI/1me77vn3dc1+Q8QZ1zzVKDsvyXf1P3vIMmhltDmes5bv9F5IsfCvxlpXxG+H+j67oFv9k0e4jaO1g2BTGiMUC7V4XG3p2rgv2vPh3rHxG+Bet6XokZuNRgkivVtR96cRNuZF9WI5A7kYr4T+I3xS1nwlqmmfDzwXqer6Po/hW7kihcytBc3d4XzJPIOMAk4ROgXk5zXtHwg/4KCanoEseifFDS5rvyT5R1W1i2XMZHH72I4DfUYPsa+OeCqQccRT11vbrY+sTT0Z5X+y/wDtE2nwpGo+B/GulJqPgPWJW+2xyw7ntpCAjOynlkwACp5GMrzxUv7Rf7Lc/wAM4ovHPgS7fXPAF3i6huraUu9gCcqSy8lM9JOqng8817r8ef2ePCf7Sugy/EH4T6jYXfiALuuba1YKl7jnEi8GOYdiwG7ofWvmf4X/ALRXjv4BWut+EprJLnTrqOSGbQdbibbbSMCpZV6j3X7rfrXrQqe0lzw0f2k+ottGfWX7E37Teo/FO2uPBnimVrvXNPt/PtNQb71zCCFZZP8AbXI+b+IHnmvqaeBLiCSCWNJInBVkdcgqeCCD2Ir4s/4J/fA/WdF1K9+IOs2b6daTWjWWmQzKVaUOwMku08hAAAM9c8cV9r4yK+Xxqpxrv2W369TaN7akFraxWVtFbW0aQW8KiOOKJQqoo6AAcAD0ryH9oL9pfw58CNJeKdhqniWdc2mjwuN3PR5T/Ag9Tyew71yH7Un7XFj8Iobjw34aMep+M5Fw/wDFDYAjhpB3f0T8TxwfHv2e/wBlLVfiBrB8e/FQ3N2l0wuIbC8cma9Y8iSbPIT0TjI9BXFiK9DL6LxWMlZLZdX6DhGVR2X3nMeBfhN4/wD2yfFb+LvGupzaf4cjbbHNsIXbn/VWkR4A9XOfck19weB/Afhv4V+G00rw9YQ6Xp0fzSP/AByt3eVzyze56dsCsr4g/FPw38JtDjN3PDbFF8u1sIFAPA4CoOij8q+SPFXxp8X/ABx8UWeg2G/T7C8mWIWts5G9SeS578de1fnGLq5rxSnKivZ4eN730Vl37s4MXnGEy5qjH3pvZLe/n2Pum3uoL62Se3lEsDjKuhyCPrXHfET4v+HPhraE6per9rK7o7SPl3+g7fU1wnxW+Llj8D/CNho2los+prbiG1h6hFA27n/H86+J9f1zUfEerS6hqdzLeXk7Fmd2zyfT0HoK8vhvgepm9SVSs3Gmno+r9Dxc64q+pQUKKTqNa9l/mz2rx9+1t4j8T3LW+jAaHZIcCUYMzg9ie34V5Nqni/XdVkMl7q93OW5KvM2P51gwws86RCMvK5wE9c1798IP2WNb8Yzxal4jjl0jR8bo1PE0/sFP3R7mv2jEYDIeGMPzTjFWXXVv063PzelVzPOq1ouTb9bL9DmfgT8HdT+LPiGN5/Nj0K2kVru5boR/cX1Y/p1r7806wttJ0+3srOIW9pbxiOKJOgUcAVU8OeHtO8J6Pb6ZpVpHZWUAwsUQ7+p9Se5NadfzVxLn/wDbOIvTjy04/Cv1Z+3ZFkqyyj7z5py3f6IKQDnmlor4Zu59WFBPFLk0wkHFIBM5o/4FRSgZqtgYAZqQDFA6UE4FFwF96KAeaOferXmAc9qcoxRgikY+9WTcQ8migcdKOfz/AFpp2EHsKPbvR16U6mAgHrxXN+Pfh3o3xH0STTtXtxMCD5UyqN8R/vKT+o7102TQPau7DYurhaka1GTjJbNbnNWoU8RTlSqRvF7pn5+/Fv4A+IfhhdPcorajowJ8u8iU4C9g47H6/nXmEcrIsisOv8Pp7iv1NuYIbqJ4p4kljfhkdQyke4PFeP8AxF/Zf8J+Ngbiyj/sO/OcSWq/ISf7yf4V/RXDniXFU40Mzjt9pfqj8ezfgqanKtgnp2f6M+F7eeWCXejskgHDr79q+lv2ef2iZdHubbw94juDLYSkRwzu2Wtz0wT3T+Vcd4t/ZP8AGnhmOSXTrca5AvVbZvnx2IU85/OvKL3TNS8P3AS8tprKUNtBmQqQR2INfo2OWTcVYWUac4t9HdXT6eZ8Vh4ZjkldTcZK2972a/I+i/2qfDdx4W8ZWPi3R7h401FR5vltwZAPvKw7kYNSfCz9rK8054NO8Slr+z4UXj8Sp25/vD+VbPgK8i+OPwP1Dw7Owl1nS4t0S/xAjJjcd8dVr5dvbGaxv5bSUKLlOGboH9j6GvlslyfAZrh6mV42N6lNtKWzt0aZ7WOx+JwdWGOw0moSV7dL9U1sfo3qGn+FfjJ4QlsruK21vR5+qZ5jbs6HqrDqCP5V8u654a8c/sj+JP7Z0K5l1nwdcy4bzMmNwTgRTqOEf0kGM9/SuL+Efxd1H4b6uHhLmydws1szcj8K+6NG1jS/HvhpJ1WG9069hxLbyqGSRSOQR0NfL4mGP4LxHJUfPh5PZ/1oz77Js6o53S5ZLlqR3X6ob8LPijovxV8OjUdIlbfHhbmykwJrR/7rDuPRhwa+OP2sPgj4h8M+Kb3xNFe3Wp2Wqy/8hF3zsJ6Qy9lx0Vuh6HB69d8Rfhbr/wCzl4mTx74Bu5v7ATPn2hy62yk5McoHLwnoG6r9Oa+g/hj8VPDnx+8ETkW0bu8Xlanolzh/Lz3AP3kPZh/OvvMDi6NWEcbg3zRlv3Xk+x7kouD5JHyc37TNlpPwptPCPgfRLnwpOF8nUL93D3Eb4AZkPBOTnJOCBwAK0PgV+zte/E2zOu+LS2neGExLJ8+0aoAch0P8CerdT0FfQVl+yN8NofEMGrfYLl5Im3RwzXTNAR/ddT1A6YJ6cV83fGH42ax8WfEt74O0a2ubDQrOX7Pb6fZfLPvRtqSbV++pxkJ90DHfmvoKWIjXvCgrN6yb6GVrbnqPxC/apstIht/D3gjbp+lW4+zx65DEPKjZTt8pVx8q46MRk9QCK8zstf8Aij4SuNQ1jW7nUNT8LXshjOn37NPDdwkbnKbsgjH905A5HAr0n4e/BnSPhppMHib4p3Ns9+5K2ujBgVvGxld6cbn4zjoDyxzXG/En4x6v8VtWs7CGye30RZkFjZ2ybp7OcZUCQL97PQFRgDpzkVrTp078sY3XWTHfueofC3wkmq/EHwv4r8FwPpOhXFqWmu4pWcT7flltrgMfvbsAHGQAD7j6mQC5yMbdv3ov4oz6j2ryL4NeGZfhJ8MI4vENxDaXEssl7eIGCwoznO1MfxYAyB1OcCvTtD1ix8R6Va6vpV4l3YTxiSC8j5GP7rDr+fIrwMVLmqNrZaXHc8Z+O3wQstXgvvEemWkKXTKZb+COLIvQMZbaMZcdx1zyOc5+XdS0Z/DGoxtJcTtpaxkGFlJmtGDZUv3KA8BvfHWv0djSK4WSORRufl4c5B91r5i+O/w1h0i6klnUjTro/wCjzv8AdLghvIkx0BA4zwRwele5lePlBqDeq2OerSjXg6c1dM8EdjHdb4in2lwpZEYeVcqTnORwH54IqpNaeekl7B8i28hjRA2Hi9mHce1I3hY+HLi4vITcXdkWYz2Zxusyfm8yJR1T1H8OfoTaDWz3NnLLcJBcXQxBIzZWcDna+OM9s/nX7DgcZHEUk1utz8YzbLJ4Ku0/hez8v80ZOo6G2qPPwgkeMFrd/uSgdHQ9ASPSqFhOdIS3WWRpLNf3YnP3ojn7r+3vXYXGnJ5EgihkKK/mTQ7/AJo2PeMnt7d/1rF1C2kuWM8ZWCVVIEzqPKuB3VuwYdCP6160ZX0Pm6lFJ36k9tf29wrxFAZ8NlB92UD07ZxXkvxR+Edlrtg89pAWjGWwrYkgbuR/h0IrsIhNpx3iN3sid2zb89vnuO5X09P59NZ6zZ3VukEoV7uVgof++p9ayrYeFaDhOPNF7oxp1J0pqpCXLJbM/P34meHbzwzDHFdR5Hm/u7jbgOMdPYj0rDTBjjcdcc19v/EH4a2PiaG4h8hZreTiRJM4yOm0jnjsR0r5K8e/Dm+8D3krgPLp4OBL3iycBX/ow4NfkudZBPCXrUNYde6/4B+oZLntPFpUaztNfc/TzOfgZUkBIzmraShgMcA8/N2rMt33ODng1oLh1B7/AK18HJW1PsbkpyAO4/vVBcXDRoCOeRmnuDt4x67VqN4wwGSeT+WKzGLbzmVS3RBnO6laQ9eP+A0gQrxn8fUVGecGnYBOWGRxk/nQ5Off17U1flO0dOfvUM/Gc9aRYuCDgc+9PIIAK89qZkZ3HpUy4HT7lJslodvGM785/OpAQ3fHeoVBK5HapLZwv31yP96pEVPFBaTRQR9xJlOPc5GayvD5/cSjrgg+9a3ibL6FOw2gGRDj6HrWP4cceXcq3XK1cfhNo/CapHzcntT0IHPrTGzuwO3HNPjIycjkUmI0YFDIMmpOgx81RQucjj5DxtHvUkmfnX/x6pe4mKwBHPbtSdR8wx/wKnqd5BIwen4CkZSy4HfvUiIWUcjtj+GoiuPl/H6VYY88bTk4+Wo3IbD96AGFQBgngdKjOWIOcYp74YYqJyWY5PSpYFm73eTzzz+RqojleoGf0qzeYZcrxljx6VXj59zXQy47EUwAPymtlTvt0BORj9KyZSA+CMGtaIERDG3GM+n5VPQUyB1K8nmoy3HH0qSfIY4ww7Go/wCL0J71JFiDUUK6dOxHoD+dc65wCfWui1jC6ZKp9VPPrnpXNudw59K0ibU9joouIoxnOFGacSQQc4/3qFBMKk91B/TNBGeozUtkEbE7ulGeMUmM9O9ISQVAosBG3XPalyOn5UE/OKbJ3pgMdip4/Go3G7p17U6RSMdwaFJDpgdSBTQGlcMcgAcKAM/Sod2KmuM7mzxg43VXOOgqbEjS3zAlVNMdvm46GlbPLEGmdMryMetMoR+uPSkZh16n+7SMeKTryelOwCMR1HaoWPGDUj88Co24Of1qguXdFYLLcEpu/dgD8/WpZ3yxB5wPu1DozBVuTwQAv4daWZhvJFK2pL3I3I2+lVpMHnpxUrZzW/4L8ET+Mb8L88enxOPPnXjC/wB1c9WP6dTXdh8PUxFSNOlG8nsjmr4inh6bqVJWit2N8H+Br7xhPvRHh06JwlxebeAcZ2r6sR26Dqff3vStLtdD0+KysYhBbRDARe/qSe5Pc0unafaaNbR2VhbrbWsf3I1yfxJPJJ7k8mrHRs1+2ZHkkMvp889aj3fbyR+N5znNTMKnJDSmtl382IAKKXpx60cZzmvrtj5QQnAYk4AHNcZPFe+PfEthp+mWst5NPKLeztol+aR2OOPc+/QfjWh4v1kFfsEJ+c/67/d/u/j1NfYP7A3wBFjZj4k65BvuJlaHRoXX7iHh58ep+6vtk96+B4hzZYam6cfn5voj9b4VyS0VjKy1ey8u575+zj8D7L4FeALfSlEUuu3YE2p3if8ALSUj7inrsToPxPet3RvjZ4I1z4g3/gq112B/EdmdrWz/ACiRwPmWNjw7DoQOQa6HxDr+jaLD5Osa1Z6ObpTHG1xdJAxyMZQsRyOx9a/Or4//ALHfi34WXM/ifwvcXHifw0ZDcC8tmLXtsCd259vLgH+NPqRX47SprGVJOtKzez6Nn6s3b4T6B/bS/ZZHxB0y48beGLTHimxize2sa/8AIQhXvjvIo6d2Xjrivlfwz488C/EjwJe6J8TknsPEel2p/sbxTYRZuZQo+W1nH/LTnAVm5xwSMV6v+zz+3tqPh6S20L4hvNq+jgCOHW413XVuBwPNH/LVR3P3h71R/a8+AWlXunH4t/Dl4NU8NX587UotOYMkTk8zqB0Uk/OvVW5xgmvaw7qUGqNXbpL9Lkt31R86+B9W8YeCM+J/DE+q6RHbyiF9Ss9wiDkbhG7D5SSP4Wzmv0m/Zw1DWvi78P7PxR8Q/CmjHU2YfYdQNovnXMQ/5bMpU7Mt0wfm6gAYrjv2DNUufFXwLu9D1fw1bQaJZ3Dww3ZiXytRD/M/mIR87qcAv0IwOor6eihSKOOKKMRxRqI40RcBFAwAAOAAK83H4vnlKnGKTT36lRWlwzngcD/Cvl39rH9rFPhpBP4S8I3Cz+Lp12z3afMunKfzBlPZf4ep5wK0/wBrf9qOD4P6VJ4a8PyJceML2Ll15GnRt0kb/bI+6v8AwI8Yz55+yh+y7Jbtb/EHx7A93q9yftVjZXmWYEnd9olDdXOcgHp1PNeBi8Xh8rw7xmLe3wx6tmsKbqysturD9l/9k8wTR+PPiHGb3VbhhdWem3WWKMfm86fd95z1Cnp1PPFeyfHr41QfC7w8fsxin1i5zHBGzfc/2yPQfrXoPibxBD4e0a91O4kCRW0TSsX74GcfU1+bfxB8Y3XjnxVf6rdvv86QlU3ZCLngD6Cvz3J8NiuNszdbEu1KGvKtkui+fU+d4jzf+yqCpUvjlt5eZS1/xLqfirVpNR1O8lvLyQkl5WJ/D2HoB0r3v9l/whBoum6z8QdTGy2sIWW1LcDcAS7An2wv1NeF+CfDFz4x8U6Zo1oMz3kyx59Fz8x/Ac197+JPhroUfwztvCUl+2n6RBHHGZkcRlwDk7ifU9a+84uzDDZTh6eV4dW5rX5Vsk9dO7PzvIsFVx1SpjKrvy6q73b8z4P8Y+LdQ8f+Lr7UJQ889zKSscWTgdlH0Fd18Ov2avGPj5op5bb+ydPYZ+03mQcey9Sa9z0zxF8G/g9u/s/7NJeQ8NNGv2ibj0Y5H5EVVl/a/j1G/isfDHhqfULuWQRxLLL/AKwk8YVQTn8a8arxHmMMKqOV4dwjFW5pKy23PRo5Xgp1vaY2spSb+Fa3+Z6H8MP2cfC/w4kS7aL+2NU4/wBKvEB8s/7C9B9eternJ4rP8P3Go3Wi2curW8dpqEkYaaGFiyxk/wAOT1xWhX8/5pmeMxteTxNRyktL3v8Ad0sfs2AweGwtKKox5U9bf5gBilAzQOTTq+fueskJgUhOaU9KY3ShIAJ6im0UoG44qlEBQPWlpwT/AD61FcXMNnGZJ5khiH8cjBQPxJrWNKc3ZIpJvREn9aD6Vy2rfFXwhoztHd+ILKOROWRX3H8MZyfauduf2jPA1sG26jPcspx+7tnO/wChIAr0KeW4qorxg/uOqGCxNTWFOT+TPTAMU8DA5715HJ+0/wCEI0ykeoS+y2+CPzNM/wCGoPCm3ItdQOcZHkj/ABrf+yMY/sM6FlmMevs39x6+cAcU2vNIv2jfBMzIDezpu6k2zYH161r2/wAaPA90yquv2wz/AH1ZcfXI4qHluLp6uD+4xlgMTDWVOS+TO096Pasqy8WaHqLbbbVLKYnGNkynOfxrVyh5EisDXPLDVoP3otfI5XSnHSSsOHTiineWwGMc+lAWo5JGdkNpf87qeEyKYSqfeOB6npihUpvRD5RKbM7wwSSxRNPIqkrErYLkDgZPAJrI1PxroGixl77V7KFV/vzDP5Ak1yGrftD+ENLLpDPPqLr1+yxHB+jHAr1sPga8mrQb+TNo4PEV1anBv0Rybftd6Fpupy2Wq6HqGmSwSeXKHwWjI4ORxXSWHxV+GfxSuE06d7W8lnHyw39rjePZiMZ/GvCPjH4k0j4u6jBc23h42d8uF+3I5M0qj+GRVGD7HrXF2OlQaODBBB5Djhl3fNke9frtDJ8EsLGpTcoVOyeiZwYXhTN8RWf1lx9nfqru3oup9S6LbfDP4WeJJLnRrpLe9u8WhtrN2nAJYEDAzjn3rxf9rD4YpoWvHxLp1t5dpeHF3bp0EhP3l9M9x6149rXjC8TWYE0y7lthaNuNzDx5kg6Lntjv71r3Xxg16+0GfSNQvZL6zkPPn/M8ZzkEE8kCvtsg4ezLCYmnmEZuV9JJvVo/MuNq+VYPmyugryjq5K1k+yRx0MhZ0kR+n3ZX/wDQWr6c/ZI+IPl6nd+HLl3jjuP3kcLsT5bjqV9iPw/nXzCsjM5xh9+Mp0En+BrqPAOvN4X8T6XqcU7xi3lUiTvHg8qw7j2r9L4oyqOaZZUpyWtrr1Wx+QZNjp4LGwqR76+nX8D9JXhjmgeCWNJYpFKlHXKyKeCCDwc9xXyV8U/hhrH7PfimLx94Hlmj0BJP38C5b7BlslXUcvbsf++T+FfVNpqUepaCl9CRiWHzQA2eq5BFeUfC3452vjOa48N+JEtjeyF4Y5XQCG8Q8FHU8BsHGD1r+YuHMVjssr1JU481OGko913t5dz+iq+NoJU1N259n0+89D+FPxQ0r4r+Go9V04x+eAI72yDZMbkcgeoPUN0I/EV8hfEHw94i/Z2+LcfiHTraOcAyyaZq11FuhMb5Bil6DI3euV4PIrofF/hbWf2TPiDF4r8OQTXngS6lxPaIxLWwY5aFv9jPKMenTr1+tfCviLRPiR4Ys9VsDBqdhfR+YomUOr+qkHo4PBHXNfuOFxdJwWJw75oTX3eT7NGEk4y5XufAumS+PP2k/iNcWt7p1zPcoAbhWciCyHG2WN/uoO4C53dOeo99g1LwR+zFb+VPd/8ACW+PJ4mj+0BQqOw4EbEcQjoDk7iPvdc1kftP/FzxT4Su5/Cmgw/8Ihp3lZi1KwQefID04AAVCcggfN79j59onwXvH8KSeJ/HgfRtObk6eOLjVXK5RoQSdhPXcc4GTgjNe9F+3hFyfLHoluydmyDxt8XPEfjaeeXxCJ5dHjbM2nWygHTmzhZIhkbkz/Eee2RwT9P/ALLWl67pPgmW/vSsWm3zLPYxv8vnoRhnYHhCTj/ePPBPPyz8ONZ8O6bqSa34pLR6PbThdNto/mnlYAgQzdQEGOWY8+4+70/iT41eMvizr1vpWn2c/wDZBY7tC0tOPLXAWWOTqxB56YGOOOl4qhzw5KcVGPV9F/wSU76n3moSRQY98YU8/wB6JvT6GoPEGhWXi/RLrSdUt0mguYyGR+nsynsQeaxPh6mvx+DtN/4SF4ZNYSIK08ZyJVH3fM9HxjPbPeuoiG9SACCPvR90PqK+U1pyaT2KPifx54RufAWqy2GoGR4IDtivE++gOcBvVSOh9Dg9xXBT6fLb6rbpb2EMRwZRAuAkgHAaLOdpI6qDz9On2T8cvAV14u0JNQ0pbd9Vsj8y3CkpcW55kiIHU9wOOfQ818i6vYxW0N4UiaOBfvWjPmW0bs8ZI+ZPUcEcd8V+h5NmLi1L5NHj5pgY43DuD33T7P8A4JjWutnUBJNBA8UUDlYrk/Nh93Q/7JxyD7Y9Ks3ljJcQyxyxpvkQGWBOVl/2lPqPb9adpUSLFbldgkeMCKX/AJZXCjoGB6EHp79fdt3fPCkix5QPJkY5e3x1Pbr2r9SpyU0nHY/FqlOVGUoVNzFu7A3pjeOfypLdfLjmdfv5wAr+2O5/GuQ1S0ltJHiRZI5BIBJbcnJHdD+uK7ia5nQpLCvkGRSN/aUcdewPrXO3pefkpJlScL94pj39K7abdzxsSo7dS54Z1+K4tY4J7hkaPKxu/Jwf4T9KxPHng231qKUmBHwpDDbneD0wO9UoY5Ybt2jKC4ByFP3Zfb61qad4keZHhmT5B95d2CKqdGFTRnmU63s5b2a2Z8n+PPhRceHp5L2wieSzU5lg/iiHqOpZR37j6VxUBMrZQ7we9fauv2drqAd/LMpkHGFwEwOPxr578e/CeW0ne/0qJw7EmS3UcNnuvOB7jv2r8uz7hprmr4Rabtfqj9OyPiRTaw+KevR9/U8yfO0DpikcKM/d4P8AepCdrlT9Dnr+Of5Uu0AAEbd3Fflzi4e6z9Ji/aaxEJJUkd6hJO4g/wDfXrUwGN/GfemYyAf881DNCE5xk8d/wqJ2HX2qycEZ9f51DswMnFIATIABNPPLc9Kii47dalUgnOPrQJoliyMgdDUxQsfTioYWVRzySatMVClxuI7CoegyhrcWNAuwfVSPzrF8OMBLOD1IFb+rkyaLeADgx5O7PqDXP+G8SXE6EZ/d5FXH4TWPws2M5fjbzTgSOTx/s1FkE09OuOtHqQaCAoAPzqY4HfgjNVUk+bAJbip9wAA9f1rNktE6EIPX/Clcg9D0qFSCxxx2pdw6HmkA1iFyOmeaibkfWpWwSQc47etQyDeDj71ADJH/AIffFRkFj057YpeNuBx6U05zkU7AWrkHhcNx1qGFgBgnpk7ferWq4iunI6EdqqREKc5rS1zSIy5OZCw64Fakah4QQ4zgVlzvk5PYVfiYiFCGHIFASGTr85IPNQlwBgdjUsuWY5NQgZbB4NQZhq7BdHAYt87Lt+Xr61zjHaOR81dBrOf7NjUnIEnH1FYEgU8kZ/2a0jsaw2N2Jf3aL24/DNSN6A0oAMcZBwdo96ZIMnp/9ahkX1GkgnJqN1MfzHnNOPzcdDTWHHXikHmNZdowOf8AaphxjI4zSmQYI7mkJ9aCkNIHU8+tNQDz4iP74/nQwAOBSwHFzF97/WDn096qxJclwWfIxzUZZR0PPYU+4O04qFpBvx+FKxI58d/SoXf58EE/yoY8cjNN6n/PehIbEBzgnrSHk5pcDNGQTVDE4FV5MgnNTk5yPSoXbPWmhl/R8/Zrw/7o7Y71GwBbPTPepdLjMtnOQmfmAG31xXQeDvBtz4t1DywzQWUR/f3I5x7L6sf0612YbDVMTUVOlG8n0OHEYinh4Sq1JWiiLwf4Iu/F9zvQ/Z9PjbbNct1zjO1B3P6DvXuml6XbaNYQ2VlEIreMcD+ZJ7k9zRYabbaVZw2VpEkVvCu1Qq4/E+pPUnuasA9vSv2zJMlp5fT5paze7/RH43nGcVMwqcsdKa2X6sAO1Ko5oAzTsDvX1yR8s2J93mquqagNLspLkjfjhUPdj0FWwpLhR3rifEN7Jquqi1t0Z44W8qNAuTI5ODge/Qf/AF68vMMWsJQc+vT1Po8jy15jiox+ytX6HoH7OvwYuPjp8TrPTbhHOjxN9s1SdONkQOduexc/KB9fSv058a+I9O+E3w41TWEtlj07Q7EtFaxLgYRdscY9MnC1xP7LvwWh+C3wytraeJf7e1ILd6nJ3DkfLGPZAcfXJrvPiN4JtviN4E13w1eSGK31S1e3MqdUJ5Vh7hgDX8+5hjni8R77vFP/AIdn9EUKUaUFCCskfmt4c+GfxE/a+1rxZ4riu7G/1GxKGWC8uNhw+SkMS4IVQBgZwPU5Ne66Z8SdS/Yq+D/h/RtZR9d8X6zOb2XRLm6Ji060B2lVIztJ9uC2ew5+fPEXgb4nfsneMv7Qje60p0YiHWLBi1pdpno3Vee6MM+nrXVab40+Hf7Rvj3T9R+KF/f+EtZYJDdXlm+bC9ULtX72TbtnqRlT7Zr1HTVSzVnBa2S19Afu6He638OfhZ+1vbT6v8Pr2DwV8RHBln0C8wkV4/UkKOCT/wA9E/4EtYP7Lvw5+LPhL40T+EJbe50TSgpbXbXUIvNspbbocA5V2f7qleeeeAa8y1r4JXEfx0l8HfDjX08WyxbZrK/tZlRgNodhvUhS0YPJU89ueK/UfwXoN74b8J6Ppup6rNreqWtpHDcahP8AfuHA5Yn68D2681x4uv8AV4ckXdSWie6NIrm1NDS9IsfDmmW2maXaw2GnWsYjhtoECpGo6AAV5P8AtOftAWnwH8Dm4h8q58SagGi02zbB5xzK4/uL+pwPWu++Ivj/AEr4YeDdT8Sa3L5dhYx7ti43SueEjQd2Y8Cvgf4YeC9d/bE+Mmo+L/FYkTw3aShp0ViEEYOYrOM/T7xHbJPJFfP81OjTlicRK0Y6vz8i7OT5UdF+yt+z7ffEPxFJ8UfH5e/tp52urSO85N7PnPnOD/AD0HQ4x0FfW2jfEnSvEfi7U9CsZHuZ9PUNcXCLlEYnG0N3I714z+0d8b08C6fH4U8OGO3ujAImeDAW2iAwEUDocdPQe9M/Yx0uWLwnreq3BEhvLoRrKeW+UZIJ9MtX5VnsMTmmGnmWJXLTWkI+r3PNjm9NYyOCoatXcn6LYX9svxmdH8K6fpEEpjl1CUmRdpwY19D9a+MgcHHrzzXs37VPi+bxJ8TbmyaRTaaWogVF6ZPzEj8a8aChzgYOa/ZOAsuWByqMpK0p6v0ex+RcSY367j5tPSOi+W53/wAL/ii/wzmvL+xsIbnVJYvJiuJ1yIl74A7nuc9KzfFfxO8TeO7gvq2qzT5/5ZK2EH0UcCuTIEZwD9a7b4ZfCjXPiXqf2XSbR3jUjzrt1xFED3J/oOa9nMcJluGnLH4pR5kt5dEu1zycLUxtaMcNQbab2XW5z+kaFf8AiPUbfTtNtpLy7nYKsUakkk+or7h/Z8/Z8tPhfpw1TVES48RzjJPUWwP8Ke57n8K6L4QfBDRvhNYfuNt/qsgxNfygAn1CD+Ff1PevSOvNfzrxXxr9ejLB4H3afV7N/wDAP2Ph/haOEccTitZ9F0X/AAQPXikpQD0pQMV+NNn6YlYAMUE4pSaZUjEJxSZ4xSt0qG6u4bG3knuZRDBGC0krtgIB1JPpW0IuTsikmSgZrz/xx8cvDPggyQeedV1BODa2bAlD/tt91f1NeRfEP4xa38R9UPh3wgs8dkzlSYOJLgA/eJ42J+I461yV7pPhvwAI11Ir4m8QDmS0glxa27ejuOXPqBX6LlHDEsTH2uJfLHtt97PrMHk0fdliG7y1UVu13b6I62++OHjvx1PLB4dsHtLduMWkXmOg9TK3Cn6Yrk9Y8LazcqkvijxRaW3OPLvb0zyfTYueaxtf+J/iDXoPsv2wadYDhbKwHkxAehxy34muTB5JI5PX3r7ujgsBhfdjC9u2n/BPs8NljgvdhGHorv5t6XOnfTvDFoSjaxeX6j+K1swoB9izZx+FVpbjw9ECqWWpSnGRuuEUH8lNYYJUZz1/ioOD/h6V1+3pr4aa/M9yFCys5N/h+Rpm907jbp8ifW6J/wDZagkuoMnyrdo09PNyR+NVegx1zQeMUfWF/IvuOjl8y0s47BufpzQZc8nt0b0+tVkByBUoJB46/wA6l1YveKBxRKzKRjH/AAH0q7ba3qEOPLv7mN1xhkmYf1rNBxz6dPanckEELz196hqhL4oGEqFGW8bnWWnxE8XQnbb+INS+Xn/XFsH8c1qD4mePJ5Aw1m/3EZ2rtAI/LFcHGQAO2Oj/ANDTlyckbgO49PpUvCYKesofgjkeX4WTu6a+5HoK+LPiFqz4TWr8YGMm4SMfjyKpy6T4i1UyLqfiSGJCclLnU859TtBNcRgsRzn+R+tKAODjGPzFbQwuAp7Q/JfoZPAU7/u4xj6JHY/8I5oNl5ZvfFUMrEcpZ2zSFx6bjwD9asW+r+CtJH7jRL7V5B0e/uAir6fIvUVxYctwB15I9aPM2nOceh/xroVanS0pwXz1B4OP25t+jt+R2V58R9VmsZrOxhs9Js5eGhsLcISvpv6/qKv/AAv+FV18SLuQTPNZaTGGD3kYG4MRwq56n19K0fhR8Gb3xtJHf6ij2ejA5PZ5v9wddvq35V9SaPpFnoNhBZafAlvbRDCxp0//AF+9fJ5rn7w65aTvL8EfJ5rmdHCQlh8Nbme7XT59WfB/xM/Z68QfDR550iN/pYJPnQ8jHqR1B9c15mkh2gnMYHSVumfQ+9fqLPbxXUTxyxpLE42sjqCCD1BB7V4b8UP2UNE8Xebe6CU0e/YZNtz9nlP4cqT+Vfd8M+I8Fy4bMY22Sktvmj+Vc/4Sq1ak8VhnzN3bTet327nxiH8uMuinY33k7of7y/4VbsZ2S4SQMJJH6bsAS+x963vGvwt8R/Di4EWq2UyQDiOdF3LgerDiuXMjRyyJgfNyUGOv95a/fMPj8NmNHmozUovqnc/JamFrYWdqsXFro1Y/Qf4AeIB4k+FGlMMiW2U27BvvRkHgH8K+T/ibZzeE/ihrMEKmB1ujIIguN6n5gyn/ADivZv2MPEa3Oj6rpUkrPKhW4jdv414VgfcHFcR+1jaJbfEbzQuIJoULFfvRyYxn1wcc+v1r8FyWlHCcTV8FNXjUT9Lbn6fmFT6zkdKunrBpHs/wg+IenfFXwbJ4e1wreXDQmFml589P9of3h+teSeF9c1X9k34t3mhag7y+ANTnEvl7s+QDwLiIdeOjoOgH0NeU+DfGF54P8Q215aSbLsEHAb5LhT1+h/z7V9i+MfC2nftCfCm3ltpBbaiqiexuj960uAOUb/ZP3T2IOa9HG0Xwxj7NXw9R6r+V915Hr8PZq8youhVfvx2fdHqV5oWi69c6frk9laard20RlsbzYHEikZ+UnjJ4wfX86/Pz44/FnX/it4yvGutMms7DTWdbWwWUrNYMpwGbPJYkfNxj0xgGvoT9lb4q3lnd3fw08TJ9n1XTiws4ZOPMReXRM916gf3enTj0fxj8IfAtjr9/8R9Zs1uZba3MhLt+4OBzvTozHgfNkD6V9Thq0KFS795W91rz2sfU6tWe58q/CH4AeKviddm81O0j0zRJFDT39znyr2MDO6JDjk468AHkeh9xT4s/DL9n6yXRPDEb65fxL5cl6MytbAtgLNL/AHdx4VRj8eD4R8QPjD4w+NWpXGhwQ3lvZ7sDw1pmQ6KPuupXmTAwST8vtjFXPC3w3stB8X6Hb/EnxAmlXl6ywCwtk82WcOcKt4/3IcggEHLc54617M1Kqr1ZWX8q/XuStD1LS/2xPEMGoR3NzpWny2TZkls4g8Zni/vxMxI34BOwjkDIPWvqPwj4x0rx54Z07xBo1yZ9NvI/Mim6NGehRx2IPBHY18rftBnwn4E0RPBGgeEtklttuJJ+fPtlPJeNjlpFOME5wMdjzXp37I5vx8PLiWco9vcXZlsrleFuoyoDEjoDuyM8ZI6evkYqlTlT9pTXL+poz3lQJH2uPmPJT+Fx6ivkD9orwDJ4W8WJexFrbR5Vee3uQ3EUpOWjfPGPT2PORX12CMHAbYDyP4oz7e1cn8U/BiePfBd/pZjikvWTdbl/uu45AP16GuPBYh0aqfR7i9T4RtXS4knhUN5ZDSXFj0ZHxy8WfXuuf/rVzc7UAeXzY2OIbpVwcAY2uP5g/qKk8QbXMqkPCbcmGSLZieCQcEZXBZc/l6A8HFgnmaAi58j7e7BmA4inB/u4P3sdxX7ZkuJ9rD2beq29D8t4owTozWIgtHo/XoaN1LAId88eYzzJD/Vaz7hY4oxNA7OcjD/3M/wt/nmnfbTar5MsjG3JAjmb70TZ6HHaqd3dvbS7kPmCUdYm+SUD6/yr6yKPzWrVVtSldWkVzvDgB/veXuwc9yp/mKwdRTbNvD4fG0OvcehrUmulv5IysWzaDjb/AMsznjnuKjW1E58mZF8z25D+n410LQ8WX7y7iUre8eAjIzjgpWrqWhQapaZgkWST0ZuAfQ1TvLOKKUFDmMjj1yOoNSWmbBA8RxK3B+b5XH+NElfY0hDl3R4t8QPhN/a0st5YeXaX6glkkbasuP4Sem70Pfoa8VvYZbSaW2mjaKeNtrRuvKH0r7ZnmstWjeI/fY7Sy9iPrXlvxJ+GFprsg3f6NeoCIrnaSB9QOq/qO1fnmecORxKdfDK0uq6P/Jn32ScRSwzVDEO8ej6r/NHzovIxjPNR7lK4Bx6LWhrmhXvhnUnsL+Py5l6Mpysg/vIe49/zrMfIGcZHQHtxX5DVozoycKis10Z+s06sasVODuns0RvIenemSEhcdc4ox9PrSMw/D/arnaN9xVfH1FSK2etQod3IPTinjANJoZMCVIPXB/SrivsUEDvzVWPawOepp6Zbp061nJAJqn/IMuWDMd0ZH3vaud8PShbs43A+Wa6SZN+m3KZy4iY/pXKaGxF6PdSauK0ZcNmbbtkkjjBp6OzZIPTNRTHnpknr9afZ4bIPXrQxMuR5Iz1/2qtcBNp5qBAcbR0P8NPxxgmspMTHqCWyPxp5JR8nofxpgJ4B5zTiR3/+vSEMYHOSaizu5HNPDnHAphPy4B68GgCMsC5Kn/69J0FJtHJJx/WnNjvVAXtTY+cN45IHPbpVCLDDIqzfuGjCA8jp64FVFJRcVbRURJPukdx1rShx9lQkrjANZdwxGD645rUgP+ihT1P6+9BUgYeZz0yP73FQr/rAfl4/2amZ8dOtRvzyeuaTMyvrbgabAN6/NLn9KwGwOM1v64QLG3B5BkIx+FYMoxg9qtGsHpc6NcNjGeFH54qOQ44/iNByTnpxTHJ20mZoj4XjpS4/2utNJyeDSMTt/nSGMYAkEHrTfp3p8nNR8EjPHamuwEb56mn2wD3UQB5LCg/NxS2g/wBLjYdRn+RqhvQs3DAtn9KgJOafIw3HtUTHac0CFxkcU3GelISMUmfTj/epWBCk+tMpC3NPmURyOAQ4HQo3FUkUhjEYIFQOwQA1KRgYHGK6fwB8O7rx1dSOWe20q2Obm6PT2jTPVz7dBya7sPhqmImqdNXb6HJiMRTw9OVSpK0Vuyf4f+C7zxbBIUP2fT45sTT7vb7q+rY/LvXuOnabb6PYx2dnGsVvGMBR1PuT3J7mnabp1ro9jFZWMC29pD92JOnuT6k9zU4Ga/a8jyWnl9PnlrN7v9Efiuc5xUzCpyx0gtl382NA45owaf1NHfmvrj5a40cGl74peCaQDccd6bLirmZ4h1E6XpjsjASzfuk+bnnqw+gr2H9hP4Ip4++IEvinVIBLonh5laJHX5Z7sjKD3Cj5j74r581N5/E/iGC0sozcFpFtbWJOTI5O3j3LH8q/WH4GfC+D4O/C7R/DiALcxR+dfSf89Lh+ZGz6A/KPYV+QcUZm23Sg/Jfqz984Yy1YPDKpNe9LV/ojur/ULXTIDcXt3DZ24ODNcyqign1JIFPtp4L+1S4tLiO5t3+7NA4dT9GUkH86/N34i694w/bG+Ol74a8P3MP9mWJmGnWd3MYYEiiOHlbAO53PPQnGAOK9C+GmneJP2NPhV4x8T+KS9vq13OumaNojXXm20kudxn2qSCO+QAdoOetfn9TA2gve99209T7NTv0PtjV9GsfEGm3Gm6pZw6hYXC+XLbXKB0kU9ip4r4/+L/8AwTxstUvZNR+HuqQ6QJDltH1BmaEH/pnIMso9mBA9a3PhB/wUG8NeJFgsfHdl/wAI3esAP7QtlaW1c+pXlo/1HvX1TpWsad4h0yDUNJv7bUrGcborm0lDo49iCRn2rG+KwEu34plXUtD5m/ZS/ZDu/gv4il8U+Jb20u9ZWF7e0tbFmaK3D8O5YgbmI4GBgAnk19RnJyR+NAOSBXzd+218dh8MfAX/AAjWk3Hl+JPEEbRgxthra26SSeoLfcH4ntXM5TxdROWrY27LQ8B/aL+JOqftQ/GfTfAPhBzPoVjdGCF0z5U8w4luX7bEGQD6ZPevobxRqOifs2/CG30bRAI/IXyoM/euZz9+R/Uk8n2wK5r9jj4Hj4a+AJPE+q22zxDrcQaMP963teqLz0LfePtgV4T8fviNceOvGdzB5i/YLBmghCN8pIPLfUmvk8Q3xDmccuoP91T1k11fU8PPMw/srC3Xxz0XkcFq+q3PiHVbm8vZS9zcyEtI/qa+4vgrap4A+BmmT3XKLbvey4XrnLfyAFfD/h/Tpdf1yw063TM9zMkQG31YD+tfd3xosbvRfgveaZpVpNd3At4rIQ2yFjjhWIA5xxWvG1Wnh4YbLo2UXJadktD4jhuEqjrYx6tJ/ez4N8T6o+v+ItU1Nw2bqd5TnnqTVPS9PutTu0trK2luZ3+6kakkk8DAHrXvfw1/ZG13xF5V34kkbQ7JwP3J5ncH/Z6L+P5V9P8Agn4YeEvhXpeLG2gtwPvX1ztL5/2nP/6q9fF8cYLKcKsNhVzzikklsraas5sLw3iMdV9tiPci9bvf7j56+FH7H97qSQaj4vkewgJDJYR4Msi9fmbov0619X+HfDOleE9OjstIsIdPtlGAkK4z7k9z7mrWnalaarbefZXcN5BnHmwOGGfqOKtD86/nvPuJcfnFVvEysltFaJfI/XspyXB5dBeyjdv7T1b+f+QlPx3oor4hs+otYKQnFBJptACk5pKKXJoBBgnivmb9oz4lS6tqb+FdOb/RYGU3LxtzPJ2j+gzyPX6V9B+LdeTwv4a1HVHRpEtYGm2epA4H518HT6lLeX8t7Kf9ImkaVm6/MTnP6195w1gIYmr7WptHb1Ps+HcBHEVZVaiuo7ev/AOsvPEcfg/Qn0TRjs1GcZ1HUkbDn0gjPUKO5HU1xPmEnp+FDHceOv8AeakHSv1GrV5/djpFbI/S6OGjRvKO71b6v/gLsGdxzS7h9KYCSTRk5z3/AJ1yHUSLkH1pDzyDQrDbilAweKA8xygEY7dxS+3+TTPcU4EDgde60wF5U5BqQHv19qjije4mSOJGkkc4VEUkk+mB3roLb4feJ7hR5WgakQef+Pdv61LnGPxMwnVp0/jkl6tIxsAH69KUEd//AK4rUPg7xApIbQ7/AHLyU+zvn+VSQ+ENeuh+70a/cgf8+7/yxU+2p9zH61SWvOvvRkggcHv+tSRgk4HT+96VvW3w78UXKMU8P6gQvVWtyMfTNb1j8DfG97CkiaP5at086ZEJHuCc/pUvF0oaykl8zCeY4aHxVIr5o4UoVzj8V/wpoHzA55H8X+Ne06D+zFrl6VOqahBp0PXbF+9cH07CvSvCn7PHhnw+N95E2s3HXfc8KPogOPzzXm186wtBP3rvstTxcRn+EoJ8suZ9l/nsfNPhjwbrHjO6EGk2Utyc/M/RE9yx4r6A+Hn7Omn6K0N94hdNRvhybZf+PcenuxHqePavYbOxgsYlS3iSCJeFCKAB+Aqxnivkcbn1SveNL3Y/ifF47Pq+KThT92Plv94IixRhEVVRRgAdh6fSl9v0o/rR069B+lfKuo5as+WcrgR900y4uobK2lnuJRBBEC0ju2AgHU5qXvj9KZNbpdwPDIiyRSKY2R+QQRgg+1a0Wub3jnqXs+Xcz4r7Q/F1i8a3NhqttKMFFdXWQfT1ry7xl+yp4V8QxvNpZfRLwf6uSNd8QPoV64+hr5x+Nng3UfhF45uLfTLi5ttLuMzW4VyPlPoR6Hg/rVzwV+014t8LiBbm8/tOAkAC5yVcDjBxyDX7vlnDma0cPDG5TX5otXS7+TW1z8mxmd4KpWlhswo2adm10811PZfgp8GPFXws+JTy3aQ3ekTwSRyzQv8AKcgFWA6g5HSs39sfQPLh0jW4ncSkmASbQVA67WHoffpXd/Dj9pjw14zRLe/f+x7zO3bI3yI3+92H1rQ/aH0YeIPhjqLWohu5oR56puyJVHXaR3xyMV5+Fx2ZUM/pYjMKfLJNRelk1tfsdVXD4GplU6WEnzR1a1u0/wAz4ahxLayRyIXKcywtw0bdnT29e386+mv2TPiFN/aVxoF7IH+1DdBMfuykDoewbHb2r5gtVLGOVJHAj+WO4/ijP9xx6f06eldj8O9dvdB8V2l1C4jeCeOSa0RsZGeXTtjB/DvxX9A8TYCGZ5XNWV7XXk1qfleTYp4TGwne1n96Pef2rvhpc6RqFh8S9B82C7sJIvtksOS9uVP7qbHdQflb2I969s+Hfi7Svj18LfMkjUjUoGtdRskcFRJjDBT9fmHqMe4rpPLh1zRzFdolxbXsBjkV1BWRHXBVh0OQa+VPhvdyfs3/AB31DwvNIY/CeqyLm2lc5tNxPlXERPDJn5WHUd+ma/IeFs0eKoSwFV/vKesfNdV8j+g6keZKsnozG1WbWf2WPiPePpMlnqERt/s8V5cwl3tkc7lDgEEDPbJHX3FcnbaF42/aB8VXt2thJf6rcBI7uOJAtpIijAkjk6KQOhySD0z0H2/43+EPh74ka1pep6xbmW5tVaL5X2xXkZ58uUdWAPI5Bz3rrNJ0LTvD+mQafptlFYafb8R21ugX7OfVQO2fz781+if2jCMEuW87WbMWkzz6w+C+n+JvDHhaLx2ket6ro0XlR36OykjGPLmxguMAAnoSPQkV6bZWdtplolnaWqWttEoH2KFAqIoHBjA4AA7CpfmLfLtMjA8fwzr/AI1j+K9Sn0rwrqmoWPl/aLWB5YPtLECNwMgORg7fTmvIc51na/yCx0MM+QuX3Aj5Jux/2WqTiLfx8g5aP09xXy9+zv8AtFa1418fXug+KJoBc3tt51nDAgEE5Xk+WR0JTnHOSDg9q+mhKOMOfL6B+6H0PtVVaU6E+WYz5D/at8AyaB4vg8R6awgh1PJ37PkMwHzo+OhI+bJ4POfWvnaxll1CN0u/JQ+Y5ltolKmIjoYweoPf6fjX6K/Fjwn/AMJr4G1PT1i33IXz4Ye0jpyMd+eRgetfntq9i18rzW0klt5UoC3Mv+tjI/5ZuB0APAOOn5V9xkWOcHFt6x/I8vMcHHGYaVOXVfj0KUmpuheKRwYwdqyBcAgdQ2ev9KyJp3jTyyGMGScbume4q9qNw0832efAuVHzKnC5I5I9/p1rNlz52x5MxKcB268+or9rpSjKKlHZn8x46FSnUlSlo4tpoLeJmbcmcnoy/wD1u9a1lHG1skUceJE4MLthgD1YZqGyjlghdov48gp2f3FEgf5HgkPmk/ffqg9+tbtXMKEXBcz6l9bSNDslCJG4wpbv2waoXVm2nvJhGMW4AR7vX09a0kYXAMVwiu7DJ9H+npUD3QtZQXJdGb93nqhHr7VCbPQkotamTcQxyKFcbN2Sr+v196sCJL+28mc7Dtxu9/UUt+r3MKXKBrcjP7vqCD6VmzXZIAYtgDHy9qvdHnySjI5Tx18P7XWrPybqLeBnZMnBRvVT2PqOhr508WeG7zwnfC3uyzwE/urjb8r49ucN6ivrYXQuiIrhlIPAY98dqwfE3hm11O1kt7q3S4t5RzG3oOnI/Qivkc5yChmUOZe7UWz7+TPqcm4gq5dPkn70H07eaPkd2AwOgNNLHBPf867Dx/8ADy68JO0sAe504klZG6xZ/hf+jdDXFRuWPHevxTF4OtgqrpVY2a/r5n7XhMXRxlJVaUrpj0faxPU1JuOBmoFCj+KpkI78157R3E8T7Pm7j+RqcEvl9y//AFqpxpsYnJH+71q3EQgQk5BrNgSg+ZE4XgFSDj6VyGisEv4yehBG38K6+LdG2VfnrXG6YxTUYuM/MQPrzTity4bNG8wDHAGKltl8lcd2qFcmRyRgAU/edwPp/d+tJiZoRkOvvUyFSMjbnOPzqnHLlcirAYIeO9ZNCZMMEimMTuyaBOCCBmhiDyKQhF+Y8nC1A+FbP+cVJu29eahY5Y5OePzppFBnLc9qTgck9eKQEbuvt8tNLA8A5xzTYFy6T53IHrwvUVVGGx/kVLcEry55zTI1U8jp3rRjj2IpgF5PIrTtx/okZbcf/r1l3QCkD1/WtWHLwKOme30qWOQ04DZ6VHyZMDgdqkIGck9RUZPAPoaEZlfXWDWVsAefMPA9MVgE/MB1Nbmvf8e9uAMZdjj8qwwuJEHv/WtEjWGx0DcEe1NcbhuXg9TSsQzHHTNRkhhnP/16ggQ+gOM96bkAcGhj82MUFjjn86LdQGsD8ue1Nxk0rccmmbjgEf8A6qAGsMHFSWX/AB8j2VuKj3HaAfzqexUNdZPGFb+GrAbJlXIJ5PWoCxU896tPyoOPzqvIOf6UkxXGknNJuAHHWhs54pueKtajCT5sUzcVGD0IoLZPHSus8B+ApvGF4ksoli0mGTE8yqfnI5MaH+8R1/ug5ruw2GqYmoqdKN5PZHJiMRTw9NzqStFbsh8D+CrjxnfkAtFp8J/fz/8Asq+rH9Ote+2FhBpWn29jZx+TaW4IjjXtnqT6k9z1NWgLeKKK3srOHTbKCMRQ2tuuAij36knuTkk0mz07V+2ZLktPL6SlNXm9328kfjOdZxUx9Rxi7U1su/mxozzinEdaMECjHpX1qPkrgAO3Wk2k80u0dcU7BNMLiE9ulZfiDUH0/TJGj/18nyRtu6E9T+ArU6niuM8VXjT6p9nHMcI2ALkkseW/wrycyxH1fDyn12XqfT5BgvruMhFr3Vq/Rf5s9/8A2CfhSPGXxIl8U3sG7TvDoDRb14e6cERj/gK5b64r9HTCZUIIyhHK+1eUfsyfDP8A4Vb8HNE0yaLytQuY/t16O/myAEA/RNi/hXzl+2XYfF6H4nR+JNAs9bt/D2nWyQWd7okzNj+KR3RDkZY4+YEYAr+fsRN4/FNcyiltfy/zP6HprkjZHlHxr/Zx8e/Afxne+IdCgvrjQI53uLPWdK3F7YMSQsm35kIzjP3SO9Z2pftIQfFnRdP0b4s2l1rMVizfZNc0eUQ3tvnAYvGf3c2QBnIU+9dn8PP+CgPjzwp/oXim2tfF9ovDPMv2e6QdMFlG0/Rh+NdVrc37N37SJ+0yXMvww8UT9ZnRYIpHP97GY3z6naa9Re0ppe2je20lqyrdjx/47+Hfg5a6X4e1P4ZeILq7ubo+XeaXc7j5ChB+8bcAUYt1XJB5Ir7z/Za+Cf8AwpH4ZpYXVwl5quozfbLuaFmMXI/dqgbGAE68ckmvBfht/wAE8bKx8UWOq634ws/Efh6GQTx29hCVNyAQVDPuKhT325JHFfbeVwiouAvAVfQdq8bMMRGaVKDbW7bNIprVlDxBr1h4V0HUNZ1KUQ2FjA9xPK3ZFGT+Pp71+e3wm0PUP2uf2jNT8Ya/Ex8O2MouJLd87REpP2e2B6ZOMsPTPrXqH/BQX4uy21jpHw10h3N5qRS71FIuvl7sRRf8Db5iPQD1r2D9nf4Tp8H/AIW6dpLpjVrkC81J+5mcD5fogwv4GviOIMzjk2WynF/vJ6LyXVnTQgqs79EaHxt8Xp4I+HWr38b+VIITDDt/gZvlXA9q/OSaVpWLnl2JYtX2H+2xqAh8GaZbCXZ511ym7rgEjPtmvjUOzrlm6dPavQ8NsGngqmNl8U3b5H5Hxji5VsWqPSKX3s9f/Zi8ON4m+LekHOxLFjdyDb1CDIH54r7l8U+MNK8GaZJf6texWcS9C7ck+gHU/hXxV8CPiNp3wn8O67rs8f2nU7lRb2luGwSRyT7LnGT+Fef+PviVrvxH1D7brFyZH5wi5CoD2AzgADj19a8zP+HcVxFnDcvcpwSV+/V2LyvN6GTYDlj71STbt0XRXPdvH/7Yk11MYvCtmsAUlftN1zv7ZC9vXmvG4tZ8V/FXxNZabLqNzf3d7MIwu87eeuVHAA+lcMjBeD9019h/si/CCfSLF/GOqRGK4u18uzhdekR6yfj0Ht9a6c1y7K+FsvlVjFOpsnLVtnNga2Oz7GxhKT5d3bRJeh7r8PfBVp8PvCVjodkWeO2X5nPV3PLN+JrpAKKXGFr+XcTXliKsqsndyd36n79h6UaNONNKyirISkJxQTgUnJ5rkOgQ89aKKUD9KAADNOxxQPaigDhvjgzL8LPEJQgMLfnPcbhkfWviRm3dOP6V98eNtDHibwnqulnP+k27oMf3sZGPxr4IeN4ZHik4dCVI9wcGv0zhiovYyit7/ofpnC1SPs5wW6afysNGT0691pdvOaToelH16/3a+13PvBD6mlHO7PWkALfhSkdh2pgKvY04EU1ATxTwcCgBozmlC7uQcUckf0pyk9RVIDofAXig+CPFFpqxtReJDuDQscEgjBKnsw7V9CJ+1T4bIUtpWog44+VDk+n3q+Xc7hnpz+VX9Lv7WwaQXemw6gT9wSOwH5AisKuW0Ma06js15tfkeBj8rw+MkqlVNtK2jse561+1TcSwsukaAsD5+Wa7m3bPcqoGfzrG8C+LfGnxS8dWNu2qPBbQstxOlsvlx+WpBIIHUnoATXk8azaxqSJaW6CWdhHFBAuBk8BQOT+Jr7B+Dnw1T4eeGwsyhtVusS3DjnaeyA+g/U14GYfV8sotQtzPbq/XU+bzGng8rw7VOK55aK+r9dT0E4G3H4VGcHt/wGl6n/PNJj/PpX5nOtOe5+c8/QXJ7/nSgY/3f5UAH/61LyOT+dZE3CjqKP8AOKX37/zoC4nt/wCO0o4/z+lIMEei/wAqUZyQRnNAC5wPb+VPGQcj/wDXTQcEEH6H+hp3QY7f3fSqRLR5l+0D8Ok+IXgScwp/xM7DM1rLt+YcfMvuCP1r4J+zMs8sFzHi5QkSQHgED+Jcf0r9RATnjnP5Gvkv9pj4BS29/P4r0GB/sTndcQwD5rZz/EAP4CeT6Gv37w64np4OTy/EytGTvFvZPt8z8n4wySdeKxeHjdrdeXf5Hzpb3MsMwuEnYEfLHJt6kfwt+HrXrXw8+MF3Y6Xd6Bqpnn0OZTHNCrEy2eeN8eeSueo/Lnr5HHFJHM6TAC4OcxMvyyg9x7/Sr9tcpC0TCQ5HEdyP4Cf4H9vc/wAq/oTGZdhMyjecU+qfY/IKOJr4Z2UrGle28Ueozm2kE779ylciK7Un/wBC/r79W6c0XmRSRFxHBJw5/wBbAx6g9Mj1qqWe0kMcltmA5aS3Xqh7tGf1x0P61esHNzf2/lzoZJcLHO6nZKDxsf37fXr6104iHssHKLd7L9DOm06qS7n6J+EpXn8LaQ7kF3tIyVXo/wAowRXkf7Wfw1Xxj4Gj160dbfV9BzOlyFJbyOsittySAcMOPWvTPs50v4dGKMvbvbaZgN1aJhHwR9D0rlfgR8SV+I3hU2Wpyx3ep26mKZyvFzERjLD1xkEV/H+CdfB46eYUNVGevo3+Vj+kqWJpRp0sPU+KUdPVJaGp+zB8UX+Jvwxs5bwL/bFli1voBx5hCgpMmf7yYP1zXc+M/if4X+HdtFP4h1y20wScQPMxLSdtpQZJHbNfIvw5vpP2eP2mrvwuZZP+EX1YrFH5mc228loWB7qHyhPvzz191/aC+Cdx8YYNIfTpLSDU7WQxTLdZCTwHryvIcHke5r95j7OvyYhP3ZpNP1IScW4voef+P/22haC7g8K6A8qQTbbh784ljH/PSKIdQexJx6+teFeIfEPxD+PF7BFFLqXiOWWTFs9ruW1dSRmOVBhUYd93GOvGCfqHwF+yL4V8LQWs+v38/iCS1IMU9xiGK3/2GCn5k9mOMdOOK6nW/jX8NvhbE+nWt3Zeailv7H0aIP5gH8Sbfl7Z65FezTqUaelCnzS7i67nx5rPgXxh8IfEuiXEtk9vqNu0d/Hpts5meAhvmMRXO5SRhlGcZ5/vV+iGiat/bGm2d60bQSXUKShZFIyCAdrA4IYdK+RfF37Zc+rmO78MaRZ2SxjyrfWr9RPPbsf4HQY2qfXJH15ruv2T/jtffFRPEmka5OLvVdPlEx2YCujcFo9vGAw5A4544qcbTrVqanOKTj+oaX0Po5ZhGSpB2g5Kt1jPqK+E/wBp3wc3g/4oXNzYR4t9TxeRozfJKSfmUDpkNyR719yb2UoWfP8Adl/o1eI/tZeEV1f4d/2zHbieTR5fNliVfmEL4Vyh68HDe2K4str+xrq+z0Ke1j4ekty7l4hIYyxdl3EtASefcrmp/Ki87y5gsrkA7v4ZB1GfQ1WXM91FPFe/JjEcy8ZBP3ZD2I6en4VNMyIm6YYYnDJ69srX79k2I9tQ5W9Y6fLofgfFmAWHxntYrSav8+pPbI+mxO7lngySU7we49qlvoJjsuLSVBGwzlejjvmq63pgdbaVDLEwIWfngf3T60OTZD5M4YYMZ75Gc/SvfPiVZKxbikSQeYZHkK/whuYzj+VRW+q+fOY3jbn5cuvUe+aiiuftEYGQMHAfofoR/Wo7q7NwpiMYBHfceo9KdkVzu17iaipsQ7kf6OWwUViSP8KzbqOJnMyFjuG7f657H3qxJLKylJHZ4+zVVeH7OBjo2fvd6tI4qkry0Io15zgE+hqUTiEYk3FOgPpSeVvTAfB/UUgnKHaQMA/xdDRa5gmVNY0KG5gdZEEsUi4YbeDn296+f/iP8JZdEaXUNHjaSzGWlthkmEeq9yvt1HuK+j/NYwuqnKd1qC6tEnTcBkdDXg5plFDMaVpLVbPqj6HK84r5ZVvF3i910f8AwT4pjfeMj/x2plYg4r2T4k/B77RJJqGiRqk/LS2faT3TsD7dDXjohMbPGyGNlOChHII6g9wfavw7M8rr5dV5Ki06Poz90y3M6GYUlOk/VdV6j43weRkZq1D9189B0qqFKP61KrcgGvBkux7KL9m2+SPgcsBtb3riR+51IgcbZiOPrXa6du+2xAHB3D73NcZdfJrFx7XDdf8AeNTHRs0h1N5wQ5DdRwfwpoY44pZuJnJ796QDPFDFctwsSuSMnHGKtqxKA4561Rhbbg+lW1b5Rn5c1DAecbiAOTSlyBgUiKCeDzjNN3tgA9TzU2Aac4JPcVGThsDoB/ep+7OMComJZs+poAA3Ug9KiZsAEDqc0uTuYDNN5JJzRsJsvXaZjBzvIP6VXjPIq1eRBIwVOe23piqkY3EgFd3pWl9DSAkylmIPp92tK0w1uMdjWXcZRjmtaxxLa5HWpewpCSBVZsknJqvcMc4XnFTTA8t0HpTAQxGep4zTMylr5Ajs3Td824Y9OlY3KunHcZrb8S7xBZFxgnd8u3pjH86xFJMkePUVa2NYfCbjcEntTHIPTvT3Y846Dio+OtTYgjbk8c+tKGwOKQgnpSE45qgQ1xnBHFIWOeOtDjr3pvB7U0AjZOc1Pp5ImkBPVSKhIxU9njzZfXb/AFpAxsqknIPT/ZpjHBqRgVBJPWqzsSMGhIWwjvnGBUYBBz3px9TXV+BPAlx4wuvMffBp0R/ez/3z/dX39fSvSwuFq4urGlSjeTOTE4mnhacqtWVorqHgT4e33jKfz3R7fR4WCzXWOCepRM9W/l3r3yzs4dNsLeytI/Is7cbYoh0Gep+p7nqaSxs4tNsILG1jWC0iGI0XoP8A657nvUoBzg9K/bclySnltPmlrN7v9EfiucZzUzCpZaQWy/V+Y0etO256cGnbQDxQBivq7Hy7kJt5pduelO6Dim07EXE9zSH9aUjNIBmky0Q3lwLW1ln/AOeak+mfT8a0v2Yvh23xP+NOhadcx+faW0p1G9bsY4jvOT/tPsX8a5PxjdCO1t7Yfflk3fgv/wBc19nf8E7fh79g8Ia74wmiY3Gpz/YoGZekMXLkfVz+lfm/FOMcI8kXsvxf/AP2bg7Bezw8sRLeTsvRHvPx4+JQ+Enwl17xGCq3cEPlWi7cjz3O2Pj0BOfoK/PiD9tf4woAY/Fm/wBDJZQN/wCyV+jnxJ8feBfBeliLxvq+lWVnd5C2+pYfzx3xHglh74xXztrf7Pn7PPxvEk3g/wAR6boWqSHcDpN2qqWP963kIB/4CBX5fgpwhd1oN362uj9KtfY+Y7i5+I/7S7O6aR4b8QanyvmwRWdpqAI74DIzfXDCsm5/ZR+MFmQZfh/qrjPKwrG/54c16F8RP2CviV4HlfUPDjweLLSI7on09/IuwB0OxiMkf7LGtz9lz4rfGe3+L2i+BL7UdRls5ZSbyw8Q27O0ECDc7KzAMCAMDkjJFezVxNqblRkml01QlHWx9Q/sefCu/wDhT8HLa11iKW21nUZ3vLq0mY5twfljTGSFIUZIHc17Drut2nhnRNQ1e/kEdjYQPdTu3ZEUsT+lXmXB69a+WP8AgoH8Tf8AhF/hjZ+EraULe+Ipv3ybuRaxkM/4M+1fzr5CN8RVV929Td6I8W/Zx0m6/aN/aQ1v4h64jyafp839obHXKCQ/LbQ89lUbse3vX134g+J0Gk/EDQvCkafabzUS8krr/wAsEAJBPuSPyrgf2efB0XwP/Z+tLy/Tyry7iOragP4hvXKL9QmB9Sa8c+FXjSXxr+0lb6xdyNmZpREn9xShCr+Ar8tzik+IMZWqJfu6KaXa6POx2Y/UeSjB+/Nr7r6nVftuqJLDQLgYB81lI9eARXyYoO3JNfZP7ZFqG8GacSOUus59ipr49EIf5s9a/V/DmpH+x1B9JM/JuKE/7Qk+6X5BGxMSD+50z2qRGL8ge22i00+a9uYobKOW5uJDhYolyXz2wK+pPgv+yO19Fbaz4zzBEcMulIxDe28joPbrX0GfZ5gsmpOpWnZvZdX8jy8uyrFZhU9nTjfu+i9Wef8AwD+Bd58Tdahvru3MGgWzAzzSLgSEc+WnqT3PYV962tvHa28UESLHFEoVVHAAAwAPaodK0q00axisrK3S2tIhtjhjXCgD0q5X8jcT8SV8+r3lpCOy7f8ABP3/ACPJaWVUbJ3m93/XQOlNJzQTmmk8Yr4c+pQfjSUuM9KUAEUDADv607bSgAUUANIx/DRjPSnHmk2mgBuOc18eftB+AZPB/jCbUYbcjTNSPmqy9EkP31/PkfWvsSsbxj4UsPGuhXGl38fmRSg4fb80bdmX3Fe/lOPeCrqT+F6P+vI9rKsweX4hVGrxej9P+AfAo5XIpDk11nxD+GWr/DnVHiu4mmsXP7m8jX5HHv8A3W9Qa5PB65r9dpVYVYKpTd0z9joV6eIpqrSleLDp060mDnjilChuaeBitkdVyME/l2qTJJx6/rRnJ4/CgKSf6UBcDgigDnA/FaUg5wOc/wAVISFGf/HqCW7Cg4IIrS0fRb7xDfR2en2kt3cOcCOJSSPc+g9zxXafDT4Ja54+uBNNG+laWuC1zMnMgP8AcU9fr0r6p8FfD/RvAWn/AGbS7ZVdgBJctzJKR3Y/06CvAx2b0cInGL5p9v8ANnyWZZ7Rwl4U/en26L1f6HJfB/4L2ngO3W/v9l5r0q/NJt+WH1VP6nrXqROT/WkPPWkr82xWLqYqo6lR3b/D0Py/FYmriqjqVXdv+rLyClHJz/k0lP8Ap+VcLOQXA69v5UhP6/rSbucg/jSE5GP0oQC7u/5e1AOeP0pv8z+tKGxyf/1UwHe+aVcdfT9KP84pw4579j/jQTsAHOPX9acBjv8ARvT60gwfw6r6UoJB/hz/ADqkwuKBjnGfVf8AClIDLzhsjHPQj0IppIH0H6UcjOOfUevuK6qNR03dESSkrM8V+K37MOieOVnvNIxo962WKovyB+u4DtnvjivlTxZ8OPEPge/ktNa050l6edt/c3i9iCON3/6+tfavi74z6R4C8aafomsxy2kF7CJItSPMQJJG1/Qep7fTmuw1PSdI8ZaK9teW9vqWnyjdsbDAZ/iU9vqK/YMk4xzPJoU1iU50paq+9vJ/ofmmZ8PYHM5yVCShUi9Uu/mj83IpDGsRlkcxRfLG/O+A56NjnHofT8q6DwBZjUPG2iafDF/x83cfmwn7kihh8yn+8fb/AOtXufxW/ZXuYGk1PwrJ55IObZ/vOD29G+h5rz79njwrczfGXS9Pv7aaAWDtO0MnytAyg5ODyRn+f5/t1TijA5jlVWvRnqou66p27H5lLJcTgsdTpVI7yST6PXoz7X8UypYeE9VYybI4bOULK3YBCBn2r4r+C3jyTwH8Q45W4t7iQRXlszcbT/y0Q+g6/wD1jX2T8SzIPAXiEqFkkNlJ8vaQY9u9fnTayJBOGineKKOTKyfx27Z5Uj0H/wCr0r8x4Gy+GZYXGRnqpL80z7jifESwlahJOzjqj6j/AG1PAp1nwnpHjPTJ/s+o6XIIjOq482JzlA30fpn1xXt3wM8ep8SvhZo2uY8u5khEN7D1aCdPkfGT0yMj2P41y3gpIvix8EV06/2XH9oWTWk21sgtghXB7HIBBFeQfsQeMJvD/irxZ8P7yd3aGU3dqzqQYJEOyWJh06AGvX4fnOWGq5fUd5UZO3p/wD7GFWNenTrx2kkcF8SLj4seNPHus+G7iXU9bvbWZ4oo4FcWtxEGO0Oq4VSVxgnHuc81Q8Qfs4+LvAnw9u/EviXydM0qBk/0Jbgtd2zuwGY9vynBwSueR6GvpL9qv4v+JfhJo2lv4dt7aP8AtKR1nu3i3OjAAgIPu5K85OeBxXypp8HxN+PN/E2dZ8Rkljb6hLnyE9Y5d2EC9vbtkV+jYKo5QjL3Yx6+djVqz0Ow+Dnin4T+GNLlv/E+iy6z4tJkjhRebW/i4KkKSERyOCrDORkDJq1+zZrwj+OelS6ZA0Gn3cs8LQLy1ojBm2HHVQQOT+hr1HQv2G9JufCGnRavqd5Y6uV3ailk6ywhycjy9wO3A43Dr+td14X8O/CX9nx5L463YW+syL5El/e3SzTyjum1c7ScYIAGcc1NbE02pxptylK68vkSk+p7XvJYggZPVez+496pa3pcet6Je2ExzBcwvASeqbgRz7c1F4c8QaZ4w0O21fSLj7Tp9xlkbaQeCQcA89QetaKsUcnOc/xdn9jXyusHrujbc/LTxTplx4c12/02eTyLu2kkhlhkwEn2vgkHsfTH4U6K5g1CNJYUbygf4l5jbuPce9em/tg+F/8AhFPi3LcxwZ0/WYBesgX/AFbj5HIJ9wD7557V4/p9+VXCyxb+sbpgBx6MB0I/Wv2rhrFc7j2kvxR+d8Y4T2uD9qlrFp/J7mq06Qvl+CRnPVX+nvVWZiXDkkxfqme1Rs4mBDBSc8j/AApUd4WAO4xsMZ28H61+kJH4NKpzaDmIVd8ODj8jTZblbqOMgYeP+HvUDK1q5I+eJ+SlDBZUEqPyvG7bz+IrRIycmPNy+0oSp5FMOUU8fKTypoDrPuDx7Hx1qOVzH8nUHpntV2MrskkCOCUPP6/jUUzh1AYYxSAlW3ZXGPu04lHAyOn8PekQQHdENx6etSjE0e5HxKOqeoPpQ8jMQCePVu4prKEBK9AOfX/9VADZYknQDoR/DXm3xH+Ftt4hLXVkEt9UA+//AAyj/bGcbvRuvrXpjRgpuVvnH8XrTZWEzAMgQkc+5rzsZgaOPpOnWjdP+rrsz1sDmFfAVVUpSs1+Pk+58f3dnc6bePaXkD29wnDRvwRn+nvUSqGbJ619IePfANn4rtsSDyLyP/U3Srkr7HplT3H5V4Hrvh++8M38lrfxNG6/ddfuyD1U9x+o71+HZzkFfLZ8696m9n28n2Z+55PntDMqaXwzW6/Vd0QWIAbJ7fxVyWr4j1u7JGP3xOPTmussndH3KMjHNct4jQjXr0ccyZ/MA18jFan1VPc1mwzUvGBjqKYz5HIxwPwpcgsAKTKLMXzHB/8AHatZDyBSenT5qpI208enap1xnPfvWTAnYqDhTTCx6tz/AI03dk4/Gl+6cgZ5qQFU5BB5zxntUQJwc8Y61KQWbJ60zaUJI6f71AbjCcKuRTcA8kdaU54wOe9GM9D3oAvahKDjG4gH+LvVaLLc4/75qzfHKkYbgVBbbg5IP3edtaehcCGYnccVq2DmKwOUwRn8c1m3bEPn153Vfs2P2TkZP8qnoKQx3LLg/So++Mcjn5afI5PBKn/ZqJmI57k0zNIq6+5K2gPYN8vcdKyVyHjPvWzr7s5tmk67SPesbgOhHJyP51a2NY/CbbEde55NMYjkD/69StgHioWx0HrU3IEJ9elIFBppbaVpchhxziqAhyc4PFKBnr0ofk59BSN1oAX19qfasSZMDsBmoywxken6VJYkASlvl6U0rjbEmJzz3qDDZJqWVt7kmur8DeBZfFtx5s26LToz88g+9If7if1Pb616GEwtXF1Y0qUbtnBicVSwtKVWrK0UR+AvAFz4vujNKTb6VEcSzjq5/uJ7+p6D617zaWNvp1nFa2kQgt4htVE6DH+etFpZQWFrFa28SwW8Q2oidAP89fWpx0xX7lk2TUsupX3m93+iPxTOM5q5jV00gtl+r8xpBJp2O9BwKD719OfL3AHFJS57UvNAxpBIowRzS9KTp071YBSAbunWn9GqK6lNpbyzZx5aFjn1FZT01ZvSi6klGO7ON18PqmvmKJcyZSGNOvzdOPqx6V93eEP2YPGtv4i8NifxRNoHgzw9aWsY06zuHEt5IoEkzMqkKoaQuCWycdq+U/2XPBv/AAnvx38L2V3GJbeK6OoT+6xAuQR6FgBX6uxoztkDeW5Ir8Fz/HzeJkr73+7Zfgf0tlmFWGwlOmuiS+fU/LlrOf8Aat/aA1z+1/E9n4bFw05tbjUHykcUbbI4IwWAyRzjI7nrWx4t/YE+KOhF59GTS/FNoPmilsLgQuR6hZMD8ia7r46fsDeIx4m1HWPAT2eoaZeStP8A2Vdy+TNbsxLMqseGXPTkHt714tHZfG/4ETb/ACPFXhqKH+KPzHtuPpuQiuenU54xdKSslsz1UuXRjLTxt8av2fb+JJ7jxL4bjjkwkF+rvauR/DhsoQfQGv0Z/Z6+KMXxt+Gml+MJbCG01QmS0ulRc7JUID7GPOw8HGeOnavzt8VftMfE743eHIvA2oXEWuxXM8bCK009ftU7qcoMr79cAe5xX6G/sz/DO5+EfwY0PQb8BNUO+8vUVshJpTuKZ9hgfUVxZjZUY3SUr9OxcL6nqABJx1Jr87vGrS/tLftpjS0f7RoGkTi1DdVFtbHdKcf7T5H4ivt/4weOovhr8LfE/iSRwsljZSNCp7zEbYgPq5FfJ/8AwT18EySWXivxrfAyXF1ILCCQ878HfKw9yxAr4/MMT/Z+XVsUnaSVo+r0OikueaR3n7XPjV9B8Gf2RbS+R/aMvlFE6iMc4GOg6CvBv2Zty/GHRTgSI/mZz1zsNa37XGvjWfijLZIuYtPiWHeDxuPzH+eKx/2Zr77B8ZNDLReaHZo/plSM1z5Vgfq3C9Ws179SLk/mj8kxuKeKzuMW/djJJfJn0f8AtdaObz4WPcgZ+zTowPTg8YP518ufDX4I+I/ildImnW/2TTgcSX86kInsD3I9Bmv0G1vQdP8AFOkT6dqVsl5YXAAkhfo461PpOkWmh6fFZWFvHaWkC7Y441CqgHbAr8nyfjOtk2ClhKEb1HK6b2S9OrPucdw3Tx+LWJqytCyTS3bX6HB/CX4E+HfhVYI8ECXusbf32oTKNx9do/hH05qPxH8c7Cz8c6X4S0SD+19YuZ1im6iK3XqSSOpxk47d683/AGjP2jBoBuPDXh6UPfj5bq6Rv9Rnjav+1/KuG/Y20uXxB8SdQ1u5k8z7DA8mX5Lu525z3OMmu15PjcxwlTOc1k3FJuKb1b6ei8jD+0aOGxUMuy9JapNrp39WfapIxx8oqMnNDOSaZnPNfjslqfpS2AnNAGaAOxp6iszUADjFOHX60AYooE2Gc0UdfeigYvXrSUUE4NADT70EntRRVpCvYp6ppdprNhLZ30EVzbSjEkcq5BFeE+N/2W4LkyXPhm8+zOTn7FctmPH+y/Ufjmu0+KP7Rvgf4QaxBpniTUJbS/miE8cSQs+UJIzkfSvO739vr4X2s21LjUrmPGd0dkw2fiSM/hX2+VYHOklVwsJSi/LRmtDO5YCb9nO3dbr5o8n174V+LfDkxjutDunA58yBPMXH1GRXMMWhcpKjRupwQ64IP417rF/wUF+GEhdJf7WA9RaHn6DdWRd/t3fCe9ujJPo1/csP9XNJp6E49Dk5r7yhQzhr95hZfLT8z6ajx1BK1SF/S6/M8hLDqCCf94c1YtbK61Bf9Gtp5z/0xiZv5A16Wf25fhGYPNXwnemcHG1dPh4HqCTSD/goX4EsgVs/DWpopH3EijQH16HrXc8Jmtvdw0vnY3nx1Rt7tN39f+AV/C/wD8W+IXjaawGlWrjJmunAKj2QEnP5V7h4B/Z38P8AhZo7m+3a3frgrJcoAiH2TOPxOa8S/wCHj3hhJVx4W1d0PP34wR+tQN/wUg0RJmKeE9RZM42GaMfjxmvIxWS8Q4lNRouMX2av958xjeLquLTjdxj2Sf5n2ZHEIhhF2gcbfSlGSa+K5P8AgpJaAOYvB9w/91nulHHvgV9Cfs8fHBfj14Pvddi0iTSorW7Np5Ujht7BQxII7DIFfGZhw1mmX0nXxMGord3XU8Kjjqdedo3v5pnqFFGeef8A9dFfINHfcXJozxjt/Kjk5pKdhhRx1/KlzgZ/h/lRz/nvVWAT/Jp+P8+tNUjrT+vH5rSJbDPr0/lSgnp/k0nU/wAvegY7/wD6qAHqAeQfof6GnBRg5H1H9RTASDx1/Q1IoEiZzjHRu4Pv7VSTYnoRnIPJzno3qP8AGkB2+uB+YqYrnII+qf1FQEFD1z6P/Q1otCT55/bK0J7nwnpWr24/0i2mMUi/30YZ49wRXm/7P/7REvgySPSNXnln0RmAjkblrQn+aeo/EelfSfxx0Rdf+Fuu27Iz+VCZ1C/eDJyCP61+drMY3LxcScgndw49D71/R3BmBw3EOTzwdeOsG7Pqr7M/EuJ6+IynM44qi7cyXztufqhp+oW2s2Ed1aSRzwTKJAyEFXB5BUimDRNOGqLqf2OD+0BGYlvdgEm09VZutfFn7Pnx+l8GXcelXpll0SSQBkflrZj/ABL/ALPqPx619sWt7Fe20c8DpLFKoZSjZV1PcGvy3PslxnD1eVJ35Xs+68z77J80w+c0VOy547rs+6OW+M2oNpXwu8SSoGI+yNGVT7yZIUsPzr8+PtMlwQ0owZchZu0o9H9/c/jX29+1DqkVh8Ir1GmaMzTRqrjqOTwcdjXwuH+1xgAcgfvLdOA+OjL6H1Fft/hdQSwVSq/tO33I/NeOK3+1Qpp7L82fW/7HXiAz6Rq2kSORHAyyrC/3o88Ej245rgfisE+C/wC174f8VQ4tbLV5Y5Jx0SdJP3U30IPzH396h/ZG1d7Tx8bZmEgmt3VZD97AwdrV2f7efhlL34e6RrYgaUafd+RMB95FlHysp6jDKPb1ry60llvFkqN/cqKz+a0/E+t4brvFZWk94tr9T3r41TaLpfw9vNf1fQIvEtvon+nRWsig7GHG4ZyMAHJ4PHavkLxJ+3f4ru4XsvD+iaVoH/PIBfO8wdBt3YAYfSvrT4W6tafFj4KaHNdP9tt9V0tbe4z/AMtCU2SK3+1kHNfLF58Sfgj8J9bv7DSPhlcazqmmTPDJNq7qzRuhwWUOW4yPQV95hIwU503FyaeiPoG24po80u/id8WfirmBL3xBrm//AFcVlvXyznlSsYC4+tdf4W/ZD+JuvP5sunWuhRy/6+HUpgRKD/Gqplv5EfTNaOsft6+KiDDofh3RvD9sR+6dEM2/nuMhQfU461xOp/tIfFHxi8sX/CQ6iYujWemReU0RP93ywGI7c8V7XLWivchGK+8Xus+7vgZ8M9S+FHgCDQNR1WLVXjneWK4hiKiNXwfLO45IBzgn1r0DBHBHPdPX6V+fX7MnjvxXqfj3XdNsdZI1/VtIlW0uLyUurzxEOhcNkZIDg8dPSvpX9nH45at8SJvEeh+J0sE1fQyoafT2+VxuZWPUqQCPvLxz0r53F4OrCbndPq/mXF3OV/bq8NC98AaPr6R5n0678jzvRJR91vUbgK+ItF823vScplwR5I6HHIK/4V+mvx00aLxt8F/E9vCEvRLYtdQNEwZZSmHUgjg5x2r8ube9NlIGJZ7cNk+sZz1H0/Wvq+GsRKDX91/meTm2HWIwlSD6xa/DQ7AzfaECk4fghumPY+1SxXhTKMAHxgr/AAv/APXqjIRIUKOHz0dejilSQSLhu38PcV+6wV0fyxVi6VSxPvZFUt/q+nzdqd5MiSeZHJnPP1BqGOY5COecYBPSnCX7M+U5B4I/wrWxkmnuOd1lXadwIP5VEzbjgnn1p8jrdSO6vh+26q8zMPlcbH7iqJZMBsGccUo4ywPPaoVmKx7CeM8NUgO1ty9+frSSJHhlwEPPPIqMjymxJux/C3epAA/KcY5+lL9qYriTBJ/iPemgIsAEgf8A66bIEf2oLFeRyD+lJgPyOtACyKej84rD8TeE7HxPpslpew+ZG3IccNG3qp7f171uPnaQaizgYbpXPWw8MRB06iunujrw+IqYeaqU5Wktmj5m8T+B9Q8FXoWUfaLVm/c3KDCt7Edm9u/avP8AxGpGszlurBT/AOOivs7UdLt9Ts5bW4iWe3kGGR+n/wBYjse1fNvxa+FN74buZNUs913pbYGerRdgH9j2b86/F894bng26+HV4dV1X+aP2nh/iKGOao13yz6dn/wfI5GNiY0JPYfyp6Md2RjNV4DugjP+yBU0ZG7Hr3r89lE/QLljcDxUqYxn1qBfumpozg4JrJjuTqD39Kd0HqDTUAI60qkDv0qWA7cQcq2KibPQn3pQx3cHmk3Hn3qQGnrx9aYAMdKfu5Ipm4mgC9fbnJfgAnovaoIGxIAenf6VPcybItmWzioYsE5B5PatGtC4vUhn27z94DPFX7UlbbH3B2qhcDZ171etxm2TJ7nHpS6BMScE89AP4qhZgQCQOKmc5XJ6f7tQYLdQf8aDIr646yG2wf4T9etZIyJUx1yMVseI0RDZlApBh6fQ81jKxDofcVojWHwm9IcHIqFmGMHb/vVO5DHBquSOhNZkDCD2oDmnEgdetR7gDwarcBpznBpGbdgZ4pD6U1mJq0gFLc9antVJt5TnPzf0qvx/ert/h14Dl8Sj7TdAxaWsnJ6GXH8K/wBTXo4PB1cZVjTpRu3/AF9xw4vF0sJRlVqysl/X3kfgLwBN4vuftNzmLSoz80vQyn+6v9T2r3S2tILO2jgt4hBDGoVUToAKW1gitLeOC3jWKKMYWNFwAPapOTX7hk2TUsupd5vd/ovI/Ec3zirmNXtBbL9X5jRjpTgCelJTl6V9QkfNNikCkIzTjz9aSqENII4NHfFBOaT680rlC9DSjjk0g96cAMY7VImKTjkd6x/FFz9n0aQKcPMwTPt1P6VqkYNc54xnG+2hz6ufl/Ac15+YVfY4acvL8z6PIcN9Yx9OLV1e79FqfTv/AATq8IfafEfinxPKilLW3jsYX7h5G3vj/gKj869u/bTt/Gup/DXTLHwRYateXb6isty+j7hLHEiMRnaQ2CxHT0rP/YK8NDR/gWl8Y/LbVtRuLge6LiNf/QTXB/tf/tIeOfhX8UNP0rwpqcml2EFiks6vaLLFLI7MeSykcKAOCK/nutzV8a2rNrvtof0dT0R88Q/Hn43fDtglx4h8T6YB8uzWIXZf/IqHP511+hf8FC/ijpreRqEeiazGMf8AHxaGJiPfYwB/KuQ+Kn7Wvjf4x+CR4a1+TTJbP7VHcNNZ25idymdoOGK4ycnAHStP4L/HX4Y+CfBTeHvGfwuh8Uzm4kmbU/3TSurYwuGAYAY4wfeva9lF0+ZwTl2RTfRs99+CH7acHjj4j6P4ef4dWGn6nq04gF/pkqqUJBLMwKBsAAk819jOcNwa+UP2aYvgJ46+IQ1f4f8Ahq/0PxHpMLXXlXCyLDGr/ITjeyk/NgV9XDOeeK+Vx/L7VcqcdNU/+HNI7WPkv/got41OlfDTQvDkR/eavqHnSqrc+VCuenu7J+Veq/ALwb/wr34J+GNIeNYrhLMXVwq/89ZfnbPvyBXzH+1dcn4p/te+FvBi/vLOw+yWUirzkyv5sv8A45gfhX2f4jmi0/Qr2T7kEVu+3tgBcAflX5pxriXToYfBxes3d/kjop+5TnUZ+b/xK1WfWviL4guZ5PMka8kG72BwK3PgRMbX4weGSOpu1Ufjx+tcJqU5n1O8dvk3yFj+Jrf+FeoNpfxF8P3OMol5GSd3ONw5HvX7DPCqPD7pwW0LW+R+AUqt8xU2953/ABP0uZwgP+cV4F+0l8fP+EJsTomizxPqs6kSuDkwKeAeP4vQdutdd8dvivH8L/DRnTZJqE/y28btwc9z7D/61fAGt6vd63qtzqN3I0s80hZ2PPJOc1+D8GcIf2pi/rWJj7kH977eh+kcRcQPDUvq+Hfvvd9l/myOe6nuJpJ55GleQklm5Jz6mvuD9j3wkNH+HT6rLHsuNQmLA7R9xRtAHtnNfGPg/wAO3XjDxJp+j2SebPdSqnHYE8k/TrX6Y+FPD1v4U8O6dpFp/qLOFYlPrgd/qea+z8TMfSwmChltHRtptLolseNwdg5VsTLGT2St82atL70YyK+O/wBqD9qvxl8Ifib/AGBpVnZCw+yRXEUtyjMXLZB6EDgiv55yjJ8RnOI+r0Euazertoj9oxFdYeKbV7n2Ko79qeUKjn/vmvzL1v8Abi+J2sWjwR6jZ6P5jDdPZ24Dhc843EivsPTf2efiBdaZaXUHx314xXESTK32GIghlDDHzdOa+3fh5j6SvWko9tWzjjj+faLXzR7mFJPHWgggc8YrxNv2c/iHLAYZfjhrZRjllGnxD8juzUifs9fEmGNFi+OetHYON+mQnP1+bmsXwLiP51+JX13+7+J7RtNBG3gnk14zJ+z78S3CE/HXWBIvO4aZCB+W6j/hQ/xRiYtF8bbonss2ixMM+uN1S+BsT0mvxD675fiezYPamlTXiX/ClvjXBJui+Ndu57+doilT7Y3Ux/g98c2jeP8A4XJp+xjnd/Ygyn05pf6jYu/xr8Svrvl+J7eR39f1pAOMivDH+B3xrnUpJ8bIY0/6Y6KoP86lPwK+MZId/jnM0yDCj+xU2n/eG7mtlwLiVvOP4/5C+u3+z+J4p/wUm8EmfTfCfi2KPmCV9NumX+6/zxk/8CDj8a+Ft4ZyDxg1+lHxO/Zc+LvxI8Nz6JqvxX0zWNOmZJDDeaP5WxlOVKsuSMH07V85eJ/+CeHxW0cSPYJo+uIv8Fne7HOO4VwOvpmv6B4ZjHLsvhhsQ05Rurra19Nzx6ilObkloz5jOCDjtzSLKy5Q87uvvXR+Mfh14r+H9x9n8SeH7/Q5exvLdkR/o2MH8DXNA7uBxivuIyhNXi7mGq3JSdkY2n5aanDUhBzg07cQRxwD/FV2FceDvIwf+BetOUcYxjBprAK2RxnrXrHw2/Ze+JfxU8qbSPDdxb6e5GNR1L/RoNp75blv+Ag1jOpCmrzdkCTex5WDnp+PvX6gfscWdj4I/Zs8OXF9eW9gL9ptQke5lVAN7kLncR/Cox7V5X4J/wCCZsYWKXxX4zbI5ktNHtRwfTzJOv5V7P4c/Yh+FWgeWLnTtQ1/y12hNU1CR4se0YIA+mMV8HxJToZzhnhVJpXTbS7dNTpouVGXMjvLr4w+A7Fttx4x0OJ+6G+jyPyaseT9pP4WwSuj+OdGDj/p4yD+IGK19J+AXw20WMRWPgfQo06ZeyVz+bZNbKfCvwVGu1PB+hj/AGf7Ni/+Jr8rjwVg07uba+R2/W6vl9xwP/DVXwmV3U+N9NyvYM5x/wCO1Vl/a5+E0akjxZDO4/ght5ST9Plr1S38CeGbUfuvDmkR/wC5YxDI9Pu1ch8OaNCwaLSLCLb02WsYx+S1vHg3L1u396BYqr3/AAPFJv2x/hXGitHrd5cbuNkemzFs+hG2oZP2xfh9HFvgTXrvP/LOLR5dw9+mK96Gm2StlbK2B/2YUH5cVMiIg+RETsCqgYroXCOXJWs38yXiar6/gfPrftheEmnK2/h/xXdjH+th0eTB/A4qaL9qrT7tA9p4A8cXMRzhxo7DBHYgn+Ve/KSFwOPZakDuf42z/vHmt/8AVTLP5H94vrFTv+R81a1+2LYeGLdLrW/h94r0jTzIsZu761ESZPpuxlsZO3qa9Z+HXxR8MfFfRjqXhrU4tQgQ7ZF+68bf3XQ8g14d/wAFG9RaD4PaBafMftOsBt3dNkTf/FV8M/DH4reIfhH4og1vRJ/LuFwJ7ZmPk3aZ5V1757HqD0rfE8A4bFYR1MG3Ga2u7p+vYj63Upzu3ddv8j9gCT0P/wCqpEJBB7n8jXmHwN/aB8N/HTQ/P06T7Hq8Cj7XpszjzYif/Ql9Gr08YGR27j+tfhGNwVfL67o1ouMo7pntUq0K0eaL0JcggHPAPB7oailQ5wQu48kdj7ipM5wQVyehbofY01iGXBDADt3Bri5jQp3tpDf2kkE43QSKUO70PBBr85Pi14Jk8AeO9V0sRrHCspkjx0dCchlz7fyr9I2BBwe/5GvE/wBo34LL8RNGTU7CPGr2Sny9vUr12n1x2r9S4E4gjk+O5KztTno/J9GfBcV5TLMcNz01ecNV5rqj4aS4aGRJI2ZHHRvX2NfUv7Lvx0SKVfDOuXgjt2wLRpG/1b/3cnop7V8sXVvPZ3ksFxE0U6MQyFcZIOOKks7qWzningfbPGd0b+nsa/pvPMmwvEWAcdLtXjLs+h+G5fmGIyfFKae267+TPtP9sPVRa+D9MtV/1k0xY7lyroBgj688V8h7Buyjv5S84/iiJ+nUV2fj74tXfj7wvo1le7XlsAY5A7HL56OPcCuEWcI4ZHw4OBL6+xzXmcH5TUybAujVVnzM24gzOOY4v2qWjS/I9m/ZcyfirZIJAHkjkJ9JRt7ehr6n+PnhxPFfwd8V2OdjCyaeJ+ux4/nH8q+ff2OPDQ1PxVqGtSRARWcW1RzmN24yPXIzX17cWyX0UttKN0cytEyt0II2n9DX4rxnj4w4ihUpvWNvvT/yP13gyjKOWuUtpN2/I8C/YO8UNq3wlv8ASJRi40rUXUx9vLkAdWX2Jz0r5j/ak8MxeGv2jdYaeV0s7u6ivN6cYR9pZSe38Yz/ADr1v9hu5/4Rv4seP/CbO6oillR2wY3imKHjqcqwr2r44/s+eA/HmsN4y8Z6jd6faWNmIbjyZliikjDEjcdpbPzYAXk9q/YKeIVKuqvSaT080fQWdnHzOB+PH7Mvgrw58FtVv/CHh5k1GDybsTI7zTvGSN+3cSOVbJAFXP2DLDV9J8Ga/a6xpVzaD7Yk9pdXVqYjIjJtZQWAJAKj6A+lNvv26PAfhm0g07RNG1jV7KyjS3juJWWEIqgKu7cSxGB1xXH65/wUI1Xd5eneErC0djx9sunlEgPQqVAAP8661HF1IOnytqTvdvUHy6MqaB8AfGvh/wDaMl1PTPD9wnhqHWJGlmd1SI2z7gxjJbLfI54A9q9q1/8AZyfwx8Mb/QPhzPHp+uanKkV5q10+JZ7fJ3qzAHAx2Ucj618y6n+3D8SLz5lu9L06Ld960slLJ6Kd5Jr798M6uNe8MaRqakE3tnDcHZ0JZAxx+Jrmxsq9KMfaWXTTrbuWrN3Rj/DzwbL4R+HOleFtQu11B7S0+ySzBNoIOR8o54AOB7V+XHibTj4c8X6ppF4IkNndSwedtwAAxAB/Kv1vz0OcY6GvzD/aq0xNF+PniuyeLy/PuEuo8dCJEDZHbqe1deSVX9Yae7VzKuuaBy0LM0IIXYGAOP6ipjJu6th+z/0NUdMwNPiCkuiDb8/UEH9askZ5B5/nX9D4aXPShLukfytmlJ0cbUh2k/zLCuGGCnPf/EUjOy4OfkB4+boagUnGPT9KkWXaMN3/AFrtPGHMoJ3J1PVe1MP7wkk4P+1SZ2rgdKU9NwPJoANuBtNAJGPagMG4PWl4UYPQ9KBakhIY7h1zSbsrjvTXBVQ2MBqaWzyPT8qsY4kgYPIpMc5FJk45pVOw56iggdkPwTimE44NOIB5XrTTzwe1ADcY6dKjlgSeN43RXjYEEPyCD1BHfNObNJn0rGUfaaSOmnOVJ80WeFfEn4QSac82o6JEXtAd0lonLRjuUz1UenUdsivLY5QCOdvuK+yccZ7GvK/iX8H4tVMmpaKiw3py0tsvCzf7vZW/Q/WvyrP+GebmxGEWu7ivzR+sZDxPz8uHxj8lL9H/AJniPA4B3CplBz6VCyPFI8UyPFLGdrI64KEdiKlUkAMa/JqkZUnaR+pRmpaxJRlsc9/4aeWycjsKjQ4YAmpNuc5+Wudmtxp5OOpppHanFgBnOT7dqaSMZFSCIjluhwe1I2FUA896c2AzAcGgjA5oAvXbMFEZ+vy1XtZwjg8ezbc81Y1BsuvGCveq8KEg+/WtWVHyI5WO3J5xV61JNuxBwM/rVCXPIxxV+1Aa347Hik9gkEhJXGM1EHxICOcVLO/zbR071WkQbhjdzz7UIzI/ErLLNbOp+XyeV981joNzJnjmtPXQBLAq/eEeD+dZgA3oOpyKtaI2jsbbuW5BqBmLP04p78HOOOtREDccVKRmNmyMYpn8NOfJNNHsKtIAPHNR9RmnsQOa7n4e/DiTxRMl9fq0elIfoZyOwPZfU9+1enhMHWxlZU6Ubt/1f0ODF4ylg6TqVZWS/rTzK/w++Hs3iuZL27DRaRGfoZyOy+g9T+Ar3aG2itYY4YI1iijAVUXgADtUkNultEkUUaxxRgBURcAAdhTwua/csmyelltKy1m93/l5H4jm+cVcxq3ekFsv1fmR479KXBp2wcYpwGea+lsfNNjAp78U8AYpTx0/GkxnmnaxNxOetITninHmm0FCc9KQL6dKdgHrSr1pWHcYFHQ8UvNScZqMgZphcRq4jxZc+ZrEocExwRqPl+mTXbZxwa46CA6z4qhtkT/j6vEgGP8AacL+ua+Xz2ryYW3d/wDBP0Lg6j7TGub+yn+J+sHwH0D/AIRf4NeDtMKASQ6XAZP9513t+rV5D8ff2zPDnw08T3Xhe18NJ4t1C2wt758qpbxMRny+VYswHXAwOlfRsKRaDpW0/u4LKDH0WNP8BX5VfDvxR4E1X4q6vrXxRt7/AFHRrxri42We4s87yZUvtYHaFJ6Hrivw3DUI1qs6k03bWy6tn7joe4eFP2ivgp8UfEFtpXjb4SaVoH2uQRLqUKI6RsTgbyqoygk/e5x3r2nxB+wL8I9XZ2trDUtGdhx9g1BioPqFfcP6V8OfHMfDL/hM9Pb4ZG7t9Ce3U3aXnmfupd5B27yWxswTyea/SPwr+0F8LtT02wtrPx/okrwwRxfvLsIx2qF534Pat8YqtFRqUOZJ7rXQcWn8Rj/s/wD7M2h/s+3muT6Vqd9qj6oI4y18qBo0QlgoK4zkn9K9jUhpAPXiq9rf2mp2cV3ZXcN5aSjMc1u4dCPUMpIP4VmeMddTw74T1vVCV/0KxnuP++I2b+leBKU6071HdsvRHw/8BUX4l/tq+MPEzBXgsJ7y6XdzjDeRFj6DmvtDxDYjUtHvIDjZJEykHvkV8g/8E7NIa5Xxr4kkH72UwWodl7ndI/6kV9c6d4ksNa1bVNKhk3XmnlBPH6bhlSPavxHjWvUnmyUNVTSXp1/M7o+z9hySfxX+Z+aHifTm07xLqlmwYeRM0fz9Rg96zrG6On39tcJnMMgYbfavfv2u/hyuh+J49et0WKK9B83Hdx3x7ivnfzN/B69K/pbhnG0s3yunLvHlfrazP52zTDzwOMlF9Hp+h2vxS+JV98S9f+33TP5EcYjhhboigfzJ5rj4InuWEUSl3chVRFzkntUMecHPNfWP7K/wFYpbeMPENtjpLp8D9/SRh/L86xzXHYPhTL3KOltl1bOvAYOvnGIUXq3q32Xc7X9mf4Et8PtKbW9WjCa/dR4WN1BNsp5x/vHv+Ve9qpxz170B0QoHcJuOEy3U/wBTUm3n2r+Ns6zXE5ti5Ymu7uX3JdEvQ/oPLcDRwNGNGmtF+L7sRV9K+Bv+CjGi+R4v8JamIyFls5rXft/iVw+M/Rq++wMV8kf8FE9AF58N9D1UDL2WpBS/okiMp/UCvpOAcSsPnVNSekrr79jXHq9K/Zo+AfLE4KjuDX7Gfs7+Ix4r+BPgbUd2930mGKQ7urINjZ98rX45j5E45NfqL+wLraar+zpYWw+9p+oXVuR9WDg/k1f1Rm0OajGXZniwfQ+iVAp1Mzg0oPbNfGtGghJzzRRx1/Om5P8AnvRYSEY5ODQDmjIoxn/4mqGHanAev5UgXHNKf8+1JoBCOOKT39KU+lFMVyhrWk2HiLT5dP1Wxt9TspRtktrqJZUcH/ZYEV8WftF/8E+7O9trnX/hin2S8QGSTw+7/u5O58lmOUP+wTg9iK+38cZpOR/nrXdQxVTDyvF/5A9Vqfhff2N3pWoT2N7byWl5byGKaCZCrxuOCGB5BFdh8I/hB4n+NXidNE8M2BuHx5lxdSfLb2yHjfI/b2AyW7A1+gX7Uv7G8Xxu1vTtf8PXNpo2ueasOoTSrhJ4f+eh28l1HT+8OM8V7T8I/hL4e+Cvg228O+HrTy4kw1xduo865lxzJIR1J7Doo4FfRVM1j7FOK999Oxjyanm/wM/Yy8DfB+3t76/tofFPiVcMdQv4gUgb0iiOQoB6McsfbpXvxJ6Dtxj29qaCc5NJu9On8q+ZqVp1nzTd2beQ7dnvTMjOBRnJ/pRwRxXKFrjl/nTqao4x+dLnnFOwwPf9aM5x/wChUdBx/wDqpRnvRYApAecd/wCdAycH9aMZFFiQAxyTxTt1Nyf896B6HpQlqOx8Qf8ABSrWX87wJpiSH7tzdbOznKIM/hmviAuJQ4ZcEH+9yhr6s/4KLa0l58X9I06J236fpKeanYl3Zhj3xivlLOMOMZ7H+hr7/LYctCOm5zTvc+jP2BbV7j9oSMh8Jb6XcysO0oIVVB9wTnn0r9KCfmzX59f8E4bH7R8TvFd40f8Ax76QsZH9wvMOR/3zX6CZO7B6/wA6/mnxHkv7UUV0S/Fns5evck11Y/p1/Ef4UuQRkfgf6GmA469P5UvIPI/+vX5KtT1rA3pj6r6e4phBBz3P8XrTzzXhPxV+ON98Mvi7pmnyolxoc1mjXFsfvZJP7xD2I9Ohr2cBga2PqOFBXlZu3ex5uOxdLBU+etpG6X3mN+0x+z/B4k0248TaFb+XqNvmS6hjX/WL3cAdSO4718dyIVYhxslXgjbw/v7Gv1J0q/tta0y3v7OVLi0uYxJHKOhBHevkD9qb4Hf8IzfP4p0O3I0i4bddW8a8W8h6kD+6eo9Dx6V+88AcVzoVf7Jx70+y30fY/JOLMhjUh/aGDV+rS6+aPngyK4yBtPr6Vd0yOe8uFghjaeST5fLC9c+nvWcjDAJ6kfn7V7N+zD4Bk8YfEK3vZbffYaYRPKXzgP8AwjHuf5V+5Z1jqWXYGpiG9Em/n0PyfL8LUx2KhR6yaR9XfAXwAfh38P7S0lP+m3J+0Tsy8gkcKT3wOK7ux1uyvtRv7KGTdc2LKs8f9wkZGDUs9zHYwS3MpCQQxmWQ9toGT+gr57/Zq8ZS+J/HvjS4d2eO8k85d/3kwxAHrjBr+NJQr5xKvmEnfl1frfb7j+l4VaWVRoYKK0k7fct/mzhvAEz+E/2+9YsXwkd+10qv/wA9BJEJVU444I4r0D9vu8vbX4VaRFFu/s+bUwt2qtjGI2MZ/BufSvO/iWi6D+3j4PulfyvtslmzZ6OHRoz+PFfXXxI+Hek/FHwhe+HNZRzZ3ABWZPvxOOVdSe4P5jiv6Gy+upYPC4iWt4q/y0NpL95KJ8EfBn4efBjVvB1trvjf4gTWGsSSyLLpUbhAihsAH5GZsjknpzXoH9s/sreHsrHpmp+ITD8wDpO4TPpuZQR+FY17/wAE7PFVrqMg0/xFpNzYFvv3KyI2M/3FBAOPQ102j/8ABOyRUB1PxuqFT8v2GyJwPQlm/pX088RRm+Z1H6LoZKLWljPk/au+E/hl8eHPhHBK5+7PciBPMx6/K5BH1r6u+EHjuP4m/DfR/EcVmumLdK4NkjbhbsjlSgOBkDHpXjul/sDfD2Fg9/f63fkD5ohcLCpPcjauf1r3XwH4D0b4Z+GrfQdBge306BmeNJJWlOWOWyW55NePjatCcEqbblfrctRlc39gYDPX+dfnz+3zoy2/xks7sbv9L0yI+V6bWZSR65wK/QfB9Pwr4m/4KI6Zv1bwdqKI/ntbTwB09FdWwf8AvqnlE+XEx87omavBnzDoUkpsGWRt+2QgM3JIwOD9K0RgKePwrC8LMfJuUf7+8H2II7VtZ4Nf0hlrvQh6H8zcRw5MyqLzT+9IkBHrT9x27cD/AD6VF/P+dKGBHP8A+qvWPlGiQMY++RR15HSmZI696ASo4oSFYdw3NPWTeNjnns1Rdtw4xTgQ46c+lWOw4Ejg5KD9KGAJyKaCV4b8GoOVPI/CgkcCGOCP+A0c9+nrTeCKcD2NAmOHyngUhIYcUzOelOLZGKBjDwcGmEdxUjtvGKjHHBqWhoPvU4HvSdORSrg0hHDfEX4Y2/jCE3VttttUQfLLt+WT2cd/QHqK8B1DT7rR76WyvYGtrmI4eN+oz3B6Eehr65b93x2rmPHXgWy8aWOyVfKvox+5uQuSnsfVT3H5V+eZ/wAOU8ZF1sOrT/B/8E/RuH+JJ4Vxw+Kd4dH1X+aPmscYIp7HagyWzVvW9Cv/AAxqLWOoxeVKOVdfuyL/AHlPcf5NUXfevTFfilahOhN06is1umftNKrCtBVKbuns1sxCSABTVLAZPNAAUYx3+9RtA5D1ymyQ7ec5xmg547imqOeBTioGcUmFi9qBZ4csWJJ5Lck5qmny8/WrV6SWOTyOTu96qj5h71b1KpjZvmXJ6/7NXrFgLMFRyCR9aoTt82D9+rlmcWvHc5+al0CQ1wC34UgI3gds81JNgNgDFV+c4AwR1oSJK+uYWaMEZyv9ay+S6Y9Qa0tWYvLATyfKx+tZvIlQd8irRpHY1epORj1pjE7sVJgqME1Ex3Me1CMxjks/PNAAKHnAHWiV8AndzXoPwz+G7a48epaqhTTQcpD0Nx/gv8/pXq4HA1sdWVOnG7/LzZwY3G0cHSdWq7Jfj5IPhp8MZPFONV1T9xpEZ+VP4rlvRfRR3PfoK9tigjgiSOJPLiUYULgBQPQU9fuoqqFjQBY0RQAgHQAdqAccHpX7llGT0supW3k93/XQ/Ds3zermNW70itl/XUbjnBop3XikwRX0qjY+buIcqfWgjFKQaOR1oC4lIf0penNGe9Ag96TBzmjGOe1OyPSmwGnnnvSHn8KVqT9MUhoOvvSECl5NIffrSY0I2PmJ6AVR+BWlDXvjV4IsnG9JtYgZu/Afef5VZvMm2kPopIP4Vvfsead9v/aI8GDHyRTSz/8AfMTkfrXxHE0+XDper/A/WOCIe/Un5JH6f6zpiazpl7YSyOkV3DJDI0TYba4KnB5wcHg18tar/wAE5/BVzuNh4p16xOOFkWGYZ98qCa+rxgDHenYJPFfhcMTVpN8jsfrkUfEGq/8ABNicr/xLfHsbnHS800j/ANBeuO1H/gnL8QrRt9lrfhzUVUHCmWWFj+DIR+tfeXijxxpnhC+0S0vnYS6rdi0h2diRyx/2QcD8a6UqV4FdCzKvbV/gdEqMlFSlHR7PvY434QeD5fh78LPC3hq48r7TpljHBMY+VMg5fB7jcTzXMftSas2jfs++PLlMKf7MkhH1chOP++q9VbJ4rwL9uW/aw/Zu8QBDzcXFpb/UGZSR+QrjpXnVTfVr8zJ9Tkv2CtPXS/gXJdOnzXmqTt8vdUCqP5GqHwX8ejU/2ifFYnlUf2g0kcOflBKH5R7/ACjArqP2ZRB4c/Zd8PXJCxgwXF0x9zI+Sfyr5Z8HeLpfD3xJstWyrhL3zG2LnILcn8jX5qstea43MJdbNL1/pHz2dY94Sph0nond/kfZv7RvgxvGXw7v40j3z2o89F25OR1x9RX55tGUkkUvmRCR8tfqat3Frmlo8Tq6Txgq/ZwRX56fGHwTP4d+KWp6dBEQZpw0SKvY9gO/XjFel4c5v9TqVsDXdrK6v3W54PFOBVZ08TS1vo/0Nf8AZz+EMvxN8XxzXcbjQ7EiS6fbgSHtGD6nv7V97Xl9YeGdGeWd4rPT7SL73RY0A6fQCuN+Cnw/T4ceALCwcKLt18+79S7cn8hxXz9+1P8AG4avfHwlo8++yiYNdTJ0kYfwZ9Aevqa+fzbEYvjPOvYUv4cHZdklu35voe1goUeH8u9rP+JL72+i9EXvC3xbv/i3+0boS+bs0SzlkNrbrwNoU/OR3Y/p0r69bGeK+Dv2RtPNx8YLaU/6uCGRs+hIwP14r7vY7TivleN8BQyzFU8LRVlGK+99z2+GMTWxdKdWq7uTFGO9eC/tqaU2qfALxGAN4g8m4HqCkikn8jXu+49K4P456AfEfws8T6cAX87TrhQB6+WSP1FfMcO1/YZnRm+kl+Z9Ti481KVux+RG0rgV+g3/AATP1r7R4I8aaU75NrqMNwqnsJIip/MpX56ws2zLj5+9fZf/AATU1kW/j/xfpJOPtmmxThfUxyYOPoHr+1MalVwvMj52D1P0GPBxRgUnCnFIDk18MjZsVutMPoaXnODSr19qLAgAJpwx2pQcUMO4pjE+tJu5xS01mGcd6CUBakxzmlpMjHFNeZQhI6036dKDxmk5YjBp2JA5zivMfjl+0N4U+AWgi71u4+06jOD9j0q2YG4uD64P3EHd249M1wH7Tn7ZGg/BO1udC0V4ta8alCoth80Ngx6NMR37hBye+BXxb8Ivgt45/a58d3mr6lezfYml3apr94pIH/TOIdGfHRBhVHXAr16GDXL7as7L8yOa7sj9BfgR+0x4Y/aAtLwaNb3mnapYxq93YXicorHAZJFyGGR7H2r1fIPPeuP+Fvwm8MfBzwxHofhiw+yWwIaW4dt09xJjG6R+rH0HQDgCqev/ANqeMLm8Twd41trKewk+z3dokMVwscuM4Y8lGwRkfpXDUUXNumrROilTU5KLklfq9vwO6HPtUjKR0r5p8Ua38cPBkheadNStkORc2dtHMrgf3lCgj8q5ex/ap8a2hxcR6febThlltyjA9wdpH8q4pVacHaTsfU0uHMTiI81GcZLyZ9fU7OeK+bNG/bAfhdY8N5PeWwuOv/AWHX8a9K8KftCeCfFbJEmqf2Xcnpb6kvknPoG5B/OiNWEvhkmcOJyPHYZNzpu3dar8D0kk5/zzS9BUaOJ0DxlXVhkMGBBHqCOtOBP+e9Xc8NxcdGLjnHejPofxozn8P0o69P8A9dMkCfX8qUZzn/JpOMcf99U5CBy/3ByfoKuPxEtn5T/tl62dZ/aP8YZLSRW00dpHn/lnsjUHHqM5rxhFUZ+8ZCQdnGx17++fSui+KviF/E/xN8Uau7+Z9s1O4lWTsQZDtB/4DiuZWQrvBB2D+HunuP8ACv0XDx5aMV2SOVvU+4P+CbmlBYvHmpoMoWtbRH9PvsVI/I19pnqeOe4r5V/4J0aaYPhV4kvyObvWNu/s4SJR+hJr6qPr+XtX8l8e1XUzqafRJfcj6HApKlfvcAx7/g1Pzj/PSmDB4p2f/rNX5sej6Due3X+dfGP7aMEsPxB0y6ziNrJAGX7yYYivs4AY4/75r5P/AG3bZn1Xw5OE/wCWDqr9jhsnPr1r9O4AqJZzTUtndfgfC8YU3PLJ26NP8SL9kz40Jp97J4R1efZFcHNmzt8u89VBPTPp6/WvqPxNoNt4m0K80y42vFcxGP5ugJHBP0NfmBDNLYSiSMtEY23DHVCDkFfpX3j+zd8YR8SPDEen6i6/25YxKJX3DFwh6P8A73Y+9ff8dcMvL6yzXBKyum7dH3X6nxnCeeLEQ/szEu/Zvquqf6HxX408J3HhLxTqOkXMZinhmaPYy4yM8MvsRX2p+yv4NTw18OIr10AvNRPmmX1QcKDWP+0D8Fbnxx418Malp8RxPMLW9dF5iA5Dn225Fe8WFlHZWsFtAipHEojVAuBgDAxXjcS8Wf2nk9DDRl78vi+Wn4nrZNw+8DmlStJe7H4fn/kec/tEeMB4M+F+ouDie/8A9DX1Ab7zD6D+dfPX7IuoG3+JcsSSZ+1Wsgbd0OCCKb+198QIvEPje20O2n32elKVZlbrMeW/LgfhWP8AsotIvxXs1i5cwSFh2IA7V9DlOS/U+FataqrSmm9unQ8LNM29vn1OnT1jFpfO+p037TqLZftR/DO+POWsgR1ZMXRGQPoa+5JFCuT6/rXw/wDtf/J8bvhdP8wfzIhvXti6Tr+dfb8hySe2elevlj5sow78mvxP0x61GRsMD2/lTTn0z/WntnBA25xxnpXgvjn45eMfAmpyWd74ctoo9xEU292R1HQq3fjqODW7koq7Z6mBwNTHVHTpWcuzaX3XPUdN+IWm6j461HwsnFzZwrL5m7gk/eX8ARXUbTnB/wD118MWXjbUtN8WDxPDMv8AaLSvKXI+V92dysPQg19A/C34l+OPiBdxSS6XZ22jIf312yMCR6R5b5ifXoKVOrGroj6TM+Ha2BpqqmuVJXu0tetu57MP8+1fIn/BRCzeTw74MuUfY6XVwu3s+UU4/SvroH1r5X/4KFIV+Gnhy4xvRNUZWTvzEen5V7GWu2Ih6nw8tmfEnhuQF5UA6AH5uoOf5GtoH5qwvDUQeeeZMOCoG7vyehrdHWv6Syl/7LH5/mfzbxYrZnJ+S/IVTxilB7Z6UzOMZp/Br3D4pi5NG4j6etNJ49KOMnNCCwpBHPT2pVGeRSZP4U7OfaqQhS2eD1pOe/I/lQDu4pVbacGmAuMLx3p2dw561GSByP8AvmnL1pXJYvZfrQcE0jdaQHH0700Fh3B600+hp3B6Uw4oYIb06UZ54pCSOO1NJIGRUF2JiwYcjmoy3Wo2fPFXPOtrzTo4hB5V7ACTMDxKme4P8Qz19KzlNRtdG1OnzFK48JaZ46dNJ1W3863lOBMmBLB33ox+7jv2PfNfNfjvwxa+DfFd7o1prEOuW9uQFvIUKh8jOCD3A4OOM17R4x8dweG9IknQkyykxwR9POYdcd9g7nv0FfO80kt3cSTznzJZWLO/qSea/DeLMZhcTXUKCTlHRtflfqfuHC2ExOGoOVZtReqT/O3QAQenalJ3dO9NXKnNOBwQRzX56fdi5Oc+tGQeozTV6cnmjOc+tJlly4lLR4I4NRRqXJI+nFWL9SjbPm65G3+tQ27EPgHGc1T2FTIbrOcEc5+9u61csirWuBxtbFU74YYZ61asWJtCRxhsUdByEmyrkncT/vVESAc9qkmyG5PvUTHn+VIgqaqytLFgdFwfzqgGLXMZ96varnzIyduwqD71RjGZ0BHU1ojSOxqSsvmHA71FwKlY8n2rvPgz4P0rxb4kmXUbxI5LWLzreyK5Ny4PTJ4wByR3rfD0vb1Y009W7HHiayw9KVS2kVcl+Hnwt/tkw6lrGY7PIaG1K8zDqGb0X0HU/Sva1iVUCqAqjgBRgfhiql1AbZ96JjHVBxipobgSqMHmv3/JstoYGjanq3u+rf8AkfgubZnXzGrzTdorZdv+CP5+anfeFJ1p2PWvp7HzTY3GeO1BXNOxnpR9aq1xXGdOKQk04nNJjHFFirjeho78Upz3oxgUWGAPcc0lL9OlB4561ADcZHFGPXrTuetJx2oYCAd6QnNLx0pSBn3oGilq3GmXZJwNh+7XefsK27SftDaORjEVldyc/wDXIjH61wGv4bR7v/dr0/8AYLIb4/QZAJXTLoj/AL5A/rX53xS7Ul6M/ZOCElSm/NfkfpDt3c1wPxa8beK/AljHqOiaFa6xpyj/AElnd/NhOeuwdV9SOleg8GsvxZrK+H/DOp6m0bTm1gd1jRdxdsfKoHfJwK/CpXP2DBzhGtDnimr7PqfF3xA+Ker/ABH1uz1K9WG0ks1CwR22dqfNuzyckkgc+1e1fC/4wfELx/qVrZ22k6b9gjIF1qE0ThUAHPO7BY9gP5V53pX7OvjHxDodxq7wxWVzITLFYXPyyy5OT7J7A/pXtf7NUl9beB7rR9SsZLC80y7eJ45kKlg3zA+/U8jg15eHWI9q3PZ/18j9RzatlywHLQjFuLslfa+78z1d/Tt/Kvmn/goBcCD4AFSM+bq9op/Njn9K+mccV8wf8FCnZfgZaALkf21bZ/75kr3MNrWSfc/JJdST4cQ/Zf2RtC8tsyDQ3k3HpglyR+GeK+K/M8tjk5AbOU9Qa+1vAkRb9lTw/GnLvoW3Z68P0r4n8sxlxweTXl8G041cbjIy/mf5s/NeLW/a07dv1PvT9m3xvH4u+HttFK6m8sf3Ev0H3D+I/lV7xl8IIfFXxI8N+JWkRE04lpl28yY5QfnXzN+yr8Ql8KeN1026k2Wmo/uTluA38JH0PB+tfcLOI4C5PyKCT9BX5JxRgsRkWbz9g7Kd2n5PRn1uT16WY4GKq6uDSfy1TPJf2i/iu3w+8JGCxnWLWL4+VBu5IU/ebHt0Hua+D57mS6uJJJzvnclmc9yTya9D+Pfj6T4hfES8ui4NpaHyLdR0KDv9Sea86QBpOeOPyr9z4JySGW4BYiqvfmrt9l2PzfiDMZY7FOEH7kdF/mfSv7E+ntN4i1nUWi+WCAQrIe+45/kK+xF5Xr+NeF/sheFDovw5fUJUMcupTeZtcdUX5VYex5r3Y/er+cuN8bDHZvVlB6Rdl8j9f4Xw8sNgIc27u/v2Eqpq0X2mxnhA3eZGYyPUEYNW6ZMoaI84718VhJclaE10Z9VVjzQaPxa1y0On6/qNsyGPyLqWPYeMYcjHt0r3z9gnWTpv7SOjxM52XtldW/y98x7hn/vmvM/jxo8mhfGrxnYyJsC6lK6+m1/nBH1DVsfsw61H4b/aD8AXrnYn9qRwE+z5T/2av7mw8lWy6Ml1in96ufLJ7H68Nnd/nmgcHNSSqQxB4xwRTFr4+xsw2jpTgDjNJ16U4A4xWYgXpQTgUfxU1j0oKDqKaQc5/wAilUE8ml2e1BI0DrmkOe1OWquq6rY6DptzqOp3cNhYW0ZlmubhwiRqOSxY8AVqtdir9ywQFUseAOvtXxT+1T+3NF4fF34U+HFzHc6mQ0V5ryfNFbnoyw9mcd3+6vbJ5rzj9qb9te/+Jk8/hLwDLcWXhtz5M+oR5W41HJxtUDlIz6febvxxXYfss/sKLIln4u+JVofLO2ey8OSdfVXuB6ekf5+le3Rw9OhFVa2/RGLvPRHmn7M/7Hur/Gu+j8U+L3udM8KySeaGfP2nUznLbS3IQnrIeT/D61+jmg+H9G8FaFBpmk2lto+j2UeFhhUIkajqSf1LHnuTT/EPiPSPBHh641XV7y20jSLGLMk0zBEjQcAAD8goGT0Ar83/ANpX9r7W/jndnwr4Qt7uw8LyS+UsMSk3WpseFDheQpPRBnPf0qV7TGy00ivuX/BHpBWR6D+1T+3NJM914S+G175cC7ob7xFD1fsyW57DsX6+nrXZf8E9fhv4v8JeH9e1/XIHsdH1zyprO3uWPnyuu7MzKeQpDYBPLdenXP8A2Wf2GoPDYsvFnxEtkuNUUCa18PvhorZuqtN2dx2T7q98mvs9sHBFLEVaNODpUlp1fcIxd+ZjOc5/OuK8a/CDwx49DvfaekV6w4vbbCSfiRw3/Aga7YDNN4BNeJKEZq0lc9DD4urh5qVKbi+60PjD4n/AjWPh2sl9AW1TRAebmJfng/66KOg/2hx9K8zdAevzH+6eQa/RmaJbiN45AHRwVZXXIIPBBHQivjH49fD22+H/AIySOxXy9Nv4jcQw/wDPI5w6j/ZB6e1eDi8L7Fe0p7H65w/nzzB/VcT8XR97dzM+H3xc8Q/D24RtPvHnsQf3mn3LFoiP9nup9x+VfYfw7+ImmfEnw+mo2J8uVTtuLV2y8D+h9Qex718DDIOQef0r1L9nLxLcaL8TdPto5CLbUt1rMg6Z2lkJ+hH608Hipcypz1TOniLI6GIw8q9OKjKKvddUujPs3JPP5UowBx/+qgDbwevel54r3T8QeqDP+fWsTxzq6aD4G8R6k7+Wlpp1xNv/ALhEbEZ/Gtv37V5J+1prQ8P/ALOfji4DhHmsxaL6HzHVcfXBNdNCPNOK7shn5KSSmaaRicljuI3cHPpSQsIyATx0DHr9DUUe0LhfXI9R9KlDCRH3jD9x2I9Qa/Q0rU7HIfp3+wrpq2H7OGjzBSHvL28nZf8AtrsBHtha9+6tkdT+teWfsraZ/Y/7OXgCDGC2mib8Xdm5/OvU/rX8WcVVvbZtXmv5mvu0PqcKrUYoXApy89aUfX/69BH+fSvkLnXuIcAc/nXg37YWiG/+H1vfpEZzZ3A3BVzgEEZz1Fe8HrXO/EPw+nijwRrOlOm/7TbusfqjgZU/nX03D2OWBzGlWbslJP5Hh5vhnisFUprqmfmYJi4DBuOgb2PrXYfCfxpL4F8d6ZqKSOIUlAmRO6E/N+lcnqVjNpGo3NncrsnjkIkXdnkH1qJG2jcPXPy9q/ujE4ejmuXuMtYzj+DR/LFOc8DiVJaSi/xTP1XtLxNQsbe7hkWSOeMSRunR1IyK5z4oeM08A+A9V1kvsngiIg3f89Twv+Ncz+zV4hbxH8ItId5DLJahrVstnhegz7CvCP2tPismva5H4csXzYWDESSxP9+XuGHt0FfyDlfDlbF588Eo3jCTv5JP9T+hcXnVOhlCxLlaUo6erX6HgGs6nca7q9xqF6/mXNyxkaXs5PP517P+x/bSzfFFHJwkVvI2fTgD9a8NB8wYPb+D/CvpX9izSBN4m1XUpEfEVvsjbtknBz74Ff0zxX7PA5BUpxSSUeVL8Efh+Rc2KzaEpatyv+o79rxWufjn8LbYDcHkiyB3zdL0/KvtdjknnvXxf+0aRqX7Vfwq08vlA1qWQ9s3DNnjntX2kwG8+5z8tfBZUuTJ8On2b+9n9DS/iMZ14NeTftI37w+CoLCK3+13moXKxQoFywx8xIHJz24r1sqCMelV5beOWVXeNHkT7rsoJGfQ9q3lHmTXc7cFifqleNdq/K722vY+PtT+BHizTfD8erGySVSu6ayhbMsY9SO/uByK+hvgdrUWt/DjTCqeXJaqbaVNuCjocYI7djXfZxj2pkVvFAWMUaR+YdzbFA3n1OO9FOnGldR6nu5lntbM6Ps6yV07prSy7WH/AMVfLn/BQhgvwq0LPI/tcc+n7pq+pPevlf8A4KFz+V8MfDyb8b9UP8PBAiavXy7/AHmn6nycnoz4f8LfLPcYPJjGcdDz/Ot3INc94TDi6u1XHkYUlPRsnn8q6MAZyDmv6Tylf7LF+v5n838Vu+Zz8kvyG57CjOfYUvGORimnPQ17h8UG7nNOHTBpAMc0uc96aAUHH40v3ef0pB3zS8qPaqJHcMOOMUgIPWm4zyKcOQc0AGSD9KMnqKMkHmjJHNACg5oyKXpzTQcU/UB3QU0kYozk4obn/Gk2AwnjFNOegqQgjrxTNoPXp61k3Y1iI7YBx1rzr4neNLfRNK8hD5l5dDEcYbovdz7dh6n2ro/GviKHw7oCavcoHs2kMMFuZQj3cgGc46iMd279BXzprus3fiPUp7+7KmeU5O3gADooHYAcAdq/KeI+I0k8Lhnrs2unkvM/V+HOHm+XF4qOm6T6+bI77UrzVrn7Re3ElzLjaHmfdgDoB6fhUacDiogDkH1qVAcZPavySTP1dITntS8dPSk4D7qcBgntWNx3G54xTDk9eB/ep5Hy5LcUxjyRihkl67fc5JyfzqO2ciQk8cdPWnSAupzx/Wo7ZWdsKmfrVvQqI29IYjJ+lWtOwbQgkfe49qq3yktnr/s+4qewUm3AB7kjNLoOQs4IfFQng8f981IxJYk03jgHpSIRT1YKJIgDnMef1qjFkzJzzmtDWWBnQBcfKPrVCInzYz71stjWPwmh95iAW9an03UrrR9QgvbSUwXcJ3Ryr2P/ANeoj8p44xUDADr3pxfK7oxcVUVmfQ/gv4l2vjdBBcBLTWET95Hu+WfHVlz39VroJoWQ+YgwB1FfLFvdS2dxHc28hiniIaN06hh3FfQHw8+IcPjOz+zXGyDV4R+8ToJV/vL/AFHav1nh/PVPloV3qtn38n5n5Nn+QyoSeJw8fde67eZ10M6yjnh6nJzWfLE0Ll0GB3HpViGYSDjrX6fCSmro/OZw6onGe9B560AnpR6k1sc4mDnik7807p1pD15oBCYz1pMHvSkYpKCrgeKb0NPJzxSVDBCc9aPcUhyPpQDimMO2aRj2oI7ihh3FSxoz9cIbSbsHutem/sFyKn7QFuScFtMugB/wEGvM9bQHSbrHHy/lXoP7DlyLf9oTQ1T7s1pdxkr6GInH6V+ecVL92vRn7LwS70ai81+R+mKnJyPxp5I7gH61GqgHI71JX4XM/UI7C78nINOyWPHemhQKS4uYLC3kubmVLeCIF5JZWwqKOpJPQVizoipy0RIDgc181/t/W5ufgFKwG/ytUtG3emSw/rXuvh3x74e8YXNxb6JqsGoy24DSpDn5ATgHkDj6V5H+25YG+/Z08Rkj/US2sx/CZRn8M104V/vV6odWnOleM4tPs9CD4F2q6v8As1+E4huH/ErMQfbnBDMtfDfiSxfR/EOoWkyfvI5WBGeM5r7h/ZHvH1H9nfw3HK+fL8+AH/ZErYBx9a+Wf2ifDZ0L4paoF4S4fzlHTGRz+tfM8IYz6txBicNN/HJ/gz4Xi7D81CFZLZ2+886tLp9Pu4J4j5ckZEgcdRivuTSPi5b678B7vWhOPtkNm0M3qkwG39eCK+FmUBSueT1rpPDPjO70bQ9U0ZJGFpfR7JE7cHIPsRX6HxXw7HOI06iXvwkn8r6o+EyzNJ5fzxW0k18+jMK53ebI7j5mJJ+tbvgHwvc+NvFOnaRaJ5s9w4U+m3ufbAzWAoCkIPn2njPevsD9kH4cDT9Kn8WX0QSe6Bitc/wID8xH1PH0Fc/EOZxyHKJP7VuWPq/8jTJ8FLMcbGLem79Op9GaJpdroejWdjZxLFb28SxKBxgAYq3nPNV31K0ivYLN7hEu5wWihLYLgdSPpVkgiv4txMp1Kjq1N5Xfrc/o7DqMIqENloJjnFKUDLg96UDFOHXmuanudL2PzC/bd0MaR+0LqrhWQXlpb3HPqV2n/wBBrx/wlq40LxVo2ok4+x3sM/8A3zIrf0r6c/4KL6A1p8RfC+q+WfLvNOe339i0cmcfUB6+S5FJQ7OD2r+2+GqyxOTUZ3veKT+Wh8lNcs2uzZ+5YuFu4454/wDVygSL9CMj9DTgMVyvwo15fFPws8IaspDm80m1kLDpnylB/UGupAPFePVXLJx7F3HY/wA+tL92qo1S3Orf2b+9+0+R9q/1TbNm7Z9/GM5/hznHPSrf9a57lDccYoxzn1pwX/8AapxFMT8iPGBmk7Edfane3+TQFBOaBbGJ4w8Y6J8P/D1zrviHUYdK0u2x5tzcZxknAGBkkk9ABmviP9si1+J3xov9MbwhjxP8M7to1sV8PS+cskxxzcgHIYN03fKo9DWV/wAFGfjUmueJrH4d6Zcb7TSiLvU9h4NyR+7Q/wC6pJI7F/avnz4G/HnxJ8BvFMGqaRPJPpkjAX2lFz5N3GT83HQPjo45B65HFfSYXByp01WXxdEzJu7sfcv7MH7FmmfCEW/iPxcsGt+MMBooR89tp5/2M/fcf3+g/h9a9t+LXxf8OfBnwrNr3iW/FvDyLe3HM1zJ/cjXqT6noOpNeefFj9sDwh8PvhZo3i2wJ1i51+Ay6Tp6HBcj73mt/CqN8rd88AV8GaRonxN/bX+KUk0sr3kucTXUqlLHTIM5AAGQB6KMlj+dZQo1K8nUru0V/VkNvoi38TPi/wDEH9r3x1baNp9lM9k8p/s7w9ZsSkX/AE0lboWA5Ltwo6Y7/an7MX7IGjfA63i1nWDDrfjSRfmuwuYbMEcpCD39ZDye2BXd/Ar9nvwx8AfD32HRYvtWqTqPtusTqPPuWHb/AGEB6IOB3yea9OA7GscRirx9lR0ivxKUbaiEgjk03bxg9KcQe3/66T7teSaDTj8aZxUpHpVfUL200izlvL24jtraMZkmmYKoHuTSLhSlN2iTRoWbivjn9pHxpb+LfHwtrKQS2mlxG3EydHkJy+PYHAzXWfFz9pY6tbz6N4ULx2bgxz6kylXcHqIh1A/2jye1fPZy7ZHJ7+9eNjMTFxdKOr6n63wzklTDz+t4hcrtaK669WOBBGD+K167+zP4Rl174iRao0bGz0lWlL/wmRgVRf1Jrifh/wDDvWPiFqy2emQ/uVwZrx/9XEP9o9z6Dqa+1fAHgnT/AIfeHYtK05TgfNNM/wB6Vz1Y/X07CsMDh5Oam9kenxHnNPC4eWGg7zkrW7J7tnR9Wp/Ximgc5NKBmvoEfh0uwoz/AIGvlz/gorrkmlfAqyskfYNR1aKORVbqqIzfzxX1IBxjv/OviX/gprrCrongTTN/7x57m6A9gqJz+dehgI81aC8yHsz4PjRUUY544PrRK37pyOwP1FNXhcEcdx/hVqztjeXdtFGfnlkWNGZcg5IGD+dfeVXyU5M5baH7HfC7TRo/wv8ACViAo8jSLVcL0/1Sk/rXSgdM1BptqtlplnbIMJDDHHt9MKBVj2r+F84q+0x1aXeTf4n1lBWpxXkh3GPag8dabnj/ADxQc9K8M6R2QV5oI3DGM5/WhAT/AI1wPgL4tWPjrxn4p0K3CD+yJFWMr1lXlWcH0DfpXfh8LWqxdSlG6grvyR59fE0qLjCo7OTsvNny9+1Z8Jv+EP8AEx1uwTOmalIZGULjyH7r9D1FeCYePoc5/Wv0e+OPglfHfw61SxCb7mOMzwnvuUZx+I4r86HiNufKcfOpIK+nPav698Os9lmeX/V6rvOGny6H89cYZYsDjPaU17stfn1Po74GfFYfDr4L+IZnkbzGmMVnHxlJSmC30HX618+X9/NqN1PczvvlmYsx3ffz6+9VluZUhEPmN5ROdu7jnjp0zSDJGByBztr7vL8iw+AxVXFx1nN3fkux8nisyrYihDDSfuxWnzJNgdAU3ZH6V91/so+FW0T4bJfSxeVLqMhmAbqUHCn278V8c/Dzwhc+OPFmmaRbo+biZQXQZwoPzE+mBX6R6HpEGh6PZ6ZbDFvaRLDEvoAMV+T+JucRhRp4CD96Tu15dD9B4Fy11K7xUl7sVZerPlvx1Kde/by8HWWMiwjgbPpthkc59skV9mD5Tkd/4a+NvhpKviv9vTxRdnB/sq3uFB6g7USL8OTX2K0+xgmOD1PpW+Gh7PAYantaK/HU/V5a1JPzJSRjINJgsOlc/wCL/HujeA7EXerXYi3Z2QqMvLjso/yK8ouP2ttM3n7JoN5LCpxveZVP5AH+dTKcI/FI9fDZTjMXHno0nJd+n4nuxGBik9v0ryTQf2oPCur3CW9/BeaM7YAlmUOh/wCBL0/KvVrW9t9StorqznS4tpBuSZGyCPY1cWmrpmGKwGIwjSrQcfVfrsS9+DXyF/wUXuivg/whaB8GS9mk2fSMDIH419ed+K+JP+Cj+oebd+CLHKnZDcT+4JZVH8q9jLI82IgvM82WibPlDwcCIrklgfnUbu/A6H2roRxk/pWF4TjMdhKSo3NJ9/1GB/KttW21/S2Wx5aEPQ/mXiSTnmVR9ml9w/Ixn8qaeOaMkHI7/rRkHmvWPlBG60709aKTHWmgHjGDR7UgPoaM88VQCnijk8ijBwDnikxnkUEij5jg9ad90+38qacYxSbjQAp7YopMYHFTRwyS7ykZk2AscDOAO59qV+4EY65pSOPSkA9atWVjcandJb28fmSsCdvQADkkk8AAdTWcppK7LinJ2RHFA903lxjtzu4AA7k+lcR8Y/FY8G6VZJaSxSPPIfkZiJZQBksB2QHgZ5NVfib8Rh4QsNsBVXmDrEXVgtwQcHGPvIDxxwTx0zXz5qnibU/FVz9r1W8e7uD3fgAYwAAOAB7V+T8RcRSV8NhZerX5I/WeHOHE+XFYuOm6i+vmy74j8SXnivUjeXsjO+Aqpu+VFHQAdhVCMYUD26GolbcKnjbB4/WvyZvm1kfrGlrIeBgc0d8daCeQMUu7bz36VkDDgg55ppfPT8KCcfWkx2oFuDtlcYpv8NIQW5NDEjkGpaEXrhslCAQAM56Z9KbbEB+px/s9asaqym4RVG7Axx7VDZp+9znaAOtaN3Vy4EN7ndk8k/xVPZNi0GT/ABHiotQCpIRgL9GqS0U/Y8j1NK5U0DnLDFIT0JPShhjI/lTC5Xpg4pGRV1UESIevA/GqUYPnxk+oq7rKkTRkjpGKowANcR45ya1WxonoabHGe9RFSV5qRiMnHH+zTCOScdakzK7KB1qWyvJ9Nu4rq2laC4hO6OVeoIpsnPHrUTH3renN05XTHKCqrlkfRXgDx7B41s/LlxFqsK5lh/56Duy+o9R2ropYzE3mJ9zuPSvlvT9TuNLvoLy0laC5gbdHKvUGvojwF46tvG9gThY9TiH7+27Ef3l9Qf0r9d4fz726WHxD95bPv5M/H8/yJ4WTxGHXuvddjpIJxIOOtTj5qznT7PIHT7n8j6VahuRIK/SoTU1dH57Uh1RYJzTc5HSgnJ96Tr0rQwDkGlwD/Sjb+FLTsFxpwDignNL/ABU2kAjAjrSHjr0/lUhHY0welSUmNxjNB45FLjtRzz6UmhlbUlL6fcADPyH5fWt79kS7OmftE+CsHCSXLwH0w8TisiYHy3xx8prP+C2rf8I78Y/B9/5m5IdXtyWPoZApP5Gvh+J4c1BPya/A/W+B5/xIejP12I29acqk496bIQW/uivnz4zfHbxR4Q8Y3ug6SlnZwQxoRO8XmyvuUHI3HaMduK/n2rKNKPNN6H7hluXVczrexo25rX1dlZH0UseeBya434szWMnw98Q2txdwxGSykADuoJOPlwCc8mvkbWfi94z1xcXfie/I/uwuIR/46BXKNLLqE5y815Kx+8zNK2f1NeRPHQWkU2fomD4QqUpRqV6qVmnprt6nsH7LWom0+JD2+dourGQY91w3+Ne1/tJ6Odc+A/jm0UZc6ZLIuPVMN/Svm74GakdN+KugS8gSStAf+BIR/OvsvxJpSa7oGqac/wBy8tJbf670K/1rqy2q5Wl2Z5PF9D2WMjJdYr8ND5o/YQ1FL/4JvaYb/Q9RmX8HCuP51F+1v8N/7Z0qDW7WPfd2gw3y/fU+p9utcn/wT1v3srfxx4dldvMtrmKbYcAgjdG3H1UV9V6raWHiSyvdNlKT7RtmTcCUJHevynNsZWyXiWWJg9mn8na5+f5hhIY/CSpPdrT1Py3XC/J02/3u1BVc5IOTXo/xv+Gd58NfE9xDNF/oVwxNvNt+VwecZ9RXnBKBAqu2Aetf1VlOY0s2wkMRTd1Jf0j+ecVhqmFqypVVaSLWlWTajqdtbKjOZpVjCquSSTgdK/TDwvokHhnwrpWmW42RW1ukYz1yBzn8a+A/gdYDUvin4chMRlj+0K57fd+b8uK/QnU7xbDTbm7cfuIYmkkx2UDJr8H8TcRKpiaODi9Er283ofpnCFKMKdTEPyX6nyp8cPiZcaP8e9IubSfEWirHGy84yxzIPxBGa+udN1BNSs4rlMbJVEi46EEZBr8zvF3iKbxD4p1HUndpBNcNIC/XG7gfgO1fffwF1weIPhdocxIJSARe42kjn+dfIcVZFHA5Vhq1veSs/nqe1kOaPEY+tC+j1Xy0O+opT1pK/HUj9MTPjz/go/pb3PgrwnqAiXZa6i8Rm3dA8Z/qlfCKHocLX6c/tseHBrnwB12YIz/2e0V6Nq5KbHAJ+mCc1+Ypy30/2a/rvw7xKr5PGn/K2v1PmMSnGrK5+rn7FOtHWv2bfCwc75LEz2R+bONkpK/+OsK9yWvkf/gmt4jS9+F3iXQy+ZdP1RZwvoksY/8AZkNfXJ64PavRxsPZ15LzIvcOaBjdigAk804AZzXnsBaKKO+DTGhp5rk/iV8R9O+GPhx9UvR58pby4LRWw1w5/hB7YHJPYV091dQafbS3NzKsFvCpkkkdsBFHJJPoK+Ifid4w1T40+OZJNLs7m9soMw2VtBEWIQHl2wOCTySccYqKlX2Uea130Po8my1Y+tao7Qjq35drnz1+0v8ACF9KvH+I+i3s2q+GPEF3I00s/M9jdMSzQTY65/hbuK8KXdIUQDJOAFC9z6V+nPw4/Zs1fVNB1nSfGSpD4b1m38qfSlcNMXBBjkBGQjqRkHk9jXpnwx/Zl+HHwjEcmheG7eTUEwf7S1H/AEm4yO4ZuF/4CBX0WFzP9wvaR944s1wlHDYmUKE1KHRr8vkfMX7M/wCzxc/GT9n2/wDDHjzS9R0O0ttXW+0XUni2T7HUecEDfwEjHIxzntX2X4B+HugfC7wxbeH/AA1p8WmaZbjhE+87d3durMe7GujDFySep60u0sM/lXm1sTOq3rZduh5KSiRlQTz1oIxUd/fWelQmW+uYbOAdXuHCAfixFedeJP2jPA3h0OE1N9VuF/5Y6fEXBx/tnC/rXHKSjq2d9DBYjEu1KDfomej4OMYqtqV/a6Pam4vbmG0gHWS4cIv5kgV8xeKP2t9Yv/Mi0HTYdKjPC3N03nS/988KP1rxjxL4u1jxbdG513U7nUZCc/v3yqf7q9B+ArjqYynT+HV/11PscFwniqzUsQ1Bfj9x9N+OP2qdB0bzLbw7A+t3YyBcvlLcH69W/AAe9fO3jf4k6/8AEG787Wr1pY1OY7WP5YY/91Bx+Jyao+HvBeu+LJUj0jSrm+3cb0Q7Pxc4A/OvafBv7Jd/ebZPEmoJYR9RBYkPJ9Gc8D8Aa4JVcRidIqyPsKVDKMjjzTknPu9X8ktjwC2tpby4jgt4nnlkP7uONSzP9AOa9x+HH7L2p6u0d74mc6VZcEWcbAzv7MQcIPzP0r6I8H/Dbw74EgCaRpsNvKBhp2XdM/uXOT/SumJJ6/8AfXrXTSwMY+9Ud3+B8zmXF1SqnTwkeVd3v8l0Mnw94W0zwlpUWnaTZR2lrH0jj7nuSepJ9TWnjkGjdSjk/wCea9NKysj88qVpVZOc3dvdscAAvt6U4dMf5NNxjvQf8rQY7j+Olfnn/wAFLL83HxH8JWBGPI0hpM+u+Y//ABNfoUDnFfmZ/wAFENV/tH4/fYu1lpdtF9CdzH/0KvZyuN66+ZnP4WfMwwoweB2J7V1Xw00o6z8RfC2nEZS51S1jb3BlXOPwrlARnHXPH1r039mexl1T4/eAIYx5gXVI5T3ICAufwGK+qzGfs8JVlfaLf4GEd9T9c2AU4H3O27+VFISScnr3pa/g/FS5q0pPqz62mrJJB3/zzRnHNKOvSl7rXKma2OM+MPi9vAvw31nVonCXaxeVB7yNwMe4618k/sr+Kntfi3EJpMC+DxEnruPP4gkdK9h/bQ182PgvS9LUB0urgyMN2CNoxn9a+TfBusP4f8V6XqNv8ksEysHLYBwQea/o7g/I4Ynh/EVJQ96SaT9EfiXE2aTpZtSipaQs7ebf+R+nkyBldHQEMCCG6HNfmh8TdEGh+P8AWbAIUijupFjf6MeDX6T2F19v0+2uAeJYlk3fUZr4M/adsXtPizqu+IQPMVbHaQEdR6HvXneGdR4XN6uGk7XT080zv40gq+X08Qun5NHkbI6u6MMEHp/hUlvCSQRuwe/+NBAZeeg49xX0D+zR8CD40vzr2sxMNHtpF2xngXLDnA9h3P4etf0bnWc4fJsJPE1pWtsu76I/G8uy+tmOIjSpxvf+rnp/7KPwnk8L6M/iW/j/ANJ1Bf3KOp3JH/e9s/yr6H85bdGmkOEjQyE9sAZNc/408Xab8O/Cs+q3mI7aACKGFMAux4VFH+cCsP4q+LhovwP8Q68wEUj6SxCbujyrsUD8Wr+OMbicVxBmixVVaSkku260Xoj+mMqwlDLMOsJTd5RV38+p4n+wrZ/8JJ4++KPjKVT5lxdLApPJ+eR5Dt/DbmvrjVtQi0bS7u+uCoitomlZj0wBn9a8H/YW8MDQ/gNbagfv6vezXnPXaCI1z+CV6P8AHa4aD4U+ICuctEsZx/dLqDX71irU7RjtFJfcjswVL2+IhBv4pJfez5S13Wta+Jvix5fLmvb26bEVsnPlr2C9goHU9PWupH7NnjYgOsNpGewM4/I8VY/Zp1jTNL8c3EV+6Qy3EHk2kkvHzZyUz6kdPXFfXRQgHjn0ryKVCNWHtJO7Z+pZrnWIyapHC4eCjCKVrrf0/U+E/Fnw68R+DATq2lywQZ/1yYeP8GGQPxxXffs5fEW80PxVB4duJzJpV/uESPyI5QCwx6A9CPWvprxLa2l7oF9DqCo9mYX8wS9NuD1r4n+HFvJL8SNEitQeL1SNn90ZJP5CqjB0akUndM6cNj1n+ArRxEEnFXutttGuzPuljzX54f8ABQ/VDd/F7SLRD/x46YnT1dmY5/DFfTt3+0/HaeMH0YaL9otxdi0W5S4wx+bbkqR6+9fE37ZevPq37QXid4iDHbNHaqrdMJGoOPxzX2WRxU8Smulz8lzLBVsDT5q0eXmV15o4fwyS2kRlk2OzMT+J61rHhqqaXCIdNtlBJ/djBbGeeauKTyDX9KYaPJRjHsl+R/I+aVfa4ypLvJ/mJnFL15FNxxjtTxjiu1M8dgOlL160mQRkdqXPOKdyQo7YNFGfWmADjjvS49KQHBpR0/rQA0jPJpVI70/gnI603r/WlcVy5p2m3Oq3aW1rE0sr9FHYDqSfQU2WKewlkjbfE4Jjbt+BqTTdVudMZjbytAXG0lODj61BLMZGLM+4t69/xrFyld32/E00a8yFz3x061geLviFbeGNJjUW1zK8yuWWPavnoBgKrdVUnIP97tTfF/iey8P6N/aV+c2bHy7e2U7XvJO6juEH8TD6CvCrjxPdeJtQkn1KTzDMSBs4EY6KqDsAOgr8q4l4gSTwmHlr1a6eSP1Thnh5yaxeKjp9mL6+bOT8ceO9W8f68L/U5B8gENvBEuEgiB4RB2A/nVRcKOKXxHoV3oWvSW11E0Q+WRX7Oh6MO3P6GpvJ+UqOCO9flLldH67sKvMZPXipVyQQKYgAGKcvv3rBk3JM9qUIR14zSZJ4P0zUhBJJ4zUkjOQOOlJ1HHNOfI6ml5zUFkbAE8fhTHznHWnEc4NLxnnnNWBdmUMEJ+5ikssI7kpvA5p1xwnHCDp81R2zBSc8ZFUxx8hl9xg5Y8fjVmzb/iXopHqd1Vbkhmyo/wCBVPaEC2A75qeg5CNwwGOc03kyAdBn/OaViM5pg68U0ZDPEOI9RwiqEMS9PpWVCv8ApcRA6tmtDXZPOuYiBwIgPr71Qgz9ri6cHNWjSOxokgn6k8U0nBJp7DLc8Unbr/wGkZldyd2aYBmpnAxx0qI8GqRZGRg/Srej6zd6JqEF7ZTm3nhOUdf1B9Qe9UyQWpueK6Kc3SkpRepnOmqicZK6Z9LeC/G9p4307zFxBqMQAntv/Zh6qf0rWcG0fen3P5e1fMOg6rd6Lq1ve2MjRXETZHoR3BHcHuK+jfCXi6z8aab58IWK5jAFxas3KH1Hqp7H8K/Xsgz1YlKhWdpr8V/mfj2e5G8FN1qCvB7rt/wDdjuFlRSevpUy8dKzihgfcvSr0Lh145/pX6RTkpK6PgZxtqiXOeaM5po96cMGtGc7QY4pCecU77tNOc5qLAJ168UmPWnc0g9aLAN5oJzTjyGFHH1osVcao5weneuBSeXTdbSaIsjwTLKO2MMDxXf4xiuE8R25XVpAAEB6n1zzXy2fU+bC37M/RuC6/JjJU/5l+R+yekXialpNleK+9LiCOYFe4ZA39a4Txl8DPD3jvxJ/bOoyXiTmNYpI4JtquF6Z4yOPQ1F+zj4kPin4HeDtQc5kOnpBJ/vRkofx+WvSh61/OmKprmlCSvqfvmExVbCz9pRk4y2uuxwuj/AfwLpCjZoMNzIDnfeO0x/8eOK7Gx8OaVpkW2zsLa1Uf88YlX+QrRTJGT0Hf0rkvFHxa8I+DS66hrFsLhf+XaBvOk/75XP64rgUYU9UrI9iniMfjZ25pSb82z5mvvB2t2PxulSw0i8kii1cTRypC3lBC4fO7G3GCe9fZLBSpPdTxXzv4h/a4VW8rQdDMiD/AJbahKVB+iLz+Zr3Dwh4mi8XeF9N1mFFRLuFZdgbOwngr+BrCg6SlL2b3dz2M9WNq0adTE0+VRVk73b9e2x8V/A+E/DL9tTxx4cc7I9SkuhGG/5aBiLiPH4E4r0P4h+N7z4Q/HS31OYO+h6zCkUo7AD5SfqDz9K4b9qSEfC/9q3wP44X9xbXwgaeT3ify5B7/IwNdl+2VoJ1Lwxpms2hYtasRkNxtYZDDNfN57gKVfNqMpr3aseV+q0PzrM6lSGDdWDtKLTXyPX/AB/4A0b4seEXtLnZNFNHvhuU5MZPIZTX5/8AxM+GurfC7xHJp2oxN5ZJ8m4X7sq9j/j6V9GfsrfG9fskXhPVZ2LqP9Dmkbj3Tn9K988f/DrRviZoL2GqwK6HmKYffiPqDXi5dm+M4IzF4WunKi3t5d0eBisBh+IsMsRRsqqWv+TPjL9lDSzqXxbsnWT57WJ5dnUHAxz6da+of2k/F48IfCnVXifZLdL9lXHUbuuPwzXJfBL4Bal8KfiNqt/NNHPpDW5igl/ickjt2wK4/wDbY8SrLHo2iRTMMEzyqrfguR6da3zDE0eJ+JaMqL5oWX4atM5qNOeUZPU9ouWTbX36I+Wkck/MWyfmP+Nfd37It41z8K0BxhLqRV+nBr4SPTHTHQV9x/sgRzJ8MEkbYIJLhyEHU9BnNfa+JFGFPKIpdGj57g+beYfJnu4GaMGnc96DyMV/Jdz+gYnJfFfRW8SfDLxVpaLve80y4iVfUmM4H51+OcTHbg9QOR796/bWbHlnIyO49R3r8cPiV4fPhT4jeJ9HKbBaajPEu7+7vJX9CK/pLwuxSdKth30aa+6zPBzBNVE+6Ppv/gmx4oFh8UvEehO+yPVNL82Nf78kLhvz2sa/RRlOa/If9lLxb/whX7QPgrUHk8uB74WcxbpsmUxn9WFfr04x0r9KzaHJWUu6OGLurDegoPJxSHFVb2S5SIm2iSSTsHfaPzwf5V4hZcH1pDkGuRvpfHNzkWY8P2YPQzefMcfQbRXN3ng/4n6nIQ/j2y06I/w2GlAH6ZZiaOXuzspUIzes1H1v+h6Hrmg2niTSrjT7+D7TZ3K7ZYdxAkXOcHGOOOao2eneH/B1mIbSKw0i2HOE2Qj8eR+teY3nwI8TawudS+JmuT56pGgjHv8AdYcVQH7I+iyvvu/EesXcndiyc/mCaUn2R7NKlhYQ5ZYjTsk/1sj0XV/jD4I0UE3PiXTsjgpHL5rfgFzXG6v+1T4M08N9k+36owOB5NvsB/4ExFJafsp+CLdNsv8AaNz7vdEf+ggVsW37N/gC2IY6L5pHaa4kYfluxWDdV7JL7zrpxyWmv3kpSfokjy/Wv2wrlsrpXh6GDsr3txuI+qqAP1rhNa/aH8feJnkSDUfsUR/5Y6XDg/8AfQy3619Vaf8ACPwZp2DB4a0wOBjP2cE4/HNdBZ6TY6dGEsrO3to+ywxBcfkKxlSqz3nb0R2U81yrC/wsPzPvJ3/zPhUeDPHfjWcStpes6oX5WS634P4uQBXT6V+zD431Fh9pgtNMj4yZ7gMR/wABXP8AOvs0kkY6eq03YM5PNL6pFu85Nms+La8Y8uHpxgvS5846H+x/bqyPrHiCaU/xR2cIQY/3iSf0r0zw38BvBPhfY9vo0d3cL0nvmMzfkxwPwFehFC1fD/7TX7dl1pGr3fhL4ayRPcQSGC71nZ5uXBwUt15BIPG/nJ6DvXoYbARqS5Yx+Z89is/x2JTU6jt2Wi/A+3LewSC3SKCBYokPCIuAPoBT2iYGvywj+Hf7TPi60Gu/ZvGdwkv72N5b5oXIPPEZcHH4Ctr4Xftk/E/4K+KE0jxx9v13TIpBHeadrClb23HcxOw3ZHUBsq36167y52fJJNroeDLETk7yP0yycj3p3lnkHgjqK828dePrDxP+z34k8V+GtQMlnc6Dc3VpeRttYfuz+KuDwR1BFfl98N/DPxP+M+pXll4VvdX1W/tIRcTf8TVk2IW2gks4B57VGHwTrKTk+W3cyc7bH7FeScA+vQ+tJswCT/8Aqr8o9Q1T49fs3ahb3eq3niLQgzAR/a7g3NpKR/DyWQ/Tg193/ssftJ2n7QXhSf7Wkdl4p03at9aRZCyA/dljB/gPQjPynj0or4OdOHPFqUe6Gpd0e2Anv/8ArozkZFHfPajJ6V5RoN5Ynv8A7Nfk9+2nqZ1f9o/xe6S70gnjtQ27OAkSLj881+sLTJaI88hxFEDIx9ABk/pX4qfEPxB/wlXj3xHrRJzfahPckeoaQkY/Cvo8nhes5dkY1Hoc+mCcNzj+H39RXvX7D9r9s/aR8NgDmCK6mz2IELDn35rwdSNgIP0NfUv/AATs8OnVPjNquqvxHpmkv8v+1K6oMfgDXZxDWjRyytUk7JRf4qxFNc04pdz9GOwxTgfWmnk4FKOB7V/DlR3mfYJDlpw64NMB9KcPepiO58efttzTp4j0OOQ74BAWRh2yxzn8q+bUYgZA4HVK+jv22Fx4u0Y92tMFWb5SAxr5vZVjAKtlPXuPY1/a/AVNSyGmu9z+XOLG/wC1pyXdH6F/s5eJJfE3ws0x533vbA26v6qvQH3A4r5r/a7Ik+K5hc/L9njYpjBBxwQa9S/Yk1OS78Ja3Zs37uCdWEfYZByR9cV6/r/wj8NeKPGVt4k1Oz+139tEIog7fJwSQSP4iO2eK/D3j6XC/E1atUi3FXtbu9UfplPCVc9yOlSg1zaXv5Oz/A+YP2f/ANm658YmLXPESS2elqQ0MLJg3I989B/Ovsa3t7Dw3pGyOOOw0y0izhVCpGoH8quRqkEW1UWKNB93oAB+lfJP7UPx7GqE+F9BuP8AiXpJ/pV3G/E7D+D/AHR+tc0sVmfHWZKmtIX0XRLv6nVHD4HhPBuctZ9+rfZeRH4k8c/8L1+Nuh6ZaHOh2lwqxRlsiUKdzsy+pAx9K6n9u7xL/ZPwt0vw/abvO1fUFHko3ISMZA/77ZBXJfsbeCE1DX9Q8RyJhLJfKiX/AKaN1OfYenrWp8SUHxc/bM8H+GB+907w6q3F13XKfvnDD3by1r7CGAo0c8pYKlrChG8v8Xn6srIKtXFYeeNrfFN6ei2R9RfDDwwPBPw48NaEo5sdPhhb3YKCx/76JrR8V+HoPFfhrUdJmO2O7haIn+4T0P4HmtZjlufxWuQ1D4ueENK1ybSbzXIbW9hbZIJFYKGwDt3Yxnn1r6mtU9pJt9X+Z9bhadZzUqMW3HXRN2t10Pi7xR4a1TwfrcunapbvbXkR+V/4ZB2ZT3B68dK39F+NvjXQrZILbXZngTgJcqs2z2BYE/rX1/rGgeHPiJpnlXcVpq9p1DowfbnurA5H515vqP7Kvhe6m32t3f2K/wBxHDr/AOPDP615v1erSb9lLQ/U6PEeBxNONPMqXvLyuvXujwPxJ8YPFfiu1NvqOqs1u4w0MKCNZB6NjrXpv7Nfw1nuLs+Kb+JoLdVMdojry5PDP647Cu+8Nfs2+EvD9wLidZtWdeQl4+VB/wB0YB/GvUoYkhjRIkVEUYVV4AA9q6aVKafPUd2eZmfEGEVCWGy6HLGW7tbTyR5B/wAM3eH7PxKNeGoXSpBN9sNtJtKZU7yM9cV+aXxG1yTxX4+1zUWkeQ3+oSyj5skBpDjH4dK/Vv42+JV8H/B/xhqrFleDTZRHjg73Gxcfi1fkd4eU3etwA8bCZAeuMdj9a/Q+F8P7SvdLqkfl2e5pWqYWUq0+bli7X6Kx3RycDr7+tAwetOzkkj8v8KbwRX9CQ2P5Hqyc6jbHL1oPy9On92kGOho3duwrQ5xc5ORSkn8qaOKdwRxTQhd31opOvWlqgAEcUo4/GkHbJpRmgTJ7a0lvJhFAnmSEE7eB0GT1qNWiaBwQfNyCpVuMdwRSyxvbyYztI/iVqjwAPQ1DZcRzOFJrJ1nWbLSNGn1jVZGi0eI7Y0Q/vbyTGfKj9vVu1Lqms6dp2lz6pqc5h0eA7cq3z3cg/wCWUXr7nsK+d/H3j3UPiDqqXF3iCygHl2llDxFAnoPc9z3r8q4j4j5L4XCv3vtPt5I/U+HOHee2LxS93on182VPGXjC88c67Jqd3iIbRHBbR8RW8Y4VFHYevqeazbYkfPnkAgVXjUJ06VbtlB+Ujg9a/InLm1Z+tQio6I6rw34y0PxPaW2m+J0OYctDcd4yR8ye6kgHB79K5fXY7a0v5EspPPiBID+vPH0rjFkKZxuyD+NdEsgmRD14H61LR0McD6cZpy89u1GD1PNKpyMD61DZmOwXYAVLgIMY/wCA1Gg5yKkILDI59am4DThlyTg9KbjFSMdwx600/N19Od1SBHjHPpTegxuoY7utAPGKsDQnXeoPoMBahiB+8Knnyq4PTFRQruwwOMfnTY4ruMus5A9Oq0+1YLb+pBP60y96jB9j6VPZJ/oqHHOTSCQ1iOc+lRHrg4FS4Bzn6VHnDDPTNNGbKmsA/aY+hHljGKqwAm6jz2NW9UH75AduQo/nVW3bdcID71aNlsX/AOKkLdqaDnpQTngUiBkjZJy3WmHkc08g+v4U059c1QDGXIqPbk47VK3Ue1RvkUIBYseYCe3StTQtcu/DupxX9lJ5cyH7v8LjurDuDWXB/rQO3P8AKg5Bx/49XTTqSpyU4OzRjVpxqxcJK6e59M+E/FVl4w0z7RB+7nQAT2xbJjJ/mD2NaZDW77l7180eG/Ed94Y1OO+sJNjrw6HlZF7q3sa+i/DHiax8X6Yt3aEK+AJrY/ejbuPpnoe9fseQZ8sXFUqrtNfiv8z8Zz3JJ4GftaSvB/h5M1opg6Ag1ICMZxWewMDEqcqeKsxTbgCO4r9ChJSV0fEShbVFnqOKMZpqsCMinZGc1qc7Q3pRnPGKdjI96aRilYq4u2k68il5ptSxCE5GK5Lxhbt9qhlH8Q2Bq61lyRWJ4qg8yxjcKxdD2btXl5hT9rh5xXY+o4exH1fMKcu7t9+h9xfsCeKRrPwhvdHcsZdJ1BgPZJFDD8Mh69v+KvirUfBXgbUdX0uCGe6tth23CkqilgC2ARnGa+Lv+Cefi02HxG13QZJP3ep2PnRjd1eJs9PXaz195azo9tr+kXmmXib7S7iaGVenykYPPY+lfzbmdL2deSXXU/pjBzhTrQnVV4pq67rqj4m8U/FrxZ4wDjU9buPIbrbQfuYcHttXGfxzXKW8ZndEiTfJIQF29yeK+0dC+AfgPwnF9rfTo7kxDJudRlL7cd/mIA/KvmT4yXWjS/ETUZvD0kMlgRHlrbhPMC4bb269x3r4XE0asU51J38j93yjNMLipujg6Likr3skvRjfFfwf8T+DPDkGtanBBHaSSrGY45N7xk9C2OME8dTzXvv7KmunU/A15psj5fTrkhR/sONw/XNeO+M/jvqPjTwLD4dubGKOT935935ufM2HIwmOCcDPJrs/2Q2cax4iQBtnkwknsDubH51WH9nGtFUno1qefnEcTiMrm8akpRldW2snZEP/AAUB8EDX/g9ba9EmbnQb1ZS46+TJ8j/k2w1Ztp4vjl+zNp1ygD3bWKrIAx+SeIbWH47c/jXuvxA8J2/jrwXr3h+5AMWpWctqc9iykKfwbBr5M/YV8WPb6T4o+H+pDytR0y6eeOJ+4J2Sr74dQfoa2z6EpYKOJp/FSkmvTqfiVamq8JUZbSTR8yRPc6NqpAfyLm2k4w3IIr7W/Z7+P8XjSxj0bWZUi1mFcBy2BOB35/ix1FfM3x68HJ4P+ImopGmyzuJDLF8uNhbkj881wNjf3Omzxz20hjuIjkOjf/Xr67HZPheMMpp1NqjimpdnbZ+R+N4TMauR4yUOibTXex+pckivFyVx2b0r4W/az1H7b8T/ACHQZht0G4dDxn+td78FP2mzcbdD8QyZ3fLHeSZJyeAGPce9eVftE3H274l3chJeLy08sj0xX5jwnw/icoz5U8TG3KnZ9H6H02f5xQx+XJ0nu1ddUeXMMDAzzX39+y/p/wBh+E2lOd+Zt8m11xjLV8CxRNcyxxAfOxA+vNfpN8M9C/4RbwNo9iA2+O3TcrNzkjJH619L4pYiKwlPD31k2/kjzeC6b+szq9Ir8zs6Ca8z+HHxusPGni3XfDcsQtr+wndYG3cTxqcE/UHt6V6W4wa/l/FYSthJKNWPK7J/J6pn7jhsTSxMOanK6vb5rca4yvHBFfmV+3F4ZGh/Hu8vIxsj1WygvD2BcAo/T3UGv015I4//AF18Wf8ABRLwMz6B4b8UwRZFncPZTuF5CSDcmfYOpA9zX6R4d49YXNVTk7Kaa+e6OXMI3gpW2PiW2upLOeOe3O2eJlkjK9mByD+BFftL8MvGUXxB+HfhvxDC/mJqNjDOx9HKgOPwYGvxSRyq5xk1+i//AATk+JUeueANX8FXM+bzRZvtVqj9Tbyn5gPZXz/33X9O5rR56SqJbfqeNB9GfXlJkUhO3rSE5FfGmoh9uKcM4pB796dxilcGGcc0YFHtTgCBQx3GkEc0tO+vSmv1NILiEZphBzmpKacgYoER0nb/ANlp/sf/ANdN4z700yjyj9qPx1cfDz4DeLNXtHaO8Nr9kglRsEPKwjzntgMTXyZ/wTi+FWl+JvEHiDxrqkSXlxorR2unpIu4RzOpZpcH+ILgA9sk19eftL/D64+KHwQ8V+H7NN9/Lbie1Qd5Y2DqB7nBH418L/sM/H7Tfgz4y1Xw94ouP7P0TWmQNdTKQLa4TKgydwpBKk9iBnvXv4VOVCSh8Ri3Z6n3x4k+PXw78H6readrvjTRtO1C1O2e1nuv3qHGcFQCc47V5X8Qvil+zR8Qru2u/FeseG9fuLVTHFNMkjuinnblQCR7HIFch8SP2DdM+L/jzXvG1r4/WCy1ec3apbWqTpHkDP7wPhh6GvkT9oP4S+EPg7rNro2geN/+Ew1UFjepDbosFsoHA8xXILk9VHQdeeK2w+HpTavKXN5aWE2z75n8WfDfxN+zt8QdI+Gl1ZXGkaZo10GtbBHVLcvG7DhgDyQTXzf/AMEx3B+JXjD30aL8f34rr/2VfhvqPhf9kb4keIL2MwSeJNPuZ7RCvzCCOB1ViD/eJcj2we9eZf8ABPDxtoPgf4ieKJ/EGq2WjW8+kJHHNezLEpYTKcAseTjnitfZqNOpCDcidbps/RDx34P0z4g+EtW8PaxbpcadfQNEyuoOxsfK4z0IPINfmz+w9qlx4b/alsNMikJivIryynCdJFRSyt+DICPrX1F+0F+3B4M8JeFdQ07wZqlv4l8RXcTQRS2bbre23DBd36EjPCjOT14rxr/gnT8LbrVvGeq/EO9t3TTrCF7Oykl6yXD481h6gJwT6nFYUIyo0ZuqrJrRFt3skfoO2OOfpTduRilwOc9+tOAzjH4GvnjY8x/aU8cj4cfA7xZq6yLHdtZtaWu/vLL8gx7gEn8K/HcY3HJyAfyr7e/4KO/F6LUNT0r4e2Mm9NPYXupbe0xGIk98Idx+or4iLAnA69j619tlND2VLna1l+Rz1Hd2RIpIPH4+9fd//BNjw48Wg+M9fZD5dzcQ2UT9vkUuw/NxXwfGgAywyP5V+tn7LfgA/Df4FeGNKlCi9mhN9d47yyneR+AwPwr4zxBzCOEymdH7U2kv1OjCU3Oqn21PVV70tNB9Kdz71/ITu2fUbCj1NLn0rK8TeJbHwjoF5q+pS+XaWqGRj646KPcngV578Avizd/Fe28Q3lygiSC7UQQov+rjK8c9+etevQy3EVsPLExj7kbXfm+nqebWx1ClVjQlL35XsvQ8h/bgsytz4fusAxGN4yv8SMGz+RBr5bjPHPU/k49PrX2H+2lpJvPDWmXhOwQSlQexyOh9uK+O9wUMMfUf1Ff1x4b4j2uTRp31i2vxP514ypuGZyfdJn1V+w7dSpdeI4FH+jtHHIfZgxA/rX1fPcRW0TzzyJFEgyzu2AAO5Jr5F/ZDv4PCmj+K9e1K5S2so1iUzSNgEDJIHqenHrXEfG79ofVPiLqVxY2Dy2Xh+M4W33ENJjozY659OlfmGd8MYniDiKpGjpBNXl0X+bPtMoz6hk+TxlPWTbsuv/DHov7RH7SiXlvP4b8KXObdsrdX8LfMcdVQ+nv3r5f+a8mRGfe7kZPZ6i3s75J+c/xHv9a9L/Z+8Bnx74/tIHj8yxtmE1z6AA8fmfz5r9swWVYHg/K51ILWKu5Pds/OMXmWJ4hx0VLXmdklskfXfwV0aD4UfBuK51ACAW9vJqNwzDBCgFtp9cDAFeZ/sMaHd+K/EPj34oamCbjVrtrOAnoV3eZIRn0JRfwxWr+2r47bwl8KLfw1pxzqviKZbOKJF6wqRuGPdtij8a9q+B/gBPhb8J/DnhwjFxaW4a6/67v80p/77JFfmGQ89WlXzOr8dWTS9EfvuHw0cHQp4eG0UdvNvMEhjGZMHy9397HGfxr4V8beD/FGm6zeXOs6TcxSyzPJLKELRPk5JDDIxX29qPiDS9DeBNR1C2snnJESzyhfMx1Ayeatq1vd26sjJPC38SsGHP6V6VSmqqtex9pkmZ1Mpm6qpqSl3v07M/PnR/EOo6FKJdM1C5sXB4e3lK/mAcH8a9M8NftM+L9ExFetb6zAOq3KbXP0df6g1y/xcu7PWviNqZ0m1jhgEwt40gAAlYfLu47k16Te/so3zaXbyWGsL9rKgvDcR/KGPUBgen1FcUFXTag7pH6ni6uV1KFOePgouorq61XXdfmdv4S/ae8P6/d21lqFjdaVcTssSucSR7ycAEjkZPfFeyEYNfLnw5+AHibSvHum3Gt2UK6fZyec0yTBlcgfKAOvXHavqLIJwK9SjKUo3mrM/Kc9w+Bw9aKwMrxau9bpeR8w/wDBQTxoNA+Dtlo0bsJ9YvVBw2D5cQ3Hp23bK+CfBMEjzXd0/QgLu29c8n+le/8A/BQzxh/b3xVsNDilzHotmqsqtlTLJ87Z7ZA2CvEvCsP2fQouuZCXIbtk/wAsCv2jhHCe6p+r/wAj8Y4xxfsMBKC3k0v8/wADX4zkf/qo68U3dn/Gndcj9K/XUj+emIRxjt/KhOtA9M4oHoaqwBjB/pShjnIoBx9KOc59aaAfSZ4oHPJpc570yApT6DmmnHelA3MBnB6ZPQVDdirXAvjn/wAerH1jVrOx0641HUrhrbRLY4lZfvXD9oos9Se57U3xjrWmaCtxNPqDf2RbgLPOi7XnmxzDED94+rdAK+dvHXju78d6msjj7Jplv8tpZIxKQL/Vj3Nfl3EPEXsk8NhX7z3fb08z9R4c4d9q1isVH3Vsu/m/ItfEDx9d+PdXScp9k063Bjs7NG+WBO3sSe5rmB79cc05cDikGPyr8flJzfNI/XVFRXLEcATyPSp7RmEqZ9qhGD17VPa5acAdT71kwONl+WST1DH+ddBasfJjY94x9OlYV7hb24HpI3DfWtqzObGE54xWj2NnsWlY8dxSqwGBUanJ4OKFBxWTJRZRyemTTwxK4HWq4PIwKkHJJqbC9B4fA4qNj3p3rgf8BqPp0pgM3ZYkc0hyD128/pTwM1G2R1+nNK4Gldv6DKUtiAN4xvfsG6Ul9krtWm2P3vxzxWj2HHUbesePm4/urUtqS1kfqQaZfZ84kBth/i6Zp1rg2WPmOWPK1KCQHp8tQuSroB61KcAY/OoJV3cY61RKItewupYBz8q9PpVK2BNygx0qxqcpeWIn7+0An1xUNtk3AYdqo0WxdC5JyaUgBenSk6ZpcZGD26UmQRsAxye1JgEYp+M9aYR6UhMa2NvHWom61I3vUbcnFUhjrbmYfdxg0S5Dc0Ww/f59j+dTSrnJNBL3KxBxk8cVu+FPE974U1RL2zf5+kkZ+7Iv90/54rFPvSAjORxXTRqypSU4OzXUwrUYV4uE1dPRn0/4f8QWXinTRfWD5RvlaJvvRt3B/oe9WmzA4IGQa+c/CXi688Haul5afvIz8s0DfdlX0PofQ9jX0RomsWXiPSo9QsX8y3k4Kt95G7q3oR+tfs2Q56sZFU6rtNfiu68z8ZzvJZ5fU9pTV6b28vJl6KQMoIqbHGazcNbsT1Bq7FMGwRzX6BGSkro+LnC2qJxnGaDzzSA/lS1oc4mD60hHtS59KbUMBx5XAqlqkJuLGVV6gZHvir2Ax603Gff1FYyjzJpnXh5ulUU1utSr8B/GbfDn4w+F9Zkk8mC3vUS4/wCuT/I/6NX63/KTgEEHuvQj1r8XtWha01N3O5ORjHtxX6t/s+eOB8RPgx4X1kndP9lW1n9pYvkYH64B/Gv5/wCJMK6Ne/Ztf5H9P5dXjicNCrHZpM8L/aW1vW28f3emXuoSPpCRxy2tsrbYghHUgcMcg8nNY3wy+DetePtQt5JLaSx0MMDNeTLtyo7IDgsT0z0FfWWseAfD/iLWbTVdT0qC9v7WMxxPMuQATn7vQ4PTPSt6e6ttNtHuLiaK1tYl+aSQhVQD1J4Ar86qYRTqc85XXY/VaHEnsMHDD4SnadrN+fdJbs8A1n9ki2uNQ8zTddksbRjkwTw+YU/3W3An2zXrPw9+HemfDfRTa2OXdzvuLuT70rDu3YADoBwK4Hxt+1HoOieZb6Bbvrt2vAm+5bg/7x+ZvwGPevAvG3xf8UeO1ePU9TaKz/587X91F+OOW/E1hJ4ehNyitfL+tDuhgc4zikoV5ONPzVm/l/mfdC4kUOrqUIyCGzmvhn4tBv2fP2xdM8URweXoXicBpgi8fPiOcD3DbHx719F/sx6xeap8ORbXkc2yymMME0ynEkZ+YbSeoBJFc7+2r8Lf+Fh/B25v7aDzdV8Pv/aNuU+8YwMSoPqnzfVBXqU4wxNKVGXwyTT+f/BPgMXhng68qTd3F2uc5+1l8LP+Em8Nf2/YJvv7Jctj/lpH1z9R/KvipdzJgjBHX1Br71/Zm+IkHxi+DNot3IJ9QsIxp95nknAwjn6rj8c18tfH/wCEl/8ADbxZNPFH5mlXbGSJx0AJ5U/SvL4Jzh5fiqmTYqVnGT5b9fL/ACPybizKHGaxlKN4y38n3+Z5eGeKYMhZHXkGtbVdck16O2kuXZ7iJfK3H+6O2ayC3mKGAzRxnIHI/hr9trYanWqRq295dT8zcnFcvQ3fB1sbzxbo8AICy3ca7vqwxX6UyTtDbHKsHSPn2wK/NjwldrbeItIm2Y2XEZ3Lxgbhz+FfpRcutxpOUPmb48h175Ffzx4mxksTh77f8FH6jwhFKhVV9T86X8Y3nhn4oXus2MpinS9eaP5uvzEnOOx71+g3w08fWXxH8I2Wr2hAMi4mj6mKQfeU/wAx7V+b/jT9z4v1iNk8p0upOAvT5jXp/wCzJ8VpvBHjKPTrmVjpl84jkDNxk9G+o/lXocS8KRzTJaWLw69+EU/VW1RyZFncsBj5Uaj9yTafk77n3wRtNcL8cfh+nxQ+FniPw8An2i7tG+zl+gmX5oz7fMAM+9d0jCVA6HKNyG9qXB/Kv5xwNeWX4uFXrBp/cz9vklVg/M/EdopYpZElRo5UJVkbswOCPwNelfs+/Fy5+CvxS0rxJFvls0Jt762Rsefbvw4+o4Ye4Fdd+2X8JZPht8XrzUba38jRPEBa8tmVflEv/LVPY7jux6GvBd2GB61/b2X4qnmmBhVhqpRT+/p8j5prlk0z9x9H1e08R6NZatp1wl1YXsKzwTo2RIjDIP8AnoasjPevzN/ZS/bCuvg5s8O+JUm1HwfI2VMXzTWDE8tGP4kPUp68jmv0b8G+NdC+IGjx6r4e1S21iwkAImtX3Dnsw6q3qCARXzmKwlShJq2nctNM2h0zil5PFJwOAadtJ7V5thsUAAY/yKXnPtTec47U4fMMj/8AVTGH0prDuKU5Hb8KQ+tSkAVGeBTjjGab/FVBcT8KNtLzRkd6SQ2JgA18m/tHfsI6Z8UtYufEvhC8g8P6/OTJd2kyH7Lduer/AC5MbHvgEHrjNfWf3qYM10Ua06MuaLsS1fc/Ltf2JPjrpkj2FpZx/ZHyu+21oLA4Pqu4fqK9h+CP/BOn+y9WttW+JGoWl+kEgkGiacxaKQjp5spxlfVFHPc19zYIH86ApPB6n9a9B5hVlFpWQlFI5/xd4YTxD4H1jw9aGKyS80+WyiwmEjDRlFwo7DPQdq+CIf8Agmb4ydsS+LdBSPsVgmJH4YFfoqYSegpTEYj852HrzWVHE1aSfL1G0nufEvgj/gmnpljqFpc+LPFkmr20bBpdP0638hZMfwmQsWAPfABr7F8O+HdO8JaLaaRo9lDp+m2kYigtrdNqIo7AfzPUnmq+r+OPDXh+Ezap4h0zT416vc3caYPvls15d4r/AG0PhD4SWQN4oi1edc/uNKha4bj/AGgAP1pzlicTum/kK8YntXb7v/1q8g/aN/aO0T4CeGp908d34ruYT9h0teTkjiWQfwoDzz97oK+Yfix/wUh1XU4Z7LwFoiaQj/KNT1JhLPj/AGYh8qn3JavjnxB4j1PxVq1zqWrXtxqN/dN5k1zcuXcsfUn9OwrvwmVzm1KrouxMqlth3iTxDf8Ai7Xb3V9Tu3vL+7laaW4k6uzHJzWaQAfr1X/CkVSMnv8Azra8G+DtY8f+JtO0DQLN9Q1O8l8uKNO3clj2UDkk8AV9VOUMPSvJ2S/IyScmei/stfCGf4x/FzS9NlhaTQ7Ei/1GZeB5SEEIT2LthR7Zr9Y1jSJdkaBIxwEXoB7V5Z+zp8BtP+AnggabE4vNZvCs2p3o6SSAYCp6IvQevJ716meTmv5M454gWbYxUqTvThon3fVn0eDoOjHme7FXrTtoK5PAH6U0DNeJ/tQfGOX4c+GRpWmSgazqUbAN18uI8E+xPQV8JleAq5pioYeiruTt/wAEnMMbDA4eVeo9Ini37UPxvfxlrD+HdGn/AOJRZMVlK/duHHBb3A5A/Ou1/YinJ0vX1LgoJEII7HB4NfJEtw85eVn5ZiWHcHvX2F+xJbuPDetzGMIrzqFfbjfgf0r+j+I8po5Hwz9Xpx6q76t9WfhuU5jVzPPVVm9Xe3ZLsdl+1VbwT/CW/eaNPPWRPKY9Mk9vwr4NRQVAJ46A+lfbf7Y2pxWnwyitZt2Z7pdpXqMA54r4iQFlx39PWvW8LqbWWzm+rf5HHxzNf2hFLolc2ZvEV4mgjRYnaOyEnnSQoxxI2Mbj68dKyixc5J3Dsf6GmgAfT9RTmBUgAZ3fkc1+w08PSw3NNJK7uz87lUnUSjfQfFC80iRxIZJHO0IO5Nfff7NXwvPw+8EQS3KAajqGJpW24KAj5VP07/WvGP2WPgdLqmoReLNXiUWFvJm1gmTPmNj72D2Hb3r2z9pz4qJ8JvhNqF3byCLV9QBsbFF67mHzuB/srk/UivwTjbiF5vi4ZLgXzczSk1t6fI/YOD8glSvj66t2X6nj/h+NP2kP2yJr0j7T4U8EqGVH+5I6MVjI+suX+iV9qcFsnr/eNeG/sffCU/C34R2lxewPFrmukaje+b99Nw/dRnvwnX3Jr1Dx/wCL4fA3hTUNZnwTBHiKIt/rJDwq/ia9d06eFpQw0fhikl8t382fqFGnOvUSiryk9P0Pm79qS+vrrxzHFcWs0dhbW6xwyuh2Ox+ZyrdPavKtI8U6zoeP7O1S6s+uPJlIBz2Izivpb4QfGGf4sX8+ja3o0ErxRGY3KLmLrgKyHOCexB5rf8Q/s6+DNfDyRWLabcN1ezcr/wCOnI/SvOlQnKTnCW5+r4TN8PlcI4DMKNnFLVWad9bnyZ4d1tdH8S2Wq3Nt9uFvOJ3gd8eYRz19c8/Wvqzwv+0t4R15VF3NJo054xeJlf8AvsZH515v4k/ZQ1S2YtomqRXidQl0NjfTcMivLNa+F/ivQZ/Ju9FukkZggKJvQ5OMhlyKmk61L3Wro9fGrJ8+hGXtLSirKzs0vRn3hb3lvqlpFdWc6XFtKN0csTAqR6gjrTLu9h0yyuL24ZUt7eJppHbgBVBY5/AVi+A/D48K+D9K0kNkWsKoT0yep/U15X+2f8RU8A/BHUbaKUR6hrZ+wQr6oRulP/fIx+Ne5QpOrUjTju3Y/FK8YQqThF3Sbs+6Pzd+JHim7+IPxH1zWX3yTapevKELcbS3ygH0C4/KuniiW3iSNM7EGB9K47wfYmfUDO6MY4V4O77jHp+ma7MDmv6O4fwyoYe666fJH4DxpjVWxEcPF/Crv1YDA5o29xRtwKcMg5r6w/MWwI7jrR14oz3FGcimiRO/NLR7UDg81RQ4fWl4zQfl6UkUbTttUZNS3YSDtk8D1rlfF/jGw0OxklvJ9kQyFhiP725YfwJ6L6v0H1rH+JHxNt/DqfY7UC4vMfMm75f+BH/DmvBtY1e712+e7u5TJI2Bg9EHZVHQAdgK/L+IeIlSvhsLL3ur7eSP0/hzh72rWJxS93ou/m/I1PFfjrUPF0gF2ES3j4gt41wkCf3V/qepNc+o4x60bM8mlBwfWvyCdT2nvSP1+FoLlSJhjbxQTg4poc4IAz7U0uT14xWAFiIhU3E9f4e1PhLLKhHUEYqCNwU46d6kEm3B60AzndWH/EyuztXmVv1NaenENp8XOcE8Vm6y4bU7g+rZ/Sruktus8e5q3sbP4S905py46VHnHGaepA61k2QPHHNTcHk1EOBkdTTl54qWArdckVHgnkdakYkgUw57VI2RliMimnJpxGDjHSkI55Gaslmjd4CAjA/z1pLMgEjvUt4MxA53YxmorYqenyyU+hUQ1BgZAO6inW20WwHemakQzliNrE80+DP2WNvrSTCYMMHBqMjtjNPyc8/5FC/M+0ngirMyhqaotyuBg+WM/wCNVrdiLhAPWresALfYBzhVH6VUtcvOg+v6Cn0NFsXhweDTs8jFNzz6UuR1zzU3EI2QSO9M5BpzHnmm55yaYETkgUwtnnpUkmO/NRng8GquBNaAGZz6CnyZ5AFRWaEyuf8AZqV+CRQQyJh6UwrUrYPT6Uxhg1SAh749K6PwV42vfBWpvPCWktZcCe2LfLIP6MOxrniMn1pucj0rpoVp0ZqpB2a6mNejDEU3TqK8Xuj6o0vVrTxDpMWo2Enm20v5hu6sOxFSqTAc9VP6V87eBPHN54I1IyR5lsJcC4tOzj1How7GvobTtStNb0+K+spPPtZhkN/MH0I7iv2rIc9jjo8k9Jrdd13XmfiudZPPL6vNHWnLZ9vJl+KYOMg08NzWcGMDA5+U9DVyOUMMjkd6+7jJSV0fIShbVEwz2o9xTV607pQzBi49KCufbFKOnHSikxHKeL4GW4in/gPBC+vrX13/AME7viCWj8SeC55BwRqVoh6nokqj/wAcavl/WLJb6xdSMleR9ak+CPxAf4W/FXQPEBOyC2uFju9veFvlk/IHP4V+Z8U4L2qc4rdfij904Ox3t8M6DesfyZ+tqgEYzXyt+0747utV8Vnw1FKyabp6qZo1PEkpG7J9QBjA9c19SRTx3dvFcwSLLFKokjdOjqRkMPqOa+OP2gdKk074q6rJL9y8Ed1EfUFQpH4EYr8GxvNTpux+/cJ0qVXG/vFdxTa9dCD4ffBLxH8Qo47mGNNP0pv+Xy5/iHqidW+vA96+hvBn7OfhXwuY5rmJtavV5E17yoPtGOB+OTXTfD7xZomteDdOu7C5git44EWSMuqmAgYKsMjGMVzPjP8AaQ8KeFy8Fi7a9frn91Zn90D7yHj/AL5zXHSp0acVNv5s9LH5lm2Y15YelGUUm1ZL5as9VihWGJYokWONeAg4A+gps8CTRSQyxrJHIpVkPIdSMEEe4r4x8X/tB+MvE8reVqH9jWoPy2+n/Kf+BOclj+Q9q93+G37QGgeIdN0LTtS1Ax+IJ1WGQPE21pRx94DHPUe9dNLE05StF7Hj47h3G4akq9Rc190tWut2fOnw5Y/svftS6r4MuX+z+E/Eu2SxlfhQGJMXP+y5dD+FfVXjvwJpfjrRbjTNUtxJFICN3eM9iPpXmP7bXwbk+IXw3TX9JiL+IfDRa8jWP78sHBlQY7jAce4962f2aPixH8XfhbYXssu/V7ECzvlZuS4Hyv8A8CXB+ua+D4zwVSDp5vhdJKyk1umtmfORhCvTlRqq6fR9j5C+LHwD174Z3MsqwPeaYWPlTxjI2543DtXmJmUA70aPbx83H51+p1y2m6o89jLJb3EiD97blgSgPqvoa8i+IP7KvhTxbJcXdhG2j3svJ8nmJ29Sv+Fe9w94lKlTjRzOLv8AzL9Ufl+acItt1MHK6/le/wB58Kw3BjljdNowQcfSv0V+FviE+K/h3o12N3z2oU7efujb/SvjT4k/s7+K/AExnNs2oacOl1bjI/4EByK9k/Y58fFk1DwjfyMk6fv7dH7Y4cD9DXpcbVsHnuXwxmDmpcju7b2e+nkcXD1OtgMZLD14uPOra9+h86fFqxl0v4i6+svGbpyN3U5Oea5eKZoZkkXcJFIYY6g17Z+174WOg/EgXihtl/Esmf4eODjtmvDuG+bpjmv0zhivTzDJ6VtnGz+WjPkcypSwmOnF9JM/Qj9mj4kf8J94FginuPN1KwUQzg9SB91ueeR+teuk7e9fn5+y58RR4L+IkEV07Czv/wBxIewz0P4Gv0CLBwCDkHuK/lPjrJf7HzSXs17ktV8918j934ZzH69g48zvKOj/AEZ518dvg3p3xu8AXmgXbi3u/wDXWV5tybecD5W/3T0I7g1+UnjfwPrfw48U3ugeILN7LU7RsSI33XU/ddG/iQ9QR/Ov2fAxXnXxo+Avhb456LHZ67bvFe2+fsmqW2BPbk9gSCGQ90bg+x5r2OC+Mv7J/wBkxetNvR9U/wDI97E4Xn9+G5+ReMHtWx4Y8Y674OvheaFrF9o9z132dw0ROOmdpAP45r2P4p/sT/Ef4e3E8+n2S+LNIQnbc6VzNt9WhPIPrt3CvDtS0XVdHuvs+o6ZdafKDgpd27xH8mAr+lMNmWDx1NTpVIyi/NM8aUJQ0aPb9E/bh+MWiQpH/wAJQNRCcf8AEwtI5mI92wCfzrrrf/go98UooQJLTw9K692sWBPt8rgV8pG8iDY8xBg/3h1p4lDfN8vP+0K6JYfDS1sjJXPrS3/4KS/EhZ98+ieHJ4+8f2eRR+YfNdFpn/BTfxDDKGv/AAPpE8ff7NdyoT/30CK+KhKrZGc/Rs00yDOBT+pYaS+FA5M/Rjw5/wAFLfB16yR614Y1jTnYZMttLHcKD9Mg4r1bwv8Atn/B7xZLHFF4sj024kwPJ1OF4OT/ALRBX9a/JInNKuRyDg91rlnlVCWquhqTP3K0rWNO1+2S40y/tNRt2GVms5lmUj6qTVsofw/lX4g+H/FuseErpLzRdUvdLu15EtncNEf/AB019HfC/wD4KEfELwesVv4ijtvGNgoAzd/ubkAekqjDHH94GvJrZVOCvB3/AALjPufpcc9qNpbpXz34Y/bu+FGuaBJqOoarNoFzEuZNNvYWabPpGUBEmfbHvXgnxc/4KOavqL3Fh8PdOTSrY5X+1NQQS3BHqkf3U/4FuNcFPAV6kuVK3qVdH3Z4h8T6R4N06TUdd1S10iyQZM95MsS/hk8/QZr528ef8FB/hr4VeW30VLzxXeKSA1qnkwfXzHxkfQGvzl8X+PfEfxA1V9R8Ra3eaxeN/wAtLqYv+Cg8KPoBWAwGc17tHKacdarv6Gbn2PrzxZ/wUm8c6gzx6Foek6JEfuyyBrqUf99EL+leZan+2p8Y9Wnd38Zz2yH/AJZWlvFEo+gCV4Z5gXk0JJ5p2Jlz2VOTXp/VMPS+yiLtnpWo/tJfFDUgWufH/iCQsR929ZRj6LiuVvviD4o1ku1/4h1W93ZJa5vpX5P1ap9A+FfjPxWyJo/hPWtQLdGhspNpz7kAfrXpvh39if4wa4EP/CNJpYdch9Su44cexGSQfwrmq4zL8On7ScY+rSNYwnLZHiU0jzkl3eUnrubOfzqJmC8Z/Gvrnw3/AME3/GN6udd8U6PpX+xapJct+eFH616J4f8A+CbXhi1AbW/GGq6i56pZwx26H8W3GvDr8WZNhU71o6dnf8jRYerLTlZ8AqAAXNT6bpl/r14lpplncahcucLHbRNKx9sKDX6jeGP2KPhF4Z2OfDj6vIpzv1W6eb814X9K9e8O+EdD8IWpttC0ew0e3PWKyt1iB/75AzXyOM8S8uop/V4uT9LL8TpjgJv4nY/OL4WfsJ/EPx1NBPr8H/CH6Q5+aS+w1xjH8MQOf++iK+8Pg58BfCHwQ0gW3h/T1OoSRhbrVZ1DXNzj+838I9FXA+teh9eSaXPGK/IM843x+bxdJPkg90uvqz1KOFhS13YpI9eKbwf8KP50qgHvgCvzi/Mdt7FHX9ZtvDeh3uqXbrHb2sTSszew6fjX5ufE/wCIN58RPF+oaveMR5zkLDuyEQcKF/AV9K/tjfE0WenQeEbKXEk2JbwbuCvVV/r+VfHYxtwOAOh7iv6f8MeHo0qLzGvH3paR9O/zPwrjfOXVqrB0pe7HV+v/AACXA25Ur04P9DX3l+yTpP8AZPwsglKOBdTPKQ/Udhj24r4V0q1l1PUbOwhjWSW4lEYTpvye3vX6T6Mth8MPhnbvO4istMslLFm7heh+rV3+JuJUcPSwUNZTlex5PBdBvEzxMtIwW/qfNP7aXjMal4i0/wAOxYKWUfmu6n+NucH6CvmsMuznj/Z9K6/W7fXPiv401DUbGynvbu6mLGNFJABPHrgV7R8Pf2NNR1ExXfiXUBYR4BWCHDMSexzwP1r18mzXLeFcpp0q1RKdrtbu712POzLB43PcwqTowbTdk+lltqfN9hZ3WrXUdtZwPczyHChFzntjivpr4Gfsq3F3LBq3i+LyreMiSPTj94t1G729u9fQvgP4ReHfAMAi07ToRIOTM4Bcn1LetdoHR2dFcF04IDAkfXHSvzniPxHr42nLD5fHli95Pf5dj7TJeC4UJxq42SbXRbfPuM0+xgsIY7e2jSCCMBVRFAUAfyr5Edx+1l+1Tb2kQe48BeDfmm+XKSsrfzkkGP8AdSvR/wBr/wCMR+HXgH+wNJcyeJ/EA+zwwwt+9jhJ2u6gc5JOwe5Nd1+y98FU+CHwss9NuUT/AISC+P2zU5hyTKw4jz6Ivyj3ye9ZcFZbKnCea4le9K6jf8Wfo9a0LUaeyPXT1x6V8m/tOePz4g8TpoFrKG0/S/8AW7e85HP1wOPrX0F8VPG8fw+8FXupkr9rI8q2T1lPT8utfGfh3wpr/wARdTvTpls17coDcTSlwoJJzjJ43HnAr6/FTk/djq2ffcJ4CHO8fiGlCGib2u+vyPb/ANlvXfDWl6bdWb3kMeu3c2Wjm+Uuo+4EJ4bjtnOe1fRJQkZHSvzu1TS7/Qbt7W/tprO5jOTDKpVkPqP8RXoXgP4/+KPBYjt3uBrGnj/l2vGJYD/ZfqPxzSo4qNlCas0e1nPDVTHTli8JUUnLWz/R7eh9nj3o2jHtXnHgH49+G/Hs0dnvOlak+ALa6/iP+w44b9DXpJBDYP513Jpq6Py3E4evgqnJVi4y7MVRkjHf9a/Nz9v34nJ4v+LEXhy0uM6f4fh8lk7G4b5pD+HC/ga+/Pif48tPhf8AD7W/E92f3dhbs8cfeSU8RqPqxH4V+PV9eXfjrxZJfXcjXFxe3DTTTO2SSSWYn2r7Hh3ByxFfnttovVnhY6usPRlVm9Erv0R0/hWxaz0gM5UyTnzd3Q4I4B+grZ9qa+CcBAnoq9Pwp5yCK/orD0lRpxproj+XMfinjMTOtLeTb/yGk8c0df8ACl7/APstN6dehrqTPNHdOaUYB9/7tN5zkUcdaEApOTQOKMjvQBngU2xWHtkt/s15l8TvijF4f8zTtNcSagQQzr0jz/Xn8KX4p/FFdAjbS9MkD6gw/eSD/lh049NxH5V4DJI8speR97uckt1OfWvzDiLiL2aeGw8ve2bXTyR+n8PcOOry4nEr3ei7+b8h0sz3EjtK7O7HJYtkmjbgcUAZHrSn061+Pylzu7P1yEFT0iPUHoetNwOgpAxzz0oJ5znisWWSRYLcnND43YFNHTNBOeu6hgySPpgdKcyFl9v7tMibEnPSrCgAMDzUsDmtVUjUZwfbP5Vb0c5gcDselV9dG3UnYdCq/wAqn0T7s4PTjFaPVG7+E0MH605Ww2e9M3fWlDc5PWsrWMydWy31p2fmqINnALVIG7Ul5gLwpy1M3hsYoJO7AoVCWA70ANIzzSZJHSlY/Jj/AMeqJ2PU8ikwN3WWQfLFGEQd19Kp2n+uwSBx3q5qE6MrlUIDHjdVKLPmoQM9qprQcRbplc7Tzjqd3pU0HFqgx3NV7wjcCnPGDtqaA5tUYHIOfwNK1kEhSAe+DTUBMgAfj1oJBXB700Ebh6H+7TRmUtcx9uJTptX+VU7V2a4AXuPyq9roH25zlSNq8/hVG0JW4BXjg1otjSOxoLkJjNKf4aYCOnWncip9RBjJx0prLk044xnFNYgGncdiJxxmkJBFDGh+FouCJtO4ll+c5C/1obls9OaXTCQ87A87QPzp8kYHHek3qZvyIO/FJ16U44znNN5xVXAZtHc4zTDwf51L+NI2eh+9VIsgOAa6rwB4+n8F3vObjT5iPPg3df8AaX0Yfr3rl2UZznrTHwOO9ddCvOhONSm7NbM5a+Gp4qlKlVV4s+rbC/ttZsIL2ykFxZzrlXX/AA7Edx60qM1q/Jyp6GvAfhx8QZfBuoCCcvLpU7ASwryUP99B6juO4r6BWa3u7eOe2nS7tJlDRyxtwQe/sfUV+2ZFnkMdDlek1uu/mj8UznJ6mW1e9OWz/RliKQE+1TVnI7WsmDyD0PariT7hx0/lX2sZKWqPkpwa1RPnHSkJzQCOlDdaowsKEwOPxrhfEdutrqbny9qOflbsfr713G3B46VgeKrAz2onU4K8H/GvHzLDLE4eUeq1R9fw1jfqWNi5P3ZaP57H6DfsbfFH/hYPwhtrK5lEmo6AwsZdzfN5eMxMf+A/L/wCun+Ofwsl+ImixXemhP7YsAxiQ8eeh6pnse496+Ff2Rfi2fhf8W7KC8uPK0fWsWN3v+6CT+7c+mG79gTX6eIABkdO1fzlmuEVOpKEl7sj+lcBjamDrQxFF2a/q3oz8+L+yu9JuZLa8t5rO4UkNDKhU5HHTvXU+DvhL4q8byL/AGdpbwWhx/pV5+5iAPcZ5b8Aa+3pLWC4OZYI5H6bnQE/mRWP438caZ8OvD0mqak7BF+WGFPvSv2RB6/oBXx/1GCfvSdj9LjxdWrpU8PRXtJad9fQ8y8Hfsq6HpsYm8Q3EuszfxQJmOAH2AOT+Jrc8P8A7N/hbQ/FkWs28lxKkEnmw2DuGijYdDnqcHkAmvnbxx8cPFXjieRZL+TTNOJPl2dk5QAdtzDBc+uTj2rjbTxBf6ZMLi21G6t5AeJYpnB/MGs/bUaL5YRvY9T+yc2xMHUxGI5XJW5d1bt5H3D8VvHqfDvwv/ar2y3qG6igaFmxlGPz/jtzgGvjuHVU/Ze+P9tqenSLJ8M/GgE0ZH3YlLEsPZonOQO6nHauw1T4k6x8VfAK+HLmM3utWkyXMbovzXkaggjA/jGc+4HrXpviD9nS08dfs72/g2/RYNZSI3dpdScm2uzlh9FOdpHoa9SLpY2nLDzjeElZ/wCfqj4fMcrWXUFKq7VFJqy2a7+hy/7SXhjVdKaz8e+FLiQXcMYFw1s3EsXVX44PHr1Fcz8Of2xIpoILbxPbkEYH2qHqO3K/1FWP2T/iXcaxper/AAl8ao8Wv6KHt4ornq8I+Vo+epTqD3UivEvj58Krn4Y+LJFSMvpl0TJBL229wT6ivkMtyfAYnETybMY2kvhktG1016n5NnU8XltT67hZe4/iW6v6eZ9yeGvHPh3x1bSPpd/BeoADJDuG7B9VPNZVz8I/Dsnii08R2FuNM1eBs/aLXhZR3Dr0Oa/OnStcv9IlMlpcy25zkPG5DD8a7/wr+0R428LNIkWqSXMDHOy4bfz6jNdOM8OMwwsZSwFVOL0s9G0+j6M8ujxVha3L9ahquq1t6dT6o/aj+HDeNvAj3UAze6eDLGf9nqw/LpXwaImQ4PBU4PpX2N4F/ax0vxBb/YvEtt9gldNrTJzC/uR1Gfxr5w+Mei2mjeLLm50p0k0u8PnQlOgBJ/rX0HA/1/KqsssxkHHqu3nZnh8RywmLccZh5Xb0a6+TscXZXD2dyk8ZbzYm3blbGMV+lXwe8Wjxp8P9K1EH94YQsvzZ+YDB/OvzQVtjZPPtX2v+xbrh1PwXqVkX+e1uAQv+yR0/MUeKGXqvgI4nl1g9/J6HVwdi3SxnsL6ST+9an0YM96Wil6mv5K2eh+8xDjv/APqqG5s4L1dlzBFcJ6TIHH/jwNS0V20sZXou9ObXo2vyBwUtGjnL74ceEtRbddeFtEuCepl02E5+vy1lv8Efh07Et4E8PMf+wbF/hXb009a9SnxDmUFaNaS+bM3Qp/yo821L9mn4UaxvFz8PtBJbq0Nv5R/NCMVwXiH9gr4S60kn2PTtR0OVjkPYXzkD/gD7lr6Fpe9ehQ4uzfDtOFeXzd1+JDw1J6cp8Q+Kf+CaqBC/hjxu6Sf88dYtAV/77jII/I14h4x/Ys+LXgzzHXw+viC3j5M2jTCfIHfYcN+lfqeB0NLnnPcV9lgfEvMqFo1kprzVn95xzwFN/C7H4kapp9/ol29rqdlcafcodrQ3UTROD7qwBqGN17Gv2e8X+AvDnj+wez8R6HYa3buMEXkKuRnurdQfcGvmX4l/8E7fCmu+Zc+CtVufDF2ckWd2xubQn+7z86D6E1+pZV4h5djrQxF4S89V9559TB1Iax1Pz6LE/wAeaQk9M9K9S+JX7MfxJ+F168WpeG7m/sy22LUdKRrmB89MFRuU+zAGvQ/hF+wj45+IHkX/AIlH/CGaQwDD7Um67lH+zED8vHdiPpX3lXO8vo0PrDqxUe90cipzlLlS1PmxEMsiJGjySudqoiks59gOSfYV7x8MP2JviT8SI4L25so/CmlSYYXOsZWV1PdIV+Y/8C2ivvP4Tfs2+A/g1BE+i6PHc6oo+bWL9RNdE+oYjCD2UCvUGbPTv1zX5FnPiXSpXp5fHmf8z2+SPSpZe3rNny/4D/4J8fDjw9DHJ4il1DxXe9W8+X7NAD6COMgkfUmvevCXww8I+BYfK0Dw1pWlJ/0wtEDHtyxBJ/OunHrRX5BjuLc1xzftKsrPonZfcj04YWlDZC5+UA9B0VeMfhR60lFfL1MZXqu85NvzdzpUUthDnp+tIB+lOormcmMXPOaTtmj2NLk1DkwEoz3oop3AU4I4/GoNQu4rGymuZnWOOGNpCxbAwBmpjzXl37TOtnQ/g7rDocS3G23HryeSPwFenlmGeMxVOit5SS+9nnZhiFhsNOq/spv7j4b+KPiyTxt431XU3d3WSdiu/wDgGcAewArlSdo5P196Xf5hJJ57E9/rV3QdGufEmt2Wm28bGS5mSEf7GTjJ9q/vzL6FLK8vjFaKEfyR/JuJrVMbipTerk/zPdP2Rfhe/ijxYfEN5Ap0/TCDGSuT5pHA57AcmvsLxn4GsvHmmx6ZqUk39nCQSS20LbRPjoGI5wOvFcRaeKfBn7Pfgez0me7hjuIIxm3h+aWdyMsWA5GT614t45/bavrmTy/DWmLYxYIM1zh3B9QOB/Ov5jzTC51xZm0q+FpyUIu0W9Ekuuvc/Z8urZdkOB9niJJylq0tW/I+qdD8I6J4R09LbTNPttPtk/uJz+J6/nXOeM/jX4T8DiRb7U4prhB/qLdg7H6YOPzr4S8RfGzxn4lmMl9r926OMbI5SquPQhcCuPa5lumJlleTced7EnNfTYXwzxNR+3zSt5u2r+9nkYjjSjSXssFSt2vt9yPp7xR+1jrfja/TRvB1m9mtzIsSzNzccnHB5Az7V734VtbP4L/DG41HxJe/vLeJrzUrpmyZZD2Uk5JJwo9a8u/Zb+Bknh+0g8U6xAkd7cRZghdeY0PO456MR+Qrg/jR4t1P9qj4tWfwn8H3Lr4asphLqeoQ/c+U4kkJHVV+6g/iY5rwK2VYTHZisty2FqVPWUt27eZ9Vkn1qpSeNxsm5S2jskn1SNb9m7wnqf7Rnxh1D4xeKYs6Jps7Q6JaSrx5i8KAOhWMHr3c57V9ps3P/stZPhDwnp3gbwvp2gaPbi207T4VghQd1A6n1YnknuTWpnJ5r9HapwUaVJWjFWS7Jf5n0Cu/ee7OE+LXwth+KOkW9s17JZ3Fs7SQSJ8y7iMYde4/UU74RfC+L4Y+HXsvNS5vp5DLczhcBz2wDngDgV3Q9qO1YKKUnJLU9NZhXWH+q83uXvbzMXxN4K0Txlam31fT4byPGFZ1+ZPow5FfP3jv9le5tXkufDF39pTk/YbpgrY9EfofbP519N9uaAN3Ws6lKFTdHXgM8xmXS/dT93s9V93+R8lfBP4Q6xc/EKKbWdMns7PS285mmUqDIPuAHvzzxxX1uxLNj9KOc4Fc98RfG1l8NvBOseJr91Ftp8DSgM3Lv0RB6ktgYroo0tFCJnm2aVc1rKtVSVlZJbeZ8df8FFPjArS6V4A06dnEJF5qHlN0kI/dIfouSfqK+U/BFhJBayXkgG+TiNvVR1P4n+VZfijxHqPxI8c3+q385l1DVLhppJOo55OPYCuztoEs7eOCIbI0GAv9a/euF8tVGCnJbfm/8j8Q4xzP2VJYaD1lv6L/ADJMg85oxn6/zox3o4Ir9JPxJgDThg80Y/2qOcEEU2SLSdOBTwR3ohhaeQIgyzVDlygAAZuOD3rzT4p/FJdAjk0nS5A+osMSTDkQA/8As2PyqX4q/E+Dwwkmk6W/maiwxLOvIiz6difT0618/NI9zI8jszsxyS3Un1+tfmPEHEXslLD4Z+91fbyXmfp3DvDrqtYnEr3fsp9fN+Qrs0zl3O925LM3JP8AWgAMMUBSM54P60pwOc1+RSm6nvSP12MFTXKhcYGO3rS4GMDuKRCCPm604AL1NYbFDCMAE/hTMD15qZjldoGaj+6cGle4DumMU4Ak8nrxUanBp4buTuoBgEAGc1Yhb5AP/HqiABAqRM5JHAqbgYOuxmPUn54ZVI/Kn6G2JJx6qP50mvrt1D6xg1HpMhW4KjPK81fQ6L+6a2cnPalBPANR84pQeMZqWZE3IOKfnBAxjPSohnpUqE460mAu0nj/AMepGGBTlGP60hYMDw3P+eazAjLD8BUTE+mancADI9KhbrVga15kp6j/AGqhgJLDHBHIqe4wIk79/pUEWFKZOCD19qscRLwlZ+dx9aswjNvHjgYPaqd8AjqBzV6N1NshHXFSxSI5uGGetRcLgZ4zzUkgyQe9Rn5iMUIgqaywN2VxggKP0qnCv79W9P61a1gZvpB0IAz+VVbdT9oXHpVp2Nl8Jdj4OdvNSc9KjTinnHUUMzQe4/8AQqafm696f7Uwk4zSGRyYxxUbc809hnBPNMJ2nmmgJrIbVlOeTipSCR1qKzXaJCec1M2BjFDEyMqTyKjbI5FTE+neoyfvYoTJGDqtLKd7FgAgP8K0m73/AEpjEDimNsRhwcVFJk81ISG6dKYw4qxohUZlQDrkfzr0PwJ4/k8H3vkT75dLmP72Nedh/vr7+o715+gAmjyeNwz+dXZRyTXXhsTUwtWNWlK0lszjxeFp4ulKlVjeLPqeOWC9to5oZBPazLvjkTuD0I/rUKloJMP36H1rxL4b/ESTwncizvSZdHlb5l6mAnqyf1Hevc2aG5gSSJ1lgkG5JEbIwehFft2SZ1DH0+01uu/mj8SzXKqmW1bPWD2f6PzJYpAVHPFSg9iKzVL20m1jnH5Grkcu7GOlfZJqS5os+anC2qJzkDmmyoJYmQ9GGKUHtS8mnYzpycHdHnerwvp+pykBshuq8H8K/T79kv4wD4rfCezN3L5mt6SFs70H7z4H7uQ/VevuDX50eKdPE9sJ1Hzx/wAXX6e9dp+yz8Y2+EHxOtLm7lMeh6gRaakvYRk8SY9Ubn6Zr8i4oyv/AJeQXmv1R/QPDeZ/XsKlJ+/HR/oz9UI8ZyelfIn7TXiWbWPiRJp2W+x6XEsUabuN7AM7Y9eQK+toHSeJJInWRGAYFeQ6kZBB9CK+UP2mfDE+keP/AO1MN9k1SFWWTbx5iDaw+uMGvxXHKSpu39I/aeEnS+vL2m9nb1N34IfAG01+wh1/xLD59pKN9vY8hWTn53wc89l9OtfQVz4L0K70h9Nk0uz/ALPK+V5IhULt9P8ACvPPhP8AGrwvc+DbG01LU7bSr+zhWKaG5bb043L2II9Olcp8V/2mrV7G40nwcXkllBjk1Vl2qgPB8oHkk/3jwO2a5qTo0qSd9PzPTxVPNsxx7jaSs7LdJLvfY8SWf/hA/iDI1jOWTS9RYI45yquQfr8vBr7H8C/Fjw38RJ7m20e7kkuLZQ8kUkTJlScblz1Ga+MvAnhK78d+KLPR7XezzNumm/uRjl2Oe/pnqa+vvhj8GdK+F8t5PZT3N7cXICGa5xmNQc7RtAGM9SeaywkptycVaLZ6vFEcIqMIVJN1Yx0t123/ABPEv2wPg7qVlf2nxe8FB7fxJogWS+WBctPCn/LTA+8yDgj+JeO1dN4S8S+Hf2s/g9unjjS/EYivLZfvWdxjhlzzsPUHuOOor6EliEkbxyIrxuCGQrkEHrwa+G/it4O1n9j/AOK0XxA8JRvceA9Vl8nUNPH3YCzZMbdgp5KN/C3y+lXmmXvMaSqUHy1qesXte2tmz8klCFSLpVVeEtGjw34hfD7U/hl4juNJ1OJuCTFMPuyp2ZTXOIgHIP09q/QvxX4U8K/tIfDmz1KxkSaC5i820vIsb4HI5U+hB4KmvhX4h/DrV/hjrkumarbnA/1Uy52SL2INfW8KcWRzKH1LG+7Who09L2/U/Gs9yOpl1R1KavTez7eTOaUybXY7sdv/AK1SXWoT3IRZHaSNOisxxUSOSvJ4A4pGJHsDX6W6UXJTsro+Pu2rC7scjkmvp/8AYo8QrbeIdU0syiN7mAMN3cqf8DXy7kA5HQ/rXX/C7xrL8P8Axxpmr27hEilHmE8jaeCCPcV8nxZl0syymrRgryauvVantZLivqmMp1Hsnr6dT9PCPfNJVDw7rtp4m0e21GylElvPGJAR71oEEe9fwdiKE8PVdOas0f03h60K0FODumJRRRXKdSYh6U0nHX8qGb86bnPNAhxbFA6U2lU9qaVx3HgkCgHNNHtS9DTE2OpHU4z3paDjHNNNrYLipM6DAcj/AGhTCxbrSUV0OvWcVG+hNluL1NJSjrSVzNspjwaM470yiizFccDmlpoz2p+DUjuJRRRQAUUH3pfegBKOgyKKUda0SuDYDrxzXzJ+214pEXhzStDi2kyzefI+7lMcAY9819LX93FplhcXc7rHBCpkkduwHevzr+PvxIHxG+IN3e2xY2UP7mHPQqO+O2etfqnAGUTx2aQrON4Q1fa/Q/O+MMxjhsDKkpe9LRenU83di3JGD6DvV3RNcvND1FLu0ne3uEGI5U6g4xVFiHHUjHI9QaYc5/2x+tf2jGEZwcJq6Z/OV2ndPUu3+p3ep3Mk93czXEkhJZpHJJPrzmq+Oh6ikjIKg56fpUqQtIQoGS5xhe9aQjRwsE4pJL5FSlUqu8ndsRQduAuc9h1/CvpX9mn9n641q9tvE+txA6fGwe3jlH+tI7kf3f5/SmfAX9l+71yaDXPEiGCwGJIbN1w0nORu9B/P6V7N+0N8edM+APg+O209IJ/E93H5djpqf8sgeBKyjsDjA/iPtX4dxTxXVzCt/ZOUvmcnZyXTvqfpnDXDUpyWLxcbRWqT6+Zy37Vvx7uPC1vB8OvBYa88YauBbyRWn37ZH+VUXHR2z/wFeTivT/2ZfgJafAnwIILjy7nxTqWJ9Uvwv33/AIYlP9xM4HqcnvXnv7JP7Ol34aeX4j+Ot95431XdNALn5ms4n5JbP/LVh1/ur8o719RAFj/Ss8BgaeUYb6vTd5PWUu7/AMkfravJ+S2Of8beOdL+H+hSapqzuIAdscUfLyMeyipPBvjjRfHuli90a8S4QYDxdHjP911PIP6V5j+0d8Ldc8b21nqWkXH2g2EbA6ezY35Odydi3bB618xaB4l1jwRrQvNOuJtOvojiSLpnHVXU9R7GoniPZz5ZLTuff5bw9QzTBOdGp+9Td10XZNb69z9CCCBkik6ivKvhJ8etL+I0cVhfFNO11V5hJwk5HUoT/wCgnn616sVOOldMZKSvF6HyGLwVfB1XSrR5ZL+rrugAzwelO6nimjHT/wAepQQeKo85ocOtfn9/wUB+OP8Abmup4C0q4zYaYwa9eJsrLcY+6cf3AcfUn0r6s/aT+M9v8EPhneasJF/ti6Bt9NRu8pH3iPRRyffFfkzHJc+NNeke5naSe5laaeVmySCcuc+pJ/Wvscgy6WKrKbWidl6nmYzEww1KVWbsopt+iOg8BaWRDJfzph3G2MN/d7t+Pb2FdWSQajgiSCGOGMbI4wAo9AOlSKNrc1/Q2FoLDUlTXQ/mnNMfPH4mdafXZdkthAKKG9qOd1dyPEFyOh60oB70h57Uoyxx60pSAce3pXnXxP8AinH4Zik0zTJA+qSDDyL0gB/mxB/DvTPin8T4/C9u+n2DCTU5ByRyIRxz3554FfPhne4mMkrl3c5ZzyST3r8x4i4g9knhsO/e6vt5LzP03h3h32rWKxK93ou/m/InZ2uJHeVzJI5yxbkknvTORxmnjgZxSkE8Zz6V+QSm5u8j9ehFU1ZCglhkkmmHnt9KcSMmmhuPWsimG0gZPNOGcfWjcNoyaEYZ5/WkwDg+9AAOKcCBw3FN4z1qbgIBheadwOaQY9c0ZyaGA9Pm4JqaMgD61WHqBUyMO9JlXMfxG5+1xc/8sh/M1V0rJvVHqDirPiHJuIiOvl4/WqmmkLeRHOK0S0NVrE2TnOO/8qVc0MfmP57aBkZzUmZJ/D7dKcDgccA00cjA59qcCduKlgPXnrzSkHOD3FNXB6//AFqdjJrMBrcVGyelPakPI/xqkBpSN8vH41CASMAcf3qmmQBQQcGmxkBe2KtjiyndMS/zegxV+NibeLP92quoISUIAAI/vdasRkfZ48DsKGEhGIPakXO9CD0NKeeaSPiVB2yM59KZncpawCuoSqevGT745qraZFz7YNXNbydWuB0wRj3461UgIEuT6VRsvhLvJJJ5pKRRk59adnnO6kyWIW7dqZuwee9OYYqN85pCGtnqajLDseafTHU+tNCZasseS/GTu/pTyMHNRWOPs7nuW5qTPAoZLYhz2phXJz/47TiwwB3prEFee9ICPrzTWAIwOKU57UpwRg1SAZgEZ/lUcmAD3p/Xgdqa3NO9gG2433MSE8FgKtygqxQ/eHFV7Yf6ZAP4Qc7vwqzPkMc8570mNsrljmu/+GnxHPhyRNO1B2fS5Dw3XyCepH+ye4rgG44pDweOtehhcVVwdWNWm7NHFjMJSxtGVOorp/1dH1eyR3MKOkivC4ykicj/APVVeNmgk2t/+v3ryD4Z/EY6LJHpWpvnT3OI5Gb/AFBPY/7Ofyr2WRA6jnIPKuvv0+or9xyXOKePpX2kt1+qPxHM8sq5dVcZaxezJo5M4/Q1MGB61mxytE21u1Xopd2P519cmmrpnzc4WJXQTIYn+ZG61wuuacdNvHBfcDzv29fr713YOeR1FZ+t6d/aFt8v+sXOPcHt/hXl4/DLFUXDr09T6Th/NHl2JTfwy0f+Z9qfsOfHJfG3g3/hDdWuM65o65tXduZ7UcAD3TofYivePiJ4AsviL4el0u9LRkHzIZ0+9FIOjAfoR3Ffk34B8cap8LfGml6/pk3l3thMGU/wyA/eVh/dIypFfrR8MviHpXxT8Fad4i0iVXt7uP5k3DdBIPvxv6EH8xg96/nnOcA8NWa5dH+fVH9HYPFSpuGIoys1Zpo+TvEvwN8Z+G7oxf2Q+qQZ+W5sP3quO3y/eB9jU/hX4B+M/E8yrJpb6TbfxXN/hcD2TOSf85r7TTAPpVPX/EOn+FtIuNU1a7Szs4BmSSRvyAHUsewFfEywNO99bdrn6RS4vxtSCpwgnLa9ne/p3OU8CfD/AED4NeGLidpURwvmXmoXHBYD+SjsB/Ovnr4xfHjUPHd2dP0aebTdBjb7yMVluSO745C+i/iayvjD8aL/AOJd95EG+w0CFsw2zN80hH8ch9fReg+tcdqPhe/0nRLTUr+P7Gt8x+ywOv7yRAPmkx2XOAM9c1y1q7s6dDZbs+myvKFzrF5lLmqTekX0+XX9D6X/AGfPjUfFMUfhrW586pEv+i3D9Z0A+63+2P1HvXrPiXw5pvizRb3RtXs47/TryJoZ7aZch0PB+h9D1Br5r/ZW8HNqfiq61+dcxaavkw7ucyuOT+C/zr6ge/tRepZm5hF4ymRYN43lR1O3Oce+K9HB1ajpxnJ6nwfEeFo0cdOGGVlZNrom9XY+F4pfEP7DPxL+xT/adX+Fmtz5hkZdxiJPOT2lQdf76jPWvqHxL4X8MfGfwdAT5OpaZexCW1vIW7HoVYcj3H4Gut8d+B9H+Inhi/0DX7JL3TrqPbJEeoPZ0PVWB5BHSvizTdZ8X/sN+OBo2spPr/wy1ObNvcj/AJZ5/unokgHVOjDkV4me5LLHWxuBfLXhq7acyX6nyahTrQdCurxfcxvin+yzrnglJbjSkfVNPXkYXLxj3A6/UV4jMpgPlygh1O3njB9DX6n+H/EGkeONAtNX0a8j1HTLpd0U0fI9wR2I6EHpXAfED9nfwh48nkuLnTxbXLLhpLbCn6nt9K5Mk8RcRgpfVM0g3bS63Xk0fBZrwenerg5fJ/oz87GIJ9M0KqngnB619KeLP2L7+2uH/sTWIXgP3VuVIOPfGa8/uf2XvH1lcFIbCO5jB4dJRg+vWv2DDcY5RjKabqqPk9Gfn1XJ8dQm04P5K/5Fv4PftC6r8Mpo4Jd17phPMTN0B64r668K/tI+CPFNtG41NLCVlyYrz5cH0z0NfHMf7NPxCknCHR/L+bBzKuMeoOa6LR/2QPHN7KVkks7CNuheYnP4LX5fxLlnDOYyddV4wm92no/VH2GUY7OMIvZRg5R7NPT0Z9sWvjvw9fJui1iyPqPtC/n1oPjjw80gjTW7CSQnASO4VmJ9MKSa+fPC37FthbyB9d1+5uRgEw2o2c9wWOSRXs3gr4ReEvh4HbSNLjinbrNN88v4M2SPwr8Px2By3D3VGq5vpZWX3n6bg8Xj61vawUF1u7v7js9ysARyDQBzio7i6itE3yOsaep6VxPif43eDPCMUhv9cgEqD/UxNvfPYbVzXh0MvxGJly0Kbk32TZ7FXG0aCvVml6ux3RIBwaY86R5JbAHX2r5G8cftt3M5lt/DWmJECcLd3PJwO+wdz6c14Z4p+NnjLxjNI+o67c7G6JG+xcemFwOK/Ssr8Os0xqUqsVCPnv8AcfF47jHBYZuNO8n5bfefohq/xB8N6Cge+1uxgJ7NMuTjrxmudn/aC8AWsm1vEELjjDopPXt0r85Gvp5iWnndyo/jarOh+H9V8S3v2XSbC4v7k8hIFLHHrx0FfYR8NMLh6bniq9rbuySX3nzU+NcTVko0Ka/Fs/Q+D9onwFcTmMa7CEA+8ykA/pXQaR8T/CmubPsmv2ErvkAecozj6kV8XeEv2UPGviFopNREekW7k4eZvmH/AAEZP513i/sV3GnwSSP4qAwuSGt/lB+pbgV8ljeHMioN06eJbl6XX4HtYfO82qR55UNPu/M+u0eOUZSRXH+ywNKAScYr4I1l9f8AhbrSWnh7x5/buoZ2ra6f5jnB65wSMj0q54q+M/xd+yxQazcXuhQYH74WvlnB4yzYzXlPg6UlGVKrFxe19H9z1O2PFMUmqlOSlHotV959xXeqWNgubm8t7cDvLKq4/M1zd18WPB1jxL4hsDzggTAkflXy5ovwA1H4n2Q1GL4iQ6pM4HnKjM7D1By2fzArN139jbxfbZawv7a9jIyMuUJ9ueBXRhuGcsU+TFYnlkt9GvzIrcQY+UOfD0LxfW9/yPqFvj74CiufIPiG2JbADjO3n1PatKw+LfhG+uPJi1yzPo/nLgn061+e3i/4Z+KvAlxs1jSrmKNBkXKoTEe33hkVycd23mkCV0K993evusP4cYDHU1LC4nmT66NfgfOVOMcbQlatSSfbVM/Vuy1ay1Bd9vcRyD/ZcHPuMGrgAYZU5/2hX5Z2HjHWdJ2G31G5TYQV2ykAH1Ar2Dwj+2H4t0aKKC/+z38UfGXTDY9yuM/XFeBmPhjj8PFyw8lO3TZnrYLjfD1Xy14uPnufdZHrS8e9eKeBv2svCHigW9vfynSryTg+djbn/eGcD617HpmqWWswCayuY7iM/wDPNwf5GvyvG5NjcBNxr0nF+a/U+7wuZ4TGxvSqJ/PX7iZnSNcu4Qf3mbFOUbx8vOfTnNR3VrHdwPDNGJInGCG6EV5D4r/ZxtNWaWTQ/EOq+H53JYJDcM0QJ/2S2R+BrDCYelWly15cnnZtfga4qvUox5qUefyvZ/8ABPYSwR9rHGRndWF4n8f+H/B1rJNquqW1vsBPlFwXOPRRya+UPFvwC+LmltO0GvyaxER/yzu2BkA9mOc15D4g+Hfjm3m/4mOmajI/Iy6M3IPqM8V+jZXwlgcXJTnio8vlv+J8JjuJcVRTisPJS89vwPTfjt+1DfeOLSXQtCD2WlMcTXDffnX0OOi/zr59AyCfzrQbw1rUcxhOkXQkP8HlHv7Yq7p/w78Vao4W20O+dCcbxC2B7V/RuR0cnyLDqnQqRS6ttXfmz8dzLE47M6/tKqbfRW0Xoc85zjn/AIFSDEgb1XqtereFv2Y/HniiJnGmrZRh8N9oYKfqB1r2vwP+xdYabcwXXiG8N+6nd5UPyqfZj1/lW2Y8bZRl8X+8UpLotWPCcP47FtctNpd3oj5Z8KeENY8a6kllpNjLc3D9MLhfqT0Ar7C+Df7KmneGI7TUfEJ+36iMSRxf8soG+n8R9zXtHhjwRonhS0S10rTIbSIfwIo4J9+tec/tGftNaP8AA3S/sdsE1XxbdR/6JYA5WLPAeXHIHovVj7V+LZpxlmXE1dYLLouMZaabv1fRH6nk/CVDBv2+KfNJdOi/zNL4+/HnRPgF4U3v5dzr9zHjT9NHVzj/AFj46IP1PAry79mn9njWvHXidPi/8VRLdardSC40vS7pf9WOqTSIemB9xP4ep5rI+B/wKfU/Fdp8Tfjrq8H9tXrCfTNE1KYAoRyskqHjj+FOi9+eK+0bDVbDWVd7C9gvEXgtBKrAfXB4r6rKcqpZJScU1KrL4pdvJH27p1Gk+VqHTTRlsEEkngV85fFP9pi803xJ9g8LG2e0tSVkuZot4lfoQOmFHr3r2n4i6Rquu+BtVstBuRb6jPFtik3Y78gHtkcZ7V8Haxpt/oWpS2WoWklnexHEkUy4P19wexHBp4ytOmly/efoHCeU4bG1JSxLTcdovz6s+gdB/a8uVIj1rQUl9ZLKXbn6K2R+tUvH2v8Aw0+K1v8Aa0um0HXMYWaWFgCeyyEZBHv1HrXkvg7Q9E8SSfYtR1R9HvHOI7iVA0Dk9FboVPvnFdnrP7M3jLTQZLSO11OLGQbeYAuvY4b/ABrnjUq1IXcVKJ9jUy/K8BiVyVHSn01aT++6aPMLmKTTr6SNZYzLC3+sgfKkjoysPzBr6D+Cf7R1ybiz8P8Aicm4SVhDbah1cMTgK4/iz03fnXhGs+Ddd8OPt1LSLyzT1lhOAf8AeGRXvf7OXwcCtD4s1qAq/WxtpF4x08wj19PTr1pYVVFUslaPW5vn8suqYCUq7Un9lpq7fk0fSUgwap6rqdtoml3eo3s6W1naxNNNO7cRqBkk1bXnqOK+Ff29P2kA5n+HPh+8UQRkf2tcwtnfIORBn0HVvfjtX1ODwssTVUIn8/1Hyo+dv2nPjxd/HD4gXN+d8ej2ubfTrbsIgfvEf3ieT+VY3hDRX0bTv3qbLmbDSDunov4d/eub8D6GdUvTeyp/okD8Bl4kftj2Hf3r0JvvV/QOQ5bDDUlO1u36s/FuLc5539TpPzl/kAGevX+dLgYzSbqCSf6V9kj8peobqCMHNLz3pG6UN2IHZOeK4D4mfE+PwvbNY2DB9VlGGPaIcc/73p+dL8TviPH4UtHs7N1l1KUY+XpGPU+/pXz3PcS3czzTuZJXOWJ6k1+b8Q8QLDp4fDv3ur7f8E/SuHuHnXaxGJXurZd/XyK95M9xdGeWRpJZSSzvyST3NEQBbmluOPLI5JyKVAMcnrX45Oo6jbkz9ihFU42RNnPIpxYU1ACACKdsyOa52MaTxntRwT+lDoA3tTeMcilfsAoA/rSnHamjjgU7A4/pTYDWHOS2cUKfSnEHGR0H8VNXqam4DlHfOM0/imL1pT0znFSWGc/SpI3yVxwKizzz9acgGAabFYz/ABGuJLcjup/Q1n2rbLqM+9aviMq4tm9N39KxoX2zxsOzCrjsbR+E6B+T9KT+KlcjccjNNVuf51mZEq4608EZx2qMEcCnocLzTY2SKNoP60EnAz2pE529wKD371LBDc449aaWzzSnOcUinAxinsJ9zRlY+Xzzkfxe1NjICc0+fBAB6U2NQ0Lk84/SqZSIdQXlHOMEf5/CpoSDBH94cVBegBkBXOe1W0KmMADsKYMY5PQUxCRNHzghhjd06+lSOMfLTQuXjJHfJXdQZtFXW9w1W5Dld4f6jpVODmTj0/iqxqsgkv5yDvy33qrQ585vXFNG62Lqk4Gacc445pOgpeuBUvczY3JPJNNY4Xk0E44FIW+XFMEMJFRNjHNPJ9KaeR7U7CLFoB5Gfmxu61KxIIApLTP2IH5eSaUnA+tLqRfUjY00Y70/7o+lM9vSgBDzzTWAJ46U/djgmmt1J9aA9COmEkcE05uDgU0niqAktDi6j4yPf6VYlweD3/Sq1mf9KjHbPP5VblUnjP8AwKlcJFVlGTz0oOKeV+bP50mzIz6dqYkyLkcV6Z8MfiOLCSPRtWl/0NjiG5fJ8on+Fv8AZ9D2rzYoarvz1r0sFjK2DrRqUnZr+vuOHG4GjjqTpzWj/B90fWMsIfHOe8bjpj/Co45DExB4NeX/AAq+JKJDFoOrylEaT/Rbl+QM/wADH0z0Jr1S4hydrDDjo1fuWUZvSzCnzLRrddn3XkfiOY5dVwFZ06i06Po0WIpM5HepQ+4fSsuCYxnaeP6VcjckZr6m99UeDKHKYPiLS0SXz1UKj+nr6fj2r179kb9oI/CDxmdO1aVj4Y1ZljuPS3k6LMPp0PqPpXDSIt1C8bhdrCuG1m0ksbghgF4yfQ+/418Rn+VRxVN1Ir1/zP1rhPOlOH1SvLVfD/kftBG6zxpLE4kjcBldCCHB5BBHUEV8z/tVWPiF9XsLmaWWfw3gLBFGvywTfxbwOpPYn6fXkP2If2k01K2tvh54lu8XEa7dHuZG/wBYo58gn+8P4fbjsK+yJIEk4kCuAcgOoI4+tfg2NwsqblSnp5n7ZlWOeX4iNblUrdH59vM+c/gj+z6JI4fEPimHCgCS202X9HkGe3UKfxrzL4yeMT49+INw9oDJZ2xFlZRJ0IBxkfVv0xX0x8evHDeDPh3eSW7Fby9P2OB16ozg5b8Fz+NfGejapJo2oW95CiPLbtvTzFyAw+6cd8Hn618ziVDDxjTjpff0P1fIp4jMqtTMKmtrqK6L0Ppq98a6Z+z38O9P0O2MV94jki8xrdW6SNyZJPRR0A6nFeDaJq/irxX49ttS0+ee88TTzb45h2x1z2VAOo6AVR0TQtc+JPicwWvmajqd0xeaeY8Ad2dugA/+sK+v/ht8N9H+E/h+SR5Y/tfl7rzUJvlzjr1+6o7D8+aqDqV2lH3YL8Tnxf1fKacue1StUu3fz/JHcWXn/ZIBdFDc+WvmNH93dj5se2elZfjHwRonxB8O3uheIbCPUdLu12ywTL+TKeqsDyCOQa838Q/tS+FNHujb2EF1rW04aaDCR8f3S3J/AYrT8E/tG+FfGN4LOSSbSLtziJL1RtkPpvGRn2OK9KFenCVoy19T87q5RjnB1nTajvt+m9j5Y1fSfHX7DHjA32m+d4l+Gd/KBIHziME8LJjiOQDo/wB1u/Ne7TarF8dvB9t4t+HPieaw1OIDNv5uMMOTDMnOD6HBB+le86rpFlrum3OnajbQ31hdRmKaCdA6SKRyCp4INfFnxP8A2b/F/wCzrrtx48+Dlxcz6WD5l7oHLtHH1O1f+WsY/u/eHbNeTmWSYfM2q9FKNVdWtJeTXfzPBkm4OlUvZ9nZr0KVz+0x458EazLp3izS4pZYWIZCgQkZ6hl/n0rotA/bK0lmJ1DSpIj2WF9wx75xz9KueEviR4A/aw0KOx1WGPRvF0a+W1q7YYkdTE5+8ueCp+YenevFPip+zn4i+H88txaWz6ho6ksJYVJKD0YdsVw4HLMnxc3hcypulV8nZPzXTU/P8xeZZa3Ok3OHe12vU+iW/aw8EyNlhdDJ4/dDj6880+2/bB8Gws4lgvdgOAyIDk/nXw68oZvLkBD0LO6LhTgV9WvDbKaqupt/M+ejxXjab6fcfZGs/tu6NCjpp2jTzyjG15nCqR9Oa838Sftl+JdQnH9n2ltp6IDgqvm5J9d3b8K+fC5H49aSXBYFOnevWwnh5k+Fak4Ofq2zjxHFGYV18dvRWO18T/Gfxh4wWRb/AFy5eBiC0MTbE49hiuQmuHuZTKzkyOBk7ic1WwccdulSbDn5Tz6V9thcpwWBXLRpxivJWPnq2Lr4mXNUm5PzYjKrLkdR1qP72FA3uxwAvU/QVseH/C2p+KtQjtNLtJb+7k4EUK5/EnsPrX1z8E/2TYPDpg1fxRsudQXEkNr1SBuoJ/vN+gr5/PuKMBkdFupO8+kVu/8AI9LLcmxWZ1OWEdOr6I8x+Cv7Keo+O0j1TxE76XpHDRxbf31wPTB+6vuea+wPBfw70LwHYC00fT47RMfM6rlifUt1P410cEQiiRFQIFH3U6V4V8eP2mbT4e+bo2glLzXTxJM3zRW4I7+re3Qd6/mTG51m/FmK9lSvZ7JaJLzP2bDZZgMhw3tKtuZbt7t+R3XxP+Mnh74V2yf2jL59/KCYrKFhvfjr7D3NeH6c3j/9py+Ek0snhrwWCdrRrxJjsDwXPueBWB8Evgtqvxi10+L/ABg80+lNL5gWRiGu2HOPXYD19egr7ItLSDT7aO2tokgt4kCrHEuFAHQADoKxxjw2Qr2ULTrfae6T7LuysNCvnD9pO8aXRLRv18jjfh/8IPDXw3tI00ywjN2APMvJlDTSH13Hp9BxXVanpdprVvJb3tvFdwSDa0cyhlcHsQatt1oC8V8TVzDEVKrm5u/e/wDVj6yngaFOnyKCS7WPm/4ifs46j4Wun8S/DW9n0y9i/eHTUf5Tjk7Cf/QTwaT4UftV+df/ANh+P7f+yNRDCP7SUKoSODvU/dr6VAyK8R/aD/Z7tPiTpkmp6VGlv4ht13RuvAnx/C3v6GvrstzShmKWFzLVPRSW69e6Pmcdl9XAt4jAu1tXHo/RdGex3Nnp/iDTxHIkF/ZTLkZw6Op/MHivnL4ufsf6drv2i98LFNMnILG25KE+x6ivKvg1+0Drvwj11/D/AIgjmk0qGTyprab70B9UJ/l0NfcPh7xBYeKdIg1PS7lLmzmGVdP5Edj7V3Vo5rwnXVfDVH7N6xa2a81tc5aU8BxFSdOrG01uuq9GflxrnhzU/COpz6bq9s9vcwkj588+nXqDWZuAJJ6V+knxd+CGifFbTStzGlvqCA+VdqgyD6H1HqK+Evib8HPEXws1NrbU7ZzasT5V2mTFIPY+vsea/feFON8NnEVSrtRqdn19D8tzrh3EZbJzguaHf/PscQ2d+4cZ9GxXR+HfiL4g8I3UE+lanPbGPGPLcjgdiOh/GuaVwRjPTj3FKOPoa/SMTl2Dx0LVqakvNHyFLE1cPLmpyafkfQ3gn9szxTo8xXVreDUbduTuG0gnryK9T0T9trRL3C3mlTQSDrscHP06V8TA7SCDTwQ3J79a+Dx/h5lGLk5RhyN9nZH02F4qzHCrl5uZeep+idh+014A1SMEawLfPWKZSGBrXtPi/wCC7kBhrunvu5B81eRX5qbQOQefWpo3dVAEjIB2DV8rPwtoQv7CtJeup7EeNq8v4lOL/A/SQ/EzwSsxc6xpqSjnJlXcKzb348/D/SRIX1m1Mn92Bd2fxAr88DcySklpX38Y+Y84rsPAfwx8RfEa9WDS7GV4uBJcycImfc//AK68zEcBYfAwdTFYpxit+n5mkOKa1eSp0KEXJ7dT6rvP2w/DFncGDS9OvNTlY4UcLyeB6k/hzXpPw81zxf4rX+19bsrbQNMYEx2AYtMRj7zsfu+uK858AfCzwZ+zr4YPiXxhc2aX8QJe5ucEA44SJTyWPsMk+leR+K/jd8Rf2r9dn8HfC7TLjSPDJxHeahK2zCHq0so+4voi5Y18YshoZnXdHLov2adpTk9POy2PvstjjJQjVxj5eqil+Z6B8ev2v4tHu/8AhDvhop8Q+Lbxvs63NqhmWBycbYwB87+/3V61J8EP2U5fAtve/En4jEa/41SKS+hsrl/Nis5Au4M5P+skHr0XtzzXqP7PP7Lnhn4BWP2mL/ic+KJk23GsXKANg9ViXny0+hye5r2C+givrSeCf/VSxtG2f7pGD+lfpGX5fhckoujhFq95Pd+nZH0FObqVU57dj468F+GLz4/eKtWv9a1k2pt41leXYGUKScKASAqgCo/E/jfT/Aul3nhPwVOfsch/03VP+Wlw47KR91R0yOtQePPHGl6VDceFvBsJs9EVitzcZPm3bg4JZuu0dAO/0rX/AGdPhxpHjjXZrzV7iOeKxKlLBush6h29VB4x69a51U5p+yi/ee7P2hUo08P9cxKapxScYWXTZu3dnqP7LUXiqHw9dvqrP/YjkGwE+TKTzuIzyEPbPfpXcfEr4SaL8S7FlvIvIv4xiG8iX97Fnt/tL7GvOvjP8fovC5l8P+F5E+1qNk92n3bf/Zj7bv0FdR+zx4617xt4WlOtQSSC1YR2+pPx9pHOQR3I6Fuh+orrUqc26W9kfEYqjjaaebU0qab0Sdn93U+XPHvw41r4c6n9l1SLMTZ8m7iXMM6+x7H1U813fwg/aCvPA5i07VxLqGig4B3Zltge6/3l/wBn8q+rNe8N6d4o0yXT9Us0vLWYfvIZP0I7gjsRXzb4i/ZT1ODxPbppF0JNDnk+eaZgJLcdSMfxegP51x/V6lGalS1XY+lw+e4LN8M8PmaUZJfF3812Z9LaZqOm+JtKg1CykivbK4XdFKnKsPx7+oNXkjCqAg2IOy9B9KyvCnhyz8IaDZ6RYx+XbWybFBbPuT9SeTWF8XvitonwZ8EXniHWpwBGpW1tt2GuJcEqi/19BXs04SqSUIq7PyqvOMZyjTbcU3a/Y8+/av8A2iIfgZ4K8mwcSeKdTjaOyTqIB0Mrj27ep+lflfEt74s12SSd3nu55TLNK7Z6nLOSep5/Ot34pfErXPi543vNb1Sd572+l/dwox2gdFRB2AHArf8ADWgDRbLDn/SZMGR/T/ZHsP1NfsHDmS8q5pL1f6H5/wAQ51HL8O+V+/LRL9fRGnZ2sen20UEA2xxrtX8PX3NTUnIYg07O88V+tU4qK5YrQ/n6tOVaTnJ3b1bE6mlwcUme9LjcOKtyOYd16dq4f4kfEaDwlavb2xEuoyD5V7J7mrXj74g2vhGydVKyX7fLGm7ufX+tfOF/fzatfS3dw5kllOSS38q/OeIOIVhk6GHfvdX2/wCCfoPD+QPFSWIxC91bLuMu72bULqS4nkaSVzlieSTUYJzSEYORTlwBmvxudV1W5Sd2z9lhTVNKMdhkoAZMevH40LjOKJSMoabnHOawNETBSBkHNPVuo61GM4py569qXkF7CsQx5oK8cUD065prDJz0xSLEwM0Dqc84o6mlz+FBAhPekDZ4NDc45oIycCgskU5HB/CkYg4Apidf8804ZxmkwDJOPmp6uDyO9IFG3608HoB1FJtAZ/iJCtvaEHIJbNYqnDjnuK3dfX/QYP8AeP8AKsFgMetXHY2jsdJMwxkdxTFP0NMDkqB1GBzSjjpUWIJQcdKcrYFRqT93sKcvX8KGSydXHAzQxwOtRjBH9Kdxj2pCEyCOKbIT0BoJ9KHwcE0F9DRlUmLdkg0kaFoXx/3ytOkx5eM9KbCf3bjpyPvVTEiG/JIjHbGKt5yBj0xUGpY2xt/k1MudqHjBAxTFIRs5yTzSKW81NvXINI5O7Bpo4YY9adiWUtVY/bZ88ndjP+NQ2vMh+lS6if8AS5T2JyKgtSTK4PpR0NOhdDdvypc85qPPTPenFfTtSaIA5PIpjnPFO6Dimt0oAj3DGRTHPvUnt+dRuMjiqLLVt/x7IPQmpOOQaZbqUto8n7wJ/WnN7UmYiMwBphPOSVOac+DwaY5ztIpAOZ1O0AN05+v9Kbkk00gtyaO/FOwLzGMevNMp7KM7R96mEAimUiSwy12g+v8AKrTEgkjpVPTxi7AP90/yq7IpRCRzSaJkQUvNN3cemaUNgc07CQj4AyO1VX45q0SDxUEpBxjr1oXctFcnv1r2L4WfE77YYtC1mb5+Ftbl+pPZWP8AI14+445qLkEH/wAer1sFjquCqxqU3Zr8fJnm5hl9HMKLp1F6Pqn3R9bXEPzYYbJF9eM0yKVo3ANeffC34mDXI4tD1eUC9Hy291L/AMtQOiE/3h2PevQriJl3KeJFr90ynNaWPpc8f+3l1T/yPxDH4CrgazpVV6Po13LyPn2qrqtgNStSmBvHQt0Pt+NVbe52fKePetCJuMjt1r3pJTVnseXSnPDzVSDs1scPm60a/jnhklt7iArJG6cMjA5BBHcGv0n/AGUf2kYPjH4b/sjWZUj8W6fGPNHT7XEOBKo/vf3h+PQ1+f8A4g0z7fbFokzL3X1A/rWH4Z8T6r4C8S2eraXcvZanZyCWCdOCCP5g9CPwr8t4gyW8XOC06Pt5H7rkGdQzGioTdqi3XfzP158deDLDx74eudI1Afu5RmOQfejcfddfcV8lRfArxS/jV/Dn2NgEO46k6kQeV2fd0J/2c5z+de+/s6/tAaV8d/CwnXZZ+ILQBdQsM8g9PMQdSh7eh4PbPrmT93FfjWKwacuWqrNH6zlWf4nK4SpUrNS6PZPujlvh98OtK+HWiixsI98rYM904+eZv7zH+Q6Cvm79oT4rz+K/EM+gWE7JolhJ5bbP+XmUdSfVQeAPxr6q8QzyW3h7U5YeJUtZTG3+0EOK/PvTrQ6peW0AfaZ5UjL+hYgZ/WvLxk3RpxhDS+h9XwzTWOr1cbinzOHfu+vyOw+Hfwj1/wCJUrtpyJbafG22W+uG+UH0UdWP049TWz8RfgFrvw70v+0hcR6tp6H9+8KFWi9GK5OV9x0r6K8XeKdK+BPw5tRa2wldVFtaQdBJJjOXI6DqxPU9q4/w18Yrb4xeEdS8NXJg0nxDd2rwws7HyZWIx8vcH/Z/LNZrDUopQb959T0FnOYYio8RSh+5jKz06dWzK/Z1+M1zc3cHhPWpTOzKRYXb9eBnymPf2P4V9FuB0aviDwP4C1/Tvixo+iXFlNa3ttdLNJ8vAjQ7i4boVI6H3r7gGcknrXXhJ1OVqa1Wh8txNQw0MRGrhmrSV2lt6r1PnD4/fsa6P8TLmXxF4TnTwp4wB80zQgrb3LjoZFXlW/2159Qa8f8ACv7S/iz4M6qngz40aHcyIv7uHU8bmkj6biekyf7Q+b1FfeGecVzfjr4deHPiVocukeJdKt9VsJB9yZfmjP8AeRuqsPUEV1V6FDMKfssTG9tns16M+KsnozwLXPgB8O/jXpr674YvYkjm5judPZdoY84Zex9uK8K8V/skeM/D8jmzjj1RASR5DYJH0P8AjXZ+J/2WviP+z1rk/iX4P6zc63pnJl0S4w0+zuNpwswHb7remTW38NP25dE1e5/sfx9p0nhbV4m8qW4MTeSH6HejfNH75yK+dcs+yO88DU9rTXRq7S7Nbnz+LyDL8Y7uPLLuv8j5j1f4c+J9Dl8q80a8jkGMEQsQc+4Has628M6vLLsGl3hOQNixMTk/hX6fWZ07XbSK8tJ4L+0kGVmhYMpB7gjI6VcTSLNAClvGD2IXrXM/FLF4dOFWgub1a/A8D/UiM5XjPT0Pzb0L4M+NPENzsstAvMZ+86bV/M4r3TwD+xVcyywXHiXUEii+8YLNst9Cx4B/CvrmKCKHlEUfTtUuQOgr4/NPEnNMbFwo2gn21f3s9/A8G4TDvnrNzfbZHIeBPhX4e+HNobbRLJLdCcs7LlyfUt1P8q6/aTS49KQgEEHp/KvyzEY2tjKjqV5uUnu27s+7oYSlhoKNCKil0R88/tJ/tBp4Qtp/DXh64B1xvluLpG/49gf4R/t4/KvDPgZ8G734veJH1DUd39j28okuJHzmdjztB75717H8VP2Qx4k1uTVPD1/9mluZt1xDcklSCcsynnn2Ne8eBvBWneAPDNno+mx7IIF5c/ekY/eY+5NfqdLPMuyfJ1Sy93rT+KTWq7nwVTLMZmeYOWLVqcdkno+xrWVnBptlBaW0axQQqI40RcAKBgAAVNTippuDX5JWrutJzk7tn6LSpqlFRS0QUDJ4pdvrSgdq5rnQFOA9aXGKKpPl2Ia5j5v/AGpvgOnijTn8T6NARqFqubqOFeZEH8QHcjv6ivDfgV8eNR+E+tpZ3pe50aZsT2/dO25fcV+gbIHUqwDhhgg9xXyb8Uf2Qb7XPHxu/Dz29pol7J5su5sG2b+IBR1B6jFfs3DXEOExOCnlecP3bNxk+nlc/Mc6yjEYbExxuXRfNfVLv3t5n1PoutWXiLS7bUtPuFubO4USRyp0wex9x3FRa7oGn+JdNmsNStI7q0lBDRyLkc1i/DP4fWfwz8KwaNZTzXEaZaR5nySx6kDoB7CuqwTX5biKkcNipvCTfKn7r2dujPvKFOWIw8ViopSa95brzPl34jfsV6fqAkufC939kuACRb3HKv6AN1H45r5q8S/Bzxb4NYjUdEuY4wSDKqFhke4yMV+nIzio5IY51KyRpID/AAsuc1+k5J4j5nlsfZVnzw89/vPisy4MwmKfPR9x+Wq+4/JqWGSP5XjZD/u0xSF5x0r9P9Q+E/hDVZN934fsZznPMQ6nrVBfgV4FW7FwPDdkZM52lMqf+A9K/SqXi1huVe0ou/k0fGT4DxKfuzTXzPzXSznuJCIYJZH/ALiKST9K7nwp8CvGfjL7MbPSpoIJTgTXC7FHr15r9D9M8AeH9L5tNHs7cKPvJEBgfWvMPin+1T8Pvg9avBFeR65qi5A03TXUhCO7yDIX9TWcvEbMMyapZbh7t99f+AdeH4HjTfNiJ6dkv8zlPhx+x7onh+JbzxTL/acqjc0IbZCmOcse+O/IFU/it+1p4N+EdsfD/gq3g8Q65jyoVs/+PWJ+gBK8ufZfzrzOGX46ftjXTx2aDwr4Ell/177oYNnoDw8x+ny+4r6d+CH7Ingf4KGC/ihbX/EqqN2raioZkPfyk6Rj6c+9KGUYrHSWIzmq5PfkT0+fQ+ywmXYTAx5cPTSfd7/efPfgn9mP4j/tMazaeK/i7qt3o2iY3Q6QnyXEinkBY+kKn3BbHpX2t4L8E6F8OtBt9F8O6Zb6Vp0AwsMC4BPdmPVmPUsSSTWzNLHbxvLLII40BJkdsAAdck1zvhv4jeGvF9zPa6TrEF3cwsVaJTh+O4BwWHuM19C5QhTVGjFQitktF/wT2oUKtROai2lu+xX+I/xH0z4baIL+/wB8hkJjggj+9K4GcA9AAOSTXEfAv4wal8T9e8QxX8cEEEEcT28MK/cUlgQT/EenNVP2tNKafwJp12ASba9AJ9nUj+ded/sj3Xk+ONUgAwJbIOV75Vv/AK9ea60vbql0sfdYLLKEsmqYq16ivr2s1t8jY/aB+BJtXufE/hy3YxEmS9skX7hPWRB3z3H4ivAtL1W80m5+02N1NZ3GCvmwuVJU9Rx61+irKHOD0P618w/Hz4CnTPtPiTw3bt9jOZLuxjXmInq6DuD3HbqK5cVhXf2tLf8ArY9vh3iGNSKwWMd1tFv8n+hxnwO+F0XxM8QzG+uQNPtCrTwg/vJSckD1CnHJ/Cvffil8XdK+EOkx6NpEEMmqeViK2ThIV7FgP0HWvknw14o1HwpqSahpd49pcqCvmJyCp6gg8EV1vgH4e638Y/EUtxJJN9jaTdeX8nJyeSFz1Y+3AqMNWvBQhH3nv/me7mmWqriPrWMqJUIq6jtr/wAE9g/Z1+K3ijxjrN/p+rK+p2QDSrfsuPs7f88yRwQew6jHpX0ECe/Wsjwt4T03wbpEGmaVbJbQRDAC9XPck9ye5NN8YeL9H8AeGrzXddvUsdMtF3SSv1z2VR1LHoAOte3ThKyjuz8fzTEUMRiJToQ5YdF+vzDxf4v0nwD4avdf1y7Wz0yzjMkkh6k9lUd2J4A9a/J39o39oHVvjz4zkv7t2tNKtsxWNgrHZFHnqexc9Se/TtW5+03+1Bq/x31821uZdO8NWshFnYq3+s/6aSY6sR+Q4FeY+D/DRupPt95Hm3U/ukK9SO5HoO3r9K/S8hyScpqclq/wR8Nmua0cBRlUqPRbLq32Rf8ABPhz7LH/AGhcptmcZiRl5jB7/U/yrr92Rz1NBOTnvRgg4r9rw9CGGpqnBbH88ZhmFXMK0q1V6vZdEuyGD0peQcmjBHWnopkbYFyTXU5cu55IDc2dqk47Cuf+IPipfB1hceadlxHxgHncQCFHq36DqffsNV16H4a6RPqtzLGsiwkSTBgxti2VEYXo0pHQfw9fWvkTx14xuvGmty3k/wC7iGRDBuyEX3Pdj3PevzLPeJFQcsPhtZdX2P0fIeGniOXEYnSPRdzP1rXbrxBqEl5dnLk8Lu4Qeg/x71Wi6D+VQDpzU6YUcNX5HUqOo3KTu2frsIRpxUYKyRIeAQOaQDHGaQHJJ6U5elc7L3IrnIRCR/GBQOTk8U+7Ym34HVlqPHzYplIkBPAHOOlSBiOTUatxg0oAJBFSDHZBGD+FK3zcH6UFSDzt5prfe+tAITPHFAPFIeDkUoHH1/u0DGnjij8qU88Ck6mgAyRS8j8aF+Xk0F8g5pMB2Tt2jipYwTUOMfNU0bgKO5qQK3iIk6fET1WQfqDXOt0610muqX0osDjEi8ba5sg4BNaR2NYPQ3ITvhjJ9B834U7BA68Uy1P+iRH8N1PHoTU2EySMgg/5zTxgk8f/AK6gjbtjrUwY9aVjMkyM80mflx2puB0zTxwMGkWN6jNN3c4pxAzTXxnnrQS9djTcllyo6UtthEOec4okGEA9RzSRoRHyO/FWNbkWokMYwTuOKsDhQDwMDFQ6jjcPZf7uKnKjYgHPA/ipMUiNh6GnRDMyHOzkUw8NyKfbAG4jyeCRmmIzdSBXULgArkSH7vPNQQn5zU+pKBfTgnOGOKghI3mqLWxbjAK+9P6dOlMUYXjrTz296TAZzTG61J3aoyOOtIgaTjrUZGTg0984NRMSO1UBeiH+jR+2cfnQw54btToSHtIuO39aGHc1JDI2zketRVMfukH8aix81AC9e9IDu9qO5I+7TM55oAViM4qNiDzT29qibrVFljTwPte70UnG2rMr+YcL0H61V0/BnkJ4IjNWSQBikyGiJwBx60wMSM4qRiD3pCcc4pJhYYcD61E/XmpScioXXJ4qkUkRuoK1ET2qR/rxUT881ZSJIsq4ZTgg53L7V738MPiAniezGm6rcLHqsQAt5G/5eB/dJ6bh+v16+BID2rQtbh4MPG/lyKQQy8HI6EGvVy/MK2ArKrTeq3XRrszxszy2lj6ThNa9H1TPp+eAljxhl/WiO6JO01y3w5+Ikfi6OPS73EesRJ+7k6faQOv/AAP27jmunmhLbjjDjqPWv3PK8zpZhSVSO3VdU/8AI/FMbgqmCqujVWq2fRrui4so61la/oYvUEsPEg5K/wBR/UVNbXABweoq/HIGOT3r2qlOFWLjJXTOTD4mrga0atJ2aOa8D+O9a+GXiy01vQrt7LULVsq46OvdWHRlPQg1+of7Pn7QWifHbw0J7Z0s9dtlAvdNLfNGf76d2Qnoe3Q1+ZniDQRcgTxAeYOuPQ+lZPg/xnrXw88RW+s6HfzaZqdq2Y5Y8jPqCD1U9CDwa/KM+4ft78Pk/wBGfueS53SzKitbVFuv1R+zVwqyI8bpvRhhl9QetfDfxR8B3vw48X3FsUdLCWUy2NwvR0znaD2ZehH417t+zf8AtO6L8ctIis7l4tL8Wwr+/wBPLYEuOskWeqnuvJX3FeseJ/COk+MtJk07WbJLq2fnDcMjdmVhyCPUV+R43BNpwmrSR+qZFnP9l1W5q8JaSX6rzPBf+F/aB4p+Gl1pvifTjeamkYiWHZlbhgMK4b+Ajqe/pXz7bCb7VGLYP9oaQCNYc7i2fl29856V6z8Sf2c9b8JyyXeib9c0vJOxF/0iIe6/xj6c+1d9+zx8Fn0nyvFOvWxjvGGbK0lXmIHjewPRj2B6D3NeHOlWqTjTmtup+l08fleXYOpiMPLmU3dRv17W6eZ618NrPWbbwdpX/CRMsutiHE0rKN4BOQrEdSBjPqa6rdnrUe/P/wATThya9hKysfjmIre3qSqaK7vZbLyXkPAzwa5Lxd8VPDPgnWLLTNY1D7Jc3S7l+QsqLnALkfdBPQ11owOK8D+OnwDvvF+q3PiPRb3zrxlHm2Fy2FIUYHlt/D9Dx7is6jlGLcFdnblmHw+Jrxp4mfLF318+noe7Wd9b6jaR3VpOlxbSDMc0TAqR7EV518WP2ePAvxogb/hI9GjfUAu2PUrT9zcx/SReo9myK+VvAvxP8R/Dq8/4l14/lBiJLOb54XxwQV7H3FfTXw8/aO8O+MvKtNR/4kepNwEmbMTn/Zft7A1nh8er6S5ZHs5nwzicFepTXPDut16o+bda/Zn+Mf7Pl4dT+F/iGbxLpS8tprMFmKjs0THZJ9V2n2rY+H/7d0Gn6idC+Jvh+78N6nD8ss8cLDDDqXhbBA91yK+0SNwyNpBGfUEe1cn47+EvhH4n2P2XxT4fsdZQAiN54h5sef7sgwy/gaxxuV5fmq/2qmnL+ZaP/gnyEZ1KXwsoeEviL4W8fW0c/h/XbLUw67gkMo3490OCD+FdHtI618n+Nv8AgnlFZXR1P4b+LLzQLtCWitL9i6oeoCSqQ6jPTIbFctN4y/aZ+BkiLrujS+KtIhA3XMcIvUdR/wBNI8SDjuRX51j/AA/c054Gon/dej+87qeO1tNH2yVxSd+K+UvCH/BQzwpqMsdp4l0O+0K5ztkePEyofdThh+Rr3Xwn8dvh743VBpPivTZZG/5YyTCF/wDvlsGvz3GcNZngP4tKSXe1196ud0MTTqaJncgDqaWiJknjEkUiTRno8TBgfxHFKACAQcivnZUqtN8so6m910GnpSbSeKeVxzRtrFq25aY0D1pQAKXBowRUCDbTqaB604DNAXEJxSZNBznFKFrRRm9hMTrxQvSnugjG5zsAGSzcDH1NcX4o+NHgTwZHI2r+K9MtnTrELhXf6BVySa76OX4nEO1Om5PyTZDnFbs7OlCljxXzD43/AOCgHgLw9J5WiWl54glA67fIQn2Lcn8q89P7Q3x++OSyQeAvB82j6dMdovY7cqEB6ZnlwuPdRX2WA4JzTF2cocke8ml/wTkni6Uetz7P13xHpHhWzN3rWqWul26j/WXUyxA/TJ5/Cvm/4mft+eDPCjyWnhizm8UXoO1ZR+6gJ9VPJfnsAK5Xw/8AsE+M/HWoR6r8T/HbmRuXs7N2uZsHt5r4Vf8AgIOK+kvhl+zJ8OPhP5cuieHreTUE5/tK9/0i4J9dzZC/8BAr9FwHA2XYN8+Mk5v+VaL7+pw1MXOa9xWPk77F+0T+1fcBzA/gjwncDGbjdawmM9cJnzJc++BXvHwi/Ya8AfDk299rMR8Y64mG+06ouYI29Uh+716Ftxr6Mwc5I4HX2p67XYhXBI7K2a+7pLD4SPs8LTUF2S/N7nNyVZe9LUjijSCMJHGscajARFwMDoAO1Pyc80h469KOc+1K/MZryPD/ANojwh468UCNdClW50RVBl0+FtkpbuTk/OPQZ49K+VriC/8AD2oBJ0n069iPG9SjoR6d6/Rkev8A49WD4r8DaH40tPs2r6dDeR9t64Ye6sOQfoa8/EYX2r5oys/wPvcm4ihgaaoV6ScO60fz7nxlrHxl8S+JPB0vh/VrkajbMyMssg/fDacj5hjOfeul/ZdnCfFONS4Bls5lA9SMHH5V1HxH/ZYfTLW51Hwvey3EcYMn9n3C5YgckI/c+gI/GvCNB1q88Oa1a6pp8rW9/ayblPTkcFSPQ9CK8putRrxlV1t18j9HpPBZpgKtLAWjzJ3VrWbXVH6MFCKCoIwe/wCtct8NfH9p8R/CltqsJ8uVhsuIOphkHVT/ADHsa6k8ZAr6BNPVH4RWp1MNUlCStKLs15nhXir9lrS9a8Wx6lZ3J0/S5m33dgid+p8s5+UE9R27V7JoWhWPh3TYLDTbdLS3gG1I0XgD/GtHqPSvJ/jz+0b4a+A+hmXU5PtmszKfsulQsPNkOOGb+4gPVj17ZrooYdzny046vsbYrNcTiKUadabcY7L+tzs/iB8QdC+GPhe713xDepZ2UAOAcb5G7JGv8THsPzr8tP2jf2ndd+OfiEl5HsNBtZD9j01G+VF6bn/vOe57dBxXMfGn4+eKPjdrp1HXrvECfLb2UXEECk9FX+ZPJrI8K+DjclLu/jZYuq2zcbz6t7e3fvX6VkmQS51KSu/wR8ZmebUMFSc6srLourfZCeF/C39pyJfXaN9k5Ko/WQ+v+7/P6V36jYgwMKBgY/lQhAUA/dHApR1wK/Y8JhKeFp8sPm+5+A5rmtbNKznPRLZdEv8AMYeORThg803pTgpOcda7XofPkkMck8oSNC8h6KvNdQLG38GaPLqep3a2V3DEZ5JtykafHxguDnMjfwoORnPU0eErKKJZb8SIt3bgsZJvlhsl6maQngkD7qfieK+Zfj58Zj471CTRtIlkHh61mLeY7fPey5O6aQ989geg56mvzDiPiB0m8Lh373V9j9N4b4f9ulisQvd6Lucx8U/iVP8AELVUW3R7TRLUkWtsW5OfvSP6u3U+nQVxCqOp6UL7VIO4r8lbdS8nufrigoJKIigYzUgIHFRqMmpAAeaybEPBP3T+dKMnrQv3cd/WlQUg8xLk/uHA+XBX8s0zHcetLdNsgkHGSP60nUCkikOp4GaanK46U4MM/XrSJHnnBPpTT6il52kk01cdD6VBSEIyKT6d6OvH3qPvVYx4YFSf0qEsMjaM05SOTigLg+1KwCqCOT1oUnPNAx39KVumQf8AIouK45c465qSLBbI61B7U6PIk4NJjJNVy+k3B/u7T+vpXK9sV1mox/8AEmuz6KP5iuUXlaqOxpT2NmxIaxQZGRmpu3NVNPA+yA56GrXJ470mJvUB1NSA8YqNTyKdkdRUisTLz160/OOT9aiX19KeSMZFAxo56UjLu5oJHbikJzR5ibNV2GwA8g/w0qhVAHbuN3NPlwYvk4G44z1xUKKSwOen96qsJO5Df5WTHTv83X2q1yVye4A59qqXx3v16fjVxiQoGc/KKTCS7ERxj3pYWAnjz25pM/NmnQZE6EHqQKdgZn6jgXkvK/eNV4CPMIPbFTaiCt3L6buPmzVeAbnx8tWVfQu7h07etICOuMUY7U45GKi5NhpIB4600nd16U5s545plMoCozUBx0qZiT17VExJ5qrAaKlfs0RHBApr4bvRGD9mjPsKa5xxUmTY1iOmfao8+venEEU0gjg0C6jWYBcde9GcnIPNBABx70zvxTRoxWHPNMkzt6ZNL2BPekYjd1piJtMx5soP/PP+tWfugkVDpgO64Y9AvX8amdzyRSuQ9xuMggDFNwAMGgEMuCaJT3AAB/nSAjkXHQYqGpGOM1ExOcGmikNwNvOc5/DFRMPmwam55z2qIjOSeaaGKigHJqwuAn1quM85q0uNgNVcTZGLiS0njmhleKVCGjlRsEEdCDX0F4B+I8fj6DyLtI7bWok+5GuFnUcblyT83cjueR6V87XC4zVnTLmWyMVzBK0E8Z3K6NyDnrXs5ZmVbL6yqQfqujR4ea5ZSzCjyvSS2fZ/5H1DcRZO5B846rT7e4OcGsHwJ40g8c6aiJH5WuWyk3MW7/XqP+WiD27r269K3JUz8+MHuK/dcuzCnjaKqQej+9Psz8YxmEqYSo6NVar+tDQikJ4P4GsjXPD636mSMfvAckHufb0P86sQ3Bzjp61eRz9a9edKNSLjJXTOGhiK2CqqrSdmjg7TV7/wpqcF7aSyafe2sgkhnhYqyMOhBHev0B/Zo/bPsvH6WnhvxnPDZeIMCODUnYLDeHsH7I5/In0NfF+r6RHqUOWHz/zx6/41x99YTaLJuAYoOT6j8v51+bZ1w/GcXOCuvxX/AAD9pyPiKljoqnXajP8AP0P2pXP5fpR5hYnPWvz2/Z3/AG3NR8D/AGbQvGZm1fw/kRxX27dcWi/jzIg9DyB0r718NeJdJ8Y6Pb6vod/DqemXAzFPA+R9D3BHcHmvybE4OrhpWmtO59uqhqrwc1IpAHFVg+c5qVHOQBXmtGikTA9xXln7RHxEXwV4Kks7aXGp6qrQQ46xp/G/5HA9zXqE0sdvBJNNIIoY1LSOeiADJJ9gK+FPix48f4heNL3UgWFkh8m0TdwIh0P1J+Y/WvPxVX2dNtb9D7PhvLvr+LUpq8Iavz7L7zK8CeELzx14kstGsshpTmWTr5UY5Z/wHT3r0zxr+y94j0KTz9AP9uW2P9UcJOPwJw34Yr0v9mP4bnw54efxDepsvtRAMKnrHAM4H1J5P4V7aACTXNh8LD2fNNav8D6LOeJa1DFulhmnCOjutG+v3bHnFpeSfBb4LxS6nKby80+2AKyPnfMx4jB/uhjgewrkPhv+1BF4k1ay0jXNL+y3N04ijns2LRlj0yh5H4E1gftY+NTLcad4Wt3+SPF5dYPUnIjU/hlsfSsL9l7wV/bvjGXW5482mmDEZboZnBA/Jcn8ac68lWjSp/MwoZZh5ZZUzDGx96V2raell5s+tQh3YFYHjLxvo3gHSvt+s3YtoySI41XMsjDsi9T/AC9a85/aj8XyeHvA1vYWk7wXepXAQmJirCNBubBHPXAr5U1LxLqOsG2/tK9m1EQf6oXMpfA7rnOcHvXRUxUaMuXqefk3DU8yprEzlywu1a2rt26H0dJ4l+DfxxuBYa94as5NSuG2oNRslEsjdtsq8gntyK+VPiv+zVaaTqsl/FoV/wCDdLknaOCD7UJxxk8bmJyQM8cV1et+J7bU7vTbyx0uHRbq0VVP2NjsJByrYPIYH3Oa+jfCvgHQfjHrEni7U9ZuNfsF2xR6VIhihtpAo3DqCcnn0Oec11UsbOrFxT2/rZnqYvJ8JlLVapFuEk009Wn0Sa01Pn/T/wBjr4m2GhWmo+BPiZ/xL7uJJ4ra5ee1bBGedpZcj2FWINJ/a2+H0mEjHiWBRwqXFvdKcem7a3NfcEE1nCRawywJ5QCiFHUFBjgbe3HarZXbxirnSwmIVq1KMvVK5+c1lJTcldLp6HwpP+038ffCqumt/DC5uCh5k/sqYAY6/wCrJU0tp+334mtN41n4cTR7CA3lLPDj/vpCB+dfdi5+v9aR4EcYZA491z/OvJnkWTVk+fDpejaMVVqp3Uj4iT/go3pcZIuPBV5G4/u3q/qCgp4/4KR+HSyD/hELzkZP+lx8fpX2fNoOmXH+s0yzfPJzbof5iqx8KaGDn+xtNz/16R//ABNcn+rGRN60X97KVet3PjN/+CjulOcQeDbmR/Q3q8/kpNQzf8FCtVuzs0n4bz3LnpullfH12pX2pH4c0iMAR6VZIByMWqDGPoKuRWsVu2Yokj/3EAH6VrDhrIqeqot+rY1XrdZHw437Vnx08TLt0T4VTxbxlXXTLh8Z92IH400XH7XXjSRETTH0CEnh3+zWvHudxP6V92hzjrSFCozjGa9GjlmVYf8Ah4eN/PX8yZzqy+0fDafsZfGXx5KZvGPxJjthJzJGk0103PoBsWuw8I/8E4/BGmSpL4h8Qax4hlHVEdbaM+v3ct+tfWpOe/41yHjj4r+Gvh6PL1W8zeFdy2cC7pcepHRQfU4r0VWjQjalGMIrski6OHq4mahSTlJ9FqzK8F/s7fDb4fFH0XwdpkFwP+XmaETz5/66Pk16GEEahUCog6IvAH0FfN2qftgul0Bp/h1DDyN91cHcfwUYrd8H/tX6Pqt1Ha65pr6T5hwLlH82JCfXgED35xXHLHRnL47vzPelw5mFOn7X2bt5NN/due6nqOa85+LXxm0/4Y2awKovdZmXdFZ5wEHZnPYeg6mvQrW4S9gjlikEkcgBV0bKup6EH0NfBXxX1q51/wCIuv3VzIWIu3iTd/AiHao/ACsMVXdKneO7Ovh3KI5hi3Ct8MFdrvraxd8SfFXxj4+vHM1/eSAdLawDKiD/AHV/rXP6V4i1rT9Sil02/vYr9W+UQu5csD029T7givrr9nDSdNt/hbp13bQRG5nDm4dOWaQMQcn2Hau7tfCmjWWqy6nb6ZaRahKfmuUiAd/qaxhhpz5ajm77n1GJ4gwWCqTwqw65YtxWyu13VtjP+F+va14h8Fade+ILI2WqspEiOu0tg4D7f4cjnHaup9xTDtRd7EIhPO445p7ZFej5H5hiH7WpKpGKim3otl5IWk4pN3b86UDLVRx3sKAT1rwH4k/syHxV41XVNJvItPsrxt17GRzG3dkHQ59D0PNfQHQUmM81nOnGorSV0ergcyxGXydSjKztbv8Agc14C8AaX8OtFGmaXGwRjulmdstK395j610xIHU4A/irnvHXxB8PfDTQpdY8R6nDpllGODK3zSH+6i9WJ9B+Nfnj+0Z+3LrvxJa40Pwp5nh/w4SVMqN/pN2vT52H3VP91fxzXrYPAVcRNRitO/RHnYjEzrVJVajvJ7t9T6H/AGk/23tE+G1teaJ4Png1nxEAYpLpW3W9oTxwekjj0HA7ntX5zeJfFWsfEDX5dR1S8uNT1C6ky0szbmJ9vb27VQ0/TLvXrvZFmR+7v0T6n/JNej6H4Ws9Bi3L+/uj96cryfYDsP8AJr9Vybh/lV+nVv8AQ+FzniDD5erX5pvZL9eyM3w34NTT0jub4JLdA7lTqsf09T79q6gj5cnoaUDnmlzuPsK/TqGHp4eChTWh+H47H1swqupVld/gl2Q3ccYNAPPNJk85NKCSa67nkjyTjn71VrnWbexlS3SWOO7cZDyZIiUEZYgdSM8L3rU0nS5taupEWWO0trdfNu76ZgIraMclmzxnHQV4r8bvi7pGqwyeHvB9oINLgDxz6qU/0i/J65Y8hMj6n2HFfnnEXEEcFH2FB3m/wXd+Z99w/wAPyx0vb11amvxfZeRW+LvxoS9srnwt4b86205pP+JheSPmfUHHeQjjGckgcdB0FeLLknNRpz1qwuNor8YqSdSTnN3b1bP2qnGNKMYQVorRLsKFI5NPXrSDpxThznFZ3KFHr69aUOQOKPek6cVJLRIjDHrTu+cZqMMAMU8NmgRHdMBDIfl6cUIcD+VF180EnfimDAUY6YFBSLG8AcfeoB5piA49afgjgVIMkByvPemEmk78Uw5JzjHegEPyW5P0o4znrSbvrSAnOB3oKsO/ipR2PSmluv6Uu8DnNQIMZzRkn8KRSpOKM/Kc1YC7u4NKMg5HWmhjnB604EhgRwKgCe8YNpF2uT/q+K5Vfu5rqXIexuEIyPLI+97VyucCtImkdjS0xs27j0arW7qQap6UcRy5PU1a9TQxNajx1p4BycHOelMGO/anqTyTUMCQE9zzTscZphGcZHNO+6D70gAgd+lRtnqelOwM0detAG1Kc2+B0zkNVeFS5T7vFSzgGEcYA4+tRW5U4DbhVvyEkQX2Ek2jpVxuQOQSf4aq6jueQZHHY1OQFxigJeQhABI5qSzyZ0GzPNRnBIz1qzp4xdRjsTz7/hQQzI1Zx9ulVeR5hP1qvanEh9xU+pYa+nJ4IkOarQH5siqWxr0LiHIanHJwAelRqSRTlY9+tJiDn601snOTTsgdRTT0yalARt9ajcZ5qQk55pj/AHTxVgXw++GMk4CgDFN4PINOAwiZ7AVGW5/u1JiNJB5Hemkkc05gM8c0wgmncBMAcUxvWnZwKaCegpGlxPfrSE4FDMT0oOTVCLOmsVjuCNuSFH/16lIBHNQ2BAilJTnI5qU559P71T1Ie40qVGBTW64NPIwM1Gfvew/GkgGPkcio25qVyKgbjNWixuexpuQffNKxOM0w9MGqQDsEnA/8dq1GNsYqCPvVmJCIgM1LEyrdArgDvREh+zITRcgnjt71Koxaxk9cf1qrgyTTtTudIvoLu0le3uIjlZU4Ir6B8D+NLfxtpxkBEWpwD9/AvQjs6+x7+lfOsmQuc1Z0fWbrQb+C9spPKniOVP8AQjuD6V7+U5rVy6rzLWL3XRr/ADPn82ymnmNG201s/wBD6bkU9R8pFSQXm4YPXuKx/B3i+z8ZaWLiE+XeRAfaIO6H1HqprSmXDh1+9X7rgMdSxdKM6bvF/g+zPxjEYaeHqOjVjaSNZJgeBUd1Zx3kYVxu9D6VThugx4/H2q/DJkHPSvWauecnKlLmjozjtZ8NyWhkmibdH6fz+n8q6j4SfHTxd8FtY+2aDeuLdiPtGm3GWt7hR2ZT39GGCPWr4CsTlcg9vWsHVvDCXIL2xx6J6fT29q+TzPJKWKTlBK76dD9Gybip0kqOK1Xfr8z9Fvgd+1X4S+MtvBamdND8RnAbTbpwBIe/lOeGHt97617coPOO3Ud6/FKWC70ydZE3xSRPneMgjHcf419LfA39ubxD4CSDSvFYk8S6MmFjmL/6VEp7Bz98D0b8DX5JmGR1cPJ8i+R+q4fFU8RFVKUk0+x9+eONBl8W+EtU0eO8eykvITELhFyRn+h6H2r5o8K/s4eIx44tLLWbNBo8TebNeRODFIoOQoHXJ6Y7Cvf/AIbfGHwl8W9P+1+G9US6KjMtq/y3EH+/GeR9Rke9dsD2718biMLdpVI6o+sy7O6+XU50qVrT7rVPa6JI0SKNERFVFAAQdAB6VFqF/BpOn3N9cOsdvbxNLIzdNoGTUg5wc15b+0ncawfhtJa6VaTXIuZlW7aBNxjhHzE4HOCQAcVnL3YuxzYOH1rEwhKVuZpXfn1Pkzxb4mufF3iTUNXuiXlupmk2+gzhVH0GBX2X8DPBZ8EfD6xt5ozHfXI+03Sn++3b8BgV8ufBHwefHHxE0+1ePdbWZ+13Wem1Oin6tivtvUL+LSrK4u5mVLe3jaViewAyf5V5eDpNOVWW7/pn6JxNiowp0suobJK/5JfqfI37UPiY618SP7OR90GlwLCPZ2+Z/wAeg/Cq/wACYvA00mpQeLhbGe4KJbC7B2BcHcQ3QNmvN/EOtS+Jtd1HU5f9bdzvMR9Tx+mBXp1z+y/4r/si1vbKe2vJpIldrVz5bKSM7QxyDj8K4IOdWvKpGN7f8MfWShh8HllPCVans3JLVOzvu9fXc9J1v9ljwxrVv5+gajPp5blCkonhOfYnOPoa9E+GPgKP4YeD49M+0fa5ELzzzBNodjyeOeAOK+e/g34N8aeH/ihptrdWmpaTZxSNJctz5LqFPGQSpycAV9L/ABE1T+xfA3iC/U4MNlKR9SuB+pr16aj/ABOTlZ+eZpPEKpTwUq3tISs1t3tq9T4V8Qa1Nqmv6pqIlffc3EkxYMc8sSOa+6fhpFNB8PfD0dxI084so9zuxySRnnPPevgzRtPbUNUsLIfP9onjh/NgP61+iFlax2VrBbxjEcSBAvoAMVzYOTm5zfU9Xi6NOhh6NGK2/JJI8p+PvxZ1T4aDRoNI+z+feGSSVp4t4CrgAAZHUmmfAj4z6t8TNQ1Gy1OzgjNpCsont8rkkkYwSRXkv7VWqm9+JcVoCdlnZRqB2yxLE/yrtf2QrBBYeI78j700UIPoApP9aqNaUsQ6d9F/kYTy3D0ciWIqQXO0mn11en4H0QxHT9aaQDS9/wC9RkV6R+bWseL/ABc/aDl+HHic6JaaOl5KIEmNxNMVU7s8AAZ4x610PwS+KVz8U9F1G4vbWGzuLO4ERWDOCCu4dfxrxP8Aazsvs/jzTbkJhJ7HaT7q5/oaZ+zZ8RtG8ET63DrN6LCK6SN0kdSQSuQRxnnBGK836w44h05P3f8AgH6b/YlGvkscRQp3qNJ3V23rZ6Hpn7TXjHX/AAfomjyaNeyWCXE7xzPDjcQFyvJ6fhXC/s2/EHWtZ+Isllq2r3V9FcWchVJ5SwDKQQQD049Kf+0P8VvC/jzwzZ6fo15JeXcN2Jt3ksoC7SG5PrmvPPgXqA0z4q6A5YqJJWh+u5GGPzrKddrERjGV1oejgcrTyWoq1LlnZ6tWemq8z7E8c+J4/BnhLVdZlGRaQtIqerHhR+LEV8HXNxqPi/Xg805uNR1C4C+Y7E5d2wM+wz09K+x/2irWW8+D+uLEMmMRyn2AcE18beGNSGk+I9Lv3GUtruKVh/shhn9KrFu9SMG9DPhLDxjha9eKvO9l8ldfefUenfsq+F00VYr6a8n1Ap810sxXDdyq9MegOa+cPH/gi9+Hfiu50e7YShAHhnHAljP3W9j2I9a++YpBPBHLGd6uAyv6g8ivm79r3T4Vl8PXuALl/Ohb12jDD8Mk1eKoU/YOUUk0cmQZ3iqmYfV67coyvv0fl2NX9lHx3Jf6Xf8Ahq9leR7PE9qW7Rk4Kj2B/nXj/wAefDLeFvifrCAfurtvtkJ7FX5P5NkVu/suTyf8LWRFPyNYz7vp8uM1718cvhMnxN0FGtHSLWLLLWrv0cHqjH0P6GsVTlicNH+ZbfI7q2JoZLnrk9ITSv5N9fvR5Z+yr8R7fTp7nwreyCL7S5ns3dsDfj54/qeo/GvonxXrkfhnw3qWqSyRxC2geQebwCwHyj3ye1fAOq6NqnhTUPI1Gzn0y7ibjzlKnI7q3Q+xBrWuPEfijx41tpr32oaxtwqQZMuD74/maqjiJwh7OcXzLY3zLh/D43FLF06qUJay6/NPzRN4o+IviTx1qkEl/qE0srSKIYYmKojEjAVRx1r7v08SfYLcT/64RqH/AN7Az+tfP/wW/Z1n0XULfXPFCx/a4fngsEbcFbsznuw7AcD619DgDHFehhYVIxbqPVnyHEeLwc5Qw+ES5YX1W13b7xVznNSKB1NMOVGT2GT9K8Q+M/7X3gX4RQy2/wBrHiHW1yBp+nuG2N6SSfdT9T7V6VOhOtLlpq7Pg20tz3CaeO3ikkldY40BZndgFAHUkngV8p/Hj9vDw74C8/SvB6ReINZGVa6fP2WAj0wcyHPpx7mvkH42ftbeN/jFLcW1zenStDY/LptkxWLH+2ern3PHtXjtlpV/rswFtE0nIBkPCJ7k/wCGTX2OX5DKclzq77I4q2Lp0IOdSSilu3ojofid8W/E3xU1t9T8R6pNqNw3A83hYx2VEHCj6VT8OeC7nVD5t2JbW2PIU8O/4HoPfrXRaH4MttL2TT/6Xdjku6/KPTaP6nmujXPrz61+q4DJIUlGVRbdF+p+V5zxZzXo4L/wJ/oiGxsYNMhEMCKir0x/X1qwNwPt3pOvFPJL8V9ZGKirI/L6lWdWTlN3b3bG57ik6cCg5HAFHnOIygPyNgke4q7mCQ4nAyagubuNI5HeeOzt4V3z3UzYSBPU+rHsvUmqWsa5a6NaSXNzOIIYhmWRuQg/qT2XqTXz98QviJceMZRawb7PSIW3R2+7mR/+ekhHVj27KOB7/B8QZ/HAw9jRd5v8PN+Z9zkGQyx8/bVlaC/HyR0HxQ+MkviK1OgaH5th4cjbJXpNeN/z0lPf2XoPrXl2MROP9k0gX0696kDZQ56kEfnX4nUnKrJzm7t6t9WftNOnGjGMIK0VokuhQTJABqdMkVCnTFSxgnp2rJs2JAMdaXrzSDnntTwe9TcgQ5BxmlHJwKCAT/jQRigvYXPWno2Dx1/u00AEE5UYH8X1pV+8akgWckQyDOMqf5VBDkwRN6gVO43qR2IPWobbJtIieuOfrTuUtiUYIGOlKCB/jTQRjBpWyF9M0hPyH/w1GWcEHtTuaQE9PWgoOTz3o4K896OCP71HU8UAHsTQwyPpRjHXpRnnnigBF4OKkDHoOaZ9T9acMYz0pMBCcsCaUMCB607vn2/ChRjj1qQJDnypAOQY24/DtXLr04rqok35HqDXKgHBB61ojSL3L+kjPmr7A1bB5I+lUtKYefIp7rxV7HORTe45CrnBI5/2afTE54z071JxtA65rNkkme559aXIzk0wHAxSgjAIpAAzx60mSDRz1Hf+9TTx3oA2ps+VgDHc1DHknIGPf0qWZgLcJ3zmiwiaUEkd/wAapsSK18MuDncP7vUVO33eTg8fNVe9wJz6VabGeOc0waIskHipbV9smc96icFelOhYCRPY9+etJkmfqIJvp8jnzDUMACs+epIwan1Vs30pPG5uarQDJcHtVJFrYt9OppeAOKaCNuelO4OBTFcaCGzRtz1pxwcsOtNXjigLkbDBprj5ae/Q1ECegouM0c7kA68ComUj/aqQkDHFMZtp5OM1CMSMk5/vUzad2Kk2jbkUyi5SGHI6cjtSHpinHHOaaRg1YxmCKTqeOlP4J4FRtx2pXAtWOfLkB4+YfyqQnIOKSw5tnB6lv6UZIbBTrUtmbeohbHQ5ph6cfep56YAHNRsMnpQikxCRjnmo3x0HNPbk560w9OaY7DOAaZ3OKf15FHAPSmxgmQOBV2PiMA88VTXGferK5VQM8kZoYmVpgWGTT+fLjB9BTZeMnHHSkUhgg9BTJGyncNufeoD1FW3UMxAGKrvGcZHWqTKRf8La5eeHtW+22UvlyxgfRwTyp9Qe9fRHhrxLZ+LdMW7tcJOuBNBnmNv8D2NfNFqCWkJ6ADNbHhzxFd+F9UivbU4Kn5kLfLIvdT7V9LlGb1Murd4Pdd/+CfMZzk8MfT5o6TWz/Rn0a6eU3mKMetWrecMcms3w94is/FOlLfWPC9JYTyYm9D7ehqxIjRkun4iv3HBYyniaUakJXi9n+j8z8dr0Z0pulVVpLQ14pAwx3qcrg9KybWfcefwrQilyuDXq8p5U4OLEnsYbpdsi5zwD3Fctqvg7a3m2wzjsvt6j19xXYkBaQEA56VyVsLSxEbVI3PUwOa4nAz5qcmvLp9x59pGvav4P1WK906/udOvYSDHcW0pRvzBH5V9V/CT/AIKBazovlWHjezbXbYYUahbYS5QerDo/6H3rwq80mC/U70z6leDXNan4PkjlMtrkxnlk3Z/IetfC5jw3GpeUFf8AM/Ust4soYm0MR7su/T/gH6wfDn42+Dvipbb/AA7rcF1cAZks3byrhPrG3PHtkV3AcEjPX/PFfijp95qPh+6NxBJNbTof3c0LEFCO4Ycivob4aft0+OfBa29rrHk+KNOQAf6ZxOFHHEo5J/3ga/OsZkVWhJ8v3Pc+/wAPiFUXPSkmvU/SG106y0+ae5t7S3t5Z8CWWOIKz46ZIwTisL4naHqXijwPq+laTcJb3t3D5SvJ90gkbgSPUcV4/wCAP22vh345SOG+vH8Nag3Hk6kv7kn2lXj88V7tpGq2WuWaXemXlvf2jj5ZYJQ6/mpIr5mrhJ0rqcbHo08ZOFWNTqmnrrsfDfiT4W+LPB536ho1wIhyLmBfNi491yR+IrrfCH7SHirwxAlvJNDqtshx5V0uXQegcc/nmvsN04YkZHda5bxD8J/Cfi1XbUNGtjOw/wCPiJPKl/76XBrxXgfZvmpSa/E/Ro8U4bGQVLMKKku6/Oxn/CD4vQfFOLUNunSafc2WzzF370cNnGDxzx0NO/aASST4ReIRECcRKzBeu0Opb9K0/h58NdI+GlleWulGZ1upvOd533NkDAAPoB0rpdQsbbVbG4sruIT21xGYpY36OpGCK6eSThyzetj5SeJw0ceq2HTVOLTSe+lrnwV8Pri1tvHWgT3bKttHexNIz9Mbup+hr9AmCsoYMvlnkN2xXxd8TPgJr3gy+ll0y0m1fQySYpoF3SRj+66jnj1HWuWi8e+MdPsDpJ1XVorZhs+yvvGVPYZGfyryqLnhlKFSL8rH6XmuDpZ+qWIw9aOis0/PXbui58Y9cj8R/E7xDeQv5lv9o8qMq2RtQBcj2JGa+lf2aNHbSvhdazkYe+mkuPqpbC/oK+cPh78Idf8AiDqcSJbTWOmkgzX86FQF/wBkHBZj2/WvtbQdHtvDmi2Wl2SFLW0iEKKeuBV4SlN1JVZq1zzOJcXh6GCpZfRlzSja9uyX53NAdM0vtTSc0V6tj8rufN/7YGm/L4b1EdA01uT9QrAH8jXh/gnwZe+Pddj0ewkjguJEd982cYUZPTvX0r+1fp/2r4e2lyBzbX0ZP0YFa8T/AGeb4WHxb0MZz5/mw/nGcfyrxcRSTxMbrR2P2vIsVOGRTnTfvQTt8tTd8W/s06n4T8J3+sSavDdy2UXnNAkJUFQecMWPQc9K8v8ABV/9g8W6JdHjyr2FifQbxn9K+8/Gmn/2v4T1mzVPMNxaSxhB3JU4/WvgvS/COv3t1HHaaJfzyqy/ctWADA+pAAwfejEYbknGVOP3BkmcyzDDV44uauvRaNH37rOmwa/o9zYXKbobuJoZF9VIxmvgTxj4Wu/BHiS80a/jaOSFiI3PSRP4WB7giv0CsmlNlb+cMSiNdy+hwM/rXPeN/hvoHxCtki1qySZ0H7u4Risqf7rDkfyr0KuGWIjq7NHxeS51/ZOInCor05b23TWzR4J8Mv2mh4X8NQaVrllPfC2QRw3MDjcUHQMD3HTOa8++L3xUl+KGswXLW/2OytFMdvDu3NgnJLH+8cCvTfF/7NXhjwXomoa3e67qp062Abyo0QuMnAAOOeT3rK+Cdx4Au/Hdvp1tolzLcyIzQXmpTCT51GeEHAJHf2rmdKrKKpVJJJ/ez7GhVyyEp5jhKcpyjduysk7a7vf0Oy/Zj+GV34csrrxFqlu1vd3qiK3hkGGSIHJYjsSe3pXvYHekUBANvT1p204+nWvSp01CKjHZH5VmeYVMwxMq9Td9OyWyKd/pdnqUey7tIbmP+7MgbH51Hp2h6fpWfsdjBbFuvkxBc/lXM+O/jV4H+G0BfxB4lsLKQdIA++Y+2xct+dfMPxF/4KQ6VZRy23g3QJryfBC3mqfKg9xGpJP4kV6VDBVa/wAEGzzvrlSK5VJ27X0PtJ2SKJ5ZXSOJBlndgAnuSeBXg3xY/bT+H3w08+0tL3/hJNYjB/0bT2DRAjs0v3R+GTX58/En9pDx78VpCNZ1+5a0zn7HC3kwAehRcA/jmvNrO2udZXFtA9wVOGKdPxPSvqMHkDm17TV9keZWxdOnFzqSSS6t2PcvjL+2f48+KyT2kd3/AGBoTHH2DTmK7x6SP1b6cD2rwYLd6pdFIhJcznkgcn8f/r112leA9yh9RlYnGTDDwPxbr+WK6uysrbT4Fit4EjjHZF/me9fo2X8PRppcysvxPgMz4toUbxw65pd9l/wTkdH8BEus2pS+Ye1vH0H1bqfoK7KC2S3UJDGkcY/gRcD9KkPXPWnAFe/419tQwlGhG0Fb8z8tx+a4jHz5qsr9lsl8hgGO9L7+lGT2oJ+XA6V3WR4VwJzkUAnpTepozkc0my7Eh9/yrG8SeIrXw7YSXNxKE2/xHp/+s9h3qLxV4stPCuntcXLrkj92ndzXzh4r8XXviq/eadiIs/u4d3A9/rXw+f57DL6fsqTvN7eXmz7PIsinj5+1q6QX4+SLXjfxvd+Mr3590GnxtmGDd3/vP6sf06CubxxjPWmoeSP4qf7mvxGtVnXm51HdvVs/aqNKFCChTVorRIUdfSpV5BPsf5VFtJ5p4IIwPQ1zM2KUZ4z1qVBioTxmpEJAoZZKvX0NPX+dMApw5qQHZweKaWPNKfagKSucUCuKMHrSquTg80gxupwJ3fypNiaHZBGD0war2mTZxnpzyanZdwyOlU7Ni1sB2BNIpIsY5xTtx20zIxxTiRt56f3aAdhwBYZFByDjuaAwz14pScH/AOKoGhB6dzTl65pvbj/gNCnCjvmgQ72oPC4FAJySKH65NADOrdaXH50Y4+nFB9qTAASOtSKSRx9KaPWnKcVIE1u2Hxjg1yzgrI6nsSOa6u3xkfeyO1ctcD/SZf8AeP8AOtIlw6k2m8XYH94EVpEDd65rLsSBdgnpWqcChlyFyV/3qVDTD14pVIP4VLIaH0v15pq57U7HNSJi5zwaYz7R1xT9ppjdabGbd0FjjAU554+WksGJlxv96SbDJwefWo4OHGD81UJDNQVQ6MOeuW7VYLBuRz/9eoL5dhQHvUrArgD8aAYxiSyj86ltUMkwIfG3H4/QVGcgjJ4x3qS1Yi5jAOPx70EXM3VW3X07HlSx9qr2w3FiDxU1+D9tuCe8hP15qO14DgdM0+hsWFwee1P6AYpg44p+eKGyRrY4xTad0NIMAUgGMRzniom4qRs/Me9RknI+tUBfKkHHUj+7TSMjmnscNn3/AIqjbBqTEYQRkDjNIeBkUbcD+Kmkg0AH+feo85qToeKaxwc0FiHgZFRMfTbUhJzxUe3vjrzTuNl6ywLY4GD5hyfwFK4KjFNssi3ye7E09mJ6UjN7kbY25IpudoP/AMVQTg4Peo2bHFAIGJx6r6VH1HXvS7uKQHFO5SYzPr2pR0x1FBPHFGec/wAqYx4H4VOOFH0qBTn8vu1Op45oaIZBOVKEH9Pak2kEHPpRN3zk+9ICTQA0HFIR8uadyTzR95SKARHAQjvz2FSH0qOEDzH9QB/OpD79DVeZTNfwv4qvPCepC6tTlDxLCW+WRfQ/419CaFrVr4i0+O/sZPMifqO6HurD1r5hf1PWt3wX4yuvB2qfaIC0lu/yzwbuJF/oR2NfVZLnM8vqcstYPdfqvM+SznJY42HtKek1s+/kz6Ilj8sl1+71I9KtW1wGUHtVPSNWtdbsIr+zlEtvKO3UHurehFKyeQdy/wCrPX2r9xweKp4iEZwleL2f6ep+Q1qMqcnSqK0ka8blu/WrAHY1lwT55zkVfik3IM9RXpnkzi0TAYpC2zkUbsjFGcDmpaMSGeyt7jf5kavu4P0rA1HwfHK++3faD0XpiumA2+9NPX0rkrYalXVqkbo9fCZlisHLmpTa/L7jzm80e/sQ4Me9OvHX3rS8HfEnxX8P74XGha5f6VLkHEEzKCfdc4P4iu1ZBjC/Mpqhc6DZ3L75I+a+cxPD9Gqn7PTyep95guM5q0cTG/mtH9x7F4K/4KE+N9GMcWu2djr9upw0rr5M2P8AeTg/iK968I/t/fD3W1ji1i31LQJ2GSzoJ4h/wJef0r4Ln8DQkloJdhPLK3esS78M6hbg+VH5iLzndyfwr43FcLS+zD7n+h9thuJMvxVrVOV9nofrj4Z+NfgXxhHHJpHivS7kycKhuFR/oUbBzXbxSq4yDlP7w5r8TGtrm03Sv5vynG739K39B+KvizwtKJdM8R6pp7qMAQ3TqPyzj9K+arcPzg9Lr1R79PFU6iTpzUl5H7Lkg9DnFRtaxFg7Rxlx0ZkGR+Nflxov7bnxX0mCOFfEP2sLj5r63jl/UgHn616Bo/8AwUX8bWIT+0tD0fUU4BG14WPqcqxA/KvJnk1daKz+Z6EMTOHws/QzaFHIwB2FSA5wTXxDp3/BSWFo0+3+Cj5gOCbe+4x64ZP610Wlf8FG/CM5AuvDGqwBjj93NE+P5VyyyzER+yDruW59clxn2pwfJx3r5d/4eEfDgnB0/W092hjP5/PQv/BQf4alTi01vj/p3T/4uo/s+v8AyMzdSzsfSHiLQNN8VaTPpuq2iXllNjdG/TIOQcjng1jaB8MfCnha8jutM0Kzs7tBhZwmXHY4Y5NeCz/8FCvh0IyY7DW3IP8AFbxjI/77rOuv+Ci/gaJcpoWsTP2G6JR+e40f2bW35GdcMdWpwdOMmovdJtJ/I+tkbmmgBc4/GvivU/8AgpNpsCk2Hgy5kyOPtF6uPr8qmuP1X/gpR4lkP/Et8LaZZp/08vJIf0IBrWOU4iWvL+Jz/WZLY/QbgdTtoU7xkcgV+X2vft9fFHVQ4gvLLSw+eLW0Xj6FsmvP9e/aR+JXididQ8Y6rLkY2RTmNcfRcCu2GRV5ayaRkq7btY/Vb4hX/hyTw1qem+INYstOtLuBopDcXCIQCOoDHqOor5c0r4jfAz4K61Fqr+LL7xRqtoSYls4sohIIJ4wp4PdjXwRf61fanJ511ezTyZ5d3LH8ck0W+nX+qg/Z7SZ37l1wCPXJwK9ehw0qjUpXk12Rus8qYGlOiqvLGW+qV/vPuLxj/wAFK49skXhbwsqdhPqUxYfXaoHPsTXzv46/a8+JvxDSSK98R3FpaMCPs1hi3THb7uCfxNeeWPga/mX9+8cCHp824/iOP51tWfw901NhnMtxg7tjNhc9Og7fjX1GE4aa2p282fEYvifA4dO8+Z9lr+OxxE97c30u55Zbmdjk8lmJ9T1P41qWHg/VNQHzxfY06Zmbn/vkc16Na2FtZrsgiSIAY+VQD+J71MDzz0NfXYbIadPWo7+S0R8VjeM6004YeCiu71f3HNad4CsbJM3Ja9c9n+VR9AD/ADNdJFEkKgRIIwOgVQB+lLn5sfzpSoXp0r6KlhqdFWpxSPhcVmOJxcuatNt/h92ww4Y8UlL2zmgciutI8wXr1poOKU9feg9RRYA3djQeORSdB7Ucg+9DdgFHyH7tY3ivxVZ+E9Le8u35/wCWUfdz6VJ4o8TWXhfTJLy7k6cIndm7ACvmbxb4svPF2qvc3TtjpHH2jX0FfFZ9nkMvp+zp61Hsu3mz7PIsjnmFT2lTSmt338kP8U+KrvxZqMl7ct8xPyxjpGPQVijnimDJ4qQe/wB2vw+tWnXqOpVleT1bZ+2UaMKMI06atFbIAfSl560Z9aAwIzXEbDsg9KcOxJzzUfXvT1JbrzQVoUQcVKhHWolz071Iq5qugycZx6U7AHTv1pgyBjNOz8vHUVNwF569hR35opehzUXAAcUJgEA85o78U4YNFxXHcbcVRsOYXzxiQ8Vex0H51StCBNcDriQ0xrUn5/rQAc8UowBilIweaSAd0PPNBHIBpeuKT6mmAvGaQAlc4waCSOtJuP4f3aAFU7eKV2HpjAoOPXtTCfWluA/IxxSqO3bFR5HfinKc0NCY7AAPanLgfepNxAFKCOh+mKkZPCuGHNc1fr/p9wT/AM9DXSRkK6AlQOtc7qAP2+fnJ3GqW5cNxlocXUZ+XrWtuLN6/wAqybZsXMZz3FapyJD9aGaMUnsaVRtzSDJ9venAfpSZPqKOpp4wDj1qPJHSpM4GTSJFJHT1phTBx6U7IP401sBuaANeVV8kAcKO9LYMRJnOMZomB+zYKYHGKZbZD/LQNEd8xE25h77asnHGOKpXhKyuCcnNXHcE5FWDGuT0zSQg+YMH/gX1pG65JoikwcjrkUGbV9jN1Bv9MnI4BY8elR22dpPoak1EkXUmfvbiKjtupz9afQ06FlOtPAOKapOMU7JPP51LJsJxuz3pMZGe1OONxz+FMJxTGN6A4qL7zDFPJJX/AApgGXTnuM/nVC2L8vyk46A0zjnd0qSXkkcetQt784qSRSAFxnk81ESG/OnMc5yaYSBxQNC/w0wnHFPPHQ0zOetO4txuQTikPK5HrSt0oOTTAuWf/HsmPVvxxTic4+anWmBYxk9Tn5fxpjHPQ49Kz6kPca4BQgmoH68VK+QMY681A3pTsCGsDmkOO3enHAH8qjbk4H0qkUgJwaOelK470nPSmMeo445qcoNoqBSRVvjZkDtUtkMqz5HU00+nUU6bk0hIySDTQDSeaTtgUrLgZpCT0pgRwORLIo9B1qZsEYqKDmSTPoKmJxQVciPTFRnByakk54qPk1SYLU6nwJ47uvBWoh1T7RZSY8+2bo/uPRh2NfQOn6hbaxYRXtnIs8E4yG/oR2I7ivlXgn3611/gLx7ceEb7bIXn06XiaH/2ZfcfrX2GSZ1LAVPZ1NYS3XbzR8bnmSrGQ9tRVpr8fI95dDbsHB3Rn9Kuwz7gORmq1pd21/ZpdW0guLaYZRx3H+PqKYcwMMf6s9K/bsNio1oRcXdPZ9z8kq0nFuE1Zo2oiHHFOzxis63uCjZDdavq3mV6LR5U4crHg+tGPX8KaDwB2pw54NIyD+NaQA/4Uo4wOtAODg9KVgE24ORScdR+NSDPam4FKxSY0xJIMMgOap3Gi2F3xJbIfwq+VxyD+FLn05qJU4zVpI6aeKq0neEmvRtGDceCtNn5CNEcY+Vv881QfwEikhLt8HpvXP4GuvyG60gBY81ySwGGqfFBHrUc9x9H4aj+bv8AmcNJ4Gu8YS4j5PIZT0qu/gnUlJyYXVeV2P1/wr0EDt+tIQec1ySyjDPVRt82enDizMY6OSfqkedy+EtV6mJGGeQr/wCc01PCOq/dWIf72+vRsBabu29BWLyXD9E/vOlcYY/ql9x52fCGqLkCNDnr8/8AOmf8ITq2DlInGeF34xXo4ODmnfKeQO9NZLhl0f3hLjDH9EvuPP4/AmoydZYY/T5ifzFWB8Prk7t15GvptQn+ZruCCOR2oOHraOUYVbxv82cs+KsxntJL0SOUtvANtGmJrmV/9pFAq3beCdLtcExvL/10c/8A6q6DaSMUg5GK66eCw9PaC+48ytnmPrfHUfydvyK1rpdnYjbDbQxj/YQCrBUZyoxmpOp6dabznNdMaajpHQ8mpiatV3nJt+buNAJFKBzxxilxxkdDTvpXQkcrYgGfrQeeCaXIPTig8896ZFwxjg00ninckc0wZ70DFyQWIpOnIox170HOeKChCM0c0pGeRTchunWk2A7pwetZfiPxHZ+GNPkvbyTZGo+VO7nsAKd4h8QWfhrTJby9k2qg4Tu56AAV81eNPGl54u1JridmEC5EUCnIjH+PvXx2e55Ty6nyQ1qPZfqz6/I8kqZjU556U1u+/khnjHxhd+L9Q+03LfL0jjDcIP8A69YAyTikXn60/JBOTX4biMRUxNSVWrK8n1P2+hQp4enGnTVorZAMDtS87eOKOetJyOtcTN0Lz0pM8c0o6Gk78VJVhV459Keg3ED1qMDNTIcDJqmCdikuD7Yp65znOKjzhzipFbIyaWxbehMCDSnnrSKTinAY5pEij25op3UUzd2FSJjgfXjNODAMBuz6VGST17UoAAoCxMD83PrWfZt/pF2O2e3Y5q7G2GxmqFqSt9dgd+aSKRbGScdaUFc/SmKQDTvaqYh240pyBSRcdaGIpAOLE8io9w/wpSQRim49qAHnOMHtzR0NID3ozz6UAAOKXmjrn0PFGcLjvU3Adu3DmjvmmdDT88BfU0WAm3bufasbV1xqEp6jj+QrWjPYnmsjVl/09/oP5U1uVHcqxNtmQn1FbT53HmsPO1kPzcGtxzlskYJptGrEB557Uuc8jkCmhjk5pRjqBxUshj15GRTs8YpoIHOfyp2PlzSEAwaFwRR9eKUkg0Aa9zhrcKOoP3qjtmK7z2xTps+UCD3qKF+pq1sNEd6rB85yTVqVQpAzk4HNUrh/3hOMZNXZG3NnOfT0oBkR4OMA/wC7UkJBk+uDUR5JFS2y5lGfXpQZmXqGPtkrZ6sf1pltwM46mlvyPtUx6YYii15B+tUbLYsRj1/8epQR2FBwegxSDgcf981JncPvH1J7UHG3pRgZ4prYH40C1GHgc9KSJ9s0ffkYolyVGKSI4kjGcEmqKNFxtOc8/wCzVd1ywFTOxOfaoCM1CM0ISMc96YQSac3r0ptMY05o6j1ozzTtv1oHYjYf8BzTD6GpPpTG5XjiqCxftuLKIk9M/wA6H+ckmiIhLWLHJK5pAcVCMr6kbZziomxuwBUrHNRY78UylqNbk/8A2NMxyfzp5HrTeQPWgaEbg/hxSYy1BzmnKM5NVcGPQFyD6mrLHtjiq3HQt+NWWTC5BqWguVZjh8CmsMHB606T7+KQnnmqJEbGMU3PHSnHkYpp+7g0AJCpDyA9cDFOemQZE0nPAAFPYZ7UFMaQGBP8VNx60p6nNIDzk1VgQ0jgkDJpMnHApWIxTWJxj0pg1c7b4e/ECXwnc+RcbpdLmP7yPvGf76+/qO9e6W1xBfW8c0Lie2lAZXXkEHvXymTjmvQPhz8SH8Nyiwu3aTSpDzu58hj/ABL7HuPxr7XIc8eDl7Gs7wf4Puj4nPMlWKTr0F7638/+Ce1MGt5MZyD0YVdtrklcZ+tQqYp4gyOskMgBV05BzyCKr7Wtp9pOfQ9jX7ZhcRGrFWd76p90fk86drxktUbsbB1qTAqhbXIIyOn8qvI25cn8a7DyZxcWKQMYPWlHvSDB4petBkJjinc0gOOKDnvSSEKOBTenOad25pMd6YCHOMinfw0mT1FHXnNAxwPr1pMA0nBGRRwRx1oAOo+tGMijAPWnLkUDuNAKnB6UvvRyR1pOnFFguHIOaAM0beadjHNAXGkZ9qBnoRzRnmjGRnuKBAOeD+FL14PFLkkc9qMk8H6CqsIM4ox3o4HFLwKYCcE5oPSkxjpRjnNAC9aOvFJnPT60vXmgBp+XrSHjtSj5utI2Fxn86CkOPByPvVna7rln4c06W9vHEcafw9yfQVLrOtWmgafLe3svlQIM+59MD3r5o8eeO7rxjqbSN+7tEOIYPQep96+QzzPKeW0uVa1Hsv1Z9XkmS1cyq3elNbv9EN8d+OLrxpqBnm+SBDiKHdwo/wAa5gDAwKAuWx2/vVIMLwa/C8TiqmKqyq1JXk9z9xw2Hp4amqdNWitkM29+o9aULu59KdtpRyf/AGWuI7EIMZ57/wAqXjOaVumRTD1qCRKUDNLj1o4PNBYDOeO9WIudp96rYB4PapoSQ6DpzQJlH+IkdMmpl6VEjDe/POTT14K0XNCTdzwaXODTV/lS59aDNkhYHoOlJ1xSKQKXpyeakYE5pw6evek9iaFYs2BQA5fmGT09aow4i1CdWHLdP51oKCB0rPbH9qOcdRn5vpTQ4lkHBxT+Px70wcEe9Ln9amwiVWHUn2pCMdKap5p2cL0zTDyG5HWlwCM+tJ+lGeBQAHOeeKMelHJ5/OgZC8dKBscDg8DpRwOKbnOPSgHHWoEOGTyBxSqBnBHNIGCjmnLxyOpoAcoAPqay9awLwEdSozWsvXA/OsrWyBcRnb1X+tUtzWO5ntnjHHNa+dyIfUCsk9vWtVctBGx7iqZTJB0NOUkcCmKOKeoGP5UiR8f86lGP8aiT0PenjIqGiRCPejpxSntjgik6jHWgDXuD/o5+THNMtsDgkZz/ABVJMQYMnio7YgttI4Pf0NWC7le9A88kDZ+lW8EhCOKr6ln7QgPpz2q06AHk8UDkRucHmn2qh5Qo5NRSffwOgpYTtmQ52gEfdoIZm6gCLy4B5/eHHv70lnwhB4yaW+Obuc+rGmwDC59afQpbFjIzx/49RyMA0DJFLwKY2NY4PAwKQ9RxQxB/DmkI4NSTYYxGaSDAuYz70jg4ye1OtTm5jHy9apjL7g9jk1BkeuKlkIHsOlRHOfWo3IGSY5Py0gIDA0bzjOPmpm47qYAwAIJ7U0nPBpxOab1YDPXHzfWncA/hprYzjuadkZODkZ4JXFRn5ck9aLgX0bFvGpH8OaccEY7ZoXIhi9fLGKTknB96m5nYhcY3UwnP1qWT5hjHfNRMADx1NMaGnpz0pABnnpSEAnmkyAKCwHLYI59aftwetRq208GnZ3ZPbrTYmSJyRirr4IwOTVGM8jFWtw+hoZMipMQJxn67aaRgUSnNwg9DSnhqQX6B3/nTXHycd6U8e9I2MY9aoBkBBmlA5wFNTjj+lQW+POm9RtH6VI7dhQUyM8k8U3jJxT2wfxphJ4qkCA460gGKcTk8Uh496EwuRPgdaRcinsAWHtSY5PvTGejfDP4kNoTDTNSO/THb5ZO8JPf3U9x2r2rCyxAhg8bcq68jnuK+Ts4OM16V8L/iS2lSR6PqUn+gO37qZ2/1RPr/ALP8q+94fzx4aSoVn7j2fZ/5HwGe5L7ZPEYde8t13815nsab7Vtp/D3q9bTkt146VXZUkQAkMvUOv+elQRu1tIyt+H0r9noVlUin/T80flc4aNPc3A2eak7cVn29wCBnpVyJgy5HFdLPNlFxH9enNBGOtKMGl60IxGhex7UH0NL25pR6VYXG8DFB9aUYxj1oJxU2ATknig+tGMHI6UvToaNhidad25pMDGc0uOOKodw6jFIcZpcg9KDyMVNiRFwOvSlyQeaQAg4Jo6cGhABU9aXA7Ugz3peAaoAznkUH5iAetB9qOCc0IA69Woxg4oznIoHIFFgCk6dqcf4aa3ShCQnuKSlz7UmcDjpQy0O6/hVPWNWttF06W8vZVhhiGST39h6ml1HUbfSLKW8upRFDEMsTXzh8SfiHceM78iMmLT4j+5h9fdvf+VfK53nVLLKOms3sv1fkfUZLk1XMq13pTW7/AERF4+8fXPjO+LDdHZxn91F6D1PvXJ8uf9qmw8getSggHFfg+KxVXF1ZVasryZ+54bD0sLSjSpRtFBgdvxpTwOaMBaX2FecdYzIHPTmjpS8005zkVYDieMCk78UgOaXjqajYAHT8KOCKOlKM9KC1qJ0qReoBPeo88fjUiZBAosBTYETSE9dx/nTwd3tTZj/pDj3NKvK80ICVOQKXjGfakTH5U4c9Rj60mAqqG69qcSM8CmD0FOPHPakAD1pUJHNJzQMdvu0CZKpJ6f5zWfMrLqSEHO5R+WK0UJHIrNu2xqMYHcD+tCZSLeRwKXGOfWm7scCngAt70CBQWOTTmAxgUAlcY6f3aGHP1oAj96UDLYpTywH40owBg0NgA46UrY70ZOKCe3epYDCeaN1KcD/4qjIFIaDHIxUuQDkHio1IHGetLuxkZ4/2qsNiTlV+vSs3W8edBnrt/rWkWztJNZ+t5LwFhxg4qY7jW5mNgCtO2Ym3jPXtWY2TWlZY+ygH14rSRsyfIzxT+OhpgIA4pw6dahszbJN3pTu2B/49TepxTu3XjtUiA5PTikbIpc+/frR35oHY1pkJtwc/xU22JViRg/0p75MQx0zmiFimc9G/2avoC8iDUxtmQk7sqPu1YLh1BXuPr+FV78kvHkew/CrGNqgD0+lAnuRvxnB6U2I7ZBjqDQSCcniiMZcEng0EeRnXpzcSkjByc0yJsDjnnmnXhAnkH+1RbqSmT6009DToTruPWkbOOuacDk9c0EEj6UXJsMJx/nvTSc06mjpjr2pjGN1p1sAZ4/r+VNJPX1/vVJb/APHxHikxMtP1J6VE/FTcFt1QOuWJ7VCJGHOKb15/Gnn17YpnNUAd/WkOSM0pPem9Tk0AAPGRTG6Hmg9RTGPJ/WnYDVJURxAddo/lURJBNSuuEXdt4A+UVGcjpzUbEETODwKjYnml5xk00kA1RSG8getIfvcUvfmkfOTVDEGM8U4DB4/Gm/8AoVAPNAEiY3AGp2fgA7uKgiPOTUkrfKcVDIKoctMCOpNSnPftUUTbpsD3JqU4PFWVYbnmkb68UnU0AnYDnpQSMjDfap+w+WpjnGKjt8ebcE/7I/T+dOJ7UFMSm8g0r9MUmec0CTDtg01m287elKTjg0E5+lAiP360d+acVycU0j5c9xVlgcAc96TGeKUAUg5GaFoJnq3wy+JP2VItH1SXNv0gnb+D/ZJ9PQ9q9bJWcBWOMdH9PavlEEnpXrnw1+IivHHpOqvlukE5PX/Zb+hr9EyDPfY8uHry06PsfnWe5JzXxNBa9UvzR6bG7RHaTitC1uTgDPB6VQIEmA3XsaSGVoiVIx6iv2GjU9or9fz80fmU4Jo31x5e4H8KdnIyO9Z9tP09DV9SNuRXTY8ycXEXtijBP1oyR0oqjIAfWjnp2o69OfWjr3oAKP8AOKOcYNFSwEIINKB3DcUEkUHPrTQXA+1Jx3NL9KOpzTAPajr36UAelB5HuKEAUvU80mCetLg9PegBMYJNHP1o3EHBpOh9qAFwDz6UYJ60dOaXgii4DQM5pc8jPWgcnJpCSRTTGKRnJFV76+h0y1lurmQRQRjLOTxii9u4bCCSeeQRQoMs7dMV86/Ev4kXHi+7Ntau0emRn5U6eYfU8V8znOb0stotvWb2Xf8A4B9Nk+T1MyrWWkFu+3l6jPiV8Q5vF975MBaLT4z+7j/vdPmbjrXCMxPelHJzTwuDg9Mc1+C4vF1cZWlVqyu3/X3H7rhMJSwdGNKlG0UJFwozzUnANMQfIG9c0/qea847WhcjGCKUkdSaQDA9KTPrQIXdxxTfY80ADkDvR0HPNK5YZ5pfxpOv40uQakVhOnNGcZoyR7UZB4FAx2DkCnqe4qGpQfloY2VHJaZyT/EaeOWAHNMl+WdwPXNCtzQIlHr0p/PSmK4xinFs0mADg048jFNJzSg9vWkO4oHoaXg80hbOcdKQE5oESoe4rPvzjUYgepx8341pJyOKzNUJjvoHI7cfgapbjiXioXIoB+XB5pXOWJpBntWQh2Qem6lkf5sDpTc44FBPAFWAKxGOcUqtu5FMPJwTSg4pMaY9cZ5oDcY9aZ+NDdakLCkEfjTepwelL2yeaQEE5qkIfwck9c07qKaCOlPUADg++aLjuGP97FUdcI225HYmr68nOeO1Utd/1MXpnFC3HHcy85FaFhg2v0rP61csHzG4PUVTNWWgTjmpA3Y1HxTh0yKhksmB255xTgcU1WzwT2oHJAFIBW9qUMcU0nJGN1IRnpQBtPIVgIPrS2+H49Kbu2w8D5RSW7BuO57GqZEdWQ32JZUPSp3wMZOcCob/AOWQDHT86lZSeRTKYw8gUsQKyIR0yPvUzcCeetPgUNICT3FLYhGdfsHuZMf3jmo4SAv92nXx3Xku3gBjTYhx9atbF9CcEDBPTvTtx78Uh5H6UhOakQvQjH1pDnHHejrzTWPYCqGhp6ipbPAuU3FR7t9KiJGfrT7U5nzjK4JoexLJmkNNZjnNOY78E1G5wzVCIQcYz09KZ07UpOfw702hoYE9cUhyQR8tB5zQeBTAZzTGU9RTupprDJx61XQdzXuWAI+XYSB/Kq7HPOeamuly3B6VXPBz6VJlYYc8moycnAp7c5A7VHkg4xxTRaFOOT2pBjvRwTmkJxwKdgYhGOTQD703dg4peo65PWpGSw5Zv4adITknt2Wmr+eKHzsIH40CZDEMzE+oNPONpHpTITlic8EVIRlSetO5IwdacWwOPrSL1pCMjA60wGW2A1zkjqv1HFPPPBplmuXuR1bcOW+lTbccelBTIyAAKYTg4Bp7feP1pgyPrQiUIc9aSlH5Uv8ADVIpCDrg0jDJ9qdxSAZNSDFAA4HQ0mOBTsHr1owQc1VyRQFHSkZiB124peajlBwR2/rVoPiPYfhl8Rv7S8vSNSk/0nGIJnb/AFgH8J9/T1r02RBKqjpIvQ+vtXyQGZG3KcFeRjrXuHwv+JS69Emn6nKBfoMJMf8AlqP/AIofrX6Zw9n3Ly4avLTo+3kz82z3I3G+Jw606r9UehxTGNiH4NatrccAE1nyxecuc4kHf1ptvcbGKkV+t0583qfm1SmpK6N1SOopduRkVVtpgRj1q2DxkdK3PLkuVi7QOlLjnOKKVutBlcjPJ4pMCnEfdNLgmluWN9j1o6d+P5Ubc8CgZPFMA6Uv8NKvHXpRjaaLCuGAKMDFL05pM4BoELtGOKDyOKBntSZAGaAG5yMUAgHBpcbulJ3xQUK3WjvxR3x0zSHI7fLTYkO5IJ6UyeWK1t3uJ2EUKAkueBgUs08dvC8sjhEUZJY4r59+K3xRk8S3DafYOY9PjOCV/wCWxGO3p/Ovms3zelltG71k9l3/AOAfRZRlNXM6vLHSK3fZf5lf4qfE2XxXcfYrD93psR/7+n+8fb0FedquBg0tOXHOK/B8djq2MrSqVHdv8PJH7xgcHRwVGNKnGyX4+b8xmOee1OzxinYB4xTOhrymz0EhVAKAketPHXHpTEGU/E07PNSNocD3pOKMgjp81ITxn+KquSL9fxpBn8aDkj+dNxj6VJfqOBG0Ade9Lx+dMHHTtQGJFADjyeelMpc560DpzQA7rjPanqp247UwZxip0GFANJsbKFwSlxJ2bNCgmlvATdP+FJGSRTBEijt3FSY5waauR0p455O4H2pMLCnOMGmg456Zo4xk9KRzt69TSCw7p2pBwaRcUoGaXoImiJxzVDWSfOgz6Grw+Xr3qlq//LLP3hn8qtblRepaxjGelKOvWo0bzIw+Oop6+oqSXuB9aBkjBNIfTGM0A88UrAKScUAn15/vUhH3sUgTdjimA7OeKcelRjIGPu05SAaCxc9DSAU4+vrTR0wOtBA4EjnrTh6U0cDNLxjmoLJIhl8dqqa2uYIj/tH+VWoshs+tV9YINsg+UYahbiW5j8j3q3ppJeT6VTq5p0gDOD1IrV7GrLi8njtS8j+dNU7TT+CwxWdyRy9afz0pn3qevWk2G4ZB4pDjORz9KaR0zSkZpMDak5gIHSl09gr5K5P97b/OiQfu8j1FPsFGCADwc1bEirqnzTAs7DJ6VO3ynBpurg+fGW780NjIwcrQtUOREwBPNFuT5qA9Mig8cdc+lLDjzA3vTMjMucm6lYljlj8340sAG0GkuSfNkPuf50sAHl5PfrVFkwGMijHPFIH7GndB1oADgj0phBA5qQnAqJic/WpAbxjG6pbXCzkjng/w1H29KfZjMj45O2nbuJkueg61C3pUxPAz1qJ8bjSJGE47c0FiPwpaTIPI+lNgITzyOlJuz/s0hyOtKBikNCfw0jY43dM0Z7UqAPPGPUgbaoGzTvAwf364queRzUtxgyv7nNRtjHB6VK2MkQtg8+lROPSpcAHJOOKjI4z/AJzTuWhoOKMDnNBOaMjpSGNYDqO1AYjrSkjNNGO54qh2JEI6nj/ep82cZHSkjUGkmfr06VJmRx53Pj0qRm79c1DBgs5PG0U9yQP4uOtNlbB35qVWWMg9x/e/rUHU1KRuT/2XtSC5Xsc7rk9RuFTBtzZ6CoLAgxykdC2BVggZ6VT3BiEA9KjOS2RT+nWmdRQMa3Wg89O9Obpim+4oEhy4JAo4xQB7c0v9PSm2MOnNLtOM9qaRnv7Uq/LxTRDHckc9ajuOeKl+UMM/pUMoGeN1C1KRTlQgGo7eV7eRHQskinKleCD2OamugNvDe/y1SJxWkXbYpr2isz6I+GnxGi8U20djesI9SjXgtx5wHcf7XqPxrv5IRKPl+WTt718f2d5LY3Ec8DtFKhDK6tyCOhFfQ/w1+IsHiyzW1uHEWqRDlegkH95ff1FfqnD+euXLh68tVs/0Z+WZ9kbot4nDr3eq7efodpa3BVtpHStW2uQ3BrMliM3IH7wdR60W8+0c/lX6rTqKa13PzmpBTV0boPHHNOHt+OKq21wWUA4FWF64zWjPNcbOzH4HakzikJx9DSg0kQBHcdaAP0paXHcUxXE69aTPODQOeaAAcg9aGMXIHBpM45ppwDj8qQnFA7C9807tx/31ScAcfhQMgY7elAxCMc0gYGlOAM01hzkUXKQ/dk/N96k3pEhkkO2MDJf0pruqozvwB1b0rwr4rfFR9WZtJ0uTFohxLInG/wBh7fzrwM1zWll1Fzk9ei7s93K8rrZjWUIaLq+iRF8Vvii+u3EumaXJ5dghxJKn/LUj0/2f515YAD0pPvAAcU8Dpg1+CY/H1sfWdWo9X+C7I/eMBgKOBoxpUlZL72+7Fx6/jSr1waTtk08cLmvIbPTsID+tRlio9TTyRggikPIzRe4wiYkc9iafyDUUbfKR7/zqXihhuIPyoHpQvWjHrUsSQv8ADTDjr3zS87sUh6igLB/FR2x2pB1ajp1oGLz360lKeOaOnegABwfpUyvlcHtUPfinrnBBpMCC5bN05+n8qavHSi5H789+lCHAxT6ASKQOakz3qNAAMnmncipFcdwPekPSkJPNOByM9KBpjV6VIuKYRnrRn5ulA2TKMZqlrBJihwOhP8quB/lqnrGTEnGCG5/EUkhrcmjwIIiDkEVIM9ahg5giz3WpTxwPrRcHuIWyRQPSjjP0oGD0pNisKSWGDTSSoyO1K3oKaMH8Kouw5SCMnvS4DdTzmk7YxQfQUmxEhAAz+tJjjGeaaD6Gn5FKwmIDg5HFKoHApu7IwaUYPApDJB1AIqDV1H2LPX5hip0A6k1DqgB08j5vvD5qaDqY2OKms2InOBzioB0qa0O2cHGc1oal8elSLwOKi6HipFGeRUkD+vWlzjpSDGeKcB2PIqAADnH40u3vTW60pxjPWjzFc2WfdDg8gGpbRuCRxnv2qu7ELj1qa0Yr8w25/wBrvT6DiQ37t5gDEEDpinP1yRyagvnLTZ9R2qc9AD2FNCkyE+lOjG5wATTWwG54oich0KjoaYjNmj8qZwexNPj3KoyMZ6U27H7+TJySckmliYsAM4x0qnsNkv6mgYH0FHYZ60uATjoKTGIBg4pnbHSpMYBppOO9MkY/ep7LAeQ/7NQnGP1qSzHMufTgUmJ7WJT045NMznjtS5PfqKTgZIpEkZycc0nPWlkPzY6U3vxTuAEcYHamA5ABpxJxnvSZ9aEWG2liz9ojxzkj7tMIyKfbk/aY8dzQyehcc4djTGOfanPxIfamMRjrUozInYdKYXyKGbceO1NyaqxogzjvR059KUkUwkUxCkh8+tJjPB60vPc470i+9LcaJ4x8oA71HOQVwf8Avqnx520yYhevWhCG2zY8weuPmpWBzx0pIjw+O9ISTyaGJjlIwKfyqknpUajJwakPKkChklWwbMUoHA8zP6VYz+VVNMwIpQfveZ/SrTjjI5zQymJkYxTeMcUvqRSbsYJpkhuINGecEUnNAIzQUhwOOaAQDkUmR3P5U0E5z+NG4x+SMg0oHOQKaRkc+lHBGD2oIJCdp52kioXJLk5609utRNksMdqpFIhuRuhPPaqIyeRV+6P7tx7VQqkaLYBxwau6ZezWF/BcQSNDKjAq69Qaz6nt8tPGM/xCtIycHdCnBVE0z6b8BeOoPFdoIpNsOqQjMiLwCB0YfXuO1dLPExy6/wCsHVPX3r5ZstUuNKv47m1laCeI5V17HuK+hfA/ja38Y6arhli1CEATQ9x7j1U/p0r9Y4fz11uWhXl7y2fddn5n5FnmSPCyeIoL3Xuu3/AN62uShznArYgnEgxnkVjzoZH3LgEdRTrW6Kjjj+lfqEJqa8z4OpTU1dG6p3HAp2AOKgtpN45OTU4IzirPMkrOw7kUdORTdwzik3UGdh59aQ880meOKUH0oGIcHk/epDjGKM55HGaSgaDHODQRj6Uox3pD1waChxwD/hUUjeXuY8AevanOwjGWOP6V4p8W/is8zS6RpU5PJE86tyTx8oPceprw8zzOjl1B1Jv0XVvse5lmW1syrKnTXq+iRB8Wfil9reXR9IYiDpPMjfeP90e3qe9eRIMADFG7c2egpw9a/A8yzGtmFZ1aj9F0S7I/ecuy+jgKKo0l6vu+7AKMZ70vQ0oPP0pNzYANeO2eqKOBTs9xzUasQDTgCetJgDcjOMU3JxginEYprHGDRYgIx+7J96WkiAYkE96k45qepYJg5yeBSEA0owKMjPNDQCUOO9O3UjcjOaAGAZpcdiaB69RSdTRYBc5OTTSccU/PPWmHnvQAoJyOakTlah5AqWMgDp170MCC5IM4x/dFMBGPenXGPN49M00ZYDmgtbEwYEA1IOVqFOOtSjgcj3qWyAJHJxmkBzQXJ4NHfmgB2c/jSEnPWm0Y5yO1AEqdyDVXU8m1HpuFWEUZ56GodTU/Z8DkZH8VBS3C0wbWLHpVgYPvVeyJ+yR55xkfrUtAPcccbs5zSHgc/WjPPWmnGeKBjiATSBcDOabS7qAH80DkUgOKU5oF5h2zmkD4zgU0nJ9KUcnAoGLkkZNODZ6/Sm9etKDzzUsVyWInac1HqeTp0hPOCpp8ZHOfxpL3JsZB7A4pDMRRhcVLakicH86hIxT4n2OD71p0NrGgDingnGKj3DOBUiEgYJUVNzMeG7U8EdPxqMZ4pxORjPtSYD8Cl/h4+U03JHXtS54zSCxryDKYPGOc0+0Hc8n0pshPkMR0yKSBt3Gec/rTbEirqLYuTnuMirO5WUYPbFV7wbpfm64qVcEDFUDGsTnHYUkTYmQnnmncEUicuB6mhIRmzDMsh9SadGMDI9KLgESyexIpIuVBBzVMomB4zin55yKZGMnFLkZwKLgOyO/NN7HFI3WkILdqkkbxnFS2oH736CoW+7k1LbH/AFh602iCRjwTUZJzg/8AoVOZgBzTCdoqUgAgZyRzTM8k04nApp6daYASM49qZR2zTu3NNFMTnpTrUZu4v9/+lRnPBI69Klsj/paZGcZO38KGJlmQHdzUJ5J9qmY5OQahYYNSjNEbjIwaaBjpR+uaMH168U9SxDigDjBpv86eDnkc0ARvwAaFJ6ce1POcgDpSBc9elVcCePKjHTNQ3ABk67jj+KpYzyc9P71QzMT+FT1EhqMdpx60pwe1EODFnkHJpTjdyaBi1IeFJ74/OogcnA4FDNlH9cVRBW01d0TnoC33vwq2Rt5qrpRPluOxOKuHjpQ9ynoyMkdqacf409mFRk9xSQIOaD6Cjp/Wg4FMYnbJ+Y9KUDvSdDTgQKBNi849aDn+lHB96Oh5oYXDORn0pnSnsCetMJHU0XCxWu8bCM9RVA8cmr15tZap1ZqhuSetS2p/0mLPqKhqW3Yi4jPXkfzpsGaUgG4461b0TW7nQNRhvLORoZYjkH1HcH1B7iqb/fP1qNs5BJrWnN0mpRepzzhGcXGSumfTPg3xda+MbEXMOIrqLiaA87Ce49VPatuRQh3IPm7rXzB4c8Q3fhrVYr20k2SIeV7OvdT6g19G+GPE9n4s0mO+szhxxNCW5jb0Pt6HvX7DkGeLFRVGtK01+K/zPyHPMmlgp+2oq9N/h5PyNW3uSvJOPStSC6Eyc/jWJKhQ705B6ipba52d+K/RYTU1dHxVSmpK6NwjkEfnQPSobeUyrn8xU1aHmNNOzE5BwadnbwORTRk8ml74oEw6c0c9e1HI60AY6VLdgHbs/WremWMF7fRR3F4lhaZ/e3LqSI19cDkn0FUyMjPavI/i18V1sUk0bSJP9IPE1wn8I/ujtkjrXi5jmFLAUJTqO3bu35HtZbl9bMK0adNX79ku7K/xh+KawXFzo2jzl0ViktyvBK54AyO4614kSXPP4U4kyFmP3jSDnmvwbM8zrZhW56j9F0SP3nLcto5fQVOmvV9Wxcc+lBODjFN6jHal69K8NnsDqOvFICaceooT0AQKM8d6eCQMCmdc07dxUgITkZpD0xS5xxSE5qrgNjyS+emf6VJgDpUcJP7wg9xUmTnNS2Ao60Z4o7ZoJzxmhMBCcGk3ZOBSMcjim9elKwDsc4pRjvTVbnGM5p/bmhjsIADt7A8U0senp/dp3Q5IphOTmkOwd+u6pF4GDUYOKkjI2g55/lVMTIJx8wPqPzpq4PSnXQ+dPp+dMUjNBaJQRj3qQZxg01WzgnpTuxx0pMloOetHrmjpwKTd972pAtAJI/GkB553UDkY607bzQMcME8VFf5+xkjjkVKowMUzUM/2fJj+HH86A6jNPP8AoQBPO41LUGmgNbZJ53GrRB4pNie43BPtTfu9acTx/Dk00kknNF7jD8aOpAowRSEg80wFHqKM9+lKAfpSHg0AAPejHWl5+lKuOlACU4E9KTnHPFLxQAKTnnpUsg3Wk49VJz9KhOelSglo5AvOYz8v4VAGEDn/AOKpyqS6D3pvfFOQkMCBWjNTRxg5NOHBzTDyc07utIn1JFBJNP3E4x2pq9KbU2EPDdvSnA88mmrzSjA6/LSA2WVmgJ64NMhACEE4PrtqWQDyCW9aihxt681ZCIL5syn6VMvyjp2qC8A81yOmP1qwMfJz6U0U0REBRk05OXBH4UhPrSRkrIDnNMRnXHEsgxwTT4iSKS7IaU+3WljOB6UDuTZ4yKRutNycU5WyeaBhupKXrk0zpzQJiH7o7VPasMSBRgf3vSq5GD61Pa/6qTAzzQS0Ix5ppIAyDT8ZHK8UzPpUkjcge9IzANxSk5pvGfQVRSDPFAGaTp1pMjGKBjscc1LY4+0k9cA/nioGPGelSWRzcHP901DJZZIHaopMt7VIxH503+GhGaIDknim9BSlRk8fjSNjA55pmiGk5NKCRxTenFKOoFAhQwA56mjP5CgYzzxTaAJ1XKnPQmoZPlOPWpVyOB3qGTG3INADo/u8+pobqM0sXMSZxznDUcEDFJCYgzQ/TOccUpGKZccRkjjiquIh0hmNu56Dcf5VcORx3qnpWfs7n0PP41a6j0pvcp7jT0qM5/Knl8HJpnTPrSQC89KM45xScdBRnsKYB34o5POOaO/FA9+TQx2HZyKUtnq1MHWnA8CgQMDg4puM4pSctTDz7VSAguAApz1FU9tW7jJQn3FU6Za0AqKWHiaM+4/nSU6P/WoB/eH86CjUlB3v04NQEZ5NTN1I96hJHQGgyE61teFPFN54T1SO8s26fK8bfdlU9VPtWN+FNrelVlSmpwdmjKrShVi4TV090fVPhrXrPxTpP9o2cigYAaFvvBs8qfp19xU8qFDvTlTXzd4P8ZXng7VUurciSI8TQN92RfQ/0NfSOjavYa/pEeo2UvmwyD7ndG7qw9RX7RkGdrGw5Jv31uu67rzPx3Osnnl9TnhrTe3l5MtW1yFIrTim8wZFc+6/ZzkcoelXba6wBj86+9jJTV0fG1aSfvI1x6in8GoVlDgYGOKeuDTPPasTIu8fpUZbDcf/AKqJCcbe/evMPir8TR4bhOnac6tqEi/NIP8AlkD/AOzHtXl47HUcDRdWq7Jfj5I9TAYCtj6ypU1dv7ku7IPi58Uho0Umk6VLuvnGJpU6RDjj0JIP4V4K0hlcs+5mJyW9/WmySNNIXkdndjkk9SacoxX4Nm2a1cxrOctEtl2X+Z+85VllHLaCp01d9X1b/roC4xzS59aM5+tKACcGvnz2RPQGlXHQ0EfjSc9KCyTqfrSdMUdvSkpXAD1opeKTjHrUgNIPTNITjmnHHemnOSTQAkBGXB5bIqY9Khtwd0n4cVIfU0mNi80Hnr2o7nFLx0p2EIf8/WmkD1paOenWi4CAHv1pxGTzQccEUEEAc54pXGhpPH1pOAaUjIppwQRTC4cdBUqgkZqNiGboo/3V4qSNs8ZpbBuV7kZZDjtzTQMmn3OdyAdKaBgY70zQeODxTweeKjUU/npUkjqaOuRxQM0Z5oAVcYx3zS4NNBxTqBocCAQBS3QJtJQfT+VC4I9KbcEG3kzj7poEVdMJCSZPfirjPu4FUNMbKyD6GrhcHPHWk1cp7inIPpRzSA5HvTvc80yRMhTTsAkHtTf4adzgGgA780Fc0E7cE9c0Ek9fSmhNibfrSg85NHv1owOMcUhgDnk0vNBxR29aTARQCRipoyDkH0IqMZBp8bAPnpUjsYWCCeelKOvFOkGJHHvTM4OT2rS5oX1zgCpF7YqOMlkQhvSpF61LIH8mnZ9MUnUU/HtQ/IpibvWlzkUi4zzSkHPFMk3rkqLcoeDnvVWEEuB9KsXIzbxkcf7LdqihkHQn3zS2Eivdk+e6n1/hqcZAwTVafPmOR14z6VZ3A89BTBiOAeD+FJGmXGeucChj0pUx5i59aBGXcY8+T6kU5MEY/hpLgEXEvPBY/NQp9OKoolAycg9KcM01PmBJ7U7tzQSGeMBqYffin/5/Om5HSgoY3U7qlt2CxEY6mocjgVJF938aTQmPxxkUnI/+Kpx7kdqYepzSEITupjdacMd6Zz2qhXEOaTIwB/49TugGKQjjmpGNYelT6eCZpCf4V4/OoAcjirFgN0sh9F/LmhomRKU3ZP40wkHpUkpO0g81ExOOaSZkiNuuOoNNJJ2nvSsRuyaazcUzQTHGaO/NHfigHuaCkGMDNJkZyKX3xSZJ5FBJIuCPmb6VFLxn3qVRUUmc0AOiH7tB69acMdeOv1pqM2xAfQUfj1oAcPSmXALQSAHBAJy3pinKO/akmOIJTnHymgCDTABaMwGfmwTVk+1V9NyLR88hm/lU7dcVT3E0NIGM8U0kUrH8e9NB5yaSBC/0o7f0pf502mMTdn2pQeKRiM0LyDQJskBGTQeuT0ooIz24xSQXGknvxTT97jvUhHcfjTKaJK9w3yYHTOKpkY57VZucj5veoD0wKs3Q3vxSpjzE+opo9Kco3SAepFJjNSVQrkDkVATlqnlXnr071E43fjQjIZyaCc04cd6Rk44pgRkcYziun8CeN7vwVf7k/e2smBNbluGX29COxrmeaCO1dVHETw9SNWm7SWzRz1qFPEU3TqK8WfWOn39rrmnRX9hILmzm5B6EHuCOxHemlTAcj7prwD4d/EC58G6jtYGfTJiBPBu/8eX/AGh+vSvolXtdQtIL+wn+16dcDMVwowPof7rDoV7V+2ZLnlPH07PSa3XfzR+M5vlNTLqt1rTez/R+ZJb3TLjGMVeEue+aw5AYHz2rp/h94OvPiBqU4W5/s3QrEB9R1ZzgQL12JnhnI6dgOT2z9DisdRwdGVaq7JLf9PU8TD5fUx1VU6KvJmP4l1AaH4K1fxHcnZplmRbxMGw1zduP3dunv/E7fwqD3Ir5IuZ5bu5eeaRpZXOWc9SfWvev2p/i3ovi660jwd4RRB4Y8PsxWaL7txMRtJU/xADPzn7zFj0xXgfANfhGbZzWzSrd6QWy7Lu/Nn7VlWUUcroqMdZv4n3fZeSI8CpFGAPSmvyMU9Tn/Gvnz3rC8YpdwAyRRxTcZOOlAWHDpxRt5zSeg3c0Hj2qBjuBScZAoPGB3NGewoAO/FLx0pFzninbsdaAIyeOe9IMmntgjFNJwPpQA2JsPITjsNvrTw24cVFAQzSZ5yP61KFCDikwF5/wox+NGD0xSDHQUwDd0Io6c5puD60pyBg0ALvPpRkYz0pvt60qkggjrUgOIJ4Hf+tR9zinnJ5FMPpnHpTRYVIpJHFR/U05GINNk2I7oEeX+NMB9KkuiGEfYjNRYzxRctEiZ4x/3zTjj8BSIccdadjnFJiD71B4OaOn40ZOPSkK4c0oJIwe1ID2HelXqBQMkDdvwpJ1/wBHk+hFKuCac+fLOPegDM007S+P4gKuhcdeuao2A+fOegrQPX/2akwe4dM8Y9KOR0pKM+nJouA7AIzSL1x1xSgjvS5+X73ApgNJ5o3YpzcCmkkEg/NQA8c84oPHA5x/Wmr8uB6UrdaTYAeufSgEE89DQw/SkAweaGwHgc5p6AFh6UxeuaevHuKkdzGuMi4kBOcHG6oqnvfkuHA7moj0FaI06aF22y0aH2qwBmobRme3Ax0qXqtS2Jijg4zTzx7UwdTTu/FSTcXdQW4yMUnTrR05o3A3ZHPk5H+RUNuoLDdzj0p7sApApkIG7JCnH8VWJFaf5JmUdjwasDoKjuzmTGMVIFwvXNPoEkHO7FOVeRz3powRwOKki5dPamIy7gH7RJzxkikUZye1Pu2L3MpxjLGmLx3/AO+aCn3JM470uc9aYPf61IgAOfypXAD6Y+aoyeMCnkDGTUZ7YpiY3BPAqaEgR9O9REZXrU8HECZFAmxW6Z60w5GB7U8gEc0wgEfSpIIj1pe4NBHcUDGKaLEzx+lBIx+lFBOaYrDc561Pp/LT4PG0fzqA5qzp6EmUD+6KTE9iVySMVCTnk/n9KlYjJHaoXIx/NalEojPJ4pjU4nNMOOtMpCt1p3IwD1pmePelBxVD9ReByN2KTnqTzSDGfr0pcDGPwqRXHZOMZqKQ96eAajfIUigRNjGzjtSDnr/31Tt+7gDoAPyFNwAaVwHBjiq93IVifHPFTrz0qK6cC3kHHSqQLcZpuDZuWOP3n3fwFTE5NQaYB5Dn/a/pVgjnrTe45bjTwBTcDGOlOIzyabgigQZ79KOvGKSnZ49qVx3E6nml/CjnH6UoGT0pCE7sBTuBQBjpSZ45p3AM7h/ntTeAaXPpTCfWmiCvckYAA71Wqe4BwPrUBGKq5ugpIxmVAPUUpOaUYDL9RTGacxxIcnmoTzwalufvVFxUpGaF2467aUkYpAemKOTgU2xDduKbjA+tSBQetIV55o0HcYeTXp/wP+I9v4T1+30nXJZW8K386/bAnW3Y8CZB6jPPqvFeZY9qbyOldVGvUw81UpStJbNHPXw9LEwdOrG8X0Pvnxz8MdF8IWlnqd74osE8PXXmXDalDKHSK2AyGXByzuflSP7zHnpnHzF8YvjrP4/SPQPD0U3h/wACWHy2elLL885zzPcMP9ZIx5IOQvQeteVSXc08CQPK7xK24RMx2g+uOmaYq4x6iuzG5nicdyqtK6XTZX7+pwYLLcPl9/ZR1l1627DgACT3pp9adjB5ppJA4ryj1URsTjNPU4HNMbjpzTl6c0mMejcnPOaUY9elIoPTPWl6dqm4BnnBOaXPPWkx2xk0fw0AIxwBQrMTgDFOAJGTSN1yaAAnnIpRjAFAx0P5009aB3EYAZI/GmnpmnseMCmtjbgHpQCIogRM6dOP61Y6delV4ABcP3+WrBPGR+lJlBjigEECgHdwKQ84I5pkAc496VsdTzSDH40hJzzUgIQCc9KVSCCM0nQ0deDQO9gY5NHfikOc8/8AfVIT2oHcd6jrT4xlhTFHHA4FAYrz3pvUYy9cmQH3J4qNTkY9aWfJUEjv96mI2BjpTGiZSU59af35pi884p4xUiDkY4xRznjinH1NKemKdwEoAIpfyo5HB7UgHL6indVwOOKaBmpEGeaTEjIsSFnx7GtEENn+dZtsP9JQHpkj3rSxg4FUyna4dsGg+lDdKMjkVKEHHSgelJxjPrS/w0wFH3aTk8H/ADijqPahcY9KTHYcAAPpR7il689KTnimIOlLxSY555pfepYkC9cinhh0x0qNeTxUo+7j1oY0jKvs/a5P0qDmrOoqouCwOc44qrn171aNLl+yP7g49anBzzVS2kCqQRVlSCMjpWYMcAM8UoJ70zcOg4pevSgkkGTxmjbn+tIp707OD0oA1mJ2c8gUQEl3J5Hemy42Yz3zT7UknJ6CrEipcZWQn19KsdVHpUdyBu2jnNSYO39KdxyAjPI5Bp0bbW9iaYAScdKfGSG6dKRO5nXXFzJjnmmqvei6/wCPlxmlUgAZqrmnQkI9aKFOe3Sl780EgQO31ph9KfxmmknHSgBm3ipY1xGM/hTDg8VImQoOO1SJik4GP/HqYSAAKewJ78dKiOAcjrQTYCCeppp+tKcgfSkOeuMU7jEJI6Uox1/zzR/Km8Dn/wAeouAnGT+lWLLO2XA64zVfnqf1qexGFnI65H9aGTLYmKg8GojHhsAr/vNUpzjNV3O0ZqEyUNYZ6c1GSO/an8mozkcdKopDakxnimdRj1qRMEjNA9x5hBXINBhx0696lA4x6Uh45HWpuFiIxkDgcVFIpAIzVk+1Ryg7MY60XG0MPBGOanhg3nrxUbL82KuwkCMEUNkpakEsPltz3qrdQeZE6g4zir1zncmDkDOKrEnByP8AJoTYX1I7W2NvCAT1OaV1yeeBUrDAGR/wGmNjsM5qhPcEgMqO6np/D3qZrBlQOX4PX6U6z3A4HHb/ACa0XV/I2lMA8/ex069azba0LikzIayZDhn2UC0JPH41cYckHj9f50kCl5MD5D23dCaq4+VFT7K+eCDz96meURgHgH+GtXZvYFYxvOM98npioZ7V41IKMmxjHzxyM+/1qUwsUGTjPamEAnJPWp7hHjAJ6cVWbkYq0yGGeuaaeoo7Y7UDnrViIJ0OEAX/AL5qLy2/rV5FzjjNP8ocHoaXNY1itDKIOcAE05UYugAbkitIwhWz6UKOVJ9f8mnzFWsPuWBc47VW4PI6U64JMrDO8etKkZYULQwGqv8AKhcDrVyKNVIJGcfrTwoHUdRScirFHHOKThsn0rREY9B/npR5KFRlBxRcTiZYweaDgH3FaZhizwgGai8lP7mP1oUh2sUwvNSfLnipRAOQKR1CtgdMUJ3JaISQeKjLdyealkByB296hb6ZxTAQ9MmnDnkdaQg49KdHwuTQAA4NOB7imk5pwz/9l6UAKB+tA64xRxTowHbaOppMPIQ8UjAjBHzf7NWBbOfam+Q6nZjJqblNMhGc+9BzmnyRsgyfWmds9RVXJGtnHPWm8Yp5BI6Uw8inYaGJkTnHQj9KlJz1zUcX/HwR6qeafjnjmgd7C56d6XqabxxzinYGKTE+47k+9J0OfwpMkHnoaQZHNIQEHJz6039KXOTk0nIHAoLDvmjg89vWgk4xikyeaoBQAQB60o4/+xpDx070ADgDr/OgBs+Nv41EvWpZicAdiaiAOKCiVCAc0/kHjmokXuealyTSZLQ4Ek4HTFIeMGj/ACaQnI/hpAO3DbilA5xSAYGfzp4GOaAAduKkUMCNvGP7tR9R/OnIu7jnb0oAyYiBfAk8eYcYrTbO444rKwVvAvTEmP1rUYfMQT+NN6Deoc0de3zUmMcU49KQkhtLnHQ0me1JuGPrQA4ghc+lAyeDQfmAB5xSEevrQA8HceBj1ox29OgpBgcEZpScHJ7VAmLtpO+KXqKTjHvTYxVGMYp4bFNjVpHwuBxklvSiMZGB0pDsZ+ppmZD7VW561b1Ndsqd+Kqn8q0jsaKxYt/u4qypKjG6qkHJIHUfrVlSalg0halUDAAqPJxSg8jtTJaJeelIRigEY5pMgHipsI13yYwPen2eN5B6kcf/AF6a+PKwfWltB85YjgD8aoEQzgMTjjJ6VKBheeuKhucZP1qQMcAZ4x2p2CQFgDj+dKuNwxxzTMk8U5D8ykUyUihd/LdSE8nPehQCR7U66ObyUg9TTV6cdqC0+hIvTNL7Cm7s84pc5oFcX9aTIzg/hQcjpUbdKAG92qwvMaEHnFV3UEZHWrIGIohntzUtkMMA/QUxgR04p7EgZJprdadxjCc0w9af14ppxn60gFB7D9aaeAf50d+abkjkGgAAzu9qsWSkxSkdNwHvmoBwf51Zs1Jjc+rZ/Sk3oTLYcWK/w+tQSAKuDVhs8+9QS8HNJAiM8jANMIGOaex4FMY45JqgQcgYzhqdHlcZHWmg/LinxcA56UFosqoIz/OhuOKRTu5pZMN6c9KgYznpUb5AwemakPAxUL54HagTYoxuz6HmrkeNpIFU0+ZgCauQkeWc96CPQbdkHZz3P0qoyhqsXQAVCD9arAk8DrTQdSWQABAOw6+tRsTxjFWbiNUKYOSRmq7rxgUkwluaFkpYANxz19BVkoiuW+Z0GcZb1qDTiglQyuyJ6hc4/CrUxaRyDuIHA+lZybubR2Kt1jflTnvTYlJORtz7067wsxAHyDpjpT7ZztceuaOgdbFmNVaOXhDLJgR9QeT1FV7pEilH/PTj7v5d6m4C5OcE/wB3qO9JcSHZ5Q5Oc7upIHbNCYPYzLxAIwQc5P8AKqIBAwRV6+iJt0f5flOD65Iz0+lUG5GO9axMWtRCRuo/X/dpMnGTRuxwK0ESRMAoA554p+ecfnUKjgDtUvGCB2pM2T0Hbs9BUbMFA+6TSliM+xpGyGBJpDbInbLE561PbHJxioWB3Z7ZqWEgDaB1/GkzPqWomCk56+1OXG3jkVGmGJHp/dqTg8fdH6VI0xcjGD07UquBkg4prA91xmnOoj56cUDsOOMcdP7v4VHtAOcj3pxB68cnj5qQk/596AExkZP/AHzVecqsh+gqbAINV50LNk/jTTM2V3YEYH50w4DYPNPZSuDxzTT8w61oIJSNgI4FA4qOTOPfvTkOQPSqsOw/gf1o/wAaMdSDR16VIhckEA1PaAs5J7Cq+STgmrNif3uc9qUthovg4UEjC/7VB+Y4PbP0pBwMnr7880Nzz0zWFzQr3KgREjkZFUzz1rQum2wHjqfyrPxnkfr0rSJD0AnAwPvGoyN24DrTiCRwfxprH/8AarS4kMtnKzOD3Ug08ZxkdvxxUcS5l49Kk3fWk2DF44p+ARUecjgdKecleKQgZs9KYcdaXIzQOenpQNB05J6UDBFIT600dfWmhscQMUMoycUZJGDQTkf7NFhjTjJ9qcrcjPNNwccc/wA6UHoO9DYD3USKQR6fdqHAU1O5PUmo85bgdKRQ0Lk87eakCjFIvJzUgGRgfWncBhz3pPenEHNN/HmkSORj60898cZpgPc+lOOM47UAKD1PpU0fB9+9QAdqmXB696TAxpQBeEnO3zM+9aBIU9eKoXJH2s/WrxHrTbG+44MfrTwByTzUeeacGyOKTGNIGMCk4Oe9SMTjAqPgdKYD+MUuPXpTQSOKXIPWgkXPPFHPWg4HIoHB9agABIzg048cGkxwc03vzQA8ZPI9Kkj+9k9KiGR1p4Yd25oGirqcfzoapDg81d1EcIwHFUetWmaLYmhIUknuKsK3H92q8JHU1OvI470ASDOM0q9eR1pMnHFKMdjk0CuOGCQDSsB60A88ClJ4GKlsNjWYAjPvTrYgB8jO7j6UkhDJiltjjp6YHzVRMSG4OWoHHIPWkuRwD2IyKfgBRj0zTQSE46jt0pRzx2pOnWlGM5NOxJRulCXMhBBycmkU+lSXif6S+OlRr07UFEm6lyCeO1MBp2D25pMAYDoaTtz8uKccrtpuPlzQxMY3A6ZqcE4H0qu3qMVYIyQe1IGKcHIqMj24pxBJ+lNbnFAhjDPHejd270Eg8+lAYYPagBp6ZpCMU7PHNIzA9KAGtge2atWbH7ITlv8AWcflVRsYwKuWbE2hAOSG/pSYmPdh61XP16VNIxNQuRmhEkZPGKjyCRmpCQDnPNNbjkUykxOQcdaehweDTAMAnripYhzk+lJjJ1bAwe9DZ9aQMRxS8Hr/APrqGihpOOtQyMd4J9vrU7kD5ulVSfmAHY0yWx4wCD/nNX40ygPeqKKMjnir0AwuTwAfu02xIjvBg7T1BqmuA469eatXmRNuxgECq643gkcE4zQti1uT3XBOevSoOp96lnOcDvUQPPPFJIiXxF+yA2gNtzxj8f61b2jeSu4E5JWqduSq5zjHPNWxvCuSMYyB83XOOPpWbubIgncOdwDZP+1TokaRiF/i4LD+lRSElifl6f1qe2ZopEIygHzbl7HPWjoLqXpmSNJCI2BjG309BnvjrnNU7l4pnkKAxknIVfugE9AfX0qx5bzyIBIiBjltzfQDdnjFU7pDGQA+9RyP8ce/rQhlS7UGPAIJz27VQcHGDV6fJh3kYBYAHvyKoyMW5A+WtYmMvIZn86UetITkY96RWHTitESSKvy565pwwF54zxTUJwueR60oJweeKl6myegnOTjnNBxz/KgHnIP0oJwMbuetA2I/DHNLGuWwaSUHdwOvrT7cEDHU0dDJrUtRHg54pwDcvnOOtMQc+uBn5entmpFIxz2/u1LLFGMZx/8AWoGMdc4700qCeDzinA4560gAtxnPNNLZGQPXH40HOR6UE9xQJu4AhOOwPaq9xJlyAePyqds7sduKrTEqw9qaJZXfIJxuIppOOe1SM3eoTnHHFaCQ1znkU9OBgUx8tlqkjGQDjgdKTY2H0pc9/mzQT3xSZ9KZIVPakrLg8YFQ59KmtsvIR6Cpew0XvNDYIPbG2njlcE+tQoNrfWpFBUY/TdWbNrjbp8wvjbz/ABelZ54OMcVeuP8AUkjcQKoE46iqiZMQN2NMLnkjmnt901ETxz0q7CQxGPne2DUzjDev+7UMefP69qnBHXNDKAHGQR06Uu7njmm+x9MUdetDAXvxzR170A9zQmNwB/E0IVhvvmk/4CaUqDxvpBx1osFwXrTmxtNNz2705m44pDGU5f1oZcnJNLyM4p3AdgsCTUT8kDuakzjOKjJy3P3qRQ9AcYP/AI7UgYY461CrHoelSqeOvSlYA4PJ703j8qViM4o6CmJiZBORzT91QVKMY60E2HbuP4qchz2qPr1NSIetJsZl3nF1J+B+97VfXBQH1H61Rv1K3ZzwCB/KryDEaBuuKZTWgvHWkUkDg9adjPFIVHX8aCRcbh1puSec0c/nTgcjAFA0xgBHJpQRikJPOOlKTz/KnYGPyM8daXn/AIFTQcUuD1pBYN35UcUnUUzd+tQFiTOBk04HjkZqPdnipBgCrBlfU2Cxxn3qiD+laOoIPsynvnis4etCZotiSIHdVlRVeHG4ZqcEdKGwbJATjNOzzimg59/8aXvzSbAeMU7rTc8UZINJoTNeQ5BwetOthyf5rTOqZ6GprcncAPxNV0JiVbjORk1JGSVA7/3ahnYFyT6mrH3VBBzkCgGNPXB4xQoJYDHU0Z5A9aEUscenFUK5Xv2AvJAo78GoR0NSXuVu5AT0PH0qIHJ5pWHYeB+NPx3FRgk9afnAwf8A61MBcdDTWzjihsHjPNIcEHFAEbkgDvVplCHA59KrsD2NSjC80mJi4A96jdscU9iP9rmmMSRkVNhDeelMOT3p+6mE9eaYC5Jpo747U4jA/WkPHB/KgBhyM1bs4ylrvJ5Jquemc81et4yLCN+oPekyGxhAPHWoG6nmp2GM9/aoXGBxTAj4xyKa3HanscDGPxphxtxmgqwgwDjFTQg5OelQDg81PESSBjPNSxpkoBB55FByOadyTntxijBbof8AgP0pFEchIXn04qvn94Ce1TScjFQIdrgg804iZYTirtmeHJHGP/1VRRievOavWzhXxjPak0CIbwk4GOhOWqohwUHYmp7z/Wk54BqFCBIhxkfzprYa3HSqyOcn0wtMGSKluMMeR044qP8AiB7UJkvctxyYiweevy1dfcAhICK2B97OBWdExLADvVz/AJYYO4HP6E96zaNOhC+SxA7cVYtWB79AarMoBzVzTI1+2AGPzcgjA6n0x+ND2GXrqSG5tREgaQbf3vycgk8kZ5578fjWWdse9l+QA/KN3OK0lVY0yZGjEy7QyLk8Hn6cispzyeOR1+nrREGVbgFkAI4BzxVJ+eDVy7BCjHXNU2GDzWkTBjOetOVsZwM+9NPXij7341oNE0ZDICDSHIOCeOmaROEFP+9mpbNEhoB4x9KCCG56/wB2nFfTgg800g5IH/1qVyhGJBBH3cU9GOeKilJ3ZqSH2pmLLcedhzzxSgdNvf8AOo0JxgfWpE4Psf8APFQVuOjHyYPXqfelzjGfxFIWIODjd/doDdcHkUFeQpG4ZFNOBz6Uwn8h1ozgH1NJk3GSMc4qGZyzk9jUrdfao2AxVIl66FZzk47etIM5z9405+DjrSY9qtEjTwpOe1SJjYKjbjP86cr4TApj9RzYHFN6fSgk4yaQHDZpJCHDOf51LaLmcYGeKi4qxariTI60MFuXFbOfalQgtwPrTD8oXsf8aeqk4Pr0xWBqRXHMTAjGKogngZ5rTmTdDIF64JLVmjIHBq0yGIfu9KjfpxTuuRSFuOasSZFGB9pA9jUoOfrTI/8AX+g56e9P2nPFBQ4chhSZOeaD14o/4Cae6JYoB4HU/wCzSrtPNN4oBw4zSHcQ8ZzTKf7etNOeKdwQcnpRj0oxjpzQemAOlIpjlbB+lAxnHT0qPdTxn0otoIV8FSe/ao/61IzEnB5/2aiz60DSHqBUi4A56/3qiU9jUn4daBsD6dqaSeR1pTxTScfzoFoGcjgU4EAUgOaXGMkUDHY5pw6GmYyeaB1H/wAVTuSUb/P2nJHVR+NXISWt0JPUYqre489Pnz8v5VZtcG2Qml0LexLk0m7PtTee3JooJXcXmlyQc0gB6GjnpQOwpOTnFG3dTeOtP7YJoARWHWnHGKaVwadjnFK4A3HNMHPSn4OcD/x6mkGpAME9e9SJ0yehqMDJz/47T0+7xVgR3qqYAD94HiqNXrrIhzjuAaobvTtQWh8bFW4qccn0quGywAqyQc4NADwfype/NNXHenKOMUC2HDnApwGDz3oUdj9KUsQKTYXRq5/d4PLZzUtuATgj5elRlhsc4qe3wsfXmqZKKFxgynH/ANbipEz9aZc4MpH4VOvCoO2OKEDI6kiGSM/5zTWUDkfjQp7Ac0/UkqX/ABenJ44qOpdRP+lYPQAc1CM9aDREg6kZpRgEimDnmnd+KCR3Knime3pTx0x+dN7YHJoCxHjJXP0q05JYCq2CxBHarBOOKTEyN9x4HFI+emetPf3FRHGeO9CEHJ7dqYQenapCM0zPGKL2ATnrSZyKU8nFBX36VLARsBSauRBo7KLceDk/rVKT7uavpk2UB9jx+NDJkrjWPB9qjbNOJyKjb2pgiNsDnPIpre4pzdM03I5oKGkjtViIbRk1AQSf/iqniPbtUtjRMoJIHrwKAPl9cnmkVRlfSlPU4pDSIZGwSPbiq6Y8zB7danuOxB/xqKIhmcgdqa2EyROOBV20AKkntwPlqohGR9Oa0LJXf5ETn+7QxJFS4BEuW5I/OoQMsAf8+lTXamOV1J5HXPWqxwxABIoRS3JLoBCgB5xzUe/HfmnzsXJwePfmmBBu9QTVbIl7l6ADfGw2kjB/DvViT7pALbCcjP5VTVWTltw4424/CrXmeYoBHQ5C/WsX3NERBM5HbPFW7Lc8uN2w4+9VR/v8cYqxZu5lGNpGQGZs4APc4pvYZZnjMds5+5tbjZ0/D2JrPZHY5UZJ/StO8iIYAo7qxO2XbgED0rOYqGcHOM5G33/xqUS9ShcZ2nJ5zVZznj1q3eII0TaW5z+lUuW6cYrWOxLVhCBzmlPC5/8AHqTkik527RV3IQ8dFqUEHp7VCp6AccU5GIX2IpNGqZIQOVH+cUMvBP57vamgjnNJIScgjgioGxpAY4NSRAngCg9Mde1KhDFqshk45GCMf4UsYL9OaSMqeGODjj0qVetSxhjC5PPX3pAAe3NLkMMijrz7/e25qUwE4Iz6UjDnjvStwp/z7UzA29Of9mhisDLsJz2qCTOal3DJ5+p9arykFgf/AEKqRLI2GOT3qM5AyRUjEZ57VGScVaJSGu3GBxTogCvHSo3A24zT4j8uc9OtDLH9OKT3pTgg0nPSkAh6g1btiJLgEDqOVqsnXnkVYtcCdD0pMlF8MCOn4CkXLDNKcqcjnNCEA+/UVkzVdhHUiCQDgkfd9v8A69ZpPetRgQh78YNZROD61cRSGt0JJppO5sUpNM4BwelaWJGRgicZ5qVmAODzUSHbKBT9ox0pCaHLzx0pe/1oUY5FL35p3EwA9O9KuFkGD/wKm9OlLnDAj1pAgc4bFMzn61JJjdyME1FQUB6U/aPWmZ7Up5HH50AGMfyoXrSAluKUYNO40DN29KZnPNP4PXvTN2N2OKQ7AOTipVUgccrUaMM4H0qQcik2N7BjtQRk/SndeetMJAxjtTIFAIzml6jBpAQBndk0uPXigBAwJxSjr7UmAOcdqk2kDpQBSvwBNu9qfaMGt0B9TUeoDDqfUU60XEOeetHQ06Fn+GkJ4x3oo3c/T+Kgkd170MR269PlpBk9qP8AgRoAOOhpRw3HWk5pcYINADu/FHrmmhh0p3fmkxXDjt0ppOeB2pTyeaTj/gOaYwBySM09V554pidaeCAPr+tADLrPkH6j5qzjzxWncH9y4JrLoLQ+PGRVlWy3NVV4xk9TVlTQBIBypNPUY/Gmg4OBzUi9eKTAVTg8fhTj0FN6Y9D60vtjNJXINgJ+6kPXGP4qkhPGMYGah42nvg1Kh27T6datiTKl3xMSD945p6kkAn9KZegecSfwpyfdGfQUhvUcGJHPFKB0zzTenNKDzgd6BWKl4QZ+q+9RA9+lSXWftJ7elRjr6VRfQeOvPSl+vNCjjOcc0vNBLHA47c1GxOM+tSbqYTgc/jSYDeCeehNTOctn/wBBqBeuQeKmB5pO4mMJO6mnGTUhO7k1FnPXmgQu6msaN3FJ1NUJi5OcGkY7hjt60fw0nPQmlYpDW4GKvQ5W1jHfHNUyQBmrnKW8AHQjrUsiRGfu/wC1TDluMVKw/wDr1EcMM/o1SCGsM88U0nd0+tOJyMmoyxxg1ZQoORgVPEPl57ioBkgg1Mny4x252tUDRKvAwdtGecn71NySATSFsEnqDSRdyOdv8+tQwAZc/TFTXjE5OB2HCgAfgOBUUONr5OM4qlsZtk8PXPXvWnZSGN8g7Dj881mICHrWsF80kFCcggfNjFDGjOuWLykk7yc5LVAzDzEB/wAipbjCu4JU46VU3hpR/ShWBIsSMGdMdD1qPO44BpXJGAPmyB9aaoAON34rRYlvXU0EOUwZN4z9ae2TnAxj1qvBlMDOM/7PNSHGzHzcnB+tZmtxgbnluau6cihiXx1G3LHb07gde1Uwuceoq9axmEbyeuQB2z05+lDBFm7uhKMSIY3zkDoAMdB9aoKp2JI0gBboAvGB0q2EWaQl/nJU5VlJI5znPbHT6VWmKq+0HIA49j+FStBvzKOpD9xFyDuLf0rPdsjFW7shlQkZP9O1VGPOD2rZLQybBck4NDYCkU0HoeuKOdv96tCbkgXp2p2AMYqNWI4/WpN2Oh5NSbIAAeB270MTzzk4pyA7fc0xlJOaljFPHPbH3aF45FBG0cUsWSDg4qjO/csx8Ln/ACKcp3HAHFQgELk96kT1I5rNhcfnHHy9aXBPB7/3qRSOgFKvHPrihjGMSuBuzSMeCe+acchcntUYOKYmR7R1znNRznnB61YYjPHX86rSqAxJ5zTRLISD1NIeeKeSCfU0zPHrWgxkhzkmlDelI2CpNCqMcUAPz6UvbikGelDdakVgBwcirVm+Zxnt0qtuqxZHZMD096TWgJGhnHbOenpSM2RwM/7NNznk9DRuCge/NZFjpHwpz365rLJAwK0GYFSp6Af5+tZ54BNUkEhpx3pj9eD0qT8aTbmtCSFGAkBxnHrUhyRxzTFP7zjkc08EgYJ702Ow5QOgoyPl70LwMmj3HNTclq4p+UcUoIPHv/WjJJ57UL1ABwc4oYrC3CnziAcioiPSprkkTMM96hxt6UIGNPPajmn8nnnFIcdqq40NU+tOBxzTSeeKcDkjFDKSFI9KhOckE1NuA5NRdRSGHJODUqkjgVHyW6809OQc9abBjmb070nI4oPI44owc8fLSAN1O4NMGO9LnjB9KAHDrx1qUYxgfeqLHGaepAGB196VwKeo4by+zc0lk5KFSeh4pdTJGw5xn+GmWBAR175zTvoHQtg8UvO3rTVbHGeDSnOKADoeKXOTyeaTJPJpT0z29qADp16UHDdOooDYOcUDkY6jvQAoGKXO0UmcdaDg8ikwHHkHr+FNIOeaUbTyBSNljyaq4AvpTxyQaYCBT8kdKm4DJ1LQvgVmjpitO4+eF8HtWcBgUyk2KBmp0JwCTmoFORkVOhJUAmmxkgJ7HmpBjjHSolz1p6cc+tISJO/NOyFHHSmg56c0vbmoBm0dvk4xk8flT4YjIc9qawGJADk5+8OnWpYguEA6gYqyYlTVFBu8gqeMfL7URt8gB9MbmovwEmTA4I6+tNUEKhB3UCeg48Yxxx/KkYgEH17Uj8ZprdMkZqguRXoHmg5wcCoQARmpLsYkyeSahWgY8fSnd+Pw+akHtTl/pSYMCCTzTGJJ9enNSkH15/vVEc9QaQmNXOQDjk1YYgN+NV+pFT5OcdcUPUGIR8uBx61GenNSM2P8aY3JPY0Esj4HHpS8k0HHGO1IDxjFUMP6UjccClB49TSNzQAx+mfzq/n93ED/AHR/KqTD5cjrWhJnEfHUD+VQ9SZELZ9eaibjgmpn7VE5OcmmCZGw7dqaSe/NOOeQKZgEelBQ8fyp6tgDNRDPTOKlWkxoeuePSlZs8CkA55pMqTxzSYxsxIjOWwOlRRnjI5p1w25cHrTYctHkccmhbCZYjJ78mtK3cNEQTsPHP86y4QQcnpV+ECVGDYC46tmpYkyndsGmcqOw4qjgmYYNXJgVJHoaroFMoB6YzVIa8ySVQpwcsQM0KAWUdKdOMOMtkkdfpTFz5mTzTuJrUtgndn5sdlqwoCxYI49u2f8AGq8co8sp3znNThsRoV4H+etZt62KIwdpwRxitPThFIziU8AZG/pk8Cs5/vHFX9NlhLAOWHy8uOxGSM+30qH3LW4QXrWpkYpvLKfvdQRx+WevriqMsxkY5POOSOPw9DU0jbWRGAkc9G75PSq3O0jOdvH496a7ifYqXS7VAJ+lVCecmrl4wUgdc1VOCf6VrEyYwkZ5oBz0/WkfrxS7e5NaDHdeOtOGccUzBxgVIvTikzRCgntRwOeP92hicE01iMEisxgTkY/8epyfe/CmnoAOuBT4xkZAzQZEyHAwaeOeBz2qEAn6cVKoOcAZI/ChsaHDoM/WlGcYHek6YPWnDGz29aB3EJPfjg1GcdzT2yOnFMbDdMgf71AETP0NRTSbgoqXaQMfNg96hlAzxTSIZGWI5NMPX6805unpRg8VoMY+VXJHWlUnNJKMrj1pU4Oe9LoA7PNC9aMc4pfTNFxMTgdKkhyZkHQZqPBIIHWprYHzgR9eaLgjSYjZ0z1+7UZJPB/Cng5XI46//Xpf8/drC5ZGqdzyfzrO3H161rAkKSBxjn8ayB1INaIJIXvzSFuOtOHTnr/eqNjxkc1RJGpIuAOgJqU5BwahUnzAT3qfd6HFACgYWmKTu/rQrc4FKMdqdgH8Z9aEPJxgUmRjBpVYA4PepsBJcL82TxUBJPNTXCbXyCShqHJwQaa2AQHuO/8AFRkYyOlHQD+dHPUc0AAGaaMnpTsZHBo57+lA0NJ55pg9eee9SkZ+lREkkH3oGCipAT09aYOTz+FPVsrjrSuAuDjGaTPpS4J9s03p0+tMVx3UZpd3bHWkA4pQfWgY5SVXJ3ZFKGGAPSkGO3Sgdcd6AK2oplI26c0yyflxjtUmof6lPrUNmC0rgHtQHQucEe5pMj/9mmr1p3IOB1oAUAk4pcYOc0ZJ60Yz04FADc4/CnFt+D6dabnHJ4pcc80AO6c+lGOeO1HOcbaMZNKwXHc4pNxPX8KTvxSH2oYC/pTh0xmmFuOKcjHp2o9QuEgwrAd6ziCCcmtJh8pxzxWawB5oRSY5SSMVPHjbnFVw2OlWkAMeB/49Q3YY7J6g04dge9NA9ad1/Gi4D1wRzR160gPqOadyRxQwNzB2P374qWHLEYOPXdUIIJfPenxEb8lc+i0yEQ6pgzIQc4H5mooidmPmp2oNul3ZANJH/qwRzQEgxnpTcdsU6kZRQSQXpDSjGOgqDHODT7ogzHHoPvUzHOKo0RJ/PNKDwO9N5bn1p3OM0mFhxYYx61GQfWn7T6UxqRNhFzuBI71IcbiRUQABA71J3+tAmBzyO9NyTyecU4kEfWmkc5p+YhpPPqaWlK5GSaZ0PSi4BnJppBI6YxzTj6FsZpGzhscUMCNzgZ9K1JHJCZ54/pWa5AwCeD+grRf09gKlkyIcnGDUJHU1MRjkVEwB4FSIjbJBP/j1Mp7Ck96ssTGGAPIqZfl4POeBUQA/WnocEH72DkUmNMkxt4FBAxnHtQPmOSenpQxyMmpLZDKAQSfxpkYKxgD3pZ3boT8tImdgq1sZliIZ2g9607dPMikj4GV4/l+dZMQO4c1rpEywmUcEjHvj/wDXWbBIyrkhWKg55P51CpKyoBjOKkkB8xy3DGmg7JE461VxokuD8yZ44pg9+1PuMtIv0zUYJ7daQ3uWVw4QDjA/E1Z3iOIgDhuv0PSqcf3gelWCuQhHPFQxpjkAzgmrtvGqohBxkgkD0/x9qo7lDCr6ERLv8vAbhdzY6Af40mNEUkuCSCMnr7Cqv8PTvn7vWriBGwARhiSe+B9fpUXkkdQvIwPzoQtyhfxYG4jH/wBfmqRUYq7qAyyH25qk3Tp+Fax2Ia1GkdjTivGaTuKGY4Aq7gTHnIHXNAxQuCMn1pcc8cVNzRATnkelRMe461J9PwqCQlORjpUlMfu3hD0wKkSRtu0HgVEvyoh9acAewqvIysTqMDI7fw1JGR09KjjORyM5/OnjgDFSMfyO/bikJ2jFJvIIBpTgqMdKNgEdj1Hv0/nUZBpTgjGMdqTKnr+dAmNdj1/SoX+7mpducAYqN34xjpTTE0Qv0pGbcQaVlGc+tMP0q0ASZKkHrjNOUfLn5S1RueM0qgjBzmmKxIeORQDngUc44pvfjrUjJFGRUkKv5wAwCOcmolOOKlgz5ikcVLGi+pGcH8aUucAVEp3HI4/nTsgnHpWTNB4ORkDists+Zg8mtDPy4Jx6YqgTkkmtIkSFGN+D0PWo2X0708rg560xuePx21XoSQnG8HPepCc8CohxIAehNSY70wFB54qQABeeKYozx+NL357U2ApOen4U/IAwenemcAZpOT1wTSAmuSUcAr2GKr9TUkpGRnPtTeM5oAXGAKTqfu5o5HTrS4xkGgaGkjr81O3cZpODzjmjnOTQMOe3zVGecHt/s1IQSMetQ5/HFACjPJpykgcU3mnLnGaB7IeDketHbBoOQvrQTjkdKBDeh4+tOOefemjJxntTgTigkUegHA5pc+vekUfNxTx+tA0V78f6MAD/ABCobFSZD6gVNe825X0OahtHKz8HqOKOhfQtAdzRxwT3pBnBp3IPNBIoPLetB56GkBwMU9OccdqAIxntTwAMYH/j1J0P8OaKAF5IpDzzS59etNY5PH6UmAq8jPpS8nrTB6+lP780xXEOT0oU+1L/AJ20oGTigYM2In/iOKzscDPJq+xO0gdx+lUioAwOB2oHEb7mrMDHZioF/wA+1TxkFcCmyiQYNOXJ6c5pqdRSj9O+KQD8E8/+PUE4GRxTcgjrTicEd6TE3obnUZBzU1sBgH+IGq4xg81YgOHQDr0qmQncp6iv+kkjp229KSMkoKfqTbJgO4H3qjjPAyKXQch/XijjaT1/rR0wSeCOKTcO3HSgVyrdKVnBxxio1xkCpLrqgB5/pUX8VUti0PRR0qRRnrTFJxxtpwIGMdj96kxisDTGJxTycDB+SmNxx60gEGCwPvThjP1pByetO4FURIQ/yppIP+93px56c+tMzgcd6CRcc8f98004x/7MKdxTW/8A1UAJ97jr/wACo/hGO9GfehetS2NjXXOAa0bmQPMcACs9W+cAdM1clJ6e9S0Q0Maon5PvT3OeB2qJhz7imgsNYZHFNPRqUnApucUyh2cGng81GGPT0pRkEE9aBpk449xTTnrnpSIT607cfxqDQgmUgmhM7MClnwGyNwJ/h+tKh4Qk8iquZsfGSrBu9ajkrBuPQ8Cs6Bdzc9K0pVP2F3y2OOPp6VDBGS5BY4bNNIAbJ4OKHYgkjvTRzKn8Wa0BD5V2yYJ7Dj0pvfn/AIFUsy7ZOec8/eqEDPPpQN7k4Jbg8f7NTowxycEf3qrrjGRzx/eqYdD0+lQ9SkOB3McCtKKMsoDvwCDz2/yKzYiEdGI7/datIXAKEHHGGCn8OKiRJFKSy5JBDkgbewBqNmHDF2fPO3+lOLK0XHBXIx/jVbeACF65/i4xSSLIL8/PlTkdB6iqDMM5Aq5qDbSgA4P8X1qkQccVrEye4g4Ip5HzcHNMGT0p4IDA/jVCRZPDY6ZppIU5H6U4/MDu+ppMgZyKm5sMzyRn6bqhmJPB71JyfxqOQhsjrRcAXHljHP8AOnLwetIMFQPWlBzT8zImTJjyDz/d9akUkKM1FGdvTuKlGM8EcVJQZGB60MTzngH9aOM8c0A53A9PegBGbK4I60wk5yOtKSM5JppI70CQ0sQPeo2yFye/Sn4y3HU1HIcjr160Ceo0nI60ynMT07Uh6cbq0QCMMClRscU1jinovem2A7ik/rS8UmDikxIUZYgVJCyhxk4qIcHNSJgsoHOal6jLQ44FKSQQD3pkaFsgnvxS7ux7VFkVcCQTwOarHGfXmp2YjkVXwTkkfWqQmwBAOR2psgGMCl3kH603tmqEV5D+8AHrUoPr2qJyGZf4s9qlUAE4qgHLjOaXGD7UDjpQRjipFcRv8+tCffzng044pDgc5pokklIYA+gqMsO5p2SAKj20jS4ZOadjHJ600YHr9KceOvegQhYilHTmkbJ6UKT19aVihRjOe9Qj72RU6/fGDyarkYJB7f57UwFHT7vSnL97G7HpTV5ODTwMmgB24BfVhSfpRkfU0lAXAnke9P56D8ab7CnAALwaTQmBwBg808EqMUwZBFPGDyKLjILzPl5FVbf/AFoIGeav3Qzbyc84zWfA210z3qkBeyDz0pcnODRxjIpRikLcTOMU4YxmkyCSPu0jdaBjs5GTQCTTetGce1AmOPHWm9+KMc4FL1FAxRk0dB1pAc07ORxSuAnGcGlH+d1Jn0p2R0pgDDdkVQc4fitEbjwOvSqD/ex/nmgtIYPSpkb5D9cVEAM1KgJzQBIpwc9qdkYpqA54p2CeKAD2PenfU0zORnPWpOelJsg2kYknPU8/SrFqpSVCT0P3agHJyDyatWrBZgSN/f6GnLTYIlPUx/pCH+8OKZFxHz9Km1MgzpufnGR61BEfl5pJ6WCQ4nk+lIcY5/GlL4HNN4xz2FWRYr3ajchBbOPu0wHn60+c5IA7ZqNvumg0T0JF4470oP4UxWB96cDnpQxDm9vp61GSOpNOxgZPemknGakAU8jnpTsYOM8io1+Zgc96kGcfrQJi++aYTg5p/NNbOcdqCWhvGee386Z1pznnFIvWgpADzRn9aTqMUZycnjNUTcRP9YgHrVyY4kOexqmgzIhHXNW5MliT3qGDI+gwenWmsVHAXB7tTmX5vUU12ycelMSI27H0NMYYOcc0/IOcmm9uvWgoBnPvTkJIxuxmgEjvSLn86BoemeRnp2pTntzSLnv1pT7UFoilwF9aI+FHamzqGGM4p2cKB7UrEve5PActkfjWxI//ABLXTqD8w+o46Vk27knHy4rTm2SQEYHmYX7vpUvcOhjP7dqYqlp0GT2NPcHd6Ci3OboZ7jirEtWPm/1mT6fnUXIbJ5/3qkuH+bJPsKjPUUrje5KhG0AdKkAITgcZqKNup69vmqQE7eemai1ykTRPhgBVuVEa33g8gHK/jVFZAWGO38XtV4Z2A9cev+e1SHkV2RmjG0cfzprMMoSdozniiWYtFhTwwwfaoiw3D0ppEkFyxkUDHI/iqmefw/Gr14wYBd3Q53etUzwM4HNXFA9xM88dadkEpn1FJnilj5dAeORVtElyRizknv8A5/Km9OaRm+c8scnik3bFz7VmakWducVC/DetOYhifSoXIUE+v96gNiZTkCik27EQA84zS7iOtWQSjripSe3XFQAHr3pwYhcZaoAkVgTSjPPPvTA56YoXBxjvTsCFYDqO1NJIH0p5bNRE9KQBnOSWz/tfWomPP0qU9c004PBqriZFy3JoJJPtS7cetI3PBpi0GyEFemBSDOMevFK4O0n9KRcdj7UAP7YpetA4yQaCOMDrTQ7CU+M4kGeKaW5zjP8As06P/WBT39aQi0CQxJPGKcSSQTz70nIAyO9Ln9fyrOxQw8c1Xkbc/BqzyO1VzySapCasM5pOOgpxPGRTSeBVCKzg+YCD3qbdnjGKjcAkfUVIcB+OKB2FB4wKceDTR1zT8ZNAhM4NGQBmlxxkUtADnJwCe9M7cU8vwAe1MOM4oAYQOAKdyoJHej+vWjvxQAEkY+7QeDxSHnjHFOHyjigoQdcjtUDKAxI5BP8ADVgHB5qtg7jnuaAQ4ANweRTlPp0pit6dacCMAjvTZW4/nGT2o46ZxRg46UE88UiQBA70o7k0gyaeOOp3UANqQZpgHtin54569moAZc5aFx0AFZ0ZAKE9jWlInmRyA7cbT8vvWYnzYqolIvqSwx/6DSjG7PSmqMdPwp6j161JDF46mgEijkd6OBxuoGJTv4aZz1p/NACcdTS4x1pF60cDnbQNIcv40UA5o44NBNhevFGR324ozjnvRwBxQMeh5yaz5ciTnnNXgM4xuqnPgMec80dS0yPf361NGTk4NQjJ4NTR8ZAoAkVueO/rTjjmhT1xzR060BqLjP8ADSnPbmgYxjsRSnIJ6GlcTN3b82TU0IAbI61Ep5zj/P41ZiUE4Hf/AGqLEblDU2LSxEjtxTITxjH/AAKptVyZYlx0Xio4lHl5JHvVK1higZpDkcml/TtSevYUgK1xykZH/fVQVYuTkIMkEVD1FUCE3c5qQHAxTOeTTxw23HNJoBev1pjdfT0p/wCtNf2qbFbiIvI5x70/jqPSmLnf1xUmT6UyGDY70zJxk80rN7Uhx1oDcjHp1peelLgEZPSm5x/9lVCA4PFIx5xS4xnPNN9hSsAqHM6DHf8AlVtiCzkGqsfEqfWrTgBiO9Q0SyNmwcnpUeT+tSOM9O9QnB496oQjZNICOxpSQTjrRuoNLCL82PenKMdRQBnHFKcEA0DuKpHf8KG468U3PY804nmgLkMuCMnqKeuNoxTJUznH50vOQB9aCWie2ADZNatxll3A9RWZajc5B61sXMHlwZL4LrgDqc+9Q9ykYcoKSEN1FNhIM/zfwiiZWErq3JpsIDXAFX0Eh8ygtxzimL0IA65qWfAfAOQMVCCQOagb3JU46cetSlSB06jIqJOxH/oVSMS5LZ7j8KLdwQ+Ibc46nAq2il7XAHyE/dX2z71STJOQOhBq2VyrZK8Nn8+tJgV5eUwByp5P+e1AA8wYGBjHNLKwyigYz19fahTuGe3dqLlle9AAjYDORzVItnk1bvfvr2qsQCMHvVpaGT3Gj72D+FPC4kTHJzTQec1JEdsiZHemC1LBzyT1NRsMjANShu4qF3wcAZHqvrUGpDjdnpUMqknJqwScAg1XkJ7VYCqCYkA7VIMY55psY/dgnr03U7BJ4oM2OByAM4pVXHOaQHIx6Uq8jkcUCF3DHNOU5xTQv/1qcMioKAgnpTfbdzS7jjAoxke1OwDWNNcnbg9OKlK5TNRODTRDGZBFJ35oIwaSmMZIuQTSL6UsvKUiY/CqGic8e38qD+tAI9cZoycc1HqIQDvTk+8DnmkAxmnRgFxmmBaOQ30pxYhBmowuTgHGaBn1qChW5yGGQDUDD5uDUxGTx29ahbO7HrTQmNzzzTc8045JA9ajbrVCGNgcml5DZ4P1pr8EU8/e96Ch23GTTiADjimhvalzg0CYeoo780DpjvRwf/iqBDiSwADU307GjOT7dKacDAoFYcTk4z1oP50AnPNLnPHUnrQNIZgZp465HrSfdGDRkYoKAYI96gbBJ53c1OCQ2T0qvxvJPzZNAC4J5Apw+XpTV9aeTzg807gOHIyR1pBgcUox3poORj0pAOwV6dacMk49ab04I/KlXnigSFHoegp4JzTPcY/wpQRQMV1IRwO4NZa54Poa02Y7SPUVmxjeOB3qogtC+ODnpTsnbimdDUnQeuKkBO/FHQ49aCT1NJQAue1H6Cg+uff0o9SOCaW4APWjrkHmjGe9LjjAplXFyeh6UDGADTc5P8qF60Ejug6daXPOaQ8ke9A9AadikPjA79Ko3H+uf0q7n73rVKdczvnqTk0hka9amTBPJ+lRAc+pqSMc5pXAmXI68Z/KnjkVH/DzTwMDHWjzAcp4p3T2P+zTVz/WjAHTrQxM6AMc8basQKGfl9maqIOhB+n9asxjHX/vmqZKZT1UFJIs9xkfTNQpkKx/Gp9SP71M9cdP5VDGfk56npSWwSH9BSbjkgdD1/GlGAOe9BAIx60EkN4iiKLHXOKrgAjJNWbwkRR44GaqjqvOM00i1sPHTJ5zSpnqfrTR6+tPBzwe5piDHX27VG+AeTUoz0NMkzjB6VJTXYbGTuB//VUmOOlRx5MgxxipD97A6UEjW6004xxS9+aU88GgBpO7j9abnjIpfpzTent607gLnHPv2pp545oPynmjqMUXAfbZa5j6deN3rVlx8xI3bqrRECdDxwTVlztPPzVLIZE5IJHtUbHnncakfOCQev40zOQSRmhEjD3xQenFISM89+lITzxUmiHjAHPHNBIzTdx9aXHT3qxiqeMe9HUUiZyAO1PzuGDxQBEzAClAHX8aDg8dqCB2oFcs23Egwcf/AF61rltyZO1yuCW29cen41nWyjCMec9K0JnATapAHQu3tUPUdrGLKQz7h361HC/+knt2Hy9afI4JNNjz5vAzVvYSVxZQQSTTFHfrUsxO8c9v8imAEfhSQ3uPXcef7tSYAwR9ajQksQP0pwIzxSYE0Ay4H/16sKvOBuwT/F2qoh2twdue9W8eYqIqZ4+939f5VmyyG6ULce2MEfTuKiUMzY6ZyNoqe+k82cPhRkAEL2I69KrBuOBz13U1sRcivVO5B14quwOMmrFyVZQR171XLZOetarYHuNIxToztlQ5xim/xAfdHenRgGQemcfWqJLTHqVORULYPzAdal6fKDxUDsd3FZGlxgYZAIqKTJ5FSZ4yajYjb61YNkkZPkofrR6GiM7oVHpmn4J5H/oVBDEUYJNPAIHPWmrkDrT/AK8ikxAAMcHqKAxFJgAYPSnDJUZ7VJQY5wP/AB6lHAzSZOeTnFJuyB2JpsAzk8U1s7cj/wAepehpGGQcc/7NILEJznnrikPtT8etMIJ/u9asSGNyDQvAxt605znj0pqk/KKdxEmcjJ7UoJO0GkHTilUE8VO4Dh2xQpwwNC4xxQCdwI5ouBaGTuzSEjqB09KQEHIFPBHcVDKG45yeeKjmODk9/wAKkGc5OBUMoO/61SEyMnNI3IxThnOPwppz1/KruIgk9T2qTB3YpsnzHjvT8DPWkAoPp3p45HFRjnpUjck8dv71A2HPWkA+XHejsOaD65oEOOTxuphHGKk6oDnk0wkFSKB2G5GPSk6Gl/nS8dfSgYnPSjnrSY9D0ox2oAeQGGBVYr8749anZsnjtUJHzk0BYUDNOyRz0poPXFL15pMB4yOTx/s0rMAcCmZA9KdnvQwFPpjNKoNIOppRnvTAXk9acD2700ZPOMCjODk0AEx+U9jWcHK4IrRdQQ2eODWbnj3oKRo8MEI7ilPHJ5qOLiMYOcinHOKSBC5HalPqabz0pwOfrT6kh3GaAwI600jvSd+KAHgZ4pecCmj3OaKBpMXgU4DP0pOnOd3pRuoELz3pwyTjNNJH/wBanccZoAMDAx/47VOf/WEf+g1d3HPHrVO6x5xA5xSRYzvxT0POaZnsaeoyaYD1PpT1zjimKwzTx0oBocMH+VKeuaVaTqMUAdAhCuB+P/66twFWOAeapJ98En6LVuAcc7utJkRKOqOftIIx0/hqKL7vHrxUupEC4HqRn9ajixs96a2FLUUnnOfpTc96XHy5HWjgGgRHPl4gBjANVe3NWZ8iIY45/Oq31/76ppjQ/OOfxpQMjrTRx03etOUDGO1Muw/A6n/x6oiBjA59fanj7tRkdzSYxVILAHvS5x0pI+XGKd0PqaZD1G4xxRk5pcdh0oGc571IDTgnOPzoHXg/Wm549TR1wO9AAeab7GnOOeKaTzk8U0A6MnzUI5wasOS7E9eeagh5mHPTJ+apWBGeaT0ExjHjFMPPf/gVObtzSc9aBDMc0cjj/wAeFO/ix3poPHHXrSRQ7AAAIxyaCSOM0o469aOAMUwWoHBJx0oJzjFKOD6Un3aB7DDnOQe9L6U0n5sg5pwb5hjnNAmXbFsMAehNXLgn7Nu6eijv71nQ/I4yM4/hNad5ClvBguX+XK+gzzwKzYGMc7uKSFSbnK9B1pXBB9KLZ9sxJGc9606BEkukMUgB+tQZPU9KnuyJJSw3DP8ADUGCTz/3zU9Ae44EryOcfyqUcMM9uKhUFuFqXGOpzx96kBNCfnyduelWt5aQEHknt6H/ADiqMeQwBKjmr0W1UBDsXXrtqXoPcqXbHzc9HPb1qEdcDnjFPlcPJk5JBpq00tBEFzkFD2IqA8g+9T3AO/JP0qIjr71aExuecmnxnDp7Ug4yacgy/TNMlEhyRjLZzUcmW/8Aialzj35qFm9KSNbDGIxiomJz/Wpn+4KhbG32phfuPjOIY8N65qQseAf85qOEZiTHanYzxQQ9SQYbBBpUA5zx2pimngE9aLdhig4xig880YI4NAAHBqBWGk++KTcen50vUE07BHAoGJzjmmnpliKdzmkIyOnWncTIzyxxTTkn9adg5ppAxxxVoQyQ5BOcURnOT3pH4BBojIHT1pDRKDzyec0vHJPFIpx1opWHYXnoM4pyDBBzTe/0qRW5yTmmTsSIDgEcink8cf8A16ap3FQS3HSlDDk9am5QvOff1qCQAyEgVMeeT6VA+QxNCExp65HfvTGzn0pxwaMZ4P6VQiKQn60o65PWmTA5JFTEnIzQUIMA5o3Y6evakJ70oyDgdR3p2JFDdjSg+lNGM4PFOBB4NIBxb5c/+O0j80i9aCAcAUFDOT2p+7jrim5JHNBwOTxSYrDz0xnNMHqO1JkHpSgE560xiVE+FckVMQCR/wCzVFISS5oATJpw6c9aaBj8acMU2WL2welKc9KVM8kUc8+lIVgAx2oPTFL+FKuOpoJDJZQO3WnA4PNIRil/ioACRj1/3azXIDHHStEk4yay2B3MCaaGrF+H/VJj0p/86itx+6Q1LyOooYhKXJ7/ACYpOoJNOGd1FgEzuUfLSle54NGMd6Xr+NIpgMCkpSQDzuoOD0oC4AkcdaOcD0FLx8xJ6Uf4UAwXt7GnH19qZx/WjJ7df7tBI7POAf8APeq9wo3nbVnr1NVrgAnI60FIiHHPWnr940zdjg08AHLCg0JBz06GpE+ZsVHtANOGAc0EEgJxQSVGf/ZqAcDOePejA6dzQBv5IOOnrVqFi3APTH3qpAFWAJ4PNWbbJfA6UmQitqUkYuAB1xzUMZIi54Oam1UgXYAGMAZX61DGwZMgYyf4aa2G+w8cEZ4owcmgndg4zmgkCi9xENzhYQM8ZqscHn9atT4a36d6qlTnjmncBQOOBTwcjJpoHH8PtTlAAyRTK6h3ye1RnAO4etSY4601sdfm/CgW42MEsM07JJGPm/3ajHOAO9Shc/560CsJ1PP/AKFR0JxSgZ/lTCxHAOP880rCYmc9RnH8NH8VKeTx0H8Jpvb2pjDAxgd6RsYx70gJOTSn1P60ALb4E3IwSDg1KxJ/+xptuCZSfQE5p/bk0mSMbkfpTSRk44/3qc/UU3GR/DSAYeT6mnLjNIxBzQOepoKH5x170mORSnHHPT9aTHODQCYhOAc00nI+lK2GXHvTScjAoG2JuyQTT0Bz9KZ0OakXmgRatc+cCe5qxqDFUJ+7kcfNVWF9pAP47fQ1ZuWUxcj6f0qAuZ+STg/exSREifIPTn1pd2CSN1MiO2QnPerBbj34d/XPWm8AZofhumAab3wef9mgch6nHNOJ2kDHT+tQjr9eKmzn72TUsRImN4OfzqyJAMkk4/3arqvPNS7N0eV6k8K1S7FIY+DkjGeKiONx9M9frUmDtKk5J/LAqJRzjH+e1MGR3GOMVCeORyKlueqAVDxyQMYpohikEds8U5MiUYP0pNvYHtQmGYiqBExP3++agbPJ9Kee574qJuvB6UkMYwHrUTEHJFTEEmoG4FMCWAfuwOO9ScHio48GEZ4yakGcUAL24p4+XB6+tMHTP+RT89qSAXGOOtKo7mkx29fWlz6HbS9QAkAetIwHPDUoYEY9aQnPJ70MAPPFNbJ47U4cnjmmtyMmqBjAp3AGmnBH0NOOW6Ck7igkjkGVJpFxnmlmACHHFMTBHPegFoTHPanEcYpmCRzS5GMU0UO/ioHXnvSdRnvS7R1NIW5YXOf/AGU04NkknmmjoMc0pPY9KgY4AMTVeQ5LH1qxxjGSOnSq7ZBxQJjCB1BppOOTUrfdNRtkj29asQyXJ5FLg55qOTpnt3p+4McnHSgBd1Gcn0FHNJgk+tA2w9vWlyBxSdTn0pynGcigEKeelIxOT70/bx0qMjrzgYpIYnXpR05oAJ6BjS4P0pgHFODBeRTccZ7UDJGaAYjHHJqMkbsmpGz1Haom4bn8KNATDHc9qcOg5pFHzHPNO+7TZY4DA9KCc0vA96B0xSEwxnn1pw5wKYBmnLjnigkUYzk0qg8Y5zSZGaOTmgBzAEDHcflWXIOXHfNaYcCs6b5pXwevNNFIuWxJtkz6mnYGc81Db58kA9jmpfY80MWwoBznpmnDjgUhz2oz6DikIXp0pCRQpNIfX5aSAMnpSgkg57Ume4HelUDrTLHc9aTJyR1o69KOoNBAc5z8vFAwOnNOUDvQOMg0FXA9QBUNwCHIqYDBGKjuR85JPBoBFcj1pwYgA00EEYHNHI+ooGTDOOnWnc/nTQQTzTgM9Dg9qAbHA8UoYE4pM5wDTgQBjH4CgDcHzEEEY74q1bTBThuec1W2gdz/APWqRJMkgnJFBBDqbrJcbiW4AFQIdw/i4NTag+XQDrjkiolIIPQc9KSB7jsgYB/H0pMgnGfrSgZ4A4xQRjk4+lWBHLIPKwPqar7j1NTyZKPjtVXjv9KB7jwRjB609QMYHao8gEY61IBnhqVxsUYx60x804nsP09aRsdutMkjQ/OOnIqQEfT/AHqYBmQkdcGnBeOaA9Ro4GPb7tJknk07GcCm7aADPNITjjNB9qQk5+lFwDnrSd+KM85owcZP+TSuBNaqC7k+lKzAN/nmmW7ZL9sr/WnNx9ab3JGEYo/GlJx9aacDg1I0IT3FAGT+tJ169qcuBxQNakmMCkY8880p46nij6daAIzweOtRtyOe9PwCBgYpGbIzQUyNuvtUseSM9+tRkEnB+7T1wv8AKgixattrsVJbgfmamvGXywO49KgtsEkY/wCBVNPlYy2MjOM+tQ9xlFiWOByaijYFmGSTU3JOc/N+tRxcEkd+tWStxzHLH58/7R9KaOcYpzYAwTTcDJx/49QVIVck5qUdc1Gvoe1OBI61LAmTIfmpBhQQMgmoVPIzxUpf5SQORxSLEbAyagZiTk/5zU2C4wQMD8KhAGcdRTRBDIMDJphxt6dKlkAEZPfpUROOetWgF4PsKVDzyKU9BmkjG5sHsKlgKRycen3ajb72ex9KkYheDz/Kmn5cD/69FytSI89ODULqe+Kmbg81CemD2pkk9uSbYAcnJpcjoabAoMHJ6k044I5oBj144pQcdaYoOMYzzS5wevNJAS8E5AzTSOKQEZOaUMDx6VIC89B1oyc4+bg9KO2RSdOaAF/9BprHK+9OGVJoGCCDTTAhOec9qGYj/wCxpxHNNz7dKoCKRvlPI6YpF64Iz606UYGT6U1CCcigkeMDgdKX7pwKTORg/jS9+KAHJ6npTsg0wk7silXJcUrlFgdcntinduTTQNp570bjgkHipAcWHbrULZDEE1Lk84qNs7vTNAPYj5PP86axG3NOPPf86UkcAdaskrPkrT8k/h0NMmY4wOKecE9e1O42AyeemacOTSdT9aXgnHehajAgHpQOTxRnI46/3qUEkgjg+lJoTJBwo/Go3POKeAQOOaYWyMjvQMbSgA0mO9OxxigBeCP71Mxzilzg88/7VOwTz1xSuBGV9KjYnfjHSpmFQv8Ae65z1qkCAY6elOBVuRSDJOaFxjihlXHryeOtKORxSrjik7ZNIkUcnmgEdTxTQ3NP7cUAKOTQPUUi4OcUUC2HkcYFZjjDPyp5rSALDHpVCcbbhwe1NFongO6PBGOamHr1FVrYkg+g61YGMZxQxi7c0uB19qQkFc0mcnB/76pCY4cYpDikB7UA5poYvQ/Shcdu9Jnn6UZwDx0osQP3UhzjPSgEE8UHpjtUssdkgcCgMTTe+R/3zQBmmK44EHjvUNzjdgd6kJwPWo5l5yaATIgB6UuBxmmk96cDkemaBkqdTTl781Huyox1NSoRjg8igA5wD0/WlOO9GMHnr/nikAHr/wB9UAdEVwf8KIsM+D9Pu0jYYjP4U9BhsDpn/wCvUEJEV/EN4J4PcVXUDB+tWLxyGQnv13VDH8wwexq1qWG33pOd2D93+VGMHBo5K5qiBsp2RPjA6VTB24I7mrbgCJwfSqgBA5/OhAKvBAFSDg9xUZye9SqQOO1JlJhzuzTGx0FPyTyaaRk8dqYMaoy3FPzyaYud2Kd1Xnv1pXJA4DZFIRhaCc8ml5OT19KLARkA+9KQB2pGI+nYUhJFFxITgAg8Yo4Bz0HpS8DjNJnnIo9Rk0HLOT6U4n8DTbVOZMnGBTm4bH0oZJETg+n/ANamdB1qQ8cDimYwfpSACQtJx0NAGOc07PvSZSY9RtAxSHBFKDxxwP5UN6HH+NSWMPp82KjHHJ7U9j3696a2O3WrAQdcd6FOB+tNB+cEcVIpyeef96ghly1APTjNNuOEC788/h9aICRgjp2ouR0GMHru+tT1Fcqr157VHHyxOfWpAAGJPTpUKkFsg8VRURwYBiOnNO4YD3pi89Kfz0PYdKBMVemDyaKaM/jTwRt4qAJEyMZ781LnauP/AB41EGA5FSspXOTgigpkTkjgnIppJx14pTnn/PHamcnkHpQSNlI9OP6VEc8n5cVKWDAZ/WmA+vr+FWtQEzgc9adESTgU3AI4p8S9Se1JlIWTkfnVcnuOaklYg4PSoycHNCC41uBUL46DmpyOfrUDYOTVjJ7YkQkZzzUi4246A/nUMGdmfwqXOelQyGKHGMD6U8cf/Y0wcmnKeME/jTJDAJ4/9CpV5yTRtAUHHWjBBqCh2cg4pPfP5UvX3pM8EigBSe1ISRyKUkH60hyRTQDRz35pnB6fSlJ6D0pDjGO5qhWIpgcHO2mRkEY70+QkLkUi4xkUBYcvJ4Oadkf3v/HqaAMU7JPNO4wUE/8AxVOBwaRefenDHHpSEifJXknf7076cUwHIyKUseMdqljDvzUb4Y54zipCSf8AaqOX73HcUhMa2aaW4+lKMnOOvb3prfd5PSrERTEYzjvzUjAbsjmo5akye/PHegoYeufSnjr14pD607IHWgTG5z70YwME0ZwKU+vpQPckRiyNjp6NUZOeKcMBcj1pCCQc0AJyelKcnikAJ5B5oLAfj23UAGSo60qkYxTWY9jinZIGe1HqAMagfKtk9KmJFQtk9TTWpTGrkc5p69KQKQeRjP8AninLz7U7DHqCASaAM0AilwCKkBKUZziko5xg0ENEnPWhSRR0FLgZx1FJhYUHkY6/1rPuARcuDV/Azg8+v/16o3bA3Tn2pplIfafxY71MDiq9sxjcgd6nU5GBTYxQcUvfmjp1FB5wPSkJhjoOvajnHHekYDOehpRjdzSuMMEnBobrT+Ka3J9aq5Ag789accdqRQetO+nalbqWNpduT6etOAOcdz0pRzx0oIDjoCP92oZz82CasDAwT3qrcgK+ex/vUvIq5DjnAp49KbuBJB608Zzkc1TGPGBg59KcnPWmDnn8acvBJPSkA85xjNKeTn/69IOeQQM0HA4PfvSYXsdC3UkcA8mkXLNgU1H3Ng84/wA/lUiEM5IPXj/61U1YiJHfMAEJGc+nSq8Wcc96lv2VZACcDnHoahiBBzlcUlYqxKQMfX0pvTGP8in44znOaYQevPIp3JZHIcxuOn86rhcdOKuBfvnrxn9aqFskk4xQmUhMDFOB7bqOSeNxoXn1ouCFpjE8Z4/+tT2JHbOKaVA5PT/ZpDEU4Iz/AN808gk9aYhGQCe3FSc5xjpVEeg0ggUhA/Kl/h46GkzyB92kmJjTkCkIBpzdie5pAQeq0wQ04AyPzpOeg/Ghh84NHSlcZNA2Gc/LjHH4cUEnOKS3YYkJ7dKUncSRSfcTGNycmgjIFDHGc/8A66ac4x8vFAxPugUoIbvSZ7ChFORjg0mFiUAcY5GeaVhjJFCtwOaC24YHH+0aVwIyO9QsOcYxUrDggnmom64NPyKYA/N16UvTimrjcSRn0qVQSTg/VqGSWInJxxx3pJGOee3aljAYAH2pJOOlJMVyEfLk9P51WB9PWpvmJINQjBGKoaY4DGcfWpXZTyOBUMZBJHTin5xwaAbs7C0oPPFNUnOKdkgYxUtgSpyoJ/8AHqnkKiLCjA4+uKgTAUDPSnFmRHGcZHeluVcYWBPHBFRg88U7lupzjimhioIKZp3IuNc4OSP++qaSRkE5pztzyajJ4ximgYoznk05Pvk57UmSTx1poIVSTTGmGdx9QaZ1GD+dPbOATu+tNPBGO9BbXUY2FyT2qN/WnngGo3GeTTQmySHIiJz3qTGenBqO3b5MHnn86eOPekQx69afkd6YCS2BT/8AdFAhVPGckU7jrzSKePb0pckjkdalvsUAPQgdf71ITjil5600gtjHOKQITq2RwT0oDkAj/wBmo3En68YpP4ck07ANJzknv/DTTjp0xyM9qdx2zxQ/I6f/AK6oSZC5JB/u9qFPoaGfg+tNUk//AGVOw9yTOBTu/NNAH+zx6Up6NSAXn/CnA8/SmEZzgU6P73PagVyfeSPcU/PGBupgcdu9OB9GxUBcDkcmo3GWwakPDMTUcrEkHr700JsF45pmcihsY+n8VIWIGfWqAhkPDH0px6gDpUcwODipMh8YDf8AAqCkwDA5zyaVcYIPNNIO7BRv/wBdPAwcdadgEz2BxS8gUMcDBprA5pAiVeehphwcf0pVGOh5oYZ7/wD66CmNOPzpeKbjqT+VKeD93mmyReuc80dOT97+9Se/5UvGcdulIBGORUbetPOTmmuBnA5FNFiduKXqKTqKTJOM0wJAOc9KN2AB1NJjI4FO5xUkDcnoTUgI4xTMDHqKXpx/49QNsepAGfypwIzgcU0daUDjNAN6CAnOAcVQuHBuH7H0rQOAc9hVG82m4LDvimgTFtzk+lWF6YxVW2bDkZzVoYPQ5pFDs9h3oORz0o5NJ6etBLQuRnJPrQODz2poxuxjpRnnmgEyQ5PGaTg8HtTQQDx2pyAtxhuadh3CnAYOfu/7NIcglTxjimjpkbc0gZJkkDJpwyRimg54xzSjGfrUB5jjz3zUF1kAAf4VIG49ajnwcGquCRXznnpinK/HApOc460qAt0BIH8XpTbNCRDtIIpVyef8imdvpUiY4A4NLcli9OOlPUnINNA7k0vI4BouJo//2Q=="/>
  <p:tag name="MMPROD_UIDATA" val="&lt;database version=&quot;10.0&quot;&gt;&lt;object type=&quot;1&quot; unique_id=&quot;10001&quot;&gt;&lt;property id=&quot;20141&quot; value=&quot;Unit 1. What's your address? Lesson 1. Part 4-5-6&quot;/&gt;&lt;property id=&quot;20142&quot; value=&quot;English teacher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giao an theo tuan\powerpoint tu lam\20-21\elearning bai chuan\quyen\anh\&quot;/&gt;&lt;property id=&quot;20224&quot; value=&quot;D:\giao an theo tuan\powerpoint tu lam\20-21\elearning bai chuan\quyen\elearning quyen&quot;/&gt;&lt;property id=&quot;20250&quot; value=&quot;0&quot;/&gt;&lt;property id=&quot;20251&quot; value=&quot;1&quot;/&gt;&lt;property id=&quot;20259&quot; value=&quot;0&quot;/&gt;&lt;property id=&quot;20263&quot; value=&quot;2&quot;/&gt;&lt;property id=&quot;20264&quot; value=&quot;1&quot;/&gt;&lt;property id=&quot;20519&quot; value=&quot;0&quot;/&gt;&lt;property id=&quot;20700&quot; value=&quot;0&quot;/&gt;&lt;object type=&quot;8&quot; unique_id=&quot;10002&quot;&gt;&lt;/object&gt;&lt;object type=&quot;2&quot; unique_id=&quot;10003&quot;&gt;&lt;object type=&quot;3&quot; unique_id=&quot;12128&quot;&gt;&lt;property id=&quot;20148&quot; value=&quot;5&quot;/&gt;&lt;property id=&quot;20300&quot; value=&quot;Slide 4 - &amp;quot;Match the questions in column A with the answers in column B.&amp;quot;&quot;/&gt;&lt;property id=&quot;20303&quot; value=&quot;LE THI HONG QUYEN&quot;/&gt;&lt;property id=&quot;20307&quot; value=&quot;257&quot;/&gt;&lt;property id=&quot;20309&quot; value=&quot;10015&quot;/&gt;&lt;/object&gt;&lt;object type=&quot;3&quot; unique_id=&quot;12221&quot;&gt;&lt;property id=&quot;20148&quot; value=&quot;5&quot;/&gt;&lt;property id=&quot;20300&quot; value=&quot;Slide 1&quot;/&gt;&lt;property id=&quot;20303&quot; value=&quot;LE THI HONG QUYEN&quot;/&gt;&lt;property id=&quot;20307&quot; value=&quot;258&quot;/&gt;&lt;property id=&quot;20309&quot; value=&quot;10015&quot;/&gt;&lt;/object&gt;&lt;object type=&quot;3&quot; unique_id=&quot;12222&quot;&gt;&lt;property id=&quot;20148&quot; value=&quot;5&quot;/&gt;&lt;property id=&quot;20300&quot; value=&quot;Slide 6 - &amp;quot;5. Read and complete.&amp;quot;&quot;/&gt;&lt;property id=&quot;20303&quot; value=&quot;LE THI HONG QUYEN&quot;/&gt;&lt;property id=&quot;20307&quot; value=&quot;259&quot;/&gt;&lt;property id=&quot;20309&quot; value=&quot;10015&quot;/&gt;&lt;/object&gt;&lt;object type=&quot;3&quot; unique_id=&quot;12371&quot;&gt;&lt;property id=&quot;20148&quot; value=&quot;5&quot;/&gt;&lt;property id=&quot;20300&quot; value=&quot;Slide 7&quot;/&gt;&lt;property id=&quot;20303&quot; value=&quot;LE THI HONG QUYEN&quot;/&gt;&lt;property id=&quot;20307&quot; value=&quot;260&quot;/&gt;&lt;property id=&quot;20309&quot; value=&quot;10015&quot;/&gt;&lt;/object&gt;&lt;object type=&quot;3&quot; unique_id=&quot;12372&quot;&gt;&lt;property id=&quot;20148&quot; value=&quot;5&quot;/&gt;&lt;property id=&quot;20300&quot; value=&quot;Slide 8&quot;/&gt;&lt;property id=&quot;20303&quot; value=&quot;LE THI HONG QUYEN&quot;/&gt;&lt;property id=&quot;20307&quot; value=&quot;261&quot;/&gt;&lt;property id=&quot;20309&quot; value=&quot;10015&quot;/&gt;&lt;/object&gt;&lt;object type=&quot;3&quot; unique_id=&quot;12373&quot;&gt;&lt;property id=&quot;20148&quot; value=&quot;5&quot;/&gt;&lt;property id=&quot;20300&quot; value=&quot;Slide 9&quot;/&gt;&lt;property id=&quot;20303&quot; value=&quot;LE THI HONG QUYEN&quot;/&gt;&lt;property id=&quot;20307&quot; value=&quot;262&quot;/&gt;&lt;property id=&quot;20309&quot; value=&quot;10015&quot;/&gt;&lt;/object&gt;&lt;object type=&quot;3&quot; unique_id=&quot;12374&quot;&gt;&lt;property id=&quot;20148&quot; value=&quot;5&quot;/&gt;&lt;property id=&quot;20300&quot; value=&quot;Slide 10&quot;/&gt;&lt;property id=&quot;20303&quot; value=&quot;LE THI HONG QUYEN&quot;/&gt;&lt;property id=&quot;20307&quot; value=&quot;263&quot;/&gt;&lt;property id=&quot;20309&quot; value=&quot;10015&quot;/&gt;&lt;/object&gt;&lt;object type=&quot;3&quot; unique_id=&quot;12375&quot;&gt;&lt;property id=&quot;20148&quot; value=&quot;5&quot;/&gt;&lt;property id=&quot;20300&quot; value=&quot;Slide 11&quot;/&gt;&lt;property id=&quot;20303&quot; value=&quot;LE THI HONG QUYEN&quot;/&gt;&lt;property id=&quot;20307&quot; value=&quot;264&quot;/&gt;&lt;property id=&quot;20309&quot; value=&quot;10015&quot;/&gt;&lt;/object&gt;&lt;object type=&quot;3&quot; unique_id=&quot;12376&quot;&gt;&lt;property id=&quot;20148&quot; value=&quot;5&quot;/&gt;&lt;property id=&quot;20300&quot; value=&quot;Slide 12&quot;/&gt;&lt;property id=&quot;20303&quot; value=&quot;LE THI HONG QUYEN&quot;/&gt;&lt;property id=&quot;20307&quot; value=&quot;265&quot;/&gt;&lt;property id=&quot;20309&quot; value=&quot;10015&quot;/&gt;&lt;/object&gt;&lt;object type=&quot;3&quot; unique_id=&quot;12377&quot;&gt;&lt;property id=&quot;20148&quot; value=&quot;5&quot;/&gt;&lt;property id=&quot;20300&quot; value=&quot;Slide 13&quot;/&gt;&lt;property id=&quot;20303&quot; value=&quot;LE THI HONG QUYEN&quot;/&gt;&lt;property id=&quot;20307&quot; value=&quot;266&quot;/&gt;&lt;property id=&quot;20309&quot; value=&quot;10015&quot;/&gt;&lt;/object&gt;&lt;object type=&quot;3&quot; unique_id=&quot;12378&quot;&gt;&lt;property id=&quot;20148&quot; value=&quot;5&quot;/&gt;&lt;property id=&quot;20300&quot; value=&quot;Slide 14&quot;/&gt;&lt;property id=&quot;20303&quot; value=&quot;LE THI HONG QUYEN&quot;/&gt;&lt;property id=&quot;20307&quot; value=&quot;267&quot;/&gt;&lt;property id=&quot;20309&quot; value=&quot;10015&quot;/&gt;&lt;/object&gt;&lt;object type=&quot;3&quot; unique_id=&quot;12436&quot;&gt;&lt;property id=&quot;20148&quot; value=&quot;5&quot;/&gt;&lt;property id=&quot;20300&quot; value=&quot;Slide 15&quot;/&gt;&lt;property id=&quot;20303&quot; value=&quot;LE THI HONG QUYEN&quot;/&gt;&lt;property id=&quot;20307&quot; value=&quot;268&quot;/&gt;&lt;property id=&quot;20309&quot; value=&quot;10015&quot;/&gt;&lt;/object&gt;&lt;object type=&quot;3&quot; unique_id=&quot;12553&quot;&gt;&lt;property id=&quot;20148&quot; value=&quot;5&quot;/&gt;&lt;property id=&quot;20300&quot; value=&quot;Slide 5 - &amp;quot;4. Listen and complete&amp;quot;&quot;/&gt;&lt;property id=&quot;20303&quot; value=&quot;LE THI HONG QUYEN&quot;/&gt;&lt;property id=&quot;20307&quot; value=&quot;270&quot;/&gt;&lt;property id=&quot;20309&quot; value=&quot;10015&quot;/&gt;&lt;/object&gt;&lt;object type=&quot;3&quot; unique_id=&quot;12619&quot;&gt;&lt;property id=&quot;20148&quot; value=&quot;5&quot;/&gt;&lt;property id=&quot;20300&quot; value=&quot;Slide 2&quot;/&gt;&lt;property id=&quot;20303&quot; value=&quot;LE THI HONG QUYEN&quot;/&gt;&lt;property id=&quot;20307&quot; value=&quot;271&quot;/&gt;&lt;property id=&quot;20309&quot; value=&quot;10015&quot;/&gt;&lt;/object&gt;&lt;object type=&quot;3&quot; unique_id=&quot;12977&quot;&gt;&lt;property id=&quot;20148&quot; value=&quot;5&quot;/&gt;&lt;property id=&quot;20300&quot; value=&quot;Slide 3&quot;/&gt;&lt;property id=&quot;20303&quot; value=&quot;LE THI HONG QUYEN&quot;/&gt;&lt;property id=&quot;20307&quot; value=&quot;272&quot;/&gt;&lt;property id=&quot;20309&quot; value=&quot;10015&quot;/&gt;&lt;/object&gt;&lt;/object&gt;&lt;object type=&quot;4&quot; unique_id=&quot;10012&quot;&gt;&lt;object type=&quot;5&quot; unique_id=&quot;10015&quot;&gt;&lt;property id=&quot;20000&quot; value=&quot;0&quot;/&gt;&lt;property id=&quot;20149&quot; value=&quot;LE THI HONG QUYEN&quot;/&gt;&lt;property id=&quot;20150&quot; value=&quot;Giáo viên&quot;/&gt;&lt;property id=&quot;20151&quot; value=&quot;P_20180824_103705_NT_1_2_1.jpg&quot;/&gt;&lt;property id=&quot;20153&quot; value=&quot;th.yt.lthquyen@dongtrieu.edu.vn&quot;/&gt;&lt;property id=&quot;20155&quot; value=&quot;English Teacher&amp;#x0D;&amp;#x0A;&quot;/&gt;&lt;property id=&quot;20159&quot; value=&quot;logo.jpg&quot;/&gt;&lt;/object&gt;&lt;/object&gt;&lt;object type=&quot;10&quot; unique_id=&quot;10013&quot;&gt;&lt;object type=&quot;11&quot; unique_id=&quot;10014&quot;&gt;&lt;property id=&quot;20180&quot; value=&quot;1&quot;/&gt;&lt;property id=&quot;20181&quot; value=&quot;1&quot;/&gt;&lt;property id=&quot;20183&quot; value=&quot;1&quot;/&gt;&lt;/object&gt;&lt;object type=&quot;12&quot; unique_id=&quot;10017&quot;&gt;&lt;/object&gt;&lt;/object&gt;&lt;/object&gt;&lt;/database&gt;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2Rjg0ODgiLz4NCgkJPHVpY29sb3IgbmFtZT0iZ2xvdyIgdmFsdWU9IjB4NjA5NzczIi8+DQoJCTx1aWNvbG9yIG5hbWU9InRleHQiIHZhbHVlPSIweEZGRkZGRiIvPg0KCQk8dWljb2xvciBuYW1lPSJsaWdodCIgdmFsdWU9IjB4NEU1RDYwIi8+DQoJCTx1aWNvbG9yIG5hbWU9InNoYWRvdyIgdmFsdWU9IjB4MDAwMDAwIi8+DQoJCTx1aWNvbG9yIG5hbWU9ImJhY2tncm91bmQiIHZhbHVlPSIweDcyNzk3MS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+DQoJCTx1aXRleHQgbmFtZT0iVEFCX05PVEVTIiB2YWx1ZT0iTm90ZXMiLz4NCgkJPHVpdGV4dCBuYW1lPSJUQUJfU0VBUkNIIiB2YWx1ZT0iU2VhcmNoIi8+DQoJCTx1aXRleHQgbmFtZT0iU0xJREVfSEVBRElORyIgdmFsdWU9IlNsaWRlIFRpdGxlIi8+DQoJCTx1aXRleHQgbmFtZT0iRFVSQVRJT05fSEVBRElORyIgdmFsdWU9IkR1cmF0aW9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x1aXRleHQgbmFtZT0iQ09VUlNFX1NUQVRVUyIgdmFsdWU9IlN0YXR1cyBkbyBtw7NkdWxvIi8+DQoJCTx1aXRleHQgbmFtZT0iUEFTU0VEX1NUUklORyIgdmFsdWU9IkFwcm92YWRvIi8+DQoJCTx1aXRleHQgbmFtZT0iRkFJTEVEX1NUUklORyIgdmFsdWU9IlJlcHJvdmFkby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JPGxhbmd1YWdlIGlkPSJ0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F5dCAlbiIvPg0KCQk8IS0tIHN1YnN0aXR1dGlvbjogJW4gPT0gc2xpZGUgbnVtYmVyIC0tPg0KCQk8IS0tIHN1YnN0aXR1dGlvbjogJXQgPT0gdG90YWwgc2xpZGUgY291bnQgLS0+DQoJCTx1aXRleHQgbmFtZT0iU0NSVUJCQVJTVEFUVVNfU0xJREVJTkZPIiB2YWx1ZT0iU2xheXQgJW4gLyAldCB8ICIvPg0KCQk8dWl0ZXh0IG5hbWU9IlNDUlVCQkFSU1RBVFVTX1NUT1BQRUQiIHZhbHVlPSJEdXJkdXJ1bGR1Ii8+DQoJCTx1aXRleHQgbmFtZT0iU0NSVUJCQVJTVEFUVVNfUExBWUlORyIgdmFsdWU9Ik95bmF0xLFsxLF5b3IiLz4NCgkJPHVpdGV4dCBuYW1lPSJTQ1JVQkJBUlNUQVRVU19OT0FVRElPIiB2YWx1ZT0iU2VzIFlvayIvPg0KCQk8dWl0ZXh0IG5hbWU9IlNDUlVCQkFSU1RBVFVTX1ZJRFBMQVlJTkciIHZhbHVlPSJWaWRlbyBPeW5hdMSxbMSxeW9yIi8+DQoJCTx1aXRleHQgbmFtZT0iU0NSVUJCQVJTVEFUVVNfTE9BRElORyIgdmFsdWU9IlnDvGtsZW5peW9yIi8+DQoJCTx1aXRleHQgbmFtZT0iU0NSVUJCQVJTVEFUVVNfQlVGRkVSSU5HIiB2YWx1ZT0iQXJhYmVsbGXEn2UgQWzEsW7EsXlvciIvPg0KCQk8dWl0ZXh0IG5hbWU9IlNDUlVCQkFSU1RBVFVTX1FVRVNUSU9OIiB2YWx1ZT0iU29ydXl1IFlhbsSxdGxhIi8+DQoJCTx1aXRleHQgbmFtZT0iU0NSVUJCQVJTVEFUVVNfUkVWSUVXUVVJWiIgdmFsdWU9IlPEsW5hdiDEsG5jZWxlbml5b3IiLz4NCgkJPCEtLSBzdWJzdGl0dXRpb246ICVtID09IG1pbnV0ZXMgcmVtYWluaW5nIC0tPg0KCQk8IS0tIHN1YnN0aXR1dGlvbjogJXMgPT0gc2Vjb25kcyByZW1haW5pbmcgLS0+DQoJCTx1aXRleHQgbmFtZT0iRUxBUFNFRCIgdmFsdWU9IiVtIERha2lrYSAlcyBTYW5peWUgS2FsZMSxIi8+DQoJCTx1aXRleHQgbmFtZT0iTk9URk9VTkQiIHZhbHVlPSJIZXJoYW5naSBCaXIgxZ5leSBCdWx1bm1hZMSxIi8+DQoJCTx1aXRleHQgbmFtZT0iQVRUQUNITUVOVFMiIHZhbHVlPSJFa2xlci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sSwcnRpYmF0Ii8+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PC9sYW5ndWFnZT4NCjwvY29uZmlndXJhdGlvbj4NCg==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3"/>
  <p:tag name="MMPROD_SCALEOPERATION" val="1"/>
  <p:tag name="MMPROD_ID" val="10044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45&quot;&gt;&lt;object type=&quot;10030&quot; unique_id=&quot;10046&quot;&gt;&lt;property id=&quot;10088&quot; value=&quot;1&quot;/&gt;&lt;property id=&quot;10176&quot; value=&quot;from&quot;/&gt;&lt;/object&gt;&lt;object type=&quot;10030&quot; unique_id=&quot;10047&quot;&gt;&lt;property id=&quot;10088&quot; value=&quot;0&quot;/&gt;&lt;property id=&quot;10176&quot; value=&quot;lives&quot;/&gt;&lt;/object&gt;&lt;object type=&quot;10030&quot; unique_id=&quot;10048&quot;&gt;&lt;property id=&quot;10088&quot; value=&quot;0&quot;/&gt;&lt;property id=&quot;10176&quot; value=&quot;name&quot;/&gt;&lt;/object&gt;&lt;/object&gt;"/>
  <p:tag name="MMPROD_SEGMEN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6.P6.1.mp3"/>
  <p:tag name="PPSNARRATION" val="5,642661929,D:\giao an theo tuan\powerpoint tu lam\20-21\elearning bai chuan\quyen\bai thi_pptx\Media.ppcx"/>
  <p:tag name="HTML_SHAPEINFO" val="&lt;SlideThumbPath val=&quot;Slide7.PNG&quot;/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32E2989D-D85A-4BFF-8470-36E2AFF43DFD}_7.png&quot;/&gt;&lt;left val=&quot;100&quot;/&gt;&lt;top val=&quot;9&quot;/&gt;&lt;width val=&quot;519&quot;/&gt;&lt;height val=&quot;102&quot;/&gt;&lt;hasText val=&quot;1&quot;/&gt;&lt;/Image&gt;&lt;/ThreeDShape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963B0C5D-1D22-437E-989F-00A7B445A71D}_7.png&quot;/&gt;&lt;left val=&quot;36&quot;/&gt;&lt;top val=&quot;81&quot;/&gt;&lt;width val=&quot;230&quot;/&gt;&lt;height val=&quot;51&quot;/&gt;&lt;hasText val=&quot;1&quot;/&gt;&lt;/Image&gt;&lt;/ThreeDShape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7.ca bai hat.mp3"/>
  <p:tag name="PPSNARRATION" val="6,642661929,D:\giao an theo tuan\powerpoint tu lam\20-21\elearning bai chuan\quyen\bai thi_pptx\Media.ppcx"/>
  <p:tag name="HTML_SHAPEINFO" val="&lt;SlideThumbPath val=&quot;Slide8.PNG&quot;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2C1ED6F-5E07-47B5-B6C9-66002F83897E}_8.png&quot;/&gt;&lt;left val=&quot;36&quot;/&gt;&lt;top val=&quot;81&quot;/&gt;&lt;width val=&quot;230&quot;/&gt;&lt;height val=&quot;51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F151482D-A632-47C5-AEC5-F4A00110B14E}_8.png&quot;/&gt;&lt;left val=&quot;100&quot;/&gt;&lt;top val=&quot;9&quot;/&gt;&lt;width val=&quot;519&quot;/&gt;&lt;height val=&quot;102&quot;/&gt;&lt;hasText val=&quot;1&quot;/&gt;&lt;/Image&gt;&lt;/ThreeDShape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1 bai hat.mp3"/>
  <p:tag name="PPSNARRATION" val="7,642661929,D:\giao an theo tuan\powerpoint tu lam\20-21\elearning bai chuan\quyen\bai thi_pptx\Media.ppcx"/>
  <p:tag name="HTML_SHAPEINFO" val="&lt;SlideThumbPath val=&quot;Slide9.PNG&quot;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38FB49D6-0D62-4EA7-8C68-1F6398535559}_9.png&quot;/&gt;&lt;left val=&quot;36&quot;/&gt;&lt;top val=&quot;54&quot;/&gt;&lt;width val=&quot;230&quot;/&gt;&lt;height val=&quot;51&quot;/&gt;&lt;hasText val=&quot;1&quot;/&gt;&lt;/Image&gt;&lt;/ThreeDShape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34&quot;/&gt;&lt;lineCharCount val=&quot;55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A4977E63-CB25-4C81-91C9-86974D47162A}_9.png&quot;/&gt;&lt;left val=&quot;77&quot;/&gt;&lt;top val=&quot;163&quot;/&gt;&lt;width val=&quot;576&quot;/&gt;&lt;height val=&quot;128&quot;/&gt;&lt;hasText val=&quot;1&quot;/&gt;&lt;/Image&gt;&lt;/ThreeDShape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2 bai hat.mp3"/>
  <p:tag name="PPSNARRATION" val="8,642661929,D:\giao an theo tuan\powerpoint tu lam\20-21\elearning bai chuan\quyen\bai thi_pptx\Media.ppcx"/>
  <p:tag name="HTML_SHAPEINFO" val="&lt;SlideThumbPath val=&quot;Slide10.PNG&quot;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54BB03C2-2617-4A04-8F49-E25AA8190E91}_10.png&quot;/&gt;&lt;left val=&quot;36&quot;/&gt;&lt;top val=&quot;54&quot;/&gt;&lt;width val=&quot;230&quot;/&gt;&lt;height val=&quot;51&quot;/&gt;&lt;hasText val=&quot;1&quot;/&gt;&lt;/Image&gt;&lt;/ThreeDShape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37&quot;/&gt;&lt;lineCharCount val=&quot;55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01BA8386-E0B3-43E7-919D-CCC0A6A4A81C}_10.png&quot;/&gt;&lt;left val=&quot;59&quot;/&gt;&lt;top val=&quot;157&quot;/&gt;&lt;width val=&quot;576&quot;/&gt;&lt;height val=&quot;128&quot;/&gt;&lt;hasText val=&quot;1&quot;/&gt;&lt;/Image&gt;&lt;/ThreeDShape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3 bai hat.mp3"/>
  <p:tag name="PPSNARRATION" val="9,642661929,D:\giao an theo tuan\powerpoint tu lam\20-21\elearning bai chuan\quyen\bai thi_pptx\Media.ppcx"/>
  <p:tag name="HTML_SHAPEINFO" val="&lt;SlideThumbPath val=&quot;Slide11.PNG&quot;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42&quot;/&gt;&lt;lineCharCount val=&quot;34&quot;/&gt;&lt;lineCharCount val=&quot;41&quot;/&gt;&lt;lineCharCount val=&quot;42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61BCBA05-9E94-4B91-B1B1-7D2D8110B64E}_11.png&quot;/&gt;&lt;left val=&quot;65&quot;/&gt;&lt;top val=&quot;151&quot;/&gt;&lt;width val=&quot;576&quot;/&gt;&lt;height val=&quot;157&quot;/&gt;&lt;hasText val=&quot;1&quot;/&gt;&lt;/Image&gt;&lt;/ThreeDShape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EC3CFF33-9B33-4CD3-9578-6024E279D0AB}_11.png&quot;/&gt;&lt;left val=&quot;36&quot;/&gt;&lt;top val=&quot;54&quot;/&gt;&lt;width val=&quot;230&quot;/&gt;&lt;height val=&quot;51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8.listen a gain.mp3"/>
  <p:tag name="PPSNARRATION" val="10,642661929,D:\giao an theo tuan\powerpoint tu lam\20-21\elearning bai chuan\quyen\bai thi_pptx\Media.ppcx"/>
  <p:tag name="HTML_SHAPEINFO" val="&lt;SlideThumbPath val=&quot;Slide12.PNG&quot;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1FEC7040-4195-4999-9D44-7BF676968483}_12.png&quot;/&gt;&lt;left val=&quot;36&quot;/&gt;&lt;top val=&quot;54&quot;/&gt;&lt;width val=&quot;230&quot;/&gt;&lt;height val=&quot;51&quot;/&gt;&lt;hasText val=&quot;1&quot;/&gt;&lt;/Image&gt;&lt;/ThreeDShape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ko loi.mp3"/>
  <p:tag name="PPSNARRATION" val="11,642661929,D:\giao an theo tuan\powerpoint tu lam\20-21\elearning bai chuan\quyen\bai thi_pptx\Media.ppcx"/>
  <p:tag name="HTML_SHAPEINFO" val="&lt;SlideThumbPath val=&quot;Slide13.PNG&quot;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2525F0EC-1C74-434D-B14F-BA7D6CB437D9}_13.png&quot;/&gt;&lt;left val=&quot;36&quot;/&gt;&lt;top val=&quot;54&quot;/&gt;&lt;width val=&quot;230&quot;/&gt;&lt;height val=&quot;51&quot;/&gt;&lt;hasText val=&quot;1&quot;/&gt;&lt;/Image&gt;&lt;/ThreeDShape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4.PNG&quot;/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6601B1B-5206-4137-95E0-D34BE0EFCB99}_14.png&quot;/&gt;&lt;left val=&quot;41&quot;/&gt;&lt;top val=&quot;337&quot;/&gt;&lt;width val=&quot;232&quot;/&gt;&lt;height val=&quot;59&quot;/&gt;&lt;hasText val=&quot;1&quot;/&gt;&lt;/Image&gt;&lt;/ThreeDShape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42469271-4C38-465D-8CAE-BC263D3255E5}_14.png&quot;/&gt;&lt;left val=&quot;83&quot;/&gt;&lt;top val=&quot;7&quot;/&gt;&lt;width val=&quot;519&quot;/&gt;&lt;height val=&quot;105&quot;/&gt;&lt;hasText val=&quot;1&quot;/&gt;&lt;/Image&gt;&lt;/ThreeDShape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3&quot;/&gt;&lt;lineCharCount val=&quot;1&quot;/&gt;&lt;lineCharCount val=&quot;56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2088C87C-78AC-4F01-9FAF-3BE955BAD7C3}_14.png&quot;/&gt;&lt;left val=&quot;43&quot;/&gt;&lt;top val=&quot;106&quot;/&gt;&lt;width val=&quot;628&quot;/&gt;&lt;height val=&quot;127&quot;/&gt;&lt;hasText val=&quot;1&quot;/&gt;&lt;/Image&gt;&lt;/ThreeDShape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2&quot;/&gt;&lt;lineCharCount val=&quot;1&quot;/&gt;&lt;lineCharCount val=&quot;46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C4B89198-78FB-4852-9B7D-477848334A57}_14.png&quot;/&gt;&lt;left val=&quot;45&quot;/&gt;&lt;top val=&quot;222&quot;/&gt;&lt;width val=&quot;543&quot;/&gt;&lt;height val=&quot;127&quot;/&gt;&lt;hasText val=&quot;1&quot;/&gt;&lt;/Image&gt;&lt;/ThreeDShape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5.PNG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0&quot;/&gt;&lt;lineCharCount val=&quot;17&quot;/&gt;&lt;/TableIndex&gt;&lt;/ShapeTextInfo&gt;"/>
  <p:tag name="PRESENTER_SHAPEINFO" val="&lt;ThreeDShapeInfo&gt;&lt;uuid val=&quot;{BDDE4B76-C96F-4FAF-97E0-2D7FFC107277}&quot;/&gt;&lt;isInvalidForFieldText val=&quot;0&quot;/&gt;&lt;Image&gt;&lt;filename val=&quot;C:\Users\ADMINI~1\AppData\Local\Temp\PR\data\asimages\{BDDE4B76-C96F-4FAF-97E0-2D7FFC107277}_15.png&quot;/&gt;&lt;left val=&quot;29&quot;/&gt;&lt;top val=&quot;167&quot;/&gt;&lt;width val=&quot;659&quot;/&gt;&lt;height val=&quot;124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.PNG&quot;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0&quot;/&gt;&lt;lineCharCount val=&quot;24&quot;/&gt;&lt;lineCharCount val=&quot;53&quot;/&gt;&lt;lineCharCount val=&quot;17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B397DA7F-BE35-4CC3-9B5E-2D25826CADC5}_1.png&quot;/&gt;&lt;left val=&quot;26&quot;/&gt;&lt;top val=&quot;-7&quot;/&gt;&lt;width val=&quot;720&quot;/&gt;&lt;height val=&quot;186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2&quot;/&gt;&lt;lineCharCount val=&quot;2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C7100467-E994-48A3-A8E4-49CE0D2B49AE}_1.png&quot;/&gt;&lt;left val=&quot;0&quot;/&gt;&lt;top val=&quot;173&quot;/&gt;&lt;width val=&quot;720&quot;/&gt;&lt;height val=&quot;80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2&quot;/&gt;&lt;lineCharCount val=&quot;42&quot;/&gt;&lt;lineCharCount val=&quot;35&quot;/&gt;&lt;lineCharCount val=&quot;44&quot;/&gt;&lt;lineCharCount val=&quot;33&quot;/&gt;&lt;lineCharCount val=&quot;38&quot;/&gt;&lt;lineCharCount val=&quot;4&quot;/&gt;&lt;lineCharCount val=&quot;18&quot;/&gt;&lt;lineCharCount val=&quot;21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68755A7F-1F2E-442A-B31D-309A51BD2250}_1.png&quot;/&gt;&lt;left val=&quot;-8&quot;/&gt;&lt;top val=&quot;273&quot;/&gt;&lt;width val=&quot;721&quot;/&gt;&lt;height val=&quot;288&quot;/&gt;&lt;hasText val=&quot;1&quot;/&gt;&lt;/Image&gt;&lt;/ThreeDShape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1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E017A23-1100-4826-B0FD-15FE25F40B17}_1.png&quot;/&gt;&lt;left val=&quot;204&quot;/&gt;&lt;top val=&quot;236&quot;/&gt;&lt;width val=&quot;284&quot;/&gt;&lt;height val=&quot;62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.PNG&quot;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9&quot;/&gt;&lt;lineCharCount val=&quot;52&quot;/&gt;&lt;lineCharCount val=&quot;47&quot;/&gt;&lt;lineCharCount val=&quot;49&quot;/&gt;&lt;lineCharCount val=&quot;52&quot;/&gt;&lt;lineCharCount val=&quot;25&quot;/&gt;&lt;lineCharCount val=&quot;28&quot;/&gt;&lt;lineCharCount val=&quot;21&quot;/&gt;&lt;lineCharCount val=&quot;42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D7DD355-6512-45DC-9B08-D2E5FADF9DBD}_2.png&quot;/&gt;&lt;left val=&quot;25&quot;/&gt;&lt;top val=&quot;90&quot;/&gt;&lt;width val=&quot;656&quot;/&gt;&lt;height val=&quot;328&quot;/&gt;&lt;hasText val=&quot;1&quot;/&gt;&lt;/Image&gt;&lt;/ThreeDShape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esktop\quyen\elearning\warm up.mp3"/>
  <p:tag name="PPSNARRATION" val="1,642661929,D:\giao an theo tuan\powerpoint tu lam\20-21\elearning bai chuan\quyen\bai thi_pptx\Media.ppcx"/>
  <p:tag name="HTML_SHAPEINFO" val="&lt;SlideThumbPath val=&quot;Slide3.PNG&quot;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57]]&gt;&lt;/SlideID&gt;&lt;/ChangeData&gt;"/>
  <p:tag name="MMPROD_PASSDATA" val="&lt;object type=&quot;10050&quot; unique_id=&quot;10017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18&quot;&gt;&lt;property id=&quot;10020&quot; value=&quot;2&quot;/&gt;&lt;property id=&quot;10102&quot; value=&quot;1&quot;/&gt;&lt;property id=&quot;10191&quot; value=&quot;-1&quot;/&gt;&lt;/object&gt;"/>
  <p:tag name="MMPROD_ID" val="10015"/>
  <p:tag name="MMPROD_TYPE" val="10016"/>
  <p:tag name="MMPROD_DATA" val="&lt;property id=&quot;10026&quot; value=&quot;0&quot;/&gt;&lt;property id=&quot;10027&quot; value=&quot;Interaction10015&quot;/&gt;&lt;property id=&quot;10028&quot; value=&quot;0&quot;/&gt;&lt;property id=&quot;10070&quot; value=&quot;Match 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2.match.mp3"/>
  <p:tag name="PPSNARRATION" val="2,642661929,D:\giao an theo tuan\powerpoint tu lam\20-21\elearning bai chuan\quyen\bai thi_pptx\Media.ppcx"/>
  <p:tag name="HTML_SHAPEINFO" val="&lt;SlideThumbPath val=&quot;Slide4.PNG&quot;/&gt;"/>
  <p:tag name="MMPROD_ANSWERCOUNT" val="4"/>
  <p:tag name="MMPROD_ITEMCOUNT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15"/>
  <p:tag name="MMPROD_ABSOLUTEPOSITIONID" val="100"/>
  <p:tag name="MMPROD_LASTVALUES" val="&lt;ChangeData&gt;&lt;Text&gt;&lt;![CDATA[Match the questions in column A with the answers in column B.]]&gt;&lt;/Text&gt;&lt;FontSize&gt;&lt;![CDATA[37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9&quot;/&gt;&lt;lineCharCount val=&quot;12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7C814F02-625F-47FE-93A2-A561015C943A}_4.png&quot;/&gt;&lt;left val=&quot;33&quot;/&gt;&lt;top val=&quot;21&quot;/&gt;&lt;width val=&quot;661&quot;/&gt;&lt;height val=&quot;96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olumn 1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3090&quot;/&gt;&lt;isInvalidForFieldText val=&quot;0&quot;/&gt;&lt;Image&gt;&lt;filename val=&quot;C:\Users\ADMINI~1\AppData\Local\Temp\PR\data\asimages\{06AAF2D7-46A3-4910-B436-243E7FBA4C51}_4.png&quot;/&gt;&lt;left val=&quot;84&quot;/&gt;&lt;top val=&quot;113&quot;/&gt;&lt;width val=&quot;161&quot;/&gt;&lt;height val=&quot;60&quot;/&gt;&lt;hasText val=&quot;1&quot;/&gt;&lt;/Image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olumn 2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30910&quot;/&gt;&lt;isInvalidForFieldText val=&quot;0&quot;/&gt;&lt;Image&gt;&lt;filename val=&quot;C:\Users\ADMINI~1\AppData\Local\Temp\PR\data\asimages\{0626D8D8-75A0-47D6-8B72-F022EF3E6A6A}_4.png&quot;/&gt;&lt;left val=&quot;415&quot;/&gt;&lt;top val=&quot;113&quot;/&gt;&lt;width val=&quot;170&quot;/&gt;&lt;height val=&quot;60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65.2375]]&gt;&lt;/Top&gt;&lt;/ChangeData&gt;"/>
  <p:tag name="MMPROD_ABSOLUTEPOSITIONID" val="4001"/>
  <p:tag name="MMPROD_ID" val="10020"/>
  <p:tag name="MMPROD_TYPE" val="10023"/>
  <p:tag name="MMPROD_DATA" val="&lt;property id=&quot;10193&quot; value=&quot;A&quot;/&gt;&lt;property id=&quot;10199&quot; value=&quot;0&quot;/&gt;"/>
  <p:tag name="MMPROD_COLLECTIONCONTAINERID" val="10016"/>
  <p:tag name="MMPROD_PARENTID" val="10015"/>
  <p:tag name="HTML_SHAPEINFO" val="&lt;ThreeDShapeInfo&gt;&lt;uuid val=&quot;4001&quot;/&gt;&lt;isInvalidForFieldText val=&quot;0&quot;/&gt;&lt;Image&gt;&lt;filename val=&quot;C:\Users\ADMINI~1\AppData\Local\Temp\PR\data\asimages\{E8568CF4-E520-495D-957A-EFA3408F6FE1}_4.png&quot;/&gt;&lt;left val=&quot;362&quot;/&gt;&lt;top val=&quot;156&quot;/&gt;&lt;width val=&quot;320&quot;/&gt;&lt;height val=&quot;60&quot;/&gt;&lt;hasText val=&quot;1&quot;/&gt;&lt;/Image&gt;&lt;/ThreeDShape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12.4375]]&gt;&lt;/Top&gt;&lt;/ChangeData&gt;"/>
  <p:tag name="MMPROD_ABSOLUTEPOSITIONID" val="4002"/>
  <p:tag name="MMPROD_ID" val="10021"/>
  <p:tag name="MMPROD_TYPE" val="10023"/>
  <p:tag name="MMPROD_DATA" val="&lt;property id=&quot;10193&quot; value=&quot;B&quot;/&gt;&lt;property id=&quot;10199&quot; value=&quot;0&quot;/&gt;"/>
  <p:tag name="MMPROD_COLLECTIONCONTAINERID" val="10016"/>
  <p:tag name="MMPROD_PARENTID" val="10015"/>
  <p:tag name="HTML_SHAPEINFO" val="&lt;ThreeDShapeInfo&gt;&lt;uuid val=&quot;4002&quot;/&gt;&lt;isInvalidForFieldText val=&quot;0&quot;/&gt;&lt;Image&gt;&lt;filename val=&quot;C:\Users\ADMINI~1\AppData\Local\Temp\PR\data\asimages\{96FAE6B2-8BF7-4182-AA9D-CE08FFF68654}_4.png&quot;/&gt;&lt;left val=&quot;362&quot;/&gt;&lt;top val=&quot;203&quot;/&gt;&lt;width val=&quot;321&quot;/&gt;&lt;height val=&quot;59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59.6375]]&gt;&lt;/Top&gt;&lt;/ChangeData&gt;"/>
  <p:tag name="MMPROD_ABSOLUTEPOSITIONID" val="4003"/>
  <p:tag name="MMPROD_ID" val="10022"/>
  <p:tag name="MMPROD_TYPE" val="10023"/>
  <p:tag name="MMPROD_DATA" val="&lt;property id=&quot;10193&quot; value=&quot;C&quot;/&gt;&lt;property id=&quot;10199&quot; value=&quot;0&quot;/&gt;"/>
  <p:tag name="MMPROD_COLLECTIONCONTAINERID" val="10016"/>
  <p:tag name="MMPROD_PARENTID" val="10015"/>
  <p:tag name="HTML_SHAPEINFO" val="&lt;ThreeDShapeInfo&gt;&lt;uuid val=&quot;4003&quot;/&gt;&lt;isInvalidForFieldText val=&quot;0&quot;/&gt;&lt;Image&gt;&lt;filename val=&quot;C:\Users\ADMINI~1\AppData\Local\Temp\PR\data\asimages\{619DE0DC-CDA9-4637-8069-704D0FBBE244}_4.png&quot;/&gt;&lt;left val=&quot;362&quot;/&gt;&lt;top val=&quot;250&quot;/&gt;&lt;width val=&quot;322&quot;/&gt;&lt;height val=&quot;60&quot;/&gt;&lt;hasText val=&quot;1&quot;/&gt;&lt;/Image&gt;&lt;/ThreeDShape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306.8375]]&gt;&lt;/Top&gt;&lt;/ChangeData&gt;"/>
  <p:tag name="MMPROD_ABSOLUTEPOSITIONID" val="4004"/>
  <p:tag name="MMPROD_ID" val="10023"/>
  <p:tag name="MMPROD_TYPE" val="10023"/>
  <p:tag name="MMPROD_DATA" val="&lt;property id=&quot;10193&quot; value=&quot;D&quot;/&gt;&lt;property id=&quot;10199&quot; value=&quot;0&quot;/&gt;"/>
  <p:tag name="MMPROD_COLLECTIONCONTAINERID" val="10016"/>
  <p:tag name="MMPROD_PARENTID" val="10015"/>
  <p:tag name="HTML_SHAPEINFO" val="&lt;ThreeDShapeInfo&gt;&lt;uuid val=&quot;4004&quot;/&gt;&lt;isInvalidForFieldText val=&quot;0&quot;/&gt;&lt;Image&gt;&lt;filename val=&quot;C:\Users\ADMINI~1\AppData\Local\Temp\PR\data\asimages\{1EDA1F0B-5B4F-404A-BA0B-4F8DB35C92A8}_4.png&quot;/&gt;&lt;left val=&quot;362&quot;/&gt;&lt;top val=&quot;297&quot;/&gt;&lt;width val=&quot;349&quot;/&gt;&lt;height val=&quot;60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5]]&gt;&lt;/Top&gt;&lt;/ChangeData&gt;"/>
  <p:tag name="MMPROD_ABSOLUTEPOSITIONID" val="3001"/>
  <p:tag name="MMPROD_ID" val="10024"/>
  <p:tag name="MMPROD_TYPE" val="10028"/>
  <p:tag name="MMPROD_COLLECTIONCONTAINERID" val="10019"/>
  <p:tag name="MMPROD_PARENTID" val="10015"/>
  <p:tag name="HTML_AUTOSHAPE_INFO" val="&lt;ThreeDShapeInfo&gt;&lt;uuid val=&quot;3001&quot;/&gt;&lt;isInvalidForFieldText val=&quot;0&quot;/&gt;&lt;hasMultipleQuizShape val=&quot;1&quot;/&gt;&lt;Image&gt;&lt;filename val=&quot;C:\Users\ADMINI~1\AppData\Local\Temp\PR\data\asimages\{023E8927-3DB6-484E-874F-97B5945BEAF6}_4.png&quot;/&gt;&lt;left val=&quot;34&quot;/&gt;&lt;top val=&quot;164&quot;/&gt;&lt;width val=&quot;43&quot;/&gt;&lt;height val=&quot;36&quot;/&gt;&lt;hasText val=&quot;1&quot;/&gt;&lt;/Image&gt;&lt;Image&gt;&lt;filename val=&quot;C:\Users\ADMINI~1\AppData\Local\Temp\PR\data\asimages\{52937D5E-4341-4CD9-8034-5DF347AAE1D5}_4.png&quot;/&gt;&lt;left val=&quot;72&quot;/&gt;&lt;top val=&quot;156&quot;/&gt;&lt;width val=&quot;291&quot;/&gt;&lt;height val=&quot;60&quot;/&gt;&lt;hasText val=&quot;1&quot;/&gt;&lt;/Image&gt;&lt;/ThreeDShape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2.8375]]&gt;&lt;/Top&gt;&lt;/ChangeData&gt;"/>
  <p:tag name="MMPROD_ABSOLUTEPOSITIONID" val="3002"/>
  <p:tag name="MMPROD_ID" val="10025"/>
  <p:tag name="MMPROD_TYPE" val="10028"/>
  <p:tag name="MMPROD_COLLECTIONCONTAINERID" val="10019"/>
  <p:tag name="MMPROD_PARENTID" val="10015"/>
  <p:tag name="HTML_AUTOSHAPE_INFO" val="&lt;ThreeDShapeInfo&gt;&lt;uuid val=&quot;3002&quot;/&gt;&lt;isInvalidForFieldText val=&quot;0&quot;/&gt;&lt;hasMultipleQuizShape val=&quot;1&quot;/&gt;&lt;Image&gt;&lt;filename val=&quot;C:\Users\ADMINI~1\AppData\Local\Temp\PR\data\asimages\{E08B1751-888C-49CF-B8C8-E30C2150E717}_4.png&quot;/&gt;&lt;left val=&quot;34&quot;/&gt;&lt;top val=&quot;211&quot;/&gt;&lt;width val=&quot;40&quot;/&gt;&lt;height val=&quot;36&quot;/&gt;&lt;hasText val=&quot;1&quot;/&gt;&lt;/Image&gt;&lt;Image&gt;&lt;filename val=&quot;C:\Users\ADMINI~1\AppData\Local\Temp\PR\data\asimages\{6D65AC8E-DE9F-46A4-A8CC-A1A8839A3163}_4.png&quot;/&gt;&lt;left val=&quot;68&quot;/&gt;&lt;top val=&quot;203&quot;/&gt;&lt;width val=&quot;298&quot;/&gt;&lt;height val=&quot;60&quot;/&gt;&lt;hasText val=&quot;1&quot;/&gt;&lt;/Image&gt;&lt;/ThreeDShape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60.4375]]&gt;&lt;/Top&gt;&lt;/ChangeData&gt;"/>
  <p:tag name="MMPROD_ABSOLUTEPOSITIONID" val="3003"/>
  <p:tag name="MMPROD_ID" val="10026"/>
  <p:tag name="MMPROD_TYPE" val="10028"/>
  <p:tag name="MMPROD_COLLECTIONCONTAINERID" val="10019"/>
  <p:tag name="MMPROD_PARENTID" val="10015"/>
  <p:tag name="HTML_AUTOSHAPE_INFO" val="&lt;ThreeDShapeInfo&gt;&lt;uuid val=&quot;3003&quot;/&gt;&lt;isInvalidForFieldText val=&quot;0&quot;/&gt;&lt;hasMultipleQuizShape val=&quot;1&quot;/&gt;&lt;Image&gt;&lt;filename val=&quot;C:\Users\ADMINI~1\AppData\Local\Temp\PR\data\asimages\{169EE513-7F92-4FCD-9C20-78F88B7644ED}_4.png&quot;/&gt;&lt;left val=&quot;34&quot;/&gt;&lt;top val=&quot;259&quot;/&gt;&lt;width val=&quot;39&quot;/&gt;&lt;height val=&quot;36&quot;/&gt;&lt;hasText val=&quot;1&quot;/&gt;&lt;/Image&gt;&lt;Image&gt;&lt;filename val=&quot;C:\Users\ADMINI~1\AppData\Local\Temp\PR\data\asimages\{824C5E9F-BE87-479B-B410-F8D33D1F989F}_4.png&quot;/&gt;&lt;left val=&quot;66&quot;/&gt;&lt;top val=&quot;251&quot;/&gt;&lt;width val=&quot;305&quot;/&gt;&lt;height val=&quot;59&quot;/&gt;&lt;hasText val=&quot;1&quot;/&gt;&lt;/Image&gt;&lt;/ThreeDShape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08.0375]]&gt;&lt;/Top&gt;&lt;/ChangeData&gt;"/>
  <p:tag name="MMPROD_ABSOLUTEPOSITIONID" val="3004"/>
  <p:tag name="MMPROD_ID" val="10027"/>
  <p:tag name="MMPROD_TYPE" val="10028"/>
  <p:tag name="MMPROD_COLLECTIONCONTAINERID" val="10019"/>
  <p:tag name="MMPROD_PARENTID" val="10015"/>
  <p:tag name="HTML_AUTOSHAPE_INFO" val="&lt;ThreeDShapeInfo&gt;&lt;uuid val=&quot;3004&quot;/&gt;&lt;isInvalidForFieldText val=&quot;0&quot;/&gt;&lt;hasMultipleQuizShape val=&quot;1&quot;/&gt;&lt;Image&gt;&lt;filename val=&quot;C:\Users\ADMINI~1\AppData\Local\Temp\PR\data\asimages\{17028B71-ED70-4A17-BCFA-5D2E2660DD25}_4.png&quot;/&gt;&lt;left val=&quot;34&quot;/&gt;&lt;top val=&quot;306&quot;/&gt;&lt;width val=&quot;36&quot;/&gt;&lt;height val=&quot;36&quot;/&gt;&lt;hasText val=&quot;1&quot;/&gt;&lt;/Image&gt;&lt;Image&gt;&lt;filename val=&quot;C:\Users\ADMINI~1\AppData\Local\Temp\PR\data\asimages\{3DDE2BC2-6E20-4981-A1E5-1765E4384B0C}_4.png&quot;/&gt;&lt;left val=&quot;62&quot;/&gt;&lt;top val=&quot;299&quot;/&gt;&lt;width val=&quot;278&quot;/&gt;&lt;height val=&quot;59&quot;/&gt;&lt;hasText val=&quot;1&quot;/&gt;&lt;/Image&gt;&lt;/ThreeDShape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56F70F1B-0958-4A87-AD4C-24046A090E6A}&quot;/&gt;&lt;isInvalidForFieldText val=&quot;0&quot;/&gt;&lt;Image&gt;&lt;filename val=&quot;C:\Users\ADMINI~1\AppData\Local\Temp\PR\data\asimages\{56F70F1B-0958-4A87-AD4C-24046A090E6A}_4.png&quot;/&gt;&lt;left val=&quot;351&quot;/&gt;&lt;top val=&quot;383&quot;/&gt;&lt;width val=&quot;125&quot;/&gt;&lt;height val=&quot;65&quot;/&gt;&lt;hasText val=&quot;1&quot;/&gt;&lt;/Image&gt;&lt;/ThreeDShape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  <p:tag name="PRESENTER_SHAPEINFO" val="&lt;ThreeDShapeInfo&gt;&lt;uuid val=&quot;{F33A09FC-2FD4-46C8-AEAC-1CAB0A05D168}&quot;/&gt;&lt;isInvalidForFieldText val=&quot;0&quot;/&gt;&lt;Image&gt;&lt;filename val=&quot;C:\Users\ADMINI~1\AppData\Local\Temp\PR\data\asimages\{F33A09FC-2FD4-46C8-AEAC-1CAB0A05D168}_4.png&quot;/&gt;&lt;left val=&quot;529&quot;/&gt;&lt;top val=&quot;367&quot;/&gt;&lt;width val=&quot;141&quot;/&gt;&lt;height val=&quot;65&quot;/&gt;&lt;hasText val=&quot;1&quot;/&gt;&lt;/Image&gt;&lt;/ThreeDShape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B3C0D7C5-CAA7-4F5B-B01D-3DD2754E50B5}_4.png&quot;/&gt;&lt;left val=&quot;496&quot;/&gt;&lt;top val=&quot;449&quot;/&gt;&lt;width val=&quot;91&quot;/&gt;&lt;height val=&quot;33&quot;/&gt;&lt;hasText val=&quot;1&quot;/&gt;&lt;/Image&gt;&lt;/ThreeDShape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31823908-A245-4ADF-A342-F384E85566B6}_4.png&quot;/&gt;&lt;left val=&quot;593&quot;/&gt;&lt;top val=&quot;449&quot;/&gt;&lt;width val=&quot;91&quot;/&gt;&lt;height val=&quot;33&quot;/&gt;&lt;hasText val=&quot;1&quot;/&gt;&lt;/Image&gt;&lt;/ThreeDShape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ABSOLUTEPOSITIONID" val="3024"/>
  <p:tag name="MMPROD_LASTVALUES" val="&lt;ChangeData&gt;&lt;Text&gt;&lt;![CDATA[B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26"/>
  <p:tag name="MAX_POSSIBLE_WIDTH" val="304.56"/>
  <p:tag name="MMPROD_LASTVALUES" val="&lt;ChangeData&gt;&lt;Text&gt;&lt;![CDATA[Where do you live?]]&gt;&lt;/Text&gt;&lt;FontSize&gt;&lt;![CDATA[28]]&gt;&lt;/FontSize&gt;&lt;Left&gt;&lt;![CDATA[80.2]]&gt;&lt;/Left&gt;&lt;Top&gt;&lt;![CDATA[308.0375]]&gt;&lt;/Top&gt;&lt;/ChangeData&gt;"/>
  <p:tag name="MMPROD_ABSOLUTEPOSITIONID" val="3014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D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51"/>
  <p:tag name="MAX_POSSIBLE_WIDTH" val="304.56"/>
  <p:tag name="MMPROD_LASTVALUES" val="&lt;ChangeData&gt;&lt;Text&gt;&lt;![CDATA[What's your address?]]&gt;&lt;/Text&gt;&lt;FontSize&gt;&lt;![CDATA[28]]&gt;&lt;/FontSize&gt;&lt;Left&gt;&lt;![CDATA[80.2]]&gt;&lt;/Left&gt;&lt;Top&gt;&lt;![CDATA[260.4375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49"/>
  <p:tag name="MAX_POSSIBLE_WIDTH" val="304.56"/>
  <p:tag name="MMPROD_LASTVALUES" val="&lt;ChangeData&gt;&lt;Text&gt;&lt;![CDATA[Where are you from?]]&gt;&lt;/Text&gt;&lt;FontSize&gt;&lt;![CDATA[28]]&gt;&lt;/FontSize&gt;&lt;Left&gt;&lt;![CDATA[80.2]]&gt;&lt;/Left&gt;&lt;Top&gt;&lt;![CDATA[212.8375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C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27"/>
  <p:tag name="MAX_POSSIBLE_WIDTH" val="304.56"/>
  <p:tag name="MMPROD_LASTVALUES" val="&lt;ChangeData&gt;&lt;Text&gt;&lt;![CDATA[What's your name?]]&gt;&lt;/Text&gt;&lt;FontSize&gt;&lt;![CDATA[28]]&gt;&lt;/FontSize&gt;&lt;Left&gt;&lt;![CDATA[80.2]]&gt;&lt;/Left&gt;&lt;Top&gt;&lt;![CDATA[165.2375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4"/>
  <p:tag name="MMPROD_ABSOLUTEPOSITIONID" val="4024"/>
  <p:tag name="MMPROD_LASTVALUES" val="&lt;ChangeData&gt;&lt;Text&gt;&lt;![CDATA[D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t's 96 Hoa Binh Lane.]]&gt;&lt;/Text&gt;&lt;FontSize&gt;&lt;![CDATA[28]]&gt;&lt;/FontSize&gt;&lt;Left&gt;&lt;![CDATA[0]]&gt;&lt;/Left&gt;&lt;Top&gt;&lt;![CDATA[0]]&gt;&lt;/Top&gt;&lt;/ChangeData&gt;"/>
  <p:tag name="MMPROD_ABSOLUTEPOSITIONID" val="4014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ABSOLUTEPOSITIONID" val="4023"/>
  <p:tag name="MMPROD_LASTVALUES" val="&lt;ChangeData&gt;&lt;Text&gt;&lt;![CDATA[C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y name's Peter.]]&gt;&lt;/Text&gt;&lt;FontSize&gt;&lt;![CDATA[28]]&gt;&lt;/FontSize&gt;&lt;Left&gt;&lt;![CDATA[0]]&gt;&lt;/Left&gt;&lt;Top&gt;&lt;![CDATA[0]]&gt;&lt;/Top&gt;&lt;/ChangeData&gt;"/>
  <p:tag name="MMPROD_ABSOLUTEPOSITIONID" val="4013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ABSOLUTEPOSITIONID" val="4022"/>
  <p:tag name="MMPROD_LASTVALUES" val="&lt;ChangeData&gt;&lt;Text&gt;&lt;![CDATA[B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 live in Astralia.]]&gt;&lt;/Text&gt;&lt;FontSize&gt;&lt;![CDATA[28]]&gt;&lt;/FontSize&gt;&lt;Left&gt;&lt;![CDATA[0]]&gt;&lt;/Left&gt;&lt;Top&gt;&lt;![CDATA[0]]&gt;&lt;/Top&gt;&lt;/ChangeData&gt;"/>
  <p:tag name="MMPROD_ABSOLUTEPOSITIONID" val="4012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ABSOLUTEPOSITIONID" val="4021"/>
  <p:tag name="MMPROD_LASTVALUES" val="&lt;ChangeData&gt;&lt;Text&gt;&lt;![CDATA[A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 am from Japan.]]&gt;&lt;/Text&gt;&lt;FontSize&gt;&lt;![CDATA[28]]&gt;&lt;/FontSize&gt;&lt;Left&gt;&lt;![CDATA[0]]&gt;&lt;/Left&gt;&lt;Top&gt;&lt;![CDATA[0]]&gt;&lt;/Top&gt;&lt;/ChangeData&gt;"/>
  <p:tag name="MMPROD_ABSOLUTEPOSITIONID" val="4011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70]]&gt;&lt;/SlideID&gt;&lt;/ChangeData&gt;"/>
  <p:tag name="MMPROD_PASSDATA" val="&lt;object type=&quot;10050&quot; unique_id=&quot;10074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75&quot;&gt;&lt;property id=&quot;10020&quot; value=&quot;2&quot;/&gt;&lt;property id=&quot;10102&quot; value=&quot;1&quot;/&gt;&lt;property id=&quot;10191&quot; value=&quot;-1&quot;/&gt;&lt;/object&gt;"/>
  <p:tag name="MMPROD_ID" val="10072"/>
  <p:tag name="MMPROD_TYPE" val="10011"/>
  <p:tag name="MMPROD_DATA" val="&lt;property id=&quot;10025&quot; value=&quot;300&quot;/&gt;&lt;property id=&quot;10026&quot; value=&quot;0&quot;/&gt;&lt;property id=&quot;10027&quot; value=&quot;Interaction10072&quot;/&gt;&lt;property id=&quot;10028&quot; value=&quot;0&quot;/&gt;&lt;property id=&quot;10070&quot; value=&quot;Listen and complete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3.P4 listening.mp3"/>
  <p:tag name="PPSNARRATION" val="3,642661929,D:\giao an theo tuan\powerpoint tu lam\20-21\elearning bai chuan\quyen\bai thi_pptx\Media.ppcx"/>
  <p:tag name="HTML_SHAPEINFO" val="&lt;SlideThumbPath val=&quot;Slide5.PNG&quot;/&gt;"/>
  <p:tag name="MMPROD_ANSWERCOUNT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Listen and complete]]&gt;&lt;/Text&gt;&lt;FontSize&gt;&lt;![CDATA[44]]&gt;&lt;/FontSize&gt;&lt;Left&gt;&lt;![CDATA[0]]&gt;&lt;/Left&gt;&lt;Top&gt;&lt;![CDATA[0]]&gt;&lt;/Top&gt;&lt;/ChangeData&gt;"/>
  <p:tag name="MMPROD_ID" val="10072"/>
  <p:tag name="MMPROD_ABSOLUTEPOSITIONID" val="100"/>
  <p:tag name="PRESENTER_SHAPETEXTINFO" val="&lt;ShapeTextInfo&gt;&lt;TableIndex row=&quot;-1&quot; col=&quot;-1&quot;&gt;&lt;linesCount val=&quot;1&quot;/&gt;&lt;lineCharCount val=&quot;22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8E26965D-2ACB-4530-9474-D094ADD0CABA}_5.png&quot;/&gt;&lt;left val=&quot;37&quot;/&gt;&lt;top val=&quot;91&quot;/&gt;&lt;width val=&quot;305&quot;/&gt;&lt;height val=&quot;69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72"/>
  <p:tag name="MMPROD_ABSOLUTEPOSITIONID" val="102"/>
  <p:tag name="MMPROD_DATA" val="1. Linda:&amp;lt;1&amp;gt; , High Street. &amp;#x0D;2. Tony: &amp;lt;2&amp;gt;, Green Lane. &amp;#x0D;3. Peter: 765, &amp;lt;3&amp;gt;. &amp;#x0D;4. Tom: the &amp;lt;4&amp;gt; of city tower. &amp;#x0D;&amp;#x0D;&amp;#x0A;"/>
  <p:tag name="HTML_SHAPEINFO" val="&lt;ThreeDShapeInfo&gt;&lt;uuid val=&quot;102&quot;/&gt;&lt;isInvalidForFieldText val=&quot;0&quot;/&gt;&lt;Image&gt;&lt;filename val=&quot;C:\Users\ADMINI~1\AppData\Local\Temp\PR\data\asimages\{CC75409A-FD85-46F2-9E53-AC0D9DCA596F}_5.png&quot;/&gt;&lt;left val=&quot;20&quot;/&gt;&lt;top val=&quot;178&quot;/&gt;&lt;width val=&quot;609&quot;/&gt;&lt;height val=&quot;175&quot;/&gt;&lt;hasText val=&quot;1&quot;/&gt;&lt;/Image&gt;&lt;/ThreeDShapeInfo&gt;"/>
  <p:tag name="MMPROD_FILLBLANKQUESTIONCHANGED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E54AC9CB-7D7A-4762-B488-FCF8759232CD}&quot;/&gt;&lt;isInvalidForFieldText val=&quot;0&quot;/&gt;&lt;Image&gt;&lt;filename val=&quot;C:\Users\ADMINI~1\AppData\Local\Temp\PR\data\asimages\{E54AC9CB-7D7A-4762-B488-FCF8759232CD}_5.png&quot;/&gt;&lt;left val=&quot;305&quot;/&gt;&lt;top val=&quot;355&quot;/&gt;&lt;width val=&quot;131&quot;/&gt;&lt;height val=&quot;65&quot;/&gt;&lt;hasText val=&quot;1&quot;/&gt;&lt;/Image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6C4E993A-7A0E-4E88-9C6F-43E946C7048B}&quot;/&gt;&lt;isInvalidForFieldText val=&quot;0&quot;/&gt;&lt;Image&gt;&lt;filename val=&quot;C:\Users\ADMINI~1\AppData\Local\Temp\PR\data\asimages\{6C4E993A-7A0E-4E88-9C6F-43E946C7048B}_5.png&quot;/&gt;&lt;left val=&quot;530&quot;/&gt;&lt;top val=&quot;355&quot;/&gt;&lt;width val=&quot;131&quot;/&gt;&lt;height val=&quot;65&quot;/&gt;&lt;hasText val=&quot;1&quot;/&gt;&lt;/Image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C4D6E5E7-5B1C-4E81-92EB-A9595E68555C}_5.png&quot;/&gt;&lt;left val=&quot;496&quot;/&gt;&lt;top val=&quot;449&quot;/&gt;&lt;width val=&quot;91&quot;/&gt;&lt;height val=&quot;33&quot;/&gt;&lt;hasText val=&quot;1&quot;/&gt;&lt;/Image&gt;&lt;/ThreeDShape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A2C0C3F6-FA14-4C81-892F-1B43CFA5255B}_5.png&quot;/&gt;&lt;left val=&quot;593&quot;/&gt;&lt;top val=&quot;449&quot;/&gt;&lt;width val=&quot;91&quot;/&gt;&lt;height val=&quot;33&quot;/&gt;&lt;hasText val=&quot;1&quot;/&gt;&lt;/Image&gt;&lt;/ThreeDShape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A5B55BB4-CBB7-43D6-9875-F2FBD66DAB02}_5.png&quot;/&gt;&lt;left val=&quot;100&quot;/&gt;&lt;top val=&quot;9&quot;/&gt;&lt;width val=&quot;519&quot;/&gt;&lt;height val=&quot;102&quot;/&gt;&lt;hasText val=&quot;1&quot;/&gt;&lt;/Image&gt;&lt;/ThreeDShape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Tom: the @@4@@@@@ of city tower. &amp;#x0D;]]&gt;&lt;/Text&gt;&lt;FontSize&gt;&lt;![CDATA[32]]&gt;&lt;/FontSize&gt;&lt;Left&gt;&lt;![CDATA[0]]&gt;&lt;/Left&gt;&lt;Top&gt;&lt;![CDATA[0]]&gt;&lt;/Top&gt;&lt;/ChangeData&gt;"/>
  <p:tag name="MMPROD_SEGMENT" val="12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Tom: the ]]&gt;&lt;/Text&gt;&lt;FontSize&gt;&lt;![CDATA[32]]&gt;&lt;/FontSize&gt;&lt;Left&gt;&lt;![CDATA[0]]&gt;&lt;/Left&gt;&lt;Top&gt;&lt;![CDATA[0]]&gt;&lt;/Top&gt;&lt;/ChangeData&gt;"/>
  <p:tag name="MMPROD_SEGMENT" val="10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4"/>
  <p:tag name="MMPROD_CONTROLTYPE" val="5"/>
  <p:tag name="MMPROD_SCALEOPERATION" val="1"/>
  <p:tag name="MMPROD_ID" val="10085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6&quot;&gt;&lt;object type=&quot;10030&quot; unique_id=&quot;10087&quot;&gt;&lt;property id=&quot;10088&quot; value=&quot;0&quot;/&gt;&lt;property id=&quot;10176&quot; value=&quot;second floor&quot;/&gt;&lt;/object&gt;&lt;/object&gt;"/>
  <p:tag name="MMPROD_SEGMENT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Peter: 765, @@3@@@@@. &amp;#x0D;]]&gt;&lt;/Text&gt;&lt;FontSize&gt;&lt;![CDATA[32]]&gt;&lt;/FontSize&gt;&lt;Left&gt;&lt;![CDATA[0]]&gt;&lt;/Left&gt;&lt;Top&gt;&lt;![CDATA[0]]&gt;&lt;/Top&gt;&lt;/ChangeData&gt;"/>
  <p:tag name="MMPROD_SEGMENT" val="9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Peter: 765, ]]&gt;&lt;/Text&gt;&lt;FontSize&gt;&lt;![CDATA[32]]&gt;&lt;/FontSize&gt;&lt;Left&gt;&lt;![CDATA[0]]&gt;&lt;/Left&gt;&lt;Top&gt;&lt;![CDATA[0]]&gt;&lt;/Top&gt;&lt;/ChangeData&gt;"/>
  <p:tag name="MMPROD_SEGMENT" val="7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3"/>
  <p:tag name="MMPROD_CONTROLTYPE" val="5"/>
  <p:tag name="MMPROD_SCALEOPERATION" val="1"/>
  <p:tag name="MMPROD_ID" val="10082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3&quot;&gt;&lt;object type=&quot;10030&quot; unique_id=&quot;10084&quot;&gt;&lt;property id=&quot;10088&quot; value=&quot;0&quot;/&gt;&lt;property id=&quot;10176&quot; value=&quot;White Street&quot;/&gt;&lt;/object&gt;&lt;/object&gt;"/>
  <p:tag name="MMPROD_SEGMENT" val="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Tony: @@2@@@@@, Green Lane. &amp;#x0D;]]&gt;&lt;/Text&gt;&lt;FontSize&gt;&lt;![CDATA[32]]&gt;&lt;/FontSize&gt;&lt;Left&gt;&lt;![CDATA[0]]&gt;&lt;/Left&gt;&lt;Top&gt;&lt;![CDATA[0]]&gt;&lt;/Top&gt;&lt;/ChangeData&gt;"/>
  <p:tag name="MMPROD_SEGMENT" val="6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Tony: ]]&gt;&lt;/Text&gt;&lt;FontSize&gt;&lt;![CDATA[32]]&gt;&lt;/FontSize&gt;&lt;Left&gt;&lt;![CDATA[0]]&gt;&lt;/Left&gt;&lt;Top&gt;&lt;![CDATA[0]]&gt;&lt;/Top&gt;&lt;/ChangeData&gt;"/>
  <p:tag name="MMPROD_SEGMENT" val="4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2"/>
  <p:tag name="MMPROD_CONTROLTYPE" val="5"/>
  <p:tag name="MMPROD_SCALEOPERATION" val="1"/>
  <p:tag name="MMPROD_ID" val="10079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0&quot;&gt;&lt;object type=&quot;10030&quot; unique_id=&quot;10081&quot;&gt;&lt;property id=&quot;10088&quot; value=&quot;0&quot;/&gt;&lt;property id=&quot;10176&quot; value=&quot;321&quot;/&gt;&lt;/object&gt;&lt;/object&gt;"/>
  <p:tag name="MMPROD_SEGMENT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. Linda:@@1@@@@@ , High Street. &amp;#x0D;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. Linda: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ID" val="10076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77&quot;&gt;&lt;object type=&quot;10030&quot; unique_id=&quot;10078&quot;&gt;&lt;property id=&quot;10088&quot; value=&quot;0&quot;/&gt;&lt;property id=&quot;10176&quot; value=&quot; 208&quot;/&gt;&lt;/object&gt;&lt;/object&gt;"/>
  <p:tag name="MMPROD_SEGMEN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59]]&gt;&lt;/SlideID&gt;&lt;/ChangeData&gt;"/>
  <p:tag name="MMPROD_PASSDATA" val="&lt;object type=&quot;10050&quot; unique_id=&quot;10042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43&quot;&gt;&lt;property id=&quot;10020&quot; value=&quot;2&quot;/&gt;&lt;property id=&quot;10102&quot; value=&quot;1&quot;/&gt;&lt;property id=&quot;10191&quot; value=&quot;-1&quot;/&gt;&lt;/object&gt;"/>
  <p:tag name="MMPROD_ID" val="10040"/>
  <p:tag name="MMPROD_TYPE" val="10011"/>
  <p:tag name="MMPROD_DATA" val="&lt;property id=&quot;10025&quot; value=&quot;300&quot;/&gt;&lt;property id=&quot;10026&quot; value=&quot;0&quot;/&gt;&lt;property id=&quot;10027&quot; value=&quot;Interaction10040&quot;/&gt;&lt;property id=&quot;10028&quot; value=&quot;0&quot;/&gt;&lt;property id=&quot;10070&quot; value=&quot;Read and complete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1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5.P5.mp3"/>
  <p:tag name="PPSNARRATION" val="4,642661929,D:\giao an theo tuan\powerpoint tu lam\20-21\elearning bai chuan\quyen\bai thi_pptx\Media.ppcx"/>
  <p:tag name="HTML_SHAPEINFO" val="&lt;SlideThumbPath val=&quot;Slide6.PNG&quot;/&gt;"/>
  <p:tag name="MMPROD_ANSWERCOUNT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0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F8F9DF48-5B7F-4ACE-B89B-9225775FE4AD}_6.png&quot;/&gt;&lt;left val=&quot;18&quot;/&gt;&lt;top val=&quot;84&quot;/&gt;&lt;width val=&quot;365&quot;/&gt;&lt;height val=&quot;91&quot;/&gt;&lt;hasText val=&quot;1&quot;/&gt;&lt;/Image&gt;&lt;/ThreeDShape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DA688E6F-DA6F-4D27-87DC-C770F1DC2E8D}&quot;/&gt;&lt;isInvalidForFieldText val=&quot;0&quot;/&gt;&lt;Image&gt;&lt;filename val=&quot;C:\Users\ADMINI~1\AppData\Local\Temp\PR\data\asimages\{DA688E6F-DA6F-4D27-87DC-C770F1DC2E8D}_6.png&quot;/&gt;&lt;left val=&quot;295&quot;/&gt;&lt;top val=&quot;355&quot;/&gt;&lt;width val=&quot;147&quot;/&gt;&lt;height val=&quot;65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4295E007-C079-4D03-927B-87036909BC23}&quot;/&gt;&lt;isInvalidForFieldText val=&quot;0&quot;/&gt;&lt;Image&gt;&lt;filename val=&quot;C:\Users\ADMINI~1\AppData\Local\Temp\PR\data\asimages\{4295E007-C079-4D03-927B-87036909BC23}_6.png&quot;/&gt;&lt;left val=&quot;483&quot;/&gt;&lt;top val=&quot;355&quot;/&gt;&lt;width val=&quot;132&quot;/&gt;&lt;height val=&quot;65&quot;/&gt;&lt;hasText val=&quot;1&quot;/&gt;&lt;/Image&gt;&lt;/ThreeDShape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8C9FFC82-4391-4EF6-892F-60B9B0C125D0}_6.png&quot;/&gt;&lt;left val=&quot;496&quot;/&gt;&lt;top val=&quot;449&quot;/&gt;&lt;width val=&quot;91&quot;/&gt;&lt;height val=&quot;33&quot;/&gt;&lt;hasText val=&quot;1&quot;/&gt;&lt;/Image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5412E261-EF55-4BAA-B7B7-54A4091DE321}_6.png&quot;/&gt;&lt;left val=&quot;593&quot;/&gt;&lt;top val=&quot;449&quot;/&gt;&lt;width val=&quot;91&quot;/&gt;&lt;height val=&quot;33&quot;/&gt;&lt;hasText val=&quot;1&quot;/&gt;&lt;/Image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0"/>
  <p:tag name="MMPROD_ABSOLUTEPOSITIONID" val="102"/>
  <p:tag name="MMPROD_DATA" val="   Da Nang. Trung is a new pupil in class 5B.He is &amp;lt;1&amp;gt;&amp;lt;2&amp;gt;with his grandparents in Ha Noi. His Now he &amp;lt;3&amp;gt;&amp;lt;4&amp;gt;,Hoan Kiem District.     is 81, Tran Hung Dao&amp;#x0D;&amp;#x0A;"/>
  <p:tag name="HTML_SHAPEINFO" val="&lt;ThreeDShapeInfo&gt;&lt;uuid val=&quot;102&quot;/&gt;&lt;isInvalidForFieldText val=&quot;0&quot;/&gt;&lt;Image&gt;&lt;filename val=&quot;C:\Users\ADMINI~1\AppData\Local\Temp\PR\data\asimages\{861347CD-88C8-4B2A-8CE3-BB896490ECCC}_6.png&quot;/&gt;&lt;left val=&quot;0&quot;/&gt;&lt;top val=&quot;134&quot;/&gt;&lt;width val=&quot;760&quot;/&gt;&lt;height val=&quot;165&quot;/&gt;&lt;hasText val=&quot;1&quot;/&gt;&lt;/Image&gt;&lt;/ThreeDShapeInfo&gt;"/>
  <p:tag name="MMPROD_FILLBLANKQUESTIONCHANGED" val="fals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24472E71-A9B8-49A9-B1D1-41ECA436BFAA}_6.png&quot;/&gt;&lt;left val=&quot;100&quot;/&gt;&lt;top val=&quot;9&quot;/&gt;&lt;width val=&quot;519&quot;/&gt;&lt;height val=&quot;102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rung is a new puple in class 5B. He is ]]&gt;&lt;/Text&gt;&lt;FontSize&gt;&lt;![CDATA[32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39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ao @@4@@@@@,Hoan Kiem District.   ]]&gt;&lt;/Text&gt;&lt;FontSize&gt;&lt;![CDATA[32]]&gt;&lt;/FontSize&gt;&lt;Left&gt;&lt;![CDATA[0]]&gt;&lt;/Left&gt;&lt;Top&gt;&lt;![CDATA[0]]&gt;&lt;/Top&gt;&lt;/ChangeData&gt;"/>
  <p:tag name="MMPROD_SEGMENT" val="12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4"/>
  <p:tag name="MMPROD_CONTROLTYPE" val="3"/>
  <p:tag name="MMPROD_SCALEOPERATION" val="1"/>
  <p:tag name="MMPROD_ID" val="10059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60&quot;&gt;&lt;object type=&quot;10030&quot; unique_id=&quot;10061&quot;&gt;&lt;property id=&quot;10088&quot; value=&quot;0&quot;/&gt;&lt;property id=&quot;10176&quot; value=&quot;city&quot;/&gt;&lt;/object&gt;&lt;object type=&quot;10030&quot; unique_id=&quot;10062&quot;&gt;&lt;property id=&quot;10088&quot; value=&quot;0&quot;/&gt;&lt;property id=&quot;10176&quot; value=&quot;village&quot;/&gt;&lt;/object&gt;&lt;object type=&quot;10030&quot; unique_id=&quot;10063&quot;&gt;&lt;property id=&quot;10088&quot; value=&quot;1&quot;/&gt;&lt;property id=&quot;10176&quot; value=&quot;Street&quot;/&gt;&lt;/object&gt;&lt;/object&gt;"/>
  <p:tag name="MMPROD_SEGMENT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a Noi.His @@3@@@@@  is 81, Tran Hung ]]&gt;&lt;/Text&gt;&lt;FontSize&gt;&lt;![CDATA[32]]&gt;&lt;/FontSize&gt;&lt;Left&gt;&lt;![CDATA[0]]&gt;&lt;/Left&gt;&lt;Top&gt;&lt;![CDATA[0]]&gt;&lt;/Top&gt;&lt;/ChangeData&gt;"/>
  <p:tag name="MMPROD_SEGMENT" val="9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3"/>
  <p:tag name="MMPROD_CONTROLTYPE" val="3"/>
  <p:tag name="MMPROD_SCALEOPERATION" val="1"/>
  <p:tag name="MMPROD_ID" val="10054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55&quot;&gt;&lt;object type=&quot;10030&quot; unique_id=&quot;10056&quot;&gt;&lt;property id=&quot;10088&quot; value=&quot;0&quot;/&gt;&lt;property id=&quot;10176&quot; value=&quot;favourite&quot;/&gt;&lt;/object&gt;&lt;object type=&quot;10030&quot; unique_id=&quot;10057&quot;&gt;&lt;property id=&quot;10088&quot; value=&quot;0&quot;/&gt;&lt;property id=&quot;10176&quot; value=&quot;Street&quot;/&gt;&lt;/object&gt;&lt;object type=&quot;10030&quot; unique_id=&quot;10058&quot;&gt;&lt;property id=&quot;10088&quot; value=&quot;1&quot;/&gt;&lt;property id=&quot;10176&quot; value=&quot;address&quot;/&gt;&lt;/object&gt;&lt;/object&gt;"/>
  <p:tag name="MMPROD_SEGMENT" val="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e@@2@@@@@with his grandparents in ]]&gt;&lt;/Text&gt;&lt;FontSize&gt;&lt;![CDATA[32]]&gt;&lt;/FontSize&gt;&lt;Left&gt;&lt;![CDATA[0]]&gt;&lt;/Left&gt;&lt;Top&gt;&lt;![CDATA[0]]&gt;&lt;/Top&gt;&lt;/ChangeData&gt;"/>
  <p:tag name="MMPROD_SEGMENT" val="6"/>
  <p:tag name="PRESENTER_SHAPETEXTINFO" val="&lt;ShapeTextInfo&gt;&lt;TableIndex row=&quot;-1&quot; col=&quot;-1&quot;&gt;&lt;linesCount val=&quot;1&quot;/&gt;&lt;lineCharCount val=&quot;37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e]]&gt;&lt;/Text&gt;&lt;FontSize&gt;&lt;![CDATA[32]]&gt;&lt;/FontSize&gt;&lt;Left&gt;&lt;![CDATA[0]]&gt;&lt;/Left&gt;&lt;Top&gt;&lt;![CDATA[0]]&gt;&lt;/Top&gt;&lt;/ChangeData&gt;"/>
  <p:tag name="MMPROD_SEGMENT" val="4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2"/>
  <p:tag name="MMPROD_CONTROLTYPE" val="3"/>
  <p:tag name="MMPROD_SCALEOPERATION" val="1"/>
  <p:tag name="MMPROD_ID" val="10049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50&quot;&gt;&lt;object type=&quot;10030&quot; unique_id=&quot;10051&quot;&gt;&lt;property id=&quot;10088&quot; value=&quot;0&quot;/&gt;&lt;property id=&quot;10176&quot; value=&quot;address&quot;/&gt;&lt;/object&gt;&lt;object type=&quot;10030&quot; unique_id=&quot;10052&quot;&gt;&lt;property id=&quot;10088&quot; value=&quot;1&quot;/&gt;&lt;property id=&quot;10176&quot; value=&quot;lives&quot;/&gt;&lt;/object&gt;&lt;object type=&quot;10030&quot; unique_id=&quot;10053&quot;&gt;&lt;property id=&quot;10088&quot; value=&quot;0&quot;/&gt;&lt;property id=&quot;10176&quot; value=&quot;Street&quot;/&gt;&lt;/object&gt;&lt;/object&gt;"/>
  <p:tag name="MMPROD_SEGMENT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@@1@@@@@   Da Nang.  Now 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498</Words>
  <Application>Microsoft Office PowerPoint</Application>
  <PresentationFormat>On-screen Show (4:3)</PresentationFormat>
  <Paragraphs>110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Match the questions in column A with the answers in column B.</vt:lpstr>
      <vt:lpstr>4. Listen and complete</vt:lpstr>
      <vt:lpstr>5. Read and complete.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Thinkpad</dc:creator>
  <cp:lastModifiedBy>Admin</cp:lastModifiedBy>
  <cp:revision>83</cp:revision>
  <dcterms:created xsi:type="dcterms:W3CDTF">2006-08-16T00:00:00Z</dcterms:created>
  <dcterms:modified xsi:type="dcterms:W3CDTF">2020-12-26T13:59:38Z</dcterms:modified>
</cp:coreProperties>
</file>