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4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5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6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7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8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0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1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8" r:id="rId2"/>
    <p:sldId id="279" r:id="rId3"/>
    <p:sldId id="280" r:id="rId4"/>
    <p:sldId id="269" r:id="rId5"/>
    <p:sldId id="273" r:id="rId6"/>
    <p:sldId id="272" r:id="rId7"/>
    <p:sldId id="262" r:id="rId8"/>
    <p:sldId id="264" r:id="rId9"/>
    <p:sldId id="265" r:id="rId10"/>
    <p:sldId id="266" r:id="rId11"/>
    <p:sldId id="267" r:id="rId12"/>
    <p:sldId id="270" r:id="rId13"/>
    <p:sldId id="268" r:id="rId14"/>
    <p:sldId id="275" r:id="rId15"/>
    <p:sldId id="281" r:id="rId16"/>
    <p:sldId id="282" r:id="rId17"/>
    <p:sldId id="283" r:id="rId18"/>
    <p:sldId id="271" r:id="rId19"/>
    <p:sldId id="277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5" d="100"/>
          <a:sy n="75" d="100"/>
        </p:scale>
        <p:origin x="123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5EA8DB-DDFF-48A9-881B-2464F28CB595}" type="datetimeFigureOut">
              <a:rPr lang="en-US" smtClean="0"/>
              <a:t>26/12/2020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BDB1E-E239-4475-9367-4B79D2100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56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27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217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79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923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4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31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00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04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51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79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726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702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BDB1E-E239-4475-9367-4B79D210048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10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26/12/2020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1.jpe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image" Target="../media/image10.jpeg"/><Relationship Id="rId2" Type="http://schemas.openxmlformats.org/officeDocument/2006/relationships/tags" Target="../tags/tag71.xml"/><Relationship Id="rId16" Type="http://schemas.openxmlformats.org/officeDocument/2006/relationships/image" Target="../media/image7.emf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7" Type="http://schemas.openxmlformats.org/officeDocument/2006/relationships/image" Target="../media/image11.jpeg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image" Target="../media/image11.jpeg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image" Target="../media/image11.jpe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7" Type="http://schemas.openxmlformats.org/officeDocument/2006/relationships/image" Target="../media/image11.jpeg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notesSlide" Target="../notesSlides/notesSlide13.xml"/><Relationship Id="rId18" Type="http://schemas.openxmlformats.org/officeDocument/2006/relationships/image" Target="../media/image16.wmf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13.wmf"/><Relationship Id="rId2" Type="http://schemas.openxmlformats.org/officeDocument/2006/relationships/tags" Target="../tags/tag111.xml"/><Relationship Id="rId16" Type="http://schemas.openxmlformats.org/officeDocument/2006/relationships/oleObject" Target="../embeddings/oleObject1.bin"/><Relationship Id="rId20" Type="http://schemas.openxmlformats.org/officeDocument/2006/relationships/image" Target="../media/image18.gif"/><Relationship Id="rId1" Type="http://schemas.openxmlformats.org/officeDocument/2006/relationships/vmlDrawing" Target="../drawings/vmlDrawing1.v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5" Type="http://schemas.openxmlformats.org/officeDocument/2006/relationships/tags" Target="../tags/tag114.xml"/><Relationship Id="rId15" Type="http://schemas.openxmlformats.org/officeDocument/2006/relationships/image" Target="../media/image15.png"/><Relationship Id="rId10" Type="http://schemas.openxmlformats.org/officeDocument/2006/relationships/tags" Target="../tags/tag119.xml"/><Relationship Id="rId19" Type="http://schemas.openxmlformats.org/officeDocument/2006/relationships/image" Target="../media/image17.wmf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image" Target="../media/image1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5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image" Target="../media/image7.emf"/><Relationship Id="rId2" Type="http://schemas.openxmlformats.org/officeDocument/2006/relationships/tags" Target="../tags/tag32.xml"/><Relationship Id="rId16" Type="http://schemas.openxmlformats.org/officeDocument/2006/relationships/image" Target="../media/image6.jpeg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notesSlide" Target="../notesSlides/notesSlide4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image" Target="../media/image8.jpeg"/><Relationship Id="rId2" Type="http://schemas.openxmlformats.org/officeDocument/2006/relationships/tags" Target="../tags/tag45.xml"/><Relationship Id="rId16" Type="http://schemas.openxmlformats.org/officeDocument/2006/relationships/image" Target="../media/image7.emf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notesSlide" Target="../notesSlides/notesSlide5.xml"/><Relationship Id="rId10" Type="http://schemas.openxmlformats.org/officeDocument/2006/relationships/tags" Target="../tags/tag53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image" Target="../media/image9.jpeg"/><Relationship Id="rId2" Type="http://schemas.openxmlformats.org/officeDocument/2006/relationships/tags" Target="../tags/tag58.xml"/><Relationship Id="rId16" Type="http://schemas.openxmlformats.org/officeDocument/2006/relationships/image" Target="../media/image7.emf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66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Powerpoint - - Collection of images for the most beautiful Powerpoin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44491"/>
            <a:ext cx="9042400" cy="681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0" y="225701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nit 2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 am from Japan</a:t>
            </a:r>
            <a:endParaRPr lang="vi-V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	       </a:t>
            </a:r>
            <a:r>
              <a:rPr lang="vi-VN" sz="2400" b="1" smtClean="0">
                <a:latin typeface="Times New Roman" pitchFamily="18" charset="0"/>
                <a:cs typeface="Times New Roman" pitchFamily="18" charset="0"/>
              </a:rPr>
              <a:t>Lesson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: Part 4-5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0" y="-9231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GD&amp;ĐT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 XÃ ĐÔNG TRIỀU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YÊN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E-learning</a:t>
            </a:r>
          </a:p>
          <a:p>
            <a:pPr algn="ctr">
              <a:lnSpc>
                <a:spcPct val="150000"/>
              </a:lnSpc>
            </a:pP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2020-2021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-76200" y="3511591"/>
            <a:ext cx="91440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+mj-lt"/>
              </a:rPr>
              <a:t>			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vi-VN" sz="2400" b="1" dirty="0" smtClean="0">
                <a:latin typeface="+mj-lt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Thu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+mj-lt"/>
              </a:rPr>
              <a:t>			</a:t>
            </a:r>
            <a:r>
              <a:rPr lang="vi-VN" sz="2400" b="1" dirty="0" smtClean="0">
                <a:latin typeface="+mj-lt"/>
              </a:rPr>
              <a:t>Email: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nguyenthithu05101984@gmail.com</a:t>
            </a:r>
            <a:endParaRPr lang="en-US" sz="2400" dirty="0" smtClean="0">
              <a:latin typeface="+mj-lt"/>
            </a:endParaRPr>
          </a:p>
          <a:p>
            <a:r>
              <a:rPr lang="en-US" sz="2400" b="1" dirty="0" smtClean="0">
                <a:latin typeface="+mj-lt"/>
              </a:rPr>
              <a:t>			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vi-VN" sz="2400" b="1" dirty="0" smtClean="0">
                <a:latin typeface="+mj-lt"/>
              </a:rPr>
              <a:t>:</a:t>
            </a:r>
            <a:r>
              <a:rPr lang="en-US" sz="2400" b="1" dirty="0" smtClean="0">
                <a:latin typeface="+mj-lt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0394210988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Thọ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2020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2717800" y="3051826"/>
            <a:ext cx="350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4</a:t>
            </a:r>
            <a:endParaRPr lang="vi-VN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3276600" y="1066800"/>
            <a:ext cx="2946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9964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mprod_question"/>
          <p:cNvGrpSpPr/>
          <p:nvPr>
            <p:custDataLst>
              <p:tags r:id="rId2"/>
            </p:custDataLst>
          </p:nvPr>
        </p:nvGrpSpPr>
        <p:grpSpPr>
          <a:xfrm>
            <a:off x="457200" y="1600200"/>
            <a:ext cx="5149473" cy="487680"/>
            <a:chOff x="457200" y="1600200"/>
            <a:chExt cx="5149473" cy="487680"/>
          </a:xfrm>
        </p:grpSpPr>
        <p:sp>
          <p:nvSpPr>
            <p:cNvPr id="9" name="TextBox 8"/>
            <p:cNvSpPr txBox="1"/>
            <p:nvPr>
              <p:custDataLst>
                <p:tags r:id="rId11"/>
              </p:custDataLst>
            </p:nvPr>
          </p:nvSpPr>
          <p:spPr>
            <a:xfrm>
              <a:off x="5407303" y="1600200"/>
              <a:ext cx="92075" cy="487680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t">
              <a:noAutofit/>
            </a:bodyPr>
            <a:lstStyle/>
            <a:p>
              <a:endParaRPr lang="en-US" sz="3200" smtClean="0">
                <a:latin typeface="Calibri"/>
              </a:endParaRPr>
            </a:p>
          </p:txBody>
        </p:sp>
        <p:sp>
          <p:nvSpPr>
            <p:cNvPr id="11" name="TextBox 10"/>
            <p:cNvSpPr txBox="1"/>
            <p:nvPr>
              <p:custDataLst>
                <p:tags r:id="rId12"/>
              </p:custDataLst>
            </p:nvPr>
          </p:nvSpPr>
          <p:spPr>
            <a:xfrm>
              <a:off x="457200" y="1600200"/>
              <a:ext cx="2209800" cy="487680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3200" dirty="0" smtClean="0">
                  <a:latin typeface="Calibri"/>
                </a:rPr>
                <a:t>4. I'm from</a:t>
              </a:r>
              <a:endParaRPr lang="en-US" sz="3200" dirty="0">
                <a:latin typeface="Calibri"/>
              </a:endParaRPr>
            </a:p>
          </p:txBody>
        </p:sp>
        <p:pic>
          <p:nvPicPr>
            <p:cNvPr id="12" name="mmprod_answer10074" descr="input1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850948" y="1698462"/>
              <a:ext cx="2755725" cy="291156"/>
            </a:xfrm>
            <a:prstGeom prst="rect">
              <a:avLst/>
            </a:prstGeom>
          </p:spPr>
        </p:pic>
      </p:grpSp>
      <p:sp>
        <p:nvSpPr>
          <p:cNvPr id="21" name="mmprod_feedback_7000"/>
          <p:cNvSpPr/>
          <p:nvPr>
            <p:custDataLst>
              <p:tags r:id="rId3"/>
            </p:custDataLst>
          </p:nvPr>
        </p:nvSpPr>
        <p:spPr>
          <a:xfrm>
            <a:off x="4343400" y="4876800"/>
            <a:ext cx="160020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Calibri"/>
              </a:rPr>
              <a:t>Correct</a:t>
            </a:r>
            <a:endParaRPr lang="en-US" dirty="0">
              <a:solidFill>
                <a:srgbClr val="2B333C"/>
              </a:solidFill>
              <a:latin typeface="Calibri"/>
            </a:endParaRPr>
          </a:p>
        </p:txBody>
      </p:sp>
      <p:sp>
        <p:nvSpPr>
          <p:cNvPr id="22" name="mmprod_feedback_7002"/>
          <p:cNvSpPr/>
          <p:nvPr>
            <p:custDataLst>
              <p:tags r:id="rId4"/>
            </p:custDataLst>
          </p:nvPr>
        </p:nvSpPr>
        <p:spPr>
          <a:xfrm>
            <a:off x="6781800" y="4724400"/>
            <a:ext cx="199644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Calibri"/>
              </a:rPr>
              <a:t>Incorrect</a:t>
            </a:r>
            <a:endParaRPr lang="en-US" dirty="0">
              <a:solidFill>
                <a:srgbClr val="2B333C"/>
              </a:solidFill>
              <a:latin typeface="Calibri"/>
            </a:endParaRPr>
          </a:p>
        </p:txBody>
      </p:sp>
      <p:grpSp>
        <p:nvGrpSpPr>
          <p:cNvPr id="30" name="mmprod_Button104"/>
          <p:cNvGrpSpPr/>
          <p:nvPr>
            <p:custDataLst>
              <p:tags r:id="rId5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28" name="mmprod_ButtonShape104"/>
            <p:cNvSpPr/>
            <p:nvPr>
              <p:custDataLst>
                <p:tags r:id="rId9"/>
              </p:custDataLst>
            </p:nvPr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A0A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Calibri"/>
                </a:rPr>
                <a:t>Submit</a:t>
              </a:r>
              <a:endParaRPr lang="en-US" sz="1400">
                <a:latin typeface="Calibri"/>
              </a:endParaRPr>
            </a:p>
          </p:txBody>
        </p:sp>
        <p:sp>
          <p:nvSpPr>
            <p:cNvPr id="29" name="mmprod_ButtonText105"/>
            <p:cNvSpPr/>
            <p:nvPr>
              <p:custDataLst>
                <p:tags r:id="rId10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CCCCCC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33" name="mmprod_Button106"/>
          <p:cNvGrpSpPr/>
          <p:nvPr>
            <p:custDataLst>
              <p:tags r:id="rId6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1" name="mmprod_ButtonShape106"/>
            <p:cNvSpPr/>
            <p:nvPr>
              <p:custDataLst>
                <p:tags r:id="rId7"/>
              </p:custDataLst>
            </p:nvPr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A0A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Calibri"/>
                </a:rPr>
                <a:t>Clear</a:t>
              </a:r>
              <a:endParaRPr lang="en-US" sz="1400">
                <a:latin typeface="Calibri"/>
              </a:endParaRPr>
            </a:p>
          </p:txBody>
        </p:sp>
        <p:sp>
          <p:nvSpPr>
            <p:cNvPr id="32" name="mmprod_ButtonText107"/>
            <p:cNvSpPr/>
            <p:nvPr>
              <p:custDataLst>
                <p:tags r:id="rId8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CCCCCC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pic>
        <p:nvPicPr>
          <p:cNvPr id="34" name="Picture 2" descr="C:\Documents and Settings\Admin\Desktop\thao\4l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133600" y="2209800"/>
            <a:ext cx="4190423" cy="242773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nhu\hat_2.jpg"/>
          <p:cNvPicPr>
            <a:picLocks noChangeAspect="1" noChangeArrowheads="1"/>
          </p:cNvPicPr>
          <p:nvPr/>
        </p:nvPicPr>
        <p:blipFill>
          <a:blip r:embed="rId7">
            <a:lum bright="-20000" contrast="30000"/>
          </a:blip>
          <a:srcRect/>
          <a:stretch>
            <a:fillRect/>
          </a:stretch>
        </p:blipFill>
        <p:spPr bwMode="auto">
          <a:xfrm>
            <a:off x="990600" y="2066452"/>
            <a:ext cx="7315199" cy="456294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838200" y="144780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5. Let’s sing.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2362200" y="48485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Unit 2. I’m from Japan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Lesson 1. Part 4-5</a:t>
            </a:r>
          </a:p>
        </p:txBody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838200" y="9144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Look and write.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nhu\hat_2.jpg"/>
          <p:cNvPicPr>
            <a:picLocks noChangeAspect="1" noChangeArrowheads="1"/>
          </p:cNvPicPr>
          <p:nvPr/>
        </p:nvPicPr>
        <p:blipFill>
          <a:blip r:embed="rId7">
            <a:lum bright="-20000" contrast="30000"/>
          </a:blip>
          <a:srcRect/>
          <a:stretch>
            <a:fillRect/>
          </a:stretch>
        </p:blipFill>
        <p:spPr bwMode="auto">
          <a:xfrm>
            <a:off x="685800" y="1828800"/>
            <a:ext cx="7696199" cy="5029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838200" y="1323105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5. Let’s sing.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2362200" y="48485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Unit 2. I’m from Japan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Lesson 1. Part 4-5</a:t>
            </a:r>
          </a:p>
        </p:txBody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838200" y="9144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Look and write.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Desktop\nhu\hat_2.jpg"/>
          <p:cNvPicPr>
            <a:picLocks noChangeAspect="1" noChangeArrowheads="1"/>
          </p:cNvPicPr>
          <p:nvPr/>
        </p:nvPicPr>
        <p:blipFill>
          <a:blip r:embed="rId7">
            <a:lum bright="-20000" contrast="30000"/>
          </a:blip>
          <a:srcRect/>
          <a:stretch>
            <a:fillRect/>
          </a:stretch>
        </p:blipFill>
        <p:spPr bwMode="auto">
          <a:xfrm>
            <a:off x="609600" y="1676400"/>
            <a:ext cx="7696199" cy="4876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838200" y="125383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5. Let’s sing.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2362200" y="48485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Unit 2. I’m from Japan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Lesson 1. Part 4-5</a:t>
            </a: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838200" y="9144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Look and write.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Desktop\nhu\hat_2.jpg"/>
          <p:cNvPicPr>
            <a:picLocks noChangeAspect="1" noChangeArrowheads="1"/>
          </p:cNvPicPr>
          <p:nvPr/>
        </p:nvPicPr>
        <p:blipFill>
          <a:blip r:embed="rId7">
            <a:lum bright="-20000" contrast="30000"/>
          </a:blip>
          <a:srcRect/>
          <a:stretch>
            <a:fillRect/>
          </a:stretch>
        </p:blipFill>
        <p:spPr bwMode="auto">
          <a:xfrm>
            <a:off x="609600" y="1676400"/>
            <a:ext cx="7696199" cy="4876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838200" y="125383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5. Let’s sing.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2362200" y="48485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Unit 2. I’m from Japan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Lesson 1. Part 4-5</a:t>
            </a: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838200" y="9144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Look and write.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ình nền powerpoint dễ thương cho slide trình chiế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1981200" y="1905000"/>
            <a:ext cx="5181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Hi. I’m Mai from Viet Nam.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Hello, Mai. Nice to meet you.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Hello. I’m Akiko from Japan.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Hello, Akiko. Nice to meet you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955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ình nền powerpoint dễ thương cho slide trình chiế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1981200" y="1905000"/>
            <a:ext cx="5181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Hi. I’m Hakim from Malaysia.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Hello, Hakim. Nice to meet you.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Hello. I’m Linda from England.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Hello, Linda. Nice to meet you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504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\Desktop\nhu\hat_2.jpg"/>
          <p:cNvPicPr>
            <a:picLocks noChangeAspect="1" noChangeArrowheads="1"/>
          </p:cNvPicPr>
          <p:nvPr/>
        </p:nvPicPr>
        <p:blipFill>
          <a:blip r:embed="rId6">
            <a:lum bright="-20000" contrast="30000"/>
          </a:blip>
          <a:srcRect/>
          <a:stretch>
            <a:fillRect/>
          </a:stretch>
        </p:blipFill>
        <p:spPr bwMode="auto">
          <a:xfrm>
            <a:off x="685800" y="1855807"/>
            <a:ext cx="7696199" cy="48768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838200" y="1332587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5. Let’s sing.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2362200" y="48485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Unit 2. I’m from Japan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Lesson 1. Part 4-5</a:t>
            </a:r>
          </a:p>
        </p:txBody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838200" y="9144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Look and write.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73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2362200" y="228600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Unit 2. I’m from Japan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Lesson 1. Part 4-5</a:t>
            </a: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685800" y="12192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Look and write.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4"/>
            </p:custDataLst>
          </p:nvPr>
        </p:nvSpPr>
        <p:spPr>
          <a:xfrm>
            <a:off x="685800" y="175260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5. Let’s sing.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438" y="71438"/>
            <a:ext cx="9039225" cy="6734175"/>
          </a:xfrm>
          <a:prstGeom prst="rect">
            <a:avLst/>
          </a:prstGeom>
          <a:noFill/>
          <a:ln w="76200" cmpd="tri">
            <a:solidFill>
              <a:srgbClr val="FF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vi-VN" sz="2000">
              <a:latin typeface=".VnTime" pitchFamily="34" charset="0"/>
            </a:endParaRPr>
          </a:p>
        </p:txBody>
      </p:sp>
      <p:pic>
        <p:nvPicPr>
          <p:cNvPr id="1028" name="Picture 4" descr="BARBRSHP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 flipH="1">
            <a:off x="8915400" y="914400"/>
            <a:ext cx="76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OMMLINE"/>
          <p:cNvPicPr>
            <a:picLocks noChangeAspect="1" noChangeArrowheads="1"/>
          </p:cNvPicPr>
          <p:nvPr/>
        </p:nvPicPr>
        <p:blipFill>
          <a:blip r:embed="rId15">
            <a:lum contrast="100000"/>
          </a:blip>
          <a:srcRect/>
          <a:stretch>
            <a:fillRect/>
          </a:stretch>
        </p:blipFill>
        <p:spPr bwMode="auto">
          <a:xfrm>
            <a:off x="1752600" y="6324600"/>
            <a:ext cx="5715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6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5638800" y="3352800"/>
          <a:ext cx="2514600" cy="183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Clip" r:id="rId16" imgW="1999440" imgH="1831320" progId="">
                  <p:embed/>
                </p:oleObj>
              </mc:Choice>
              <mc:Fallback>
                <p:oleObj name="Clip" r:id="rId16" imgW="1999440" imgH="183132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352800"/>
                        <a:ext cx="2514600" cy="183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0" name="Picture 7" descr="CRNRC09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0" y="5345113"/>
            <a:ext cx="15128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8" descr="BARBRSHP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0" y="914400"/>
            <a:ext cx="8255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0" descr="BOOK1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/>
          <a:srcRect/>
          <a:stretch>
            <a:fillRect/>
          </a:stretch>
        </p:blipFill>
        <p:spPr bwMode="auto">
          <a:xfrm>
            <a:off x="3276600" y="1676399"/>
            <a:ext cx="2260600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Text Box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485900" y="3052761"/>
            <a:ext cx="6705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dirty="0" err="1">
                <a:solidFill>
                  <a:srgbClr val="FF0000"/>
                </a:solidFill>
                <a:latin typeface=".VnAristote" pitchFamily="34" charset="0"/>
              </a:rPr>
              <a:t>Goobye</a:t>
            </a:r>
            <a:r>
              <a:rPr lang="en-US" sz="5400" dirty="0">
                <a:solidFill>
                  <a:srgbClr val="FF0000"/>
                </a:solidFill>
                <a:latin typeface=".VnAristote" pitchFamily="34" charset="0"/>
              </a:rPr>
              <a:t>. See you again!</a:t>
            </a:r>
          </a:p>
        </p:txBody>
      </p:sp>
      <p:sp>
        <p:nvSpPr>
          <p:cNvPr id="24589" name="AutoShape 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4800" y="685800"/>
            <a:ext cx="1295400" cy="1219200"/>
          </a:xfrm>
          <a:prstGeom prst="star32">
            <a:avLst>
              <a:gd name="adj" fmla="val 15056"/>
            </a:avLst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vi-VN" sz="2000">
              <a:latin typeface=".VnTime" pitchFamily="34" charset="0"/>
            </a:endParaRPr>
          </a:p>
        </p:txBody>
      </p:sp>
      <p:pic>
        <p:nvPicPr>
          <p:cNvPr id="53261" name="Picture 13" descr="cuong"/>
          <p:cNvPicPr>
            <a:picLocks noChangeAspect="1" noChangeArrowheads="1" noCrop="1"/>
          </p:cNvPicPr>
          <p:nvPr>
            <p:custDataLst>
              <p:tags r:id="rId11"/>
            </p:custDataLst>
          </p:nvPr>
        </p:nvPicPr>
        <p:blipFill>
          <a:blip r:embed="rId20"/>
          <a:srcRect/>
          <a:stretch>
            <a:fillRect/>
          </a:stretch>
        </p:blipFill>
        <p:spPr bwMode="auto">
          <a:xfrm>
            <a:off x="0" y="4038600"/>
            <a:ext cx="2286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2"/>
    </p:custData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50++ hình nền powerpoint đẹp long la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685800" y="1676400"/>
            <a:ext cx="8077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I. AIM. 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1. Knowledge: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end of this lesson, Students will be able to Ask and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anwser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questions about where someone is from.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Sentence patterns: review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Vocabulary: review</a:t>
            </a:r>
          </a:p>
          <a:p>
            <a:pPr algn="just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2. Skills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Speaking, writing and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reading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20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100+ Hình nền Powerpoint đẹp và chất lượng nhấ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8823"/>
            <a:ext cx="9144000" cy="6849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685800" y="1066800"/>
            <a:ext cx="77724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name?</a:t>
            </a:r>
          </a:p>
          <a:p>
            <a:endParaRPr lang="en-US" sz="2000" dirty="0" smtClean="0">
              <a:solidFill>
                <a:srgbClr val="20212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name?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name?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name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name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en-US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My name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is………</a:t>
            </a:r>
          </a:p>
          <a:p>
            <a:pPr algn="ctr"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 is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 is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</a:t>
            </a:r>
          </a:p>
          <a:p>
            <a:pPr algn="ctr">
              <a:lnSpc>
                <a:spcPct val="150000"/>
              </a:lnSpc>
            </a:pPr>
            <a:r>
              <a:rPr lang="en-US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Nice to meet you.</a:t>
            </a:r>
            <a:endParaRPr lang="en-US" sz="24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598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Red Flowers Border Powerpoint Templates - Border &amp; Frames, Flowers, Red,  Yellow - Free PPT Backgrounds and Templat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2667000" y="304800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Unit 2. I’m from Japan</a:t>
            </a:r>
          </a:p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Lesson 1. Part 4-5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quang cao\New Folder\scan0009_1.jpg"/>
          <p:cNvPicPr>
            <a:picLocks noChangeAspect="1" noChangeArrowheads="1"/>
          </p:cNvPicPr>
          <p:nvPr/>
        </p:nvPicPr>
        <p:blipFill>
          <a:blip r:embed="rId6">
            <a:lum bright="-20000" contrast="20000"/>
          </a:blip>
          <a:srcRect/>
          <a:stretch>
            <a:fillRect/>
          </a:stretch>
        </p:blipFill>
        <p:spPr bwMode="auto">
          <a:xfrm>
            <a:off x="1143001" y="2057400"/>
            <a:ext cx="6548438" cy="39623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>
            <p:custDataLst>
              <p:tags r:id="rId2"/>
            </p:custDataLst>
          </p:nvPr>
        </p:nvSpPr>
        <p:spPr>
          <a:xfrm>
            <a:off x="2362200" y="228600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Unit 2. I’m from Japan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Lesson 1. Part 4-5</a:t>
            </a: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685800" y="12192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Look and write.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2362200" y="228600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Unit 2. I’m from Japan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Lesson 1. Part 4-5</a:t>
            </a: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685800" y="12192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4. Look and write.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Desktop\quang cao\New Folder\scan0009_1.jpg"/>
          <p:cNvPicPr>
            <a:picLocks noChangeAspect="1" noChangeArrowheads="1"/>
          </p:cNvPicPr>
          <p:nvPr/>
        </p:nvPicPr>
        <p:blipFill>
          <a:blip r:embed="rId6">
            <a:lum bright="-20000" contrast="20000"/>
          </a:blip>
          <a:srcRect/>
          <a:stretch>
            <a:fillRect/>
          </a:stretch>
        </p:blipFill>
        <p:spPr bwMode="auto">
          <a:xfrm>
            <a:off x="1143001" y="2057400"/>
            <a:ext cx="6548438" cy="3962399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mprod_feedback_7000"/>
          <p:cNvSpPr/>
          <p:nvPr>
            <p:custDataLst>
              <p:tags r:id="rId2"/>
            </p:custDataLst>
          </p:nvPr>
        </p:nvSpPr>
        <p:spPr>
          <a:xfrm>
            <a:off x="4440382" y="4959927"/>
            <a:ext cx="179832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Calibri"/>
              </a:rPr>
              <a:t>Correct</a:t>
            </a:r>
            <a:endParaRPr lang="en-US" dirty="0">
              <a:solidFill>
                <a:srgbClr val="2B333C"/>
              </a:solidFill>
              <a:latin typeface="Calibri"/>
            </a:endParaRPr>
          </a:p>
        </p:txBody>
      </p:sp>
      <p:sp>
        <p:nvSpPr>
          <p:cNvPr id="22" name="mmprod_feedback_7002"/>
          <p:cNvSpPr/>
          <p:nvPr>
            <p:custDataLst>
              <p:tags r:id="rId3"/>
            </p:custDataLst>
          </p:nvPr>
        </p:nvSpPr>
        <p:spPr>
          <a:xfrm>
            <a:off x="6934200" y="4648200"/>
            <a:ext cx="1798319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Calibri"/>
              </a:rPr>
              <a:t>Incorrect</a:t>
            </a:r>
            <a:endParaRPr lang="en-US" dirty="0">
              <a:solidFill>
                <a:srgbClr val="2B333C"/>
              </a:solidFill>
              <a:latin typeface="Calibri"/>
            </a:endParaRPr>
          </a:p>
        </p:txBody>
      </p:sp>
      <p:grpSp>
        <p:nvGrpSpPr>
          <p:cNvPr id="30" name="mmprod_Button104"/>
          <p:cNvGrpSpPr/>
          <p:nvPr>
            <p:custDataLst>
              <p:tags r:id="rId4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28" name="mmprod_ButtonShape104"/>
            <p:cNvSpPr/>
            <p:nvPr>
              <p:custDataLst>
                <p:tags r:id="rId12"/>
              </p:custDataLst>
            </p:nvPr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A0A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Calibri"/>
                </a:rPr>
                <a:t>Submit</a:t>
              </a:r>
              <a:endParaRPr lang="en-US" sz="1400">
                <a:latin typeface="Calibri"/>
              </a:endParaRPr>
            </a:p>
          </p:txBody>
        </p:sp>
        <p:sp>
          <p:nvSpPr>
            <p:cNvPr id="29" name="mmprod_ButtonText105"/>
            <p:cNvSpPr/>
            <p:nvPr>
              <p:custDataLst>
                <p:tags r:id="rId13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CCCCCC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33" name="mmprod_Button106"/>
          <p:cNvGrpSpPr/>
          <p:nvPr>
            <p:custDataLst>
              <p:tags r:id="rId5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1" name="mmprod_ButtonShape106"/>
            <p:cNvSpPr/>
            <p:nvPr>
              <p:custDataLst>
                <p:tags r:id="rId10"/>
              </p:custDataLst>
            </p:nvPr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A0A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Calibri"/>
                </a:rPr>
                <a:t>Clear</a:t>
              </a:r>
              <a:endParaRPr lang="en-US" sz="1400">
                <a:latin typeface="Calibri"/>
              </a:endParaRPr>
            </a:p>
          </p:txBody>
        </p:sp>
        <p:sp>
          <p:nvSpPr>
            <p:cNvPr id="32" name="mmprod_ButtonText107"/>
            <p:cNvSpPr/>
            <p:nvPr>
              <p:custDataLst>
                <p:tags r:id="rId11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CCCCCC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pic>
        <p:nvPicPr>
          <p:cNvPr id="34" name="Picture 2" descr="C:\Documents and Settings\Admin\Desktop\thao\1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362200" y="1600200"/>
            <a:ext cx="3124200" cy="1905000"/>
          </a:xfrm>
          <a:prstGeom prst="rect">
            <a:avLst/>
          </a:prstGeom>
          <a:noFill/>
        </p:spPr>
      </p:pic>
      <p:grpSp>
        <p:nvGrpSpPr>
          <p:cNvPr id="52" name="mmprod_question"/>
          <p:cNvGrpSpPr/>
          <p:nvPr>
            <p:custDataLst>
              <p:tags r:id="rId6"/>
            </p:custDataLst>
          </p:nvPr>
        </p:nvGrpSpPr>
        <p:grpSpPr>
          <a:xfrm>
            <a:off x="2438400" y="914400"/>
            <a:ext cx="3505200" cy="487680"/>
            <a:chOff x="457200" y="1600200"/>
            <a:chExt cx="3125856" cy="487680"/>
          </a:xfrm>
        </p:grpSpPr>
        <p:sp>
          <p:nvSpPr>
            <p:cNvPr id="41" name="TextBox 40"/>
            <p:cNvSpPr txBox="1"/>
            <p:nvPr>
              <p:custDataLst>
                <p:tags r:id="rId7"/>
              </p:custDataLst>
            </p:nvPr>
          </p:nvSpPr>
          <p:spPr>
            <a:xfrm>
              <a:off x="1204687" y="1600200"/>
              <a:ext cx="1074547" cy="487680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dirty="0" smtClean="0">
                  <a:latin typeface="Calibri"/>
                </a:rPr>
                <a:t>from  </a:t>
              </a:r>
              <a:endParaRPr lang="en-US" sz="2800" dirty="0">
                <a:latin typeface="Calibri"/>
              </a:endParaRPr>
            </a:p>
          </p:txBody>
        </p:sp>
        <p:sp>
          <p:nvSpPr>
            <p:cNvPr id="43" name="TextBox 42"/>
            <p:cNvSpPr txBox="1"/>
            <p:nvPr>
              <p:custDataLst>
                <p:tags r:id="rId8"/>
              </p:custDataLst>
            </p:nvPr>
          </p:nvSpPr>
          <p:spPr>
            <a:xfrm>
              <a:off x="457200" y="1600200"/>
              <a:ext cx="914400" cy="487680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2800" dirty="0" smtClean="0">
                  <a:latin typeface="Calibri"/>
                </a:rPr>
                <a:t>1.I'm </a:t>
              </a:r>
              <a:endParaRPr lang="en-US" sz="2800" dirty="0">
                <a:latin typeface="Calibri"/>
              </a:endParaRPr>
            </a:p>
          </p:txBody>
        </p:sp>
        <p:pic>
          <p:nvPicPr>
            <p:cNvPr id="44" name="mmprod_answer10047" descr="input1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2088083" y="1676400"/>
              <a:ext cx="1494973" cy="367356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mprod_question"/>
          <p:cNvGrpSpPr/>
          <p:nvPr>
            <p:custDataLst>
              <p:tags r:id="rId2"/>
            </p:custDataLst>
          </p:nvPr>
        </p:nvGrpSpPr>
        <p:grpSpPr>
          <a:xfrm>
            <a:off x="457200" y="1600200"/>
            <a:ext cx="5042178" cy="487680"/>
            <a:chOff x="457200" y="1600200"/>
            <a:chExt cx="5042178" cy="487680"/>
          </a:xfrm>
        </p:grpSpPr>
        <p:sp>
          <p:nvSpPr>
            <p:cNvPr id="9" name="TextBox 8"/>
            <p:cNvSpPr txBox="1"/>
            <p:nvPr>
              <p:custDataLst>
                <p:tags r:id="rId11"/>
              </p:custDataLst>
            </p:nvPr>
          </p:nvSpPr>
          <p:spPr>
            <a:xfrm>
              <a:off x="5407303" y="1600200"/>
              <a:ext cx="92075" cy="487680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t">
              <a:noAutofit/>
            </a:bodyPr>
            <a:lstStyle/>
            <a:p>
              <a:endParaRPr lang="en-US" sz="3200" smtClean="0">
                <a:latin typeface="Calibri"/>
              </a:endParaRPr>
            </a:p>
          </p:txBody>
        </p:sp>
        <p:sp>
          <p:nvSpPr>
            <p:cNvPr id="11" name="TextBox 10"/>
            <p:cNvSpPr txBox="1"/>
            <p:nvPr>
              <p:custDataLst>
                <p:tags r:id="rId12"/>
              </p:custDataLst>
            </p:nvPr>
          </p:nvSpPr>
          <p:spPr>
            <a:xfrm>
              <a:off x="457200" y="1600200"/>
              <a:ext cx="2286000" cy="487680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3200" dirty="0" smtClean="0">
                  <a:latin typeface="Calibri"/>
                </a:rPr>
                <a:t>2. I'm from</a:t>
              </a:r>
              <a:endParaRPr lang="en-US" sz="3200" dirty="0">
                <a:latin typeface="Calibri"/>
              </a:endParaRPr>
            </a:p>
          </p:txBody>
        </p:sp>
        <p:pic>
          <p:nvPicPr>
            <p:cNvPr id="12" name="mmprod_answer10056" descr="input1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505999" y="1717039"/>
              <a:ext cx="2755725" cy="291156"/>
            </a:xfrm>
            <a:prstGeom prst="rect">
              <a:avLst/>
            </a:prstGeom>
          </p:spPr>
        </p:pic>
      </p:grpSp>
      <p:sp>
        <p:nvSpPr>
          <p:cNvPr id="21" name="mmprod_feedback_7000"/>
          <p:cNvSpPr/>
          <p:nvPr>
            <p:custDataLst>
              <p:tags r:id="rId3"/>
            </p:custDataLst>
          </p:nvPr>
        </p:nvSpPr>
        <p:spPr>
          <a:xfrm>
            <a:off x="3200400" y="5410200"/>
            <a:ext cx="167640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Calibri"/>
              </a:rPr>
              <a:t>Correct</a:t>
            </a:r>
            <a:endParaRPr lang="en-US" dirty="0">
              <a:solidFill>
                <a:srgbClr val="2B333C"/>
              </a:solidFill>
              <a:latin typeface="Calibri"/>
            </a:endParaRPr>
          </a:p>
        </p:txBody>
      </p:sp>
      <p:sp>
        <p:nvSpPr>
          <p:cNvPr id="22" name="mmprod_feedback_7002"/>
          <p:cNvSpPr/>
          <p:nvPr>
            <p:custDataLst>
              <p:tags r:id="rId4"/>
            </p:custDataLst>
          </p:nvPr>
        </p:nvSpPr>
        <p:spPr>
          <a:xfrm>
            <a:off x="7086600" y="4800600"/>
            <a:ext cx="144780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Calibri"/>
              </a:rPr>
              <a:t>Incorrect</a:t>
            </a:r>
            <a:endParaRPr lang="en-US" dirty="0">
              <a:solidFill>
                <a:srgbClr val="2B333C"/>
              </a:solidFill>
              <a:latin typeface="Calibri"/>
            </a:endParaRPr>
          </a:p>
        </p:txBody>
      </p:sp>
      <p:grpSp>
        <p:nvGrpSpPr>
          <p:cNvPr id="30" name="mmprod_Button104"/>
          <p:cNvGrpSpPr/>
          <p:nvPr>
            <p:custDataLst>
              <p:tags r:id="rId5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28" name="mmprod_ButtonShape104"/>
            <p:cNvSpPr/>
            <p:nvPr>
              <p:custDataLst>
                <p:tags r:id="rId9"/>
              </p:custDataLst>
            </p:nvPr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A0A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Calibri"/>
                </a:rPr>
                <a:t>Submit</a:t>
              </a:r>
              <a:endParaRPr lang="en-US" sz="1400">
                <a:latin typeface="Calibri"/>
              </a:endParaRPr>
            </a:p>
          </p:txBody>
        </p:sp>
        <p:sp>
          <p:nvSpPr>
            <p:cNvPr id="29" name="mmprod_ButtonText105"/>
            <p:cNvSpPr/>
            <p:nvPr>
              <p:custDataLst>
                <p:tags r:id="rId10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CCCCCC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33" name="mmprod_Button106"/>
          <p:cNvGrpSpPr/>
          <p:nvPr>
            <p:custDataLst>
              <p:tags r:id="rId6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1" name="mmprod_ButtonShape106"/>
            <p:cNvSpPr/>
            <p:nvPr>
              <p:custDataLst>
                <p:tags r:id="rId7"/>
              </p:custDataLst>
            </p:nvPr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A0A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Calibri"/>
                </a:rPr>
                <a:t>Clear</a:t>
              </a:r>
              <a:endParaRPr lang="en-US" sz="1400">
                <a:latin typeface="Calibri"/>
              </a:endParaRPr>
            </a:p>
          </p:txBody>
        </p:sp>
        <p:sp>
          <p:nvSpPr>
            <p:cNvPr id="32" name="mmprod_ButtonText107"/>
            <p:cNvSpPr/>
            <p:nvPr>
              <p:custDataLst>
                <p:tags r:id="rId8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CCCCCC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pic>
        <p:nvPicPr>
          <p:cNvPr id="34" name="Picture 2" descr="C:\Documents and Settings\Admin\Desktop\thao\unit 2j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133600" y="2209800"/>
            <a:ext cx="3331993" cy="19304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mprod_question"/>
          <p:cNvGrpSpPr/>
          <p:nvPr>
            <p:custDataLst>
              <p:tags r:id="rId2"/>
            </p:custDataLst>
          </p:nvPr>
        </p:nvGrpSpPr>
        <p:grpSpPr>
          <a:xfrm>
            <a:off x="457200" y="1600200"/>
            <a:ext cx="5301835" cy="487680"/>
            <a:chOff x="457200" y="1600200"/>
            <a:chExt cx="5301835" cy="487680"/>
          </a:xfrm>
        </p:grpSpPr>
        <p:sp>
          <p:nvSpPr>
            <p:cNvPr id="9" name="TextBox 8"/>
            <p:cNvSpPr txBox="1"/>
            <p:nvPr>
              <p:custDataLst>
                <p:tags r:id="rId11"/>
              </p:custDataLst>
            </p:nvPr>
          </p:nvSpPr>
          <p:spPr>
            <a:xfrm>
              <a:off x="5407303" y="1600200"/>
              <a:ext cx="92075" cy="487680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t">
              <a:noAutofit/>
            </a:bodyPr>
            <a:lstStyle/>
            <a:p>
              <a:endParaRPr lang="en-US" sz="3200" smtClean="0">
                <a:latin typeface="Calibri"/>
              </a:endParaRPr>
            </a:p>
          </p:txBody>
        </p:sp>
        <p:sp>
          <p:nvSpPr>
            <p:cNvPr id="11" name="TextBox 10"/>
            <p:cNvSpPr txBox="1"/>
            <p:nvPr>
              <p:custDataLst>
                <p:tags r:id="rId12"/>
              </p:custDataLst>
            </p:nvPr>
          </p:nvSpPr>
          <p:spPr>
            <a:xfrm>
              <a:off x="457200" y="1600200"/>
              <a:ext cx="2667000" cy="487680"/>
            </a:xfrm>
            <a:prstGeom prst="rect">
              <a:avLst/>
            </a:prstGeom>
            <a:noFill/>
            <a:effectLst/>
          </p:spPr>
          <p:txBody>
            <a:bodyPr vert="horz" lIns="0" tIns="0" rIns="0" bIns="0" rtlCol="0" anchor="t">
              <a:noAutofit/>
            </a:bodyPr>
            <a:lstStyle/>
            <a:p>
              <a:r>
                <a:rPr lang="en-US" sz="3200" dirty="0" smtClean="0">
                  <a:latin typeface="Calibri"/>
                </a:rPr>
                <a:t>3. I'm from</a:t>
              </a:r>
              <a:endParaRPr lang="en-US" sz="3200" dirty="0">
                <a:latin typeface="Calibri"/>
              </a:endParaRPr>
            </a:p>
          </p:txBody>
        </p:sp>
        <p:pic>
          <p:nvPicPr>
            <p:cNvPr id="12" name="mmprod_answer10065" descr="input1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3003310" y="1688000"/>
              <a:ext cx="2755725" cy="291156"/>
            </a:xfrm>
            <a:prstGeom prst="rect">
              <a:avLst/>
            </a:prstGeom>
          </p:spPr>
        </p:pic>
      </p:grpSp>
      <p:sp>
        <p:nvSpPr>
          <p:cNvPr id="21" name="mmprod_feedback_7000"/>
          <p:cNvSpPr/>
          <p:nvPr>
            <p:custDataLst>
              <p:tags r:id="rId3"/>
            </p:custDataLst>
          </p:nvPr>
        </p:nvSpPr>
        <p:spPr>
          <a:xfrm>
            <a:off x="5257800" y="4876800"/>
            <a:ext cx="1600200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Calibri"/>
              </a:rPr>
              <a:t>Correct</a:t>
            </a:r>
            <a:endParaRPr lang="en-US" dirty="0">
              <a:solidFill>
                <a:srgbClr val="2B333C"/>
              </a:solidFill>
              <a:latin typeface="Calibri"/>
            </a:endParaRPr>
          </a:p>
        </p:txBody>
      </p:sp>
      <p:sp>
        <p:nvSpPr>
          <p:cNvPr id="22" name="mmprod_feedback_7002"/>
          <p:cNvSpPr/>
          <p:nvPr>
            <p:custDataLst>
              <p:tags r:id="rId4"/>
            </p:custDataLst>
          </p:nvPr>
        </p:nvSpPr>
        <p:spPr>
          <a:xfrm>
            <a:off x="7315200" y="4724400"/>
            <a:ext cx="1341118" cy="678895"/>
          </a:xfrm>
          <a:prstGeom prst="rect">
            <a:avLst/>
          </a:prstGeom>
          <a:solidFill>
            <a:srgbClr val="EEEEEE"/>
          </a:solidFill>
          <a:ln w="12700">
            <a:solidFill>
              <a:srgbClr val="969696"/>
            </a:solidFill>
          </a:ln>
          <a:effectLst>
            <a:outerShdw blurRad="63500" dist="71841" dir="2700013" rotWithShape="0">
              <a:srgbClr val="80808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rgbClr val="2B333C"/>
                </a:solidFill>
                <a:latin typeface="Calibri"/>
              </a:rPr>
              <a:t>Incorrect</a:t>
            </a:r>
            <a:endParaRPr lang="en-US" dirty="0">
              <a:solidFill>
                <a:srgbClr val="2B333C"/>
              </a:solidFill>
              <a:latin typeface="Calibri"/>
            </a:endParaRPr>
          </a:p>
        </p:txBody>
      </p:sp>
      <p:grpSp>
        <p:nvGrpSpPr>
          <p:cNvPr id="30" name="mmprod_Button104"/>
          <p:cNvGrpSpPr/>
          <p:nvPr>
            <p:custDataLst>
              <p:tags r:id="rId5"/>
            </p:custDataLst>
          </p:nvPr>
        </p:nvGrpSpPr>
        <p:grpSpPr>
          <a:xfrm>
            <a:off x="6306819" y="5718826"/>
            <a:ext cx="1145540" cy="407336"/>
            <a:chOff x="6306819" y="5718826"/>
            <a:chExt cx="1145540" cy="407336"/>
          </a:xfrm>
        </p:grpSpPr>
        <p:sp>
          <p:nvSpPr>
            <p:cNvPr id="28" name="mmprod_ButtonShape104"/>
            <p:cNvSpPr/>
            <p:nvPr>
              <p:custDataLst>
                <p:tags r:id="rId9"/>
              </p:custDataLst>
            </p:nvPr>
          </p:nvSpPr>
          <p:spPr>
            <a:xfrm>
              <a:off x="6306819" y="5718826"/>
              <a:ext cx="1145540" cy="4073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A0A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Calibri"/>
                </a:rPr>
                <a:t>Submit</a:t>
              </a:r>
              <a:endParaRPr lang="en-US" sz="1400">
                <a:latin typeface="Calibri"/>
              </a:endParaRPr>
            </a:p>
          </p:txBody>
        </p:sp>
        <p:sp>
          <p:nvSpPr>
            <p:cNvPr id="29" name="mmprod_ButtonText105"/>
            <p:cNvSpPr/>
            <p:nvPr>
              <p:custDataLst>
                <p:tags r:id="rId10"/>
              </p:custDataLst>
            </p:nvPr>
          </p:nvSpPr>
          <p:spPr>
            <a:xfrm>
              <a:off x="6332219" y="5744226"/>
              <a:ext cx="1094740" cy="3565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CCCCCC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Submit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grpSp>
        <p:nvGrpSpPr>
          <p:cNvPr id="33" name="mmprod_Button106"/>
          <p:cNvGrpSpPr/>
          <p:nvPr>
            <p:custDataLst>
              <p:tags r:id="rId6"/>
            </p:custDataLst>
          </p:nvPr>
        </p:nvGrpSpPr>
        <p:grpSpPr>
          <a:xfrm>
            <a:off x="7541259" y="5718826"/>
            <a:ext cx="1145541" cy="407336"/>
            <a:chOff x="7541259" y="5718826"/>
            <a:chExt cx="1145541" cy="407336"/>
          </a:xfrm>
        </p:grpSpPr>
        <p:sp>
          <p:nvSpPr>
            <p:cNvPr id="31" name="mmprod_ButtonShape106"/>
            <p:cNvSpPr/>
            <p:nvPr>
              <p:custDataLst>
                <p:tags r:id="rId7"/>
              </p:custDataLst>
            </p:nvPr>
          </p:nvSpPr>
          <p:spPr>
            <a:xfrm>
              <a:off x="7541259" y="5718826"/>
              <a:ext cx="1145541" cy="4073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A0A0A0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smtClean="0">
                  <a:latin typeface="Calibri"/>
                </a:rPr>
                <a:t>Clear</a:t>
              </a:r>
              <a:endParaRPr lang="en-US" sz="1400">
                <a:latin typeface="Calibri"/>
              </a:endParaRPr>
            </a:p>
          </p:txBody>
        </p:sp>
        <p:sp>
          <p:nvSpPr>
            <p:cNvPr id="32" name="mmprod_ButtonText107"/>
            <p:cNvSpPr/>
            <p:nvPr>
              <p:custDataLst>
                <p:tags r:id="rId8"/>
              </p:custDataLst>
            </p:nvPr>
          </p:nvSpPr>
          <p:spPr>
            <a:xfrm>
              <a:off x="7566659" y="5744226"/>
              <a:ext cx="1094741" cy="356536"/>
            </a:xfrm>
            <a:prstGeom prst="roundRect">
              <a:avLst/>
            </a:prstGeom>
            <a:solidFill>
              <a:srgbClr val="FFFFFF"/>
            </a:solidFill>
            <a:ln w="15875" cap="flat" cmpd="sng" algn="ctr">
              <a:solidFill>
                <a:srgbClr val="CCCCCC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Autofit/>
            </a:bodyPr>
            <a:lstStyle/>
            <a:p>
              <a:pPr algn="ctr"/>
              <a:r>
                <a:rPr lang="en-US" sz="1400" smtClean="0">
                  <a:solidFill>
                    <a:srgbClr val="2B333C"/>
                  </a:solidFill>
                  <a:latin typeface="Calibri"/>
                </a:rPr>
                <a:t>Clear</a:t>
              </a:r>
              <a:endParaRPr lang="en-US" sz="1400">
                <a:solidFill>
                  <a:srgbClr val="2B333C"/>
                </a:solidFill>
                <a:latin typeface="Calibri"/>
              </a:endParaRPr>
            </a:p>
          </p:txBody>
        </p:sp>
      </p:grpSp>
      <p:pic>
        <p:nvPicPr>
          <p:cNvPr id="34" name="Picture 2" descr="C:\Documents and Settings\Admin\Desktop\thao\3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408811" y="2365685"/>
            <a:ext cx="4343400" cy="2590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10010PHOTO" val="/9j/4AAQSkZJRgABAQAAAQABAAD/2wBDAAMCAgMCAgMDAwMEAwMEBQgFBQQEBQoHBwYIDAoMDAsKCwsNDhIQDQ4RDgsLEBYQERMUFRUVDA8XGBYUGBIUFRT/2wBDAQMEBAUEBQkFBQkUDQsNFBQUFBQUFBQUFBQUFBQUFBQUFBQUFBQUFBQUFBQUFBQUFBQUFBQUFBQUFBQUFBQUFBT/wAARCAKlAc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yDT1g0b4QeHtRgdkutUmuWkZeC6xttA45GCD+tc//AGje/v8A/Sm/3WbrzxnI4rpNXmgl+HPgpLX5LVIbx41bGQWnOfYcg/pXJW8b+a/yfe+83p1/oa/R8twseROx+YZjiZ+0Y1l/1n3U6r8q47DqcewqfzX/AL/+1tXGM56/X3pPKTyn+f0X7340kUflfvP7/wAu36Z5/pX0XsI2Wh4arTve4pD+V/F82dzdOh9RSmd/NT52dOPyH+cU11eX5PufNu29Bjqc9/anhEi3/j8vT86PYR7D9tK+5ObyeWLe7s7rhdzMSQOTgH0GDSI3/A/4t24nr/Oqr7/9/f8AL97p344/SprdHil+f5Pl/iXHXiulYaHYwnWk9LlpT/H+8f8Ah3bj+XXA4/lQ0j/3NnX+p9fahf8Axzj/AA4/M0wN/wAA+b7vpzx/LpWnsKfYydWb6ig+bEn9/j64HT+p/GkMf8H/AI76H+VO8v8Ap+n+fxqKN3il3/8AAlX69fxGaI0orSwlOT3Yg/e/P/y059s9AR9Kjl/ub/8Ae+UYP6dafl/tWx/ufp069OM/0NIdnm/c2Pu3fdGemMHnpkjj2puCQNvuGP8Anon8hnOeefwpf9V/9ryenPXt1pJY3+d/mdP9r3Ht9P0qCMvL9zb/AHtrLwR0P9KuNJSVyHUcdCy0if8AfGW7/wCc81WX+5s+Tdnt169fxqRnf/Z/75GenPfP+RUTeX5uz+P73tzgf5+tJQSK5mkOMf3ET+LLbV6ZHT6daFm8r/b6ru2547E9xxgUA+VL/fTd/D0OR2P5UH/VbP8AgXY+o65yDz+gqfZRNYyfcdbf8C/3vTLcZ9smiNfNl/i+bPy+w5/LHP506JvK/u/d+X8P50JD99/7/wA30x6frUulGxLlLoxrH/8AZ/HI5pm1PKdP/Ht31P5UXP8AH8mz5furjoBxxn2FNh/ub/8AD6/Xp+tHslbQfM0SSs/lbERf+Bexx+feo3/dS/8Ajytt4/8A181M7+V/wP5fl980H/W796p1ZfbnjPFNQ0sJp9GQZ83/AH2z/h/MipzG8X8H/Adwbuf8P6VHj+vzdc5xjp0GQfzqR383e6fI/P056D2HX9KhQd1oNP3SDP8Asfxbvm69f044qTyfN3/+O7Wxnj+WaWOPyvk2fyHXv/P9KLkJFEibNj8Nt5Ofl4/WtJQVrExbT0Ayvayu6fc+98q8jpgn8Rj8alaf7VLvd2f5Qu7qfbPviltUeXzE3r82G2tgYYf57VJp2nfavtTwTrvt13su4AnqTjJ571yuKWhsvedii8byyom9vvbe+R7D27fjSRI/8G7Zu/iyRx1ye3X9anQfvdj/ACPu+90yPX2p0SJ9zZv3N8qrz17Yz1qkVy2AH7n9z9Sc8DNTW7/vdm9Uf7vzflUcVv8Avf3/APu7fQAnipZR5W/7vdlbtgdutaRjB69SWrMfOUii2Ijb0bd97ggDqPxqOOV/N+T53Zdv3c8d/wBaaz+Vv2Iv935s8jPXrntUZLy/wem7sMfz/GhU1uZubBpni/5Z/wAX3du38x1qKQ/uvuNv3Hdt9/XPagN+9f8A2m/keSeOvNTBf4/8k9MD8a2skjJO7GNN/sfpiokH3/vP/F2PPtxW1LoN1FoKaojrJA7GLarfMjdQCvvWXHJ5Uv8AC+/+Hj17jt/+quaKTehu7xVmOl/1X9x9v3W+uAPr3pWb91s+Xfx8vOcD1H60iH90+/3+baDj/PpUcxe6id/7uN3v1yc9utdPs1YxTEc/8A+bd8vr09OakWLzYv8A9f0+oqIN5v3P/Hev+ealj/dS/vNz7cfMv65/Ony6WGtSGNfN/wA4/wDrZpskL/wfO/8Ad3fh1H1qw7J5XyIv+0u78R1H41FL+6/j/wC+sehI7+1Cj3BqxGJP9Xs/4D7np0+tP85/n/gT7qsvBwO+fqDVeF3l3vs3v935jjHf09DirCh/v7P4fyNJ00xDAXupdn/Ad20+3X8s00r/AHHV/wCHdt5GM/1zTg38f3H+793t3/z9KZC3myv8nyfxdR0P05NR7JLYCYQf7v8Ae/HHSli/74+Y/equVT+D5/8Aa3f4d6lL+bF/n05PT2rGUeUaV2LNB/u/3fzpFf8A74T/AGelOH/fCbfu8Z4HGR65p7n/AC3Gcj1+tZtJ7lwdmit58f8Az0X9aKs/ZoP+fX/x0/40VzcqN+Y1NYj+y+EvCCJ5mz7CzKu3P3pnPI9az1h/jTbv2n6D6kHPXFb/AIl2f2X4egTzEg/suNlXgkZyTjPGc55965t4/KidE/z7Y9eayy6C9ijpxjbqsbv++/8Ac+VV/DgCrG3/AJb/AOzt2t/P61TdfKlTz93+z1/wqch/+Abc7v8APQ5r3FG61PMTsA3yy/Jt/u+n4e9PiV/K+/8APuP8WPfr/T60zZ/t+n3f0H+femr/AOOf3d3+e1VyibHRx/wPuSRvm7cZ6DFTIvm/uPufN825s8Z9T9Kjkf8A4A/3Wk3cn8+3/wBenPG8UW/5f727p/OmuyJulqTMfK2J/wB8t+Gf8KaJX+//AOhZz059hUbD919/f8vy+o/qTjinE/cfeuz/AGunbr3qkmK6Ym/+n3m6Z4z+WKkCvF99Pvf06/Q8frUTN/H/AHPu/L3Pceo605Zf3v5N2x06Y7//AKzVcox0g/v/ACf7W3kjiklKRRfI7fd+b5ep9fyoaf7ibP4irbvwx9eSKicP5Wzfs/zj8v8ACklZ6kyRIE/ev/vfdXge/wBaZJb+b86fJ/Ft2ngAZ6/hTgf9FhT+6p3e/f8ACkE/7r/x30/Wiz3RWjWoxJX/APie2RjjP4Uke/53+VH/AL3Xjufr706R/wC57fd9MdPr0/KiL/Vf/Y5+uPw/pUtAMc/3NqfN9QR/ShX/AI/m+fPpnI7YNNZP++EbbtZe2cf/AF/wp+1Jd+/5P+BdxQBAv/2X456c9v8AGrED/vdn/AtvfA9+lVCPK/75LbunGMenNSxj+OT50+73z+FW0uXQjXmFKeb/AL/C/eJxnn09adE3/fCMd2709v1/SnyP5WxNmz5Rt+YfQfhSJCnyfeT+9u7jsMVk3Y13EZ383/WMiceuB61DJMnyf6z/AHeo/Me38qv2d3BFK6TwM8Eqn6g4yCM984/Wqo/1v+9n5vqcf/WxWMZO5bi1G4ltN+9f/wCuPp7VJsSWX5NyfL/nBpHhT+Dd33N6554/E01G/dfPt2f7X6nA75JrcVu49j5X97ei/dbpx6n/AD3p0cT+a+9/T0HGQeRUciJ5vyPvRv4mXBweDwP8/jWhaXllaxTpPB9t3qVWTlfLPqMjqD2qJdClZFRo/wC+kfmf3Vb1PGcexpir5XyJ877flZW6DB6Ed/c01tnm/P8A3h8u7PryB0zzUkCpLdPs3Psy3Yflx1/yKznBW0KvY0LO/wD3Tw3W1E5ZZFUbwxyMZzyOgxVONvKigRPuLnb6jPOD75qJv9K+T+Dd9706d/rmkEfm/wB7+Z5/H0zUxh3E6l2XrS0juop/3+zyo9+3cfnYHkZHf9KrAp/c9NrfXr+gpFhn8p3++i48z5emfpTFd4pU2bv+BNjHv0xnB6VcYWE53VicwJ5r/wC2v3v1/DrUYk/22T/aXt7D60kj+bv+T59o/HuD061HE37359uz723b+XP9a2UdTAPJ/dP/ALalfr1H+FPhkTytj/3v739O1KJU819+7sq7cdcnPP5UIPN3/d37v4uo/HFOSurMExHvn8p4EdtnC+Xz24BxUMUUH8b/ACfws36E1ct7Xzb/AMt5I4N3/LSRuB2HPao7iDypdny/L8vy/d4JHHPIrNQitjWTvuWIjaxWs8Gz/SuNrKeNvc+hqpC3lfcgXf8A7uevvT8/c/ucr/n8qib/AOyqyLkqv9zejJJ/D8vA6cZ9egqI7PNfz/8AV/eXapPP5fpUnmfc/d/7X3TnJ/yKW6XypXS6Rk/iX1IPt1oAqiL+58nzfL9M9P8A61PkTytifc/XnB74/H8KSJfK2fwbc/KvT/61AeSL53T76/L+PGfyzQMiUpFE6bPuL936/wD6ulTSD+P6szfj3pET+5t+f6Cnbv76f98tQBBn97/cT+7+H8qdHN+92bP+BUrMkv8AsbPpn/Glgi/e/wD2XHegOoSp+9R0+R2Y/p1x+P8AOmx/uvn8tt7YbbwMZx3+ozikd38r/gW77v8AI+lPX/H8zjNcs4vdj3Ygf7j/AMf93rzz1HfkChI/3Xz/AP1vX8RzUcz+V/Guzn5mH44/Q/lRHceb/H95t23sc+o7fT2rB7GkIPdk22T+/wD+Rf8A69FVcyf31orHlZtZHWeIbn/QNEdNvyabbqvTnKAn3zkn8zWOVTyt/wA3cMu3HPBP/wCutXxV+6urKD+CKzt02+h8tSBnNY9wzyxf8C+9+Z/A4yKeDglTSQYqTdR3IHPm/wAC7OPmVh6dcfhSKfvp/B/WllHlf+zevOSOtBj/APQf7vqeScH/ADzXr9DijfqTwt/wN/u/KuehBA9BU25PK3/8B+X149+lUxB+6f59n+9/hUkz/f8A9nPyq3QjjpRytgxTJ9/5P5dqZEZP4N3l7t35nP5UIEl+/wDx/wB7pg+9Sp+6+59xf7rZ9B+H/wCutUuXYVriKnlSom9f9leD6H6kc00v+9/L73+eanRPNlj2f8BX2AP+fwprQJ999v8As++e1aQ8zGStsN8zypdif7vbHGcHJpXj8ren+1/ez7YHP+c1DCU8350bvuVu2cYz3p6t9/73zt8q9x/9bmqZCbQ3zJIv4/u/d6dOOR/ntUx2fx/wf7XHQ9Pxx+VRg/vf9/K+uf8ADg02UP5X+5j6nGf8azaTNlKyElb7+z5Njfxd/U+wpVH+i79jb+PvLxk8UsCf8A+bd936Y/CnNEkUv8X+z+POfpRshpX3GPB9/wD8e2//AF/ems3/AAD5htXt9f8A61Ss37p/9rnduxzntx6UkY8qV/vbOP4R0/r1rOWu5fUrmT7m/wCd/vfe7EHt6c1Lbn97s+bZtK/Lzzjj3olHm7Pnb/d6Ac+nTpmh98W/7yf7S4yP6Zqd0Vaw3P8Ac+/t2ru9O1NCfuvk9t3ynr04NIX/AK/N+v59qjjf+D/vnr16/nweKhgWRv8Ak3/O/wDd7+mMevJp1zDPa/JdI0E/DMrJg4AyOSKiF8n+z/e3N74I6cmpZrme68ied5J/l2Lu5IAxxn64FZNSuaxd1YiSfzfLf/0HGOKe7pF/B/nJ5Hvziogf3v8AwI7V9+cc/lUP2j7if7RO5nOMZz/kVpyomTH+c/m/Jt/xPB/rUm15Yvk/g+aqsD/+O/zwen5fyqeNH/j3fKu7a3qMintuS3cdAfNl/h7e3I65/nT5C/lb03bPz/z2qIBIpXf+Ntv3m5Ofx60jN/c/vflj/wDX/KpbFuX9Jhgupdk0/kb13LIy8A4OAcc9agw//wAV369qi2pFLv3+YnLfdHp0/Wpo5Ul+T5t/8+c5HYnH8655K7NbW3NrVbTTvstl9i3favJHnbvu5PYDHBHHH0rKG+13p/ez8vbj0A69f50pm/dJBsV9jf6xVO71zn61Yi0+eWX7kju/3V24OCMnA6dc0RnyPUHG+qKkF3/B8yb8Ky7cd+4AxjpU91YvYRQeejIk6rLGzY+frjHHvVibR57CKB9i7HX5trcoScDIPI5qF7p/sGx4PnRsLJ1+UjheD7D860VXm2JUdLsrRLJ/7N/hj/PYVFHHB8+/d3/izUrzf3/k/QcetRQr+9d3/iYfNuz9cDt0x+ddUNrmDl2GLF5su/e3+Tj8f/11Nv8AKl2Pt2L8q7V/Dk00QpFLvT7n6d/8T+lII/3u/wD9C/p74q5ISS3RLE6fc+bY38XGMd8evSmFU83Zvb5mHzLxj2BNJHL5vyf98+w68CpZY/8ARfub/wDgPTjnPp6VzKKWxcpKQgkSL5P40+73Az1zTpiksSP/AB7j8q8Z4znP1qDyki/g/wDHv8afNF5vybF7fTOK3aXQiF1uKk3/AAD/AGu+e+PUUinzbp3f59n3dzde35YqNT5X++v8Xp71d060+1S7PPjg6s0kjADHv/Os5aGidyKHT5pYp5oUZ0i+83oOR+XFVJX8rf8A+zMP0HerjT3VrLPao6wPuKttYYf16dRmq8Kf3P8AgS7c4+hznsPzNTG73E5JETN+68tPnf8Avf409bX/AL+fn6c/T/69Rn/0OpYZfK/9B+X39fWrFoyH/wCtu9cZ/wDrU5y/z/d2bv4l9uamDp/H8/yj5V4wfcYqu2z++3yt91eevU9KRWg65H7r+L+72H169qYY0+//APWOP8/hUkjP/wB8N/ePX/8AVUCz+bL/ALmf8amSurB1uEcP8fy9/wCHkHtTzEkUv/AR+v6daYZHi/jX5/l28/5FIf7/AM3dm29OBg8en/1642rHUp6E+U/uN+v+FFQN94/X+/RUnOdR4t/e6z/CibY1VcgAYUZxzjP+Nc9K3m/J/wAs/wDOK3PEZ/4mk/8AB8oX5uM46Gsd0/e/w/8AAee/H608CvcSZriW3UY5P4/w3fypqn96/wDfT723n2qZR5X33/3v6fzpi/uvn+X/AHVPIHuB1r0dL6mC1Q2JfNl+d2/oT0weP0pURPNf+/z97jp2HtxSFH/z055/lUn9z956fN2z/n+VWrN6CZIZk8pINn/fSjHI9qjld/uJ/wCOtx+tBH+8/wD+r/69PUp/c/h2/Xkc/lmtOXqY813YjgLxS/I/8J+b1Bx2/E0sP++38zn19qkaL97/AA9vu9PUc55PNJu/2F2f3u3Of8KpLuQ9NSN1fzdn03emee/r15+lP8z91D/B8wXc3A6jj8CadIfK3/wf7O7J+v1zzS3EflbP9tt+7dnjj17c1Un0RVtLgR9x0/vH09s1XYf7f+zu6cdxTifN+RNv9fqfejen9zfux+tS1bUVxVL/AHP9kD65yc4/Cmuz/J/6C3BORnj8c/pTnT7L8nzdtqtzxk85A7YNNlHm/f8Ab7vHPWpRq3ZJDFl/3v59T3p/m/7bfdPuOecVEsHlRf8AoX8Q6Y/D606TZ/c2b/vLUtJjTe4eZ/H/AH/mVm7elRNb/wC98zf3u/XFWHT7n3u25W9+mPyqDCfP/B83/wBbH59/eoSsUm+pGkv+rj2f7X3eO4xSFk/vt/d+VvXjtx/+s1I+yLZ939B0/nVZv9Vv+/s/h9+5xWcjRK+jJoR5X3/n/hX6Z/UU5GT7m/5P73YZxnt14P51GQn3/wDa/qP0zgVGT/H/AAfe9Ce/8qjm0NPZv7JK0yf32+Zv8T6cc1GF++/3NuG9Ac9ge9MadJdmzbs3fhgnp9KY06Rfr7dM8jH8qwqVVDqVCjKTJXlTyv4vkY/XqBx7Zz+lSeZ/cfZv/kM4/l0+lZM+r2UX8a/3ffPb6j2qrdeJEi3vsZ0dtu5cYxnHQn2riljo7NnasJUfQ6FZv3WxP4/7v+frx3p0LvLK+zb/AN9d8cCsGLxCn8Hlp1/1jHP04HTHFZ8PiOe1l8t/LdE27tpycAgZB71zPHQXU2jg5WvY6sSpFLsf/gS+n1HrxThP5svyf3vxx6+uKxYvEUF/+/fdvRvvSdR6ZPc4qaHVYPk2Trv53LuGcnjp9cflXTTxUJO7ZjPDzhujp9NMHmvvnWDZ91m475xjuO35Vs/8JDe3/np9t8h9u3cqtggA4AI6HpXFxSJ9zf5n95pFOe3TPuOtai37+V/t/wATdRwc8jrjpWrtLU5ubl0sdho+i/29pdrAml3n9qMxbzl481MZPB6nHP4EVkeItDfRvuTxzwN/EvByONpBPBp+leLdU0vVIL1L1kngz5fmMSBkEEYJ9M8U6fxg8ulpazWqz3SXBuI7jaMjcSWUj0JP6Cso88Z+Q3yuFuphz/vYt/8ABQx8r+72+ZuMf5zTrsfavn2bN/zbVU468iopIvNi2fN/vbvp/j/KvXT6HC0Ndv40+dOfw7/0pDP5UXmff6+nP/16nCfukT+BP5Hiq8lv5u//AD3rfR6GXwjTEn303f3tvYH1/wDrUsK/vf8Af+gqPY8X3P4/6dc+9SxQp/G//fWaLJmbv0NCyWDzf9KSTyHU/wCpwDn1BNV5xB87/f8A7u7rj3x/Kpo7h/suz5titu27hxgdhVcyff8Ax/OsY/Ebt2RCh/ep910/2sD14J9OaBMnyfJ8/wB35V4/zikEPm/o25ckdO4qR1/4BWzV1Yxu0LbPB5vz7vI/6ZtkY9uPXAqJin+y6Nn7w65/rU0TfvX3/PvUN93v/jzTJF/4B8u7b+mfy/lWUd7Fz1VyDP8An+dPVv4Plff/AHfQ8Z47A5NOLebL8/8Avfd4x7noKiYp/wDE7c8/T0py0KjsKzP5vl/+Pf560gb78n39mfm/z9KUt+6/L5e/rn2qRU+4+/8Amai6B3I5U+58/wD9YDpUDJ/tt39P89KkP8fyfP8A3uR/njNJbJ5UT/P97+83rQWNjD/98/3epzSy/wCW/wAjFKESL9V9857evY/hSSxv9/5fujb7/h2rkqPU2hZlvzY3+b15+6P8KKzMT/8APNfyP+NFc92WdV4pgT+3tRjT7izMqr1wNxwOvpWTs+//AN8rt5GOnFa3iKX/AIn17/tzN+QY4/Tis07PN37/AJEXbtXjP4n3rfCK1JMmu056DVX906f3/l/HscfrUtpJ9l2T+WrvEwZt3c9enYf/AF6qh383y/72Gbb3/qOSabK/9/7n+99e/wCP5138rZgpcuhdvJ0urp54I1ggdi3lqxIA7qPxquGTzdny7Nv3V4PA45FEa/utnzJG7bm7HNK7/vf/AB7+vAq1FIhvQap/dfPtfq33ffp9amWP+u3dz7Hr9ajSH/nmn3/mbufw+nX8KsSFP9R8r/MN27HyY9a1cuiM1BPUgUP8/wAjdlbtUkknlbPu/wC706/T+dPZ/wDxxTt6evc/n+lQDZLL99f7u1l/H8auKZnJpKw4B/8AZ/3m78+nWnhf9v8AhH1HPI9OlDD+Pfvd8Lt44A9xTAf++2/zjHrVWuZKTRF539/93t//AFdRTYm/e/n9705wfrUro/8AB/d/rj+op0UflfwLs2/M31H8/wDEUpNWNVrqNLP/ALL/APAsevtUY/20/h9sc/zFTSHyonf/AB7d/piolf8Adb02/dPvjuRj9fzrJGm49k/dbN6vs+98v5/p3qOZf3X8Tvz8u7se/wBaQbPK+f8A3vvdcDv6UjSPdS79+zbhNv69uvSspGog/exfPu/3tvH5A81Dj96n3dm75V7cY/XIPWpZG/g+b+9u2/j0z9KaF+597Y3+z79+c/8A6qV7asNb2EZv3v8AwE+2DjAGfTPeq8cv8H/LT8fbge9JK3/TRU67dzhckDOATxniuVvvEz+a/kTq/wAxX7ufx/z6GvHr4yNN2PVpYSdTVI6aaXyot/8A313xnGDgc/5FZGo+IYLXfvf/AIDznH8q5S91y9uvvuqfw/KvasmT/b+f5tv/ANf618/VzVJ2ufQUMsk1dnSz+L/3v7hPu/3vX6+mf61mzeJJ7r5N+zcx3Mq/yrIb/pn/AHvzOfeqzn+D+5n8MdePSvKqZjOR7FLLoQWqLst28svzyf8Ajuf/AK9MF1J8/wDu/dbpUTv5v97t/F6fSkX/ABX9Tn9f5V5E8RKR6sMLFLRE0cv+dxPt3prP5X+/u3e/0psjf+Pc/jnjn0601Vf/APZrP20h+wiuhpQanPF/eT+8vB5/lmgXPm/fdv69/wCtZ2X/ANz+63/1qcsnlRf77H6/lTjXmnuZSowmrNHX6d4h+wRInmNP/DtZTkehB9MV1una/DdfO+2Pd/Dz36dv84ryyJv9tt/+z07469a0bS9niuk+f5P7rew6AfXFerRzOdPRnkV8shO7R6fbXH3Nj+f1+7jnn69cVZadPN+f+6Pu9eOa4Gw1H+BHZHT+768/4/pW5bam/wDGn+zujyfxIr6PD5pCbXMz52tltSlrFHTPN+68tP7o3bm/P9e30pHPlfc/76Vsnt2/D+dUbW8Tyt/zP/vdeSAOPSrKn/d/z/KvpadWE7NM8OrBwdmiz8/lfI6u6/7Iye/QVEyf1b6dv6VHNL/H83yZX6++c0Mv+9v/AE6dz2rsWiuzhk25Kwin/b+5ldzcjHWpc/8Ajv8AD7dRn9fyprn90if8s0+78uev1/Gow39Pm9PSiKsiJSs9i7lJYnR/vpj2x7/SqzI/m7N7f7zdvy7UOHl37PZvyz69uTTQPKi+f/vlv8aqMBSnoOIf/tnx93v2pqjypU+Rv9pW/wDrdqBM/wAnyM9NaV/9r7394/5FU1Yh6k6f8tP85/zimxt5u/8AH+fT9D+ZoCp/c/8AHsY96bv8rYibf730Pp9Pas+WzujpvdajEb918n8S7V+p9acIk/7af7X+PagK/wA/4/L0wAOfx9qiEf8Af+Tf97b6/QVLXca0Wg9rl/nTZ/Fu3L/h/SnxH/P+fbFRJ/wJ+m3d+lS+Y/3Pv9Pbg+n5VDikNNtakMkn+3/Ft8zn8OM460xj5X3P/QsH60IqSy/Pu+Vh9PxqVj9/ZtfZlf8A6/vTeg4yvuNjZ/K/v7fmVuBg/wCOM8UxWSX5/wDx7g9O1LGPuf3P97q3IGfzqI/x/e/Q1wTXM7lxbRY+2f55/wAaKo/PRWPKaa9zp9bD/b7rYmz943vwfr/npWaifvfufJ/tc88dPQVpayqS3906btm5mXdnn5j/AEqirf7H3MH7td2EVqaMqz9/QYmz7/l/P+Z596R1/dP/AH/4V/EDn8aXP7r+L/a6gfp29qad8uz8V+bHbnj/AD2rsaJDEflfOn3cr7H/ADxTtn/xKr7f15zUiQp5Xz/3t3+SOaY7v5ron+9uZcD8KpK7M52ROu+LZ93uu5jjj6fnTpE/0Xfs3/N95mAHUc/yqvC7+V87r/wLjHJP9c1LL/qkRPn+X5mbGOufwq1BiurWBR/49971+lQiH97v2f7W3pn680/DxRfl83p61Gsvlfx7967d3065/wDrVslY53G2rHJL9/52fbzu9h3HrUpP73/2bgdfqetRYSKX5Puf3cZ7c/QcGlkZ/Nf+P5h/D7fz/wAKZK7keUilf52f5Su1ux6An8KcDJ/s91bao9fbr2/SmKn7133/AD7sbdvXpzn6Hr7GnFfK37H3/wC1z7cH34/UVEldmqlZaEUkr/y+Xp0/link+bF/t/z5H+P6UO3713+X7oX7uT64x6+/vTZH/j+X/gX4/wCNRJp7Fx0V2IV/dfP/ALu7uP6+1JIv/fG77q8+uTk/WmB/+mbd/mb37f59qBMnlJsT/e8xeec+3piuScras6oJyCa58qJNn39235VHAx3PpVa7uEii3v8AcT5ty4wB/k1V1XUYLD9+77Pm+70B5Gfr1rkdU1/7VF9xURf7vV+vX0rxcXjo01ZM9zC4GVR3Itc1qfVJUjT5IE/2sZPP9KxTL5UT/wC1/F6Uy7ufNl3/AMG37q+n+efxqkbv/ge5ffAP+PJr4PE4mdWTdz7jDYaNNWaLW96aJH+5/B+vof5j8jTS3lf/ABX9KUH/AD9en868dzu9WetGH8pG4/8AHPl70ij7/wDt/wAP8jTiP4P7/wCVIo8r/b/i+nOB/Xj2qOdGsYvqMY/7FDs/+ffn+f8AOnsP/ifoeOPrzT3RP8/1rJzuacrInkSX5P4/vL+HUcU/e/m/7G2mLN5X3Pf8Dz0/CpEHm/cquZmbh3Hed5uz+D+Ld6def8+tLD+9/wBv+X/1vWlihf8Az9P5Y/rT47Z5f++t31H/AOr+lTzmfIxYI/3Xye6/ryPzqzGn3E2ev6U6NPK/76/Pj/69WRb+bEk2/wCfb8yr696pVGU43J4YPKl/h+T5vu9OeRz+Wa6jSLz7V/dd0X7rJz7foCPyrn7N/wC/9z+Je+O5FaEOy1uk+88H3lboc4NX7RvqZOkno0alxZ/apZJ7L9xe8Hy+3056jOK0tM1BJd+99l0qjzlbs3cj1FY9+yS/P/GmPmX17fhWKLyeK6379kyf8tOfnPYEDqMcV9HluPlB8smfN5ll6qLmitT0Eyp/H9zn5l+lODp/A7fP95ffPH6Y/WsDQ/ESS2ro77Lr+JeD+I9ua1xI/wB/+P8Ah79en4V+h0MRGtHc+CrUJUXqiZ9kuxPru+gPqaaj+bv+T7qlvl74H+Pb2pki/wB/b978x6+3erQb91v3/wAJVdvHNd0X0ONxTGxf98fKfx6dPyqNz9/f9z/I6054n+5/H938iO/0oaLyvkTd8v3umevPFaxdmczHWzf3I/8Avrt2445qZl/puVvTsB71HGnlS/w7N25u5xz6dOlST7P9rY/8P0yM56ZpM2S0IiU83+HZuK/Nk/TGOo6c1Gsvmy/P9znbtXp7/wD1qklmSX7/APD/AHeOnHWoX/2H/l6ZwTSB7ag2+X7/APwLavXOefypZB+6/wA9KfGnm/JB8/y/r/jUbyvF99F/u/e/QE1k3ZlpIRNn+/0+Xmnbv4Nn8X3fT/P+FRkp87p/H935f0wajjh82X7+zp/F7ex+vNAa7BK/735P/Hvb2+lPJ/uP/wB9dDxntwc0jr9zemz5vve/b9Kj2+Vs2f7v55x9PSpepaQ64mTykfZs/wBluetRsf3v+Rx7fpUkdo8X/oK7vypbmDypZEf+Fdvy89/p61y1JK2hS0It7/7X/fX/ANeimfbof9n9aK4uZmlzoLyDzbp9m7erHd8wAHJqt5flS/f3/LhV2gD/APXVu63/AGp32bOrdyOSccfl+lViPK8v/d27fyx+OAR+Nehh7qCJq253crlfv/O2/wDh+uM8j8aI5PuJs+//AA9Mjqe3X/CpTb/x/T+n+FRg+V8/+1/Dx1z+uK6kmzFtIlMv7rZ833h6j/69KwT5E/u4Xb68A04/vfubf7ysvU5IHPGaai/wb1+9u98D/wDVWsVYznqiJN/3PlR+fm+gNTL+6/7a4/edv89ahYeV/e+bG75ff+XFT7vNif7yf5z0+oFbydtTKCVxJF/9BG7tjjtmoWl/df7rH9PX1qQr+6/h/u7vT6U+EfvX/ufw/wAueeOhqkQ3qRK7y/wfex9cc8H88Uz/ANl/PPepo/7/APd/rx+I70H/AFv/AAHO7ufqe1MgZ5v+do7fzpryeV/8Txz+RpZx5X/oX+fWoo283f8AdT/PakaLXQc7+bs/3f8APaonL/7Pkr/C3Q8+h6HmnOf3X3Pv/L9P84qP5/403/w/d/n79a507XNnBpISJ/8Ax77v1PT9cVDqeopa2rzfVvoPbnp/9apJZf7n939ecjH4g1yPjDUvNtfssHtub/PTtXjY6sqcdz2MDR9rKxz+o6nPqkvnzv8AJyqru/8Ar/Ss59//ALN9ev8A9Y0zb/tt977vOKbJJ/37+7tXp2r83xeIlObsz9KwlGMIpWFkZPN+Td937v061XP8f+fX/wCtUjH7n/1/60kieb/6F+XNeRKTR6CjZ2EVv8+1PaOmuv8A3xUpb91s+lcz3OqOpGBUjn/YqSIeb/sfN/D/AJ/Cnyun9xt/6Ae1IuxSZf6/N+X+NKv9z/2XH608p/nmnJD9z5P+A7icUFERi83f/n1H9f5U+AeVT2T7/wA/p/F79qaIP46CWtDSWT918n3P4vl9sdaiWHyvnTds3fd9v881Hay+V/7N71rfZ/3W9N2zdt9cd/y7UExTZCIPNi3/ANzO5d3T3/SpIX8r+7+nrnpU9gfKl+fbv+6q7eoIPp1p80H73eibN/3l2/cOPTsOKZMtGOaP+NPufkAfrVyCf+B/kjb9DjBP8qqxv5UXz/OnO5WbPB70xl/jT7n3f/1+3A5+lAlsaYl+y/JP7bW3YByOM4rO1S1f5HTbs+98v+enFNll/dbHff0Ze/I7+1PM/m79/wDd+7+fQ/r+FdEfdtY56iUtzI+0vF8/ypOuPLbjIwfTvXYeGPEyX8SJdfJdI2O/z89h+dcldwJ/s/L+f4+lQQ3n2W6gn/jVvzA/+tX1eXYxxkkz5fMMJGUW7Hqbzf7395W/E/pnNWIETyvn/i+8vX8AKpWj+bEjvuff8ytt7VdH+d3QfiOhr9CoTUopn55VhySsPeb/AIH8v3d2OPb29qlH+q+5sT/Pb9fxqGNv/Qff+tWVH+9s+7+mMY7+v4V2MxjBPQh3eV/e/l1qWeXzfv8A+6vzenfjofeiRP3r/J/31+HXn/OKiKf35P8Aa27fU5znrSRDdkyLf/f/AN31HSo0b97s/wDQu/p1qaNfKi3/AH/5Y/xpkb/vf7n/AAGmxKN1cdG3lRf8B+9yfrz6VCw8376bP9pWz+HvU80H+7v+9tVhn9O9BXzdm/8Au/Mq8YPPUf1rKSOpbDG/df3arCX97/7N/ntUs0v3N/8AwLvz0/lTTb+b9zb/AMB9qhJonfQSRvM2b/4MbvlIz2z+tNaX7+x/++V6D8RQ6U3Z5Uu/Z6/ljiqcbK4J3dhzy/8A2PX8zihH/e/nubcPw69am3/5Vv6VCz+b9xFT/gXvjHua86e503iO2T/8+s3/AHzRTPnorLlKubUqv/H8/wAx9OM5PP6VHJK8Wz/d27dvX357ZI/OnXb+bL/sN/F9B0+nT9aY6f8AfG3+9/LP0r0MPFcqZy1ZNSYyOXzf/Qvw70pjSXZsdu/8OM/4dKIU++77kRcfL9ec0sh82X5N3+1/hXZHVnM3eNxVPlb0+jfKvPT1/KpEX+/8m3+9z/k1XWVPK/i+8P58nr9BViMfc/ucfhngcd60lEiLYxpX+/8A5z/T6Urf4/WldfN2bP8Ad/8Ar09ovN+/tfZWqMlvYrj/AFvyfP8Axfdxx/WlYJ5v8X93vjsOw9KaypL8/wBzd+A+mafLH/t/Jt+8vtjp7UFMFf7nyb/7vpyPX1pxj83Z86/P+GMDAzxUeX8r5P8A0L/Ip8kf/ff+1+GO9BaV0LJB5sW/+Dhe3b/P86qKiS7Px/HIJx7VPI/+ev4fp+tNmPm7H+VOvbgcHjHfipbS3BETyfvU/wBn8B7H9TUcrfxpuf8Ai3enuaJI0l2fP/4724wKds8rf/3z+eP/AK9cs5KKujrpe9ozK1W+SwtXd/4V3fn7Y9MV5ze3n2+6ef5t7/w+nsB6d66jx3df6iD+Bvmb8OMEfhXJpH/49/E3Tpxx24r4PNMQ9j7vK8MkrkUifuv8+1Q5f/Z7fw9atyQfx/N/db+n4YqJl/e/+y9sf0r4qU+a7PtY02kVm2f8D/vUiRf7v61YWL/gH+evWlA8qXY//fVc8n0N4xvuMSP/APapjitO2skl+/Uc9k8X+4uG/Xv+lZMtKxX8v+tAb/P8/wClPSCn+R5X+5/s/l/SkMZ5X3KGTyv+A5/xP6ZqysP+f896srH/ALH8J/H2NAyiIf8Ax7/ZH6ehoWJIv42/nVs27/f2f4fWmmL91/t0dbE7opeU/m/f+7/s1p2F15X/AAL8vfNRRR/f3/f/AIfT8aYw8qX/AH/84oDbQ1fszxfOn3P4W9+o/XFWRsupd6fI/wDEvTI6H3qLSrr/AJYPu/u/X6fpSXkL2su//gStwMdOv40CcU9RZW8qLy/4Hy21u3bHsc1Eh8qL/Yf7rdSMe9LMUl+dP4sMyrj7w5H4VEs37rZ/s/rnNCI+FkMh/ev+Hzcdv84pN7/P935v4tv0/wA/hUdwf3uz/PP8/wD9VQF/4P8Avnb/AFq1JpmcknqPmg/j/jdvqev8qqxhPtWx/ubv7v8ALH51ZkkT+5/Ft79KrPG8su/7n+PvzXp4abjJNHBWpKS1O48J6mksTwfN+6/D5TyP1zXTRT+VF8n/AH1/ntXB+ErhIrp9/wDy1UfL6gc9PXj+dd1DL9zZ9zb8rdv84Br9Ny6tzwVz82zHDqnUuiyrp5v+sZP9pe478+lTSBP5fw9fc1VjZ/Kf8G/wyccVOB+9f5PT+L/OOa908ERm835PubPu/wD1vQ0kg837n30b7q9Onfjmn7vK+/8Af/iXdkDr6e2PzqNZP4Pl/wB3aT39frRqNSWxEi/7f8X90j/PFOmKRfP/ALP0+n4ZqJmSKhD5v977v6/4Vta5F7XAyfuv/ZVb1pGn++7/AO7t7nnt6dKcwTzfk+4mNvr+VN2J8/8A6Fz/AProklbQlNt6j5JX/wB/+L2x/jUAleL5Pp7Yqw8flRfc/wB7djr6j+dVgP3v9/8Aw6VgncuTsOI/gf8A/UaY8iS/Jsbv91qVn82hD5X+f5US2HGQ14ZIovz+X6d/8+tDj+59/b/d+nAFTSyPLs/763bvX6cnvUbp+62b/wCL7vTtj8eK4p6my3uR+e/qv/fNFHmSf89m/wC+R/hRXKacyN6UfunfYvysV+bv7+4qn5n7r/PHQA1cY/f+7+nbP/1ufpVGRPN+f+D7u309frXo4bVJGNZ6lhJ/vvvb/gPTA+hpixJ8/wDf+7+nc0ip+62f+hN7e9Ij/wC7v4+9z1/+tXarJXRzN20HAfc/H+H096ekH3/4Pm2qy989v1pWPm//AGK00H7n3u67lYc5HTpxVWuQPWN4v9zhdvUep/z70ij96+/5/wA/pzipSP3Uf8f8P8+fzoz/AHNr/wC9/wDWqyHpqMkbyvv7e3yr6ZGR9e/4U1W+/wDh9OnT9KesHm/3X2t8zY/P+lDQR/5/+tT6WM3IjOz/AGn+U/T2IpzL/t/f+h6cUgVP8t+WcdqJB/cRtnLbl9CD/wDXpNGsZ66kcy/c2f8AfPr2z9cVGwfyn+dtnH8PSpS6S/7H/wBYYAxSRl/9Z9z/AD/nmspHQoq+hXk/4F/wJajZvvo/t/h2q2rp/wDFfN3HQ4HtxVS6H73/AOx65z/n8K4K8konbQheaR5v4uuUl1mdNm/ZhfvY5HoM8Cs2A/uk3/8AfP5//WqxqTebf3Tz7d/mH7vpkjr68Yp9jbpLL/D/AHdvfj61+YZlUvNo/Tcvp+6mMMf+x/s9sdv8K04/Dn2+w89N2/8Ai3ccYHT8agMPlXWz/lnu/vdPy9673wTCnyWs/ttZu/4/p+tfKVqrimz63D0XUdjzQ6a9r9/cj87lb2/z+lNETxf3v++ccV9C6n8K4PEdqkibUul+7Iy8n0BB7ZrybXvCN74cungngZHT/Z4PoQfxrlpYqM9GdNTCThqjn7Mvay7/APZ+6zcVsra2uqRfwpPt+ZfXHX6/WqEdo8X30/4D1/SrFvbP/tJ127fUevt/hxXRPujlXu6MpXNh5Urps2VDsfyvk/pxXSSL5sWx/wC98rL2Gf1qjJZJL9/7nPv0P/1qSk2tTKxlLDUsQ/z+YqcxfvUT+/8A7PSp5rZItmx1feu5uenfHtWwXIfL+/8A+g9c5GP8/Wq7w+V/Bsqd3eKXZ/48ufw/z7UzZ/nv+NJAlqVyj/7X3gv+JpXt3l+f+Pj+X+NX47fzd/8AA/8A+qoJP3X+ec/j/nmmU4lfzPK+/wD99Vq2zpf2vkP/AA/Nu3c46Ae9ZEy/72zn3/rUlrP/ALqfofyoJ6AU+y/J9d369Pw/pUMx/wA9KuTS/aov+m6/3lHI79KpSSf5+n9KA3InX/xz5v8AGoUbzf8AP+NSmT/Lf1phH+V96pGbj2EhX97/AOy0Sr5X3E+7/L0oUP5u/wDz7U6ST978+7/Djr/KuqDtY5qi0LGizPYapavs+821t3OM8cV6Zbq8X97Zt+owD/8AW/WvJAfK/wBvZ/jXqem6h5thB/feP69eP6V+gZRUckkfAZtBR1NK2Xyovv8Ayf7Xpnp7mpW/j/gT/aXj8qrKX/2k3/3fypTL5u9H3fd/i6V9nHVHx8m9ieT+P+5/d9+efzAqu8b+V/fT+L5al/39vz/xfnx9aYxeX+9s+78vGa0Saehz2tuxv+ql+5v+Xb83oR/PiklH/TPY+0/j0/w/nUg/zubnnk47Go1j/wB7f/zz9D/n+Va3SK2RHn+//hx/T6UqH+D8fr2/Oh5E+TZ/30yj8OM/zprH/vv/AGefxokrq5O+xJMf3Xzv6fyqFT5XyfL/AIfWpJn/ANj/AGvQY78f1pjt/wCPfM3+H0rnL5XbUUjMqQ/N/sso46ZzSOrxfwVKr+b/APY54GBUc8n72T+5+HPbt05qeY1UUkQxh/K/+ypJB/u/7vX61NvT7n8a1A6fx/wfwt27VzS7lx2F2/7v/fVFR+bmiue/kI2gry/P/wDrxUYP3/vP/d/w/pUk8/lbP4P9pV65Pt24zUQH/j/zN/n0rtoyulYJxve5OhTyn/5aOny+2fWoFk/4H0/T096dt8r59n8P3fp61DM7+bv+X+9+PAIrqgu5zSXYtL/c+bt8zdOe3XrmmY+593/dXp+HYj3pYY0l/j+f723/AD3zSyxff+9v2/3eR+NbXMnLWw9E83/Y/qD3HbFSFP8Avjbu7c9se/emSHyovn+fr91vw5/GpU/gf7ny/wAXQY7gd6q3Uzv0ZCjeVL/sbf72c+9Pj/dfc/iXdt7e+Ka8aRfP/kHp1qRZP3vyfJ/e+UHB/EdaeyuiWrakZCf+PfT8ajRv3X3Pk3BvXjrz+lTyr5sXyJ8/1x0Ipk2/ykRH+T8uT/PvzSuNblZh5Xyf8C29Pxoj/wCAp+vr3pxP+x/nv/hTon83f977o/H/ADn+VY1Njrg9RUCfP93ZwvzKOfWqdzs8p9nz7F+7+GcD8SakhXyt/wCG3uQe/wClU7+R/ss/+6f5HH868fF6U2evhNZq55dOP3snzq/zH5vXk1e00v5v8X+9x+P9aptH/rH+Z05/z+VX7H/W/J/e2/dH+fT86/K8fK9Ro/UsBFqmmbKaY8v8G/c238en511Hhy3e1iR50keBP9XJHwU9M/jUvhi0SWVEk/8AHsn64H4161oXgdJYvMtX+/H93bj8MV8ficQoaM+2wFF3uyx4E1eD5IJ3WTcuN3+Oeh/xrsNc8C6f4jtf36L/AHlk7jNc1a/D6b7kHlwf3vlODXS6b4d1uw+RHV0/2c8D8a+eVR83NE+jlBSVjxXxb8E73Rt72v7+D+FtxzjoMj9OK4VtEutGl/1Db1wyqyE9hyc9sivsO38P6p5X7/y3/wBpv8/SkufhfBqkT/arWHf/AHo/05r1qWM/mPErYNN3R8lXNyl1sd4FR938K4U+3seaXytOurXY+6Cfjayrkc5JBH9a+kNT+AVrLF+43I/HzbcjPA+lcRr/AMB72wsIPI3PP5jbtqnG3sQfXPH5V6Kqxkro82eEafung13aJ5v7v7n3l/z/AJ6VQa2/9B3fpzXoupfD/UbX/l1k7/w55Hp+FZo8DajL/wAsJH/h+ZccEfrXRGqrXOf6rM4V7P8Az79aclv/ALv3f64/pXoMXw61H/ng2zhfw98c+pqxceEJ5YntfI8jaodZJFwCRnIBA465x7VSrRb3F9XqLocVoOiT6zqkFlB9+Vh8zZ4/+tUmraUlhdPA+13iYo3cAjqOnWtK3jvdGv3urJ5LWeJcLJHkEZ4PI7YNZ17G91K7vued23SNIx+frkk9zk1fMiJRkuhhXVt5X+5z+Hv+dU2g8rZv/h/irde0fyv4v8B3x+P9KryWv+w3/Aeeg9M8UcybsZWZlpJ/vf55pJo/++0qeW3f/Z/zk1WB8r7/APjViI5NkXz/APjvtx+vNQgJ/n/OamnWo0H+elMTG4/2Gf8A4FTkRP8Ax7b9KWWP7n+193r29aiE/wB/+/8AxdOoxjGBW8dTnnG+jEmT+4n+e3ua7vwfI8tgj/3fk27fx/rXFNC/lb9n+63b64I5rq/BMn+sg+bZt3evPv2r67JqjTSPj83opxOrDf73+POKe0X73f8A+O++f8O1JHN+92fwbf7v8/fk/pSNJ5Uqfd/T8Rj61+jU5Nq5+dz0ZJIP3X/2P4dKYqP9/wD+ufy/CnlHl/6Z/wCGPTr1FI37r/gPy/L+NbLcykk1cYW/v7ac2/8Av0xX8qlVPN/vb/7v9QauSuyE7poZt83/AG/+BVGh/g/u1L5n33+b9Dx/TtSBf3Tv/H/D657jOcY4xUu63Hy3WgyXf/8Ate/aq279789TyM/3/m/3v/r01E83/wDa6fnQ7CSkELf+hUwf6r/gX8X+fWlx5X/fVBH9zd/d/Tr9P8Kzsr3NFK+gb/8A9pvxOBSJP5sr/e7fxYpZE/z1/kKrRbIt/wB7f93b37881zSRtHVWLHnT/wCz/wB9f/Woqv5SUVyFWNqI/wAf/wCvHpT1H+393+ozjj6VUkPlS/7368/4ipTsi/8A2sZ6f5zXdSTUVYJNPVEzP/n19qi2/wAexvlXb93r34p5/g+T95/tYIHXBP5mmFn/AM+//wBauyOxyTdgRv8AeT/a4qxu8qL+/v8A4dueDx/SqyH96n3fn/T6+lWHd/8Aa/lWttTF6sHj++7uqf7NSQf6r/OKGP7r5/n6rt//AFd8/wAqEH9xP/Hc4B9fzqtbEtWdx5P+fX2xSRKn99u/3l+vYdRxTAfvp8v+9uP5etSFPN2fwIn65oBtPcX5/n+f0/lmoZl/74/ut+VTiP7j/wB7/a4qOf8Ag/z06/0pE31uitLF/sbP645Bz68VGpf5PL+42N3pnFTsj/c+58pb72f0PTpTVT+P+DlttYzeh0Qv1K7FP4N29/1/yKq3y/unTZ/DtX16Y/wq5JAnm/xf7P4kcfTiobyH90/8Hyn5m7e4/wA9q8bFv92z38Gk5o8reN/ub9+7734cHjPtWnp1v/33x+Xr9Krj/LbR0yf6VoaVE/2pETdv/wAenNfkuPn+8kz9YwMfciken/Dqw+1XUG/bsRtvy9z3zX0R4esv9FT+/wAfjmvKfhr4ff7Kj/x8Nu9/w/zzXtOijyokR02P/s9K/OcfV55ux+iYaCjT0Nqy0vzfk/zzWtBpnlf3n/wo05krdso/N/u/NXNSTegVKjRXtrP/AGG/75q/HZP/AN9fp9avRQpF+lW44k83fXcqfK7s4HVbdilHpqf5WmXGmp/nA/pWqD/BUMproUktibty0OWuvDVldffgXY3sKz28DafL/wAuq/8AAlzXYSComjrB1JbJnVGV1qcufBVlFv2QL2/hHrVa8+HunXUWx4F/75HFdgYqcI/3v3KUZTTC7e55VqvwP0HVN++Bkf8AvLgD8R3+tcZqv7N1r8/kTr975V2jjtwcV9FLa1Mtild0K8tjFqL3R8vxfs7Wv3H8yPbldu3k4HXPvXL+J/gD9l3va7tiZbbjPXGM8+1fY/8AZn+7/drF1fR0l/gWk8RJOxDp05q1j87PEfha60aV0nRoNn8PJH0+n/1q5a4g8r/gS427f84r7W+IHw4g1Tf8i/MpZW29x1HA+n5V8y+M/At1oN0/yNs+6u3HqOvH0/KvXo1lJanm1sJyao82dKgLfvf/AGb862LuyeLf/wB81nFP/HP/AK+ePy/KupNPY8y1iN3/AMrz7VVV/vv/AJ61Ow8r/P4EfzpuxP7n+1938PT2rWMrIymrgP8AVbH/APrfzro/DSfvbV33Juyv655/Dmueli/df+y9K3fDt5+6SD5d6SBvTg8Yz6V9PlElzI+bzNe5odyqf98fdbv2HpUoX/df/gXPp0A4qIw+V9x1/vf5NWFV/wDZ3t+fHX8K/T6TXKj8uqxanqO2VFMn/fCNtb8adM/lf/Y9qftTyt6bX+b3rdGMlchSN/K+dFT/AD7UxpPK/j/znNWd/lfJ8v8A3zVWRfNi/wBv+9/n/PFaxdyOXl1I3/e/5zTo0T/9phjnPPJ6801j9z/vn/IpxH9z7/3vTjrjHpjNE11GrdAMaRb0/wDQaYB5W/5G/wCArSyR/wAG/wC9+vv9aVP76Ovytt29OT/MVg3Yta3IMf7H+ev8hUgPlRfw/wDfXSmkZphX/wAf/Uen0pkpK44L/wDFbvrUU/73/Pbsfzz+VOB/dfPuT+H5c49qZLbp/f8AX+EnjNYM0hoyvs/6btRVnf8A9NKKmyNNS3cQ/vf/ANeM+1SxJ9xNn8Q989OKYXfzdnzfP+vX8qesqfx7k2f3f8+1VS1ige5Mx/8A2t3+c1AJHi+dPuf7XfPt37VJIn3EdG+6PYf/AKs0x/3W903dv/1V3x2OKbTdiYbJdj/7P3eP69BTvOeKX5P7v41Ej/uk+Rf8M9v8+tKsnm/98/QDt3pq9ybWJFX+/wD/AFqkEP7pHT7/AD/Efp/So0/2H9d3pxjj681Krfxp8/8AF79Ov86tNrYyluKAg3/31b+mf505X/4B/u9sUJceb+72L29Rg0Kf/wBr2Pr71cncjltqTE/7fyfe7+mTxnFJt/77+79c/wAqZs//AGdvvz0pd8HlbPm/zz+PSswT1Infzd//AHzu7VGif8s/v9fl9e+PpzUyt/3x93bzk9+f0pskf+x/uruz3/OuWq7aHo03sVif3ux/ufd3fz4zkUy4X76fwbdu36ke3FTMiS7Pk2fw9v8AJ+tKo/3v889vwrycTrA9PC/xEeYzxJa3U6f3JCv4euPSuj8IaX9vv0T7/wAw+X2//V3rP1y08rXp9/3N3zbfQ4z+ldt8K7TzdZRP7mP0r8izd8k5M/Ysm95R5j37wbpqWthAnzb/APa+n/167G3T+5/n6Vi6JF+6RPpXaaZYpX5rOLlNtn6OmoJC6VZ3X8e5E/nXUW0T2sVO0+DyoqsytXZTaTscE2pGXday9rvSooPFvlfJ839Oamu4IJd//s1Yt3ZpF9z5Nn+1V1Ja6mcYKR1Vrrvm/fdf8/pVpbyuIhjf+Ctq0uH/AI65nO+hagdF5v8AntT9tUoZKuoacdzRQSBIP79SsaCc1WuLryq0bS3JasONz5X+eO9RvqiRb/nrEv8AUXi//arEvrme6i2f+g0vaqJlyNux1E/ilIv44/8Ad3fjniq0niuyuovvr/u8VyMWheb/AMC+96/StnTfDFlFF9z/AIE39M01Ucty/ZaD9RH2qLf9/f8AeZccZz2ryrxt4Pe/lf8AcLOjfwtxg9M4PWvdLexSKL5Nv/6uKytSsEl/g/76+ort9pyoyX8sj4o8Y/Die1ld4Eb/AGl24PbGPyrze/0Z7X926Nv/ALrZr7v1vw/BdffgX/DFeO+M/AEHmv8AJ/wLoOf8gV00MWtmc9TBKSvE+XLuzf8A8e/h+tVcf1+teh+K/Bj6XE7onyK33fTr0/SuGkT/AGP8ce/avbpTjJXPCrUXB2ZR8utSxCRfZX+V4922Rfu8EnBz9cVSWLyv85qWyV/NdP72P0IP5cV9Bl0uWorHz2YR/dux6XCieV/t7f4u2D0x2/8Ar09l/ptZev8AntSw2/8AqP4+iyK3rxznueP51NNH+92f4Y4xX6hhZXgj8sxN+diDZF8/+1/n3xmo8xxS/Jt+Xhd3fr1H+e1SH/gLv/d6fgf51Gq/ut7/ACfN/e98cV6Cv1OBu6GyI8vz7G2Jn5fXPt2qJmf+P/e/mPp3qYP5Xyb/ALvy7uvfP9KZGPv/APfP4HpW8CJbFeP/ANlO3d608skv3P8Ax7Hz++CeOKYsfm7/AJ/59Kcf3v8Av/l+QxSkuokrBKj0Kf3r/J8iY2t6fX3/AMaYG/4H/np/Smxn+/8A3vur6Y9fy/WsrGqatoPV/wB7/wDFfSkdn8rf/d/u9+1JJN5sSfx7c/N3xUan7+/92n+fWokKN2K0n7r/AID/AC/pzVcM/wDn0qw4T5Pk/h/P29xSF08rZWbXulbFXf8A53NRU/2dKKw5maXLxlTyvubP73r+GPxp6Rp5qJ/f/vdOnckc/jUbSJF/v8qq888U9B5uxP8A9XFaUn7qRVSydy6NnlO/8e4fifr9KgZfN+fZ878+3X0pJH/e/wCx978+h+n/ANaiVv7m3738S8DjOeevNegrpHA1dkJX/P0p3mf99t/n8OKmEaRfPvVN36/0FBX/AHf97bjue/p/hmqTJeiFR/8AxzPv9R/9epVm83+D7ny7vzpqRfuvk/u/zNLEEl/gbfxu+bGcdcH1qkzNptjgvlf8D+btjHTPrnnFOiLxb0+m5uKa6+b9zd8qj5mb6dAf89abG3lfP/wL5s8/59aBS0RM4eWL/b+76Ypqr5W/f7r8q9AKbI6Rf7afxfTPSpQifJ/c/vf145p2JTV9RUb+P/lpz6c46fTilY/13fkakEf+x/8AW9fwpn/j/wDEq9cj1BrlrRurnbTlZ2KzfvZfuMnT6fgO3FXTp0/39nyI39Ae3bntVjQ9O/tTVIIPm+Zq99svC2nf2WkHkRunllfl9OR1r4vNsxhg7Retz7jJcpnjbzjsj5E8VWDxX7v8vzfLt7k9jXXfB+L/AIqNE+Z967934DI/Wq3xTsINL8RvawOrov8AdzxnkCum+Cmn/wDE5d/4EXd/kfQfyr8zzKuq6c0fqGXYV0GoPofQGh2n9/7/APnmuvtD+6SsnTLT/RU/3v8ACr0n7qKvgZysz7Fa2NT+0kii/ePs/vVh33j2ytfk3tI/+yvc4wOK5PxJeajdfuE3bP8AZ9+mT6Vc8G+DP9Aee9/fz/wr2ya6aC5pamNWPKrlbUfiykW//V7E+X73I9OMVX0v4jprMronkv8A7rYxyPUV5feX2nWFh4hgvbKR9XuGb7LJtyIhnv7Vb+H+mQS6pon2Kfz7qeYpcW8mcRrnrnvxx+FenUwqcbo8+GIfPboe4WF55v8AkVr28v8An+lYXiDQ5PDl1vR2eDj5dvQ/X0rR09/NijdP96vBqU5KVke5Fqcbo6S0krbjTza5/Sj5stdVZxfuv/Hq0i9UjB6OxXZf3T1kXsnlV0Dr9/8AGuT1mbyv46uouol7xn3k9UJrhIqeB9q+dKw5Fn1TVEgtfn+bazenr+Ncibk7G6p8sbljUvFsGjRb5EVE/vSNj9O9c4nxs077Vs3xvs/h3HqKb8WdIh8JXWi3V1ayXunNu+0L6sACPbpmvC0XS7q/1SffNZIytLZxqm4deFOBxx3r6GjhE43Z5M68k7H0tY/Fq1l2fPs3f3ec++K2ovEcF/FvR1f+leWeAfBSeI/BG+fdBPubyZFXBI7Zz1FVdHbUdLuvIn3JIvyrN1yM4AIBrixEFDqdFCDqbnrUtwksVcp4ksUurV//AGWr1ncPLF870Xlu8sWz7leZCbUj0YQtozxPxvo6f2XP/u/er53v7Z/N/P1r648daT/oF1/B8p3N/kfhXy1qlq8t1/wI/wAPp/WvrMDNuNmfN5lDlkmkYsVr5sX+3yv3Rj2x+PrV230me1lgd02b22/mPf8ACvWPhh8OINZsE1G6Tz0/h3L36V1niv4Z2uqWqPZeX59r87Rq3Ue49a+mwGJhGslLQ8PE5fVqYeU0jzmJv9hn+Xdu6AnmpiqRRfw9/lXpz2qxcwJF8jps2/e3diMY4+g6e9V5W/uf5/z1r9dwlnTVj8RxTvUZF/4//wACyeecY+lRMXi+f+Bv4Wxx2FSs7+V8+7Z/dVvXvUTP+62Sf+Pdv8a9RK55vUjkX79KA/8AAnyMv4DjkZNMIf8A+K9PUY46YoLeVs/9B7flW60Ri3dgh8r5P847UixP/H8/+96U5h/H/B976+w9ajz+9/2G/wBrmovzGjegIyf57n+lQ7f4P84/qc1IR/n/AD9KQv5Uv3P9r5vX/D/69RsyV7wqKnlb/wDaH3W7fWmt/B8jOn+eT2xTFd4v++tu3sM1I5/db/m/3VaoNloMkKSxJ975PyqOP/x/b/nj8aUt+62fN/vbv84pIl/zz/Sspe6i17zJfJj/ALi/l/8AWoqPz5/9qiuaxRakZ/NTe/z8/Lzn/PFLGfKid/vo2P8A9X61MrJ9/wCq+pqH/lk6b9m/9Pw9eK6KT0G97kwfzdn/ALN1/OmOP97/AHW7+360iRv9l3/48j+Xan5SLe/30/XBx/Xmu5PS5xpO+okR8r+P/gPp9akG/wD8e+9+WKZ5f+2yJ97dt54Gf8/nTn3+b/F/vN+Y/SrFLUkinT7n/wCvPofbpUyqkWz+P5fu+hxzz3qtFCkX/srfT/Jp6L/vb/7278+MUEt3JTs++m75sL83YdeP8ac0X9x/4v09BUb/AL359jf59Pbj9aX5/wC//D+n9T9KDNscP3Uv9/5fmX+R96mjjT/Z+99386ZmOWX/AGP7rdeOn8/50gTyv7z/AO7SFddi4sSeb9zf8393jgdv8+lB2ean+7/FwcH2/pS27/uk/wB4t+dTFU81HdN//XP19Kwqu0TajH3rmt4HtEl8RwJv+fcWVfbr/X9BXVSeINU0bVL2BJmeCL5o42+g/EVyHh24/svWbWf+63zfTP8A9evQbrT/ALf4jkeBN/2qH5e3OBj+Rr8o4ih+8UmfufBzjOhOn1PCvECvf6zPdO675ZPmVu3YAV6x8FdI8rz3/v4X/I+hrndV8NfZbp4H279x/A+mfy5r1H4cWH2WwT/aYt+f9OK/PsbVXs+WJ+g0sNyzcj1PRo/Ni2Vfk0/zf89v8/zqLTI/3X/j36VuxxV81ynV10OVl0NP8rWjpmmPaxfJJ8n92tw2nm/5/wA+lWILH/viuiKcXczm76M8j8afCnTtZv3ukdrWdvmZVXIP+FWPBHhXTvBsvn7PPn+6rbf6fjXqNzpry/f2v/OsmTSa6JVptWRjTp0zJ1HWf7Ul2Pa/uPwz+FLo1g8W/wDcMkCsPL3c8Y5H5gVpppflVaZXiiRNn/Alrzqkmtzsi+XSOwywH73/AD2rpbN/3VYMC+VWlbT/ALr+GsoTtuTKOxYluPKrj9YHm/8A2PrXRzvWBeCipUctEXSjpczIVf7LOiP87L8rN/8AXrM0O0vdGunn8tX343bvbvW6sflS1oQw+bUQV2dDd1ZmP4nmtfFGjPp+o2u9Hb7ytyOntxXlln8HNLiuvvzTQfe8vb6epFe0Saf5uz+D5tze4rRtbPyvuV69PETj7qPPcI3bOMgs54rBLWBFggRdu1fT8azG8PpLLvfdv3f3eD+NelXFr5v61UawTzfuVxV+Zu5vTmlsclDoflfcTZ+vFWZbCupFmlVLy1T50rmlDlsy+ds878TaX5thP8n8Jr5H1/S3iup0dP8Alof58fqK+3tStU+f/aU/yr538W+EU/tSf5F/1h9Tgn1HavcwNdRVjkrYd1rM1vgnav8A8IGnybP3j/0H+P50IX0vxQmx/knU7vT8a6T4YaZ/Zfhz7LvX7zN+ff8AP+VY2o2/m+LYN/8AdLMv0z19K9OjU5qiaPVpQiqPLJdDz3xbaeVf3Wz+8drd+a590/4H0/Hkfl1rpvF0qS387/wbtrd+e3Tt71zE7+bsT/D2r98ytt0IX3sfyjmlliJqO13+ZG8r/wBxe/y/XJIH5UnnJ9xPf5f/AK5qYr5sT/d+993dz6VXdP3X8SflknvxXvpWPBloxrxv8mz+D/Pf8PzpH/dff27/ANPzzwaGPmRbP9r6k/SoZJP3WzZTZHMxQ3mxf5xx0o3P5X+cY/xpVbyv++fu+tM855f9j/I5rNp9DVWtqL/yyf8A8d/pTDL+9/8AHfvU6c+V/t/pUDD+/wDJUiTtsOz/AOhf4GkD/wDA/wCVRqv7r8vp9aduSL+9/n09ag2GOn/7PenSH90+zb2/h7/4013fzXf/AMeojT/x1f8APSs5jh2F3wf891/KijYn9xaK5bI3NBwkX+evFQhvv/P/AN9KPx/SpHP8H1+ZuBn25yKiEr/Omz/Z7fpWsHZEk8b/ALr+L/vr8c4+mf1qPc//AH1+n/1s00N5Urp8rp/e7fWnLK/+ff8A/UK618JzX1JJm/g/D3+tOMv3P9j+Fv6/hUTSv9ze36f4U9G+/wDd/wB31z/npW0XoZy10JY3fyt+9fk+bpnrx+XNSbPN/X7v/wCqoEkSL/PpViJvN2bP7vzc9O/49R+tWYuIo/1W/wDjT5fw24oMflf987vX6jrUYb+P6Kvr6fjVhIE81P7/ACvb0Hvgd+PagN9BgX/PTr9PapIm+4n0H9O1QyN+9/yDx9KliXypU+994N9D70NglqWIV/g+/wBPm7AYyMj1q0Y/3X+ensexqBY/K/3/AL3seMDNTRyfuk+f/J9gOK56mxrS0dwt3eKXf/c/Hj65r3bw5aJf2GkT7Pn2hvu/554rwsDypU/9l9c/T3Ne+fDubzfDlls+/bsFbv0/+sf0r824jhekmj9Z4RrOOIce6Od1rSftWvfc/i+b+ddZoFqkUSbPucbf/r1X1aw8rWd/8EvzfN2rV0WP7iV+OV027XP26OsLo7HSovNi/wCBV0FnHWLpX/2X1rpLSSsLI5Juy1LS2lTx2/lffqSA1IYq3hBM5ZSTK8gqrJZ1pfZ/Nq0sH7qs5RszNStsYTWNU5rfyq3Jj5VYmoXHlb0//XXNUS3Oum+ZlVWq0orK87za01P7quWNnozrau7Ec71lXSVdkWqlxTmko6DjFLYQQ1NDBTrIp9ytZLf919yohFvUJbFRUqzDD+6qdbersNvXbTi27nHKVkVGiqKSLyq1PKqvOv7qtJRctCaTMuQVn3Df57f41pTGsrUGrBxtozqirMytQX/O2vKfEll5srvs/iPzevpXqV83m/59q878RHyon+996qpqzOynuP8AB0Xmxb9jJ8u3a319a5bxVcfYNZvbr/nlHt+7/Fzx9a7bwmv2XRp53/u7vx68V578Qp/KtX/v3TF23deK+vyXCe3rxVtDy86xiwWBq1ettPVnmd7c+bdTu/z7s+31rNMT/wC50/i/z/nFW5U83/8Aa6fj0qKUeVv/ANnPufbHtX75h4eziorofy1XlzybK5l8ren/AAFWVsn37daFf7m//vn2HT8akZv8t/n0qBz/AE9eP84H516CbZ57jdg0X/APm+9u9O1MaJP4P7u2oo5381N/+H9M09Yv95P93im3yrUlpJDJF/4B8p/izURH73/x6n3A/ubvuj/6/Sk2eVF/9l/j0+lXe60H9kY4Tzfk3P8A41E6fvX/APiakRfKpzp5sXyf99N149fasW9SooiUf98f3vfihE835Pl/vbqI98X8fybvvfzpC/8Alag1vfQkQP5Xybfk/vfqKag+/v8Avov3VpA38H3P4vm/z/nNRM33P93+f9a5mrlk/mz/APTOim+ZRWVirlqYf7vmf7Xpj/EdPeo0P8abf+A9fpzSbnilff8AJ/F+NJjzYtn/AALv07irp6rUcvIfBv8AKd/+A7vw9KFf7/8Atfz9qWJ/4P8AHORSBP8Ax2u2L93U55KwR/3/APPAPQ/WrES/39v+7kZ9OlRov9z/AMebA9z/APWqTy/K/u9ty7Rg/wD1vatnqtDLbUev73+D9eOfw4oRv93/AID/AJzTAfK3p/7Mff8ArirCskvyfx/qMA1Zk7MQL/45/LOaYzf5/lUp/jT++vzepHPPoO351Fn978m79KDNpIWMP9//AIDuq0P3v30/2m/H6d+tPhCS/c3f3m3fTtjvUrR+Vv8Au/8AAc5cE4P9am6ehoouwRj91sf5P4V6nng/lirQf/gaIv5/4VVSJ/KR3/gz8vX/AD2pWlf5P7n+PaomrouL10LMx/ubfu/hx6/rXrXwV1v/AI+rJ/8AfXr+XPuc15Hcx+V/d+dd3p2HFdF4A1WTS9ZtX3/Okg3bcHqAOf1r5DNsN7bDyitz7LJsZ9WxMJnv/ifTHv7X9x/rk/p/OqmjN9zenzr/AA/Tv/WtqG582131VmTypd/+z/d6dq/Bq9OUJtM/onD1lKJ0Vk3+3XQWE1cvptxW9aH7lcS7FShzO50lrJ+6q0o/9B2/lWZZP/n86042rrilE5JwtoidXTyv89qhnuf3W+mlqz7uSs6k4rQVOm3oyG8vv77r/tVzl5e+bVjWJP8A4rdWXB/rd9eRVlc9KnSUdS/ZpWn5b+V/49/n8MVkwXSRVrtqkEv/AAGog+5rJdiuwqlerWnLInlP/sfy7VjzXiS7/u1M3dgtSKG4e1lrqLK6SWL/ADiuRmPmxVf0a6eWiM2nYJQ0OvgqyWrJt7nyqv8Am16lKVzz5xew+VvNqvcJTmkqtJLW3NysmEGihdGsS5NaOoXFYM83365JO7O2K7lLVpP3VcDcWc+s6z5EH+oVvm9CRwf613F83m//AGVNtE8r50Re/wB2rpQcpI0hU5EYl9KnlfZU+SC3x5nrXh3jTWP7U1R3j2uifIvzdMZ/oK9F+JWtJYRPZQOvnytuk7HB4A/SvHLzfLvd/wCPP5D0/Ov2bhrL3Tj7Wa32PxnjDNvrFT6rSfux39ShcS/vdn+zuZfaopX/ALn3F+X3z2NSl0+f/wBmxn0qrMn719n3P7vPv+tfpNOPKj8nk7sTd/wPf/F6fWo0X978j/8AfPTp61ZlP7qT5GdOPboCOuagCf3P4/8A63p9K6oLqYTfKMYfc+9v/wB3r70jh/8Aa+X5v/rUsaPFvT5v8/1pAf8Ae/4FTaTZhfS5GT/fT/x7A7//AFqhkKVZuW/+JqGUJ5X3P8KIx1ua3bWpDu+//B/dVaYrf+hf0p5H/wBlSeX+63/+g9aiSSLixrL/AHP84zSun7pP79GP3v8AkcUOP7m7/wCt3rINbhu/dfc/x/WpGjSKL8/vVECn9/8Ai+uPzpzQ+bF/D8n93vn19KyasdClpqR/ZpP7i/8AfLUVMtwm0f6zp/eorCwy1NJ+6T7qf7O0dznrVeP/AMh/w88Y9vWnTr+9/Jv69e/BqJov9tf/AK3b/CtILQpj4l+5vqWKP/b2f7y9/wCvrUXmffTZ/n1qVVT+Pd/PjHUfy/CutaR1Mm03YEb/AG/++eP5VIT/ALfz/wBPp36VXjH9z/0H+lWAU835/vuvyt0H4+lbLscsr3FH8H/oXr+H6U9FT+P+H/PrTDIn8/f1A5/KpBsl8z5P8PxNUZseq+V/+109sYp0Lp/cqEyfcT5fu/Ltp0b/AL3e/wDe29se386djPrqW0KRRI6bu31/H/PY1N9o837if7P3uh5PP61Vl/20+f8Avfy/z70+OT7/AMjf3ewpGzemhYjm/dbNn8X4gY6VId8v+w/8Py+3XH41X/8Ar/yzU/meVE/3d6L+OPQfiaxnsbUCzKjy7Pu/7XykfXPtRZP/AHPv/l3H61Gj/f2f98+3ufTPFKP9b8n+r2/3evfNeXWjzRPVpzs7o9s8CeOoJbD7LdPsnXC/e64rq28RWV/8kD73TC//AFq+cg/lbHj+Tbht3t9B9K6vwfevFqkHzt977ze59a/O80yOE+arF2P0jKuIakHCjUV+lz3rTpq6PT3+5XG6PP8Awf8AoVdLZv8A7dfkleLpzdj9hpNuJ1NtJWgJK562m/z9M1pQXH+9/OojVsZySTLsk9U3l82WnPL/APtVEvWs5y5mXBIoanb+b+tYePK+T/Pb/GurkNUrnT/N/g/75rkqRbdzphO255nqdp4l/tlHsnV7Xd91sEfjXTRXl1axJ56fPt+bbzXS29l5X+eKW406CX+CslFmiqK5yk1/PLE+x2+7/F09s1y0tt4li1Tz/PX7L/zzXGMe/rXpcelQRRfIlV57Dzfk/g/u1Bd43uc/HdPL9z7/APd/nW/pNp5UX5U+30pIvn2VbiHlfJ/n8qZnKVywp8r/ANBq7DcfuqoDrStJ5VdNOb5ncwauaCvVaeSmxPVa+n/dV0ubI5NTL1G7rIaT+P8Az/n/AOtU961UGb978lOMXUkjWomotkxZPN+f7n+9WVrWv2ug2s7u6ps/utkn/Jrh/H3ie6sL/wAi1f8Ah+8vrXm2qa7dX8v76dn2Z/w/z+Nfo+T5A6vLVqPQ/Mc14kjhuejTV5LQi8Raw+qapPO7/O33d3HGT39fesW5f/eTr/L6VI7eVKn3d/3vX86rySP+73/3Syq3THev1zD0FTiox2PxmvWdWblJ7leT/Vb/AJf9769ePWoUbzfk+5/tfh6+v+AqV2/74+6zf59v5U2WP97/AH0X5vl9K9JaHA1d3GM3lf3t6/7Xpzn8qglP73/b3fd9/epnX+BH/i/i4APU/wCFROn/AMVW8VoYvXcZK37rZv8A4vvUxpEl+T/9Wcf41IUT7/3/AJfm9evH6fzph/1X3KsWgkbR/wBz+H+Jaay+VFs3r/eqRD5n+eP/AKwpjD97/D/IUDi02Vy/+V/zzSKfv/e/2en4Ujr9/wDg/u/Nx2p7r/n25rNpPcvbYQqnm/7f8W38vTGPeoyP/ifY+9SLJ9x9n3v4vT1ximnf5n8P3T93FZqK6sbY9WQxf7q/d49+3WohL/49lfoO2fekSTyv+A/d3Nj659aWU+VFsf8A1j/xdaxka9B/2eP/AGv1oqHa/wDcb8hRWNwLO7/vtFP3vU8Y+nWoFb/vjd/F6datzR+b/wAA/X9KrmL+/wDxfL7Yz3/StKbubCn/AFu/fUgH/A/978+fWo2/db//AEL8vwpQnm/p8zMMfliulK8dTn15tBdn713/AIN3zbfpUrL/AB/+O/0FMjKeV/c2N97sffFSpI/8G13/AJ9en4U07IJpElun8f1+Xj8qmkm/2P4fm+bGepP0qBpU/wBrfz83tnpx3oJ/dJWnXU5XpIB+9/8AQV/oDU7ReVs/jfhvu49fXvgUok/e/JtTbldu4fn9O1N81P4Nvfd2/nVasWg9h/H8yf8AAQO2e9SZ/v8A8Dfw98/j1qB3/j+n6VaiX90nz/xfd7+oz7Y5/CqaJ5rEsZTyv7n8XqCMfSpUR/K+4v8AwKqsRf5N+79OOp7ClST91+f86wnqjopOz0J2Pm/J8qf5P9R196mX+/s/4D9Mf/qqsIv3X8Xy/d+brTgf/H1P8R7YJrhkk9D0IyaLKyfc/Dd27Y/KtrSLjyrqB/8AaX+L09KwgP3v+3xWjaH+P/a/1debiYLkasd+HqtTufQOi3HmxI/yujY/lXUWktefeCb77Vpdq/zJt+RvbFdtazV/Pma0HRryXZn9L5bV+s4eFSOzS/I6K2krQSesSyk/26vRP/n8v8K+cc3fQ9TkvoaSXFWPNSswT1J51Zqpd7hKKSNNHqQD7lUFkqylzWsJp7maTexYeCq7R/59qSTUkqv9sSX7j76ttDUX1RZaCqwh/e043HlfO+2mC5T7++o0YuVj2So361L59V5m/jqWorYladBuc/5+lNlnqtJPRHK//LOs4ycSyyZvKqldS0+SWqFzPWjqOxtGF1co3L1Sdv3VWbjrWF4j1L+y9Gnn/wCA/iRXqZdSdetGC6s4MfWjh6Mpyex5J421D7fql18n8WPl5+h+mRXJXDf54456njpV2/l82V3+b73973zWU7ffT61/SGCoKlTjHsfy9jcQ6tRy7leRv4P8j6VXkH7r+/1+pz/OpBD5Wz73/AlxzjBqC4d/9mvbUUmrHlN6EZ2fwff/ANrt7flTWP8A10/Tt/8ArNPYv/f3/wCf8iq4b915n/fS1so9THm0Hsf9jf8A7rZ/r0qBi/8As/8AAv5D3qQD/Y2bvl3be+OnH1qIwP5v9/8Avfyrf0Ia6iSP9xP+Beue3Pv7VMsv7rZTFg/j/g+793+VRhP4/wDIFBPSw8N/9l2+n0qMJ+6+f/d2+vX/AAFTOf7/AM/+z6c9zj0qGZf7n90N69/8mk9hpdCuyf3/ALn8P50xm/e/f/4Fnn6dKR/9ulX/AG93+92rnZom1ox7R+V9/b3/AFx7/wCcVE0Kf7Lomfu06R/8/of8+9RA0rmt7Ejr5vz/AC/8B9OSeM8dKdu83Z/BsX73bj1/OoZP/H3+XbtGKejfuv8A0L8ew/HH5VErAS/aZP8Ansv5n/Giq3lf9M1/OiuazAvMn73/AOyyc5+v0qExpL/v/wAP0BFRyzf1+bbwfxHtgfhTS/8A6D+A69PeumOxo3bQk2v/AN8f/qoB/wA/j6etOU+b/ufd79Tnp75oY+V/e/4Dmulaqxi00x6D7n9xm/i7Ypx/1X+61Rov7rZ/wL0/M1Ckr/8APrN/s7sc/XP+eKl2Q7OZaUfc/jf+X4CrsK/7r78+vv6fWsxbyf8AgtZvlz823A/U1bS5n/jtdn+66nH6+uKtSu7IiVK0bssgfun/AM9frSeT99Nmz/apwk/yvX6AetBmeX+Nv93b/j7Vp1OVK9xFZPNf73+9ux7ZqVf3vybPX7vH+cVDG3+Wp0T/AL3/AIF/Dz/k5rRodmWF/wBjd937v9Qc8ipoh/f+eq9vI/zo6L975W7/AJUqyvFvf/x33rnkr6GsPd3JkT7/AN3/APWPrTQPN3/h+ff8f8aaP9b/AMBH+f8APpU0Z/dbP/ZecY71xtdzsi77EyhPN/i/vf8A1q0LSX/vvj5lXjrnj8P5VnWiv5X+7jb9e3PSrkEiRf56cfy5rirxujqpPlZ6T8N9T8q6e1d/vY27vUZzXqtpJXzzo1/9lv0mT7/3fXrjofTNe46DqqX9qk6SM/8AjX5FxPgJX9tBbn7VwlmfNS+qyeq/I6eF/wDPrWhFL/ntWJFP+6T8f51etbivyipFxbP01u60NTdUbzeVS7qhn/e1ytWY0ubcq3Pi2C1+Teu+s2bxfPLL+4fZ/wAB/rik1Hw7a3Wx3++n68VnSaHBF8iPIn+1vJ/T6V001F2OiMVsaaao8v33bf8A3aQai8X8f/AuKov4beXZsupE/u/N079cVBDoGoxb/wDSv3f93j+ddTt0N1CL3NC41l/77f73+Ipv9tPa733/ANOfeqv/AAjd7L991/3lzTpvDiRb/Pn3/wAP09cUopvcUoRWxOvjKe1+/t/nVu08Veb8jv8AerDGlwS/cRndP6VraT4fgsPndF3/AMPfGecc1lUjY55QTRtLP5tW43/dVmJ+6+5V0Sfuq4+ZiUUhs0tU3kqW4aqhOK1i1LQpuyIZHrzb4k60n/Hrv+T7zfkevvXca1qaaXazzP8Awr8q+9eE63qD39+7u7fO38XsePyr9S4Uy7nqLES2R+U8ZZkqNL6vB6y38kZ04+/+Hytx2qhcBPk8tP8AgPfH4VPMX+5/ebd/9aqjH90/yL5fPzd8Hr/Kv2ynT00Z+GSl1kRNv8r/AOJx3+vuRUO/+/8A5/KnpH+6/vp/vfzqPyvK/u/99Z59/SuwwvfYhni/3f8AgXPcetV/K/v7f++v6VZnX+D7icfdqvI39z/d+uPWmuxFklYY8f8AcfZ/wLPrnn1/xpksf+W/zzSEfvfn/wB7avHbtTgry/56V0Im/QiX+5s3/Mf4f8mnN/qvk/757Z9alA8rf975vl/D/CoN33KYug5pP4Pvv/e296j3eV/6F/ntipYz5VMCv5v5fxYPFJhG/QhaT7j/AO17evrioxs+4/8A3z/h61PIr/59Kgdk835P++Vrme50BJ/wHZ/vdM/hQ3+wn/6sdajYf56/0poZP/ZaVwbsEif8D/i+hPX8BSr/AN8fr/SlCv5Wz+D/AHeo+tPCf8D/AIfwFZTfYpK5F9q/zxRT/KjorC7Hyk8rJL9z5+vy8/y+tQmN/wDx388H+h/nT9/397t/urxg/wAs0q3Hm/ov0z+HTNbRk0i7XBk8remxk/2fp603yf7nt9ffH+NNmH8f8H+yvTNKh/j+b/D/ADn9DXQnZXMpaMfEE8p3/wBqpivlfPs3/N97d375/WoAyfx/f+9tb/PrVoyp9x//AEL8emP88VurMws1qQKf+B/N+H1q15lNVv3Xyf3v09APWmxxv/tf8C9fatIpENyZOgT/AIHuG5t3r6d81IwSL+P5/wDdz2x61Ft+/wD7P+f6/rT/AC3/ANn5f9rHP41T2IW6Q/H33+X73t7Z/GnBf9K+T/vlen1zQr+V8nzfN/eAyMkZwT1qUQ/3E+f7u715H9cGouWRwTJ9/f8A5Jpwbzf1/Go0Hlf/AGLdP/rVNE/9z3/z9aynorlxSbQ8wp9//Z/L2602Nf3sez7n95e/THT8abEyfc/8d/LOfare1PKfZ/h/ntXLI6o6Iekn737n8X8P4D+XGKuJ/wA9P/QvpxxVWIfuv9tVH+ffvVmIx/Ony/4Yz1rlmdFN6lu2k/z/AJ/Gu48D+JPsEqQO/wC4f+Lk8468159AP4P8/wA60rWT96ib/wDZ9PSvExuHVem4PqexgcXPC1lWpuzR9DWsn7r/AD+dacBrzvwBrL3UTwTbv3Sjb83b3r0G0av5/wA4wbweIcGf0flOOjj8PGrHrv6mpBL5tKy1BAatI1fMTPbIXhrJvrR/v/5/zit5lpj27/8A2NZRlZ3Q9jmre/eL/Y/z0qwdT/v/APfNWbvRvN/2P4qzZNCf7/8AwHbz/ntXaqyS0LbuWX1nyqoPfvdS/wCcU46I/wDv/n/hWrZaV5X8Gz5f/rU3XaQN9ipa2zxS/wCQa02b91U32OopkrCVRz1IIfPpxb/4qoitLUbiEklqpNcJF999n/1qkkeuE8da+9hE8CfxL978f8K+gyvL3jayhE8jNMfTy/DSrTexz3jzxJ9vleCB/wBwn3vciuCuJP3qb/4fm27av3snm/p79cE1ny/uvv8Az/8AAcHvx7V/RGW4OnhKMaUFsfzPmmMqY3ESq1HqypKzy/P/AMC3dBjPPP0qq2//AOyVv5H06VZlm/g2fJu+6rdvrVVY/wCDe33i3/1vevpoKyPnKnYjWX/vj88n0pJX/wDH/wCFvf1oL02Vf9v/AGvl9/17VdiY2itCCSJ4v9jp973qvt8qX/e/vN7cEetWXb91/D2/T/8AVUQjT/2X07d6pSsVGPUSQf8A2P8AntTAv+f8/wCeadNGn+4n939f/rUwt5X/AAOtIin5DE/1v/j3/wCvH8qjc/vf/ZeTg+v1qX/9pl/z1pJJ0+T/ANC21Zkt2QFH+/Tm/wBtP+A9M/1p6P5v/oXy+3400qn30/8AHl6fhQzSLfQYxT5/++fT8aYYk+f7u9V/i7/5FOeH/vhf73Hvxn60ko/j3/J/ebGPzrln3RtTetmROf7/AMn6cY4qNW+5/vf/AF8/zpfLf+//AIce/p/9eiUJWWiNEru46KXzfue6/M3P4Ckd/wDgH/1vxohi+/8Ae/r/APrpkkn/AMT7kmoLSJd8lFNwn9+ishDy/mxP8mxPvf0649/5VEJvKi+5/kU+Rf8AP5en+eagIf8Aj3b/APdHb6/WumMU0J36E6XH33/vRlNvGOeBj36/pTHk/df+y+mCfyFIi/8AfH95e/Sn/wDLXf8A+OsvoB/nNbKxMkPRvNl/3vmb/wDVinD/ADtpIx5Wz+595fywAKeh8re+z5P9rrnnA9v/AK1aRWplOyVh9s3lfPs9f6inGX+5u/76/n70sH+37fn260GP7/8AvH/P4VqZKLeo6MP8/mP/AJ/yKsKv7r7/AMm3b+v/ANYVDDH/AOg/rT2H+993+o7fjSTuDjYRm/g+/wD3fbvxU0bebs37u/zdumPz6VCB+9/L/P61aD/3/wDPPpj8aG0twSGlP7/97+97eg+lLG33/wDJP+BpFVPNdPmf5vTHIJ5z+NTOqeV99f8APPp0rOb6FxWpDC/lS7/uJz/n8qtIv73+5/tfjjp+X505IUi3u/8A+r8KmEaf3/8Ad9xXJJ3OmEbIEj/j3t/LoT19quK/7r5/uf8A66ro/wDc/wC+d1Ww3+i7/wD0H8vx6dKxkWtxvl+bs2bv++avWqvFs2O3z53fnn+ZNVID/HV6E+b/AJ55/HmvNqao66cWj0T4Zp5ss7/7I/nXqEMX8deafDEfvZ/93+v+Br1u1i/dV+F8VSf1y3kj9+4VTjgF6sZC9WoKq3Ft/GlLBcf36+Ce594mmaUcVWkiqpbTpVxZKhKwx4hoa0T/AOyo30pkpwszP3hrWtJ9jpxmo+0/uq2cUy3sV5bbyqzrhKvyS+bvqhPWILYoOtNIqWRaj2/WgZGY68t+Kkf/ABNE+f8Ad+X+n9eleuRQ15V8XU/0+1/3a/QOEXfFv0Pz7jH/AHJeqPN5m/g+4/3d36/yrPZvN/241/D/APXVqVX+/wDfRPm+Vh1/Hmqcg/8Aie46/wCSM+1fvtGKsfz/ADd5EUgT/Z7f59KrXK+V+it6DnkfT396tmP/AMe+b8KgmTzYtnyps/XHt3Nd0W1ozhqU7u5QKP5v+5UdvG8suxPnfb931/2fc89Ksuj/AO1/d7Z/nUQm8r/gH8XfPU8/UVupNbEwjbQgdP4P49v3l9aEV4tm/wD3fmYH8vU0+aTzZd/33fH7zce3U/lTZ4Hl/wCAfxfXr+lI0KpT979z/wAd69R/SmN/sfJ/j6VeZH83/wBBZvy/GoZI/wD9nafxrVSSVjJx1IfL+4/9/J2+ntTc/wDAPlLVMn+qff8A987T+Bpjj90n+fShSfQVrald/wB1Fs2fez+vb8KnQJ5Xybf9pv0/OhR/T5v6U1f3XyfL/wB9fSqeqHa5C6fuvk/ix+vb8iB+NRyR/uv8jkZ7/wBKtR/uovk/yOlQyf59/wDCsXuWorcqb/4P4P7v1p87fc+T1+97jilZf/QvvLzzj0oCp5Sf3/7zZ/l2NZyNErlQh/K/z19KGZ/8/wBPXmrRX7n4t+HrUcv+qTenrub361m5J7AtSLzP87DRUn2qH/JP+NFZ8pJI38fyfxfMv0x/hTNvm/f/AOA9/rz9Kfcr/wB9u38+wA71Cy/+gn5v8it4O6NnoPH7qL7nyfr+VCL+9/L+Ht9fXNKFeX9Pfniljj835/m2f3d3OP8AGqTIkm9EPd383Z/yz+9+FT7v4P4Pvfl7Go4yksvz7X/2V6Dr1H0Ap+z/AHf9r8ulbX7GTg+pIXTyvn/x/wDrZ6Gmw/7/AN3+7/Qd6Rtn+/TiPuf7H/6v61oib62Hh/3saff/AL3/AOv61LEP+2n8O306imAp5v8AwH8Oo7fnUxk/g/75/mKUirNCRr5v/fQ+Xjt36fhU6r+9+/8A7X6Y/wA/hTJF/wB1/wAuP61JGE+5/wCg/l+ftWcpNgoq+pYVfKi+RP8Aabv05B/QflSo/m/wf+PfTPI/CmZ/2/ue39Pyp6L5uz73f/61c7d9zfToIS8X+31/+sKniVPvvu/76zToof8Ad2Jn9ePwNWWj+4n0/irKUkhqNhkC/vd/8H+ferSL/t/7XrTI08r/ANl9fxx0qSNP97/JOR+Z/QVzymmWlcsRx/f31Zgi+46f3v04/wDr0y3i+5/478wrW0uwe62eQm/5ivtxivIxFZJaux6tCnKbSSO9+GVv+9nf+Daqru+v/wBf9K9XtU/dVwvgnRv7Li+f77fN/n8q9Bs46/BuIcRHEYyTg7o/fcgw9TD4OMais2L9n/zis+4s66GOPzar3FtXyTTR9TCVnYwI5fstXIdRSWlltf3tQfY/8rUnSWftv/TSn/bP9us17V/9qkWzeklYDS+0+bUIuX83/Y4/yTUEVq9Si0p3asgunsWXuapXD1K0flUipQBSW383+9V0Q/uqnjhp/l1UYuRhKXYqRxV5Z8X/APWwP/BtK7u/Hv2r1x1rzn4oaQ9/awTojOkX3tq5wOK+04YqqljYtvRnxPE1KVbBSsr2PGJf3svyfu0qtPB/T8OvbvWtPE/zp83z/wAuM9vrVG6j/e7/AJv93n9K/faVXZo/AalN8zVjMZPv/wC9/F+XFQsr/wA/l7/596vzf7n3/wAKYSn8f97723OP/rV6KncwdNmc6P5tQT2/9/8A769/StCaL/gfX+L86h/zt+ta3Zgo8pR2+Vs/3f4l/wA+o/Wk2p5W/wD9BarW3+D+7n9Tj8ORimy/utn3fn/h3Yx9B3oUmMqsv/7X+feoRbfxu/32+h7D+lXGbzf4PT7rfWpHg/dPPv8Au42q2Mk5/l0/WtOYTjd3Mt0f7/8A31+Z/M96YB/H9z/Z4q4f9V8+7/69RRL/AMs9n+01aqWhjUh1Ifs/7v8Az/nFV5If3X+5/kVdI/74/i6dvpUar5vyf8CVdvr70czRUYplbd+6/wA5/wA5pQr+V/t/nip5F/dff+f7rR+n41A8H/2S9un51LkmHLYil/1v9z+9/n1qKU+V9z/x1fzqYp9z/vr8qGHlf3qz5+wKDvcrlPK/4Eo+Xvx6Us372L+Hv83ftQk/8Gz7y/pn396jVP8AgH+B/wA9qz16mvSxF9njoq7tT/Kmisbk2G28nlS/Om/ttb+vbqaTZ/Bvb/gPAI9aSeV/8qOlIs3m/wAfz/7vH+fetvM6b6WZJH+9+T+7/tVOW/dRp8vyf1/zmq0R/e1Z8pPn/D/PWtI73MmmhbfZLL/sc/dUfT8TRNF999i/Pj157E/oP1p6n/P4e1Kdn3ET1+XqQPr39aq+oPUiKvFs/wDQu2O34ZFSC3/uJ9/5qmB/e/v/APx7J/Slz/wD/e7/AEqnOWxNkhu1/wCDany/Kzfyx9aesP8A33w278O386X55fuVNKvm/wAez/a9aG9NBX1sRIvlfJ/n/PtU0cb/AD/d+98vr7/41IB5v3/+A9asQwfcf/x3vUOaSuNpsYd/+f61NHF+6/z+f+fSni3/AO+938Xp7ipoof8AbXft+X0HB/rXO5mkY62I1T7+z/IPWpoz/B8v/AfWpkh/z2/z3q1HY+bs+Rf+Arx+PvXJOqtjqVPmdkRRxf57e/v0q0LX7n/fXy+38+K2NK8LXus3XkWtrI+/7rbeAPc5r0rRfhxZaNsfUX+1XS4/crnansT9K8LGZpRwivOR7mCyqtiZWpxPOtJ0Ce/uk2JJs/ibbkDp36etej6HoCWEWzZ93+L1Na8Vp/pSJsjRHz+7jXAGP51opa1+T53xBPEP2dLSJ+u5Jw9Twf7yrrJ/gP0y3/e10tpWRZ29bdnFX57Kbk7s+7aUdEWkp7p5tPiSl21q1cyaadzNuYaakP7r7lWp1psaVgWmysVqF0rUWCmNbUJX2C5mMKUR1YmgqO4P7r5KNtxrUqyCnwx0yAPL99Nj/wC90rRhipaMqUtNGMCVGV/rVsioW610WsjDcqvTFs0uv3D/AHH+X86nc06E/cranUlTknExq01UjZoxpPhXoOqRT/6F+/Rvm8tiuT1yOcVxHiD4NJdRT/2DdfarpV3NZ3GFlA74J6//AKq9v02Z/nTZ8jqGbavIwf5VneJ/D6azF+4drW9i+aG4j4YEds9x7V9pgeIMVSkk5XR8dieHsLiE/ds31Pk3UdFurC6eC6gkheJtvlyLtI/D+tZUsP8AfT7/APd68YFfWGgy6X48im8PeKLKP+27f5fM24LjHDAj864jxv8As56jo3+laJu1S1XLNH0lA78Y5r9KwGe0a9lN2Z+b5hkNfBtrdHz4IP8Ad7/xdufSq/l/7tdLqGjvYSujpJA/3WVlwfris24tvK//AGa+vhXUldanxk6LTsZE0X8b/wB3+HpjPb8ajaPza0Wt/N/+ypbmHypU+T+EL/n8a2U1ch02ZaJUcqfunR0+/wDL2/yK0hCnm/l/COoz75qHy/8Atp/F7jmtVK5PLbcz0f8AdbH9m7/5H0qAL/wD5T91s8dP61ceH+D+7+g7Ckki+/8A3/u/dx9cVfNbczcebQohP/2qa3/fHy/e7HH8qsO/+6/95ahlHlff3bON3qPTrVOV0CjZWGPH/Gn3OPmX+tJIPN+T5v8Ae7f561M8/wDB/B/j396rln81/wC5x8q+v58VFwsQSr5XyJ/6ER1/Co8P8+/5/m/vY7dffmrLRSS7N+7Zu+7x+tRFU+5v/wC+aCiJYfv/AD/I/wDDTHL/AMaN82fmVen1NODebv8Ak/4Fu9PpQYHi/wAkj+XFS3YBnlp/nNFT7/8Apmv/AHz/APXorm5gsUj/AORP71TQwv5T73VE2hlXbz17U0r9zzP+BdP8mnN/rf3z/wC6vA+g46V1LbQ1sO3J5Xz+33cfTHB+lPLebv2btnHufemwL/f+43y/l0/TNTW6+Vv+7s5/WnsDVx+77n7v1+vP409FT7/+fenRR/5/z2qQJ5v+/wA0cwezYmz/AOK/+tTkX979z5P7rc4685zT/I8r93/wLdUtvH/fT/e2/px+dHMkLkfQQr/sen8VTRxP/rP8/TFCWn71PvfL/CvT8atrB/vfJhvlb9azlUSVzRQXUbEqS/8A7P8AIVOYP7n/AH03Xr9Pwqwli/8AB9z+83X/ADmur0nwFq9/Ejpp1w6O3ytt/Pr7GuGpiI09WdMKMpP3UcpHav8AJ/8Ar7H29KtR2Ty/P9/av93tXqvh34Javfyo915drBuG7+9/KvS9F+B2kWsqPP5k+3+83f1rxcRmtGlpc9Shldas9j580vw1qOsyolrBJPu/hVSc9uleteCvgV+6SfVHX+95MZOeB3PrzXtOl+GbWw+SCBU2rj5UA/lVvVpfsFh/ty/Iv+P0AH618hjc8m04w0Pr8BkcItOpqziJ9OtfDkX2LS4Fj6bplUZ+lZ50z+N/v81uJa+b9/d83+FWTbJX5zjMZOvLVn6PhMLGhH3Ucmtkn2r767+fl/D/ABqw0FWr+Lypf/ZvSnqvmxJ8m+vBqyctWe5T0EtovuVp24qtAtaNulc1zZvS5KBSHpShfK+/Tz/qq6DNtsqzD/P405DRKPNlpoFYPc1J6jYULJTic1urdDNqxUuBVZ1/ztq871BK3lUmrklRIvKq0opqR1My0JJDsNqF+tTr1pqLTEV3FIEqwIfKpqjMVAbluwnf7Vvg3fIpXb0yDjjmtF3rGt9/m/Ju+XDdcZ55/StUzfx10QmoqzOZLWx518RNPksNUg1uy3JewMG3LxkdwfbH869m+Hvi6Dxbo0F19x9oVl3chhjOfx/nXm/i1EltZ/8APTANc58JfFH/AAjms3Vq+54Jct8vY16VCvJE4rB/WKeiPbfGHwz0Hxlaul7ZR+ftO24Xhh6HI6jNfPfjT9nLXtGid9O26parnb5fD49CD15r6Ps/Gel3X/L0qSf3Wzn+VbNrewXUX7h1f/d7Zr7DA5vXw2id15nwONyCNXWULM/P7UvDt7pd15F1ayQPt+7IpB//AFc1SnR/uSIr9lZuo9xjt7V99eIfCeka9Fs1Gyjuv+ui8/georzLxH+zZol/vfS55tOdVP7tvnUn+Yr7HD8RUZ2U1ZnxuJyKrT+E+QJrf+4n3Put6Y7+vWqs0b/7Pz59/rXqXjn4R614Nl33Vqzw7vlmj5Uj6jp3rgJtPf8Auf7W7/PSvqqGKhVXNF3Pmq2FnSdpIxJI0/2n67vlwM+lROjy/wCx/wABrW+yvVKa2f5/9nPtXfGpfU5OXlM8r5Wz7v8A3z37HJqORX8r5Nuz/ax1q5NE/m7Nm/8Aznj8O9JFD+6+RF7tt698f5+lU5pCsmZ8iP5X3PufoPrUckP+r3o3dVbtV6Vf3Wyqjqnz/wAabt3ps6UlURMoIqtI/wDc/wC+fXt+NMY+VL8//wBYD8qtBU8r5P8AgXT/ADmkeL+5/u7Wxz7daaqWYnHXQpIv9ylab97sd1T/AHl60St5X3Ka6pF99/f73r9e/b8aJSukJLUi/wA96Km+0v8A32/P/wCtRWRrZFQn/wCy9frSBv8AYb/vkf5xUiRfc3p/vfTvjNSx27+V/k89elaRrJR1NFT5thYR/wADT723p9as+RP/AH/9nb/SnJA/8Cf7zcfX+nStK30p7qJEggZ/7u1c4zx2/wA81zzxMU9WdlLCVKj5Yq5RgT/d/wB1vX+tWfJ/4A/8W3r2reXwZqHlJ/oUn977voMdO/0rPl0l4pfnRkdP73XH8q5I4yEnZM7KuXYijG84NeqK0cX3/wDdP5VZjtP3X3PRvlXgfhWjZ6DdX/8Ax6wSO/8A0zQnn09K9L8J/A7V7+JHvUW1g2/8tG+b8hxWdXHU6S96RnSwUp9DzC1sHl+RE/3V9fWuz0f4a63rOx0spNjY/eMuBj1ya998JfCnSNB/5Yfarrj99J9OcAcV262H7r/V7E/ur0r5rE54k+WGp7uHyWU9WjyDwT8FILCVJ9U2zunzLHH0B6d+tevWmmJF8iRqif3dtXUsE/y2K0reS1i+/PD/AN9D/GvlsTmFWu7yZ9ZhspVCNlEo29h/0zrQt9MetK3uLX+/H/30P84qwtyn+z/u7q8aVds9SOEmtEjHlge1rmNfuvN1S1tf7sJf8yMHH0ru7m1S6i/+JrzbxNbvo3i1J3ffBPCFVvTB6fma8+tVvE7sLStOzLiQ0kq05H82mymvCqaK57sVymXqcf7r5P8AvqqltH/n0rUuI/NqtBbJ5v3G/wC+q5jpvYmhi+5VqMVJFFU1ZuLexSd0RsMRVEGqemhKpXS1HuV2FQMv+fyqzIahqJNdCo33IQMVZphShEqYuzKt3CRKjlT91Uj0jVabZm9CutSuaWIUMKvyC4zbUiw/uqIxVgf6qmiGVWWorirpiqtMnlU7XJ21ILQffdPbd9K0kkqjBF9x9nz/AI8etW3l8qlsNJN3MHxgv/Erf/PpXC+DrHzb+Sf+7/OvT7HRP+Eyv3td7In8TL1Hp2x0rdsvg0mjRPHZXUju/wA375AM9eMjj0rrozaOqGIpxtGTOHiX97Wja3z2vzp8n5/0q/qmgz6XLsngZH/2uh+h6VmFfKr24T0Oy8ahuQeKL2L/AJbs/wDvcgfnWzZePHi/18G//aVq4pOlG8Vpa7ucs8FTqdD0ltf0jVItk+10f5dsygj9a5fxN8FPC/iiJ3ggWynbPzWrDHsSOhFc95/+9Vy01iew/wBRPIn+z2/KvRo4yrQ/hyseBi+H6NaL01PPde/Zb1S1/wCQde290m77snynFcBr3wM8UaN88+lzTpztkt2Djp146d6+pdO8eP8A8vUH/Al6+/FdLp+vWV/F8k67/wC61e5S4hxEPi1PisXwul8KPgO48Nzxb0e1mR9v/LRGB/LFUBoU/wBxEbf/AHVXnNfoTqFja+Uk89rbv/z0kkRenrkivJvFsunXV0/2W1t0eLO2RYhuP49q9VcSJrWJwYbhGpXnvZddD5Um8Iav/wA+U2z/AGom6H1rHutEntZdjwNB/stkZ/DFfTqTv/GjJ+v6VLc6fp1/a7LqCO6T/pogz+Heop8SQUvejoe9V4HpqF4VXfzR8nTxvF8jp/jn8s1Smi/+K9K968W/B21uonutLfY/P7llByOvBrxvWdFm0uXyJ4JIH/usvNfV4PMqWKV4M/OszyPEYB2qR07ow32eV99t+77vHTjHb9KgeJ/N+5/tN6IOo4rRWBLqL/b3bW3dfrVRx5v+5/vf17168aikrnzEoNbor0VZ+yP/AM86KOYgYIvN/vVr6foc9/sggg3u38XQD/CtjwZ4Nn1663un7j+JtvGOM8mvVbXTLXRovItYVT5fmZsknp/9evksxzeGGvFbn6nkfCtbH2qT92H5nJ6D8NILX59RnV/4vJVuM+/+FdlZWcFrFstYFg/4D/I022gnupf9itmONLWL7lfn2LzetWe5+04HJsJl8LUYK/d7lUt5Xzu/+fzqg7aXql1Ak6Rz7W+Xd+vIpt6vm79//fK9KgingsIt/kK/RY17n0NefTx1VSunqepVwNHEQcZxue0+FtPsorCB7W1jgT/pmo5xXVRRVx3w51N7q1+yz7U2rujX8s9K6972CL+OP5f7zCvS+szqazZ+a4rJ/ZVnGnHQ0LYpVDxRqH2DRp9n32+VWX1PpVCXxbp1rL/x9K/8O2Ns/wAu9Z3jW4821g/2m3foMf1rmnPW9zvwmXypTUpI5GS9nll+eeR/952P9aI2T++3/fX+eKpNZXV/LstYJHf/AGVz+tdZ4U+Gl1dSpPqn7iD73kryz/U9AK5/bN6H1E6tGjG8rFCytp7r/j1SR9n3tu49aiv7i6sJfnnmR/7rMR+le36dYQWESQWsCon92NcVX8VeC7LxRYeRdJsf+GSPhkPbFTLQ8pZlh3OzWh5r4Y8f3Wlyok87T2rfK27kj3H41ueP2TVNGg1GD5/srB9y91Jwf6VxWoeF5/C919lnfen3o5tp+cc4/Gtrw5qqRRT6dP8A6i4XZ9CRj/69cdRXidNfD06jVWkaGn3vm2qP/s1cElcfol15W+Hfv8pmT8jit9LuvEm9bM53CxdJxUcSP/8AtVG0/wDHUtg6Syun975ttZsiWhqWcX7qppI6Wzh8r5Pl/wBlatMlLoKLuZUiU0jNWZkqswqJbHREhkNRA5qYpUTLWJadgIpP+WdG2lcebR1He4hOKjaiUUqLWqklsR6iwx0klSD+OmyrV3vqS1YI6tKKhjSpYv8AW0ENdhyCqV6P4Pub/wCKrx6VQkCX/wDr/wDUfwq2RwD1P41tT31MXox8aeV/7M3HPvxVLVJfKiq858qKuZ126835E/w57ClOzlZG1P4Wz0z4UWf+gT3X8bSFd3sOK9Ghj+5XMeBNM/svw5ZQfc6Myt6nk116xV1QVrXPmsRNyqFHUdLS/ieCdN6N/C2P0z0rzbxP4Cn0vfPau08Cr93+If1NeslKSSKuhVeRqx04XGzotJvQ+dZFph/e16V4y8BJLvvdOT5/vSQrjn3AzXncqeV/v12xkpI+ww9aNaN0yrKKheSpbh6zS7+bVRa7noximi5Hc1PFd1lPNQJKTqJETw6k1Y0Ne8ZXX2VNLef72XXqc+2SPWsffJ/rEdX/ANn/AAqrqV2n2pN+35F+7t+b6077ZBL/AAbP93isnVd9DSNCNJaIcdT/AN3/AHaU3yfyqC5s0uovkn+f+FtuPwPqay0n/e7HRkdf4W9uv1qJVH0NHBS0R0CR/uvv7/8AZ/z1rD8W+FbXxRYbHTZOn3ZFXB/OrCzfx/8AoOKui582JEfd/e3f/WrtwmLqYeSnB2Z5uJwcK0HCoro+d/F3gi68L70kTen8MiqcY7c+tcdcWn/fG33/AK19Z3+mQaza/Zb1Fngb8ce4rw3x38Pp/Dn79P39kzfLJtPH+yfTFfpmWZ1DELkm7S/M/FOIOGpYT9/h1eH5Hn/7v+43/fP/ANeirf2eT/nn/wCO0V9N7c/OvYyPeIIoNLtUggTZsXaq/wCeppbaxeWXe/3P7v8AntV2G2/jepyM1+DV68qzu2f2HQpRpRUYrQYD5VPx/fpD1qtNL5UTvXK5dDrspOzHSW0H332/3vbiuWhvP7Z175P9Rb/r16fiKh1/Wp7qX7La7vmbb8v5VvaHpaaXap/G7fMzfr+HNCdnc3SUEa8WpPa/Pv2bvl+U80k17/f3f59q5vVJ7qW/+yp/vbv5V1Xhvwbq/iPZ9lg+T+KaRtq8epNbutLdHFW9nFc89Bls3m/3u3517JovhH+3tG06e6dk8pfmVv489Pp1qx4P+Ftlo3lz3vl3t1w33cKPYetd+LZPK2f+y4p803ufFY/MYc3LRKNlolra2uyBFjTj/J9aWaFLC1d/l+X+L1rWgjqK+077fE6fwNRTb3Pl6teU37zKukp5vz/8Cq/PVQ6U8UXyO29P4v8APWrjr+6rVu7vcyW9zmdf0uDVLV4HT+H5W7oexzXjesRPpd/PBJ99f1Gcg/lg/jXu16leVfE3w4915eqWqM7xLsk285Un72Pr/SlLY+qyzFJ/upM4y3u/9Kd/72PzxzXQ293XO21n5Vh9q/6aBfzHpWvaxebF/wDrrwK0XGTPTq8tzX+2/uquaGZ5b9H3r5G0qy/XnJ4/CubuI3i/z/nit3Qrvyov7m773vUPSJyONzsJW+4/y96nMvm/x1lQ3/8A03VN/wB3d0z/AEFR22r+b/d2bflZfUVKasTFNaWNBxVWVakEyVFK9RJp7GyVnqRslM2Uv/LOnLWK1VzV6kTx03bVh1pqpTW5JC0VL5dSSLTGrVRXUm6BVpjD97T42pWFUJ6kkYqTZUailaWgkhvJf4E++/y7ab5SfJ/G6fLu/wBn0z6Zot382Xf/AOhev/6qlZkrohtc5pq7sV7791FXP6LYPrPiOCD/AKaBm+g5NbGsTff/AO+a2fhLonm6pdXrp8irsX69f8KzV3LQ1qv2dI9YsoPKiRP9kVdDfvaSOP8AdUrLXXZnycnd3HMKQjFOBpoGatQuiE9SC4WvMPiJovlSpqKJ5afck2+vY/lXqE1cb4+lSLw5e7/bavvkc/zrWOx7eX1JRqKK6nkMx/v1RnP8dWJJPNqrKta31uffU4tLUqStTY5Xi+/T7jpWbdXP7p/vfdNYyldnoRV0UnleW/nnT5/4fpRqurz2EW+dNiL+tYN9rSWFr/FvZflVfX8+tM8N63/akT2t1tdG/vdCP51k2dk6F1c6Sz1uG6+dNvzf3a1IhBdRbH/767j8a841fS5vDmqb7Xd9lb5o13dPUHn1rf0jUnl2b/v8fd9ajnsck6TSujRv0n0u62P86N91uOnpTkvf7laQmS/idHT73557VzNyj2Ero/8A312I9aOexlFKS1OntLhPv/M/+f0qS+s4LqLyJ08+CX5W3dPxrnLG+f8A/Z4rorG8SWLY+3v9Mf41tRxLg1ys8zFYe6aa0OBn+DenSzSOtzsVmJC7egz0or0jyo/75/75or1/7XxX8x81/Y+B/wCfSOXRaJGp0tZ95deV/wB815EpaaH2cLuQk935VYWta0kVq/z/ADtwq/nUWp33+fSqGhaS+qX/ANqn+4v3V7H2rDn1sz0YxS1Zo+FNC+/dT7vPfP3vTPBrqJUp1svlUy8mSKJ3f+H5q6Iu5jJ6nONNHFqmx0/1rKjc+rYzX1hoemwWthaon3FjG38RnNfJfhnTn8UeLbWBPn3yDd7rxn9K+wtLg8q1RP7ihV/AV0RjeSR8fntSyUUTRTPFWzAPNi+fcn+zVaztv46vO1FaVtEfDS3uOiFWCP8Ae/4DUFsat+X9axhJ2MJETGqsz/wU+5n/AIEqHy/K/wBY7b/7tdMYrRmSlZWKN2j+Vv8A8471k3lnP87/AC7G+Vo9vr/9bFbso/dfPVMv/wAsP43/AKVtGPMbwrcnvJnner+EUitbqCBP9b867ex9BWdpmn/uvLfbv/iVm5Fel6jF9z7v+f8AOa5HWdOew177Um37LOo3fMMBumADzXPiKVlc9zDYyVTRlKTTU++9L/Z6RVrx7P8A9qho68ycL6npRqNmO9n/AMAqjbaV9gin2btm4Oq+hPB/xrqFj82kurBJYvnrkcH1NlUT3Mu1b9189WCc0LBQy/uqxaa2OqMozQN1psZqNqRG82pDToTrSqKiE1PWShbEigZprLTXkpoatFNWBRTY+JaeUqFalp86Y7X3Cqtw9XQlViPNlpqV2RKPKPT91F/vr970pgGKuBPNpvl1bkzJK2pj3cfm1614G0ZNG0GFNnzv80n1PP8ALiuG8PaS9/rMCfNsTDt6Y4x+teu28PlRJXRTT3PKxtR25SRetP3U6oX/ANiuqKb1PCFlqNnpWeo5nrRKw0m5KwSvXlvxX1b7lkn8fztXSeKPHFloO9N/n3X8MKsOD059q8l1S+n1m/e6n+//AHfT2pRjyn1mWYSSkpzKAXyvv1ATmrTr+6/z9KpSyU20kfXxi3oVL1v46xZ5Pvp/n6VfuXrLlaudy6nq01axzF/efYIvngabdndtTOBnue1ZyOlhLBewbvIf5trdRntXULD9/wD75rndQgj8qaBP4fmb25/l/hXLObb0PSbvGx2ccCappbp/z1+ZW9O4rNtrb7LK6f3GqbwcfK0uBP8AZC7a19RsP+W//AWp25keY52upFOKd4qm1C0/tSwf7u9csvzc5qqUq9Zn/wBC/ippo5Z6SUkcrHO8Uvz7t65X05FbOk6knm1F4msPKlSf+/8AK3sev8qxIpvsstYp2dzpdNVadz0T7an9+iuVF3Bj7/8AP/Gir9r5nm/Vx80/lVgalc//ALXv6VoTGs6W283+DfWlST2OuCSMmOznv7pPk+TcPyrrLGxS1i2JTNPsEtYq0AMxVcI21ZcpX2BVrlPFWovL/oqf8C2+npXRXd35UTv/AHea89nm/wBKed93zNu+btWsdWJHun7O/hhPKutUdPn/ANVG232z3+te/W0H7r/gNeTfs83Cf8Il/ff7Q+768V7MkX7qu2m9T81zicp13cdAf3X+7/DTJXqnNc/ZbpPn+R/4a0CPvv8A3vvVcopu58+T20v8FLLPVWGXzf4P8KHWohDW7InsSIv8f8dNmh82VKaqf59qpX+vfZfkgTz53b7v1966HqcyVyzOv/7PYfhUEGnvLKk/93/PWnCL/nv9/wDiq/aunlbEqrWN7XRmz6a91871k63pXm2Dps3uvzKvqRyK6uUJ5X+3VM7JZf8Ad/yKjm51qaUp+zkeb6XN9qi3/wAf8S+hrTRKTXLD+y9ed0/1F1hl/wB4cH/9VP3VwSi09D6eE1KNx6xVI4pI2/y1PrG3cq9jPuLX+NP8iq0qfuq1Cazblnil/wBj/P6VjOHY6IuxVK1Eoq0FSWojFXFJWOtasiBzTg37qh46btrM1HAZpoL05UqZUpiStsRoKsgUyOOp61UUQ5NCA5pBb/xu7fPn5f8APPFWrOye/uo4E/j/AIvQVPd2/wBluvsu/f5Xy7umT9PXtXRCkjinNt2Kqx0Y/wA/5+lSlUiqum+/uoLWD77N83sO9So3bQTlaNztvA+neVavP/HL91vYV2iJ+6rO0q1S1tURE+RFC/lWp/ra9BRXLY+Yrz55jJhVcjyqtuKZJHSj7j1MCpNJ5X33rznxj49f/j10vb3VpuoHPIHvV/4oTajaxWux1SybKttznOOAfQV5rKa7oyi1c+ryzAQklUlqylIv72R3kZ3f5mZmzzUcj1NKlVmFYy3Pr404pEEstZs8tXLrq9Yd5P5UtcspXPRpw5tEJdy/uqxZLj7/AOO38jVqaT/WVSK/unrknLod8KdiJ5/Ki/313fN/nrXKNef6f/vZX5umOn411d1D/oH/AAGuHvT5V06fLvrnlojujC6sdtoL+VFs+5/dZeMduM9666OZJYvn/wDrVwGmXPmxI/3NmPz/AKV09lc/wU4TdrHlYik07l+4t6Zbr+9qdrz7nyfxfp3qLzv3v8P/AHzW8ZK2pxRvYlv4EurV0eP1/MdK8+uh5W9P7uVr0Fbn/e/4D2+ua5HX9P8Ast0/+383+Nc1R6XOihPWzM3zH/56UVF5Uf8AcorkOnkR0jwP/s0Q2Cffk+er3kVJsr3HC5510VyKY48qKpjHVa5PlUOyRRheIbryotn8bNt+lcRcXn2q6/3P4f510nia6/j+q/l6VzOg2f2/VER0/i+99KmL1ubez0PefgTrn9jS/ZZ/3cF1jb1yGGMV9IWlz5sVfK2nweVEjp8jr+BGOle/eBdfTWdBgn/5br8ki+4rtTufE5vhtfaRR1Vwyf3F/vfd71QGrwWv7h3/AOBdqtsao3WlJL877a6dOp8c4aWRqQOnlU5o3l+5UFhB+6/z61oR3H2WLYm35qlaHO10KE8U8v8AGqf8CxVe3sktd7/fk/vdcewp2sRvdWE8Cbvn/iXjvmrVqnlWqJ/Giit+a1iOTsURDdXUvybkT/arasLT7LF/nr3pgnpst9/Taves+bn0GlZDL2b/AL7/AIaWAfuqWGL+N/vv+lTBKmo0lZGfKzJ8RaN/alhs2LvRg8bbuhH4fhXJWcknleXOmydPl216DcL+6rm9X0h7r9+m1J0z83OD3wfesZanqUKvLozMXrUit/t1Xt7jzfv/ACSfdZalXpXPKL3R7MWmtAIzVK9/vp9/7v4H+lXR0qvIayfc2tbUz0H8f8H3ffNOanyx/wDoQ3bf51GT/Aj7/wCorjlHqzeM7jGjpmx/SrFNrPlR1cyGxpUymm76TdQo2E2yRTTGkpxaqu77VdQQf89flrVK+xhUlbU17C0n+y/bd+yNvl8tupweCCOlNaTzZd9F27xbIHf7uPu9Pbj6VWml8quy9kci11ZHfXHlRf5/Wt34eaf5sr3s/wDe2R/5/KuUWF9ZuvIT+L5fw9a9a0DT/sFrBB/dwtVTjzO5y4qslGxvxLU0LVEvWlSqkm3ZHz7dyZjTHelZ6jY0ntZjXQwfGGlvrOg3UCbd+3fHu/vDkfjxXhx/20+f+Kvol68X8e6Uml687p/qLj519j0P8q1jL3eU+uyiv/y7OakqrMannaqM0lTNO10fYQjdEF4f3Vcxqh/e100/+rrldWl/ev8A739K4ardj06EbFXzKjdvKtXqMT0tzJ/or1z35tz0uSxLCP3X/Aa4rxNa+Vdb9n/Aq7myP7r/AD/nrXOeKrfzYv8Ax6iWq0NoaaGJpt79ll3+Zs6K3v79a62zvvN+4/8A3zXBrJW1o+o+VLsf7lYLewqkOa9zs4p/77/PVqF6yYZ/N/gq7Eyf7W+ug8qcEjQEr+V89VPEUPm2qPs+7976Uqs9XGPmxeX/AMBb6UmrqxyfDK6OP8v/AHf++qK6H+w/9v8Al/hRWHIjf2yLoHlUwnFPCU7bXtXPPICKz77+P7taDNWZqUieV/vVhU2OqEXLVHBeJZvNif8A2v8AP86r+EbxLW63um/5dvtj/GjWB5stT+H7X97XOpNLQ9LktHU9E07XLW6+RJ13/wB3v9Oe9d14B8UQ+HL/AGTv/otwo+gbI/z+VeVXOkpLFv8A4/8AZ61m/wBr6jpfyb9/zfxc13UqiejPOxGFhWg4s+z4NVgurVHgdXRl3blYdKf9sSL9K+QNH8bapFLsgnkj/wBmNyP0Fdhp/wAR9btdm+eZ0/i3KGGP8K9CLiz4+pkck3JM+kFv0/g3Vat2rx/S/ib+6Tz4Ff8A2lfB/I1rP8UX8r9xa/8AApH4/TvQ5JaI8aplFVSPTJZk/jqnc6rBa/PI+yNP739K8sn8Z6pfy/6+NE/uxqf5k1LpUV1rN0nnvJOit/E39K3jJW1NP7M9nG9RnoFvrf2/Z5G7/ebj8sCtrTrfyvnf/gPrVDT7JLW1RK17ZP3X8VZTemh4FdJStEsCPzaXzPKqMyPUJFRFJ7nOPlkqvK33P8//AKqnEfm0M37pP++aJtLZDTsZWoaBBdfOn7if+8vf68Vz9xFPYS7J0ZP9rsfxrs/MqO5s0v4nSdFfd/erOSSO+lWa3OQWX97Uch83fVrVtDfS/ng+eDb827lhz+v1rOWauOatoe3SqKaI3X/PeoI5Ei3o/wBxvu+xqxOaryx1wXudNhA1Cf6qkX/0Bfvd8U+J6H5Fw3EY0baVhUbNQld2NJO4SSU/ToU8rz5/73y+vFVWH3KszSJ9z+D+H6967IxSRzP3nZjjL5su+q9zJ5vyJ9+ozLXSeGvDn71Lqfd/sq3X61VubQ56slTjdGl4O8PeVF57ovnvn+HoPb8P613NvB5X/fNVrGDyoquqf8/Xiurl5Y2R85Wqe0kSg0sdQTh/4Pkf/wCvTlas4q2rMNSZ2pjvSg1ERTS7mkY3BWrzX4vlPstk/wDH5hVfoc16KOteL/F/WvtWswWv8EUY3fU56VF9T6XKaMp101scxI3m1QlapYZP3VVrhqXtLn38Vyqwkh/dVxmuTf6VXXyp+6ridfP+lPXHXkrHpYeLkyCKap5v+PWqFtJU+qTeVYfxfeHtXFFt7HoNO9i3aO/m/wAP+fSquu237p9/90bfw/Cp9LbzafqsX3/92tZPQSdpWPO7yLyv0p1tN/49VjVovKlf59/+e/vWbG3+f6Vyo697nbaLe/utj/Ps/i9q6CB0l/2H+9XC6RcvFKn+9Xb2kqS1tF6o8qtHUsq37qp4H8qX/gJqtGP92n1u2jzZq+jNHzv+mZoqh5j0VHL5nJ7PzJnpgkeWLf8ANT/LpGr0L23Go3ZFK39//wAerm9au/8APfPrW1fz+VXD61e/apX/APrcVzVKmh6mHVnqZVy3my10Hhu2T/x6ufji8379dno0HlRIn92sItyZ21LtXNV0rkNSb/SnT7ldpKP3VcNrj+Vqmz/Z/qfyrqa5Foc9NX3Nfw/Zfvfn/wA+1dnb2yf7/wDs1zvh+H/e/Wuttl/dVpTbauc9a60RAdMj+/8Ac/3a1NF0u1lv4Eunk8h22ttbken4VXml+58n/wBbirKS+VXRF3ep5tSPMrHoZ+G9l/BPJv8A9pv8eK6DRvD6WHyQfO9c74O8VJLssrp/n/5Zs3c+hPrXokJSKL+Hf/ertS5UfC46pWg+VixQeVUhkqm935uzY9PV/wB7VxV1dnzruWAasQr/AB1DG1I14lNrUz5X2JppvK/z9aovOn+e30/Klml82KmKiS/fSokraspQbLVmPNi31ZeqYuUiqI3P/A6z9nd3NFTk/dSJ5P8Avv8A2a5zVfDz/PPB/wACj/qK3EvYIvvuv/AmqlfeJtOtfk+1Q7/97p/jU1Ip6HfQp1YPRHFu1Kknm1ovPpevX+y1nX7V95lj6uo65HaprjwvPF88DrOn+1wa8t0uV2PXdR09JbmVT/K8r/gVLc209r/rIJE/3l/yKbFsl/j2dfzycfQUvZmkKi6DN1QyFP8AP1qCe58qVPzqKGbzZf8Ax38acYalykt7l+JfK/g37sVVuD5suxNz/wB1VrVTSLq6ukj3qifd3M2M+wz1rqtH8LWVh+82M8//AD0k5Oa6lBvRHDPEQhdswtA8N+Vsurr/AIDHt/mPXNdnYR/vf/Qv/wBVQ3Y/551b05a74UoxR4las6jNlB+6qRBUUTebF/n9amz5Vc8m3LQ5/QGNRb6o63q0GjaXPdT/AHF/nXmmsfGXyt/2K1/7aSN2+nrWkEmtT0MPgK2Js4I9We8SKsnUPF2naX/r7qNP+BD+VeC6t4/1vVPv3WxP7sK4/wDr1z7B5Zd77n/2mYmk4rufTYfI+X+Iz2PVvixB86WSee/PzLwPT1rzPVbyfVL97qf78v6ewqtaw/71WHFc05K+iPosPhKeH0giFRUU7VPuqvPWTSPStcYX/dVxPiNf9Pf8G/Suwnb91XHeJn/0r/eWuOqrnoYV2ZnWLVJ4hb/QKh081Y1tfNsHrmXu7Ho/aH6Fdf8Aj6/3ga174/un/wB2uS0W78rZ/u7fmrq5h5sVGrOepdT0OJ1mP+PZ/vN71gsP3tdZqtv5sWx/96uavYPKlrBvU7KZZsp/uf7wXa1dzpkn7pK88tz/AOhV2ulv9z/arRSRyV9Tot9K58r5/wDgP502E/uqay/739K0vdo8ae4n2mT/AJ5mijdRV2iRyeZoh6iuGp5Oap3UldtSzREY66GNrlx+6rj7ofva3dSl82sh4PNrznK+57FGHKtR2n2n73fXXabH5X+f8+9ZGlQeVW/bD91W1Lcc3fYsla4rxVD5V1A/97K/rXaO/wC6rjfFL+bf2v4/j/nmupq60M6abOo0GP7n4V06msDQ4vuVuk4q46HNW1diVmoJxVfeak310pJanPydy3DNXT6b42urCLZP/pSf7XDfn0/OuKWf/wDZpjz+bL8//wBatVWaOKrhIVlaSPVIPiHZf885Pu/rVyL4gQfP86p/ssp//V2ryKCV5Zf9irE13/c+/WqrXR5jymnfRHrOneNkv97zvHAiMVXqM8cHr9avReKLL/n6X/gNeJwS+bKnz/Iv86vPdeV9ytPbRtYzllNN7nsDeKLKKLe90r9fX8O1Z154+tYovkRn/QV5WLz97/6F9aa128VR7RBDKoJ7HfXHxD/uQf8AAmb/AAqhd+PL26i2JtgT/ZzmuLa6qGS5es3Wsz06WX0k9jYvvEd1L/y3b/vo1nXGrfuvnk/3up/n9Kqf62s29l/grndWXU7nQpxjax6R8II0uvEd7P8A3IQq/ifWvZlVPuf55ryH4FW/7rVJ/wDpoq/pn+pr2FVpxd3qfn2aStWsOlH8GxXT/aXNYmpaBp11vf7KqP8A3l49+3vW/VO4if8Az+ldUIRkjwPazjLQ5mPQ9Lii/wCPKOSfnczZP40+HTk83/UKif7o5zVyWy8qXz/+At9Ks26fvfn+5VKlFGzrTasyKfwlZapdWU86M72snnRr0G7GOR3HfFbzfut9LC1RXLVcY21OXWZXP72WtG2asuL/AFv/ANl0/wAa0YpquUrLUm1nY1Imqd2/dVnKaf5/72uFm0Ucn8WLzyvC86f3mVf1/wDrV4I83my16/8AGXUE/suC13/O8gb8v8mvF2P72ocuXc/R8mpctBOXctoKniFVrcVbjNK99j6KT2SLCpSkUkb1I5Skk09TC1mVz/qnqq/+t/L/AD+dXX6VVmFTJpmyIJWrkfE6/vU/uf3q6Uv+9rA8Rn90n+9t/SvPn1OrDv3tTEsI6m1F/wDRX/3T/Kq0L+VTr6b/AEWuU9Pl1MDSpv4P493/AOqu+2/uk/v7d34153pzf6f/AL+K9DgP7pP89qpK7CotdTC1Ifun/v8A5VzV5F/H/ngV1WoL9+udu4qxmrMIysZMJ8qWur0qZ/krmpI0835P4W/pWxpMn3Ejf/PpWKdmVUi+U7aB/wB1/ClLJL5VVbS4+5UwPm11rXU8KrF30Dz0op1FUc/s6hb3+9ZurS/98VelPlRVz+pS/wCfxFbVJaHRRjqZVz+9pLS2qVR5tXrSCuVanpXsrEttFWrDHVSNKtoa64x7HMx8lcjqkf2rxHCnlr8n+z9c/pXVTzeb/n2rnIR5viN/9lR+ta9DWC0udjpsflVo7xVK1P7qpW610RVlqcM3eVxWFDSU0Hyov79RRN/H/tf/AF6d7lpKS1EnuP3qIlOnk/dbE++/6dM1Gi/vd/1p0f8ArfPf/gP0FBVkWh+6i/3Kqzv/AMsE++/3vYU66uf3W/8A75X1NFpE/wA7v99v9nt6fzp3fQizRbiCWsSJ/k0z7V/H9dq1DK3/AADb95vwosR5v7/Z/u/40GUo6F0fuqiZ6J5KiRkll2J8+371O7FBNO7JC1MH72kuJP4P8iiE/wDxK/h1pHRy63RYk2RRVlPH+9/4FVx382WmPHQo8xM17p6v8FUT7Be/9dB/9avVY468u+Dsf/Eruv8Arttb6YB/rXqIkovaWh+YZnrXY+QeVWbf3iWv92r8sn/oP9K8/wDFupPFs/f+RvkVd23Pf09K9XDx5nZnzc3eVi6NRe61nZv/AHCqflXpz6Hvz2rp7da8inv77RtUS6dFSB7pF+8eVbI6GvVLG582JHqq0eQ2s7XZogeVVeeam317Ba2ru7qiKu5t3bHNcbpHxD0vWZXSCf51bbtkUqf1rOKbR1U8NUqLmijsVCVNnyqyotVgl+46v/usD/I1cF4nlff31E4OwnQqJ2cTTjm/df8A6qY935W9/wCBV3NXLat4407RpX86df8AdXBP6VwHib4oz6pE9rZQNAj/AC+YzckfSsLWep6eGy6rVknbQo+PvED6zr0/z/uIvkX+prllFIFeX5/x+bv61YEdYz956H6Vh6Co00uw6Jasx1Gq1MIqha6mz1V0PWnMaRR5VDmtFK+jOdDWkqGQ/uv9upaiYVkzRdzNuDWPq8f+i/59K3L0p5qViaw3m2r1yVDuoxV0zkw373/gVQancfuk/GpZj+9/8erL1GT/AOK/OvPb1PXtd3RTth/p8Dp/A3zetek2p/df8BrzzQk/09H+X5ctXfQSfuvy/wA/Srho7mFXfUqalF/HWDciumvB5tYVzHVVF1FCxkT21SWLeV9+rTLSLB/c/wBZXHylSk7WZr2c/wC9/wBj+VadvL+6rnon8qWta1lrohLQ4KkVuanz0VH9qoq7nNYnvX/dVzN2/my1rancfvdn9yslIfNlerm+h0UoJDoYa0YFqO3h8qtCNa0pwvqyriQwfx1Nu8r+OhR5tSstbqNtTF6MqzH/AD+Brn9L/e6zev8A3GC/hXQz/uoq5/QG/wBKvf8Art/TrUvc6Iu8TrLdqtgeVVKGSrKNW6djkdxLhqCP3WymTmllH7pP88H09qcXdhHa4ufKi/22pzh6rRv5sqb/AOCrbSf5/CrLasVBbPLdfP8AcX5vx/wq470qR1FLIkW93qWTuV5y8v7hN3z/ADN/u/Wr7FIv9z7v9Kr2cf35/wCOX5qe6+bL/uVO0rE9Uht1N5UX+2/3fqafap5UX+23zN9arBHurrf/AMsIv581LIvlSolavQvltoSbPNpwbyqkgj8356Qo8sv+7SMlJahFH5UVOji82X/2apki83/c+7VuGPyvuU1uYzkz0T4USJFa3UH/AE0DfmP/AK1ekRT14p4O1r+xtZR3+5LhPoc8GvX7SfzYv4e67l71s0mfnea05e0cxdVufKi+/s6155r8n2q6gtdnmbs+Y3ooyTnn2rtNVb/0I15vdvNqmqfuPk+zyOsjM2AOD8px+derh7RjdHzXLzSuc7e2iWt/aul1M9rOolW3klLBGDEAjPavY9Hn/wBF/wB1f5AV4rb3yapqlkiIyfZVWJe/yhiQa7XxJ4s/sbRvIg+e6nU7f9gHgnHrVVveR7GHwkqzSMr4n+M31S6/siyf9x964kXHrwvX6Vy2nolrFs2L/ve/P+NVIbbyt7/fdvmZvU1YQ15zm1oj7+hg40qajYvM39zcn/XNiKkbUtRii2fbbjZ/dZ6pbqcDT9ozoWHi+hVmgeWWR3dndvvbvWnx2vlVaXpQi+VXNPudHIobIYI6ekdKq/3KeBUqOlzSEmKgqVOlIoqRWrSKSWpSdhr1Du82JH+5/FtbrzVhlquw82smc97jD/rf+A0sn+qoP/stQSSfuvuf7P0xSa0NVG2pTvJPuf8AfX/6qyr1PN31o3jf99/54rMuh9+uSod9J2scZd/uqwr6T/Oa6PUB5Ur1zV6f9iuC2tz14PmDQ7xIrp3d1RPL/irvdMukliT/AHR92vI5bjypfzWtXw5r76XL8774Pusu7pnuKrqRVtM9Um/e1h3a/vX/ABrVsrr7Vao6PvRl3VW1CL771c1dHNH3ZGOZPuf+hVOsKeV/7N/hVG9j+1ROn96rNovlWqJ/c+X5utY8ulhuTbsOdasWM/lb0oMfmxJTNvlVRnO1tTR30VT3iig5eU0Z4Hll3/555pot/wDerRJ/3f8AgWKjk/e1uoK9xQlzIjhSrAGahhH/AOzVyOtY9C5MWKOkkFWMeVVeStzGyZUuW/df7tc/4bb97df9dCv5VuXv+qf/AHT/ACrA8Mn/AF7/APTQ/LWTetjsgtDp4hV5V/dVTi/gqwzVulc5nvYYW/e1NIarof3tSual+7oVJWEi/j+Snq/72kVv3X51BbH97V8wWujSkKeV/wCy1BPH9qi2f5xR5nmy05JP3r/3Pu1fW5Fiwo/df+O1Bc/6r5PvuwVfb3qZD5tDfvZf92s33RjJSb0Ft4/KiT/P41Ef3sqJ/e+83tUsrVFYv99/qq/SpEuZbl87IotlEYzFUYl83/P5U4HFaGY+M1Pv8qqganK9V6EtMsrJ/n8677wH4uSLZZXT/cb5ZG9D2ye/NeeoKVW8qWtYyWzPNxOEjiIctj27Vpf3W9PuL81ePLKkWqT2s96trdS3TyrCynMsRIIIOPTNTWvirUbWLZ5+9OVVZOeOnXrXOXPiHWLXekDxvA2flmQPs57EjgV0Kooqx86smlzaG/bPBYSz3r2q2UC7lX3UE8/U1h/bHv5Xup93zZ2q38C9sVnJPe6p/wAfr7/4tvrj6VfRamVbSx9DhMH7CxI3SlooKVzxnrqeuo3Hr1py/wCsqNqmi/e0+ZFWUSQdacBS7aVDTVmrCbvoxUFSKKbS7qey0El0JB0oyKAc0pFJaITjyjHkphk/e7KVV/ep/t0jJTTuStRGP+7VaYebvjqZ/wDW1Vll+/WT2NoxujOum/e/JVGX/VfPUlw39yon/wBVXDJanZFWOd1VK5C/T+P/AGjXa6j/AMBrkdUrkmrHpw0ichqEn71/++dv86wbTUXlv3gj/vbfp/8AWre1M/vX/Gue0CL/AImjv/tVUFZXOCrN86Pa/Bsz/wBloj/w/wB70zXQyr5tcx4aHlWqf54xXTrUr3jSSd7nOanD5UqbP736UtvL9z72x2+9Wlq1r9qi+T5P4v8A61c3b3PlS0pXiVe6OltzTZrfyqZYS+bEj1blNHUzZT2PRUuX/wBn8jRU8jMeUdc6onm/+O/59as6Y7yy/wCx/Xis2w0p5dn/AI9XVR26WtrWibumRNKLsimP3UtX7RP3tV4Lfza0IY/Krrp7kzktBszVXYVNM1QMa321I3MnU5P9Ff8AH+RrB8KP5sU//XQ1r69J5Vq/41ieC3/dT/71YSS3R6MV7up2UZqUmoY2p5etoydkczS2Y+GOh0ohkpSUpNi06j5R/oqVFaJ9/wDz61LKKWD/AFX++39eOaiUrDsI/wC6pUqPdU2BUqTQrD42/dP96pI/3UX+3uqrI38H99qe0v8ABW0XpYi1kFxJ+6d/8nPFTQJ5USJVaT97s/Fm/wA/jVmM1K1JcdCzC9ORqiVKsRR1RyXHBUFOVacF/dU8LWq2CT7jFpj9KsGOgpQZxauU3WkEdWStRxrVPY2jpqVXSnItTuKgDPUmy2JgtOKU3eaUGl1JT0uGyp4RUQapFNUZNNu5K7+VQHprtQvWrijRrQlXrTqZUqmtCddxQtP2f+P/AC0/bSM1TpLQyUr6DHjqvMPKqbzqimlpJOIkrNFdy/yfP93NVbkVbZf3VZ1y1Z3udsboyb5/46r7/wB17VLOfv1CRmuGWrOlJ7mfdr9+uS1eP97XX3YrgvG3iC10GJ3n+/ztX15rCScnZHU6qpxu9kcp4gn+y/P/AJ/lVPwrB5t18/8A31/nmuSuPEE+vapvf5EXlV/xruvDIraceRHmUq6xNRtbI9M0o+VEldFatXP6aqeUn+7W9brWENdz0p7XJHXza5fXdM8qXz0+5zu/TmuuI/8AslqheRebF9z/AGfmWqlHmMFU5XZnJWGo+V/nitw6kn/sv44//VWZLoP73f8AwPTTYv8A7Vc791ml09jU+2/9NDRWL5X+ef8AGilzhoelWln5UXyVNNA8uyrfl/6v/vmnlfuf7tevGEbHhyquWpX8ryqjmepppqokebT5Etio+9qxitTGNSlaqzPRJ2Vjsj0MHxHL5Vq/41Q8Gx+VYP8A7bbv8/jT/Ezfunq34dt0tbCD/vr865LnpXtE3YjRM9CbKVjV3SOW5NEqeVSwhPNpBF5UVSQrVN6JmUnYfMP/AIr5fX2pqD91+f8AWnTH91SKf3VQ3fVhAiJxUk8n7qo8+bs/2P1p0xppN7De5CH/AHqf7tPmamxf61/90Us372XZ/nihOzLtfcbHL+92Vdjf96n/AHzVC0/1rv8A7VXYR+9/4Fuq0yZqy0NNYqsxrVJZf96pklroVtzicWiyRmnEYqFZKdvpmdh5emh6YzUmRQUl2F82nUzbSBqLmlkg3iopHp0aU50pepKkyPbT91Np9McWhpOalj61HH/hUlNOxoSBqkquBUqGqTsK+pMDinVAxqRGrUzk+hbU02WmI1BapbaZiotDXaqzr+6/vv8A/XqV3qCd6G7HRGLuRyyfuqy7p6szyf36z5mrmk9DphroVLpqrO9Sz/5/pVIyOK435HSiK4evLfibpD3Vq7/fr1aT97WFr2mJdWr/ACfwn+VRD3JXIrQVSDiz5y0C1/ev/f8A/r16b4dg8rZ/u1yrWH2XWbqD/a/rn/61dnoUXlbPvVpWlz6nDgKapXO+01v3SVtQmsTSTWytYw1PUlK+hZpVSkBpAtdDszjm02M8n/YrNubHzf8AYrREr0yZq5XG8jKMzK/s/wD26Ku7H9KKr2aN/as7918r/OKqt0r2fX/Allqnzp/os/8AeXofqK891zwbe6X5m9GdP+ekfKn/AA6V6/JbY+Nw+Y060VZnKbKikSr5s3qB4qzV9me3TqJ7Mz5krOnrRuhWTeb6yqHoUndnJ+I5v4Pr+faug05f9Fg/3R/IVyeszfva6PTJvuf7o/kK5j0m1ynQRCnMajjP7qpAM0I5n5ksrfuqbbtSzD91UMQq9GxtXJ5W/dP/AL239aklfyoqgl/9mH8wakuHptWdkFrDZBi6T/dNJKf9io4T/pXz/wB35fanzVN7FJK+oWr/AL16GOZaZbt+9d6VG/e0dbltakcEn3/96poD+9qtAfv/AO9/hUtun73+Kle2xEkmtTUjlqTdUCr+9qRWrpTdjl2JxNUglqutG6nditcsbqN1V99IDVN6WFYtPLTVkqGneZ+6ounuCROJKbuqB2qVDVNobSY9DTiPNpgalo5rmTT6Ep6U5TTFFOoGmOpWeow1O3UE31FU1Ioqur07dWl3bUpxuXBJSNJ5tVvMprGk3ccY2Woss3lVWllolNVwn+3WHM2WRlqhmWpn61WnFYSOimlcoyf8tKqSt5Uv3KtXAqpI1Zmw1hVO/fyot/8Adz/Kre6ud8Z6i9roN0/8e0/ypWuZ1ZWi2cHa6emqapdTwbfmk+8q/hXb6B4Purr7iK/+f/r1zfgWyf7LA/8Ae+b8znmvcfCtsnmwPXSqPNoeFUxLoL3Tm49DutL/ANfazQf7y8fnVgrXt2n26XXyOi/73BB/On3HhTTrr79rH/wFfX6UPD8jPMeb8j988ViSntF5tesTfD7S5br5EZE/2WP9e1RD4bad/fmR9397I4PQDtxVeyCWdUWtTyeS1/e/7n6UiWbyy/cb5K9hj8F6Xay/8eqv/vc0kGk+VE++CNPmO7vxnioVM4qmdx+yjzb/AIRDVG58jrzRXsP2FP8Ano3/AHzRVeyRwf23U7I7x/8Aj1qGaH/Pan7v3X8NOPSu9ao+TjOUJe6c5eeE7K/374FR/wC8vBrkdW+G7xb/ALE//AZOP1FemqPK3/8AjtUbs1PLdnq0cxrU3ueE6p4dvbXfvtW/3uo/SuP1FfKievoPUm8r5/l2bvmVvSuG8U+FrLVN77FT/aXg9P1rKVHnPr8DmjlbmR82a7P5Uv8AnvW7ol/5uzZt+6K5P4pp/Y11sR22bvl3Yz/nFHgzVvN2f+y//WrjnS5NT6ulioVZWTPWbZqnRqpWsieUjpVpGrE60i1cN+6psOymX0n+i/l83tSxP+6poYh/1sf+9UlV1P8A6Ef6VL/y2rSWgWFjb/Svk/u0sg82mRyJ5r/7v6U4vWYk02RWx+//AN806Fv3tQW8v3/96pYT9+goigb7/wDvf5/lVu0f/Sk/GqUB/wBZ/vf41atG/e/8Bqo2vZiZrKKbSI1PwK61ZaHnuWoKaaRTh0pam12WRkZpafTWoe4DX60kbUoOaAMUg6EgFS1GtOBxSSsgJAlNpFkoLVaQEsbVJvqur1KrVTfQlaMA/lVIjfuqgV6kDU/UTi27jlNIXppenqyS0ym7DHelyaC1QyvUsZG38f8AtUheq8k1MMvm1lHctrsSSNVd2/dU4zJUDzVjJ9DpWliCY1UkarEo/uVTkFZjbEkeuF+I11/oHkfxysPu+nf8K7DzP3Wx/dv1rzT4lXPlXUD/APPJdy+2ORW1KPPKxx4ioo022dl4LsPKtYP9hQv6V6toEH2WXf8AwcfSvDvBvjuP7LB9qT+HduX1r2TRfFOnX/kbJ1fcwXa3UHGRkfX+dfSLL6kIKdj4avjqNeXLCWp6rpL/AL3/AGNorcRa5TRpv3r793+z0rpBMnyf+yrXNVi0fPYlNSLxjp2z91v2U5N/lJ93f/8AXpDN+9R0T5P4v8muY89szdQCS3UD79mxvmbac89AMVULf6/fu7/L057fpVjULnyr+BETej53K3TPUHP4VWmP+v3/ACf/AF+OPwosjJ6l+KZPKT6CismKd/KT7v3R60UvdFZnXabq0GqRJPazq6cfMrVp+dXzlpWp6joMu+1nZP8AZ6g/ga7LSvi08UqJqMHp+8h/HkgmsKeITPWq5fJaxPWg3399Z97N5VZlj4qstUi3wXUb7v4VYZH1GafcXvm/f/76X3rsUoyWhwuhUi7NGReH7V5ib/8AarmtfuvKtXravbn907/7X9a4nxvqP2Wwf+D5f6Zrpgup72DjbWx8ufGrU0l1mOBP4Gbdt9ug/Kud8GXr+an+9VDx7rH9qa9dP/dYqv51L4ER5b//ANl9a58SlyanvYOb9urH0JpMvm2qf7o/lV4NVLTYPKtU/wB3+nNWlP8ASvDPt1sWtSP+i1Lb/vYt/wDniq2sH/RXpbI/6L/7LSt2KSGo372rDHypapQv/pWz/aP86sTP5UtDfcpqw6M+b5lIxotD+6eo5nqU9LmcY2ZDZM/lP/vVbiaqlsf9Ff8A3qkR/v0uYsW2P3/96rcAqhZSff8A96rlo372rWoPY0kbyqVHphamuK2ulY4WlcnaSkXzKpGRzU6SVrcpIsLJTWqNTSh3/wDZaV11JZJGKXfUYOaRpP8AdouPlLCSU4vVRf8AWVOB+9ouS9CfJpN31pmBSNVR1YXT2JkNO3iq6v8A5Wnk1oKxIlK3WmBqHqLisxS9BeoiU/vrTQ/72nzdi07EpamF6GNVJZXqJTQ1qxl0v72oScRVLcOnlfPVN5fuVhzs6VFIN5qMu9PJzTXeobb3LQ1pqpz/APs1Su9VpZKQnsVLiX+D/PFeZfENf3TvXpN2fKl3/wB7Lf8A1q85+Ir/AOi/8C+765PSvQwMeatFeaPHx+lCb8jB09vKij/3a27S8f8A2t6/N8rHP1rAjk8qL/gP9Kt2Fx/9izN61+z1qC+rNLsfzbhcZNY6Lvo5L8z3XwH451SLy0eeO6Tj5Zl+Ye2Rya9d03xl/fgZN393n8q+cvBt1+9+5/wLvXsGkXH7pH+lfjWIxMlNn6/Woxloemw+KU/uSf8AfIpy+I4/7kmznb0rl4JPuU2R/Kl+T77Ntb0/KuZYi55csIkbN54gSL59m90/vYz6Vj3Ou3Ut1s+4j/Nu5/KoZpPK8jf/ABZ/xqG5H3/9jDbvb2rOVdoI4dLRok/tqT/nvRUf2dP8saKy9rLubfV4FBtPqCbTPN/grdDU/Ylc+p3cyOKu9MntZd8G5P7rRtg/mKLfxrr2g/8ALf7an/PO45P4Guou4Url9ciSLf8A+zV006kkXZN2Zpj4x6JdWqJeu2nPuO5WXIz9R2rkviL4zspdBup4LqF9kZb5XBPTGCM5zXm/ja68qKd9n3P7teHTai9/fum9kR5Cu3cfyAzjNe1RqNx1NHFQ0RM4+1XTv992Yt+Jr074YeGvuTv/APXFc34b0FLqVE2N/d/UV7hoWnR2FhAnyptUf5964q9Xmdke7gcPyv2kjRVvKipyNUMs6UyOavOa6n0t0lct6z/x6v8A3NtLpb/6B+dR6tL/AKA/+7/KotHl/wCJWjv/AHqpLqJSSC0/4/3/AOuhbd/T9asztWfp11/p7/7xq3eSpQ3YvmTe5PYyffqK6fzah06f9070lxL/AOg1ClpYcWrj7cfuqlX/AJaf7tRW8n7qmNL9+rvdGnurYksSnz1dsj+9rMspPv7/AO9/h/Sr1hL5stKJnKRs1FIaer1GT5u+trXZwtruRqKniFRAVIjVUtguu47BqTfVdpabvqYxuK66MnLUA5qIS0jNWpfOh3m1bjP7qqcTVOJaRE2pKxNup26q+Y6UnFNTSVidL6FgtS1BvpPM8qkpt6E8zW5YJplIppgetOZWsaXQrrUZL0/7RUby1g5WHuPkk/dflUGP46DJUJkSo3KiPlaqezyv3f8As/eqzvqtLNUnUpJkZaoS9DN+6plBV7DZarOfK3/5xVhzVKY/vf8A0GgltNaFKS482JPvb681+Ic373+L/WDd83OM4NejOPv7/vplq8x8f3H+lQJv++236ZNevlkebEw9UeBmr5cJUkuz/IzR/rdifP1/TFOt/wDVb/m+X+LcPriqpuPuf+hfU1cgl8qLZsWTc27btA+mK/c5xvTsfypTrtV1Lz/U9E8GyfvU+dk6L8vevZdHk/0VP/Qa8S8Dy+VL8/3/AO8vA57V7boU37pK/AscuWrKPmf0RdOCZ1MLeVFv/u0rzJLL+bVBB/v+Z83yr6f561ZESV5mxhJN7EF6qSxQfIySbty/hmorpf3W/wCZP4du326/SlvX/db/AO5831qJgl1ao+z73P0/LipMIxZX3J/tf99UU35KKDXkPmy3/a+1HzR/xTVn8v8A08v6/SrkX7X+pOWz4as+P+nh/wDCiivpFShbY8JzlzLUgv8A9r69ikK/8IvakNj/AJe3/wAKydV/apup0LP4bt8s5Hy3bj+lFFYRir7HTRnK+5g6t8YrfWkjjm8PKqXGd227OR34JWuLsPE+iRAXSaDN5gIOG1Akc4/2OtFFdlOKszWrOSktTo9P+Nlp4dbCeG/O6nLXzA/oldFb/tNpJGufCyjc23/kIN+f3KKKxcYueqPajWqJJKQ7Uv2i0trnYfDe/wCXr9uI7/8AXOqv/DS0adPDHp/zED6/9c6KKhwj2NHXq2+Jl+D9o5NSKQN4a2CXA3Lfn5fp+7qze/H+PQJvsKeHmmTGNzX2D+kdFFZxpxu9BRxFW3xM0LL4vwWvnzposn3s7fto7+/l1duvizC/2fOjyfvFz/x9jj/yHRRUckWndGtKvVlq5Fyy+JcOfL/suTP977WP5bKLr4lQS5/4lUo3et2D/wC06KKx5I9gWIq8/wATNGbxXBp8O37FLIOP+XgDt/uVSi8fwyiZf7OkAVSeboH1/wBiiit6cI22Nvb1b/EySz8bQ+U6f2e/XOftA9v9itWHxWkTFktHBYEf64f0WiitOSN9jZ1qjhuakvi2NLdGFm+ef+W49v8AZqW08Trd9bVk+kv/ANjRRVxhFp6HG61TuSxeII362rf9/R6f7tNfxGm91+ythf8ApqOf/HaKKbhFR2D21S25dtLpL+FJPLZAzFdu8HHHXOKe5RFVQHw3+0P8KKKmKVjVTkupI0Y+Xk/NSuBB0J79/rRRUtISqT7lh9P32onL/dBO3b/XNXbXRjLsxNt3eidP1ooqOWPYr2s+4l7or2+P9JLYOOU/+vVf7M2/b5nH+7/9eiiqshqrPuWf7LOzd53P+7/9eq7WxTo/6e1FFSoxvsW6k+49YX8pP3n/AI7/APXoazP9/wD8d/8Ar0UUOKvaxVOpJ3uyD7J/t/pUx0//AKaf+O/X3ooqlCPYp1Jq2pBLaHzfv/8AjtRNZH+//wCO/wD16KKhRVtjeNSdtyGS0k/57f8Ajv8A9eqMkL/89PT+H/69FFS4rsTOpPTUrSCTft3jH+7/APXpy2x81/nNFFZOKsjd1J2WpTkWT/noPyqvGZHuUy6/98//AF6KKXKiPaz7mZMZPPnbeM/7vt9a8u8Y/wClapHv/hx+NFFerlqUa8Wu54+a1JPCVLvozP8AJ5T7v/fNW47Zt27zOf8Ad/8Ar0UV+uuUvZPU/nOnCPtVodt4Xnb7V+VewaHcPx7UUV+J41XxEr9z92w7bpR9DqYbiT938xq0Ll/M/P8AlRRXLyrsTJ6labUJPK6D7uaLe4f7KefvZoorLlRmm3uVfLP940UUVHLHsaXP/9k="/>
  <p:tag name="MMPROD_10010LOGO" val=""/>
  <p:tag name="MMPROD_10149PHOTO" val=""/>
  <p:tag name="MMPROD_10149LOGO" val=""/>
  <p:tag name="MMPROD_NEXTUNIQUEID" val="10078"/>
  <p:tag name="MMPROD_11459PHOTO" val=""/>
  <p:tag name="MMPROD_11459LOGO" val=""/>
  <p:tag name="ISPRING_RESOURCE_FOLDER" val="D:\giao an theo tuan\powerpoint tu lam\19-20\quyen\New Microsoft Office PowerPoint Presentation\"/>
  <p:tag name="ISPRING_PRESENTATION_PATH" val="D:\giao an theo tuan\powerpoint tu lam\19-20\quyen\New Microsoft Office PowerPoint Presentation.pptx"/>
  <p:tag name="ISPRING_PROJECT_FOLDER_UPDATED" val="1"/>
  <p:tag name="ISPRING_UUID" val="{6D5D19E3-F75E-4C61-BFD2-6ACAD81DAB0A}"/>
  <p:tag name="ISPRING_PRESENTATION_INFO" val="&lt;?xml version=&quot;1.0&quot; encoding=&quot;UTF-8&quot; standalone=&quot;no&quot; ?&gt;&#10;&lt;presentation&gt;&#10;&#10;  &lt;slides&gt;&#10;    &lt;slide duration=&quot;8370&quot; id=&quot;{0390767E-8DD8-4E78-B059-E44806FA1869}&quot; pptId=&quot;269&quot; transitionDuration=&quot;0&quot;/&gt;&#10;    &lt;slide duration=&quot;15162&quot; id=&quot;{BE6B6D08-CC50-454C-92F5-6A0689F8B390}&quot; pptId=&quot;273&quot; transitionDuration=&quot;0&quot;/&gt;&#10;    &lt;slide duration=&quot;11841&quot; id=&quot;{044092F3-4135-4789-B4B4-4CF728841F72}&quot; pptId=&quot;272&quot; transitionDuration=&quot;500&quot;/&gt;&#10;    &lt;slide duration=&quot;8030&quot; id=&quot;{D7302D20-5106-422F-9B8A-DE9C63A4BBEB}&quot; pptId=&quot;262&quot; transitionDuration=&quot;0&quot;/&gt;&#10;    &lt;slide duration=&quot;5000&quot; id=&quot;{E2C99ED3-871E-4E0F-84D2-407FD932CED4}&quot; pptId=&quot;264&quot; transitionDuration=&quot;500&quot;/&gt;&#10;    &lt;slide duration=&quot;5000&quot; id=&quot;{C1B3C558-522A-46AE-BBFB-6C6E468100B6}&quot; pptId=&quot;265&quot; transitionDuration=&quot;500&quot;/&gt;&#10;    &lt;slide duration=&quot;5000&quot; id=&quot;{6B5BFA78-EE1E-4E02-9C18-0165DF60B45B}&quot; pptId=&quot;266&quot; transitionDuration=&quot;500&quot;/&gt;&#10;    &lt;slide duration=&quot;5000&quot; id=&quot;{01ED92A7-9C29-4CE3-94AC-E48D3699FA78}&quot; pptId=&quot;267&quot; transitionDuration=&quot;500&quot;/&gt;&#10;    &lt;slide duration=&quot;5000&quot; id=&quot;{05F35C0B-3FF8-41A9-8649-1D25833375A1}&quot; pptId=&quot;270&quot; transitionDuration=&quot;0&quot;/&gt;&#10;    &lt;slide duration=&quot;5000&quot; id=&quot;{E1CB413C-483C-4FE5-8302-7A7E50ADC181}&quot; pptId=&quot;268&quot; transitionDuration=&quot;0&quot;/&gt;&#10;    &lt;slide duration=&quot;5000&quot; id=&quot;{BEB57AB9-A911-4BA2-8B87-CC4716CA940F}&quot; pptId=&quot;275&quot; transitionDuration=&quot;0&quot;/&gt;&#10;    &lt;slide duration=&quot;5000&quot; id=&quot;{F1078020-04F2-4A02-A733-0A02796C344B}&quot; pptId=&quot;271&quot; transitionDuration=&quot;0&quot;/&gt;&#10;    &lt;slide duration=&quot;5000&quot; id=&quot;{FD3FCA6B-D173-42FD-B8FA-CE6C6F59AAC4}&quot; pptId=&quot;277&quot; transitionDuration=&quot;500&quot;/&gt;&#10;  &lt;/slides&gt;&#10;&#10;  &lt;narration&gt;&#10;    &lt;audioTracks&gt;&#10;      &lt;audioTrack duration=&quot;8370&quot; muted=&quot;false&quot; slideId=&quot;{0390767E-8DD8-4E78-B059-E44806FA1869}&quot; startTime=&quot;0&quot; stepIndex=&quot;0&quot; volume=&quot;1&quot;&gt;&#10;        &lt;file modifyTime=&quot;2019-12-04T01:31:22&quot; size=&quot;133917&quot;&gt;&#10;          &lt;path full=&quot;D:\giao an theo tuan\powerpoint tu lam\19-20\quyen\New Microsoft Office PowerPoint Presentation\audio\audio2.mp3&quot; relative=&quot;New Microsoft Office PowerPoint Presentation\audio\audio2.mp3&quot; resource=&quot;audio2.mp3&quot;/&gt;&#10;        &lt;/file&gt;&#10;        &lt;audio channels=&quot;2&quot; sampleRate=&quot;44100&quot;/&gt;&#10;      &lt;/audioTrack&gt;&#10;      &lt;audioTrack duration=&quot;15162&quot; muted=&quot;false&quot; slideId=&quot;{BE6B6D08-CC50-454C-92F5-6A0689F8B390}&quot; startTime=&quot;0&quot; stepIndex=&quot;0&quot; volume=&quot;1&quot;&gt;&#10;        &lt;file modifyTime=&quot;2019-12-04T01:35:49&quot; size=&quot;242586&quot;&gt;&#10;          &lt;path full=&quot;D:\giao an theo tuan\powerpoint tu lam\19-20\quyen\New Microsoft Office PowerPoint Presentation\audio\audio3.mp3&quot; relative=&quot;New Microsoft Office PowerPoint Presentation\audio\audio3.mp3&quot; resource=&quot;audio3.mp3&quot;/&gt;&#10;        &lt;/file&gt;&#10;        &lt;audio channels=&quot;2&quot; sampleRate=&quot;44100&quot;/&gt;&#10;      &lt;/audioTrack&gt;&#10;      &lt;audioTrack duration=&quot;11841&quot; muted=&quot;false&quot; slideId=&quot;{044092F3-4135-4789-B4B4-4CF728841F72}&quot; startTime=&quot;0&quot; stepIndex=&quot;0&quot; volume=&quot;1&quot;&gt;&#10;        &lt;file modifyTime=&quot;2019-12-04T01:13:31&quot; size=&quot;189461&quot;&gt;&#10;          &lt;path full=&quot;D:\giao an theo tuan\powerpoint tu lam\19-20\quyen\New Microsoft Office PowerPoint Presentation\audio\audio4.mp3&quot; relative=&quot;New Microsoft Office PowerPoint Presentation\audio\audio4.mp3&quot; resource=&quot;audio4.mp3&quot;/&gt;&#10;        &lt;/file&gt;&#10;        &lt;audio channels=&quot;2&quot; sampleRate=&quot;44100&quot;/&gt;&#10;      &lt;/audioTrack&gt;&#10;      &lt;audioTrack duration=&quot;8030&quot; muted=&quot;false&quot; slideId=&quot;{D7302D20-5106-422F-9B8A-DE9C63A4BBEB}&quot; startTime=&quot;0&quot; stepIndex=&quot;0&quot; volume=&quot;1&quot;&gt;&#10;        &lt;file modifyTime=&quot;2019-12-04T01:21:36&quot; size=&quot;128483&quot;&gt;&#10;          &lt;path full=&quot;D:\giao an theo tuan\powerpoint tu lam\19-20\quyen\New Microsoft Office PowerPoint Presentation\audio\audio5.mp3&quot; relative=&quot;New Microsoft Office PowerPoint Presentation\audio\audio5.mp3&quot; resource=&quot;audio5.mp3&quot;/&gt;&#10;        &lt;/file&gt;&#10;        &lt;audio channels=&quot;2&quot; sampleRate=&quot;44100&quot;/&gt;&#10;      &lt;/audioTrack&gt;&#10;    &lt;/audioTracks&gt;&#10;  &lt;/narration&gt;&#10;&#10;&lt;/presentation&gt;&#10;"/>
  <p:tag name="ISPRING_RESOURCE_PATHS_HASH_PRESENTER" val="8ff1754f6c3b2254eb94774a68735776f038ac"/>
  <p:tag name="ISPRING_ULTRA_SCORM_COURSE_ID" val="CDD5A6A2-66C9-4C5A-9DDF-8D4460A39BD1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OUTPUT_FOLDER" val="C:\Documents and Settings\Admin\My Documents\Downloads"/>
  <p:tag name="ISPRING_PLAYERS_CUSTOMIZATION" val="UEsDBBQAAgAIABWnhE/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FaeET83nobrOBAAArRcAACcAAAB1bml2ZXJzYWwvZmxhc2hfcHVibGlzaGluZ19zZXR0aW5ncy54bWzNWNFy4jYUfecrNO7s4waSTbJJBsiQxEyYBUPBaTbT6TDCFliNLHklGZZ96tf0w/olvcKJA4EQuTukmTwQy/ccXV3de3Ws6vn3mKEpkYoKXnP29yoOIjwQIeWTmnPjNz+eOEhpzEPMBCc1hwsHnddL1SQdMaqiAdEaTBUCGq7OEl1zIq2Ts3J5NpvtUZVI81awVAO/2gtEXE4kUYRrIssJw3P40fOEKKdeKiFUzYY6IkwZQTQEFzg13mHWZFhFTjkzG+HgfiJFysNLwYREcjKqOb+cNMzfo01GdUVjws3iVB0GzbA+w2FIjT+YDegPgiJCJxE4vl85dNCMhjqqOZ8qB4YH7MvrPAv2bBXY8FwKWA7XDxPEROMQa5w9ZjNKMiYS4kpUXcuUAOnK2JKlJt91PpANhXOOYxr48AaZWNWcK3/Yd5tu3/Uu3eFNv525ao3wW37btcIM2q0rd+h1fXcwvPY77cIg3/3qFwAV9cyavtd3B67nu/3hRatbEGHv1BPG7TRa7YKYW/di0PKLzuQ1OkUhveuuZ4e57HZ6De+ukGvXdz233255X4Z+t9v2W70n1CLvlzK8Wl4tlioUlUjlcknoKI1HHFMGneZZXSiioVcxLCfEF00KFTzGTBEH/ZmQya8pZlTPTVVDS7snJGmohAS6byq25pgqdJ7oMkJwDMo47wdHp3k7+HyysvRyNvvTsjZ6Wc07XS8SWryx9/uVo9z908Pt7r/gaBXadYL5vC0mb+790XHu/cHxK9Hf5GYVa42DCJq2fuy5yyOPVmPBV9LKPKORYGG+IBKPSOjhmCydRYN7yptgue+gMRQAg6U2JMXMQVTD0oMcrNKR0lQvTr/msiUCLjhlCeoM1kIRRFiqlWzPo27Om6D+uyc0UX9kgciGXjJ1eYiuJJ7BKWxj3iPcxuwaNomZjSLSygmJVQFL1GDMyjiGgrMxvCUjRTWxMb2gwsas/9inbIw7WN4TiXwhmJX9rUhZiOYiRYzeE6QFgvJMY/gvImhZd6CxFPFiFLSRRopRSKgpJTMSnttMdAdTxCkgTQExorMZvqX0BxqRsZDAS/AUUgfGqcr49woRJ1ipJ1L86OOH7PRueVfu1w9mgTicYlBCxcihnkmc6F3wY1g7FzAFYwKiuUQBkQlwCklq9iek4cLMZpnWc0d4uth0s5ELUthuCv5knPAigM5DeUpsCQPMkeBsjnAAGatMCk2pSBWMZMmSUav/5GAGRZQvXJ1Ag4TJZGhX7pX9g0+HR8efT07P9sr//PX3x62gB7XRY9jMlsmNy6261hr5TEO/gntBq9qhninWV0Av6lZrXFE3t2hYa+QGuWiNfa5nrYFrqvYV5BZt+wpyi8JdwzaFjE2jCtcyYfMH0oO+WdcA1bLRJpulykJRvUelMnAb/ctrBHt00/YHZzY9wRMIAhZE0FTG5gPfBtO98WE7XCt6E3UrKdR3f7MihA206px203pdqwV/sVQpRjb0liSDlf7Aklvqxf/d1AN9MsnEECgURmPQeeGbHT0/cxC8VP67PEN21lvfpMv91AdZ1iJ31OUIlkEESbSzxHv3p8guw/ueIpY95ddXK/dV+T3K6qWweRNTTmOIoxHL+U1y/eiwUi1vflUqAdvqFXu99C9QSwMEFAACAAgAFaeET/DQ7hO6AgAAUgoAACEAAAB1bml2ZXJzYWwvZmxhc2hfc2tpbl9zZXR0aW5ncy54bWyVVm1v2yAQ/r5fEWXf6+41nUQjtWkmVerWaq36HdsXGwWDBThd/v0AQwEnjrOcKoW75zmOe0uR3BK2/DCboYJTLp5BKcIqaTReNyPl9TzvlOLsouBMAVMXjIsG0/ny40/7QZlFTrH4DsS5nA0uIFyzsJ9zKO6ObwsjY4SCNy1m+wde8YscF9tK8I6Vk6HV+xYEJWyrkZc/Fqv16AWUSHWvoEliWl8ZOY/SCpASTEjf10YmWRTnQP1Nl/ZzJidcdfr1A9qOSKIs7eaTkTFaiytIk3x1Y2Qcz7T3tCoLI6cJCv4qDf3y2cgolOI9iNT53Vcjowzedu3/9EgreGUSmnJOF/GdQzku9fiZqC6NTBLMg8xFk1Vw6bFvvYtA7ms898iMq+D0yeR1sBBM0XMKSyU6QJk/9TZZ87fHTun5gOUGU6kBsSqAnnTQT7iT3k2qC7g/8EZYGftymgB55bRrYNUHHLlL9QG/Wt3aXRE7fddFEQrYOWUUYlAG5G+d1wNkpAzIZ0pKeGR0fxjB0NSTfJFvsSvn6fxrKzCsj6Wz+pO3mpsezOjKKFSn8JiGl7CUJpwX0oCpG8qsrg8pO4gJMbwjFVaEs18Gl+/tYyTKBgbXa8c7CymiKBxrOBujXtNxuux5uh/7X4Xwtv48U3qJX8+xUrioG/2rJOczx9NTot3Ms+MMsyY1HMQ92/CIYwMbIzVYbEG8cE7PvYZxBfJc97yfrTE4yqIcoOx4kpFzciz7rGtyEGtdNALSlyBV9sCaVDXVf+qVwBuUA8aItaeqWvtjmLy3ZaRwPQBYFLVv2v7QW5qOKkJhB372I4V98tjbkNRNOtZvN+oBNiruOKcZtGQ0RaEj3aYIrZJukEh/BP+qo0pafWCZbnqFc2nflYy938EhlGQr+11mWi9eY/bsOilxrO2H+dNK87/kP1BLAwQUAAIACAAVp4RPMo+vvaEEAAC+FgAAJgAAAHVuaXZlcnNhbC9odG1sX3B1Ymxpc2hpbmdfc2V0dGluZ3MueG1szVjdUuJIFL73KbqyNZcD6qijFmAhxoIaCCzEdaytLapJGtJrpzvb3YFhrvZp9sHmSeY0rQii2NkdnS0vkM75vvOTc04+Ujn7kjI0JVJRwaveXmnXQ4RHIqZ8UvWuwsv3xx5SGvMYM8FJ1ePCQ2e1nUqWjxhVyYBoDaYKAQ1Xp5mueonW2Wm5PJvNSlRl0lwVLNfAr0qRSMuZJIpwTWQ5Y3gOH3qeEeXVdnYQqtijjohzRhCNIQROTXSYNXXKvLK1GuHodiJFzuOGYEIiORlVvV+O6+bv3sYyXdCUcJObqsGhOdanOI6pCQezAf1KUELoJIG493YPPDSjsU6q3ofdfcMD9uVNngW7TQIbnoaAbLi+c5ASjWOssf1qPUoyJhLKSlRNy5wA6drZiqUmX/TywB7Fc45TGoVwBZlSVb2LcNj3L/2+HzT84VW/bUN1RoStsO07YQbt1oU/DLqhPxg2w067MCj0P4cFQEUjc6bv9f2BH4R+f3je6hZEuAf1gPE79Va7IObaPx+0wqKegnqnKKTX7AZumEa306sHN4VCa970/H67FXwaht1uO2z1HlCLvl/p8Ep5fVgqMFQil6sjoZM8HXFMGSyaR3OhiIZVxbCckFBcUpjgMWaKeOjPjEx+zTGjem6mGjbaLSFZXWUk0n0zsVXPTKH3QGcJITAY4+U+ODxZroOPx2upl633h7SejLKyXHS9RGjxxtHv7R4uwz852B7+M4FWYFtnmM/bYvLm0R8eLaPfP3qh+k+FWcFa4yiBpa3vd+7qyb3VWPC1tjLf0UiweJnQGDqcQS51STHzENWQW7S8qk0F9CVl0PsGu1cac72RXJRgqdb6d1lH8wSJar8HQhP1h03NHj1n6vMYXUg8g8eqi3mPcBezJpSdmdIT6RSExKqAJaoz5mScwgi5GF6TkaKauJieU+Fi1r/fPC7GHSxviUShEMzJ/lrkLEZzkSNGbwnSAsHA5Sn8lxC0qiTQWIp0ccqw0kgxGhM0pWRG4jMXRzfgIs0BaUaCEW09/JXTr2hExkICL8FTaB04p8rylwoRZ1ipB1J8H+M7+zxuBRf+53cmQRxPMWibYuQwoSTN9GvwY8idC3DBmIBqrlBAZSKcQ5Oa+xPTeGHmkqaz7wRPFzfd3MgFKdxuCvFYTrgQweagPCeuhBHmSHA2RziCjlWmhaZU5ApObLNYavWvArRQRPki1Amob3AmY7dx393b/3BwePTx+OS0VP729z/vt4Lu9EOPYePNCojGVqXqjHykil/APaM+3VCPNOgLoGeVqDOuaJhbVKkz8gkB6Ix9rFCdgRs69QXkFrX6AnKLZt3AXgqZmkUVb3TC0z957hTLpgaolI1ieFp8LDTS22iPgV/vN5oIqn7VDgenLlMeCAQliBJYE2PzI9wF070KocC+E72po5O46fu/ORHCLXHahW5ug65Twp8cdYcRAr0VEeCkKLDkjgrwp5sGoDgmVt6A5mA0BeUWv9nD5L+s9ucG+jWfCq+2Ld9kb23/0WS32o/aWwTLKIG2eLVW+vmb/ocW7P9UA/tt+Rpo7b3P8n3E+svVHThff+dc2/kOUEsDBBQAAgAIABWnhE+jmeLlnAEAABwGAAAfAAAAdW5pdmVyc2FsL2h0bWxfc2tpbl9zZXR0aW5ncy5qc42Uy07DMBBF9/2KyGxRVZ4BdhUtElIXSHSHWDjpNI3q2JHthIaq/07GfdmOA3g29e3xnfFEnu0gahdJSfQUbc1vs39z90YD1LSs4NLVWY9eoE4UyxcwzwtgOQfiIfXx6EnenYmQMeHGNGne0VZZfkTgP0vKlI2XAQsZ0FTocB0AvwLaJnT4+yQOrHvt72Q1Oqm0FnyYCq6B6yEXsqCGIRcvZtlX9GBRg/wDXdIUHNPYrD7y7HgXY9hcKoqS8mYmMjFMaLrOpKj4oi//qilBtp98vQdGj/Hz1LFjudKvGgo/8fQBo58sJSgFh7z3U4wgzGgCzPIdmfUL6hh3L+TRda5yfaTHVxg2XdIMOl16GGO4GG+9Ot2MMbqcho3eEzfXGA7BaAOyYzW5xXBAUVblPz5gKUWGHemg3Z6fUCboIufZIfUII8hhsWjb173zRU35E+I8IeE9oVXo+RV9s8MHVQDUzlg65lVe3lnIrndmeZoIaKFhVQdL0f4Uwf1HRKjWNF0V7XBoR2PbBCrXIOdCsLb2T7/K3nG3TzXY/QBQSwMEFAACAAgAFaeET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BWnhE+w7V1XbgAAAHYAAAAcAAAAdW5pdmVyc2FsL2xvY2FsX3NldHRpbmdzLnhtbA3MPQ7CMAxA4b2nsLyXn42haTc2EBLlAFZjUCTHRomF4PZ4e8OnNy3fKvDh1otpwuPugMC6WS76SvhYz+MJoTtpJjHlhGoIyzxMYhvJnd0DdngL/bitXCOcr1RD3hp3ViePM4xwieezcMb9PPwBUEsDBBQAAgAIAIOZ9UT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BWnhE8XqeFBbwEAAPsCAAApAAAAdW5pdmVyc2FsL3NraW5fY3VzdG9taXphdGlvbl9zZXR0aW5ncy54bWyNUttq3DAQfc9XiPzAShrdDO6Cbi5+SUKykGd3rRbTRC6WQkvRx1dOsmy22dBqnmbOmTPM6LTp+xTtU8rz4/R7yNMc70LOU/yWthcItfv5YV5ulpBCTptj5X6K4/yzj1/ntVarKQ9xHJbRrmjaYtQ9P6SkVk7VjBlGkWSeeoWc57ZiDbgGbMUcJbbd/CXxoruEfYj5vGq7OUHfN/QxhSX3cQy/tnDKfgudbvB5Gcap8tJWsDXKYWpxbA3ECJfcF6oBQCDLHXG4SNlITZDHjGMoRlGggAjnpBGFSMqhZl0jqgrzjUBMMkZdoZ7WbqS1cdQWCQ0huk7zqrGl64zEGBFCgLnCBXQGo8qGqqFBrQcEBwZE0UYTBaiznelY8c4Ly5GiXmBcmDGA8fG4x+3enutY/e91Duf8h+DZLziLrt7anDFXu39alkrehccfD0MO6MuQQj9+ury59Xf+aqd3/fXV5as3n318YK6GrZt/6O8/UEsDBBQAAgAIABanhE+CZ3gWiVQAAKCAAAAXAAAAdW5pdmVyc2FsL3VuaXZlcnNhbC5wbmfs/XdUU832AAxLCL0IiAKKghCkiKGpVCkiGKQKFpQqiKhIERJCpISADVBp0qQElCodBSR0FSmhKUgQCKACoaP0mnyJz6NEDfd3//ne9a713nVcR805M7Nnz+57z5wgE6OTHKy7Wbdt28ahBzlhum0bkGXbNsADZkbyL0HPP7eT/6LzMD15fFteq+AY+T9ARy1DrW3bCkPZ1i8xkP8vbA8xNdy27daBbdv8b2/btkr+yX902zaY7LZt47bbtqnEbtvG55aAOa1G/n2f3gmtM17WU3hSm5jjBY1vz0ncyG3IbXrIWqDiOxsoUuHKio7zufsSYDo7aPhhrS4u4f0MWk8tIiPuPoRw7bKjL+JJ7jHlDduJnU1Le1nspV4hpAFPNGpLUCaoe1T1KeRHJkyqtykrOI48wSl45E1UXRnhO6eB7FsiCZHmNEgeA21+iy/WmvJnX9xjvu//158aH5FvIdXLIXwH59iqv7EtbXyQ2fjgO0wIsUmHhNWHyFS9Wh0zRo5LMrLL1myjp7pJN2iO0w3fPA3yGkuL2WbOta1OuE6Wkd/Wn+7XDZWH6mQAtx5eXpFkYAWyAv/qok9znH5JuUVzAcIQTvdH206maW/iCuFsyC7rQ0UKBQrUD8k3iO+gOpfmHz+Sm/GbgJTegAP4rL0uLXxq8zt3r17AZY+qkaoR9XuxL+h0AhQMTuxkmYSOVHQUuvgobELmVsV4QJJHbXkwMHt67v1JoSM8VSe/f+bXCbiRH4pc/+pUvnN2LQX3jhirMODq83VPpKfW5Qur75rairEXur5yYVV3ieajZzjflxQ6b44Y7WIbIVLrZD335GN8/3x6zI4yxarvD7OxMTI2ajH7Bp8saOiGC/dKt834znjnd+uuKFfn4z3jPMfNxDA6AbjKaRgf9ujZ8EEurMWLFsOvtm+p0UiwtS0S0dKQMyhauatYcSkqL8DD/H109GdzMsRoIsTHDxzkZdjMmQiNAWi1FOXGj7RjVT+6PwmlZ6ReC8E3NbXBwAvLoBSB7y0kM2mvKScbb7lTiY4874sCEIc0YnCYoAkm9W+oGKSNyq4m6AYw/wGYsACKnPGqVwWntxBG4GJ04OqDdx72OKh2MqqcCxcunIKzP34FQ6JfRTtHmkc7P1ke9v3Uiqi8kc2De6s6U+1BaNVZn+uXR69blMxhVtjrPDMhYdNRsLlWn5IjnYknu7IGHG5mTjlXeS5SU44bmPHAQR6osSKEJ+72QRY7ZY1jOv4u57VK/cNwp16b9+Ajla70gPzEJFuc4hz1jtcHA4cr44wlgY8dJBgCb9x/4qA6xKhGBu/mpMuzt5KFEnreXXKkthKpifjbGjdl8odJku/mS/W+xI81LcpowNm0VyZvdBj0otvAOgGmDyR6S3LOj1TmpuTd8/Hsylp8HKLdI+vKtJ2aupRSUXohQL2ciOXhuPe98jwWPFiQ6/CFfouIedDlDbNdpoINaxi6hjZJzSG4vU7AbFXE/AIhqi3bqkTb5bH9LhbTvsYSKdFpsc8z4g1icTIsvqUQExWGpqONavp0yW8le0WqZ3ZLGDWplc99SoOEOUyhuyIAOl1OFtpp7WFLE8IFHceGBkoRc3WbGGv9gbEd66BA/HtCBDA6RMCTZOgm30OGzP2UFk/x9Bi92P0VKz1bMrLS6Pd3cBZn4cC9+xXH5cjzyMOWNFXrdZYnAj9xpnFUvy0Y0Gt/qGON9cHg94sRhy8y4afQQxUWXvwhE5ipV3k1nZWvLuG0RjQuZ0JVH3dcsjR+0+rd/AwncGmT/eJRgbwsPKmgYIehqgdd8JNXsQ1QgfDW6mG4w21l0VrJfdDAJET0wJQpCPK0dwYEKYo9UYCMIjlHT4VxPboAknhGGsZwOXg/Pm5Q6vHsxrNCEa2xXaNJTQVg4s1wwPsqnYDmciTdO/fT75w5HJSbsrgv5LlkYPeXFiNUM6lFUI2ygJJ5eHICm7WuvUJwn+FyuZ59RKMLwEY3Bat2ChA7lOttGND87AFPDK6pbYObQNSZX8WBumGfOMu4Q61AErhQiYy9UFWWpmsAB98dGaZnLsT0wdkUh8/FxpUIkYoq0yV4cnpLhqH35LQdEC+m8U91SbsZ7vX1j0wl/yYICXZk6aDFMwsjRIp/l8IxNEwMSy0Pi8DEmBG53vBAl9f91XOa8LevQE/Sjqmhz1sbv0/RwPRVnkKq50t7TBXtvS667xmkHX8l6KbfdGiq4wamNx3qdTk+ekI5p1z1eJCTijwGx9bNS3KW4XnlUn5F+d5IIu6owPi7lD6OZ30bdvFOIMEm/xUVyG+4kWQ3MAUp1QW0rSiEngbFeqznxCdKUksMWRNHzfBBgmgL4e7J8MH1ksYygUK1B7/1sZ9dgkeCJ8EqfIirvaWD8/FvwppfMRlCudzuMk5WvINb24F0qXo3cNUM1wzIhPyuMch93qHTAXBNsvP/IfpNQO1P5H2dgmODfweyPY8uEfhcR+run8pnFGSCv16Kcej95Pn7APOMUJ7MXVn88n8MnRyp+fHa6vPIv0dArVXNRuXnqNX9qY3oGHlZePV4g/4E9pVsMmRbQCId/R9ABQMvXnv54Q9AZb8ht4aoGFIX9ueg5Plefn75z/nOsyvha4TuaLD+CWKCS3LaCQvuP2ExUjQRMxOz/2NKNWOMtDrPURh8ApRylHL888GrA6imuCaBXz9pYhmTvL4Efaz0XjrXpr422aQNPKEJLJJpUN+/drfHN94I8PHpdbXiUQMClv9no4JqVL7fQnY2WadrnQMBRIQB+cGaixyfTnZOOu1k4WV5Pthpq9BCtGF8a8Iu8A+YyfzL70P9QEd46Li5ULXMl4VOezSbgExAmQFmgS2Hqzp/AdghELYniGIGmQOvL5YFAynXJvgcu0fFmZYGkKTro8rREC8r4InkRObJ2dI8SPtga+WVZ3FXMKwV5sFi/0L68rpmeHJiamtEcM1jbhNQ2HL2JJVd8U2KXlsnQDKSe44M1VVRQJpbu03PE5HMDg5BN5+xTRxfbfcX0drTGJ/Gi7I/Qe6wNtHLkKH+cI+QwK937pL5SlB0YVZApF0XSCYxljNrmw93uZAbPRxqMQ2ukRNJhhR8ow/gZhBlpaayekilz13ml9xkVtIBiDJtPmJTbNcdt5PU0QQaCaCeBBSx8YHXB00D3x3WBf+ysDr2KDl8+fyC/E7Pfc2WqovhmuE1EsDNFQ5k7IGclk4j41RSNPknokbmo7x7a47+7MPstz78TomjXgeE029acYwcL8Ofmp8iL56Z7g8UeLfoKjwMZ9t8w+zAPnUL8no8ZO4UPAjlkZDmV6ZGoeYeyeA0XjpuJQcyfnb3leFuHO6gfoN6+MLj/+Xw9P8b/v8rwzdp6wx25VpkO+HycsE2VRUYEnFNJmmFNNVbun0hfKTXlnbXV2VtChu8dQen8eXZexRdcsBWmHn3S8m8zBhSuv/gfkDQvyMe35mw+0b6d4e7v0yiVn/eqwLcXiNxjuf0VvOtKzGFsu0yu1KTyY2OrFlS+FQHQA0kBDmyFyWO9nGHbawuvM9DwRKBK3jt7ccOz2y7UJ4rkryVhLLNZq+NfxKsObb7lftwk5EV/QQrQ5k66h5z5+TA36j0n3dU535FMdRxNSbnNadmOh4OFk4yS/AcfuWR/+lqutyX2l/yrWCyM2Oj2BhX0xKvaHMTHtBjV9MOlVTzklYFHKlnTQSysulybqqS3Ycp7+OL2w6xeky8zmIDTIzElAtTXg4Gckz3OR19cu2BIJWrqLpwzWnKIwNlCZHFsSjp3qyZ4uqdvdmQlqt8jqzJzWXdqRRyMkr7wK6RY4ZA94nX9jAO9p1CsyvD4U68qebhTsKvdL4c7l3uIzz9iaF3DZt6uKZMXFzfqgo0oOjSl1kF+7xfheOUljBOa7RNA24K2b+/LjCBNRwQUO8jYuKR066XXGA7tKkbk7Xo5/Tse2wiJV2tzM3Ipmt1ltN+Bv/Z7pIX+zN0LStvLTz1CkMc3Pdy7AxNsj5qFo04BOtZ8mBCWQoXHCgbcHzic0W93Dv+zToSrxb5LeYkhmFxo493+4dD4eUKSrDPFYY4WvRfg8g4MGeFIU/+Qf9M5A2cUTzwmOiadmhKiKinKh0njK5O2oKVL8/bTZ24kyZ/oA9fFtCPAKmyuDm7V7dB9cYjvVw9CmsfTOev5Uh7I1LZbNHDn2AXcceU8AMQmiyUAJ4ybxUXlzT+4JsZvlR4WRW3vWGMrlytqHliJL5jxweG8Pp273fRjuO4ctyxbtgxeFBjxEA2zRWJ2IHWzvfm6XKW+Qa//1b5TlBEOy5nor0Ibmym9HGMJ/5L1FOtpd1sRyZcnpzXTR4xT4nUvFRL1QFZH4G0O3SFn01cG9PQwWmWMX8+A+eCyNlaySe91kSwVzqOP63Pm5vwVDMovxOjrKgTwAifPrKn5TA1tUbHzRpUdwmUtTIseRpeyfBClsE+q1vRa3MLYL4eL8vTUp/jhTt0H3AZS/0We4A2ucsashZOll0eInYHuavL8HH2jYjcXruRmBIiPfIC+/UMn53gQd4hKEvotU3e/Q0PhyXfFhHcm83YIpZdMLDPnRYie3kmIr7neCBSIfLRBegvC1BPL4MdqCf2d4wAdxiotTrH7tgDd8ynLR+FC8+QqUL7RlCKCGTJCBCkHcw3Jgtx95tsDYbp3HcpfbP/S1EqQuoXd1MxVUHqCQLXxK0GEa2e5QwM82f1iSSPNZzY5wtVhqGW+cJYNJvySGV91Y7XcqrgxSBXto4umqKZjaVJWeariaqfs7cvz5ivq5USrCJicnuucUsdz44X0P2pXmF5gdqJeTc5GaKzSuuyRjJoIiMr4pGy73RV7sJw1x29pLaFcKf9OQd5DRBMKNBC3MCZDOkEJ2kLyzyauLgqd0m51KH1vpchQVP3fQePjcJu5CT/5SEkXiV97nNYaF9lSkJR2PG6kgxpqEyOV8OwRVMFTT4xPxXh0bBgIFLuHC7cOCHnYuV1f2HveKySDtMJdQWG6BTAQ9U9Bgdpk2S6oVi0aikoLZ6VQYBhpp8juQ6S9uqmC5ybX6o91WtQzoq2fokFPzRfTJB/XglGGRE0eT4pq90Ff4jlDDQ7dnca/LmVscMlnPb6H40yX+xrzdpLMrGwG32yLeNU0z0jRTfHwGsMErRWW9ZZikysHMVfbar9fI+iGvFMXTCDIWiwmdpdO79gh7g5R5rLW5OwI94+v1e55Kvx3sC+oEujPWwZSrl2+GJhI8Tqm87v6jErkrSGcwPrNVhGf+3r+b6dGwflIC9lKnawOxSW4fXqRe28RQptFBqLRx+rT2Hjb5W82WK1m4wIr+Zcjc6PYWZcaukPyTZ0oOrSk4dXdlNjoiOdZyT6LWwUcDfjar1G5y7leyGHOfGfBnn3ctwLnitrLqU5UqsYS1yH+9DxOxO6PYTDr49Bz6PsrVNvZjq9SeRIJzmZgq66EaxfvDewp1IGtqvQ14L3dF8RoFqVKTCDm0PmoSnHdTDKZNBoWx0G8adiLYJqhrExOM8dQz5E8tLm6YeJ1BbqzpIB9IqgbcpYPynMMW5CfJ8wUm5IpLvoN4RhvVCa4sQj+AJSMG3E44HRHFJWzqKpIz1OnRh5Ka2XjtvJMlu+S8Y2do50z8W326bNHsaTEzIjlx8kK55vP0FbT5q7Dy6sMrOLfVSOqbpTH2msXtZUt0sRxjG/Y8HeCr4fW0J2kU7dsOgm4h1yaI7eFREVHQ0frdiwzB+0FCobtTESN8c1aXQKnPZDA7QiluzJlJ3glQO+a5/zVdn3Ls3VJDy+33zzwsUy/0usu3uTjAryvIWdifVqD+1GWxnrLe8q39p7MYMmO5ibPvUIhhmWE8usa2RZFvIydkBxYnwszcWsRt8hp+2sLI0LpfWXDWirgrDBBPe9ilY1srkb9X5DCpHduASjsFS1RG6BOo2F+xuYXiHMi9rPhz/SZJDPH1g9wNzmMe0HPreWkepvDUEDUt4vFTpxDC0YxCMSsPb4Ol7ycrtZnKRpIrxJ2zliKRIWvgYLWk4hL9l74oPV7VZ8l3KUwlwCpdckVfYdHWucJTPNTVLV9Uc7VVh4d1FbUYevDr7KeievcUhvqt0ZmFG1G6mcaJvpfSlHNmy4Gcb6CBYTsJtbG35UKcPo3pMFFcI12kRHeHvZCHu0c1zjbIgPD6HZKZNf7pxgQyKHEYz7tVWph1GHeak6wbK7G7a3bWqDpjJ0c2lssIwRZ5k0eWrd24ruYImQxSUZyXpyvyaum/lD7h1X4ZgtkzToBK+p9yJGF++tNXe8jBelqRj9h0a9uPkxz2ryRJcRSF1iPYb+rrVxfW16h6BnIlJy3+UqvUGFGe3+DVt8Fm9Qbv3nLUy3e/oHm8uEUClHV5x5+qAikx4qtd06zAokKHNnUp7smTDIcQ3Yd1srwongA/vuhdAWLz/7yJ4Vr7WGq/v2V7eNAYdFbms/W3Ugau/lLE5k7TXAyey74X2MjozlloGztK2nA8Pm0xmcZBLT80AMSW2skQnsWmnZB6QRW0MWg7KOcEfCU/N2GYnLAkXSF9JztKu9ZKG4u85d8LLxRRsPmlS7aCzUfCmGmR1f5Rr/fslwRo/ND8OZ/mqX5kj4sMHTpKe6PHNZxtrdcN+1DtfeoAJsyWw/KYS2oILcfiSE6innnt/xFTRtz7c/wX3qw/jAlDrku+1z2KfSq7LDt57gsrdYrNujy+TFujNQEjRLxm5otW52SAfgwyy5eben76KvzdKZh2Y5azzqL2gKYgrv9aqkJyJxixsPugnT9GYJRm7NXo/N+NylTkSTuDLAqbKfb3Yz09Rpbt2dr/vuiRQ4K9aW8O2/IffBzFJJri46gZHSgqYjWXPJjM1jgBeVosr/OIQLfGSlJYutl9yIAcAnrdY6EEuTBur15HyaTIBNh5g7LoSR9G/dy33MJp7uH0YwDZHIWHZ6TlMamoEE1c3IHm0ubdDbzz23u0YJynDTNu+UdF5/VqB4tMG06dI5TSr6HPDEIC935v+G///D8IUv23xmG8XPw6f7yrxGSPpel63QiJE4sZxxka7TNAW5zmUlcctGSnRhuppEPK82V16mUdQqyevVLLqF+xDKO6KG+7K6MJGdfT6/yu6zy0BVJQY69mH83cM9hLL2HYeiRGpPoNQiP9Em/gPKDZO7vo60xPPh6ScuTs9dLPUK4166t+/W6DABXw63eVSfa1F6bkU5Q3Lo2Ipy6LpF+liVRjXWMRq3mqEItcF6Y/JjzEQwc2AsGtfkCFc8N/J+Y322xzxcuAOKKxuAheF2ZFSIk0Y+herHqecrF38uQB6nLfq7O+3KPNokGWJkbPZxaEbMgzold4PGDJe00g/qufqhCVEHz4OJhnzHiS2HEa4rvorKbTOzK4hjMwcbfUfixuZu6RXM3ZLkHYIPd94nq8yhSgRIa4bvmPxACqzvDKjB/TJGbS5u7HmDe9SwRH6MQ7M8lHCeVfbCuwrx7+avJQWfxXIuM9IUkZyx56VvdelZliqnJYMm8bZRAVp+OGP/NZ3bD2rEUdO7WCJOxJy0lgnyM4KNypgtvYhwE78gwxC83mvYqoB2UdSC9xDf9ZMhkJ83fiPR6DcSeVtDI+akZOrjkP2LBKtgoTyU2yuNMtokZHmxcFI55vR0oUSOfno5i4cG90xVNCL/IE+Ofnf51DK+Y0/TVb/0sTbV6gmwDSswbdCEZynlKMlQJwBWd2f6VqrJe+NlBUPlvU8teCUnMFm2ciUcFer76GjO810H/UxmkCYJQ49HPJ5gm4/8NpukzcsSYUt4jAKtIK4c1kB3TF3mP8jzuDWgWVwnTO3evjVeli7DbIjJMzfMNZpmhS3m8OsEDLcE4duSjGDs0mMnliGSQOOMDVdBvD8OygOV+YarjNYsa9WEK8PHQBLYJEAD5j1x2qfeSHGUjx+DUxxFd5l86TyGT0YWvoXdBLljaPOirNXuS0YbzI/ZZsXowLmzw0+98SEMByTBeq79OMMap2CgXo3CONqxdLC9kutSdLFlZoFlhm1OpHDHEIZRrwF7jSlehaVJkm9DVXEeVwhVejzB9dhJdOjFbL80vHQ0LPYxrJkQ8/SOqqDgtGsBTQ3EGXMu1kMkDKimBytz0oyY8INrLeUBNk7PGwxMHW4glfMJNVdg+Oik4cdG/az1kvTlra2xPhH3Y05vECterMfBkYhSgWIZuMMoyWIkqs1QDoSNWFmQyTQ3wjXMX8hzCReeMGNlGm7lmlA5ypwAph0LM4jRje1QPmFrFk/ixeIqwbW8cxaKoR8Qp60PorO43DLvh7bR9mMoK39VEnBPmudxB/dqqUyCivpKwofcsA6OJmehDKLgXK867RFvoA94ObJxQwLw1ZkDZ7BWRnuV3t33KxUOF6lN6br2vLvZV5220Foaerca5M88KUS3pVWiBTxhO72FZC4TV8zNtynzte0SPbRUNo5csQKTCWnKxnqm30V2Zkrd3Q9J8rxd/k4c/amy93i6DNx8tL8x2bs0wBD70araKqZuLZSP9siPYq4sp1qJhgE0l0RQyopkTn2LQU7UrCdYSETjPLjf9F0vUJu9FadOGqksV2vKJduB088srxZY+I/u4nkXfRD74ZDnZJFBv3fCFpbDTVN2tOkOFC/DKUVNzLaIeXjkGGh4xWqfXpOMFWY+mG3d4XA1aB5RiTwf4DxzO6ytuegyEbEYAsTlWVnAVJkwEyollgjXLrm5JaWBLcyZqmuNRTHSh1b1vmDPbkRmZpgUgOnaZiJSXTFHLkUsPBiNORmHNNopwXB/eh2bRY9A+qGPa6ZLJjLjhyEnj/NsVCQtec74yZZYxhkjrWIqh9s8ppxoegxqZjz6Uamqzxbj9+l1Y5l9iOjbaizewWwIT2NxSHhKhbXRkVFP4BBppaIif41EJJCl1tALU38JdO+xlks3yprW5z5tOEmYuKlzm9BylAd9PnDpf3ioybOQ0urvnhswPcaAcF2aR1WI58d0bHN3DjBVaqjoEGjXOLZf5448erqYHYP9KMPzOGSXZ75W+yH5B4fOxy1hvtBzE7aIfSmhD7+NmI/8DiOsiK8Yy5OlQ2619y3NOGNJ9iECLxCjc4/c66jvSMzx46zM2qHOESvN5bzS76KzfVqPZohxbSWK3DAv34iHJp5qr9a01ZuMfLs0wxjWwbkKPyiB291AmJ+Bhg1EPQooEow7abQHopVi4d/dqWeSp91uE2MK4rfIk8ent7KYGgltAbPv6iWWLh1h0YmNg8T8PVEzcA5o5BrvjlPnNVmZ8a23Td0k0Kenj4eNRRYQNiZc9LtnQBJ4VnzblLXxJfwEfnh8l8Td6TDNhjHaZnjNWMd2/QIwQC+vHC4K4RmolLVdIuGjN9z3BoC+4E9o6PkgcnnpmiaGi6dhDLM9mF4eTjxeGPtk5cD7NgKUcNYvBrmGPRt9rGO7FRMqrOMk7RiXEdrPPCCFGXQTLDqflquRwTWPxo8pBKMvH2vzE9cs89CynrAOscVL0mtncF9GNDkLYAlXqiRZH7dZwZ+/Th9uWitn4BZplaEtkhJsVOyCMBlcOXta0Ba3ix65IL36LYpph29UjxRCr80IYe4PCj6NhE3YuN3knDhSCqNJjrYujc19XeK5GxuLROXcr304V3Dvc5rdjkS8Nd/OzYV6o6O5pa8uDRCRjdlCRFhG8E/sB4i4vdqCvl69fJ1ANjtHeLYI6erz2B87oQnk3ELCrV6r21gaqG7q0CYLWAQ3/+paPi0ZS248LBbQZQ68+yPubFSRHmC/W5QqB67NyMsCeiAiDBADUJLjzzeos8XJEGEtXjoyY5svo2ogAeHAzenbUeo3JAAilBIP27fUJXpslDz4B8++jfNSYmT8oJlz1vbAMSj6QBmm3/uWRae2PblfA/7Rf6uNfkr08c1eYIyeelIV58mTiyNrD79XDE9Fbp9mpnZU1dYmX2Cbb+UUM9+vOcfdoH781zK9p4JTPMnLbuGDvoxzlLRXJPnNIpEwX+1F7n/12Vm36wVx72IEfpHHRfpQDeLyeBkhyeLcor0zeYGO6gqv3Z7cc32plIKfj17X38e59MgwfZFMoi6GkI2i+yOJ9+8NzC7B42/r+Gedi79I7Zkp/pFnxfd+L8Cw5dyyGMSW8+y+ieSLjb//Th54qwKY2Ocf7NSfe/7xwGPruhKPzFlzpo+n/ii5zKLU0hwylbv8R62Ipnjtmahdc6eL/ygiiQ38C6KHu72+BImfW5rGWxwjr9pBMl/RcTdU/YNYtl3BwIf7uK4rvho7o/izzgGF4F8eP1+NufX5Dt9lHTJ5inx7znx5IMz3RAvROpzMkaxGHEc7mr+yBU1dVf0HV277GP3mnwnpPSRzzQlbWQClgCR/s4AE4ZNSsPcG0z9AjlzSdPlRamLPnflp4CAPpY7pN4NXWvkbhlJA+4t3404uDHi+3PsvfLZC9B+EKJPgD9FsUdf9O4ryQIzJmo+O/MYm8+7dxFGqBmVGsrtosz6/PmcFmAIcTckIQf6Yn/QWfmS0IKWORZN2fiGMeP/fYhiaVv5fk6YWWMIb3JRqm8ItxJ25+yCMghCaUldzVfRfZNO0AwuHaiYoCKEdU5o/SZnPuy3ievaNKByZS0/QFNJ0Y6GU+TzQoa3B3kXQ54dQ6qRpxhU2F5hWmIzGAnP+P7XAvkncr7yXpsfJ7v6PMoQ860qV5Qq/jdW6tSSf2UYE4+uLzjtpA1bSxFVx7Sj3K9hEl47WIHFtZmAFsTI7HBJQq9CmphDvZR4+tQWie9OY+z/eAkb02WCg1wivazB2x0ciOYF1AV1nb1Svb+1XhHA3XAOcz7OMS1Vql+FPfSGcyLJvLpQ2Ups1Ki9M7z6AQj/3tu0YYxmT+hYL3yJTBr/+oq+43HdtUQvDdDeYgZVhruQc7Zy9kXN0madynW0MZ0DC0YJpTqaVDTCfEnS81qeSZrZKduDllTinaIs9LmbCEnCphjXFY7OrYPgJt+y3CEw2TQJGpB/GWmUXhvCm+5uofkGb8b8bQX8JLN/X3IamSVpz+o7R5brbj823k322iMFQGOcDHRkG/wlcvut6QsW0XP4WTFZhGjecZxhBMsRthzDVPhZdL7tbm95W7kFodVd8x46zpGmoCIwohFimGT5bk+Qy8M315xU8atUtqwMMXTlBmytGIt9Jww3fYZiv52vJ7nrPu+8obMek9/U33QTvDa8tjHyva3eNVc4AXforlGNzhG6dQJoxvXm4R5GzuGnEe2iLyYR7cAjB/ZlvYL7WdGYIzPNpZOxlh+24XKY2wk2bdkfCX0t7H7obMa8N536caVPu6VxgIjtcxxNTGWVcvkg7GtXT+SZjZg+qT8c2ExLWwfXoe8OR7Xeja604HxUycJIEaJKtoHrlN5Z7D2rSJ7gFV88EFlnHg229co7X7be/0Z/9HFBAZug7UkpVsct2r3+Zq13+wMwpZrX5du3AZ8v1li9SjAKk0SfXyNrF+G/tkrwx7/DJKRlSMDmFzCk+/xOjHj3PK5dDNH52GYiyFxNQJ8iSUa5kYNmyEEXu7PzY3xZeo0kvZVW814qL5jfnY7054MuIVPPWBW6le6psNzBul6Lbnm1sUVm1NoYtwtl2HOIKjUpGa6fYfWLlrF78Dzh6VNOeyJBnVe45GloVS1qYwDHNFHxrVmgTdBDwabgkukUmxvBQ8wY/N6U+qQe08SFNP9seNLaSALsTjI2REbJf8H3HvUWNBPcsm9DNQea+CoSHG4j07uEepo15Qz4jtXlHIWhd8/pO2uqFrsxk7Ye8tA0XJnNMweD+fWOm/OMiSkOEfXZWzR4eW+hKwRZRwPl8673SvEPQ29oJnmFO+9ittu9Hj8mht6Bonw+xDvmN6b1cB8LRGJOCMbs7KxW9pa4y3oHNN6Zo1hjEXgC/GP3YeGTbXd3FubWE3QUzWUxjEH6Mid3KJPSIV/PBLZRA/pkrn5wigepwXv6DvEPH7x0JhTI92MmcLnGiUzr+Guce2gzEGX8xdq1QNMwIZci3Q5rhNmitN4nHjdCa+DF9Yjs0hKfUBa+yKLVWIbqFZHgUZrN8X/SksN5GukvAtNOYWsMCg/vBN0SFDJkHsANQQtTYsRGBLXg37oN59oNRVwuJ2C++koe9mhW3mNnAy3dPhqEBkqzb7Ocg9aj6ii1c3AqzPU4xTrwPrG645TDLzt/K8y2YgnHcCCrZguqcM8DRfr3MQ7foiuv8YR3Dx++WxQfUy29BafKmgk5xzKCstiy6NV42U0EIPKC+aAvFiD0Fy3GW3JX6wrZXlW/oZYBl7LdpfDngVTttO6qgPcExPDuR09/K1al7SkWiDoDbb74PTTuRbY15UXHEyBS5MP6x0khhFP00DHw7XtEVLBPLZmVPE9G7nsxJ2xVvRzgGmh52uxeoY/JcatsEmScyA76GBMkc+DXDaxzSonUXui4a3US9tpJxGXVhmjt67gX6HIhSR/270jGLH861wjCVVAp/zrvjX7iUkT3YmqiKZVsFdJn/1Dgt17IXv8gQfzq3nIy7wgakr+x0xWPOwvAoy3zbUeVz/OZLt6YTBinabTJ7S+0GFnnlfBxtRj9LdHa9FruUti18rGTjQZ9OrT11hGk+YNNlUr/W7I67HA/QMmKAfKlyvmQr8aSsX0uFQb66MAB1vNbHoGtLbs1rPMoQAN02aSE4ehLeGyKKMfyiZkmzQEo2lJdsFdxcW5x6+Gyl/tWxS+AzSp4pb6UzTvZuYdWWmMUMg311ZxWL18VvtiVyknVPkWWZu0OBbfiwWleRoL1vzDJtBSQt9znujYrrqaa5izxL9urvWBkyzNPt80h9Gtm0NXZSX/PNDffPNSkhjEnunX45Jm4bqwvKLo90ciJp2h8hDW5XXkZc69WoB2ix3GRliM87PbgKdLajXctx1Cx6GLyQ3sHeKkYndPCy4NqZ+8PX41xadm5RwiSboX3StuMaI6GrqXqs64GiS58SNLMZ+WULqfm27PanvRIA+Ez/3op4rZ61tptQ4vjH7MAM3Ve9tahkwasltDWQRIZsbxBFmKU4cfdhYE5fjOOveEreYD/kwcq8b2oLEdajZxZdnjrGw3+qpEPHrTXUsO6hKnw6Ye6pRYnRFnqAJREJvGj0UjHxQEr84PpUlBhtLHl+eOwAvoZhBlthXpZEDvaVMzftciprKDSA5Vs70WRVkBZhL8oQzqKEc+KeF8WM9QAJnufvznW5YdJom5kdaXvVEfHMqRa2+AXmD1btH772FDsF4s4q1asqvOTttZfOpp2yhsj66FoB3eNrUth29b+6+cwlXfzJ+OJUb+BEhAtL6Nwj2sZ4Avx60WRaLxSMvLhs4c0O03np7nyn68ux4VnaDOIgcsm6Q9d2NOAOxdpfDHx0uBSqwQ7TTXV6/dVnC6lMiI+W9m4c6U7SyOgQj043o2nApomp5ubM9BkdkbgJb9I6CLApS6CpO9qvNMmT0pJ6sxgdQpSHkw3LadLNy7iiZu8sQl+0Rn2HxEjudyQu7x9KSfkRUliWf/MrEeNoy8Ji5DSx3K69ncN6cIYs9HJzW7Oj4aNf7pANA2c//AiGdvV285Gsa4hKsmF01Bx0FVHZVJTBX5BnEmYmrdaqsOn0pWfXhKSZ/xvo0cxmbFUQu7BoKhZkvdS8su7hRaHpqVWHRDzrd7VStxaiIY0lcjxll0X2FlslqVxJL6ooqpmI3QXKcwXa2tYtSTIojYeOWyljiyClUdB9B7Lbr9S2Be8i0kHRp4AnBhO20KPKYiLROuTnalutf1yEuRQ3F8pji9w+4fF9813k53MPtqBRWggQ/A0B8jiHMoqzTF69/FutMF9c7vkujZvdi+8ffirp8Br4j/VCJwZT7u27iEeSNvJvWVf5IBaGIo2THJKLms3Ui4i9rXNxjkkXrDDQMRFrXJ5VvLtcc7Y8bTjOjLAf6N0PSIO0J4KCvn3MPi8T8dnDB6SFni3UDxe2YkKQwIlMZuBsRKUK7ZUS3q/iA+zayTKbVeo6UAW522EYdnu5K9eCrxq7FilBCEfOeSA8dxB4d8sbIg5pwIXwOLIvVjZelXRNPl/eWb10YMWkX6FEcCUhRzsOh7nvGQJ0sCqfOKciNdtDNttlvnzYWDeccF8+NLpji8CRoDpAWycAVKV3F7vA6r6qlTQmC/mQ9FY5f+DVza8il8D5MZdJTVEH+aaWEblQscc4U15IzHFr7PwKshRWnUAMQ4wcQ1TysjbNRoN8byjPfnIou2e0fXQXy6kMTeXEZGkbVuBEMPBCTIViXWBRnpG2UkXvtPgWuTezhw5+FxXHpj0ZQHLGT210x9cOLepVYSfE3MWy2toQyGpVYRYv5QyNRjgCtAJmCJJ3XtpNh3BVz1fDZOx5cOiktTGgeqwwD2KCEZO36nohbSwpMrR0IWbaPWZAzBM/FiM54eWUS5Ocv394MOxnKskDiptWn1uLGILv+OryNGkJzsaml64vb4Nhkn+elHebWHGK6XhcFXTXYxEtxUaw6Dx5Znof6qPtJ5/eJv/TituBiA/QI5G0Z2zycr7mImhStqBMi/m0OEeiS/vDBpPw5JfdcDYGSebHJ4looKqeF4a9KYtNTHLGCFfZpYWE+uVACq4pY1iI7efOga72VtOuk8kAO0v7OocL6yFLhcOKW2D0s9J8eydD8zKykxMutlerarZOyfAx96VR+ppd+ZFG5lidKHKJ62lvHzGlXfAdL6lvoW9lAZLg45UO8i3zH2yHMWEICzETzI/NuExvNIwxDhOcg4HDj5jjo7+26wTIk6Dy8zJN3dXx2hZSPRcv0lSMPafO9lj2uJ+qSU8zpkv2/lwz229qCzFFg6p7L4Rdk39qPX2mvRKsyTMK3QmdsTMJ5hD7Pk1MWPGUgcamVvQ57J8ZeCkYlzfwvd0G15xd4YjHeBLeIyurwXHn4Z96z7zvMqW5r0LTIis4bSdZ2Olssa/oVx3SFvuKop6bX6RsazqxxbamX3VInf8b/n/D/2/4XxL9RZt677mSH1V4j3ajJkVpAvEjgyRTOf/hdCSn0AEAZWtskWuD+tOtjDenwe/1QjbHlvo8nC8fijYlGyES3P9sQ97IFUGJaB1JughNj1/EoryCxanzZgYOmuGU66+jR9jog4HC3QJ/bt9OhsieVb27cnXq0v+ZBvuVmNOOqlfJPPdHio88sDjqenjw/j+3aquwpD9/GRv6fO8fW+UFt07MCT5X69IqjvgjtyhF7upMyBl2gT/2q7fryZ5Nq/M5M/VH7nLE9k+INN8wVn1/6Jrj9y1QKCfJd/FTSEb9QdFvX0JkqgTj344NEKcGFheJK21Iv4XCUN8bC4OB2/OI88Yk6EIN/fbmxbiFg205Hl2+nEEFMH7wKNnm9NHcZpH2C07zEhSocl/5ycEMjY2x8SDxpMxTngMk4lJbiXCBYeHXFle/OSm5gpm4maqTlG3JQkrUrl3VxpTrTNLe+C/DzJ28rB+UCwxFKm8vpWZrptgm3QGQFc12ZiI/YaX+anlP3s9YTAgKVLZvTUc4Q8RnIdsGL/XJd8Z7IFuzXTX3S/jJfZ+kPMtfLfZ3zDBR0ojrlxSok2XV892dYgBlB3tpuUrYRDSg9skEeKgzsLAbsTGvR8rrpbAC/eu8PZ/WetfevGy5ofDzXAQF4RY0GEBJM7+7DJ/mE+8jzN+PV3SV4m2WzjgDiv3EuFc11gvPx/lr2fYxpuuHt0ji4Pyr5Q0f15f0nhLUnY3eFBjH1aun3ThJcT6QndRho7AeYz5Un4q7xHurVTx7iaS7z/cQm5fbr7kJyV+2DrfV3WPG4Gq9U623Y/Ff0kEZ/jMEN7/K8GCuq2+2UcARnOjoru0J7rL5vlFkdkE9F6LG9XWztXL4TN50X5nH92ZSeahjEmLky5Kx+srQuwHCgnwojHRFfdhjFf0+8WZcyXoeaa59RtF3Mb2tl/dFBtpv9SySqZhP2gdX3l98ag/Ron82+jwv/10/9O21vTNe9XWHESO+eFDF2kWE8dJARVLbxaWLK1bwC6tz2LZeKDt7pTjuhklngnHKDxQHaNSsrNP1RJf83ATbubu7GBL2vl8/Bvxv9a1r36vvszkRPoSFH7W1ixtkGIk+GA3CBiUFU+c9O9P+zMDMWkZDXHlG/W5/qYvAUd/+9Nhhz/sbzqe9e9+YXkZMFtZbh/vEDMAJ8aQB8tTPhkQ7SAZtiGusND6MV813VI/fN6xgxrXcCq+ae15KyUPjs03CnBQ7Lx7FI6b+oR+53+gnRkSLFaiXaQaC8FglpV01iZh1DgEikHH1w9gYmRHfjdWFGGTM+3VfslWcBxWdD2HaQJdPmBLRsExfte9vd+QvWzQcIl7X7S5P5McHaFZDwh6hZpebHdVfnCpCO+p90Q/fPyeRH4UYGpgt/3AoDJE2aOI3sFEKZXsccAJxCB1e79F2DP6+xeRFVdwBnEvYJPp8kU35MbLkVRPudLnR0fI1tGsz3S3MWOILuiRT599b6lptV7SeANQI8tvXu4sFoyBpxbAx5IMW0YrO6v0s26lX4Mxe4muz9DiQ99z1HSMu4cIsyDjjaohJMJ0k17yxDNlnOKlxU8aKYaVU1XAM1ODIfgiOMGZlwC+9NUufQI8UYFcJPRyLhnPdipI8EjzL9leoFUVJkOuYiMQdfyI0bUeypaNtfAcHpxVIAnsmT0b2DMgc7hzg/LVo2hdvxrnP51ttJdnJ6ax6OQsPAeLBATDRZYfbpM/3hPzq3B/sZDH1GrWJTwaRlH1TeIVO1Wv1lxszaZWGhXHuuBOwyMZA9uL2ca1/Libdc9zT81OEF+SjnCM/yz8dqG7VjKvqZXEDJwLT3qRIz4FxoO6jYO0ZrCRTWdoA+NnoxlK0nWYwvV7TnEFA/yEeaP7+gukXd4Pp7HUCYBMfp8CQ2kEuHKhB5XLiIsx5tWNmzw8C2f8bgfReflUnotU11VPsxJdx/HGAFtFmX9pVWZi41gjajHNR+aNwo3spf5iRv5r7qVq5YGC8CstqhniqRYqFbGaliT28SrIAMm+MHp15wfFjWSdf1Br2LgrlTDmuyf3LyHIFzuHJoE8bIXRXVi0FCyzzk/uI3wSNFBuKopwkH5ttJzucJQ9rwTNrn9r8SpoObaSPgiT04HpvsWNMw4v3Hcq6xAhpyd9qt/u5ZXRwvMvTCzO6TVQzq2l4hlS8+4Q/tcZO4+Oi36kfolqOWnx46vmUw4VHjWJUeeZDAA6Pq7y/V85WwUr51N7eYcPKR4Pv21u9KvBx0QjqP3Jh2ia5AOn92pRXArcXwp3SNy2LjurgnZXIkIRqICehgYY6ATnnEVCNfKgqqGwAZrU2Y4zSIY+5jSzxpYhuvcQ3xRs3NP4lou40SNjbQig7JRAb9VadFN0r4skGEBuTqQucbptwkVE6B5Jg8VsaKHTigOJypQkYowDDuX4x9Y2ladWn/TI8oHDws4WVHMrJRf1T8g1QvPNpsNcr/XDbq5VYPBdZbFTVhRcloEnrhOH7HIT7Kiy7+72qBJc3YyrSuJo8PTcj8dED62nMYQNLQhvc66DxCVZgHLhUqtmnvNHZD30QT1iaSBpevDtcPLuygZ5b85luXzva4o1bhg6gudd9dTuxC0yYUl5pPrAlPLvWhW4/NryD567LydjXWiPvZYSHNtIaCqYHZonSJ8dsJSYSXteeYQh4O7UxgyR7hm8Q6eTbnraYgGE/yYIpZ++fmBFnOTrlBUw3eLIkqfRSacpiYPWcTsDdOQPyTTFJhqlqM5yBPSKbNHKrXp27m8znuyLXJGOUE0GLxs7TaMphJevf5anJGA3sftmrk+x9s1pyx6hY80GcFSXD4J9cGxii0XeU5Oas2PvwZ3GCvkelE5p5fdiGOGyNO2B+XM726t6B9RFF7PY9LdthPIcxn33kvm0ew0M2F3wjbDpc+FCGpTss3else2HIofCTvKy7mxUpwemrVVzSa2yoKde1fxlLk91LUBzgilzrhe1YX3/E0LuLETPj0aQVvyZF0aIfj/3mgYvrLEqWHbtkGHDjCemQ9A8dirx2g/QU0t7NqODefuVIq+cL/E8lfZ3+w9LXE4P9ld7BwKhEoCRPXwXCLDy5MIFy4zi6UFu37nPpl4nYc9gtgfdTBgiAJBKQeSYmFyS8vtWStcRurDL51mvL+cV531sqzKQfFfbVsAbu856U0wloEkGZcfb0LlEEZOakHHUxr5dkkTHl+BkxAOX0HamMBoqq+LgG+2H9mJ1PacmvHE9yvhL/UwAc1AsZphyl4Qe09vp85+P56tWPz4+jKObxTkEbAx+5XwAbOQ0uX7tnTH73qiRAY/V96HP3Y2SUBUgpVfEmLOqjNvPWLx/nmJ8jOwMdPyLwP46A+j2InSqofpbsDKRtsR3H9KndBcp2nK3KfQ2bPpuRn1/cImJ4SEwqmtz94OEtsjL/x/AFkqcR3+v4zmss127/Ua+2QUASMzL4ZWUV6Fd6Wwe8iF2Kx2hXT5nZfbMhLdhko9eHxCmHGaWkaRljpQAiBQ7A2dLE6u/ruQfJI9LnZ/XHvhulMuMP0MfzBEK3e933Z27WANgjJ47UcycCgzl/DwCS3QwSsH13cI35Dx8NgTvjYmDfSWXcN/uL1JqvDsG4Y5H/nBm0IvD7iVRU7QW5fCSpHYZwW2mPWQyzNAgQDORkruL9zb0pCAO2X/+P7Q5zoQhopB+MkkmmuABV6z7z70+ep5i4Xfr5kEH/QX3qs7BOHuTxIagOXIgidF3A0vXHOkCOD+8HeATVUM5f/Eg5hPDjwz2KXeqk8Xzi9eyzZ0Fumt/SqD2xwF0sEQ+Q0x7ocohlxFvQhcZqge9qdaKNZ6LFSLfu1wiKhFUXrlvVLdiHHlsMBpgnZMQL5/uOm6F3W1npAJiANqzUp/ldDReu8wdJ4k/yxIEOCbzXWPyalZGEkTD1ul9jKWJCTLobvA0v8rp7IEEERR8gw0B9puJLSNjcsw69duTQEt4jLbIC9KnxBZITpquNdVopjR8dKq6oNrCxPkhwXCLEoOc+GWtszGPnBPUTRiIMLoYidCnBZYyEj7PKnQPvSscOmNCa5we9sCEQiVNMTlIE9F7yjn8FpXg7NUqlrcK638Ia66MQ8AQk2YgMZtS7P+vhZ6N7oUMr7GR/JCKq7SAfIt5x9WpuNBdqvfLt9277eLLAUBJeNqV2IbVCgHqWGBxolI8tomIpnztsKcaM94NYu4bVfhY/gQ3j/cIaMU7sqVzhAC1J1qE5hdAPLWE4TCKHw22YdC155ROcgCV6xBeTvRXG4TV0tTHU5a+c1iBIgGkPKbLdEVQNZYWeXNAX10JCq72ljpNuMcZVed86TtSAii25v3/tEnN8pHQqaqDtiN5LS+wjzbKrn9M7OE7JueCzNPCjf4NdS9kJhMPrJCewmugqYq/RTeSphuGashj1oE1jbGnfwt6/d3F/vLRd7Hicuk7wtP3oExaskWqurz539/DrO3jAJwzszN/Y3snSVMy82giJILqLLRKz6PSW9W9esjK1AavFIqKdts9HEisy1ExTIfuTm0uRDMvS9kudt6MjtMk8LgZIi082l6k2Pi18p1CpTWGmt/Nm8l90z3SQ5zEba3T5dlCWTOK24SeAsn5NPcum3J5TIuil9PsmuhpzrmV8PhHJLrXJIB08255ogFacDU+mC11Kc378YYcLa3worFp5x/DGMCfLhzPcSveY314mRp+Ss+2ojmdl+It13QpEtHhiTCVGH132PDm91mioKGA8GzWGfanXZabU8IKXZbVUX5rFJ+5AkJkkYIiE7917RXk1kWFlnThjyjUK9hgpbPk41LYf8ZIdG6yZEO10a2jAvHUAEuyMf11rQna+/lrwcyDzc7euOOsM+oiG5cW5pCT3pnRYXf+L5UxASgN9rRFBNZe5Je4EpAC01CF/9cXLckD/TTME2PPI/y++k+B5mYi7cIs7VpqWuJK9EOygK9LuSUtcJU9VtH4IIY/7F6/R6QQ0mkor8KBKRP9euGCgMwEWbQ08EPI3MA92sUzjy0tXG4395C+I2OmKCAMIfKj1hwRX346vB3euYdeuH5BvOS+YcLDg5huOX8nSRJRhUO2P43f7l6rgN7fDjOVsbZMYZxWTqmE6gMYsAAP1AZKKOdeCKFkuMODInQuJQE7Zqsu/7eGZLOJmAwFE3Dw3KyQUrOKTqA+Gonon81P132VkqBdYXekw5vs1n6j2O3BvHnxK9Zx2Zv2ogyjFLjiXZFdTI8/+qpysnL89GX947QEnVUGofIGk3PISkrQURVapBez0lJJ6KaotB+xn8Hs2hEjfhc4nzT1CffkyGxzy1xIXFEK+kf0Rz+LpldFnoXlJSCKiLe7dYDzZUOyZUh+qncGREl/u4vuL7LrNQV5k6/DcRJLQSsPJc23HlhIIBvbfFvKRvlOeQrODSxMko4shIX+t8A1pnlT+gumVpKUKx4XJF223Wg8z2hBnY3AuS/u3+1UTZ1KLX0n8JaLeidR6D6z1f8QQevsXSz6SVZs9BUo2m+XX/xeUy181iF/JDV1Ji675fstvhCgjoonzGf/niBQcUBquv3PNIVMlQbmDf+j1Y+3efvJohs37wbRw6TbcFEVuM2FDWv24VE3ypUBJ9pKty/H31JY3Vqsju748pcERCobzS5JfJHiaRccGiiEpNN4IBuaPM58m2/qjM/xVpoX5FflXRDp86lBlgD2KfVQnNHafEXPD1MobZ5n8qD0Ky5Q6R1UK00k2a+TZ6OKNTv7z2HyUTovB769zGck0ayP7zxsmIGrKLjCh/+fYR6w067yxuPvn13f2AS/mulm4PFP4hbpLPw4ypVyptj82tLykFg1wRTc4PVxxGRFQMTEFICz70ZBo/1yvJCL+Whd/SvTsn2vuE6eHevyr4IO/2C6JDgdyMwSQbxiUEWCn/TPqc7gtf/VLQ1wBMnZXjJ8J5GXf57d8iW/WYlCSOU9vMHkwhO63yDEvq2WkLYoBBYM70urkn4sPDNVKXARn2sd/ukKFk1cHUE48P2/Bhaep6uoZLSM1+cgPRkW8VlZ3GCm6mXz77XTUjD0SvEp4zZSaMcaLHzk7nh/I+9L0qwDDkfwruQkG1cGR4JJsd6Pz95ajIuRHYEDGnkyX0vP4ks3Iqe2gGyOUZxTUrpccqSmOel5IXelP/URq/vPzdruDJb+kk/d/127c0/ujc2/z0V8bWjgdyb8aARKBKixQnszde5R/i7JvPjkulMd6qMQOuznF/67d/+snGNCowkIku+MOH5F+ZAMaw5/WOjM3A26DV6/hVSs10Aut8CqPrwTfUW2hi8NlWHe1bzX0Mm2lqhtC67VCObPNFddHyrHyghOV8ax3j9zp+aELP0u9pgJ9G30vPwU622CjAKVTdgO+0am+uNvVD67PRAhmcJ1Wdxyd24cYCj+bVN5cqmpYKtu+UfFkZbqIvf5WvgiqqfA99UyPDjMENnZSJFmxaPvG5Y42513CZPb4nMgzVphaBRrRK1IYJ/Ihv/PxsfgKpMnoefqBRedQZeCUNm/50IrolcdADPplzABBYe6CpPl85Mp6Hu+RJkf4jlkDC4zoKkNYBtrv1sJKG5L4ND5ZY2DaOzRq0Pi7Mg0bZPBx4PmdPtdDgBsnMKB+rWjQ0XzxslaFRjjPJMU75NPzNOJrIM2Vg2bSFFLQ6wfkSLMx1T5yLaVVC7khY02SHGmByT7W6tWgubg8C6/l5XoNv++IuKrmbKj647bm+bg8G/YG+ZEXCqEVGRaghqJhBezMLAnGcF8yYjWLQFsWR+5kWcVRonelkDBSTKqynmfEeMRk9HSAYSKL3iTWR1/rUiYk7ESlN0cAaC1NdX+jN6m4ot+4opzBf5qES3QJG258ZpktPDeObO0M2ng8Z0ZLmgQ0BgO1WZxKIe2V9y8JZBl/QQ/AIxflDZFJynXCz5bxnqQUES3F8DZvjB5RZXkCXPBKP1xY5xEs1Co/UNbhSzW2gobRphk+eFknwAUQD1RtRErysu9kweB2Q8SPBzNo6wRAGaH5Fu0yPDciNWcugjLLIt8cxd58sERTCteSodP7YsYvweJmdAzyxcZIcXQgLfnlXMxbjYy9qWzk+ZsYOUpMkYYv0iGQZXlaygsp3r6BLseTRGoxbLzpZBvgCfBCUpFPHHwf/nidXMRGTxtNmRqgFwyM123HOumNY+8wRjYcCDJyt96HsNHriXwLR4KDXFU4mkRZEGNqDT7YYlYMNmKAEL504JPMTBthSKHpWbklHqTK4ifJfLlH3jeYacXXeoaojjXpyir3KQ5ak8sw22rMeoMrvl1Ria6nywybaeKRcp63FUcv6L0HMpSGVf3PVeGz937K3tfnpRajlj4aXH6SryR73vbr3T2/Ag0q9PHPgdqiGfnIjQmbKHM/m6Jj8bFq69/e6HbxmSu16wkrn03+XYx8uWsUwLAL2LVz207aYJF9iTHGno50J+Md+oW/0pk9RwehgTNtI4dRWUYrFBNB5nJmpObH7obfVdwv+VZcPnW9dDO6TbEtKL8nD6Aowk8LWW3yog0Gpz97VZSbOqL0r11x5XQy8vvxjD3/hmiuYKTKN02M5vc/1bgWK+NfRiu1oqwVPFjT1diw+fEFzYd0/4jXH1D+ru1+5JR/Xn9LkTOB5xOvhwWgyvdIv7g6+ATIyVrF//v54Ck1R1gsI8m3660f5R96rFPlbq/+q2Vr5VWZ+gCno7oh1GjLl//ndHbyKOR+OauEqfol/2J0hGyVZOy2TLieTFOa/HN5qIU2qyhrbKaZk7v8KTp9EEpPVuMgkyNH3alZ8KeeGQVl5hY8MYIlbQavHv1X+qtWMLu6qzGTCre51Li9fmPo9/2sP5+YWFw6kjiuRpU55/g1mBHgrD11/JB980mA8jlkbuRpjs3lukhNblsSYnLJ6+sqHxGbzZR3/xosEfj8HXVgj5/qiUcO8aL4s92bXRb/V1jRcr7zEfp8jmqH7+FfXaqwnHn4UPB3mvn5ZMR8o9hI98hml9f/O6z0sGaPnSEIUFHaf2XsNBeuOiU+uL7ZZed/wEp3duQg2THbaPJIkluOslmJijkZE6l2CyzKSDEkdBoohsTDYEUq9GccIbuWXoMoJtD9iMuMu2yFkRNkLq3X3U7dayy/D9lSiRAGC2t1ShY8MEIZ9ipT3vvTK5KT81odyziPYQGFBTPPHQ37J3j7l8P1VljGb8Ji4GLlGn6m63TyM3+UwO6GAU/iu/p9RzLulB1A0T+QEfjPGz+NvMOFv/MhfwYjmah2nVad+q92ncr8P7TrNMd7Y4ZEnKE45loP2TqaFWn305l6RJLLh7Q2sJRwjeKbfN69Kz3uJu0Nx8kH8k+DYuGoE+HJI/l2/R00I/ImkT0UtdT5Ss6wfIuY/pOXlHxf8ruH13q2OBj0yLUQiux+uKfj5R7a2MnUs6BEza/3xabjmbcApOR/gPwPkP8B8jsg6ktlbbn/BpvUVkefHZE2UPi6FVA4tcVu+2wh4rd7SQoPaylVXv9ZPKwQkEQCdfDsOAdZ9ChtIXqGjvw4vOOTI3qBLHyq1odlcAWyLQ+22HtwBNFiZnys+NZ0GUHNcXcgxZz9z7Cv1yPX68dXCGiKaKtaaXHt+s+9dxhrVN76Xsd3jNx7OXzmn7dp7pPQzDtUMPGVspugcv6DPhk1WtOWn/cDxChnWPxTMXmmNqv2ym6bK790wRg7JbXL11j147Nv86L/nGryYzNKgJTSkW4DBXwMoJBX/1+Q7qP6coX5ROa5KGc48KAmdxS5Zh4zopDIma9ZOo4qNtd/L3acO5z8R+r2//w+T7970tShkpCp1781SXhHtvs+iuzU/vNgFLKtYJCYLi82/aX19wYZW3/Rp0ylrSlqyq789ycZclueaCJllpFlEFT+SuH3DzJd27LS8kxe6wt3h/Ju8O+zvsbet9SBJkKH//5QniwFTU8hb/97RJ16FnX3z+JSksLWX/uhjQsaX+9JpkTWiBLrp/8EkWyQHxLrCf4TFjcMSipOSuBPLJgluHwLFFq3XQgy9rFb+BH2Xiyt9qWUcCbgFbBRw1j3K4izd88wUdeR2mYxYpT7lEdce8Fm7hVqpNV80q0MNZkJ9LWm+V6/fuWqmXbEdCsOtDwNry6/hbXod/fUQRnukcHGD1uPc9beUqU+8abAkt742ELnJ87p6cjb4m1YzMNPrd4XsZdKg/QZ35VeIBUuz9sMlEG+fd6OfJUF0GJxifbGDd6YI1ISyNlqpYgZylf4PlK+wXe+cukFemNyvJZJqMLL7//X2NXHM7n3/2KKPFSL5O7IYrlVoghphBxFiuI+4TCUg4qN29OMsVB350TylIfQ6IFTyUOOjY0NeSpM5TBctkkYxi7Paxvbb0r373XO75/f9c/1el2v1/X5Pn+/7/fn8/l+PiOyWgM3vAHcI36KljxvuG4xbEYrbumDWwuVglygFkcH5D+Y5TeAcaAaCERSVDTyRo3bssfXfRJv9MbwuNenVeDM05+pfGZAibrfBkk1S2v6GD4rZunu3BfbI2JLxB9WD4Ia+c4vKwIBJ0sYNTy9qG/b+ezY6UIvKIlRP2GirjBqukjFCRZesnJkbOMJt473fE0BKEEbW4GD+NLCgdITabm0+Xsh9V/wow9/oQUn16+sp/6rbMycWnh0Pp//YBaq7lDvWLVfogUEcFOy/AGOsekRx34T7o7OO68xk+u1FEmOpAwukfcYbyiaE5Q+etHi44gKYQ4z7cHEnzcNRNVV3yu1aI3naDcRFWNSwb1vqju5Di8ydkywUXchUzD3HHjAWG1+7oMPLGR2ayw3auCAwHC+Uy9mm6ygDt43XqN66/WrhfBtCP/8B9q2WB+LLHoGnMmkJzKoKzVBisr+Q/t1agjpkXqFh/OzD3C9LLRe2IemqDy1jVQUiF6IRFCzf3+bwCNLW8LiiOFdnSXeJceCXPEsc7ohEKOvAlDL7S9iTXo+ZjegXAjwajaditaZgp9g0f/4Yw5Dss2YWh02ZMGxBk9WD65knbaGSnhLrbYZi/Fu1lN7NISffzByEWkI6k9oema72O/xpKIwh7gszHoNIhRnq+klliz2a/dkkw1CbJoW3tdzLM+yxegeSmKLm6jrDge4ximthyoOQ/+1W+FcKOkI9JenRDw1Bi974NiRJ31AsAU4CN6sRQMPtG2srvB2K/SrqQn39Tfg9RW0jFyyn68YE5HZVeNAO1AV9Vik/+Q6XxQLtZrfaDRO6ekyjs7YP4kn/VCNKQMfl4oLCqKO7k5GebvBT7ik+zLrJvxln0WnMdTkUyl+liTtprSddomzIVXkbqee2FQRRpc12r1xL0m5S3A6jgudP+ZX6sS6LxDUdX92t2hbF3Q6HVaqoYQkweQSvQDf/OShe6jzFSBRln5Qltl8nv8QIojjl6sxg6ARnwt6bcmYMj0GvAN8t6z8TmSGzPTNTI+z8gP8PzhU5mvhQ0a/Jx3kXBtZmQWSzbsbbysytpfETTn6DL28GPpau+kFf/Kym2kD0VltYge+BShAV071hzmccYXrYcw6aFx0ZvSv/j5Ci10cOG9cCGX2WrrAOqIcdpaqhp37UBT7qZl3PM+ZtCNtjIq4QLv2/p4kN92la2DcmKxuMBzgQX9lP/fWOT5sdrOB6E7xWuPHC554n8sa353BbNmXbhC8ZtJ6U+usxgIJn+v5DYs52k2PCiEOMhQdOvemSk16Tq/SQgzf3JRWZSVTEYIPtS/rpRMCD27L+nLgmGHFM9uiVaq0Fi7WeiAXTcl4z6lR3W7KNPedicjSB8oJlwy8csdZAR6maodWTGo66caImn8ScAuPL9eiT0rHJg6kMM8b9m8YAfx9CYBmwM0SyerIVqsvC/wqnNsMVTz3ZnsFS8Til7OWyzENowiALBjDaK1NnjUkl3ZKedOiUUV9Nh4j4OXyU82ZkfFYvHTxDBQS9f36dWg9J5VfhXg7ry7EmKUK4iby2ZxY8P1STZVeJ6VnWYoIV/ShKQlLMZ6IywD3KBAEaIZH1fdY8oc7u39cU3myWmYfmotqodZ+22rfExMKkqmzmPLihNz4s5h4g9/CqKXKluvJ7upXB23Bt7CLp0g4Bpe9No1gC+itTw9sZvsj22Z4RhULrNf7mI/toHyLd+C7xn5yJB3nYv1Wh+vVbyaXZHHOYkuScFH9PyeDSEjCEHfXOsxIucxqE0/Ws1Y2j+8BQnpTg3tTL6XffOX3ZUmj4KvC7g/0SJCPaMhbLtFohyuUYTTEvBDgmF6UX6tbTMOArMMZIt5xLlX2lBRAqoNg6sfAU9inFytRMsNx7IGVl3mBgtSHy4d7t6spmHbTzmcuOxUXqToIW9OgbJ7p7x488fGqY7sJYu662grxZFAtj4+Y47nCO1TIgM3FeG8z5373jdM04cA/ckfRW7gZIiMyAURK/xCsBZ5azHNLKb+vpvBuMoYES0u02XedXeGQ0k7EdltQZD2eHXWRygrMOZFNT4rUlLlzCNrS5o6TQnS5qDOvDx8CMaG8vRfhvs3xCf+1uxTpKvCcXc8sZJZNeGRIUnCYZIhDRCd2aY2flVAYWfiY2VIboZXF1ciCk/Hbmolck4AgQLBEca8u9yC2FHk57+eaRpFtaHuLVM8YoUjGxSKstNQx47bRJ/aVtukj655obmbo4dpNH+ImMFgUwzdW8ikq5Wosq+on+Alw9jPYvvLNua8IJWviMEfWbiKPUb0iKuBVB5p6YjMtODEQZr9gQQR/xwwkORapqi+EmPfBZr/UcI9NkAKoz3Qel2H6w3/PLKKVe1TwAqOcjfecLLROH5H44MqSK31qNGJeBcjmXG+by2K4bpLvP+xWXsYS0DHl4pke8YxaD6lhFvWSvdrNro++f9UGQPyJuhDNjgc80n1pX+b/Gf8dB7xtBNjilWkIBefMxUCXQKP3VswieNfareiZiCScNz8xfvxfSWLNTVFvRW3iU1F5bmb7DhQbMi7plSouIRTaJggytlPaHbQ1iu4SwqRtgtTJlU4DrUKITiFk/V6JG20RQas+tx928c4jMJYtMmBl8gMeImXBtaglR6NK5/QiyhODI8G2i54u51+9jJPfwCeqsgThn6W6B6HB5GsschA0qxcixJgNTIzGMlNvFe9eRWV+qqLdRnGqeRFJq+WAQqX0fWHReavdwYKIZJ01z7P7XmTCTNeH6qgL3J7RCK6xQJT+jgjFrdiQkkGTOVZIKRUuC/ByHe3IEdBlzJ93IWJ09hLGD4kN/KrHam2MZS0+atgm56e5yRZjpscG3k0K309tWWu2mYJ1iERMeSAeM0z0wzEED8ACpr8BycDLDT5JQKcRXCH2HKzTWz3G8Q5cZwwfHAv9Vdvm/MzV3+sZTOWTdkkIDM+r4Ezl8yRfZhBtJYhGFObTBPl9Vmu9VljT3Un342b81EsfRKu0wxC1DwsdMQ+RUV2DNtmeb8ryDRABhRDq8dmgj0tKX5d0V3fj9vi5pOSdIJKKiWTnt0S5vn4E3sI6S1QgDjGdrUrGtEiFcAGSv5hhncPmh2yt5Z5MQXUiOW79T7TuF0Rd3LYJ6+yt9TO75bCsL7YBH2OT58xXTYay4xR1/ZF++3XbrlbzIu0SndJh6vAuE3nh7ZvBw/gvd/C10ROSNYZk8r742vId6YdtkHtq8ucunU3wrbd3qQ5/fgSalV1ebGpiJ+MzvbJ8LeY/3xSZN9Z3oJ8j04t0009Jpy6RU6fPOZbz2dFH6PJTAqzKwiN9JHfzEFF5nBTPJRmgAz8ckXk63Qvu6ADJoMPe9grxdMUh6VbXRdS5EtyOWBFWiVnt2W+4VNUNaNs4rIwb3UVw9yr2Dc7fx6VM1uHod6xWP03LSFk2KITkGPrE/5TT+P4gZA2d6CMe9/kWjWVP7UR7VVSu31b5CtHVjo0T2PHoeowPO7VtbcSpKmryozecMfSWmlKNrBPT8Em4yV1IZ31JYq8yHYxIGtKcGdjczKV+R9iNUCUcn8JmcoWQGnarkwlzwNSyL6xwNJwQM/28gSwfAV06Y7lu8gvasURREDIOhJJtgFY5u8Q36gordb/SiQgGru2vEl2UxgqWULSzNWJqFWpIKERRVkkh7EdjokqnRKdiGMnIC/OpmSai0GLrLqZJKiihV9C3J3lbULsVVRVUfOAd2EsAb/gGmwTWufltVa8QuXyPcvlK40QbpnIIRLs6mRGRJatl4YWMLPZtjAH0B78f53YksAOy5hcJktVW83EKS2aegV9juK2796gq/KNet0mdOnd70Pus74vRdlDMA3nIdIuITk8xdVHja2eGtX/vTOO0co7tmBvHqKcgyYp4YfFRuAfLVv8scd5dKQobx9G2edn3O+rwYZpERKPFAACLGFkMA7uPUyDMWM2C7GswzlnNUdgDrNO/eX1Q0m+RRMOr30iReIuKpXv4r08xOVh0Jqfm4Rv0rju2StmzXvBrOwcNEkRSXtXwrkaBJewnofVV66XMgxLtzMq/PuPLoSXV3EP5/S9D3K38i/WzvtS5C78tELHeyeYzRLnEb6I6tFqLz0BICi3l4HMN//MfCdxdT7tPSlacrb5kWgkyk3cv15dYj1h/GE1oNgr/r4+Cfqe1o/mwqTm7HMv6yMDn0PgvtJsMtN4vxFotP3d+xZpPxZSFBbXwjGmdQUcq8v19+m2aVogNf+F8e2XvQhoAGHrXcXC+vfVvgUnPfrUUndT+/2bHlXjCo8UCzpWbCX8nx7f32seNUNV9cDtv3bbN/Yw93v9WcOWvbBu9xUWrFgy0EuVpJ2j/H9GKZmnCxriXBKuIXTOXkZfuQQ3/VoK5hj0Sdj9Z22afZI0teXXjj7kXHwpueqojgv96gxIh+3xrVnunXeLq6LMc758b5poV78rdlfs7Pe8atl6Q/LmZfF+ylRj4xh3fYza5Sfo42Dn9WH7aN/F/AFBLAwQUAAIACAAWp4RPDxMtz0wAAABqAAAAGwAAAHVuaXZlcnNhbC91bml2ZXJzYWwucG5nLnhtbLOxr8jNUShLLSrOzM+zVTLUM1Cyt+PlsikoSi3LTC1XqACKAQUhQEmh0lbJxAjBLc9MKcmwVTI3RlKSkZqZnlFiq2RqYgEX1AcaCQBQSwECAAAUAAIACAAVp4RP6W7bZOQDAAB0DgAAHQAAAAAAAAABAAAAAAAAAAAAdW5pdmVyc2FsL2NvbW1vbl9tZXNzYWdlcy5sbmdQSwECAAAUAAIACAAVp4RPzeehus4EAACtFwAAJwAAAAAAAAABAAAAAAAfBAAAdW5pdmVyc2FsL2ZsYXNoX3B1Ymxpc2hpbmdfc2V0dGluZ3MueG1sUEsBAgAAFAACAAgAFaeET/DQ7hO6AgAAUgoAACEAAAAAAAAAAQAAAAAAMgkAAHVuaXZlcnNhbC9mbGFzaF9za2luX3NldHRpbmdzLnhtbFBLAQIAABQAAgAIABWnhE8yj6+9oQQAAL4WAAAmAAAAAAAAAAEAAAAAACsMAAB1bml2ZXJzYWwvaHRtbF9wdWJsaXNoaW5nX3NldHRpbmdzLnhtbFBLAQIAABQAAgAIABWnhE+jmeLlnAEAABwGAAAfAAAAAAAAAAEAAAAAABARAAB1bml2ZXJzYWwvaHRtbF9za2luX3NldHRpbmdzLmpzUEsBAgAAFAACAAgAFaeETxra6juqAAAAHwEAABoAAAAAAAAAAQAAAAAA6RIAAHVuaXZlcnNhbC9pMThuX3ByZXNldHMueG1sUEsBAgAAFAACAAgAFaeET7DtXVduAAAAdgAAABwAAAAAAAAAAQAAAAAAyxMAAHVuaXZlcnNhbC9sb2NhbF9zZXR0aW5ncy54bWxQSwECAAAUAAIACACDmfVEzoIJN+wCAACICAAAFAAAAAAAAAABAAAAAABzFAAAdW5pdmVyc2FsL3BsYXllci54bWxQSwECAAAUAAIACAAVp4RPF6nhQW8BAAD7AgAAKQAAAAAAAAABAAAAAACRFwAAdW5pdmVyc2FsL3NraW5fY3VzdG9taXphdGlvbl9zZXR0aW5ncy54bWxQSwECAAAUAAIACAAWp4RPgmd4FolUAACggAAAFwAAAAAAAAAAAAAAAABHGQAAdW5pdmVyc2FsL3VuaXZlcnNhbC5wbmdQSwECAAAUAAIACAAWp4RPDxMtz0wAAABqAAAAGwAAAAAAAAABAAAAAAAFbgAAdW5pdmVyc2FsL3VuaXZlcnNhbC5wbmcueG1sUEsFBgAAAAALAAsASQMAAIpuAAAAAA=="/>
  <p:tag name="ISPRING_PRESENTATION_TITLE" val="Unit 2. Leson 1. Part 4-5"/>
  <p:tag name="MMPROD_UIPERSISTENCEDATA" val="MMPROD_UIPERSISTENCEDATA"/>
  <p:tag name="MMPROD_15307PHOTO" val="/9j/4AAQSkZJRgABAQAAAQABAAD/2wBDAAMCAgMCAgMDAwMEAwMEBQgFBQQEBQoHBwYIDAoMDAsKCwsNDhIQDQ4RDgsLEBYQERMUFRUVDA8XGBYUGBIUFRT/2wBDAQMEBAUEBQkFBQkUDQsNFBQUFBQUFBQUFBQUFBQUFBQUFBQUFBQUFBQUFBQUFBQUFBQUFBQUFBQUFBQUFBQUFBT/wAARCAgABg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zV/J+0zf8ev8AB/y9f3adbeTc/wDLG0/1r/8ALVv3da02iXv/ACxhi/g/5df7y1XTR5v9TNDF+6/1f+i17Ean944pRlzmf9g/6YRQfuv+fpv/AGWh7b/RvJhh8/7nmf6V/wCy1YfTZv8AnjF+6/6ZVM+mzXNv53k2v+t/2qv2sOU0lH3ZRKn2b7NbQwzQy/vYn/c+bvT/AHvlpPs3+jeT/pX/AH9XZs/4FVt7D7N/yxtfO+fzPJlb/vqj7HD/AM+Vr/B/y1arlVMYx/r5jfJ/0jzv9K/1r/6n/gPy1Fs/0f8A1Oofuon/AOWv/fX3fvL935akTTfs1z/qYvJ+f/lr/u0v2P8A0f8Acwxfuov+fr/a+7/wJqUZw/r1KjKXKV/J/wCWP+lf61P+WS/fVf8Ae/u07yfs1vD++1D+PzIf/Qt397+Krb2c3/LaGL/Wp/y9f7O3/gX8NHk/6n/Qv3Hz/wDL1/GtTHkK5Ptf1siqn/Xa7g+5L++tV2VPv/0n9z5sH73/AJ9VqX7N9p/56/wf8vVNms5v33k2Uvneb/z9f+gtVy9/4i5e78JXd/tP/LaXz/Kf/lkv8X3qZ5MP2abyZv7kv/Hrs/76q3DD/wAtvJu/4/8Al6qV4fs1tewzQ3XnS+T++82q5uQz9nL+vUpP/wAsf9N/1Us0Uf8AoO99/wAtEP8A02vYv3Vr+7h+y/6x9zfe+9/s1dSG8+0+d5N35P77/lr/AKz+7Q8M32eH/kIf8eqf67b/AM9d3/stKMtv66kU/iKly/8ApH+ui/1sP/Lq2zZt2/d/h/8Asaf/AMe1z/rov4/M/dN/6Fuq6kP2bUYfsUOoTw+bD+58r/vpW/2fmaovsf2m4/12oQf67zP++mpRkKpKdvcM+z+xfZpofOtPJ+Ty4fKb/aqWbybn9z52n/63/nk33Nv8Tfw1oIk1tbTf63/VJ/yyX+JqaiTf6mbzf9b5vnfZV/u1cZ6f12JnH+YzIYYf9d52nwfun/1O7/4r7tWH8n/Uzf2f+62f3v3lPdP+uv8Aqn/5ZU6Z/wDSfJmml87zYf3MNr/s/L/urV82/wDXYiPuP+u5GltDqVvN/wAen+tf/lq2zftqNEhtrb/ll532X95+9/2v73+7Vuz865uIbz7b/rd/+utf7tMd/wDRpv33/LJP+XX/AKa/LUQ3+f6mnu/ERTWH/Xr50UqeZ+9/1m77q/e/vVD9ghufOh8mLzv33meTdf8Asv8AF/wKrz/9sv3V0n+utf8AZ/76/vUyGGH9z++inm8qb/l1/wBZ/wDY/eraEjKXvr4f6sNe2/100NlF50UUPmTfav8A0L+7TEs4f+fKLyYrp/Lh+0/7NWLmH/r1/wCWP/LKrCQw/wBo/wDLp5Pm/wDPr/s1PtdP67CnQjzf15FJIf8Apj5/7r/n+3p/48tSpbTfafO8n/lrD/y9fPRbP/o/k/6L/wAer/8ALJv71SpDDbed/wAen+th/wCWVLm3+f6GsY/18yv9j/5Yww/8/PmedKv7z5W/+yqrcw/Zrb99ZSzwxWsP/L0v7z97Gu7/AGfvf+O1oW0MP2aGHztP/ded5n3v4l+Wq80MP2f/AFNp+9tU/wDZa05v6+ZE6fux/ruWnhm+0z/63/j6h/5aq/8AC396q+yf/Xf6X5P2Wby/9K+TZ/u7flq3Cll/aPnf8S//AI/v3n3k/vfN/wCPVXhhhtv+fTzvKm/vf+Pf3aUJfoKW3y/QidJvs/8Aqbr/AFUP/LVX/i+XdVj7BNbeT532vzopX/1O3f8AMv8Ast8tPez/AOeP2X/lj/y9f+zUn2b/AEjyf3Xn/an/AH32pv7v+7T6f12Mvg/r0Kqf6NbeT/xMP3Vr/wAtv97/AGqtbJrn/n78mK6h/u/w/wC7VfyYfs0Pkw/8uv8Az1Z/4qvfZvtP77yf+XqH9z9p/g/vfeon8L/rsbR2/ruV4Zv9IsvJmu/O/wBJlj/0X/Z/2ahme9/s7/lrP5Vqn/LJd/3kaptk37maaHz/APXf8vTf3W/hp1zbTfZ739z/AMuqeX5N9s8v5lq4/GZKXNHlJrbzvtHk/wCled9uh8z/AEX+D5trM38O7dVS2mm+zQ/62CH7LN/yy/z/ALVWneb7R5Pky+d9v/132r+7upqWf+jQ/uZf9Vc/8tf/AB3/AGaiJpTqcyj/AF0Ipnm/ff63/lj5n+i/7X8P+zTvOm+0Q/8APH7U8XnfZf8AZ/z/ABVNcwzfaZ/O82f91bf8vS/3v4asJDNbXP8Ay9Qf6U/7nzdn8NH2f67Gv2nzf1sZPnTW2nQ/89vsr/8ALr/tfeq3C/2n/XeVB+9hi/49W/eUeTN9m/ffav8Ajx/dw+b8/wB6rFzDN9o8n/SvO+1Q+X/3zVS5df67C5pX/ruUof8Aj2hh86L/AJefM/df6z5ar3n/ACDpv+Qf+9tYf9dE3390f3v4vu1pWbzW1zB/x9/uvO/c/L+7+Vt3+f8AZqK5h/4l17/rf+PW2l/8eT5f/Hd3/fNT9r5mKpxlEJof9I8nzrT/AI/ki/fbv9r73/jtV7a5/wBHh/49P9Vcy/xfvPl//ZrTm87+0f8Alr/x/eb+5i/uqy/N/wB9VDZ3N5/z2l877LN5f7pf++qjm/Q19y3y/Qz9n+jTfvrT/j1h/c/N+7+ZatzPDc+T+50//j6/5+m/d/LT3mm/ff63/lj/AMsv93+KrVy832nzv+np/wBz5X+z/erb7P8AXYy9zlZmv5Ntb/8ALr/x6v8AvvNb+9Urww21x+5+ywfvYZf9a3+V/ioRP9Gh/wCW/wDor/8ALKrDvN9p8mb/AJ+of+WX+f4WqJdf67FRjzv+u5mJDD+5/wBVB+9uf+Wv+z/8T8tDw/6PN/qvIitU/wCWv/TdV+9/u1e/5ef+uvneX+62fwstQ3Kf6NN5PledFap/yy/6ap/D/u1rze9H1OeNP3QSGH7RN50MX/H9D/y9fwbW/wB7d8tFm/8Ao1l/y3/4+Zf+Pr/Z/wDHf/sasQ/8hGb/AI9fO/tPzf8AVN+827l2/wCz/DVe2f8A4l0M3+i+dL9p/wCWTP5fy/NU9fu/I1j7i+X6Ialt/o3+p/5ZQy/61fubqldP9J/cwy+d9q/5+v8AZ+626mJ/x7/ufsv+qtv9TEyfxVbT/j58n/Rf+P795/3zTlt/XY0cv5Sult/o/wDqZYIfss0v+tX+9/dpk0P+jzeTDdT/ALq28yb5aaifabb/AFMUEP2Z/wDlr/tVKlt9p/feTF/rYYv9b/vfeqf5v67EdP67gkM37mb/AEuCH7Vc/wCp/wCWfyr/ABf+PVFcv/xLv33m/wDIMf8A9Grt/wBr+61Swww/abKbyYv3Us3/AC1/6Zfepjp/o/8AqYp/9B8r99Lv/wCWqt/7MrU1uv66ij8HL/WxJcv/AKRN/rfO+1Qxf6pf3fy//YtUdn532iGHzrqf/SrnzP3S/wCz/Ev+9V65h/0maHyf9VfW3/L18mza3y7v95qZYJ/qfJ/6eZZP3v8As/8Aj22sui+X5MS3/rsio7w/Zpv30vnRWqf8sm/vVM//AB8f67/l6T/XWv8As/dX+Gpdn/Eum/cy+T5Sf8tf+mv/AI7Q8P8ApP8AqZfJ+3f89f8AZ/8AHaHtL+ux0VJc75f63IoU+zW0P77/AJ7f8sv9qq8zw/Z5pvOi/dWsP/LJv9r/AGv7tXbn/kHQ/wCt/wBVNL/rV/vVFcpN++h/0uf91beXVcv9fNBH3H935jv+Y15000X/ACE3/wCWX91VqlbP/wAsZvK/49X8z9038Usi/wDAa2Jk/wCJj/y9f8f03+3/AMsqz3h+zadN/rf+QZNL/wCRfvVENl8v1MJc1/d/rQivEhttOm/49IPN+x/7H8Kr8v8AeqVPJ/tGGbzov+Pqb/Xf3Fb/AOJZasXlt/rvJml8nzbP/lkv7z5aHuf+e/8Az9XMv+q/3f4v+ArVc3ux9P8A20r4L/12M94Ybn/nl5P2H/Xeb8m/dUv2b/iYed/ov+th/wCXpv7q1bm/9sf+eX8G5qe/k/aJv+mV1D/rov8AZ+9Uc2/9dhyjH4vMhs7b7TcQ/wCq/wBbN/y1/g+b5arvbTW3neTD/wAuMMX/AB9f+g1etvJtriH/AFX/AC2/5ZfJVeZ/9Gmh860/49of+WTfxVcfjLXL7pL9mm+0/uYf9bfJLJ5N1s+T/LVXtoZv9Ch/6dbnzPOl/j3Ov+9tqw6Q/wBo/wDLLyf7T/8AZf8A4qqlnbQf6F/x6furGb99Nu/iZ2+Zv95f/HqLf196CUvs/wBbDZrb7N503k3X/HjZ/wCplVPn+T+9/sq1aqJNc6z/AK67/wCP7/7Gsy8/497zzvsn+qs//QVZq03T/ic/8uv/ACE5v+Wv/fP/AKFUP3o/L/20mEt/n+hStv8ARtOh/wBb5H2G5/36sPDNc+d/rf8Alj5cPlVXh/49of8AplYv/wAtf9pqsTQ/67/rrbf8tf8Ado6P+uqL9pp/XcZ/pttcw+T5v/H1N/yyXZ91qieb7Nb/APbj/wA+v+0v3qtW1n/pPnf9NZv+Wv8Avf3qrzQ/abfyfJl/48f+ev8AtU+v9dzmjze7Imuf+QjN++/5frby/wDRtn8Py/L/ALNQ2032n/nl/wAvn77ytifMrbfm+7/DWnMn2nWv+Ws/+nQ/9s6z0877P5P+l/8AHref6nb9/wCelT5dfl+TLcuS3o/yK8Ms1zp0037r/jxhi/1Tb/mZW+Xb/vVd2Q3NxN/qvOi1NPL+99z5l/4FUT2f+j3s3+l/8eNt/v8A3VVd3/Af/QasW0M1tcf8tf8AkJ/88l/h+9/vfN/6DWMvh5of17qEpS538/0KlnN/xLof9VP/AMfP97Zv2/7VDww21v8A8uv+qtv+Wrfu/mqw/wDyDof30v8Ax63P77yl/ip7vN9nvYf+eX2aL99F/tL92tZbP1/yL6f13GJbf8TH9z5U/wDpT/6mX/ZqpD/yDv8AUxf8es3/AC9f9NVrRhf/AEj99NF5P2qbzJvKVP4WqHZ/xLv+WX/Hj/zy/wBpab3+a/Mwpx51/XYb9m/0i9/6623/AC1pkNh/qf8AW+T5t5/y1/j8r/eq3D5P2i9/cxf8f1tF5Plf7X+WqGFP9TNN5U//AB//AN7/AJ5MtEfi/r+UdSMZL+uyKtzbf8SaH/W/8gxP+Wq/xT7t1aH2b/SZof8ASvP+1W3lzfLv2MrVXm8m2tv+WX/IMSL/AMeX/wBmqwnk3Oszf6r/AJCaf8tf7qvWcpc6f9dEdMuXn/ruMh87/p787/Sf+WS/3arvZ/8AEum/4+/+PWHzPOiX+9UqQ/8AEuh8nyv3sV5L50Mv+s+7T0T/AEeb9z5H+i23/LX/AGq3+CPzF8fxeQ7f/pM3+t/dXX/PL+7F/wCPVVhf7Tp0M3n/AL77Lc/uZotn8VaEKf8ALb97/wAfT/8ALX/Z/wDHqqJ/yBv+Wv8Ax4v/AMtfk+8v8NZQjovVfmZe9f8ArsFyn2n/AFPlf6qz/wCWX+z/ABf3vu015odS1GH99F5Mt1c+ZN5Tf88l/wDsf++Wq08P+kTf8fUH722/u/7S/wAX/stFs/8ApEP+t/1t5L/qv4PK2/N/wHdS/l9P/bRVP4b+f6GbDD/o/wDy6Qf6D+7+9sj/AH7fKv8An+Krrww/vv3NrB/pVn/y1ZP+WX/2VRQ/8g7yf3v7qxTzJvK2eZ+9Wrv7n99/0yurb/ll/st/4981Wpby/r7Jcf6+8pPD/qJvJi/1tz/y1oSwh+z/AOpi/wCPGH/lr/tN/FVh/wDlj53/ADyuZf8AVVC8MP8AZ3+ui86K1hi/1Xz/ADNRH9f/AG4wUY8/3EyQ/wCkTTeT+5+3f89f+mX+zUNsk32fzvJl8n7LN/y1X+9/tVeubaH7R/yynh+1f7X93+7VS2tv+Jd/yy/48Zv3P/bWhdPl+pXLyO39bDJrb7Nbzf63/VQxR+dt/wBr7tW4bab+0bLyf+gnN5n3f4Yv/wBqmTf8tv8AVfuvsf8A7N/7NTYUh/tGH/nt9qvJf3Mrf88l/i+9RKPPH5f+2j92Un/XYrzP/wAS6H/j6/48Xl/65/v/AP8AZq1eTf6R/rpf9bbeZ+6X+63/ANjTZrP/AIk3/PCH7D+8/e/9N1/i/wCBLUr+dc3H/b9D/wAtf9n/AD/3zUQju/X/ANtNZSlz/wBdyKF5vtMPk/8APW5/5Zf7v8W2ia5/4l3/ACy/dWyRf6r/AGqtWaf6P/y187/Sf+Wv+zTZk/0f9z9q/dW0P+p+f7zVf2wXux+4Nn/Lb/p6T/Xfc+7Vd/8ASbb/AF0X/Hrc/wCp/wB6tGXzvtH/AC9f8f3+z/zyqmnnfZ4f9bP/AKDN5n7r+Bmpx+yEvhIrlP8ARpv+3aL/AFv+181OhT/SfJh8rzpb65/fTXXybNq/7P3vm/8AHae7zfZ5v+mv2OL/AFX+f7tM3/6T53/TW8/5Zf3Yl/8AZqr+75f+2mFXp8/0K8Pk3OnQ/uf+XF/+Wv8AA0tTOn/XWf8A0q28v97/AHl//aoSH7Tp3k/uv+QZ5v8Aqv8AprVr/l5m/wBV/wAfVt5n/AVb+9UKW8vX9DaUpX/ruV4U/wBT/rf3stz5f3f/AIqlSH/R5v8AWz/6LD/6FTLCGH7PZTfuoP8AXf8Aj33qc7/9MYv9VD/y1b+9US3+f6lQl7sSbyfs2o+T+9877V/zy/2f4v7tVIUm+zf66Web7LN+58pfubv4auon/Exhh/6en8z97/s/+PVFbf6Nbw/uf+XF/wDlr/tVtH3LR9BR21/rQHf/AEeb/prLbRf6r+Bt3/fNRO8P/LGb9x9qufL/AOAr91auvD/pP/LX/W23+5TLZ/8Ajy86a7/1tzL/ALHyr/49/FWaLl1lL+tjPS2/0b/tx/13zfvP3v8A8Ttq2/k/2j/yy/4+of8A0FqidP8ARv8AXS/vbGHzP3X8G7+Fv+A7quukNtrX7n/lrff88v8Avr/x6qlLf5/kiZS5H8yuif6N/wAsv9VN/qf92mPbf67/AK5W3mfvW/vVND/z2m/55Tf8sv8AgNQ+T/o80PnRf8u3/LL/ANCrT4F/XcIS94eltN9p/c/8/T+Z+9X+Ff7v8VRb5vs8H+t/49X/ANyrENtD/wBMv9bN/wCg1U8mH+zv9d5HlWP+po/r8SV9nl/rQt+TD/aM3+t/4+of7r/P8v8AwKmWbzf9/ftP+u/3f9n/AHvvVYvIftOow/6r/j6h/wCWuz/gVVLa2+zXHnf6j91N/ub9zVmvfj935Mly1+/8ivsm/s7/AK5WNt/yy/2l+WraP/pPk+d5/wDpT+X+6/gXbu/4FTHs/wDRpv8Alh+6s/8Alr/rE+8v/oTVYhtpra4/7fn/ANTLVz+D+uyBS95/11M+G8/0eGbzov8AVP8A8st/3m+81WPO/wBI/wBTF537mL/rmn95d1Puf+Pf/lr5P2X/AH/4momT/Sf+Ws/+lQ+X+6/2aUev9dhxqa/13Ik8n7T/AKn/AJ7UxIf9Hm/cxT/6LD/y1qw8P/Pb/nlN/roqZN/x7Tf9cof+WVa9f67ij7gfZoftP+p/c/an/u/3V+7UW/8A0aGH97/x6zf+hNV3/l4h/wCvp/M/vx/uqr3kP2bTpv3EU832F/L/AO+v/iay/l+RpGMfs/1oReT/AOjbP/U/7K/N97+L5alh/wBJuP8Alr/rZv8Af+61WJkhttRm/cxf8fUP/LX/AGf/AImokh/54w/89v33m/7LfLWT99f12AqQ/wDHtP8Avpf9Un77/gVTPD/pH/b1/rvK+T7tH/Lv/qf+WUP/AI81WP8Al4/1P/L0/wDv/L/drX+vwLfuGf5P2a2h/ffvvsr/APLL/ap00P2m5/5Zf62H+9Uz/wDLGb97/wAer/7n3qsOn+kf8tf9an92o5uQJf195RS2+zf6n9/5vnS/98/NUTw/6N/yyn821T/Uy/8AAv8AeWrCJD/rv+WPlTeXD5Wz/e/z/tVEkMP2eb/rlbRed/vN/D/drTm197v+pivsjpn/ANI/7fv9d5q7/l/3v96q94k32f8A5az/ALp5f4f+erVdhSG2ufJmhi8n7dNL/n/a+aoEs/8AiXWX+q/dWP8A38+as4i+KP8AXYET/iYzTeTL/rYf/QaHh+0+T/rfJ/fS/wANWXh+zXPk/wDTWH/lr/s7qgs4f9H8n915MsU3l+TL/wCy0OPw/wBdCX73uSGon+j/AOu/1UUNPh877N/29P8A+g0zZNc+dD/z18n/AJa/wVKif9df+Pp//QaiW/8AXY39pHcpXPnf2d/11tf+/f735v8Ax2pd8P8AaPk/up/9Kh/9p0+ZJv7O/wBdL/qv+/nzbal3/wDEx/7fk/ff7q7v/QdtOPwv5/oVKXvf13M+z/4+f+WX72Kb/tpu3f8AjtSpbQ/Z5pv+mUMX7mWn203/ABLof+uT/wDLL/abbT/+e3/bHzP3X8e3/wAeq37r/ruZR5ftFd0/6Yy/8fT/ALmGWj/j5t4Zv3v/AB6/u/3uz7zU/wD54/6r/j6mp32aG2tof9V/qk/773Vn/X4l0w2fabj99/yylT/0Gq8KTf2dN/rZ/wB1N+5mi/2v92rqQ/6TD/11/wDZarp/x7f6n/W2s377zaF9kP6/Arp/zx/e/wCttv8All/n+GnzeTc3EPnTeR/x8/8Afe1W+9/wKrez/lj5P/LWH/lr/n+Gqmz7NbQ/63yZftMUf+438X3vvfLU/wBfgP7KIpv+fzzov+PWH/f3yN/d/vVa2f8AExm/1X/H0/8Ayy/gVf8Aa/iqKa2/13/XK28z/gLVYmuf+W03m/61/wDx1aqp78f67ImXX+upUT/nt+68mW1fy/8Avr/0L/epsNn9m879/wD8tYf+Wv8As1YT/Rrb/Xf6q1/9CahP+Pn/AJZf8fSRf6r/AFny0SDl5JEH/Tb97/qpvM/er/wGl/ff88Zf3vk/vv8Annt+792hJv8AiXQ/6r97E8v+q/2v4amvE+zXEH77/Wyw/wDLX+7uomQv54lT/l48797/AMtv9dF/n+6tM3zXNvN/zx+wp5c3lb/vN/dX7tXrNPtNxD/zx/0mX/vn5arvbf6NN/01ih/5a/6v+7RHl5v67hT5uVco55v9I8791B/pyfufm+5t2sq/99LTYX/4l0P+q/49n8z/AL6arH/PGb97/wAf03l/98r/AN8/xVXT/kHQw/8APK1/9q1HKbwl7v8AXYZN/wAfH77yv3ssP/bP5abDbQ/9+vtP/bT/AHanm87+0Yf3Mv8Ax9J5f/TTarfe/u03/j5tv33/AD6zf+PVcehHNzf15ELv/o3k/wDLb9zT0SD7NDD5Mvkyy3P/AKC1Pf8A7/8A/HtFH/8Atfd20zTf9Gtof9V/rbmWT/x6p5tP67Fc3ve8VLm2h+zTf89vsKf8tfk+Zlb5v9qru+b+0Zpv+n79591Pu/8AoX8NQP5P2f8A5ZfvbWGL/Vf7tWnT7TrXnTeVB/pT+Z/363f+yr/3zWc/h5f62NOaMOaRnw23+jeT50v/AB4zf67b9zdt3fe/u/Ltoew+0+d+5l/dS2f93/nl/wCO039z/Z3+pi/e6Ykv+t/vN/n5f9mrvk/67/r+tvM/e/7LNROXvX/roP41y2/q5ST/AJYzf9fn+u+Ty6HT/R/9TLB/o1t5f7rZ/F/6DVj/AJdof3P/AC63P/fbU5/+W3+t/wCXaKOol/X3lQ9yBFZp/wATGbyf+fp/73/PLb/eqk6f6NN/qv8Ajx/2v71XbOH/AEnzv3vnebc/+gstV9kP9nTf63/jxtvMrHl1/ruFOXuxH3KfZtRmh/df8hNP+WX91fu1USzh/s6ab91/x43kvnTbn/5atH91f9lq0/J/0mHzv9T/AGm8v/fMW7bWe7/adG8n/nro7/8AfDSr/wB9fxVpT9/lMX8Mv66HuU0M3/UQg/ep/qdv91v/AIlqZCk1t/0EP+W3/LJaf5P/AExi/g/5ev8AZohsJv8AnjL/AK2b/l+/1n92vHj/AF9x6q+H+uyBHmubf/XXX+qSL/VL/epiQzfafJ866g82X/n1/wBn5aekP2b/AFMMv+qT/l6p/kzfaP8Al6/1v/LG6/2aoU/739ald3+zW3nf9Mn/AHP2X/aqv9m/0ib/AEz+5/y4/wCz/F/erQhhm/54XXk+U/8Arrpf73zVaT/uIf8ALH/lqtXzERjzP+u5SRIf3P8Ax6f62b999h/2VpqQw/Z/O/0Xzvs3/Pj/ALX3m/8AQa0kSb/qIf61/wC7+8qLZN9m/wBTqH7q1/2f73/2VC6f11HEz0s4P+nSD97DLJ51q393crf+g0z7NZf8tv7P8799/wAuv8Fbc0N79pmm/wCJh/rYfM/dL/d+7/tVDsm+0/uZrr/l5/5ZL/eX+KqjtEKn9fcY/wBmsv8AXeTpX+qT/lk1W0sLL/ltZaV/rf8Anl/q/lrWR5vs/k+dd/vYk/5dV/vVWR5v+WM0sH73/n1/2aJT/r5GjfL+P6GPDpWmf66ay0qf90/+p+T+KrcOg6Z/zx0//Ww1bT/rtL/qv3kP2X/aqVH/ANd++8j97D/y4/wU3Pf+uxMfd/rzM+Hw9pn2j/kGaV/rZv8Alq33Nv8A+1VJ/D2mfZv3Nna/8eqf8vTffZm/9B3Vu+d/qf8Att/y6/7NM3/6P/r4v+PWH/l1/wBXuZf8/wDAqqMtf67mJSm8N6Z++/4lkX/H0nl/vf8AZb/7L/vqmQ+GNM/c/wDEsi/1U3/L9Ww//Hz/AK6L/j5T/l1b+7tprp/o/wDy6T/upv8Alkyf3aXN+hfLHlf9dDMh8H2X2eb/AIlkX+qh8z/Sv9qok8Kw/afJ/sz9z5s3+puv9mtr/wABP+WP/LJv4asQ/wDIR8nztP8A9a//ACyb+7Uyn/XyI5df68jmk8H2dzb/APHlL/x6+b/x9f6v5qsTeBrP7T+50yWD97D/AMvX+z/7NWwiQ/Zpv+Qf532Z/wDlk396rGyD7R/rtP8A9bD/AHv4ar2stf67G/JC39dzl/8AhBtM/cf6Fd/8vP7mG6/3v/iaJvAdl9nm/wBCu/8Aj1TzP3u//lrH93/gKt/31Ww/k/ZvOm+ywTRRTf3t/wDvU+Z4fs17N/ov/HrD/wAtW/56xtWnN7/9dzljy/y9jMfwNZf2j/qbvyftyf8ALX/Z+7/4996s9PB9l9m/48rvyYrWaWP97/ersIXh/tryfJtP+P8A/wCerf7u2q8Lw/8ATp/x6v8A6mVv9r5afNL8hbr3f60MS58E2X+p8nUPO/c/3X/76pqeALL7TD+51DzvNm/u10Wz/SP9TF/rYf8Al6/g+X7v96pkhhtrj/Uxf62aX/j6/wB6s/aSt/XY6n7/APXocp/whNl9nmh/4mH/AB6+b+52/wB6pv8AhA7L7R/y9/8AH1D/AMslrpUh/wCJd/qYv+PVP+Xr/aq19m/0ibyYf+X5P+Xr/ZqZVZ6/12D2cf69Th0+Htl/yxm1D/VXMv8Aql/hqK88AWX9nT/8ff8Ax623l/6Kr/eZf/Ha7BLb/R/J8n/llN/y9f71S3Nh/o97/rf+PW28vybr/drf2sr/ABf1oYxp7HKp4Asv7R87/Sv3Wpv/AMuv+sT7rf8Ajy1S03wTZf2dDN511+9tpv8AXWtd/DbQ/wBo/wDLX/kMTS/8fX8DN8y/8BqvbP8A8S6HzvtX/Hi//L1/eZttJV5833E046/L9Dirn4e6Z9mm86aX91Lbf8uP+7UqeBrL9zD53/LWb/l2/u7q7OaGb+0Zv3N3/rbb/lqv91d1WIf+Pn/l7/1tz5f71ar2spr+uxDpx1/rsedXPgCy+z/8fv8Ay7J/y67P4qsJ8OrL+0fJ+2/vvtSRf8ev/oNdrNDN/Z3k/wCl/wDHqn/LVf71WH87+0f+Xrzvt3/PVf7tVOtLl/rsjWVGMX/Xc81s/AFl9m/4/Yv9VN/y6/5+b5ahm+HtlbW80P22LyfKhi/1X8DbWbdXpuyb9z/x9+T5U393+826q8yTf6Z/x9/6qz/u/wB1W/8AQvlp/WZX/rujJUI3Xr+rON/4V1Bc6zDD9ti8n+2Hik/0VvvqrfL/ALtUv+FdQ3NtD5N7a/8AHrNL/qm3/wC7/wCPf+O16OnnXOow/ubv/kJ3n/LL+Nfl/wDZqb5P/Euh/wCPv/kGP/yyXZ95qn287f13NIwizhL/AOGkP2nyfttp/wAu397/AIFupn/CtIftP/H7az/6VN/er0P/AJeJv311B+9tv+XVf7q0yF/9I/10v+tm/wCXWiNefL8iZcv5/oeZP8N4fs/+uin/ANFT9z5rfu/mq8nw6/4mPk/bbX/j+SL/AFrfcr0KZ/8ARv8Alr/x6p/yy/2qfNDD/aPned/y/f8APr/srUuvL+vRGvs43/rueT/8K3mubfyfOtf3sVz++81v9pdv/jv/AI9Ur/Deb995M0X/AB62f/L188m5Vr0uH/j2h/1Xk/ZZv+XX/ab/AD/wKobn/l9/cxf6qz/5Zf6v5V/+Jrb6zKU/67oj2UbL1X5nBJ8N5v7a/wBdF/yGH/5atv8Al+9/wHd/6FWenw9vTp3ned/qrGaWP/Stnz7mr2DZD/bUM37r/kMTf8sv92s9IYfs8P8Ax6/8eL/8sm3/AHpPmrOOJl+X5sJ0Y2j/AF0PN3+GN79omh/55eT/AMtf9lasf8K3vbm5hh86L/j6m/5ar/dr0V7aG5uJv+PX/W23l/um/urTZvJttRhm/wBF/wBbN/yyb/O6tfrdTl+X6CVCnyy93+tDzL/hXup/ZvO/6cfN/wBb8nzNTn+Ht7/aP+ul/wCPpIv9b/H8u6vS3SH7P/y6/wDHin97+KrHk2X9o/6m0/4/k/vf3VrP6zLX+uiF7CMf68zyr/hA9Z+0wzTeb5PlXMv+tX7ir97/AIFVabwBrNtb3v7mXyfstt/y1X7m5Pvf8Cr1a2SH/XTQxf8AHjcyyfvf95aJrOH7NN+5tZ/NtbP/AJev91v/AImqliZc39fzIzjQjBL1/U88h8Aazba15P8ApU839p+V53+3tb/4lqyrDwfrP9nWX+t8n7Ncy+d/sfxf8Cr2JLP7NrP/ACy/5Dr/APLVv9rb/wCzVnpbQ/ZoP3P7n+zJv+Wv97d/49RHEy0+Ro6Xw+n/ALaeYP4J1n99D5N35PlW0Xk+Uv8As/dq1D4P1n7R/qJZ4ftzxf6r/V7VbdXqCWH2a5m/7dv+Xr/dqxDD/wATGH9zL/x9XP8Ay8/738NEsTL8A9nD8/0PGn8Jaz/Z3neT/wAuL+X/AKL/ALVSv4Y1n9/+5/ffaraL/j1r1aGz/wBG86bzfJ+w/vP9K/2qtf2b9m1Gb/W/vb6H/lr/AHaJYvkv/XYz9hr7v9ani6eGNT/c/uf+Wtz/AMuv/TL/AOxrPvPDep/2dND5Pn/8SxP+XXY/3laveNKs/wDU/wDH15HlXn/LX5/ustUprab7Ne/vrv8A5Blt/d/vRt83+1WkcT7/APX8wewjyL+u55FN4bvf7R8n7H/qtTh/5Zf6vduZf/HaqQ6Je/Zof9C8j91eSx/umf7v/wCzXvCW039szf8AH3/yHUi/h/h37f8Ax3bVSwSa506H/j7g/wBBuf7v+1uqY4n9P1MvYxly+n/tqPFbnQb25t/30MX/AB7Q/wDLLY/3l+Wpf7Km+0/ubKL/AI/v9r+FWr2iG2/4/f30v7qK2/5Zb/n+WrVnZ/8APHzf+P6b/ll8n3WqJYv+vkdPso/F6/mjwL+xJvs8M32KLyfsr/3v73zU2bR/9I/1MX/Lt/e/ir3J4fs2i/vvN/48X/5df9patpD/AKTN/wBfVnF/x6/71bPF8sX8/wBBRoxn/XmeFWdhN9p/48vIm82b/lr/AHV/+xrMe2m/s6b9z/y4/wDPX+9L/wDZV9BWCQ3PkzTeV50st5L/AMev/TL+9VV7P/iXTed9ln/4k8P7n7L/ANN//ittQsTyyj6/+3WMfYykly/1oeLzab/r/wDQvP8A9Otv+Xn/AFnytQlhN9mhm8mXyfNvP+WvyfdXbur3X7BD/aM3nQ2v/ITtov8Aj12fd3NVKzsLL+zoZvJ0/wD5fJf9U392pWJ2+X5Mc6Ufw/RHh/2Oa206H/W+d9h/efvf9qrFzZzXNx5P+lwf6Un/AKKr2KbStM+zzeTDp880Vjbf8sv70vzVe/seyubj/jztZ/8ATv8AXf8AbLbS+t6S+f6ClR524/1ujwx7D/Rv30Mv7qKb+7/eqK5tpvs03/H35MUVt/d/2v8A7GvaE0ey+zw/6Fa/urG5/wB/71WLnw3pn2f/AJBlp/y5/wCpl/3lbdWixf5v80OFLXl9PzPGrm2/4mMPnfa/+P7yvJ8r/ZX5v/QaqQ2032eH/W+T9hfy/wB1/B5rLXuD+G7K5uoZvsUX/H9N5nk3X/TJWX/gVVP+EY0z+xYfPsv+YY//AC1/vXW2m8XHT1X52KlSjNcx4reQ/wCkTf63zv8AQ4v9V/0yZtrVf2Q/2j/29Tf66L+6q163qXgnTPtM3+hS/wDH1YRf8fX+rRYv/ilqxD4P0z9zN9il/wCPq8/5a/wbV/8AHaUsXHlXp/7aYwoaP+ux4akP+jf9dbH/AJ5f6v5mq1NpsP8A13/ew/8ALL/ZWvWL/wAGWVto3nQwy/8AIMh/5a/3p/8A4mrd/wCBrP8AtH/U3f72+h/8di3VH1n7Xr+SL9nyTal/Wp4u9tD9ph/663P96orm2h+zzQ/uv+PFK9n/AOEGsvs/+pu/O8q5l/1S/wB6q958PbL+zv8AXXUH+g23l/ul/wC+a0+sx/r/ABDdD3vd8jy1LP8A4nX/ACy/4/v3n3v9mqkNt9m8mb/lj9luf+Wv+r+Zlr2ibwBpn/CRQzf6XB/xM3/5ZfwKq/8A2NZsPgCy+zQ+TNL5P9mXMsf7r+9O6/d/3abxMHb5fqhRoc6/r+U8p8mH7Pe/9etn/wAtf9Y/y/8A2VXtn/Ex/fQ/vv7Tf/lr/BXoVz8OrL7Pe/vv+fCL/Vf9MFbd/wCO1Yh+Htl/bMP77/mJ3nmQ+V/d/h/3qmOJhy38v/bTLl3/AK7HlVtbTfuYf+WMVi//AC1/2mqw9tN9om87zf8AW23/AC1/3a73/hWln/Z3+ui/5Bnm/wCqb947M3zVoXPwxh/tGf8A02L/AFtnF/qm/uq1Dxceb7/0FGhz+95/qea2aTfaP+WsHm3Vz+5+X/aqv5P+jzf63/jxT/2WvSofhjD/AGjD++i8mWW5/wDZqpTfDH/R5v8ATYv+PGH/AJa/3mWtvbx5vd/r3ghT5LHJOk32j9z5v/IThrMsEntreym86X/VXkX+q/2ZK9Nf4aTf2z5MM0X/ACGE/wCWv93+KqVt8N725/c+d/y63Mv+t/66L/31uqKdeOvy/JkuPPL+v5ThHT/j9/5b/wDEsh/10X+7u/8AZavJ5P8AbPk/9RP/AJ9f97d/8TXT3Pw31P7Pe/6391Y2cX+t/wCemxv++f8A4mryfD29/tqb/W/8hh/+WtE68eX5f+2o1tv8/wBDzxH/ANH/ANTF/wAe1z/yy/gprp/o80M3lf8ALt/yy/2lruIfhvqf2eHyP+fGaX/Wr/eah/AGs/vv3Mv+ts4vO/75rSpXjr/XYmNOX9epx9sn+u8mGL/j6m/2Puq1UbZP+JdB/qv+PF//AEJa71/AGs/aP30Mv/H1c/3fubW/hrK/4QbWbbTv9TL/AMgz/nl/tLVxqwucnLPmX9dzHdP+Jj5P7rzvtVt/y1/2tu3/AMeqvbJ/pMP/AG+f8tf9Z+6b/wCJrsE8Gazc6jN5NnL+61O2i/1Xyf5/+KrPs/CWp/Z4P3P7nyr+WObyv9Z+6lrONWHw+n5MqpGXL8n+SOatv+QdNN/1DE8yHzf7zKzN/wB8/NWrNYQ/2j/qZfJ/tOH9z5v+y3/fVSp4YvbbTr2Hyf8Alxhi/wBU3+x/3ytaKeEr22uJv9Ci/wCQmnmfum/u0pVPccv66HRHpH1OZ8mb+zof9b5P2a58v9788dWJof8AR/8Alr/qrb/0KtWHw9N+5m+xf622uf8AY+7TbzR5vtP+p/5ZW3/jzVrKer/rqjJU+T+vMrw/8hH/AJa/8fT/AO3/AA1n23/Ht5373/jxf/lkv96ti20ea21GGHyf+Xqb/lr/AB7W+9UX9jzf2d532L/mGP8A6mX/AFnzL/3zQpwv935lL34x/roVHtv9d/19Wf8AyyqvbP8A6TZf9Mpbz/ll/di/9m+ath7Ob7RN/wBf1t/y13/7Py1XhsJv3M00Mv8Ay+f+PRN/8TVRn+n5EVYac0f60Rjun9padN++/wBVYp/yy/6ar/8AFVp+T/xMf+WX/IThi8nyv7q0x7Ob+zpv3MsH/Enhi/4BuT/0KtB7b/ic/wDL3BDFqf8A8V/8TVc2/wDXRAvj+/8AQx4Uh+z/AOpi87yrz/fqX7NN9mm8n/nlbf8ALX/aqxZ2f+jQw/vfO+y3MVPdIf33/XK2/wCWVKUtX6/qin7tv66jEtv9Jh/6/n/5a/7NVJof+Jd/26v5n73/AFnzLWm9n/pP76b/AJepv+WX+zWb9jh+z/8ALL/jx/55f7VOnv8A13HP4f67FiaH7NcTQ+TL/wAfNt5f73fQiTfaP+WsH728/u/88v8A7Kp/s039ozedNF/x/W3l/wDj1RW0P+k+dD5X/L5L/rf4P4f/AEGs+j+X5Mj418v0Rn3jzW2nTf63/kGW0X+x8zLWh+++0T/9hNP+WX+zVf7N/wAS7/ll539mW3mfvf49y1d+zfabj/uJp/y1/wBX8taOXu/12QS+N/12KFsk32aH/W/6qb/ll/vVL9m/9FW3/LLZUrw/6PD/ANeM0v8Arf8Aaomh/wBI/wBTL/rbaKT97/u0fafz/NE/By/11BJof7R/7eX/AO+9tUn/AOPf/ll5MVj/AOzVpW3/AB8Q/vpf3V1c+XUWz/R5v9b/AMev/PL/AGqv7X9dzWPvr+uwzzv9Ivf+v62i/wDZqieGH/Qv9V/qrzzP9z7u7/vmrr+dc3E3/Pb7cn/bTaq//FVA6TW1tD/1yvP+WX+/U8v9fImXw/12K9yn+jfuYf8Alxhi/wBb/eZau/8AHzrX/LX/AI/n8z97/dpkyf6NN+5/5dbaX/Vf+g/+O1Ls/wCJj/yy/wCQm8Xnf7tSv0/RFzl739d0UIf+PfzoYP8Al1f/ANCq0/8Ay2/1s/72H9zUVtND9m/c+V5P2F//AEKrfk/ZvO/1X+th/c/89PlrSfX+uxa9z+vMqQvB+5m/e/62aq95/wAg7/t2T/ll/tVb87/jz/c/8/P/AC1/zupLyH7Tbf6n/l1hpR91/wBdzKnL3Sbyf+Jj503lf8fyRf6r5/u1n2zw23kzf6//AEaaWT91/tfe/wDQq2Hh/wCJj5Pk/wDL8/8A6DWfbP8A6N5373/kGXP/AKN/+xqo7fcP+vwGXkP+j/ufKn/dWf8A6Du/9Cqb7NDbXP8Ayy/4+rn99/wGnXKf6N/y1/1tnF/qv9n5f/QaN/8AqYZv+etzL53lVEZc6+RHN/X3FL/l3hhh/wCfX/0Jqt+T/pP/AEx+1J/y1/2ac6f6N/26p/6FUuyH/wAmf+eX+zV839fcXy6/13KFs/8Ao3/bKb/lrUqQzfvv9b/yxqVHh+zzf6qf91N/49T/ACf+WP8Ay282H/P/AI9Vy/r7xrp/XUruk3/Lf/XS3Vz/AOOr/wDtUzyf+Jd/y1/49f8A2ZWqx/8AHZv/AB1ai3/8S7/pj9mT/lr/ALS//FVkvs/11HT5R723/Ex8n/p+T/0Ff/iqr203+p/69bn/AMeq7sm/tH/t+T/lr/6F/n+7UUP+jW3nfvfJiim/c/7rNRHb7iYy/r5FePr/AMsv9VDTrNP9T/qvO+1PT3Sb99/rf3vk/wD2NORJv/Is1Et/67DKVyn/AExin/0Wppv+Qj/11uk/9Bp0yf8AEu/7ZJ/yy/2qfM8P9oww/wDPW6f99/t7aXcqXX+upSSH/wBJZv8Alr/tfdqVIf8AXQ/9ecX/AHz8zf8AxP8AwKnbP9Gm/wBV+6tZv/Qv/ZqfD/y2/wBV/rYYo/8Avmql1/rqjKO8f66kUP8Ax7f66XyftU3/AKDt/wDiqidIfs377zf+PVP33+3u/wDsqtOkP7mGGH9z5s37nzf9mqtz/wAe/nfuv+PVIv3Mv+1up0/6+81cdv66Fq88n7R/1yuU/wCWTf3aqW0MP+ug/wCfWb/ll/BV7zv+JjND+9877V5XnebVSF/9d/16v/6FUR2RjLl+L+tiLyf9d/qv+WP977lK6f6n/tt5f/7NX4U/0ib/AFvk+bDVTzvtNvD/AK3/AFs3l/uv9ZU/1+BPKV3T/Rv+3WHy5v8AgVTIn/Exhm87/l5f/lr/AAbf/QqZeJN9m/54ebFbf66L/Vp81W/JhubiH/r6m/c/7qt/9j/31T+z/XY6VHncjPsEmtreGHyZf+PV/wDvvdVhIf8ARr3/AJ7ebbf9s/lqHZ/o/wD27P8Auf8Atr/9lV57b/Xf6r/j6h/8d3f+y0S+J/P80Yxjyf15lT99+5/5b/f8yiZ5v9T/ANMof+WVP8n/AEeH/rlN+583/P8Aeo+zf6R/35p9P67l0+b4SFHm/tGH/VeTFK//ACy/ur/6DUSJ/o//AG6+b++i/wBr+7VuaH/iY+d+9/1r0x3+zW/+pl/49U8uh+5ygROkP77/AK+k/wDQf/sqhRIbb/Uwxf6q5ljh/wBv7q/+hN/31Wg8P+k/9dbr/U/9slWqr/8AIO/57zfZZpf9V/01+X/P+zUdPuFy/wBfIH8n/v79m/5a/wDAv+BLSon+p8mD/lrN++83+PbUn/MR/wBd/wA8fL86L/P93/x6mW1tD9p8n/rt++/3aP6/AX2v68iL9z9nmm/e/uok/wDQv/sqlT/2683/AMdod4f/ACFD/wChU1Eh+0ww/wDT0/8Ay1qPj/ryKl8RUd4f/ITy/wDj1XXT/SYZv+npP+WVRPD/AKn/AK5f+zVYheb+0f8At6q5R3Lj7nuyKif+0pov/Zaimh+zf8tv337n/wCJ/wDZWqxbJD9m/wCWv+qm8z/vrdUr23/LH975P7nzPO/3ty/7tJS97+u4RjsUn/7Zf62b99/wH/4rdUTv9mtv30P+qtU/8elX5als0+0+T53/AE8/99stS3P/ALSh/wDHm/ip/C/67mcfeCa2/wBJ/wBTF/x9fvP++WqlZpN/5Kv+5rQ3/wCk+d/09P8A+g01P+Pf/ll53lf67/eaojIFGMpENzD9m/56/vZUlouf+PaGb97/AKqarH/Lx/yy87zU/wDQaqfZv9H/AHP7j/RZvM/391RE1kNuU/8Abb/0H5ased/pP77/AJ63P/jsXzf+g/8Aj1S+T9puP9T5H722/wDHd1VPJ/0mGaab/llf/wDsyq3/AHytEf6+4mexV/ffZv8AU+f5VikX+q/6as3/ALMv/fNW0/5CP77yv3t9/wCObf4v+A/LSf8AHtbzed/rorW2i/76ZamR5v8Ayef/AFP9xVqJdf66Gjjrzf1uZnnf6P8A9ur+Z/wJquzJ/pM0PkRf62H99/wFaif/AJB3kw/8+P8A6FLVh3h/tH/lr/x9JF/qv+mVC6/MnmM+FIfs03/XKaX/AMeqRIYfs/7n/p28yo0/5B377/n2m/8AQqsQw/8ALGb/AJ620VZsVPdFeH/SbeGab/n6vJf3P+7t+X/a3UxP+Qd++/6BkPl/9/V/z/wKr0Lw/uf9V+9+2f7kf3qqJbf6PNDN/wA+thFH/wACZaf9fidNL3T2p0htrj/l18n9z/y6t/dpZprL/ntp/k/P/wAsmqXZNc/8ttQ/dSp/yyX+Jf8A9mnb5vtEP766/wCW3/Lqv95dteVy+7/XY7/sf12RT/c/Z/8AmH/6r/aqTZD9o8n/AED/AFv/AD1b+7VhJv8AR/8Aj9uoP3Sf8utWPO/0n/XS+TLL/wA+q/3f/QqiX9fcR9r+u5nukNt/z6/9M/3tPmT/AF37m0/g/wCWtPeb/UzQ+b/qn/5cf/QqYlz9mtv9d/qtkX/Hi336uX9fgXGWv9dx9sn/AExtf9a8Uf8ApVMSH7Np3+pi/wCPX/n+/j81v/ZttW0uf9I/feV/rZv+Xb+9UMyf8S6b99a/8ev/AD67P4v4f8/w1a3jzf1qT0CaH/iYzfuf+X5Jf+P7+DyNv/sqtUVtZ/6NDD+9/j/5fvkq3MkP2j/l1/4+of8Al1b/AJ5VCnk/89tP/e+d/wAsm/2fvVUJaf12JlH+vkiZ4f8Anj+4/dJL/wAfVSw/8fPnfvf9b/z9f7NV3/7h/wDyx/5Zf7VSw/Yv+of/AMfL/wCu3f3aiXw/12HLm5vv/Qb9m+023k+Td/6r/n5/2vlrQdJv+nvzvNh/5ar9+qKeT9m/5h/+q/2v71TP5P8AqfJ0/wD1sP8Ae/hqn/X4FbLm/rcESb9z/wAfUH+u/wCWq/wqtE1t/o00P/Ew/wCPWH/lr/rHVlqH9z/zxtf9VN+581v7tTP5NtbTQ/6L+6ih/wCXpv7yr97/AHWp/a/ruTS+L7i7Mk39o/8AMQ/4/k/u/wAK/wD7NVEea5tofO/tDyfKm/u1M9nD9p/5df8Aj6/5+m/iX/4qobZIba2/1MX/AB6zfuftTVP970H15v62Hwwzfvv+Qh/yx/u1KiTXNxN++u/9a/8AyyX+7UW//XfuYv8Alj/y9f8AfX/AafDbf88fK/dSv/y9Uun9diI9fn+hXdJvs/nQz3f7qL/nkv8Aeq7/AMvE3nTXf/H0n/LJaiSH/iXf6nyPKtU/5ev9Z81WHtv9J/1P7n7Un/L9/s1Mv6/AfXm/rco/8u0Pneb/AKqb/l1+T5lb/vqmzf8AHtN53m/6q2l/49f9pf8A2apbNPtNtD+5l/49Zv8Al6/2m2/+y1YuYZvs837mX/VW3meTdfwfLXR9r+u44e/b+uo9H/4mMP76X/kJvL/x6/71VLZ/9Hsv33+ttXlk/wBG+T5quvD/AKTN+5uv+P6b9z9qX/P8VRQ2H+jQ+dDdf8ev/PVf71SpEL+vuGPN/wBNv+WsP/LjT0f/AFM3nf8ALWb/AJdf726rGyb/AKe/+PqHzP3v+ytCJe3Pkw/6X/y2/feav/oNZR9+P9dhqXKv68jPeb/Xfvov+PWH/l1rQTyftP8ArrT/AI/k8v8AdUyZJv7O8n/iYf8AHqn93/x6rbwzW1z/AMvX7q68r+H+6tN7/wBdkay93+vMyUT/AEeH/Vf8e03/ACy/vblpbxIfs00PnWn/AC7eZ+6b+7V1E/4l0P8AyEP+PV5Y/wB0v95ttEzzf6b532v/AJc/L+7vkdol+b/eX5q0j8T+f5oS6f11Inhh/tH/AJdf+Qncy/xf3v8A9mqKPZf2d/y6f8eL/wB776s3/s1bH7651H/l6/4/rn/ll/3zVezh/wBG/wCXv/jx/eful+/ubbTe0f66nNGOn9dguUh+0Tf8g/8A1sP97+6rUfZoftH/AC6f8tv71PuZv9Jm/wCPvzvtUP8AyyX/AJ5feohf/U/vpf8AVXP/AC61EOn9dGC5f69CLZD9n/5df+PVP+WrVK8MP9o+d5Nr/wAfX/PX/dod/wDRv+Wv+qtv+XX+Oraf6N++87/l6/58f9mtHLT+ux1VPf8A680ZNsn+jw/6r/j1f/l6/j81l/8AiamvIf8Arl/y5xf8fWz+Badv/wCJd5MM3/Lg/wDy6/J96i5h+0/8tov9bZ/8uv8As/8AxNHV/P8AQwXuWj5r8y3/AMxmGHyf3P8Aadz5n+lfx/K27d/31VS2h/0f/uGf8/Xyfe2r/wCzVYS5+03MP76L97dXMsn+it/dX/4r/wAeqq6Q/wBjfvprT/jxTy/3X/TWohsv66h1fy/ItPD/AKRN+5/5eof+Xr/pkv3aihtv9TN5Evnf6T/y1/2qsP5P2mb/AI9P3V1D++8pv7tMh8n/AJY/ZYP+Pn/ll/tVP8v9dC5R0/ryCb/j3/5awf6LD/y9VbRP9Jh/1v8Ax/f89f8AZWqlz5P2f/l1/wBVD/yyapkuYf7Rhm/0X/j+f+9/Cq1XT+uwdX/XVEKed/Z0MPnXf721uf8Alqv8TUalJ9mt5v3N3/y5xf63596ruX/e+7UX+hXOnf6m18n7K/8Ae/vf/ZVNMkP77/j1/wBbZ/8ALX/Zb/vmtFL9fzRT+JfL8y7DbTf2j/y9/wDH9c/3d/3aqJ532f8Ac/a/+PH9393+827/ANlp8yfabmH/AFX/AB9Xn/LX/ZX/AOJpif8AIO/c+V/x4/8APX/pq1ZR2Xr/AO3Ey/y/Il2f6RNNNNd/8fVt/d/urQ/nfaIYf9K8n/SZf9Uv+f4qHh/0n/ll/wAfUP8Ay9fweVRbQ/6mb91/y8/8vVPt/XQiMtH/AF0RFN/x7zf63/j1h/5ZVYd/+Jj/AK+Xyft3/PL/AGarzQ/6N/qf+WVt/qbr/aq7Mn/Ex/1Mv7q+f/l5/wBlahb/ACf6F9X/AF2M/Z/yx/e+TLY3P/LL+9K27/gVE3/HvN/rf3sVn5n+i/3VX/4mrEMP2bToZvJlnhisZvL/AHv/AE1b/wCxqK/tpv8AUw+b/wAuf/LX+Pa3yrVc2v8AXkDjyOPqvzLaXP8AxOof9V+91ObzP9FqjD5NtbQ/6r91Yv8A8uv+01aGz/iYw+T5v/H9ef8ALVf3aL8tV5km/s7yf9L/AOQZ/s/f81qqOy/rqC6/L8iJ0h+0zfvov9bbf8sm/ur/AN809PJ+0w/6r/j6uf8AllVq5hm/f/8AH3+9urb+7/zy/wDsaV0/1P8Ax9wf8fP+p20uil/Wxn1kZ0yQ/wBnf8sv+PFPM/76rQ+zQ/2j/wAuv/H9D/7L81NeGb7N/wAvf/HhD5f7r/Wf71S/8fOo/wDL1/x/f88v9lfu1Evf/ryRq5Rg/wCu5nwpD+5877J/qrn9z5rf7VMuUhFve/6r/j1tv+Wv97btqwk3+ph86X/jxuZf+PX+Pc1E0P8Ao97+/l/49bP/AJdf9la1XxP+vtIXLt6r82TeT/xOYf8AVf8AITf/AJa/7O5ao2af6PD+5i/48Zv3Pm/6vdurY3/8TqH/AKa6xNL/AMev/jrf99Vmwv8A8S6H99F/x4zf8uv8G5lpU+n9dWZRj7/9fyjnh+zXE3/bt/y1/wBlams7b/iY/wDb1c/8tf8Aep14n+kTfvov+Xb/AJZf7K09Eh+0wzfuv+Pq5/5ZVj8X3f8Atpco7/P9CrCn+j/8tf3Wmf8AP1/tLV22tpv7Rvf9b/x/w/8ALX/V1n7If33/AB6z/wCgp/yy/vVoTPD/AG1/y6T/AOnQ/wC/8u2nP4f68h0+X8SpZp/o0P7m7/5fP+Wq/wB1qZc+d/Z17/x9/wDIMh8v7v8Az1jajTYYf9C/49f9Vc/3v+mnzf71V7lIfs17D/osH+g2f/LVv9hv/QlWtOvz/wDbjFe7b+u5sQ+dc6z+5+1f8hhP7v8ACrL/APFVn2aTf2dZQzfa/J+w3n/LJf7taEKf8VFND+6/5Dv/AD1qpZp/o8P+q/48bn/lr/vVhH/L9TWMfdXN2/8AbUPm/wBJt5v9b/qrb/ll/tLU1s/+k/8ALX/j+f8A5df9lqY9t/rv+uVt5n+lf7rVLZw/8TGH9zL+6vpv+Xr/AGWq5/w/l/7aQt/v/NFLZ/xLv+3Gb/ll/tLVibyf9TN/z1s/+WX+9TIU/wCJd/qbv/kGP/y9fJ96tD99/aP+pu/+Pq2i/h/2qTl9r1/Q1jL31/XUzUT/AEb/AKbebef8sv8AplULvD/Ys037r/kD/wDPL/pv/wDZVeSGa2tv+Xvyf9M/9FN/8TTIUm/s69h/0r91o8P775f+eq7qI7/1/Mc3Vx8v0YOkP2j/AJdf3t9bRSfe/uyf+zUy2SH7PDN/ovk/6f8A+g1oeTN/aM0P+lQf8TOH/ll/vf8A7X/AapWc3/Euh87zfO8q8l/1X+ytTHZfL8gjL3Pl/kV5of8AiXfufsn/AB4wxf63/prV28T/AImMPk+V/wAfyf8ALX/plRv/ANGm/wCvW2i/fRf7S/8AxVPhm+03P+u/5fn/AOXX+6rUltL+vsouUeeT/rqioif8S6H9z+++y3P/AC9f7VPubb7Tb/vv+eVn5f8ApVHnfZtF/wCWX7q1ml/1Xz/eWpbmGH/pl/rbP/lk3+18tLm5X83+aNX/AJDfJ/4mMP7mX/j+uZY/Juv+mS0eT/xLof3MsE32Gb/lr/A0/wD+1Trbyf3M3nWk/lXV5/eT/lkrf99bVqvMkP8AY3/Lp/yDP9d83/P1u/8AZqp9PVf+lMUPg+X6Dbywm/c/63/W6b/d/wCeDL8taEPnW2ow/wDH3532q8/u/wCz92i5h/0iaH/Rf3V9YRfud38Ktu/z/s0xP+WM37qfypb/AP5a/wCytRH34r0/9tZzyjo/66Irun/Eu/5e/O/sz/Z/ilard5bf8TH/AJe/+P6H/ll/0yWobyH/AIl3/bjD/wAtf+mtW7z/AI+P+35P+Wv92L+Gjm2+f5Ip/wBf+BFL99beT/rf9Vef8sv9qqlzD/o83/Xrbf8ALL/ZatOFP9Ghm/6ZXP8Ay1/2qZePN9m8nyZf9VZxf61f4t3zVtGX9f8AbyL5Yxt8vzJdn/E5h/1X/ITf/ll/d2/5/wCBVlQ20P2aH99F/wAgy5i87ym/56yKv/s1bdz539owzfvf+P8Am/8AQVqjNDN/Z3nf6X+60x//AEf/APZVnS/y/NmPL739fyle/tobnzv31r/qrDzPvff8pW+Wr37n+2vOmhtP+Qxc/wDju2iZPs3nf8ffnebYRf6r+PyPvf8AfNWn/wCQ1DN+9g/0q8/5Zb/4VpKXPy+n/tpbl7r+f6GP9jh/s79zDF/yDH/5a/wbmq9NZw/aZv8Ar6tv+Wv+ytM87/iXQ/8ALf8A4lieZ/ov96WrdykP9o/67/l+h8z91/srSqe/f5/oXy8n3lFE+03MP/XW8/5a/wC8tRfY/wDRpv8AW/8AIMh/5a1d/c/uf30X/L5/yy/2qivP+Qd/yy/48baqj/X3kRj733D3h/4nXk/6X+91hJf9av8ACq//AGNVLO2/48of3sH+i3P/AC1/31rY2Qf21/y6T/8AEz/d/wDfK1mQpDbeTN+6/daZcy/63/pq1RDp8v1CUOv9fCNms5vs03/H3/x62H93938qt/6FWglt/wATn/XS+T/bE3/LJf4f/sqr3if67/Vf6qw/5a/6z90tXdn2bWYfOh/1Wp3n/LX+7tqpVZcvy/8AbSlHkT9X+aMeGz+zad/y1n/4lk3/ACy/2mqxND/pE3/X1bf8uv8AB8tW0/5B3nfvf+QY/wDy1/vM1OdPs2ozf6397dW3/LX/AGVrRVXb+vIXL+ZShsIftP8Ayy8n7Vef8sv9lvmqo9hD/Z03nfZf+QYkUf7r+996ugRP9Jhh/e/8vP8Av1SmSb7NN/rf3VjbVnGXv/1/MLtEP7Ksv7R8n7Fa/wDIYh/5Zf3dtZVto8P2ay86ytZ5oor+WT/po+2Ra6Dyf+JzDN+9/wCQn/8AE1n23/HtDN50s/8AxLLmX/Vf9NX3f+y1Snv8v1QSj9n+vhMm88N2VzbTQ/YrX91Y2cX+t/vbW3VY/wCEbsv7Z/5BkX/ITf8A5a/wKvy1p3M01tb3sP8A0ysIv+PX+8q/N/tfdq2//Hz/AMsv3Wp3P/LL+7Vxqz5fl/7aipQjrL1/NHL2fhKy+zQ/uf8AmGTS/wCt2Pv3U5/BOmf6b/oX/LWzi/1v+61bEP8Ax7f8soP+JZ/zy/vM1W7yGH7T/wAsp/Nurb/0H+Kkqs+Z/P8ANBGMLf13OctvBllc3EP7mX/j6uZf9b/s1VufAemf2dN+5uv+QYn/AI81dRbP9puIP+PTzv8ASf8A2amTJ/xLpof3X/HjD/y1/wBrdVe3nz/1/MTyx0MSbwNpn9o/voZf+QnD/wB8Kvzf+hVj2Hw9svs9l/x9/vbW8l/1X93dtrvvJ/4nPnf9RN/3P2r/AGV+b/gO2q0MP+jWX+t/48bmX/W/7X/2NN15afL9QUOf7v0OCufhppn9nTWc00v/AB62f77yv9W7fN/6FV5/hpZf2j+5m/c/2m//ACy+T5V+b/gW6u4uUm/ff8ff72Kw/wBTKv8AwGpUtv8ASIfJ8391fXP7n/gK0fWJ/wA3T/21BKlHmcvX9DzJ/hjDc28P76L/AI8X/wCWX+1Trz4Y2X2mb99F/rbb/tp8td9C/wDo3neTdQTf2Z/7NVp4f9I/7eofL/df7P8AFVqvU5n8/wBA5Y/16nmSfDH/AEn/AI/Yv9bc1X/4VjNbadN++i/48Yf+Wv8Aer1Df/pMP/XK5/5ZUyZIf33+q/49bb/llWv1mrcKdI86f4aTW2o/67/mJp/y1/2VZqyofhje/Z7L99/y63kv+t+T/W/e/wDQa9g8mH+0Yf8AVf8AH8//ACy/urVSFIfs0M0PleT/AGZN/wCPS/N/7LTjiZ6fIUqcbf12PL7nwBqf76H97+6is/M/753Uyb4e6n9o/wBTLP8A6dc+Z/3z96vVryH/AF37mL/j6s4v/Hf/AEGrEMP2m5sv9V/rbz/lr/s//ZUfW5fh/wC2k+y5v69DxpPBOp/Z/wDtx/8AZqdeeBtT/wBT5P8Ay9Qxf6r+8tetvbf8S6b/AK9U/wCWv+1VpLb/AEj/ALfv+ev+zR9b3+f6Fypx5uU8NfwTqf2b99DL/wAvP/LL56iufCV79n8n7F/yytvM/wBz5vu17fs/0b/lr/x6zf8AoVD23/XX/W2f/s1afW5W/ruiI4aP9ep4lN4Yvf7Rh/c/8v0377/gP/7VUptEvf7Fm8mH9z9heX/yL92voDZ/pEP/AF9XMv8Aqv4NtUZofs2nf9wz/nl/01X/AOKqo4qXMvl+bH7Dnj/XY8NTR5/9N86D/l6h8z738X+Voh0eb7RDNNDL/wAtv3Ne+zWH/ExvYf3X/ITtv+WX8C7dv/sv/fNZ6WENzbQzeTF/qrmX/Vf3qzWL093+tyZUIwj/AF2R4YmjzW3nfuf9bap/6FVjyf8AiY+T5Evnfav/ABzbXt39lWX779zafuoraL/2ahNBsvtP/Hla/wDH09aPF+7/AF2G6P8AL5ngn9m/6N5373/j1f8A5Zf7VWHtv9I/5a/62H/llXtH/CK2X2f/AI84v+PX/wBmp1z4Ssv7R8n7FF/x9J/6DV/W/wCvuIjh+Rf13PCJv+XKH/rt/wAsv96mJZ/6P53nfufsqf5/8dr3N/Bmmfuf3P8AyyvJf9b/AN81Um8E2X2ab9zL/wAe1tF/47uaq+txv/XccaGx47ef8hib/Vf8fT/98bU/9mpm/wCzW/8Ayynh+wv5fk/71e2zeALP+2fO/e/8fz/3fuLEu6sx/h7pn9nf8tf+PH/2r/7L8tOOJjp8ifYS/r0PJXsPs1x/0282GnbP9T/z282b/lrXqf8Awrey/wCe3/LWGL/Vf7NMh+G9l9mh/f8A/Pz/AMsvn/2af1mN/wCuw/ZSPKrlJvs//LXzvKh/9Cp+yb7T5P73yftTy/8Ajtel/wDCtIf3376L/VQ/3qSb4Xf8TH/XRf8AH0//AKDR9Zp/16BKh9o8q8mb+zpv+vV4v/Hlq3cpN9pm/wCe32qH/ll/d/z/AOO12r/Dr/RpvJmi877CkscPm/3mqw/wxvftE0Pnf8vyRf63/Vv8v/2Va/WYcr/rsR7Kf9ep5rD/AKN5P/Lf/j8/5Zf98tTpk+zW/wDyy8mKKHzP3Vd7/wAK6vfs8P8A1yufM/e/6zb97/0H/wAeqvefD3U/s/7nzf3sVt/d/efw1KxMb/13JjRny8pyDw/6R/yyg/0rzah8n/R5v9V/x7f8sf8Aers5vAGp/wBo/wDLX/j6m/8AHVqi/gzU/s837n/VWyf8sv8AarWNeIpUpf16HP2yf+lSf98baitraH7N/wBMfKmlj/jrq5vB+p23nQ/Yv9bdf+y1S/4Ri9+z/wDHl/yyf/ll8n3ttRzwKVP3TB/5ef33+v8A9G/5a/5+7T4YYbnUYZv3sH+lXPmf981q/wDCPXttc/8AHl/y1tv+2e6orbQZra4hh8n/AFUtz/6D/wDtNRzQ/r0FHm1+f6GJCn+j/wDLX/jxT/x5v/2asQ/+33/jn+Wqwmj/AGnTppvJ8j/RYYo/3v8AtMtTfY/9Im/c+R/pT1cpw/r5ClHXm/rczHh/1M3nRfvYpv8A0L5qsbP9I/66yw0+5sP9T+4l/wBU8v8A49Utzbf6T5P73zvNh/8AQajnj/XqVEz/ALN9m/55f625l/26e6f6N/2yhiqWFP8Alt+9/wBVNR/y7zf9sf8All/tVcviFGMSvs+0+T+5/wCXp/8Alr/s/eqvND/xLv8At2/5Yy/6vc3y/wDj1XUs/wDSYf30X+tm8yb+D7tRf8w7zv3UH+gp+5/4EtTLZfL8yOb3f67A9tN/aP8A21h8z/x3d/u/3qis/O/c/wCt/wBVN5f+5u+9V14Yf7Zm/wCW8MV8n/jq/N/49uqvCn+omm/55P8A8tdn3mb7tVDb+uxKiRIn2bzv9b/yxpjv/o/nf9NZv+WVXUtvtP8A5B/1Mv8As1E9t9m/8jVEZf18hyjL7JU2f+kqeX/0z3NU3k/8TH/ll/x9P/6DUrw/9df9VDUqf8fP/THzX/8AQacpe6UZqQw/Z/8AUxf8ez/+PS1L9mh+0f8Ab1DF/wCO7t1PeGa206aab9x/ov8A7NTnSb7R++/5/v8Agfy7v++f7v8A3zSlL3X8x/1+JXTyfs1lD/yx/wBJpuz/AF0P/XGKpUh+zW0P+q/dWs3/AGz3M3/xNPeH/XeR/wBMf/Qazh8Tj/W5cY7DEh/4mMPk+b/rZqqOn+j+d/r/AN0n/oVTJ/pNzBN5Pkf8fP8A6DTkSG2tpv8AplFD5n/fX3q0/r8TKI90/wDRv/PL/ZrP2Q3Nt+5/59f/AGZa0P8Apt/r4ZZX/wC2ny/w1URP9G86GH/l1SiPuC96ZNJ/x8f9v6VXhSH7N53nRf8AHrc/67/eatCaH7NrP/b9/wCObd1VNkP2fzvOl8n7LNF/qv8Apr83/oP/AI9UL/Ipy/r5DJv+PmaHyYp/+POL/wAd3f8Asu2m7P8ASP8Anh/pVz/2z/ztqVIf9d/11tv/AGZf++qi2f6PD/1yuZf9VSX9fcVKXusron2a3/7dYfM/e/6zc3/2W6rqQz22o+dN+4hlun/c+b/diqJ7aH/nt5HmxQ/9tH+Wpd/2bUf+WXnebN/8TWUvev8A10F8BShf7No3/TH7L/7NU1yn+k+d/wAtvtSf+g0nk/ZtOn87/n1T/wAeappn/wBI/wC3r93N/wA89qrUof8AX4lF0/0bzv8AXwxWtz/yy/vS7al+zf6R/wCAHmf8B21Xf/j2mh8nyP8AQXi/76lVmq86fZtRmh/18Mt9bRSf8B/hrWX9fgbUfjX9dT1x4f8ASP8Ajyi/dbP+X7/WfL/Du+XbTUs/tNx/qf8AlrN/y/fP96n+dD9mm/5BX8H/AC6t+7+Vf9r/AMdpiTQ/9QXyf33/ACy/75rxIy/r5Hoyl7v9dkS+TN/yxsrvzvKT/l+q26Tf88br/W/8/S/3az4Xh/1P/Eqn/dJ/e+//ALVPhSy/ff8AIK/4+v8Anq393/0GlKX9fIX9fiSpDNc2/neTqH+qf/U3S7/vfeq1NbTfZv30Oq/8sf8Alqv/AKFVVEh/6hX+qf8A5evk/wDQaZ5MP/PHT/J81P8Al6b/ANlrVb/15Dp8v9epbhs737T/AMxX/Wzf3f8Ax6mIk32f9z/av7q1TzPu/vH82iFIf3PnQ2v7qWb/AJfm/ur/AOy1E9t/o837m08n7D/z/f7TLT6x9f1Ijymm6TfaP9dqv+tTy/3S/wB1v/HqrpNN/wBRD/VTf8sl/hb+Kjyf9I/1MX/Hynmf6c3/ADyb+Jv4ad9g/wCeNl/z2l8n7d/BS/4H6j5f6+Q9/Ouf9d/aH+qTy/8ARV2b6Emm+0fvprvzvNf/AJdV/u/xLTP7N/6Y/wDPH/U6nQkP+kf6m6/1r/8AL9v/AIanl0/rsFX+vwIrb/rtdf8AHr/yxsVT/vr+7Wh/z2/4+/OllT/lx/3v++qpJbTW1v53k3X/AB6+V/x/b/4qu/6b9ph/0LUP9an/AC/f7P8Adqu4o+6/67lRH/1MPn/89v8Alx/2aJpvs3neRNL/AMeqRfvrH/aX7tWIbab7N5Pk6h53lTf8vS/7XzUtzDN9nmh/4mH+qh/5ar/Ey1f2/wCu41/l+o55oP7R/wCP3/l+/wCfFv4dy7aqJN/xLv8AXRf8er/vvsLfxf7P92tP7NN/aPneTqE8MV9/yxlX9596q/k3v2b/AJiv/Hq//LVf4WoX+X6i+z/XYrokP2ibzpovO/c/8uv+7UsM0P2j/XWvnfvv+XVv4ammtpvtM3/IV/dSw/3f7q1Y/ffaPJm/tX/lt/yyX/x3dR0/rsR8Ef68jJd7K507/XWv/Hqkv+qbZv3Vbm+xfaIf+QfB/pSeZ+6anp532fzv+Jh/x6p/yyX/ANCqwif6R/zFf+P7/n1X+783zVm/6+4JS/r5mZbfYvs8P/Hp/wAetz/eT7u7/vmh7yH/AKh//Lt/e/u/NVjzpvs//MQ8mK1f9z9l/wBqrF5NN++/fah/y7Rf8eq/88l/2v8AerT7X9dxr3Gvl+ZFbJD9ph/5B8EP2qaWT738W2qMKQ/2d53k6f8A8ePmyfvW/vf71aaXk1tcf8xCCH7Vcy/8eP8Ad/h/3vlb/vmot839nf66X/j1/wBd9h/vNWnT+u5hEL9IftM3kw6fB+9h8zyZWT+GjZ/qYf8ARf8Alt/y1bf8tWnm/wBJm/fS/wDH1D/y4/7P+7VV/wDj3/5a+d5U3/Lq2+saey/rozaXw839bIHhh+zf8uv/AB6w/wDL1/rKsQpD/aP/AC6/8fT/APL038O2jzv9G/13/LKH/XWFOd4f7R/5Zf8AH88v/Hq3937v+9Q9/wCuxs/f/r0KVnbf6P8A6mL/AI8X/wCXr/a/9Cq3eWcNz/yxi/5c/wDl6/2WWmJ5P2fyYZov+PZ/+XVv73+fmp/nQ/vv31p/x9W3/Lq2zeqt/wCO/LWq6/12JW/L/W5LYWcP2jyf+et1ef8AL1/u1USz/wCJdD53/Pqn/L1/01/+KohvPs1z/rrTzvNvPL/0Vv8AZ/76b5lomSH7P/rtP/48Yf3PlN/z1Zvu/wDAqXwe75/qZRjzR+4vf8vP/b0n/L1/s1Ds+zW3nfvfJ8q5/wCXr/aoRIftP/MP8n7V/wA8m/u/+O1FD5P2fzv9E/49Zv8Alk397+GojHb5B70P68iw8M1zbfuYZf8Al2/5elqXZNc/8sLqDzbmb/lqv8MX3qq7If33/IK/5dv/AB6nQ20NzcwzTQ6f/wAfVz/rpW/d/KtHT+uxUpc9/wCuw9IZv7O/5e/+PF/+Wq7P9bT3s5vtPnf6X/x/W3l/vV+/5TVnukP9nTf8en/Hinl/vW/56/5/76rQRIbnUZof+JfP/pVt5nk3W/7q7f4f4qb+F/P9A+3/AF/MORJrm2/ff2h53+mRfuZV/ur93+78y03yZrbTv9TdfurFIv323/nrVeztvtNt5P8Aov8Ay+f6m6b+JfvfN81OSGy+zTeTDa+dLYw+ZD9q/wBX826mvi+f/tw18JoIk1zc/wDMQ/4+k/u/3Wqvbed9n/ff2h/qpv8Alkv+dtWYbaH7TN/x6/8AH9/z9f7LVUhT/R/9T5/+izeX/pX/ANl/6FWX238gX6foSzQ/6NN/x9f6q2/5ZLT7b/lj5P2r/j+m/wCWX+zTHs/+mP8Az7eZ5N1/6E1P/wCXn/Uy/wDH1c/666/2av7P9dhvl1/rsV3eb7N/y1877C8v/Hquz/W1K95/pP8Ay1/4/rOL/j1/2ZP9mq72E39i/uYZf+PFP+Xr/putaGyb7R/y9f8AH9bf8vP8e1v++flpL3U5ev6B73P/AF/MVLa5/wBGhm/55S3n/Lr88fy/dqJ/+Qd/rv8AW2Kf8uzb/vVbtrOb+zvJ8m7g82W8/wCWq/xK33f8/wB6mTQzf2dN/wAfX7qxh/5aq/8Ay1ofxfP/ANuM5bL5D08n7R/rov3V8n/Lr/stVdPJudOhm861/wBVc/8ALJv73/jtav77+0f+Yh/x/f7P91v++Vqovnf2d/y9/wDHrN/dpdV8gjHT+uxF+5+z/wDLr+6tbb/lk3/stPd4bnUf9daf8fz+X+6b/nl/8VTtk377/kIf8u3+uiX/AMdqwnnfaYJv9L/4+pv+WS/88qcdv67F80ZXj/XQzU/5B3/Lp+6sZv8AvtpfmqW58n/ltNaf62z/AOWrJ/yyb+9T5vOtrf8A1115P2H/AJ5b/wDlr/dapbnzvtMP+t/4/rP/AJdV/uyfN/6DSUt5ev6Dl+v/ALcRQw/6TD+50/8A4+rz/wBBX/2aofs3/Euh/wCPXyfsKf8AL03/AD1/vVehvPs3/LaXyfNv5fO+yr/Cv97/AID96q7v/wASX99N/wAuMP8Ay6/3pVp/5/8AtwunyX5Dprb/AEnyfJtf+P8Ahi/4+m/55UsMMP7n9zFP+6uf+Xqpdn+kzfvv+X6H/l1/6ZNVRHh/s79z9l/1Vz/yy/3aUdl8iNbP0/QleH7Tp3/brD/y9b/4qsTW3+k+T5P7n7c//L1/srVWbyba2/11pP8Aurb/AJdW/vVa3/abj/l0/wCP5/8Alk3/ADyqv6/Acuv9divD539nQ/uZYIfsM3/L1/tMv/s1NmSa5+2/63/lzi/4+l/u/wDoVMm+xf2d+5mtf+PV/wDU7t/+vWrF4kP77/kH+d/of/LX5PlVv/sf++aObeXr+aNX8UfkWH8/+0f+Xueb+07mWP8Ae/7K/wD2NZj+d9m87ydQg83TP/HPNk/8eq3D5P8AaMPk/wBnz/6VeS/61v7q/wB3+Konhh/s7/U2v/Hj/rvtTfxTtTh7sV6/+3HNH37/AC/ItTQzW1xN/wAfUHmy20X/AJCX7v8A3zRDD9mufO/0r91Lc017P/SZv3Np/wAf1t5c32ptn+qqwln9p8mbyYp/+Pny5vtWz/gP92s47L+ujK6P+uiKn777P/y9/wDHjD/yy/8AQqton2bUf+Wv/IT/AOfVf7q1Xmhm+z+T/wBOsP8Ay9LWgkP/ABMYf3Mv/IT/AOfr/V/KtEpfk/0N1yW+f+Rn75rbyf8AW/8AHrc/vvsv/XT/AL5pl/8A8e83/XrZ/wDLtvST7v8A9jT4fO/cw+TdeT9lm/5ev9rbReJN++8mHUP3v2OKT96uz/Vfw/8AjtWpfr/6UjH7XzX5ssed/wATn/XRQQ/26/mf6L/n/eqlbPD9mh/fWn/HjNL/AMev+0y1pIk3/CRQ/udQnh/tO5/feav8Pl/+O/eqpcpN9mhm/wCJh/yDH8v7v/PVv/ilrOjLb5fmyun9fykUyQ/vv+PX/W2f/LJv3n3afbPD/aMP7608mW6uf73+1/49V28eb99/yEP3Utt/yyX+6v8A9lRNef8AExh/4+/9bc/ufKWn8cfl/wC2mcuv9djM/c+R/wAun/Hj/tf3q00/5CM3/Hp/x/W3mfvW/hqv/wAe2nTf63/kGJ/y6/7VW9//ABMf9dL/AMhNP+XX/d+asn8P9eQ4y5J83n+pmab/AMsfO+y/6q88z97/AL/8P/fND23/ABLr3yYYvO/syGL/AI+v9pKlhmh/c/6r/j1vP+XX+9v/AM7qbc+T9nvfOminh+w2f/Lq391f4l/2q2f8T+v5kQuay9f8y7bQ/Ztam/6a66n/AC9f723/AMd/9CqpptnNbW1l+5l/48bn/Uy/P/FV6FIf7Zm/49P+Rim/5ZN/erPs0g+zw/8AHr5P9mXPl/um++27d826sHLeXp+qHGPupeX/ALaWPsc1z9t/c3f/AB623l/6V/tLVi2/4+P9Tdf8f03/AC1+T7rVXmSH99532T/lz/vf7P8A47uqW2hh+0/8uv8Ax/XP/LX/AHv9qhfD8v8A20f2lL1/Qrwp/wASX/l7g/0F/wC7/eWraQ3v2mb/AI+/3t1bf7dUbaH/AIl3nf6L/wAgz/n62Js3Lu+9V5LaH7TN53lTzfbrby/9K/8AQf8Avqp/n/rsV/X4jLaGa2t4Yf8AS/J8288v91/0yrPv/wDkHT/63/kGQ/8ALL/pvH8y/wDfX/jtXbZP+PKbyf8An/l/4+t//LJv4aie2/4l17+5l/5Blt/y9K//AC1iatJ7/d/6UCj+7Xy/Jmnef6TrM3+t/wCQnZ/661/6ZSf99ferPs/+QND503nzf6Z+++y7P4f/ALGtCz/5DU37mX97rqRf61fvxtIrf+OrVLTUm/4R2y/5CH/Hjef3f7vytUQ91fd+TM1Ln+7/ANtQx0h/s7yfOin/ANBtv+WTJ/y1p0M0NzqP/LL/AJCf/PJv+eX8VWH877PN/wAhD/VW393+8v8AvU+Gaa2/5bXX/H8/+uiX+FW/iqX8P9fyodTl5n8/0MyF4f7F87/iX/8AHrc/+jVqZ4Ybm2m/5B8//Hn5n3v7rf8AfNS7/wDiTed+9/5Bj/8ALLf/ABL/ALNSv51zczed5v7qWzi/fWv+9833fmrWUuVOXn+qKXNdfL8yvNDDc203/Hr532q8ij/ets3+UtVZraH+zv8AU/8AMH/56/8AT1/9l/47Wk//AB7f9vV//rrX5/8AVNVK/wDJ/wCEdmh86KfytHT/AJddj/6+P/7Jqle7JR81/wClMyhHmc/Rfky3eWf+kf6mL/j/ALD/AFN1/diaiF5vtMM372Dypb+X/W/7K7d1OuXh/tGaGH+z/wDkJ2f/AC7N/wA8n+X/AL6+WmwvDc23/MP/AOX/APvJ/DUrdei/9JI6P+uwy5T7Np3+pl/48YYv3Mv96Wr01tN/aP777X/x/J/y1X/nlVT7ND9nn/c2v/HrD5fk/wDXWrX7n7TN5P2X/j+/5+dn/LKm5e79/wCSOuUdX/XUiTzrm3hm/wBL/wBVc/6n5/4qZN/x7zf8fX+qtv8All/H81RJDD/Z376GLyfsM3777V/elqW5tpvs/k/9ecX7m6/3qtS05vN/mjKO/wB35lhH/wCJzZf8ff7rU7n/AJZf6zaq1QmSb+zv+4ZN+5+y/wDT038P+7V/yftNxDN+9n/065/1N1/q/wB1/eqk8M39jf6m7/5A6f6m6Xf80/zfN/utWa+x6r/0oXN7vy/9tJZvJ/ff6r/W2H/Lt/0yX/O2nv8A8hGGaGaLyft1/wD8smf5/l+apb+Gb7T/AMvf7q+sIv8AWr+82xN/7N/6DR+++0Q/8ff+tvP9dF/rPlWo+Nr+vsly+F/10iZs3k/2d/r7T/kGJFH+6b/nq1aE0P8ApH7nyv3t9D/rpf4PKqG5/wCQd5P+l/8AHjbeZ50S/wDPWrzzfabn/l7g/wBOT/llv/5ZVtze6vn+SF1aMzZD9m86Hyv9Vcy/63/aqxMkP9nTf6r/AI9raL/j6/vUed/o3nf9Otz/AMuv+1/u0+5T7Tp3/gH/AK6LZ/47/wCy0v73n/7cjNc3N935ktz/AMhqH9z+5+3Tf8tf7qrVKHzvs3+pl/5Bk3/LX+9O3/2LVatn/wBJh/49Z/8AiZ3Pmfuv9Z+6+X5VqrD5P9nf8unnf2Y/7n5k+9Pt/wA/7tD2hHzX5s0+J/L/ANtLFyk376H/AEv/AFtnF/rf4PK3VY/ffaP+Wv8Ax/Xn93/ZqHZD9pvYf9F/4+rOL/Wt9zyFX/0KlRIbnyJv3U/728/5a7P4Vo7en/toL4G/X9CFE+zad++ml/5Bif8ALL/pq1W5nm+0zf63/j+h/wCWW/8AhqGa2h/s79zD/wAuKf8ALX/pr/8AZVb2f6R/y1/4/k/5a/8ATL/x2oj1l6/kjTr/AF3KTzf6PD++l/dRXP8Ay6/7X/oVQ3P/ACDvJ/6ZWf8Ayyqwlz/o/neTL/x63Mv+t/2qmuYf9H/5ev8Alz/u/wC1Wn2v68if+B+YzyYf7Rh/1X7q+f8AfeV/s1SmeH7P/wAuv7rTJv8A0b/6F81atsk32iH/AI+/+P6b9z8r/wDLKqX77+xv+XuD/iWf88l372l//ZocdV/Xccf0/wDbRkz/AOuh8mL97LYRR/e/hi3fN/s/K1SpD/pEMP7r/j6vP+WrVYvHm+0Tf63/AI/rOKPzov7sVNhf/RvO/wCvyX99Fs/hpcvw+n/tplGWj/roivN/x7/9uqf8tf70tWpk/wBI/wC3pP8Alr/0yqlc/wDIO8n91/x6w/8ALLZ/y1rQd4PtM0PnWn/H9/wD/VU1/n+SNH77/ruVIU+zW0Hk+b/x63P/AC1/2qJoZvs83+t/5c6bD5P2b/l1/wCPGb99/wACqWaH/pja/wCttv8Alrs/vVpKXvf15DjH+vmSw/8AIRh/1v8Ax9XP/jqrWf8AaZv7G/c+b/yDE/8ARv3f++d1aENtD9m/5Zf625/1Mv8A0y+b/wBBqrND/wASX/tx/wCev/TVWWqXT1X5iXw/12JbmH/SJv8Ar+s/+WX91aZbf6N5M3nf8/n/ACy/2f8A7GtB0/4mM3+t/wCP6H/lrv8Aur/9jVW2Sb7NDN511/qrz/0L5ayXv2+X5MH8K/roivs/0eb/AFX/AB6w/wDLL/aq1+48/wD5Zf8AH1/7LR++/wBT5MsH+i23+uip6f6TqP8Ay1/4+n/5Zf7NHX+uyNJdf66mf+5/s7yf3X/Hs8v8X96rbp/pE3/XW2/5a0yH/j2/7cf+eX+1/wB81Yf/AI+P+3qH/llTl1/rqhR2/ruV7ZP/AEbc/wCpl/2aimf/AIl03+t8n7Cn/oS1Y3w/uf8AVf8ALz/yyqG8/wCPfyf3X/Hrbf8AfH3q0j8X9fzDj/kW9n/Ex/5a/wDIT/8AQd1V7a2/0eH/AFvk/ZZv9T/vNVt0/wCJ1537r/j+f/lr/dXd/eqiiQ/Zv+WX/Hq//LX/AGqn7L+Qvd5f67D9/wDrv9b/AMu3/LL/AGVoRPs3/gVNL/qqlmT/AF3/ACw8qW2/5a0+G2+zfuf3v+tuZf8AvqiXwksz/wDl3/7dU8v91/tVe/c/2j/yyg82+/8AZaY6Tf6n97+6tYatbP8ASYf9b+9un/8AQamp0+f6B/X4mU7w/Z4f9V/x6zf+PS1LMn+jTf6r/lzi/wBb/srT0T/Rv300s/8Aor/66JU/ip//AC8/9vVtF/qv4Nrfw1Utv67opfFH+uoxE/0mGb/lj9quf+WvyfdX/wCyqv5P+jeTN/z4/wDPX+9L81Sw/wDHvD/qp/8Aj8/5ZbPvL/6FTXT/AEf/ALdYZf8Ax6nH3XH+uo1/MW/Jmtrn/lr/AMfSf+gtVHZ/o/8Ay1/1U1W4Yf8AiY/9v3+1/dqHZ/o//LL/AFT/APLWpX+Q+n9dhu//AEmb/tjRvh+0/wDbWby/3X+zVjZ/rv3MX+th/wCWtMSz/wBTN+9/5bf/AGVT0/rsQzPmh/0byf8ApxT/AJZVbeH/AInXk/8APW+/9lovLab7N++83/VQ/wDoS1ahm/4mPnfvf+P5/wD0Gr+z/XZGv2v67mPs/wBGh/1X/HrN/wCPNU01n/1y/wCXb/0Fae7/APEuh8mGX/j2f/ll/wBNanubb/SP33/PW2/5Zf7NVzasIx97+u5Xe2/0jyfJ/wCWtzL/AOO1X+x/8S7/ALdU/wCWv+1VuZ/s37791+6+0/5amJ/y3/1X+qhrOP8AX3mX2hv2P/SP+Wv/AB9f7P8Adqp9m/4l37nzf+PZ/wDx5q1YYf8ASP8All/x9P8A+g1V/wCXb/ll/wAev/PXZ/FT5tiuX3f67DEtv+Jj/wAtf+P62/5Zf3arw23+pm/1/wDx8/8ALL+995q0P+Yj/wBdbpP9TL/d/vf7VV4fOtrb/tlNL+5/8e+WnGWn9diFH+vkZ76bD9mmh8mL91FZxf6r/Vpu3U+bTYftP76G1/4+n/8AQVrSeH/Xf62fzfs0X7n/AJZ//Y7aPJ/0mGb97/x9Tf7f8NLnn/XoX3MK50TTPs376GL/AI9f/ZqfN4bsrm486azi/wCPqH/x1f8AZrS2f6P/ANuqf8sv9qrH/Hzcf9dbpP8A0GiUv6+4rk0/rucv/wAIlZf2d/x5fvvKm/5a0P4D0y5ufJ8mX/l2i/1v+dtbz/8AHt/yy/49n/8AQqlRP9I/c+V/rYfMqvaT/m/q5PLH3TlH+HumXNxD/oUvk/6T/wAtf9X8v/fNUr/wBpn9nTQ/vf8Aj1h/9CX+7/srXZokP/TLzv8ASf8AK1E8P+u/65WcX+t/j/3aI153+IPZROWfwBpn9o/8tf3Wpv8A+g/3v96sj/hW9l/Z3ned+5+wzf66L/a/i216O9t/pMP/AF/Tf8tf9ndVKzs5ra28797/AMePlf8AkWqjWny/F2D2f9fI4J/hvZ/8/sUH+lQxf3H37f8A4n+GoX+Gv/T7/wA/Pl/8Br05E/0n/lr+9uk/5Zf3Vqi//Hv/ANus3/jzf/E1Xt5+7/XQz5P6+R56/wAN/wDptF/yx8v7yfO1VP8AhXt7/wBMv9bN+583/e/vV6n5P+kf9tbby/3VQ3Nt/wBNv+fn/lktL6zL+vQmdP8AkPKn+HV79nmmh/132GH/AJa/3m+WpX8B6n/aP+p/ffbv/Qdn8X/Aa9OS2h+zTfuYv9VbRf8AXP8A3aciQ/2j/wAsv+P65l/i/hVVam8TKf8AXkXKjGP9eZ47/wAIfqf2eGb/AJ5Wv/Lb7/zSsv8A7NT7nwZqdtcTw+TL+9lh/wBzft//AGa9VS2h/s79xD/zDE8z97/01/8Asqle2/4mP/b8n/LX5/8AVVccRKF/67ESp8v9eZ4v/wAIxeW376aGWD91c/8ALL/x75arzeHr37PN+5l/5Y/8sv8AvmvZfs3+j/8ALX/j1m/2/vMtWJrP/SYf+uttF53m/wD2VV9Z1f8AXUj2ETw3+yprbyfOhl/1s3/LKoptKm+z/wCpl/49YfL/AOBV7qiTfuZv+vmX/wBlqp9mh/ff9u1L63K/9dy4YaOh4o9h/pHnQw/6q6f99/uqtQJYfadOm87/AJa2L/uf44/m/wDsa9ym02H7T/0x+1Xksn9z7vzVn3Ojw/2dN+5i/e2MP/LL/WbpVpxxW39dQjQ/r5Hj/wBm/wBI/wBTL5P26H/ck+9VdIf+JdD/AMsP9Fm8uHzfn+9/s17n/wAI9Z3Oo/6mL91qflf98r/9l/47WZ/wj1lc2376GL/j1f8A2E37mWo+s/oHsPd/rsePvbfZrjzv3v8Ay7fuf4Pur/31T3h/13/bb/UxV67/AMIlZ/aZvOsovO+1W3+pl/6Zf/Y1SfwZZf8APl/yyuf+Wv8AHu+WrWK2/roc8qPP7p5Olt/xLr2H/nlFD/6FR/y8eT/08zfvv+A16q/gnTP30Pky/wDLnF/sf+g/NRN4GsvtEP7mX/W3P7n+D5V/+yqI4mP9ehrKhL7J5Fcp/o3/AD382x/d/wDf37v3qt7If7Rm/wBV/wAhNP8AUy7/ALqr/wCPfNXoV54Dsv7O8mbzZ/Ktrb+7/E275f8AgP8A6FUsPw9sv7Rh8maWD/iZzf8ALL5PlVWrb6zHl/rsRGjyS93+tTb2Tfvpv+Jh/B/y6r/d/wDQtu2h7y9/6ev4/wDlxV//AB6mPbfabj/Uyz/6n/U33/TJV/4DtqaGGb9zN5Mv+tm/5fq4/wCX+uh2S+1/XYrveTfZv9dL53lJ5f8AoNSveTfaf9dL/rf+fH/Z+9UV4k377zodQ/dRJ/y/b6tW1tN9o87ybvyfN/5Yyr/d/vVMt/67Atyl9s/0bzvO8/yon/ffYf8Aa+7Uvnf9Nov9an/MM+f7v/fNTQpN/wBRDzpYn/10q/3qlmSb9zD/AMTX/Ww+Z+9X/aq/6/II+4/67lX7TD/z2tP+W3/Lj/ut/wCy0n7m5t/9dp/k/ZU/11q395f8/wDAqmS5m/c/8hD9753937m3+9T3mm/576h/qk/u7Plb/wAeqpR97+u5EBN8P2mb99p/nfak8z/RW/usq7v9mot8Nzb/AOu0r/VTf6mxZH+Xb/3z/FWhC832iaHztQ/e3SeX+6X+Ff4qrpfzfZ/O87UP9VN/yyX/AMd+WoUf0NebT5foV/tMP77/AJBX/LH/AJZNT/Jsra4/ff2f/rXi/wBU1Wk+2/aP+Xv/AFUP/LJamSa9tv8AltdwfvX/AOXVU+fbS6kr+vwMx7ay+zf6nSvJ+y/6n5tn3qtukP2j/U6V/rU/1O795/31TJnm+z/66Web7Kn+utf9rdWg7zXOow+fNL/x9f8APjVMvXm/ruZj2cNz/wAsdK/1Vz/y1b/a/wBr71TXlhZfZv8AU6V/qoZf9a3+9UqXn+jQ+dNL/qpv+XX+P/O2i5m/8ixW0X/Hj/q/mVv/ALH/AIFTlv8A13Bcv9eoOllc6j/zD/8Aj+f/AJem/u7fm/u//s1Ufybm3hmm+yed9l/5/t/8X/oVaaeT9o/13/L88v76x/4D/u1Ud4bm2/cfZf8Ajxf/AJcf9r/dpw6f11JUZWj/AF0LHkw3Nz/qbXzvNh/5ev8AZWiG2h/542vnRSzf8v38f97/AGaH/wBJuZv30X+th/5df4Nq0QzQ/wDPa08799/y6/8AoTVC/r7in/X3EVzbf6N/x5RT/uof339pt9/+9Vh4f9d+58+H7U//AC/f7P8AtVFvh+zf8uv+qh/11qyVYeb7Tc+dD9k/4+n/AOXX/Zp9P67BLqVPs32nTv8Ajy8//Rnl8n7d/wBNasfY/wDXeTZeR+9tvM/075JHZfu//ZVX3/8AEu/cf2f/AMeLy/6r/ab/AMe+7Vh4Yf30P/Ev8n7VD/yyZP4W/wC+v4qJdPn+hny++S21nN/qYYbv/j6vP3P2r/WfKv8AFu2/eqrNZzXNv5P+l/urVP8Al6/6at/8TT/3P2iH/kH/AOtvP3PlfPJ8tQzW0Nto3k/8S/8A49U/vf8APX/0H71ax/X9RuPu/cXZraa2ufJ/0vyftSfuftW/zPlos7ab/p6/1U3/AC1V/LpqWcP2n/U6fP8A6Un95E+61FhDDbW3k/6L5MUU3/LVv71T1XyFGP8AXyB0nubab/j6879z/wAtVq1bJNc/ufJ1DzvtT/8ALVX/AIarzeTbf9A//W20X+tbZT7byftH/MP877VN5f8ApLf3aOn9dhP3L/12H7Lz+zpvOm1D91Y+VJ50u/8A5ar/APFUfvvtHk/8TX/j+tv9dEv8KtVf9z/Z00P+if8AHin/AC9Nsj3Sr96rCW3/ABMf+PK1877dD/qbpv7rfN/tfw/99U3s/n+hXu3/AK7jrZ5v3P8AyEP3X2z/AJZL+7+797b8397/AL5qLfe21v8A67Vf3trD/df/AJa/w/8Aj3y0WCQ/2dDD5MX+qvP+Xr/eX5aZND/zxh/5dbb/AJev7zVLl+f/ALcEI/a9DQd5rnUf9fd/8fX/ADyX/nky/wB2qSed/Z0P7+7/AOPGb/XRL/eq3CkNtqP7mH/l+f8A5ev9mqkL/wCjed+9877C/wDy9fJ81P7f3GfNr/XYsPeTfaJv313/AK2H/l13/P8A8B+9TIZvs1x53nXc/wC9m/11r/s/xVZdP9Im/wBb/rYfM/0qmWcM32mHyfN/1s0v/H1U9DRx/X9Co9zN9mm/03/lxTy4fsO//lr/ABVbtn/0ib/prqcPmf6Ls/2f/QVpnk/6NN+5l/48U8z/AEr+8y7dtW0/5CP/AC9/8hhP+Xpf7v8AD/n+GoqfA/67D5df67ozN/8Ao8P76KCHyrmX/jx+T7v96n/ubnzv30X/AB623/Lrs/iWnQ+d9m/5iH/Hjc/ufN/3qsuk3+m/8hD/AFVt5f3f9n/7KtZe7f8ArqjOOy/rqMtvJ+0f8sv+P5/+XX/eqpD5P9nf661/49X/AOXVkf8A76rWRJra5/12oTzfanlk+7/daqkN5N9m/wCXuD/QX/10S/xNS6/d+YdF6foOdIftE0P/ABL/APW23/Lq3/j1Ns0h/c/vrX/Wzf8ALJtkfy1adP8AXfvrv/Ww/wDLJabC837n/j6/5ef+WS/3W/hqOha/z/JGekMNzp03/IP/AOQYn/LJv7y/NVi2eH+2pv8AkH/ur62/vf3W3K27/ab/AMdp3nXv2eb99dfurCH/AF0S/wAW2rH77+2f9dL+61NP+XX/AMdqvsff+SK+1zf1ujK0ryfs0MP/ABL/ACfstzL+5lbfH8rf/E1b2WX2ab/j0/49Yf8Alq395f8A2ai2Sa2/1/8AqYrW8/c/ZV/h3f8AxK1L+5+03v77995Vt/y6/wC63/stKXxP+vtIiMuW0f63GPYQ3Oo/6m1/4/n/AHP2pv7rVFZpDbW/7mGL91Yzf8vX/stW7Cb/AImMP77/AJic0X/Hr/B81MS8/wBG/wCWX/Hi/l/6L/31VS+L7vzYR2iCJD9pm/c/8tbb/l+/jotrb/pj/wAtbn/XX3zyfuqlT/j5m/49J/8ASof+WVNTyftPnf6L/rbn/ll/st/FWa2/rsL44/f+hC6f6P8AuYP+YYkv7m+/2l/9lqxsm/tH/Uy/8hOGL/j+/g2ybf8A2Wqszw/Z5of9F/48U/5Zf6z5larUPk/215P/ABL/AN7qcMv+q/1n3t27/vqh/B9/5Iv3ef8Aruhtsk32eH9zd/8AL5L/AK1f7q//ABP3aY9tN9mm/wCQh/x6w/8ALVf3fzVXtnh/s6GaH+z/APj1vJfO+b+797+81cl4w+IWmeG7a9mhh0++/wBBhl8mzuv9Ym5fvVt7P3n6/wDtxj7SMbL+up6Ejzf2j/y9/wDH9/z1X+61UoXm+zwTTf2h/wAes3/LVX/i/wDHq8X0T9oeyuf31l4Zln/0rzf3P+0v3aZ/w0Vpltbww/2Ndwfuni/1v95qldfkPl0/rse5v/y2/wCQh/y7f3afbf8ALGb/AEuD/Spv+WX/AEyrB8MeIYdbt5pvJig/e23/AC9LW9Cn+p/cxed9quZf+Pr/AGW/hrCMteX+thyjt8/0M95pv7G8n/S/3Vj/AMtrX/pqtXbyb/SZvJml/wCP6z/5dVf+GRf/AEKq8yTf2d5Pk+R/oP8Az9b/APlqtacKfabib/W+d/adt+5+1f3d397/AGquctH/AF2JX8X+v5jPmf7Tb/67yP3t/wD8uuzy/wB1t/hqG5m/4k376b/mGQxf8ev96Vas6ak1zp0M3ky/6q/lj/0r5Pur/F/D8tJc2039nTfubv8A48bb/lr/ANNV/wDZauXuS/r+YcfhJrl/9I/10X7q6h/5ddn/ACyqj50P9nQzeda+d9luf9da/wC0tbB877RN/wAhD/j/AE/u/wB1t1UrNJvs0EP+lf8AHrN/d/vVEY7fIxe3y/QidP8ARpvO+y+T5Vt/yy/2qsb4ftEH/Hp/x9P/ALH/ACyX5aHT/Xf8ff8Ay7f66Jaltkm/c+d9r/dXU0v+qX/nlUy2/r+U3KSf8e8M3+iwf6C/+/8A635v+BUX9tDc+f8A8ev+tsPM/et/DFub/dqV7n/iXed+9/dWP/Pr/el/+yqxczf9Nv8Al+s4v+PX/pkzfdoUt/n/AO2jfxfNf+lEL20NzqMM3+i/8f155f8ApTfxKrf8B+XbUHkw/Z4f3MX/ACDP+fn5Pmlb7v8A31V2F/8ASbKafyv9beeZ/ov+ylRXPk/2d++mi/48Ui877L/03ojHklH1/wDbiZbfcMvEh+0w/wChf8vVtF+5vv4/KqW2/wCWM3ky/wDL5L/x9f7X96pprmG5uPO/0X/j+h/5Zf8ATKoYfJ+zedD9k/5efL/dNs+9Sey/roR0f9dENmtv9H/1Ms/m2MP/AC/f7X+9V2azm/tmH/kIf8hP/ljdfJ91fvf7NZ9zD9pt/wDmH/8AHrbf3v8AarQufJ/tGH/j0nh+3P5n73+Dyl+9Uvp6P/0lDly6/wBdUVIYZrbyZpvtXnfYZopP7n+tfb/6FReQzW1tqf8AyEP3trYRfw/7H/sy1Ve2h/s6H/j1/wCPGb/lr/03qXVfJ/1P7r919gi/c3TJ/wAsm+83+6tNfHzev6A+WH3r/wBKNNLmb+2YfJ+1/wDIYuf9TEuzeu3/AD/31WZZ+d9mh/fXX/IMfzP9FX+9J/3z81WEeH+2rL/Vf8hO88v/AEr/AGUql/y7/wDLWD/iT+V/x9fJ/r2qY++lH+t2VHm5v6/lZdm/4+b399L/AK22/wCXX/ZX/wCxqXzv9J/czfuftVz/AMuu+i8tpvtH/LX/AI+rb/l6X93+6/8AHqekM/8AaMP7m787/TP+Wv8An5alR92Pp/7aZx6/12M/zv8AR5v30Xk/2Yn+utfnq2l5D/aM3/Hp/wAhOH/l1bf/AA0x/O+zTf8AH1/x4w/79W5nm/tqD/j7/wCQn/s/wqtard+n6IfwP5/qZ9n5P7nyf7P/AOPW/wD+WX/XT7v93+KoZvJubfU/3On/APIMs/L+9/eRv/Zf/Qa04f8ARvJmm+1+d9luf9TEv951/wDZqZeJ/wAS69/1v/HjZ/8ALJf7q/8Aj3+zUy/if1/Milt81+bJraGytvEU0Pk2v73XXl/1rf8AAv8A0L/x6s+wtof7Oh8mHT/+PG5/c+b/AL33fm+7Wrv/AOKi/wBdL+912b/l1+T7y/NWej/abb/XRf8AIMm/5df7zPRD3oP5fm0Z0/s/19kf9mg/02HyYv8Al28z/Sm/i2/7VS2dt/pH+p/5fpv332rZ/C38NMeaH7Re/wCq87/Q/wDl1/2VqaF4f7Rh/wBVP5t9c/8ALJv4d3/j1RH9P/bS5b/f+hWS2+zad5P73/kGf8/W/wCTctXkeb+0Zv8Aj7/4+rOL/j6/2v7tUkhh/s6b9zaQf8SxP71Wk8n+2Zv+Qf8AutTh/vfw0pctv68iv6/EbpqTf6F/x9f8vn/LXf8Awt/3zVSbzv7Gm/4+v+QZD+++V/vTxtT9NSG28mH/AEWebyrz/lr/ALLLULp/o17+5i8n7Dbf8vX+0jVpL+J8/wD24yo/wv68zWheb+2Zv+Pr/kMJ/wB8fN92qVnD/wAS6GHzruD/AEW8/wCXVXT5t1Xbb/kNTQ/6/wD4nr/vvtX93+H/AID92qNt51zbQ+d/y1sbnzJobpf4t3/jtSt/u/Un3eWPp/7aia5f/Rpv9b/qrb/ll/tL/wB9VKj/AGm5/wBd/wAvz/8ALr/stQ8P+u/1v7qKzi/1v+7/AOPVKiTf2j/y9f8AH1N/y1/g2tUvb+v5TSUtfv8AzRmvND/Z3+ui/wCPGb/l1b+8v+zViZ/9Jm/fWv8ArbP/AJZN/nbTE8/+zv8Al68n+zP9n7+5aup539ozf8fX/H9bf67/AGf7tXP4f68i1v8A13KVs/2m3hm/0WD/AEq8/wBjy/3VV5raH+xv+XSf/iWQ+ZDD/wBd1+9/3zWhZvN9mhmm83/l8/5ZL/db/wCxrPuf+Qdew/8APLTLaL/j1/6axN/7NRGPv/P/ANuOeMuaL87fkzQRIf7RvYfItP8AkJ2cX7mVkT5Vbb/n/eplsn2nTv3PledLFeS/63/ZqxbQ/wDExm/1X/IYT/ll/stVKz/49oYZvKg8q1vP+WX+9/8AE1Eeny/Jmz+H5f8AtqB0/wBHmh8n/VWttF/x9f8ATX/arQm877R/qZfJ+3f8/X/TKqiJD++h/wBF/wCPW2/5Zf6z5lapoXh/tH/l1/4/pv8Ax2Jq06P+vsopS5k/n+aGWaTf2LD+5uv+PGb/AJa7/wCKpbl5rbzv+Pr/AFtnF/D/ALVVf3P9i/8ALKf/AEF/3Pm/7S1bRP8ASP8AUxf8fVt/y1/3qj4b/P8ANB2E87/U/vruf/SryXzvKX+GL+Farzf8g7/lr/yDE/feV/033LRbW3+p/wCe3+mf8tf4/Kb+GiZPtOnTf62CH+x4f+Xr+9LVfaj6r/0pkR99P5fky3++/tGaHz/9Vqdn/rrX/Zb5f9qqmz/Rv+uX2z/ll/s/MtacPnf2jN50Mv7rWIf+XpX/AIf/AEL5qqab/wAg6H/j6/1V5L53y/xbqalqvl+TD7Py/RETvD9n/wCWX/Hrbf8ALJv4mqwj/abn/X2n/H9/zyb/AJ5Uf+BX/HrbRf8Ajy1Kj/6T/wAtf+Pp/M/dfJ8qtUR+1/XRG3NHWXr+hjpDD9m/5df+PGb/ANC+b5avOkP/ADxtP+XP/Uysn/oVQ20039jQ/wCt8n7C/wDrov8AarQf/j5/f/8APW2/5ZVpP+vvRHLrH+upXT/pjDF532q5/wBTdf3Yqqun2bRpv3P/ADDPN/4+v+mq/wDjvytV2GH7Nbwf6rzvNvP+WX+y1V3T/iXTw/6L539jw/8ALL+9Kv8A8U1V9r+v5jSPwP5fkW5km/tGb9zdf8hO2/5ev7sX3v8A0Kq6JNc20P76X/j1vPL/AHu9Pm3bflq3Z/8AIRm/49f+QwkX/fKt/n/gNZ1h/wAg6y/49P8Aj1uf9TupR2Xy/IwlG7j/AHl+iJX/AOPb/lr/AKq2/wC+9y1Zhm+03Pnf6X/x/v8A66L+6tQv/wAtv3MX+qtov9b/ALtTQv8A6R/29Tf8vX93dRHaX9dgcve+/wDNFRH+06d/y1/48X/5ZL/E1W5v9J1H/rldW3/LL+7UKed/Z3/bj/z1/wBr+Kpn87+0f+Wv7q+h/wCWv+zVPr/XYvp/Xcitv+XL/Vf628/5Zf7LVWfyf7Om/wBV/wAeMP8Ayy/2lq9Yf8sfJ83/AJef/Zlqvc/8g69/fS/8ett/yyV/k+WlH4vn/wC3FQ+GJY2f8TH/AJZf8hP/ANl+WqOyG2t4f+PX/j1uf+Wrf+O1pu//ABMf+Ws//Ezf/llv/hrP2f8AEu/7cZv9dF/tN/8AZUqXX5B0/rsWLmH/AF3/AFytv+WtCQzfaIP+vqb9z9q/2afM/wDpE3+q/wBbbUR9P+WX+tmpf1+BT6fP9CHyf9Hm/wBb/wAeqf8ALX/a/wDQqtn/AI+P+Wv/AB9J/wCg1SeH/Rv+WX/HrD5f/fVaGyH7T/yy/wCP7/a/u0VJe6/n+gfa/ruUbb/j3hhh+1/6q5/u/wB5qHhm+zTfvv8Al1s/L/dL/dp6J/qZv+nV/wDlr/01of8A5bQ/9e0X+t/2f/saJS1/rug5fhHu839o/uf+f6b/AJZf7K7f/HarokP9nQ+d5X/Hi8X+q/1nzNVp/wDSbiH9zL/rbn9z5v8AHtWq/wDzDv8Alr/x4/8AoTVXRfL8yI/19xM6f6T/AMsv3V1D/e/u7ahf/Sbf/XRfvfO8z+5V5/8Aj48n97/x9Q/+OrVTf/yx/e/vfO/5ZVK6f10NH8Mv66EUyf6P/qYv9VD/AKmrFsn+kQ/uf+Xp/wDlrs/hodP/AGj/AMsqN/2m5/18X/H1N/yy/wBmn/X4Gcv6/ApTf8g7/t1/5Yy/9NVq7DD9muf+Wv8Ax/W3/LX/AGaqOn+j/wDLL/jxSL/x6rrp/wATH/ll/wAfyf3v7u2lKXuv5/oarf8AruUrBP8AU/8AH1/qrmX/AG/4vm3f3vu09/8Aj3/5a+T9mh/5ZL/E1Fn/AKTb2X+q/wBVc/7FE1t/6Kh/5a1o/wCX+tzPl91EqJ/pH/b8/wDyy/2arv5P2byf3X/Hq/8Ayy/2qt7P9J8mHzf+Pqb/AJa1Xf8A1H/br/7NUotS92P9dA/5ef8At6T/AJZN/dqHZDc+TD+68jypv/QqvOn+k/8ALX/j6T+7/dqvs/0f/t1m/wDQqcf6+4jl1f8AXQrzJ/rpvJi/1Vt/y1/3fm+anPD9p1GH/nt9qufLm835I/3X+f8Avmptn/kX7NF/qv7tOd/+eP8Az1uf+WX+zQ/6+4rv/XYq23/IO/7cf+ev/TX/AOyqwif6TN/rf+PqH/0FqY6f6N/yy/48U/5Zf3palRP9J/7ek/8AQajm3+f6Gj+L+u5Xs3/0aH/W/wCqmom/9G/ZqIYf9G/7ZTf+hU/yf/RsP/LWn1/ruZxCH/tr/rZv+WVUv+Xab/Ved9lSL99F8n3qtf8A26X/AFtD/wDHt/y1/e2sNNf195QP5P2n/t+T/wBBqrN/x7/8sv8Aj1m/9C/2a0G/4+T/AK3/AI+n/wDQaqP/AMg7/txf/wAeaoj/AJFf1+BE8P2n/nl+6ltv/QasI/8A6Nuf+Wv/ANjTpv8Aj5/7awxf6r/ZaooU+zf+TNOUv6+Ql9oidP8AXf8AXrD/AMtf9qrHkzfaP+Wv/H1/7LULvD+//wCuUP8A6FUyJ/pP/XW6f/0Gs3/X3FykVN/+jf8ALXzvsv8A7NVh/wDj5/7ek/5Zf7K1X+zf6N/26p/y1/2qsOn+kQ/9fX/PX+6tWR/X4lRH/wBG/wC2VzL/ALf3modP+uX/AC5/8sqfs/0b/t1fy/8AvqpXT7Tcf9tbaL/vn5qJfa/rqUun9dSvbP8A8TGH/r6ufM/75/8AiqqpbfZrb/ll/wAesP8A6F81XbbzvtP/AC1/5fP+2ny0x/J/8lYf/Qqrov66mfb+ugJ5Ntc/9v3/AD1/2f8AaqLf/wAS7/t1eX/W/wC1Vh3/AOJj/rv+Xp//AB1arzf8g79x5X/Hr/7NU8svyKj/AF9xLs/0ib/rrD/rpf8AZ/hqL/v7+6iuf3Py/wB7+996pd/+k/8ALL/j6/8AQVqunk/Zv+WX/HrN/wBtPmpR+EOYbsm/ff8AXW2/5Zf73/j1E0P+k/8AbW8/5Zf9Mv7tSu/+ph8n/l6tv+WtRW3/ACx/54/6Z/uf5+7Sj/X3EuWnL/XQqOn/ABLpv9V/x4pFH/wJlq66f8TH/ll/x/f+Obai/wCXaf8A1v7q1tv/AGVmqV/+Pj/lrP8A6VN/46tPq/66I1n/AF95nw/6Nb+T/r/9Ff8A9CarGz/iYzf6r/j6h/8AQaP+Xb/t1/4H9+n/APLzN/19J/6D/DTl8TIiROn+jf8AbKaX/wAeoeH/ANG21Mm/49/+3V/++N1Pm/4+P+WX7q6toqxlL+vmUQvZ/wDXXyf9J/8AQWqvcp/o/k/vf3trD/3xu/8A2qsbP+uX72K5/wC+PmomT/Rpv+uVtFH+9/2fmq/gl/XccP8AIH/5DX+ul/4/rmX/AFX/ANj/AA1S+zTf2d/24/8APL/Wfvaup/yEf+ut1ef8tf8AZXb/AOg1FCk39nf9Nvsqf8tfk+aWoXu8v9dRx3/rsPeH7Tc/9crpIv8AVf8ATKs9/wDj2/1MX7q1m/8AQv71aU3/AB8f8tf+P/8A9lrP3zf2LD++/wCXX/Z/vU1/kLm/r5B5P+k/9vUP+f8AdqvCk3+u/df6q5/cwy/7TVov/wAhL/lr/wAfSf8AoNVEf/R/O/55Ws3/AI81KBEo/wBfIhmT/SP/AAAi/wDHasQw/wCkQzf9PV//AMtf9Z+6X/4laPJ/5Y/9PVn/AMsm/wBr/wAdp8P+k+T/AKryf9Pl/wC+V/8AsaqPv/15EOn/ADf1sYU3k/8AUK/1qf8ALJv7vzbf/Hq5zxVr1l4btobyb+yvO/0mKOGbcnmPursHmmtvO/4+/wDWw/8ALqv92vEvjxrdlqWi2Vn50s88V9N5n7rZ/F/7NXp4OMZSi5/1ocWO5uX2VL4pf8A8q0Hxhe/8J3Zede/ufNT/AF0rbNm7/wBBr6ytnsrn/lhp8/73/Xea392vk/xD8KNT0TTv7YstMu/3USSyed9yvePgPqU2peDIZpv9d5r/APLrv/hrlxcuarzw+1/kelho/uZU38UTu9ll9m/5h/8Aqv8An6b+9Wf4kf7Not75P2WD97D++humrjPiF8Xf+Eb+xQ6NNa303zxSQ+V/q33VzXiH4keMv7GvZr3w/FBZfJLJ+6/1ddtOnyVIc55depzwlyf1qP8Ahp4nvbnx3e2c03n+VFN5cM118kb17OkP+jTfubX/AI9Yf+Xr/pqv+f8AgVfOvwN1L+0vHd7eTeVB5tjN/wAst6fdr0jxt8XYdEubKHRodP1zzYk8yGGLZ5bq3/j1ZfxcRU5fhid8Y+zhRjP4rHa+MJv7Nt5pofKg/wBK/wBd9uZ/n27f/Qd1edfCLxbqepeIvEFnezSz2VpFN9nh+1fJGlZPjn4r+IP7Fm+2+GYrGHzf9d5X+rdf4f8AgW6sf9ni5+0+ItZm/deT9lf/AF3z1nXlH6pGf95GOFjKeJnD7Nv0PotE+zfufJ/54+Z/p3+7WP4w8T2XgnTv7S1OGXyftT/6m63/APjtbb/9MJrX975P/LL/AFf3a+f/ANoTxbNc239j/wBmRQQxXT+XefN+8/2a2w0Pa/F/WhOJcqS93+tj1jwr42svH9vNNpkN3/osSeZ511s8v5v4a7DyZvtH+ou/+Pr/AJ+vkr5Q+CfjO90S5ms/7G+3Q3WyKS8/590/2q+hPGfjay8JadNqX/EvvporpP8AQ4ZfnkrljzVJyidFW0Yc39dDqEtv9G/1F35PlTf8vS1YufO/6e/9Vbf666X7+3d/7LXi8Pxym/sX/kU5f+PV/wB9833G/irsPAHxI0z4kadezfYrWxmiltovJml/u/xL/s/LWlR/a/rdFUo88uWPl+Z3s1h9pufJm/tCfzbqb/lqv8P/AO1UW/8A4l0P/H3B/ov/AD1X+9RCkP7n9zaef9qml87zWqKGGH7N5P8Aon/Hj/z1b+GVqdPYt7+7/WjLTvN/aP8Ay9/8fSf3f7tDwzfuf+Pr/VTf3ab+5+0TfubT/j6T/lq392mIn+jf6m0/1U3/AC9f7VR/KZuXuv8AroPmuZrm2/5iEH+p/u1LDN/pHk/6X532p5fJ+X+7UTp/rv8AVfuoof8Al6pn/Lz53kxQfvZv9Tdf7P8ADRHlsZy5v6+Qz7TN9n/5e4P9F/55L/z1/wD2atw+dc3M3nzXf7q+tvL/AHX+y3/xVRfZv9Gm/c/8uvm/8fP+1u3VL/zEf30Pkf8AEzh8v/Tv7sUjVb+F/P8AQ0+2Mhmm+zQzfvZ/+Pn/AJZL/dX/ANmp8yTfZ5v30v8Ax6w/8uqv8m7+H/apj239m2/nf88orz/l6/3ammh/0fyf+mVt/wAvX+0tS/i/r+YpbfcS75v7R/10v/H9/wA+3+zVJH+0/wDLaX/j1f8A5df9qrSJNc6j/qf9bdf8sbqov3/2fyf3vnfZX/5ev9qrjv8AcZ82n9diWZJvtP77/nrD/wAuv/fNCP8A6mbzv9VLN/y6/wCy1TJD/pE3+t/1sP8Ay1qX/j2uf9TL/wAtv+Wv8e1qzf8AX3Dl/N/WyM93/wBG/wCWX/Hin+utf7zL96rdnc/8THzv3UHlamn7n7K38P8A+1THSb7NND5Mv/HrD/y1XZ95au/vv7R/ffav+Qmn/LVf9pqrv6foh9fv/NGLZvD9mh/fRef9lvP+XXZ/e+7/AHfm3f8AfNS3n/bL979m/wCXVv3afLUtnDNc28P/AB9/8eM3/LVdm/5m/wDQqt3Pnfvv+Pv97Fbf+yt/7K1OXx/f+hnHZf11K8KTW2o+d/on/H1N/qbVv/Qqrv5P9nf8un/Hj/zy/wBqtBJpvtEP/H1/x9TVCnnf2dN50N1/x6/88v8AaqI7/wBdxQj/AF8hv7n+0Zpv+Jf/AMfUP/LJqZbJ9pt/+Yf/AMtv7yf3qvXKf6RN++l/4+k/5ZLUMLzfuf8Aj7/1U3/LKkvhfy/Jg5fr+RV/c21vN/x6/wDHtD/7LWhbJDc6z/zD/wDkJ+V/7NVS5877NN/rfJlitvM/df7tXU/0bWfO/e/8hN/+WX+z/wDY05/CvT/200Xufj+aMqz8n7PDN/ov/HjN/wAtW/2vm/8AQlq1Mn+u/wCPX/VW3/LVv96lhh+zadD++/5cX/5df9pqsTTf6799/wAtbb/l1/2Vq5bv5/mhL4o/11YxEh+0/wCpi/4/pv8Alq1V9kP2b/ll532H/nr/ALVXf+XmH995H+lXP/LKq7v/AKP5P/Tin/Lr/tVjHf8AruJe8TTQwf2j5PkxfvbqH/l6/wBlaZbJD9ph/wCuVzL/AMfX+9Urv9muP+WX/H0n/Lr/ALK1FbXMP2iH/VfurW5lj/df7TVS+AfNH4v62GOn+jTwww/621tv+Xr/AL5/9BrQeH/iY/6n9z/afm/8fX93b/6DWfM/+jzf8ev/AB623mfum/8AHas7If7R/wCXX/kJzf8ALJv3nyr/APY0c35f+2j/AJpf1uiGz877ND/rfO+wzf8AL1/e8ynv/wAvn+t/5c/+Wv8ArPlWqiPD9mh877J/x4vL/Fs/1rrVt4Yf33k/Zf3v2b/0Gql8T/rsRGOkfX9Sx5M39owf8fX/AB8zf8tVqunnfZv9Tdf8eP8A7NVj9z/aPnf6L/x9Tf3v87qrukP2aab/AETyfsP/AD1b+81T0/ruWv6+4sO/+keT513/AMfUNO86a58n/j7/ANbN/d/2qbNbf8THzv3X/H9D/wAtf9lah2f6R537r/VTf8tf96ph8K/roJ/CNvPtn2e9/wBb/wAesP8AyyX/AGf/ANmrv77+2pv30v8AyGP+eS/fWqUyf6PN+5/5dbb/AJev+BVd2f8AE5/666m//LWj4/uf/pKBy0fr+qPP/iF48g8AaLpk323/AFtrcxR+dEqJ825f7vy/Nt/8dr5y+G/gmbx/50179r+xWt0kUk0MX+r3f3q9L/afT7T4d8Jw/wCo+/8AufN/vSyf/E12Xhjw3ZfC7wrrM00H7n/RrqTyZf7yruX/AMe3V2VpbU4+v4nLhOVudap9l2/H/gj9E8MeGfhLcQzfbfIsvtzxedd2v/s1YPi34S6N4k8O+d9tuv8Ajxe+j8m1/wBY9ch8dfi1o3i3wZ5NlDd+d9ueX999zZ/e/wB6uy8E/Gzw/qWi6Zpvnah539mJa/8AA/7tZzl7FR/vb/eaQftYzfyX3Hjem3l78JfibpkN7+4h82H9zd//ABNfV/hXXodb06y1KH7L5Mv2mWPyYt/8LfLurxL9p/wTDc22s699il86LyYo5vN/g2rXpvwEeb/hWfhmHzpf+PW5/c/L/Fu/8dqcVSjDkqQ+0v0HhZ+3pSjP4o/qdhvh+zzf8evnf2Yn/LLZ87MtXYXh/tH/AJdP3usQ/wB7+Hd/9jVeZJvs97++uv8Ajxtv+WS/3q0LZ5v7R/fTXX/IdT/lkv8An/ZrB/C/T/21Gi/z/wDSkZVt5P2eGbzrSf8AdXn7n5v7rf8AxNSpbQ/Zpv8Aj1/49Yf+Wrf3lo0pJvs1l503/Ljc+Z/ov+9/D/u7qsTf8vn/AFytv+XX/darqS95/wBfaRnT5uVf11GW3/HxN50NrB/xM3/5a/3Vqun/ACDv3Plf8es3777V/wCy1oQv/wATH/t+f/llWelz9mtv9dF/x4v/AK61/vUR/u+X5sXwcpb+zf6R5MMMX/Lt/wAtafYJ/qf+eP2q8/5ev9miHyf9N/fRf8fVt5f7qiw8n9z/AMev+tuf+WX+y1YdP6/lKcua1vP9CHyZv7F8n97/AMeKf8tf7061Yh/4+f8Al7/5Cdt/y9b/AOF/u1Vuf9J06b/j0/dWKf3v+esbVbheH+0fJm/s/wD5DEP97+FWrR/B9/5RFzfvP6/mIbZ5v7Ohmh83979sl/1v/TJf/HaZMk32fyf9K/48bby/3q/89Vos4YbnRrL9zF+9iv8A/lr/AHotv/AaE8n+zpofJ/1VjbRf63/pqrf98/NVP4vn/wC3EPp8v1L2z/Sf+Xvyftyf3f7rVX3zf2d5M0135P2W5/5ZL/s1YSGH7R/yy/5Cf/PX+7E1V0s/+JdD/wA8fss3/LzUv418i/s/Ie7zf2dN53m/6q2i/wBV/tVKn/Hz++/5/pv+WX/TJaPJm/ffuZf+Xb/l6pkKf6maaGbyftVz5n+lfweVRzf1/wBukd/67HGXPxI8M/Zvsf8AwkFpBN9heL99Fs+fz93/AKCrVy/xj+IWjXPw78QQ6Z4g0+e9/wBGi/c/I8n7qX5V/wBr5q4L9oTw3pmiXPgz7Fpnkfat/wBom8355NzfN/461eu3/wAEPCdz50P/AAj8v/H1ZxSf7jL827/vn/0GtJONPEJer/Iz9l9Zpc0u9vukeJfDrw34f8SeHdGvNT8Z+Rqd1LcyyWk0vzx7f73zfxVleM0svAGo+DIdM8Qf2rDdRP8AaP8ASm/dp5vyq3zfd+9/49Xttn8DfCf7nydMuv3st/L5Pm/wKqMv/Af4f+BVXv8A9nvwZ/Z3/IMuv3VjD/49O3/srf8AjtZX5Pi+1p/5NY6mrSU4+T/4B3v/AAkOjfaP3Op6V/x/Q/8AL1/B5X/oPy1oWGpWdz5PkzafPN/pnmQ+bXhXxv8AhX4Z8E+A9T1LTIbr7bFdQxR/9+v4q634LeDLLTfBmmaxDNL9t1Cxmlk/76X7tZyj7OMP72n4EUqkantP7v8A8jc9Lm8n7N/yy/49baL/AFrbP4v/AB2rd5DDba1D+5i8mXU3l/1v91VamXnk/Z5v+3PzP3X+1Vh0/wCJjZTf6/8A06b/AJdf+mS04bff/wCkkS1v/XVFTyZv3P8AqvJ+wzf8vX/TVt1TX6Tfvv3P/LKz/wCXn/plupjp9m06H/j1/wCPG5/5Zf8ATemX8MP+pm+y/upbD+9/zwajm9/7/wA4m0vct6r/ANKLzw/ZvEUP+t87+07yX/j6/wB1m/4D83/j1VIfO/s6y8mG6/5Bj/8ALX+9Ltp6W0P9o2U3nWn/AB/al5f/AAJY2/z/AL1V08m20WGb91/yDE/5at/z3b7tVHZf19pmMZb/AC/9JLWyb7Te/wDH3B/pVn/d/urU1s839ow+T9r8nzbz9z5S1DeQ/wCkf6mL/j+tvL/e/wDTKnp/x8w/uYv+Xz/l6/2lrOHT0/QcZay/roiL/l2n/wCPr/kGQ/8ALL/aq3N/yEf+Wv8AyE0/5Zf7tVry2/0ab/rxh/5ev87qvXMM39sw/uZf3t9/z1/2VrOXvtej/JGk/dT9f1Rk2z/6nyZvP/0G8/5df4N0n/fNNuX/ANG1P99F/wAethF/x6/6v5Ub/wBl/wDQauzJNc2/+pl/48bn/lr/AHpWWorxJvs037m6/exWEX8P/PJv/ia3fxX/AK+JGMfcaj5r8yx/zMX/AC6f8h2b/ll/H8rf+zNWfbeT/Z0P/Hr539mTf6mL/aatWF5v+Eihh/0v97rF5L/D/Dt/8drP86a206H/AI+vI/sz/nl/01df/iaS2+782h09/wCv5R9ykP2m9/49f9bZ/wCu3f3V+7R9shttRh/fWv8Ax/XP/LX/AHv71UfFvieHw3b6neTTSweVLZ/8uv8As7v+BV8u+M/E/iD4teKtT0fQP38MV1NLHND8nyf/ABNaQp89Pnl7sbf+22MVU55yhT13/Q+oE1LTP7O/11r/AMgxP+Xr5PvVqpfw/wBtTf8AHr/yE4f9Tdf7tfPmj/BCytvDt7Nezah9ti0xP3Pzffb/ANlrjdNv/EHwl8Rf2lNpkt9ZafdJ5nnfJ5j/AN2k6blDmh5/kjr5oxlyyl/Vz6theG2t4f8Alv5VreS/63/e/wDZqiS5/wBH1P8A1v7qxtvM/e/wbUb/ANC3V8qeJPjfqfj+2srPTNG8iaL7T5k0Mrf6nczf+zVreGPh7rOt+DPEGpanrN1BNaWMP2e0mlb95u+Zf+A/e/76pqMebTq//bkzKMeSLlLpb+vxPqqF/wDideT+9/e66/8Ay1X+FW+WqWmzf6PZf8ffk/YbmXzvv/e3ba+Uk8Q+IPhv8RJtS1mfUL7TNP1N/M86Vv8AXfL93/gS19D+APFUPiTw7B5MMUH/ABJ5pfJ83+8zf+y1jOPJJqXkXT/fRjKH9e6dm6f8fn+t/wCXOL/0H/4qpbZP+Jj/AMtf+P6b/ll/stVea2/4/fJ/562f/L1/srVhLb7NqMP7n9z9qvP+Xr+Ol9n5f+2h3+f6FX/mHf67/lx/59f9qpf+Yj/rv+X62/11r/d//aqLZN9n/f8Am+TFpieX+9/vNVp4ZrbWv3P2v/kJp/y1/wBlapfA/n+hPN+ZVh877PZf6rzvKvP+WX+y1V5n/wCJde/8ev8AyDLb/ll/e2//ABVXX879z/rf+Pa5l/c/7zbqr3Kf8hP/AFv7q1sP+WX97Z/8TVL+J/X8yE918i2n/Iam/wBV/wAhj/2X/wDZqjbJ/wAS6H/j0/48bn/lq37v71bGz/ic/wDLXzpdYm/5Zf3VrPh/5Y/vv+YZN+5+zf8ATVvm/wA/3aF/l+qNo/Zj/Xwjfs0P779zF/y7f6mX/dq7Nbf8TGH9z+++1TS/8fX+zTLl/wDXfvov9bZ/8sv9X9371N87/iYw/wCq/wCPq5/5ZVP2fl/7aPv/AF2IUf8A0b9z5v7qx/56/wB5qvbP+JjN/rf+P6H/AJa1nvD/AK7/AFX/AB4p++rQmSH+0f8All/x/J5f/fK0lLf+uiF1/ruVIfO+zQ/63/VXn/sy0XL/AOjTf63/AI8bPy/++lp9s/8Ao0P7mL/j1uf+Wv8AeZqZMn/H7+5/5ZWH/LX+7t/+Jq5fF/X8yI5tvkWP+YzDD+9/5DD/APLL+6u3/vqs+zf/AEaH/lv/AKDN/wAsv+mrVLqWpQ6JqMM3/LH+07n/AJa/7P8A9jXz142/aHhtvJ03TPtX22KxeKT/AKZvuaumnRlyr5fqjm9t70Y/18J9Bu/+kXv76L/l2/5Zf7K7t1WIXg/tH/ll/wAfU0v+qr5Z8E+OfiL42uP9Cvf30t1D5fnRf3V2r/6DXV+JNb+JnhLTobya8inmlupvL8mL+Nvvf8BrCMZSfLH+tDpn7seb+uh7m/k/Z5/9V/x4p/6FVp4f+Jj/AMsv+P5P/Qa+WPDf7RXiD+0fJ1maKD91Da/6r+BW+Zq+ivDHjbTPFtzDNpl59uh/tP8A5Yxf6z91UVJcl4y8/wAkdPLePN/W6NW28n7ND+5i/wBVc/8ALX/ep95D/rv9V/qrby/3v+z/APtUWz/8S7zv+nGb/ll/tNT7xP8Arl/rbP8A5Zf7PzU1/X/gSM1tH1/zLHk/8TH/ALic0v8Arf8AZrP2f6P/AMtf+PH/AJ6/9NWrQ8n/AEj/AJZf8f1zL/qv7y1XRP8AiXfvvK/5Bn/s1XHZf11Zi48z5f62LDp/pM3+t/4+of8A0GmJ/wAfMP8ArfO/ff8ALKh0h+0/6mL/AI+Yf+Wv+zTE/wCPbzv+mVz/AMtaldP66FuXu/12Gzf6Nbf67/llD/yy/wBqrXnf6T/29P8A8sv9mq7/APtK2/5a1YT/AI+f9T/y1ml/75Wn0/rsaR6me/8Ax7/8sv8Ajxf995Xz/wCt/wDiasXLw/aJv30X/H1bRf8AfStTUT/iXeT+9/dWP/sy1aT/AJCM3+t/4/raL/ge2p7/AD/NDjv/AF3KSJD/AK791/y+S/8Ajq0PD/o3/LL/AI9U/wDQqltn/wBGh/65XMv76jZN9nm87/n1h/5Zf3mqpbxJhr7xNs/0j/t6/wDZarx/6j/t1f8A9Cq0j/8AEx86b/n6/wDZaqp/x7f8sv8Aj1f/AJZf7VOP+X6hL4SVEm/ff63/AFsNRQv/AKn/AFv/AC2/+xp2z/rl/rYabD5P7n/Vf8tv/ZqqPw/12M5f1+AXPnfZvOh83/j1SpUh/wCJj/y1/wCP7zf/AB3/AD/3zVJ7n7T50MPlT/urb/lr/q0arr+d/aP/AG/P/wCOr96sXHf5/oa82v8AXcz4f9Gtof8AplYzf8sv9pqsXL/6RN/27f8ALL/Z3UbP9G87yZf+PF/M/e/9Nf8A9qrD+d9o/wCWv+th/wDQf4q17/P8wh/L/W5X/wC/XnebNUWz/R/+WX+qT/0KrDvN9p/8Caheb/Rv+2UP/oVKP9feESZ/+Pn/AJZf8fX/AD1/2ah/5d/+2T/8tf8Aaq3H/wAfH/b0/wD6DVdP+Pb/AJZf8e3/ALNULp8jT+vwHvD/ANdf9bDUKf8APb97/wAvP/fG35qvb/8ASf8At6hqvbeTbadD/wBcrmq6f12ArzJ/o3/brD/461Tzf8fP/bz/AOy1FN5P2ab/AK9YYv8Ax6pnh/4mP/b0/wD6DVS+H+vIcvdl/Xcqfvvs3/bq/wDyy/2mqWZ/9J/13/LWH/ll/BtqLfP9n/5a/wDHr/7NUp/4+P8Alr/x9J/6DSe7JX9feRO8P/TL/VTUH/j3/wCWX+qhp6/6j/tlN/6FTpP+W3/btU/1+Io/ERf3f+vqb/0GonT7Tp3/AG4/+zVYhf8A0mH/AJ4+bN/6DULp/wAS7/ll/wAeqf8AoS1S3X9dWKPw/wBdibZ/pE3/AF/J/wCg7aqb5vs3/bKb/vursz/8Tnyf3X/H9Wb5P2nTvJm/5a2r0l/kD2/rsWHSb/pr/wAu3mfuql/5eB/11mqWZP8ASP8AtrDVfzv+W3/Xas+v9diu5Xl/49/+2Sf+hVNs/wBJ/wC3p/8A0GmPD/qf+2NSD/j4/wCWv+tm/wDQa0CRnTQ/8S7yf3X/AB4+b/31L/6FV13h/tHyf+nqGL/ge3/7GmbP+JdN/wBev/PL+81W3/5CP/XW+T/ll/dWlLr/AF2Ij/X3mfC/+jweT+//AHVz+5/4E1Eyf6N/qf8AllbRf63/AFdTJN/o/wD11tZv+WX+1/8AZUyZP9d/27VMvi/ruXL4fuJU/wCe3/T1N/6Dtql/y7/v/wDn1T/0KrSTQ23k+d5X+tmqq9t/6Kh/9CpxESv/AMfP7n/n6f8A9Bqlvh+zfvv+fV/+WX+1Wk/+jXPk/wDT0/8A6DVL/l3m/wCvFP8Ax5qqn0L+z/XYlf8A4+P+WX/H1D/47FVW2h/9FXP/AKF96tDyf+Jj/wBvyf8AoP8A9lVSH/SbaH/W/wDHrN/483/7NZxF/X4EU3/LaH91/qrP/tp8u7/vr/4miGb/AEmH/VeT5tzL/rf9lf8A4qrEyf6T/wBtbP8A9BqHf9muP3P/AE+S/wCq/wC+mo+L+vITlL8/0Ipk+zW03/XqkX/j1Sun/Ex/5a+f9q/9lpif8e4/65Q/+h1N/wAfNx/29P8A+g1PU2USq8P+j/uf9T9l/wDZqckP+k/9vKeZ/wB80zZD9n/5Zf8AHqn/AKFVh/8AkI/uf+fr/wBBWrXX5il/X3mf/wAu/wC+m/5dbn/x5vvLT3h+03E3/X1Z/wCu/wCWf+7/AN80XKf8S7/t1f8A9G1b+zf6R/11vof/AEGspdZev5oIx97+u5npcw/uZof+nyX/AIBtp01tD9n/AH3lQfurb/tp/doh/wCQd/y1/e2tzLH/ALn+WWiZ/s3+u/f/APHt5f7r/Z3f+hLR15f63J/4A+H/AEn99/09Tf8AoNZ/k/8AEuh/68U/5a/3mq7/AMvP/PD97c1XT/j3mh/6ZQxf+PVEZf18yIj3h/0iab/p6/8AaVUkh/4l0P8Arf8Aj1f/ANCWrrv/AKT/ANvT/wDoNVPJ/wBG/wC3VP8A0KriOMef3v62LH/MRh/1v/H9D/46rVXtk+023/bjeS/+PN/7NV5/+Pj/AKbfbv8A0FaowpD9m/c/9AyaX/gHmttqqXxR+RVWPu/12MqaH/SP9T/y9J/y/f8ATKvk/wCKl5NbfETU4fOlnsorl/3Pm7/9r71fRHxOmm/4RXU5tMhinvfNSW38m1bfv8rb8v8AtV5V8ItKmufFU02p2UX721fy/wC0Ym/hr0/aezw/N/MefSj7XE8/8v8AkjTvPi14f1LwJNpsNlqHnS2qRR+dL8m9f73+zXOfs9+KtTtvFX9g+dL9i+eXyYfkr3X/AIRvRvs3+p0X/lj/AMsm/vV4L8QrObRPibeXmmaZ/wBMv9EibZ/wHbXLFSnR5F9n/gHTKSjiP8VzB1WK91L4iTeT5s/lXX7z+/8Aer6L8W6V/aXhW9hvYbqeGWWHzP3q/c2tXz/4w8GXuifY9espvt32qJJZIYYvnj+b7sm2ut8Q/FSbxJ4dvbOHw/LYzS7P33zf+PVvze0xXP8AZMZU7Yb2L+Jf8ApfCLSv7E+Kusw2XmwQxWr+XD9zy02/3q4zQfO1Lx5+582fyr9Jf3P99mrq/gJYTf8ACZ3v22H/AFtrc/8AH5u/usv3v4qz/iF4Mm+G/jPTLzzor6yl2XVxDabv4WXatRze9WjA6lzKrQlU+GMf1PdfipoP/CSeHZrO9/tD7FLdfvIZtv8ACv8Ae/3lryr9nWw+zaz4ghh+1furZ/L/ANz5qseOfi1D4t8OzWemaNd2N7LL5sc3mt/wJf8Ax6ov2bLb/iY6z53lfvbX/ltLs/3qirKEcDCH2rr8zHBR/wBqqT8v0Po13m/1P+l/61P+WS15P+0mk3/Cu4fOhl8n7c/+ui/9Br1J7P7Ncf6m0/1sP/L037z5a81+Pemzal4Vh/1X/H1N/wAtd/mf/ErXVhJR5l/XQyxfNb/t7/I4f9nv7bbeHdZmh83zotkv+qpjww+P/jNDDqfm+TL+6/cxfPWP8EPGFl4buL3R72ylnm1CVIo5vN+T/gVdR8WvA2p+CdZm8baNexWMP2nyrfyZd7/N/wCy1z0dqyfxdPwOir/vFN/ZPYLbTf7N8K+TD9r/AHVhN5f+irv2bmr5f8GWf9ifGbRoYZpf+PpP9d9/+9/6DXqdn8e9MufDv2P7Fdz6n9h8qSbzfk87d97/AGlrkvhX4G1PxJ4r0zxJD+/+yXyRSfvdj/d/9B20SlH6nOL63saUub69z/Z/4J9RWdz/AKR/rpf3t1cy/wDHr/sr92okT/iXf66X/j1h/wCXX/aosLb7Ncw/63yfNuf+Xr/x7/x6hIZvs3+pu/8Aj1hi/wCPr/a+Wsafwj5tX8iVHm+0/wDb1/z6/wCzQk3/ABLoYfO/5ZTeZ/ov+1Ur+d9o/wBTdf8AH1/z1/2Wos0m+zQ/8fUH+izf66WtJfZ+QvjXL/Ww1/8ArtF/y7f8utCf8fMP76Lyf33/AC6/7NO8ma5/5Y3f+th/5arT4Um+0Qw+Td+d5tz/AMtV/u1PT+uwp/1+BSf/AJB03kzRf8eqeXN9lb/nqv8A6F92rH/Hzcf8sv8Aj+T/AF1q38KttodJv7Omm8nUP+PWH+7/AM9Vq7Ck39o/67UP+Qmn93+6yt/6FRL4X/XYJfF/XdGYif6ND/x6f6q5/wCWX96nzeR++/49Z/8AUxf6pqsQp9mtof32of8AHrN/d+5822pXhn/ff8ff7r7N5n7r+7Tqdf67Al0/rcak0P8AaMP/AB6/vbp/+WTf3aqf8u3/AC6/8ev/ADyZP4q04fO+0f8AL3532qb/AJZVUeab+zpv+Pr/AI9U/wCWVOO/9dw+zEZND/pH7n7L+9lhpsLw3Pk+T9ln/dTf+zVdf/j5/wCXv/j5T/ll/s0x/wDtr/qpv+XX+DdQvgM5bld/J+zTf8ennS2sMX8X95avP5NtrP8Ay6z/APEzf995tV983+m/8fX7qK2/5df7y/w1dR/+Jj/y1/4/n/5ZUf5f+2ld/n+aMezSH+zrKH/RP+PV/wDlq395quzQw3Pnf6r/AJdv+Xr/AGVaot/+jfuZv+XF/wDl1/6at/n/AIFVh3+zXN7++/5a23/Lr/0yWq6v5/oL4PvGPNB9p/5Zf8fVz/y1aonhh+z/APbj/wA/X+1Vh/8ASfJ/7ef+WX+1UU03/Eu/10X/AB6w/wDLr/tUlt/XciP97yLTp/pP/LL/AI+k/wCWv+zUSQ/6n9z/AMspv+Xr/aqwn/HzN++tP+Pr/n1b+7WfC/8Ao8P76L/j1f8A5dW/56/epU+nyFL4SxdQ/wDtt/y9f7O7/wBBqWG2+06jD/rf+P65/wCXr/ZWon8m286H/Rf+Xb/lk392no8Ntcf8uv8Ax/XP/LJv7q//ABNU/s+n/topcvK/67FeGGb+zoYZoZf+PH/n6/6btV1/+uMv+ttv+Wv+ytUt8P8AZ0M3+i/8eP8A7Xb5asfubm4n/wCPX/j6h/vf3Wp9/wCuxpy8k/67kuyb/njL53m3Mv8AraZsmubf/l7/AOPVP+Wv+1USP/o//Lr/AMvP96n/APLvNN5Nr/x6w/8ALVv71TH3F8yeX9C66Xv2n/l7/wCPr/Z/u1UhSb7ND/x9f8es376bb/eqx5P+keT/AKL/AMfX/PVk/h/hqu6f6P8A6m1n/wBFm/c/amf591Zx+yVL4f67BcpN9m/1N3/y7f8AbPctW/Jm/tGHyftX/H9c/wDLJf3b7Vqu8P8A1y/5dv8Al5/2ae6f6R53k/vvtNzL/wAfX/TJauP6f+2mcvdv/XYr/vvs3/LXyf7M/wCeX/TdqsP/AMtv9b/rbaL/AFX/AEyX71Q7P+JdD+5ig/4ln/P1/wBNf8/99VbvIf8ASIf3H/L1bf8AL1/0yb/4mojLf5/obcvLP+u4x3/0mH/W/wCtuZf+PWonuf8ARv8At1h/5df9pqleH/rr5P8ApP8Ay9VE6TfZ/wDlr5P2WH/lr/tVpHf+u5m+vyLcyf6T/rv+X795+6/2Vqvbf6Nbw+d5X+qm/wCWX+s+arGya2uf9TL/AMfX/PX/AGaZDDNc20P7m7/49Zv7v97dWcY+4v67k/Z/rsVLmb/R5ofOi/dRW3/Lr/s/+g1NeQw/2jZf6qD/AImc0v8Aqm+/5S/+PVav/O+zTQ/6V53+jf3f7v8A6FTbzzrnUfJ/0r/j6vP9Tt/hVF/9BZqI/wBf+Al1Phf9dj50/arh/wCKd8MzQ/8ALKKaX/VfJHtlb/4quj+CHjCy8beDJpr37LBNFdW1r5M3z/dXb81eheM/DEPiTw7/AMvc/wDxLH8uH5f4pWXc3/jtfLFhYeM/gVqM039meRZWssMv76JX/h3fNt/2a7akfawU4/FG6/X9Tkofu5zp1Phk7/j/AMA9X/aK8JfafCllDpmmWvnfbppZPskXz7Pl/wDZd1dxomiaNbeFNM8/TNKg8rTIf33/ADzfd/erlfBPx70zW/sU2s6nFBNL9pl/49f733a5LxP+0DPbeTpumTWk/wBqtfssnnRfPG9ZfxlF/wAv+Zouahzxh9pp/hYZ+0z45+za1qeg/wDPXyZf3Mu9Pu1618Fof+LZ+Gf9V532Gb/lr/vV8qvc6n/wmcOsaz/oP71IpJpovkj+X5flr64+G+t6ZqXhXTIbK9tZ5vsM0v7m1/2mqcVzTlCP2Y/5G2GjyUZf3jqLmH/Rr3/VfvbW28v/AEr/AGVrQ2f8Tn/U/wDMY/5+v+BVn37/AOjzf6r/AI9bPy/9FarqXMP9sw+T9ln/AOJxN/yyb76qtcfX5f8AtpUpb/11Rn2b/ZrfzpvN/wCQPN/y9f767atzJN/pvnQy/uvs0Uf73/V/uo2+aq8Lw/Z7P/j0/wCQZN/yyb+KVl/+KqW8SG2uJv8AkH/vfs397/nl96uh/E/67Ga9xR9f1LcLzf2zDD+9/wCPq5/5a1Rhhmtrb/l7/wCPH/Z/vVddIbnUYf3On/8AH9c/8taq+T/o/wDqbXyfsKf8vTf3qIS0/r+ZkR99r+uhb8mb+0Zv+Pr/AI/of7v91aN832mH/j7g/wCPn+7s/ioe2/4mM37m1/4/of8Al6/2VqGGH/jy/wBV5PlXMvnfav8AerJS91/L8macun9eRFN532e9/wBb/wAeNt/yy/651oJc/ada/ff9B1Iv9V/dVv8A2aq8yf6PN/z2+w23/L1/e21Y+x/8TmGbyf3P9sf8/X8bbf4f++qiey9P/bUVLf5/5GZYXP8AxLrL/rxvJf8Aj1/2W/ip83/L7503/LKz/wCXX/rn/wDZVLZwzfZ4f3N3/wAeNz+++1b/AL3mKv8AvVY/fXNxqf8Ax9/uorP/ANkb/wBmraXxP+vtIwjHb+urFs3/ANJ8n91/yE5v+XVv7rVUtv8AkHQ+d9l/5Bk3/LL/AGq0P31tqP8Ay9+R9um/5arsqG2Sb7N+5+1/8gx/7v8AepL4n8vzKjHSJE//AB8zQ+da/wDH1bf8smpqJZf9MvO828/3/wDVNV10m/tGb99d/vbq2/5ZVDbP/wBff/L5/wAsv9lqxe3yX5A/hl8/0PnX9pmaC5ufAEMM0X8H7mH/AGm+avSvjlqs2ifDvxBeWU32G9tb+z8uaGX+7u/+yrzf9pPzv+Eq8AQ/9cf+XXZ/47/vV3P7RT/ZvhF4z879/wD8TOHy/Jtdnlv8y7v++Wau+Uf9qp/4f8jjo1OfC/8Ab0vwlE858VeMNT034EeANSsr2WCa6luYpP3v97arf+grXQfEvxDqeieIvAFnDe+RDqtjbfaIYZf9Z8275v8AgVef/Et/+Mb/AIZ/89pZX/c+V/tN83+f71dB8Y0/4uJ8LYfPi/48bPzIfK/1f3f/AIquP41f+7J/+THTCX732cv+flvlZne/tOf6N8M9Z/c/63U0/wCWu/y/laup+Fdt/wAWy8Mw/vf+QPN/y1/2q5T9plPs3wq1r/j1/e6wkUnk/J/u12Hw08n/AIVl4fh/0X/kDv8A7/8AD81RX92FBeo8JDmhW+X/AKSdhND/AK79zd/8uf8Ay1V/4ql/fY/5ev8Aj6uf7v8Azypj20P2j/l1/wCXbzP3rJ/FRCkNz5M0P2X97Lc/6mX/AKZVMZe7/X8pbjv/AF2Ktz539jTf8ffnfYf9d8v7z9+v+f8AgVWLnzv7R/5e/wDj+sIv9Uv8MT1Dcww/2LN53lf8eKf8vX/TdKt7P+JjND5P/MTs4pPJuv8AZf8A+xqm7KcvX/20OX3+WX9e8V0T/R4fOml/1t/++8r+Dyl+aq8z/wDEm/13/MMh/wCXX/pvUtmn2nToJvJl8nyr/wD5ev4Gi/ip94n/ABLpvJ83/jxtv+Wu/wAv9+tXKPK+Xz/9uFHlafoh+pTfabj/AK5X0P8Ay6/9MmpkLw/Z4f30X+quf+WWz+7V10m+0TQ+TdQf8TP/AJ6r/wA8mqukM1zo3/L3/wAe03+u27/4azj8Kj6ELdy/mX6Ir3nk/wBnf66L/VWf/LL+D/4mrD+T/aMP760/4/ppf4v4YlqzcvN9n8n/AErzvKtov/Hqh3zf2jDN50v/AB9XPmfuv+mS0f1/5KaVvcv/AF1RUR4fs/7n7L532F/+WrfxTtuo1JIf3PnfZPJllsPL/e/J/qG+X/x1qLy5+zaN/wAtf+QZ/rprX/putXr9/wDSfJ8799FdWH+utf8AWfKy/wDxVaSly3fn/wDIg5c80vT/ANKKmz/SYZvJi877df8A+pl/2Vpkyf8AEu87/qGf8/X96dqmSaa5tvO86L/j6v8A/l1/j2rUN5cw22ned51r/wAeMP8Ayy/vXX/2VTy2t6/+3GNPr6I4L9pD/Rvhl4gm/wCnm28v/St//LCua/Z18B2Wm+HdM17yZftl3a3P76GX/WJXVftCaVNrfw71PTbKGKea7vraL9zE3/PL+7XjXwB8WzaJrN7o979kn/s+1ufL+2Ssif7q/wB2uucefD0rfM5MH7mIrx/m/wDkT6bmtpv7Om/4+/Jlsbb/AJa/PXNfEvwB/wAJbbfY/Jup/tWp/vIf+em1VrpU8nUtO/czWn/HrZy/uZf96rrp9p1GH9zF/wAf03+pl/6ZLWVKpyO/k/8A0lHXWp+6/wCuqPIvhv8ABay8E3P2zybuCaWxuZZP4/8Alr/9jXqF5Z/6NNDNNL5MX2D/AJZLv/1S/wD2VO8n7Np3+o/5hk3l/wClf3p9v/s1TX8P/XX97dabF+5uv+mDf+O/L/47Svztv1/Q2co2jHzX/pRx/wAXfB8Pja2stNmml8mXXbnzPJi/u7a8i/ZdSG21nxz/AM8YrX93D/zzRm+7Xovxv+J3/CE6NDeWU13Yzf2xeWsc33/vL/8AY1wX7KNnqf8AxWepTQy/6XEkvnf89N0ta4iPLhoRqd1b/wAC1ObBfxqko/Bb8bI+ipvJtrmb99F+9urby/3Tf88qld4ftEP+q8n/AEn+9T7n/j4h/wCPv/j+h/2/+WVCJ/qfO+1/6q8/5Zf7Vcv2V6HQtpf12M+5SH7NN/x6/wDHjbf3q0Jkh/tGH/Vf8hP/ANBVar3L/wCjzf63/j1tv+XWr0zzXOo/9vz/APLL+PylpdF8/wD0lBLaX9djOdP9T/qv+PG5/wCWv/TVqbef8e97D5P+t/s2KP8Ae/3l3VLNN9mtv9dF/wAeM3/LL+9LtovE/wBdD+6/e3VhF/qv9lv8/wDAauO7l6/nET+KPqi2j/8AE6h/7Cd5/wAtf7sS1n2yTfZoZv3v/IH/AHf73+9K1Wkmh+0WU032X/j6v5f+ufyx1X/0L+zv+XX91pif3tn+tpKOkf6+0yo+8/u/9JZeeH7Nczf8ff8Arbb/AL720yH/AEm5h/1v/Lz5n/fVSzQ/6R/yy/4+of8Alr/0yqv/AMu0Pk+V/qrn/lr/ALVL+X+ugns/66IimT/R5v8AW/8AHrbf8sv9qre//iYw/wDYTf8A5Zf3VWobm2/4l3k/9Mrb/lr/ALVW/s3/ABMYZv8Ap+eWT97/ANMqfNr9/wCSJ5fef9dUUn/49of+vGb/AJZf9Nf/ANqob+8h/wBN86aLyf8AQP300Xyfdb/P/AqmufOttFm/cy/8gyb/AJa/9Ndtcp8bLybRPhn4svIfNg8r7H/rtr/3fu/99V1Uo+1q8vn+qMcZL2MOftr+J8+/H74lzal4zvdB0b/TvKvppY7u0/2tvmLt/wBna3/j1d18LvgPZ6Jp39pTTRX011piXUn2uL+833a81/Zp8N3ni34mf29qcMvky/aZf3MS/fWL/wCyWvrVIfs2neT+9/48YYv9V/01+9WmIq881CHwxt+Z04el7GhGU/i/4Ax9EsrbUf3MNpB5V1beX/B/DUVzpVlqXk/bYYp/K+0y/wCt/j3VX8T+OdG8N6j5Os6nFYzfbk/czRf7LfNWTpvxU8M3NtD5Os2nnfZbn/0KuWPuJfL8he09t8P9aIxfGfwc0zUtOm+xWVpY3n2FIo5vN/jZq8Ps7/U/gV48stHmvZZ9M0+V7qTyf+Wjsu3/AOJr64f/AEm2/wCWX/Lt/wAsv9qvEv2k/Ddl/wAIHqesQ/Zftsup+VH5MXz/AHfm/wB6uqnH65Gz/rRGdSpKhLmPVfDGq/234VsryHzfOutM83/W/PsaWt+5T/Sf+Wvnfarb/wBBr51/Zj8Tza3bazZzf6nStM+y/wCt/wBpa+i/Jh/tGb/j1/5CdtF+5l/u/wB6vN53rGXxRv8A+2noyjHmjy+oxE/6+/8Aj6vP++FWjZ/xLv8AXS+d9hT/AJZf9NaLP/ljDN/r/wDTP+Wv+zt/9Baj/l2m/wCvWH/lr/tLW0dPv/8AbjkjuvkWHf8A0jyf+n5P+WX+zVd/J+zfvvK/1U3/ACy/2qt75v7R/wCWv/H9/wA9f9mqiJ9p07/lr/x6v/6FTj0+Rp0/rsP2Q/vv30X/AC7Ufuf+mX+tuf8A0GrEyf8AXWf97DFTPJ/1MM3m/wCtuf8AllR0/rsU/wCvwKj/APIP/wCWX/Hqn/oS1YSH/iY/9ctTh/5a/wB2jf8A6P8A9uMP/LL+81Tb/wDiYzQzeV/x/f8APL+Dav8A8VTn8P8AXkP7X9dyjZw/6PD/ANcrn/lr/Hub/wCyp7w/9df9Vbf8taH8j7N/yy/48Zv/AEL/AOxapXT/AK5f8u3/ALLSfxf1/MSuX3R+yb7R/wAtf+Pqaqv7/wAj/lr/AMev/s1XXf8A0j/Uxf62aq+z/R/+WX/Hqn/LX/aqkOP9fcSun+kf8tf+PpP+WX+zVKG5/wBT/wBcrmX/AFX+1VHxVYXtzp00OmTfYdTluv8AXeb/ALNeT3Pgz4jf2NN9i8QRf8es3+u/ubv3la0o/CcteXuSl/WxV/Zv1WbUrjxzeTTf8v0MX/XNNzf+O17w7/6R/wAsv+Pqb/vvbXyF8BNN8Z3Onaz/AMI/NF5MV8n2jzvvyP8Aw1609n8Uv9Cm/wBFn/e3P/fbLtb/AIDt/wDZq4nze0n6v8jul/Bj6L8kepvN/wAS7/ll/wAeP/oUtXZn/wBJ8n91/wAfUP8Ay1/2a8Pv9V+KWm6dezeTa/YorFIv+uaearebXl/jD9pnxN/plnNZWv725/55fPsX5fl/u/dWuxU+bX1/Q5JS5Zf3v+CeofFf40w6J/odl+/milm8yaGX/Wbvl21u/BO51nUtO1O81mbz/N8n7P8Avf8AVpXlHwc+Ev8Awm3/ABPtT82CG6imuv8AVfJ/s7a+n7azh0228n91/wAsYv8AVUq1SM+WNP8ArU6YUvZx974i3D532n/rrLN/6DUWz7Nbf8tf+PX/ANCapLb/ALZf62alP/Hv/wAsv+PVP/Qqzj8X9dyV8A//AJiI/wCvlP8A2WqUM3+j/wDLX/j1m/5Zf7TVdf8A4+P+3r/nr/u1U/49v33/AE6v/wCjW+arh78f67E9P67DJn/78+VbRf6r/Z/+y/8AHamuf+Pgf9dZv/QalmT/ANG23l/8BoRP9T/11m/c/wDAahbf12K7/wBdiv5P+jf8sv8Aj1/9mp6JD9p/7ev/AGWoU/0m3/6Y/ZYfL/4E1WEh/wBI87/p6/55f7NP+YJb/wBdyLZ/o3/bJ/8A0Knon+kf9tYaZC/+jf8ATH7M/wDyy/2ql3/6R/29JUFRK+z/AEiH/t5/z/6FQ7/6N/26w1FbP/o8M03lf8tvM/3Pmp0yf6PN/wBcoarr/XciJZeH/ic/8tf+P5//AEGqj/6Nb+T/ANOr/wDoX/2VWP8AmI/9vVz/AMtf9lai2fZrf/t1/wCev+1UxHH+vuHI/wDpE3/XWH/0GonT/ptF5PlTf8sqsL/x8f8ALX/j6T/0Gq83/Hv/ANNvKeol9n+uhUvhGHr/AMsv+WNTQ/8AHzD/ANdZqlb/AOM1U2f+1v8Avin9n+uxDGu/+jf9uyf+PNVhH/0n/uJv++/4DVSb/j3m8n/nlbf/AGX/AI7VvZD9o/7fn/8AQVpy+EpX1/rqUYX/AOJdD/16/wDs1TOn/TH/AJa20X/jtMSH/iXTf6r/AI8f/Zv/AEL5qtzJ/pH/AG9Q/wDLX/ZqZfE/67G/L/XzKLw/6jzv+eU1Rf8AXb/nlDVjZ/o3/bKb/lrTLz/Rv9d/0xq1v/XciPL9oH/4+Yf+us3/AKBVV4f+Jd/26pF/49XE3nxm8M6bqP2ObU/30XneZ/v/AMK1b0f4o6NrfnQ2V75/7q2/77/u0OMof15kKUZ8p2r/AOv/AOWX/H0//oNZqP8A6N/zw/0F/wDlr/elrSh/0m5h/wCvqb/ll/s1S2f6P/24+V/3033qiPT5GkY/18iw6f6R/wBcr62/9Bqva9Yf+uVz/wCzVFea3ZW2teTNNFB5t8n+x8ixbqo2GpWVzp0PkTRf8es0v/jzL/49VKPu/wBdiHL+vkazp/o83/bGKiH/AI+f+2s0tORP/RsNRbP/AG5rOP8AX3FPqRN/qP8AtlD/AOhU7Z/pH/LL/j6f/wBBp/k/679z/wAsrb/lrT0T/SP+2s3/AKDR1/rsKJkzP/xLv+WX/Hin/oS1p/8AMR/5Zf8AITT/AMdXd/6E22qU0P8AxLv+utqn/LL/AGv/ALGrTvN/aMP/AE1vn/1P/LTav/xK0+j+f5Ifwy5v63M+2f7TbQw/9OM3l/8AAm2//E1M/wDx8zf9dbaL/wAdqFP+Qd/24v8A+PS1YRP+JjN/19Q/+OqtTLZ/12Db+vMr7P8Alt/18/6mmv8A/Gf/AB5ql3/6P/yy/exTS0TJD9p/8Bqhf195cf7oxf8AX/8AbWb/ANBqrv8A9H8n97/x6w/5arEMP/tb/lrTHT/R/wDtlbRUf1+IR+BB5P8AxMfOm/f/AOnTf8sv4Nq1Sm/5B0/+qg/4ln/jjT1d8n7Nced+9/4+rmX/AMhVFN/yDv8Alr/x6w/+PS1pH44/L8xOPPD+uxX/AH1t/wBBD/Wp/wAsl3/6pmqpCk/2b/mIQf67/l1/1e75qsJZ/wCk+TDZfufNh/5fv4/Kom877P8A6n/ntL/x/f7tdH2I/Iylzcv9dkRTPN/z+3f/ACx/5cV/75ofzrn/AJbXf+tf/l1X+7Q9n/o//HnL/wAsf+X5f733qseTN9ph/cy/61/+X7/Z/wDHarl0/rsE5f19xR2f6P5PnXc/+i/8+K//ABNPhs/9d/rYP9KT/lxWrE1ne/Zv9Tdf6r/n+X+9/e+9VtLa9+0/6nUP9an+uvl3/wDAd1L+b+uxX2v67mP9j/1P7/z/AN1N/wAuP/2NOmtv9G/7ZW0X/Hj/ALv3v/Qf++a00Sa2tv8AU6hB+6m/5eV/+Ko+zTfvv3Oof6q2/wCWq/f/AM7a0W/9eQSjrEzP7Nsra5/10X/H8/8Ay4/7Pzbf/HqittNhttOh8maLyIrH/ljY/wC78vy/7NbcKXv2iH9zqv8Ax/P/AMtV+5/8TtqpCl7c28P7nVf+PVIv9av3N3zVPLDT+upzKXJbl/rQf+5+0f661/1qf8uLf3aJpof+e1r5377/AJdfk/75q75N7++/c6r/AMfSf8tV2fd+WnvDNc/9BX/VTf6nb/3zUxlt/XQ35fd/rsc5Nptl/roP7Pg/dQ/8uP8AHWm/k/uZpv7Pn/ev+5mtWf8Ahq6/nfZv+Yr/AMu3+uiX7/8A7NVhHm/6iv8Ax9P/AKmJfuban+vwHPp/XY5ebR9Mtrf/AFOlQf6D/wA8tn/LX/dq6ltZW1z/AMwrybu6tov9U3/PJq0H+2/Z5v32of8AHr/zyX7nm/Nup9tbTW3/AEEP3V9D5f8Aoq/3WquWPK/n+gc0uf8Ar+Yr23k3NtD/AMg//l8/5Zf6tNtPfyfs/wDzD/8Aj1h/1O7+9V37ZNc28P77UP8Al5l/49V3/wAVRTPN9mm/4+/9VbRR+dY/7W6n8Ev67jj0+QQ+Tc6j/wAun/H1/tfwrVRHh+zzfvrX/j1f/XS7P4q04Zr3+0f+Xv8A4+n/AOXH/Zqvv/4l3+ul/e23lf8AHj/tfxU/6/Ejp/XYc/8Ax8f8w/8A1sMX7mWokeG5/wCfT/l5/wCWrf7VXZppvtPk+dL/AMfUP/Lj/wDY01Lmb/QpvO/5+f8Alx31ETOX9fcVHT/Xf8ek/wDosPl+TdN/eX/4mrCQw22tQ/8AHr/x/P8A6mX+BW/9Bpk3/HvP++i/49YfL/0b/aX7y7aseT9p1mGbzov+Pp/3P2H+9t/8e+Wl29Cpxl/XqjPhtofs8P7m0n/0F/3P2r/aZqvPDDbed+5tYP8Aj2/5fm/ur/s1Utv+QdZfv4p/9B/58f8AaarrvDc3H76aL/Ww/wCutW/hVf8AgNaS+J/11RcYx/r1D7N9puf9TF/rZv8Al6pqQ/8AEu/1P+qtU/5eqd50Nz/z6/625/5dWqv50NzbzfvrTyfssP8Ayyb+9U9CY8poPbf6R/qf+Xr/AJ+v9motn/TGX/VTf8vX+1T7n7F9p/11p/x9f8sYm/u1DC8P2fyf+JfP/or+X+6b+9/6FSj8KB7r+uhN5P8Arv3Ms/mxW0X/AB9f7K/dqVPO+0fuYZf+Pqby/wDSv7qr/wB9fd/8dql+4+zTf8g//W20X+qb+7UqTQ/aYP3On/628l/fbvv+Uu3d/wAC3VUf6/8AAQ7/ANdiKF/9H/5ev+PHzf8AW/8ATVv/AGWrrwzfv/8Aj6/4+raL/j6X/nlWenk/2d/zCp/9B/56t/z13f3v87al8mG5uZv+QV5Mt9DL++lb7nlbf/Zac+v9dh/3f63LcL/Zv+fr919p/feau/ZTJoZvs/777X/qof8Alqv96oraGH+zoZpv7P8AJ8qb/lr/ALv/AHzRsh+zTf8AIP8A+WPl+TK3977tLp8zNf5Gg6Tf2j+5+1/8fT/8tV/u1UeG9+zeT/pX/Hi/775f733amezh/cw/6L/x9P8A8vTf3ar/APMG/wBTF/x6v/qbpv3fzU4/Evl+bHKPu/12JZoZ7m48n/iYf622/wCWSv8Awt/7LRMk32b9z9r/ANbef8sl/wCeW5f/AGaiZP8ASPJhhi/4+rbzP9O/2Wb/ANC20Qw/6n/Qv3P+mfvvtWx4/l+X/vr5qnqv66GNSOj/AK6Iif8A0nTv+XrzvsKf8sl/561d86b7RN++uv8Aj6h/ffZf9lv++qqJbf8AEu8n/nrYwxfubrf/AMtf4qt+T/xMfJ8mXzpb5P8AU3X+yzfd+7Tez/rojo5v6+ZXs5v+JdD+/l87/Sf+XWnu/wDo3/LX/VQxf8ev+1Tkhm/s6DyYZf8AVXP/AC9U/wAmb99/oV3/AMu0X/H0v9773y05S97+u5MfhDzprm486ab/AJen/wCXXZ/D/wCPVX87/R/+3V/+XX/aq7cpNbaj/qbv/j6m/wCWv+r+Wq/kzf2N/wAxD/jxf/lqv/PVfu1PWPqvzMvs/wBdgf8A4+Zv30X+ttv+XX/Zanp5P7n/AFXnebc/6m1b/nlt+992pdl79om8n+0P+PqH/lqu/wC63+1TbZJvs8P/AB9f8vP93+7/AA/7NVLb+uxUvh+/9Cvsh/s7/XWv/Hin/LL/AFf79f8A4mpXeH7T5P8Aon/H1D/yyb+796npDN/Z0/8AyEP+PGH/AJZL/wA9V/u1ae5m/tHyf+Jh+9uU/wCWS/3W/wDZqzjs/n+h0P4+YzUf/R/+XSf/AI+f73+d1DpD9m8n/iX/ALqKHzIfm/vfxU62ea5toYf+Jh/x6zS/8etWP332b/XS/wDLt/y6r/e/2ab9x/MwiRI8P2mH/kH/APH8/wDy1+T/AFVV0SH7N/y6+T9mf/lq3/PWtDfN9p/10v7q6m/11r/0yqo83/El/wC3H/n1/wCmtX0XqvzYuny/Qfcww/67yYv9bbRfubr/AGW+b/0GiZP+Xz9153+ny/8AH1/GsSfN/wChfLVuab/SZvOmi/4+rby/9F+T7rL81VLNIbm3h/021/ey38X/AB6t/wA8vvf8BrOP9f8AgJC99OPk/wAkVJrab+xv9T/zDP8Anr/03/8A2qr+J/BOmeJLmb7bpkV95t1bf6663/IsTfLuq9c+Tc6d/wAuv/Hin+utW/56/e/76q1sh+0zfvtP/wCP6H/lk3/PJqpSlC8vX8omnLHm/r+Y4VPg/wCGba2h87wza/8ALz5kMMv93bUL/Bbwz9n87/hH/wB99lh/5a/3m/3vvV21tNZXNv53/Ev/AOXmX/rn/s07ZD9nm/5B8/7qH/vjdVSl+ZUPiPPfiF8H4fEmnfY7LTJfOlvv3n73+BV+6rfw1414S8T6z8Jdamh1OaWDTJYprW3+6/8AF/Ftr6thtoftE03/ABKv+P5/9Tdf9Mq838f/AA0s/Emiw3nk6fBNa2M0sn71v3nzf7NdlOUa0VTl5fmzjjzU588fn9x3Gj+JP+Ek07zrP+1fJ/0P+6n8Lf8AfX+7W7DNP/aNlN/pX/H9c/3f3n7pf/sq+RfA/i29+G+tQ6Pqfm33m3MMv/H02yNPm/8AZdv3q+ndEv4db0XTNShsvIh828l8n7c38MS/7O7+GuCpRlCXLL+vdNqkrwdSP9bFqFP+JdD/AMff/IH/AOeX/Tdtv/oVW7+ab7T/AMvXk/arOL/j1/1aeVVS5hm/s79zDLB/xLE/5ev+m/8Avf7Vad5bf6RND5N3/wAfVn/y9fx+V81Rzbv1/wDbRuPvfP8A9uBHm+0w/vpYP3tz/wAutV3/AOPeb/prYp/y6/7TVKlnN+5/c3Xk/wCk/wCuuv8Ad/4FRNDN9n/1Oof8esP/AC1X+822rjv/AF/MXT6/IJv+Qj/yy/4/k/5df9lf++qa7w/uf31r/qrn/l1b+81WHSb+0Yf3Oof8hN4v323f/ql+781Qo832eH/j7/49Zpf4f+erVly7fIT95P8AroVLzyf7On/faf8A8etn/wAsm/u1ou8P/CRQw/8AEv8A+Qxc/wB7+HYy/wDAvmpkzzfZ73/kIQf8ef8Ay6/9Mlb/AID/ALtWJnmudaspv9K/5Cd5F/x6/wCyv3V/iX5fvUfH9z/9JNJS918v9aox7byfs8P/ACCv+QZNL/10/fuv/stWLzyf33/Hr/y5/wDLX/ZX/wAdpiedbW0P76XzotH/AOfH/pu/+f8AgVWNSm+zXE376b/j6s/+XH/Wfuv4v++a0e7/AK/lIjH8/wD24IYftOow+d5X/H1ef8vX91qihtv+mMX/ACDE/wCXr+8zfw1K7/6RD/psXnebeeXN9lb+8v8AdqJ3h+z/AOutP+QZD+++wt+8+ZqmHX+vtGb6R9PyZdT/AJCP+p/5fofL/wBK/uqtNs4f9Jh/cyz/ALq8/wCXr/eWh5of7R/12nz/AOnJ5f8Aorfu9qrVeF4ftMM3/Ev/AOPW58ubym2febd/wKs/sr0X5FPb+uyPnz9oqGb/AIWZ4Ah/e/8ALt/y1+f/AIDXcftPwzW3wq8Tf63yf7Y/56/73/2VcP8AtDvD/wALd+HMP/Ev/wBVZ/6mX5Pm/vf3a9b+JfgaHx/p174b+26fY/2hrE0vnebv8vbs/wDHtu5f+BV3TnGOIoyl/L+h51GMp4P3P+fkv/Sonzp8V/8AkiPwth/e/wCq/d/9/W+7/wB8/wDjtdN8Wkm/4Xd4A/1v7q1s/wDf+6rf99V1viT4Of8ACW/DvwZo/wDaenwf2Vpj3X/H1v8AMdWk27f7u5mrV8YfCubW/HejeJPttpBDosVhF5P2nf5nyxt8u3/gX3q5YxtzR/uyXz5kdah+9hL/AKeN/LYqftRP/wAWh1OH/S5/N13/AF3lfJHtZq7v4aXn2b4d6N500v7rQv8An13/AHq88/aueH/hXd75MMX73WJvL866Z/n3Lu2r/wACr0j4e232bwJo37mX/kBJ+5hulqK8eRUY+v8A6UXg5+7W5f5kv/JTqIXm/tG9/ff6q6s/+XWq+m/6Nbw/vov3Utz/AMuv+y38VWYbOb+0ZpvJuv8Aj+h/5ev93/vqmWfnfuf3N3/y+f8ALVdn8VQvh+S/9JKjKMl9/wCSKNy/2nTr39/a/wDIMh8v/Qf+mqbv8/7VW7byf7Rm/fWv/Idh/wCWTfw+Yv8An/gVEyXv2a9/5Cv/ACDLb/UxLv8AvL/498tS2fnf21N/yEPO/wCEi/55L/e+b/gNOXw/L/21E83737//AEpGPYP/AMSWy/faf/x63/8Ae/uyfM3/AHzVuZ7L7PP/AMg/zorW2i/cy/8ATWNv++aZZ3n2bTof313P/wASy8l/49V2fxf8C+9Vj7TN/wATP99L/qrOL/jx/wCuTf8As1Or/Ef9faRVP4FH+upYh/5CP+pi/wCQm/8Ay1b+FWWqSJDbad53+if8es3/AC9VdSb7TqP76b/mJzf8uv8Ad3VQSaG507yYb2Kf/iWP5f8Aorf/ABNOMfefyIpy9xehdeGH7T/qYv8Alz/5ev8Aaotof+mPn/vbz/l6/g8qiH/kI3v+m2s/+nW3+utW/d/7NV9NuYbnyf31r/y+eZ+6bf8Adaoh/l/6STUlz2+f6DPJm/saaHyZfI/sxP8Al63+ZulXdWmltNc6j/qbvzotTs4v9av92T/2XdWTvh/s6aGH+yv3WmJ/y1b+8jf+zVoWcMP9tTQ+Tp//ACGIf+Wv8Cq7f8Bp1ZR5ZS/raJrD4/66SK9hNN/YsN5/xMIP+P8Al/ff8s08r+Kprn/kHTQ/8TD/AI8bb/0atVNNs4f7Fh877J532W88z/Sv70Tfeq6kP+jTQ+T5/wDosMX/AB/f7S/3qctJ/wBfzCpR9z3u3+YOn+k/667n/wCJmn/LLf8A8sq+bfiv8EPtOnWWseGYbv8AtO7lubq8/ueT97dX01YQ/wCkfubL/mJv/wAvX93d/tVj/Y5rnRv9TLP/AMSyb/U3yp97/wAdWunD1OW8PT9UclWNuWcO36HhXwZ+M0NzbzWep3trBNLLbWscPlfwL8vy/wB6voC2uYdSuIZvOi/4+rn/AJZf9Mq+dfjT8IpvCVx/wknh+y/sqy0qKH/Uy7385vu/71bvwQ+LUOt/YtN1O9up9Zi+2SyQwxfJHui/9BrGvS5XzQ+H/gHZGXt6L/m/4Y9gvJobbw7/AK6Lzv7MT/lls/5brXD/ABX+JFl4JttT8m90++mtbqwuvJ+4+zymXav95dzL/wCPVX+JfxXsvCXhSaz/ALTlsb270f8Ad+da70+8u1dy/wDAq8X8DeD/ABB8fvFWmeJNZhl/4R+W+hsZJrP/AMd2/wDfS/N/tV1LloQdSf8AXwmHsaterZf1aRn+GPBOp/Gzxn/ps32HRvNubq387dsk8tdzba+qNH0GHRPCtlZww6fBNFplnFJNDLs+7Ov/ANlUvgnR4dE8K6ZptlDdQWX2W/8ALh+y/wB5W+X/AGa2Ln/SdOmh/wCeVjbfuZrX/pqv/wBlXBzSnPmqb3/9uOpyioOnR20Lbw/6R/qbT/j+T/U3X/TKq8P/ACDof3P/AC63P/L18n8NW/3FtceT50X/AB/f8trVt/3WrO0eb7To0M3+if8AHjN/yyapXT5GKl9ny/Q0Jof9f+5l/wBVbf8AL1/tU/ZN9o86aG7877VN/wAtd/3VqpNNZXPnf8g//W2f/LKX/O2rFskP/Lb+z/8Aj6uZf3O5P+WX+zVdP6/lLcd/67FB0/4k3777V/yDE/u/896v3nnfaf8Al6/4/rCKP91/stVLyf8AiXf6m08n+zE/fQy/3pa0Hh/4mPkw2UX/ACE7bzPJut/8LfMv92qctPv/APbQjH95/X8xClzN+5mh+1fvZdSlj/df7KtUU3/IOn/1v/HjD/y6/wDTWotNf/RoZvJ/5db+X/j62fw/3f8AgNXUtpvs3+pl/wCPG28v97/B5q/+y1pKPLLl8/8A24zp+8n8ia8/5CP+ul/4/k/5df8Apk1UYZvtOnQ/6r/j1uZf31rs/irQhhm/tHyf9L/4/v8Anqv92qVtDe/2d5M32vyfsM3/AKFUdvkafGvkHk/9NrX/AJdv+WTVLC/+k/8ALp/x/XP97+GL5amf/j4/ffav9bbRf6pfv1Xtppv3PnfaoJvNuZf+PX5I/lal0/r+UF1/rsV38n+xpv8Aj187+zP/AEKX/wCKrn/ij4S/4TbwrrOj2U1pBNd31nF53mtsj2qytu/4DXR3M3/Emm/1v72xT/l1b/nr/wCO1ahf/iYzedN/zGIYv+PX+7uX/gVbwnKnecfN/wDpJNWnGr+7l/XvHFfDr4ew+APCllpsP2Se9iiv/wDTIZf9Z8v3v/Qf++a6p0/0abyYf+XW2/5a/wC1upbb/RtOh/fRf8et/wD66L/PzU6Z4f33k/ZP+PW2/wCWTJ/EtRLSVvP/ANuNr+0ik/I+Uv2jbya5+O8Omz+b9ii/5Y+b/rPlrzrWIf7N/szyYZYPtcv7z/vqvpLx/wDAGy8f+O9T16bWYrGaW+8qOGHd+72rXNW37LVlbXMM3/CQRTwxRPdf63/a+7urvqyjOL5ey/JnPgYuDhzn0FZw/wCjf6m787/Q/wC66fdqlreiQ63b2UN7DL5P2q5l/wBUv91tvzfw1sQw/wDLH91+6ltov3Mv/oVeb/GPxh/wgHhX7Z+9sZ/Nuf30N1/q925f9quHAQnzxXl/7aRmMo8rl/XQ80/Zgtv+Jz4//wCmWz/ll/01r6Whf/iY/wCu/wCYnD/yy/jWvlz9jCabUtO8c3n72fzdn77zfn+Zvm/3q+qLb/kIzfubv/kJ/wDAPl/y1c9Z81WpKPf9InoP3YQj/dX6GZZpD9msv9V/x63n+ui/4D96pneH99/qv9VDTrZJv3MP+l/8eM393+9/F/s/N/47Q6fZvO/1v/Lt/wAsl/iWur7T/r7RjDp/XUmheH7T/wAuv/H9N/6DVTyf9H8791/x6/8APX/a/hq7M/8ApMP+t/4+pv8Al1/2aqzQ/wCjf67/AFtin/LL/a/2qin/AF95P2f67Ev/AC8f8sv+PpP+WtP+zf6n/tt/y1odIftH/LL/AI+k8v8AdN/d/wDQqhR4bnyZv9F877LN/wAsv9qojt/XYt/19w90/wBGn/1v+qtv+Wv+7VjZN/aP/LX/AI/pv/QV+X/x6qTpD++/49f+Xb+9Vj9z9ph/1X726uf+Wv8AsrVS/QXNvL+t0VoXm+zQ/wCt/wCPF/8AvvzW/i/z96rb/wDbX/W23/LL/Zqrv/0f/ll+9sf+ev8Ael+9/wCPVYRP9J/54f6TD/y1/wBmtu8vX80X9r+u4b/9T/11uf8AllUNz/x7+T+6/wBUn/LL/aqaGH/U/wCt/wCW3/LWmP532c/63/VQ/wB3+9Wcd/67ghj+T9o/feV/x9P/AMsv9mqGqpD/AGNe/wCq/wCPG5/8era3/wDX1B5t0/8A6DXP+J5vs3hXU/J83zv7Mm/5ZV00P4sI+hy15ctCcvL9Dxr9lSGH/hHfEE0Hlf8AIYT/AF3yf3q9y2f8tv3X/L5L/rf9n+GvEv2VJobbwZqc000UEP8AbCfvvK+Sua+LXxy/tvydH0byp5oornzIfKbfH5ny7m2/7O7/AL6qKFH2lWpOfw8z/I6qtS0IU4fy/og+N/xm+zedo+mQy/6XYpayTQy/3mVv+A/N8v8Au15prHwl1P8A4VnqfirU5ovOiuvK87zfn/u/L/30tep/Bn4Lf6Ne6xrM0sE0sVtLHDNF/rN3zfxfw/drtf2lraHTfhVqcMP2SCGXU/8AU/8AxNd8K8ak/Zw+H/gHHOPsEpz+L/gr/M6P4J2f2b4VaBD+9/5Bn/xVd66f67/W/wCthrj/AIaQw/8ACs9G/cxf8gxPM/e/7Vdb/wAvP+pi/wBan/LX/ZrwcN8B7FX+LL1Df/pH/LX/AJbVF/y7/wDbKH/llT3h+zfvv+mU3/LX/apkyf6P/wAtf+WP+pl311R+L+u5xr+UmdP9I/18UH+lP/yy/wCBVnP/AMe/nfup/wDQf9r/AJ61p/vvtH/LX/Wzf8tf9mq9x/yDpv8AW/8AHj/7MtKP2R8vu/12Bv8Aj4/5Zf8AH1D/AOgt92hE/wBT/wBvP/LWrGz/AEmb/r+Ty/Oi/u1XR/8AR/8AtlN/yyqIy/r5FLYi/wCPb/v1DF/ralhf7Tc/9vT0+5/5b/6r/lj/AMsv/HaZC/8A1y/1r038IP4iKZ/9H/5a/wDHr/7NUv8Ay8/ufN/4+k/9BqLfDbW//LLzvsqf+hVL5P8ApP8Ayy/4+v8A2WpYf1+JXT/j2/7ZTf8ALL+9up8yf+23/oO7/wBCpif8e/7/AP59X/5a/wC196pdk32n/trDVdf67hEihf8A6bf8tbn/ANB/+J20zZ/o/wDyy/1SRf8Aj1WE/wCPj/v9/wBs6im/49v+Wv8Ax6w/8sv7237tP7USIj0/4+f+3r/2Wqn/AC7/APbq/wDy1/2qu/8AMR/1H777U/8Ayy/2arv/AMe3k/8ATr/zy/2qpl8vukzw/wCk/wDbWGqKJ/o/76CX/VTf98bqtzf8fHk/uv8AWp/yy/2aZ/y7+d+6/wBVN/6FWS/r7glHmIkT/Xw/9MrapnSb7T/y1g/0qb/0U1MdIba2/wCWX+thi/z81H/x25l/1v8As/8A7VV8S/rsBXf/AEm2m/1v/Hgn/oVSwp9muf8At6/9lpk3/Hv/ANusMX/j26rb/wDHz/y1/wCPr/2Wp5t/67Gsvi/ruZ7/APHv/wAsvO8p/wD0KuU+MF/NpvgzWZoJvIm8pPLmh/5Z/LXYbJvs3k/9Ov8A7NXL/FHR5vEnhS802DzfOupUi/8AHa6KH8X+u5x4iMuTT+tTwL4IfDSG5tv+Ew8QXtpqv2u1ml+x3f8As/xNurzrVfEM3hvxnD9j/ceVKkvkw/725aPE+q+IPAFx9j/5YxRfZfO/9Cr0D4RfBmy8SadNeane/wCmyyw/+Pf7VdPL7JS9p70pCj784zh8MT1X4RfEX/hJNO0yH97Peyy3Msn/AEzT7taHxF+IumeAPDt7NezS+dLYp9nhh/vtu8v/AHfmX/x6vFfE72Xwl1m91KGaK+/dTRR6d9z/AGdzf7Nec6VYeJvjZ4ih+2zS+TF5MUf9yNPmX5fl+6v+1UxpRpy5qhPt5V7Kmad/4h8c/GzxF51l5vnSy/u/3Wzy9q/wtWn8N/iFe+CdZvdHvf8AXeV9h/65vu+Zf/Qq7LxPrejfArRprOy8qfWYr6b99D/yzRov4f8A7L+822vN/gn8Orzx/wCK9T1j/ljF/pX76Vv4m/vfxN/vfeoq/wAHml7vZGtH+JaPw9T7YTzv/IsP/oNV9n+j/wDbKb/0Krfk/wCk+T+9/wCPpP8Alr/s1U/49rf/AFMv/Hq/l/8ATT5q8qHwr5HZPclT/lv/ANsaif8A0byf9V/y81Ymf/rr+9lhi/fRf7NZ9/N9mtv+uUVzL/qv++furWsY875P62MK8vY0pT9RjvDc280P7r/VW3/LX+9tq3s/0mHzv+f6b/lqv8MW3/0Gvk22+Ius+G/EVleXsMvky3SS+TN87yJ5v+t/h/2q+hfDfi2y1vTrK8mmi/0v7ZdSQw7tmzbtb+HdXrV8tq0Nv60PNoY+FSnKU/d/pG7Mn/Eu/ff8+Kf99+b/APFVbdP+JjND/wBPSf8AoNfM/j/45fadRsodM/cWUVqkUn9+Tbt/u/w/N8te0fDTUptb8K2V5e+bBNdXM1zJ50vz/d+X/wAd21GLwFTDU1Op9o0w2Mjib8v2f8zorZP+JdD++/5df+W3+9Vj/l5/7aw/8sv9mmw/8g7/ALcf/Zvmo/ffaf8AU/8AL0nl/wDfNePL4n8z1I7f13Kkz/6P+5/55TSx/wDfVFz/ANsv9bD/AJWpf+Xf/U/8ur/+hVNsm/tH/lr5PmwxUR/zIf8AX3lGH/ljN/18/wDoO2pkSH7N5P8A0ytv/sahhh/9FTf/ALVPf/lj/wAsPKltv+WX+f4a0W/9dzel8cebyMya5h+0/uf7K/4+of8Al1b+797bTUSyubaH/kFf8tpZPOtW/d/3dtXZnm+0f8xX/j6T/lku/wC7Rvm/5YzXXk+VNL/x6r/6FW62j8jD7P8AXYz3hh/5Y/2L/wAsf+XVv8q1WN9l9p/5gs/71/M+9vq2k17++/fXX/LH/l1X79DzfZrn/l7/ANa//Lqv39tHUiRnzfYvs/8AzCv9V/tf3v8Aeq0iaZ9oh87+yv8AW/8APVqJrmb/AFP+lz/6L/z41Kn23+0f9dL/AMfX/Pj/ALP3auXwv+uwP4v67lVEsv3PnQ6V/qpv+WrbJP8AZ3f5+9Q8Nl/1Cv8AVW3mfvf4/lqw7/8AEu/13/Lq/wDy4/6v5v4almf7Tbf8fv8Az7f8uP8AwL/4mh/F/XdCW6/rqNezg+0w/wDIKn/ezRed9uZP4f7v8VV08n7P++htIP8ARU8z/Sm/vN/49VpJv9Jh/f8A/L1ef8uPyfw/5/4FTU8n+zoZvOi/49U/5cf9r/d/2qlCj0l6fkx8NtDc3HneTp/+tTy/9Ob+7/47VZ4Yfs/+ptP9VN/y9fJv3VbR/wDSP9dF/wAfSfvvsP8A0yqKGaH7N/rov9VN/rrVqhfZ+RpU+EYlt/rvJhi/5Y/6m+/9Cq7DDD9p/wBTF/rZv+Xpv7v+1UT3MP7799aeT+5/5cWqVJoP9TNNa/62b/l1/g21p0/rsT3/AK7EUNtD9n/48ooP9F/ef8TNv3nzfxVYT/kI/wColn/0mGL/AI/v9X8vzVX/AHP2eb/j1n/0VP8Al1/6a1oI9l/aP/MP/wCP5P8AXRf6z+9U82j+f5Ivl1/ruZ9mn+j2X7mX/VXnl/6d/vbvvVb2Tf8ATX/VW0Uf+nf7X92s+2uYbbyZv+JfPN9lml/c2rf7Stt/4DVi5msv9T/xL/8Al2/10Tf7P/fVU/if9dQ5o6f11LX2aa21H/Uy/wDH08sn+nf+y/w1VRJvs3+plg/0X/n6/wBqpUSH7T++/s//AFr/APLJqieGy/1P/Ev/AHVr/tf3q06f13Ml8P8AXY0Nk39o/wDL3/x9J/y/LTPJm/c/ubr/AFU0v/H1/vf521Fvh/tHzv8AiX/urpP7392mQ+T+58mG1/1U3/oTVlH7JcNrf1sWJkvfs3/MQ/1UP/L0v/xX+d1W087+2oYf+Jh/x/Tf8tf87f4qyZraH7NN/wAg/wD1Vt++81v9mraP/wATH/l0nm+1XP77zW/efL/+zR/l/wC2ilLf+uxXtvtttp3/ADEJ/KsUi/1q/wB5vvL/AHfmq9cpN++/5CH+ttv7v92qiQwnTv8AU2v/AB4/89W/56t/49Uvk/6RN/x6/wDH1bf8vTfc8qjvL1/QXwv+u5Yheb9x/wAhD/Wzf6nbTHSa2t/3P9of8esPmedt/vf7tReTD/zxtZ/+PmX/AI+v92iG2/0byfsVp/qof+Xr/O6n0/ruUv8AIvTedbXH/MQ/4+v+eUX92qn2mb7N/wAxD/j1f/lkv/PWpUSH7RD5MMU8Mt0//L1/s1E6Q/Z/9TF532V/+Xr/AKarVKPLy/11I/r8C0/nfvofOu/9bbf8svn+7UUM01tcQ/vrrzvNufL/ANF/1e1V/wDiv/Hqf5P+kzfuf+Xq2/5ef9Z8v/jtEMM32b/lr53+mf8AL1/s/wB5v9laSj/XyCUtfv8AyRXe5/0f/lr+6sYf+XX/AKb/AC/+g1am877T/wAtf3V8n+utf9lqakP+jzf63/j1h/1N1/HuWrGz/iY+d/pX/H9+7/0r+6rbvvf8CqOj/roi3u/66lRJpra2h86aX/j1m/5dal87/X/vv+fb/lx/75qK2/0bToP3N3+6tZv+WtWJoZvs03/H1/y7f8tVrTl5G/67Cj9n+urBP+Pn/Xf8vT/vvs3+zVd3/wBGmh86L97bf8trb/aX/Zq7DD9m/wCgh/rZv+Wq/wB1qr3KTf2d/wAvf/Hqn93+8tTH4v67krb+uw+F4ftP/Lr/AMf1t/y6/wC9/wDFVXheH7NB/qv9VeS/8ev+z91f9ra1aW+b7TN/yEP+P6H+7/dqC2mm/wBC8n7X/qrz+799lb/2ahf19xL+H+vIz3mhufO/faVP/oMP/LrKn/LVW/8AQm3f8Cq6jw/aPJ/4l/8Ax/J/qYm/ut/eoSab7PN/x9/8ett/d/2fu1bRJv7Rh/fXX/H9/wA+q1lLb+v5UUpa/f8AmjPtoYfs8MP/ABL/APVTf3qh8mytvO/5BX72WH+9/wCPVeheb7NDDNNL/wAes3/LqtSpczfaZofOl/dS20X/AB6//E1vLZ/12E+XT+upXh8n7RN+50+D97N/qZW+5tb5f96ovJh/s7yfJtf+PH/nr/tLVqH/AI+PO86X/Wzf8uv+y3zbqi/5dvO8799FYp/y4/7StS6/13F9mP8AXQsJ5P2ib9zF/wAfVt5fk3TVXh8m2079xDF/y+f6m6/2flq6n/Hx/rov+QnD/wAuv+f71VYX/wBH8mee1/49bz999l/1e7d/ndWf2X8vyY5S0Xo/yGOn+jzfuf3P2GH9zDdf6v5lZVqWFP8AiY/6n/mJ/wDP9/dX/wCKomeH7NP/AMev/Hrbf8uv97ZU2z/iY/8AMP8A+P7/AJ9W+/8AN8v+18tV9j+v5UJdfn+hUtkm/s6GGbzfJ+yzeZ5N+3+7u+9VtLab99+5l/5dov8Aj6WqMPkXNv8A8w+f/QZv+WTf+zVb3/6TN/yD/wDljRLd/wBdhRjqv66ksKTfaP8AU3X/AB9Tf6m6/uq1V0Sf7NN/yEPJ+w/89Vf+Jfu0Wzw/ufI/s/8A1s3mfe/utTUSG5tpvO+y+T9hT/lq395aqPxi5dv66MtQ+dc3M3/IQ/4/of8Alqv8O7+7TbN5ra3/ANTqEH7q8/c/L/zyoh8n+0f9Ta/8hOH/AJa/73/xVVNNh/48ofJtf3trc/uftXz723LSjH9PyMY/o/0LbvN9m/5iE/8AoMP/ACyX+KWPb/wKpYXm+0Tw+ddf8fyf8sl/h3VSTzvs837n/l1tv+Xr/ajb/wBCrQtk/wBImh8mX/kJ/u/9K/3v++azfwv+ux0x+J/P9CjDczf2dD5013/x63P/AC6q/l/8CVam3zfvv30v+qtvL86xX+9TLNJvs0P7mXyfsM3/AC9VYe2+0+d+5l/dS23/AC9Vct3/AF2Ijsv66hv/ANJ/13+tvpv+XH5/9V/u/erP2f8AEu/10X/IMf8A11j/ANNV3bt1aEPnf9PX/H1N/wAtVf8AhqvbvN/Z37n+0P8Ajx/56r/Ey/8AstVH3PvX5kR9/wC79DjPiF8LtM8bajNNe6nFY+bLZxf6Ja/wbW/z/wABrY8DaDZ+EvDumaPZTWs8MUt5++vLVkf/AFX3W/2q6uHzvtH/ADEP3V9bf3X/ALy1S01Jv7Osv+Pv/VX/APd/55VMpSrNc32f/kRS9xOMftJ/kiveeT/Yv/MK/wCQYn/LJk/5brV39z9pm/5BX/HzD/e/hVv9qonSb+zpv+Pv/kGW3/Lqv/PVf8/8BrTheb7TN++l/wCP5P8Al1/2W/8AsqwqfC/n/wC2nVH4v6/mMxPJ+zwzf8S+ebyrz+9/s/xbqheGH7PN/wAg/wD1Vt/qZW/vf7VW4U/4l3+ul/49rn/lx/3fu1K832m2m/ff8+3/AC4/7Vac3J9/6kcu/wDXcb9j/wBIh8mHT/8Aj+f/AFN03/PL+9Vd4f8AiXfuYYv+PV/+X5v+etXYbmH9x++i/wCPqb/l1b+7VT7Z/wAS7zv9E/dWL/8ALr/elX/4qnHdeq/NmPNHk+X6D7lP+mP/AC9WEX/H1/rP3Tfxf+zVYTzv7Rh/c/62+vJfOhvvk/1S7f8Ae/8Asar3Pk3P/QP/AOPqzi/1Tf3WWhLmH7NDN/on+tvJf9U38MS/+PVmo+//AF/KKfw/15EX77+zofOhu4P+JZD+++3f9PTrt2/xfeX/AL6rQv8AzvtP/MQ/4+rbzP3q/wDPBqozW0Nzp0Pnf2fP/wASxP3P8G/z9y/e/wCA1YmSH7T/AKm1/e30P/LX/pg3/wATtpylv8//AG00lH3vd7/+3D/31zcQwzw6h5P+mSyTQyr/AHl/2fu1Ueab7NND/wATD/j2tv7v95v/AB6poYf+JdZf6r/VXn+puv4/l/8AHqZc2f8AxLv+PKL/AFVt/wAv3+1/DVR/X/24yl7v4Ghc+d/aMP8Ax9/8f3/Pqv8AzyWqnnTW3kzedL/x6zf8uP8A01b/AGasOn+kQ/8AX8//AC9f9Mqrwwzf2dD+5l/48Zv+Xr/prUOPwfL9SuWPvf19k8A/aK8AeJvEnirRtY0aylvv7PtbPzP3S7N+35fl/vbdtaWj+KvilbajZf8AFM2s/lanc/ufK/1j/Ksi7v8AZZf/AB1q9r1WwmubbyfJuv8Alw/1N0v9373+01O+zT/2jZTeTqH/ACE7/wDc/al/2P8A2Zf/AEKtqsvacvpb/wAlClD2EHCPdv72meGp8RfH9tp0PneDLT/jxf8A5ZN/x7ea38P+y25alm+JHjm287zvA0XnebbeZ+6ZPn2rt/h/iX5tteweTN/Z0Pnf2h/yB/3k3yv/AMvTbf8A0LdV2/hm+0f8xD97fWcX+qX/AJ4f/YtUdX/X8ppP3Zcvn/7cfKvxX1LxZ8SLeaz/AOET+w/6c8v7nd+7/wBn7v3q+jfDEP2bwppkM0On/wDIHhi/i/vfNW6nnW1zZfvrr/W3n/LLe/8A9ktNd5ra387z7v8Ae2MMX/Hr/tNUVfflHm+z/wDJCjy0YuPmn+DRK6Wf9o/6nT/+P5P9dK2/7q/dpsNtD9ph/c2sE32W5/5at/earty//Exh/ff8xNP+XX/ZWqjv/pEP76Lyfstz/wAuHz/61qxXw/cY/wBf+SlS8tof9N/0KL/jxtv+X7/Z/h/4DWmn+k+Iof3Mvk/2xN5n+lf3Wj/9Cqu7w2323/j0/wBVZxf8ev8AsrVtEh/4SuGGb7J/yGLmXzvK/wCubf5/3aqPvL5P/wBJIlL3ny9/1iZlmk37n9zL/wAge5l877V/ell/+JWreyb/AImf7m7/ANVZ/wDL0v8Adj/+JrJS5h/1P/Ev/wCQF5scPzbPmnlVtrVrXiQ/aL3/AJB/+ts/737z90rfLVT/AIv3/nFmsY8qS8//AG4u21tN/bXnf6XBD9uuf9T/AJ21Shhvf300P9of8gz93/301S74f7aspv8ARfJ+1Xkv+tb+8v8AF/eqpND9mtppvJi/5BifuftXyfeal3/r7Ritl/XRmgnnf2jN/wAhD/j+h/5ZL/s0Wz3v7n99dT/8fn/Lquz7rUPD/wATH/Uxf8f0P/L1/srVe2hm+0Qw+TLB/ot5L/x9f7TUoy29F+TNFyxXL/WyK7vN/wATP/W/urG2/wCXH/rn83/fNaFs/wDxUX+u/wBVrv8Az6/J/Ev3v71VXtp/s17+51Cf/QbP/U3X+yv8X8VXUSb+2of+Pv8Ae67N/wAtV/h+X/0FqVb34r0f/pKGvcv6v/0pGLYP9m06yhmvLWf/AIll5/rrH+P5v/ZWqd7mH7Te/vtP/wCPWzi/49m/uo1TW0032azm/wCJhB5umTS/w/u/mk+9/wACanXlzN9ovYf+Jh/y4Rf6pf8Ankv+zWr9+T+f/pSJ+FLl7/qya2eH+0f+YfB/p03+ui/1m3d/FWfD5Nzp376HSvJ/sx/7yfe/9B+7WrbTTf2jDD513+9vrz/llvqkjzW1v/rpf+QYn/Lr/vfepR9x/d+bI+Nr+vsle80qy1K5vYZodKnh+3W0UkM0rbJP+A/dr5n+Lvw31PwlqP8AwmGmXvkTahfTWscOkS7HjTbt2/L/ALNfVT/6NqM377/W30P/AC6/7K1Shtof9Chm+y+T/pkv/Hr/AL38VbU6v2Ps2X5EezlD3vX8kfHvw0+G/iD4o3M2pane/wDIFihl8nUd2+RPNX5V3L9373zV9heFfD2maJczWemWX2GH+3Yf3NpKuz5flbav8O2ov3Ntbzf8g/8A48baKT/Rf721v4f+A1qp5P8AwkX/AC6/8h15f9V/d+X/ANmrlr+/rLt/kz1IVuVcsf61Rn6P539i2X7m6g/0G/lk/wBKXZ827/a/vLV3yZv30Pnah/x62f8AqZV/iZWrPsPJ/c/8ev8AyDLn+9v+9Irf7P8Adqxsh/4mf7m1/wBVZ/8ALVv7qVrLSo/6+0jlo+7aP9bsvWzzf21/rtQ/4/pvMh+V0/i+bd/3zVfzr3+zoP311B/xLJv33lL99mqWzh/4mP8AqYv+Qnc/8vX+9VS2/wCPb9zD/qtM/d/6V/eaojH3vu/NiXwL+uhb86b7RN++l/dXVtF/x6r/AOO0W032nyfJm/5/P+XX/ZapZrb/AImM37mX/j+h/wCXr/Zoh877RD/x9/6q5/5ar/tf3qcvej935Fr4fv8A0KW//iXTfvov+QZD/wAuv+0tW7NIf7Zm/fRed/bCf66L+PdTPJ/0eb9zdf8AHjbf8tV/2asIk3/CRf667/5DD/3fufxf+PVT+H5P8kL7fN6/+lIzNKT/AEey/fWs/wDot5++8pt8n3tvzNU03k/Zpv8AkH/8etnF/F/eWodKmmttOsvO+1/utHm/5dV+5uZV/wDQat/8/v76X979j/5df9lf/iaqXxP1/wDbkZ05bf11YW0MP2j/AJdf+QnN/wAtf9X8rVnwww/2d/qYv+PH/nrs/irYtv8AkIw+dN+++3Tf661qk80P2bzv3X/Hj+8861/vNTj8T+X5lcuiLDp/pE37n/l6h/5eqIf+WM03m/8AL5L/AMfX+y3zU52h/tHyf9F/e3yRf6r/AGaq23k/uf8Aj1/1Vz/e/wBpazWwRlo/66Idcw/6PN+5u4JvsMP/AC1X9583y/8AAqtw/wCk6z+5+1/8h3/nr/s7W/4D81VLlIfs83/Hp/x7W3mfvWqx+5/4SKGbybT/AJDE3777V/q9q/8Aj1NS39H/AOkouXuz5/63RVhm+06dD/x9/vbG5l/h+4zNt3VLcv8A9ff/AC7f8sl/2W+aqUKf6ND5MMUH/Esm/wCXptkf71v++mq1c2032ib/AJ4+bbf8ta0l8X3/AJoa6f11JkSb7RD++/5fpv8Al1rJv7n+zdGmm/55aZ/z6/7VbaJN9oh/1v8Ax9XP/LWuf8Wp9m8Gaz/x9/utH/dzeb8/8VaUvekuby/MxrS5Ic0exw/w0+LUPi3Tr3WNZm0/SoYtYSL99F8mxf7zNXzl8bPHl78UfEU3hvRrKK+htbqb99p377zE3bt3y/w151/wkniDRPDt7o8Pm/Yru682Tzovnr339lrRNGubnzoftX9s/YZpb391/tfL95a0jP6rB/zS/wCD+hfs44ianP4Y/wCSPbfhp4Ds/BPhTyYfsnnS2tn9o86L+Nq7v/j51GH/AI9f+QnN/rpW/hWh/Otrab/rlZ/8sv8APzfdqX/l5hm/6frn/ll/0y/+J3VwQj+X/tqNq1Td/wBbopJ5P2b995X/ACDH/wCXr/V7pW3f5/2atTJ/pM37n/lrbRf8fX+z/wCPVSm8n+xv+WX/ACB/+eX8bStV25eH7T/yy/e3Vt/yy/2WraW7l/W6F8L/AK7h+++0/wCpl/1tz5n72m75vs//AC9/8esP/LX+81D+R/0y/wCXmmP1m/1X/Htbf+hUR2/ruSv8i2/+k3H+uuv+Pr/Z/u1Xf/j3/wCXuf8A0Wb/AJZf7VO2Q/aP+WX/AB9P/wAtf9mmu8P9nf8ATH7K/wDqZf8Aaoh0+X6lS+EluXm/6a/62z/5Zf71RQ/8sfJm8j97ef8ALL/Z/iqwif6T5Pk/8tbb/lrTEh+023/LX979p/5ar/dbdR9r5f8AtpHR/P8AQpO8P9nf67z/APQU/wCWX/TWrWyG5uP+WX7q+T+9/dod5v7Om/1v/HjD/wCPMtTQ+d/aP/LX/j+/2f7tNfA/67FOPLP+u5Rh8n9z/qv9VNL/ABf3qm/cfvv9V/yxpyed/Z3/AG6zf8sv9qjf/pM377/lrD/yy/2aS6/11KjIihh/0n/ll/rZv+WtY/id/wDildT/AHP/ADDP+etbcM3/AFy/1s3/ACyrM8Q2f9peHdTs/wB1/pVikXneU38W3+7W9KXJVjPzRy1o81Llj1R8L+FfiLqem+Hf+EV0yaWCa6vvN/c7f3de2/BP4P8A+p17WYZZ5tQtbny5oZf+A/d/u7vmqZ/2P9G/tH9zqf77zfsv+3/e3Vsab8Cr3TdOh8nxZLB/os3l/vW/dp5v/s3zU61TmbjD4ZfqduH9yz+1/wAA9gtk+zedDD9q/dRWf+3/AArXln7V032b4VXv77z/APiZ/wDPJf8AZqv/AMKl8Wf8sfFkvk/6N/y1b7m392q/N/Ctea/H7wH4m0TwZDeaz4g/tWz+3P5dp/02/vN/wGlh1KDUv62MMR79uf8Am/VH0V4Bf/ihNGh87/mGQ/8ALLf/ABV1aP8A6T/rov8AWp/yy/2a8B8K+GPiN/willND4gighltU8uH5f3cO75V+7XsHgnTfEGm2/wDxUE327U5br95NDt/dpt+WvNpS5YI7qnxv1Nab/j3/AOWX+qm/5Zf7VSzJ/wBcv9bDQ/8Ax7+d+9/49X/9Cp6J/pM376X/AI+of+WVd0vdl/Xc538RDbf9sv8AWzVXm/49pv3MX/Hqn/LX/aWrGz/pt/z8/wDLKm/8u03/AF6w/wDLL/dpR+L+u4o/DEtXP/IR/wC3pP8AlrvqlZ/8sf8AW/8AHq//AC1/3qsO/wDxMf8All/x/P8A8sqrwp/o3/LL/j1f/f8AvVn/AMAP6/Al2Tf9Nf8Alj/6DTdn/Lb/AK7U7Z9puf8Atqn/AKDTXT/pj/z2/wCWtX1/rsVIhR/9H/7ZQ/8ALKrDzfabj/tq/wDyy/urTXT/AEb/AJa/8sf+WtP/AOXj9z5v+tm/9BrOX9fcQUXT/RvJm8r/AI8f/Zqsf8fNz/yy/wCPqH/U/wC7TJv+Pb/lr/x6pF/49Vvf/pH/AG/J/wAslpy/r8C4/F/XcqbP9T/22/5a0PD/AOiof+WtN/5d/J/6dZv/AEJql3/+0Yv9VU/a/ruIEf8A0n/trN/y1qIf8g//AJa/6pP/AEKpYU/9GzVFMn+j/wDLL/VJ/wChVRf2SxM/+kf9tf8A2Wqn/Lv/AK7999lepUT/AEj/AJZf8fT/APoNRbP9H/7df/ZqUYj/AK/Ae6f6T/rv+XqH/llVSH/lj/1yufLq86f6R/qf+XpP+Wv+zVeP/j3/AOWv/HrN/wChUL+vuIkQun+jf8svO+yw/wCu/wBpv4afbP8A9cp/9Km/+xqWZP8A22o3/wDo2an9n+uxc/if9dipN/x7/wCp/wCXX/nrs/iodP8ASP8At6/56/3Vp9z/AMe//THyk/8AQqZM8Ntc/wCui/4+v9d/wGtYilt/Xc8d+KPwrh8SadD9is4vOiimupJv9j/Z+WvN7Dx5e/BPw7NDezf8TmXZdW8PlfJsX/aWvUPiv8ZtG8AeFIfJ8q+vbu1eKOGGX/V/7392vk/w94VvfjH4i/fXvkTXV15X77d/dr0nKMI81Q8lKftPZ0/h/rY0/Dfh7xB8bPGc2pXsPnwy+dded/31/e/2q9V8Z+MNG+Evh290fQP9Omu4rOKSb/bVWb7y/wC0q7vm/irye28W/wDCnPFep6bpl75/lWz2sc1pt/d7tv3a2/hp8K9T+LWtf2lqc3+hRX0MUnnf8tN23dt/4Ctc6qRUpTrfF9k6+WTjGFH4ftEPw08AXvxj8ZzXmp/uLK73/vvK3pvVfm2r/e+6tfYeg6DZaJ4dhs7KGL91YwxRzeV8/wB7+Kvne58Q3nwc8VzWcM3kaNaedFbw/wAe9vl/4E38Ve9eEvEkPiTTv3Pm/urGz8z/AH/4q5a/Nz81Q78PVhKjy09jpkT/AEn/AJ4f6V/7L/FVF/8Atl532X95/wB9VpzXP2nUf+3qb/ll/Aq1Xf8A8g/ZUi/8ermgRLf+uxMv/Hz/ANvSf+g1nXMP+jTQ/wDTrN/6FV7/AJeP+3r/ANlqo/8Ao2nf9uL/APjzU4fEgqe//XkeL/Gn4Yw6lbzXllZeRe2kVta2/wC9/jZWb5q+e7/xDrPhu4/s3z/Imil/1MP99dy7v/Qf4f7tfdN5YQ3Nz/1yvoZZP+Ar/wDZV5lf/B/TNS1mHUvsVr/y8y+T/wA89rbf7vzfer6/L81jCly1v60Pl6+XznVvH4TxX4P/AAZvfEnk6lqcMsEMUsMvk+Vs+ST+L+83y19VWdnDpvkw/wDLHzbn/ll/Av8Ae/2v/iafZ6V/Zv7mGH9z5VhF/rf9Wm2rX/Lx/wBtbn/0CvDx+PqY2fvf1oe/Rw0KMeWBV/5dv+WX/HrD/wAsv7zVK/8Ax8/8sv8Aj6/2v4Vpjp/rv+uUP/oXzVaP/Hz/ANtX/wDQa8mX9fcdn9fiZrpD9m/1P76K1/13/Aqe/wDyEf8At+/56/3Vpnk/6N/26p++8r/aq2P+PqH/AK+X/wDQafcj+vxM9/8Aj3h/69Zv/Ru2raJN/wBsftNt/wB8f521U/5d/wDrlav5f/Apau7If7R8n/p+hi/75i//AGqly3l6m1P3Zf13M3/l48nyfP8A9K/1327/AGf/ALKoXT7T5P8Azx8qb/l6/wB2pv3Ntc/660/4+k/5dW/utVdPJ/5bTaf/AKp/+XVq7ImP2f67Erw/Zv8Alj/zx/5fv7zfLQkP/TGX/Wv/AMv38dH7n/p1/wCWP/Lq1H7n7T/rrXzvNm/5ZNUL+vuJn8P9eQTQzfZ/O+xS/wCqT/l/qaG2m+0f8vf/AB9f8/P/ANlVZ3h/ff8AHr/x6p5f7pv71WHeH7T/AMw//j68qP8AdN/dqpf19yKUve/ruH2b7N5P7i7/ANU/7n7V/tUXMP8Arv3N3/rbaLyftS7Pu/xf9803fD9m8nztP877K/8Ae/vNTpvJ/wCeOnwfvYYv4v7rU3/n+aFD9S3DbTfaP+Yh/wAfV5/y1X+Jt3y/7NRfZr37N/y9wQ/ZU/5ar/epm+G5uP8AmHzw/vpf4v8AZqKG2hubfzv+JfB/osP/AC1b9381Lp/XcI/CaH777TN/yEP3t0n/AC1X/nl/9jULwzfZoP8AkIf6p/8Alqv3N1D+T9p/5df+Pryv9a392ok8n/p0/wCPV/8AUytSh0+X6hKPu/12LH7799/yEP8Alj/d/han75vtH/L1/wAtv7v92mb4ftH+ptP+PqH/AJatT4fJ/wCeNp/y8/8ALX/ZahfD/XYzfT+ugx3m+zTTf8TD/j1h/u/3lq7vm/tH/l6/4/v+eS/u6oTJD9nm87yv+PWH/l6/9Bq1s/4mP/LL/kJ/8/X+z81OMtP67GnX+u6Kln/pOnQ/uLv/AI9bn/lkv3NzVee2m/13nXf/ACx/5ZLWfDD9p07/AJZf8eM3/L1s/i//AGauvD/rv+usP/L1/s//AGVbdX8/zQ1v/Xcf++/1P+l/62b/AJZVDsm+z/vvtX/Hqn/LL/ap/wBm/wDRs3/L1TPs3+jf8tf+PZP+Xr/aqPif9dyFH9Cx5032n/l7/wCPpPM/0Vd/3aiR/wDUzQzS/wDHrN/y6/7VS+T/AKR/y1/4+v8An6/2f4qihtv9G/1MvneU/wDqbr/apxlt8hx2/rsP3/6/zppf+Xb/AJdadv8As376GaX91Lc/8uq/3V/9mqZ4Zrbzv9b/AMu3/L0v92mJ/wAfP/LX/W3P+pl/2d1Z9P67ClH3X8/0KkKf6P8Auf8An1T/AJdfk/1v3asb/wDSZv33+quof+XX+Pa1NSH/AEeb/j6/48bb/l6/6a/LVjyf+Jj/AMvfk/bk/wCWq/f2/dpdX/XRCfxENtcw/Z4f30X+qm/5dWSnzTQ/89ov+WP/AC6/7VMtnm+z/wCpu/O8qb/lrVi887/njdz/APHt/wAtVrSfxf13HGX9fMrw/wDXa1/4+pvL/wBF/wBn+KhHh+zf8uv/AB4/8trX/a+9WhC837j/AI+/3ss393+FWqqiTfZ5v+Pv/j1/2f726h/EEf6+4Yn/AB8+T/ov/H1DF/qmpltND+5/49f9Vc/8sm/u1po832ib/j68n7dD/d+/83/xVUke9+zeT/pXnfZbn/lkv32VqiP+X5Ce6+f5EM3k3PnQ+Tp/k/ZYfL/dN/eX/wBmq88MP9o/67T/APj+/d/e/u/dqF5pv303nXX+qtv3PlL/AHlq27/6R/rpf+P6b/ll/vVEtv67IfR/P80Z9tDDbW8P/Hp/x4zf3ql2Q/vv+PT/AFsP96iHzvs8P766/wCPV/8AlktTO/8ApP8Ay1/1sPmf6LW/f+uwR2IYUhtvJ/49f9bN/wAtW/utUSJ/o/8Ay6/8eqf8tf8AdrQhf/SIf337n99/y61Xmf7Nbf67/l1T/l1qY/F/XchdB8NtD/aPneTaf8hNP3P2pv4ar2f/AB7WX7m1/wCPW5/1N03+181aCP8A8TH/AF3/AC/f8+v+zVS2m/0eH/Ved9mm/wCWX+8tLv8AIy/r8Bnk/wCjTfuYv9VbRR/6V/H8v/fNXkh/4mPnf9Pz/wDL1/d+WqM3/HtN5M1p/wAu3/Lr/sr/AJ/4DV5Hh/tH/l18n7dN/wAsv++al/D8v/bTWPX5/oVEh/0aH9zL/wAeL/8AL18/8VWHtv8ASZv3Mv8ArYf+Xr/dqL9z/Z0M3+if8eL/APLJv4mpzww/aP8AXWv+th/vf3apS3+f6Clt/XcsQ23+kw/8ff8ArZv+Xpaif/j3m/4+/wDj1h/5arTEtof3MP8Aov8Ay8/3v9qonhh+zzTf6L/x6w/8tWo+2NdC7D539o/6m7/5Caf3aihSa2t4YZv7Qn/0W58z7v8Adb/2arCfYv7R/wCXT/j+/wCerVS/c/Z4f9V/x4zf8tf9plqo/wAvoHT+uxLc+d/pv/H3/qrb+7/dT/4mrcLzf2j/AMvX/ITm/u7KqXkMP779zF+9is/+Xr/pktW0/wBJ1Hzv9f8A6dN/y9VH2fl/7aT1l8/0KO+a2t/+Xr/jxf8A5ZL/AHqtzed9on/fS/6228z90v8As1Ud/wDRoYfJ/wCXH/U/av8AaarDp/pE37mX/j+h/c/av7qrUr4n/XYz6x9RYf8Alj++ln/e3P8Ay6/71QvN/o0377/lxh/5df7zLV22T/SYf9bB+9m/5ev96opk/wBd+5u/+PWGL/WrVdf6/mNvgsPh/wCQj/rv3P8Aaaf8uv8AdrPR/wDR4f30XnfZbmX/AFX+/wD/ABNbE3nf2z/y9/8AH9+7/er/AHVqjYJNc+TN5OofvbGb+7/Fu/8A2qldfkQo/wBf9ukVy8P77/j1/wCPW2/5df8Arn83+zV1PJ/tH/l0/wCQm/8Ayy/1fytVd0mtvtv/AB9/6qz/ALv91a00hvf7R/5e/wDkJzS/6pamPw/L/wBtK6uXm/zRhW0MP9nQ+d9lng+wzf3qtbLL7Te/8ev+ttvM+9/s01Ptv2b9zNdf8eL/ALnyl/vNWgj/AOk6n/x9/wDH1beZ/ov+ytaz+J/12M1v/XcqW0MP9ow/8en+tuf+Wrf3Wqo/2K206b/j0/48U/5at/eWtC2m/wCe80v+tuf+XX/eqlN5P2eb99/y4w/8uv8Au1HN739fzEL4V/XRmhDDD/aM37mL/kJw/wDL037z71Z9tbf8Sb/ll/x63/8Ay9f7MlaaTf8AE6/5Zf8AITSL/j1/z/tVRsPJtvJ877L50Vref8svk+bd/wDE0o/C/l+TKcdvn/6SNez/ANHvf+WH+g20X/Hz/tRf53VoW0P2nUZofJlg/wCJn/z9fxruVqpeT/x+/wDHp5P2Wz8v91/sxf8AjtXbaGH+2v8Al0/5Cb/5/wC+qmp8Py/9tQR3fq/0KlnDN/Z0M00Ev/Hrc/6m63pVt0m/ff8AH1/y7f8ALVf71Z9t5P8AZ3+u0/yZbGb+9VqFIftM3/Hp/rbb/lr/ALtXPZ/11RtGW39dSaFJvtEP766n/wBKuf7v/PJvlqujzf2N+5+1/wDIM/2f+eq062T/AFP7m1/4+rn/AFMrf3W+aooYYfs837mKeH7Cn/L1/tLQvi+a/wDSjDl91f10ZoP539ozfvrr/j+s/wDlkv39rVSsEmubeGHzrv8Ae/b/APll/eiq1DbTf2jN/wAt/wDiZw/8vX+992q+mw/6ND+5/c+VeS/8fX+y1Z9/l+o5e/b0f5Iiuf8ASdFm/fS/8eMP/Lr/ANN0arr3P/Ex/wBd/wAxOH/XWv8AdVqrvbf6PN5MN3/yDLP/AJev+mq/LV5EmudZ/wCXv/kJp/y1X+6y1Evgl/XRGy+J/wBfaRn7/tOjQ/6r97a3kv8Ax606ZP8AR/8Al0/1Vt/y6t/ep8Pnf2dDD513B/oN55n3f4qu7Jv+nv8AdRW393+9V9/X9UYRj7y5vL82V0eG5ufO/wBF/wCP5/8Alkyf8sqpP/yBv+YfPN9hf+9/z3Vf/Zq07ZJ/9TNNd/vbqb/XRL/zyaq7+d/Y00P+l/8AHj/zy/6ar92q+FqPmvzY378fl+gXkP8Azx+yf62w/wCWrf3Wqon2L9xNNDaf63Uv9TK2z/VR/wDj1asz/wCk/wCvl/4/rb/XWv8AsyLtqk7w/Z/Omm/5ZalLJ/o3/TLd/wCy0l/X/gJlUlHk+X6IpTJ/xJf9TF/yB0/5ev715/8AZVoPDD9o/wBT/wAxO2/5ev7sDVXvJv8AiTf66Lzv7Mtv+XX+9eL/APFVoP5NzqM3/Hp+61OH/l1b+GJl/wCBUlL3XL1/KJrL36j/AK+0Qun+pm8mX/l8/wCXr/dpr2c39nfvvN/49rb/AJel/vVDZvD9mh/49J/9FvP+WTf7NTXKQ3Nt/wAun+qtv7396spfF8//AG4P+AWLmH/iYw/63/j+/wCeq/8APKoX877NDNNDd/8AHjN/y1X/AJ6/3qmhSH7R/wAuv/H8/wDy1b/nlVR0h/4R3/U2n/Hi/wC+83+9OtVy6Q9V+bI96HNLy/8AbSxqXnf9RDzvNsP7v/PL/LVL++/tmy/4+/3V9efufK/2Yv8Ax371RX6f9cv+Pqw/5ev7sTrTP+PnyZvJ/wCXq/8AMm+3fJH+6T73/j3/AHzRH3mvT/20ylLmU/6/lIrnzv7Gh/fXfnf2Ykv/AB6/wee27/x2rt5N9muJv30v/H1Zxf8AHr/0y3VSvPOtvDv7nzZ4YrGGL9zdf3rpV/8AQWrSvE/0n/l7/wCP62i/1v8A0yamvtfP/wBtNZS5ZuEf694qvN9pubKb/lj5t5L/AMev+7Ve88n+zvO86L/jxtov+PX/AGmqx5P+j/8AL1/y+fvvNX+LbVi5Sb+zv+Xr/j1tv7r/AMTUL3Lev/txaj+hF/zEf332X/kJp/yy/wBlar/uLa4h/wCQfBD9luf9du/56tWlM839owzf6V/x/P8A8sv9XtiWqSed9m/fTXf/AB4zf8sl/wCetEI+7D+u5n9r+v5Svqrw3Nv/AMw/919gi/i2SfLu/wA/7tW/JhtvEVl/x6f8hi8l/wBa3+x/8TTtSf8A0eHzppf+XP8A5df49rVNeTf8TGymh/5ZX1/L/wAev/TJanrGPk//AEkzrr3Jv+9/8izJS2/0f/ll/wAgd4vJ+1f6vdO67t1Xrz/rj/y1s4v+Pr/pkrf/AGNV0ufs2iwzfuv3WmJ/y6/3p2WrV4kP2j/XWv8Ax/Wf/LL/AFn7j/7H/wAdpt6t+v5xZ0csYaef/txMkP8AxObKbyZf+Pq8/wCXqqlyk32b/Uy/8gxP+Wq/3qfvh/c+T9lg/wCPz/lk37v7tQ3KQ/ZvO/0X/jxtv7yfxNVw3X9faZnGXM/u/I07xJv7Rh/4+v8AkJp/y1/2VqqPOzD/AMfX/Hrc/wB3+81S3Pk/2j/yy/4/v+erf88lqpsh+z/8svJ+w3P/AC1/vStWEOhdT4f67A7zf6b/AMff/HrZ/wDLJfubf/sauzPN/wAJFZ/vpYP+JxNL/ql+4qx//FLVe5T/AEab9z/yys4v+Pr/AGasTQ/8TqGaaH9zFfXnmfvf4NqN/wCy1Uve+7/20cvcg5ef6xM1/OtrbzvO/cf2O/8Ay6/9NZd3/stWppv9d++8j97Yf8uv+s/dLVWZP+Jd/qZf+QOn/L1/eupP8/8AAq1bzzrm5m/4+v8Aj6tov9b/ANMvu1qnvL1/OLJiuXTz/wDbiJJvs2ow/vov+Pq8/wCWX+9t/wB6qP7n7N/y6/8AIMT/AJZN/eq3c/8AHxZTf6X/AK2/l/8AQaNk39nf667/AOPGH/lkv96s10/r7RK+P7vyLFyn/Exh/wCPT97fJ/e/urVSG2/1P7m1/wCPW5/5at/ear03/Iah/wBb/wAf3/PL/pktVPOmtreGb/nlY3P/ACy/vS0c2ij6G0usv62K9/bQ/Zppv3X/AB62f+pl/wDHWrQR4f7ah/1X73WJv+Wv91V/9maq94/+u/ff637HF/qv9n/7GrDv/wATGCb9153268/5df8AZX/4mhylKPyf/pJPNHX+uqKkNt/o0P7n/mDv+5+1f9NX/wDiqsXif6R/y1/ey2fl/vf4/Kqknk22iw/vrX91o/8Azyb+Kfb/APY1buUhubmb/j1/4+rP+9/zyrRdZev6Cl7j5fP/ANuLvk/6RDN+9/1tz/y1rPmf7Np3/L1/x4wxfw/3mp6eT+5m/wBF/wBbef8AoVMdIfs//LL/AI9YYv8AW/7VKP2f6+0U+vyLE3nf2j/y9f8AIT/eful/55LUW+b9z/rf+PG5/wCWX+01W9n+kf8ALL/j+/5Yy/6z5arIn2m3/fQ/8uM3/L1/tVSjt8iY8vL/AF2G3k3/AE2l/wCXOL/j1/vVYm/5CMP77yP+Jnc/8uv/AEyplyn+ph/e+d5tn/y1/wBlqfD/AMfME3+l/urq8/5a/wCytZf1/wCSly+F/wBdiijw/wBnf8sv+QY//LL+9K3/ANjVi5hh+0zf6r91dW3/ACy/6Zf/ABNRXMP/ABLpv+Pv91pifufl/il/z/3zVubzv7Rm/wBb/wAf0P8A6Du3Vrzav5/oVze/y/18RXSGG5uYfJ8r/W3P76s/UoYbnTpoZ4Yp4JbWGL/W/wC1/drSf/lj500v+qvP+WVD/wDIO/7ZQ/8ALr/tVUf6/wDAjNx5/dOdfwB4f/tHzv7G0r97ffvP+ArVrSvDemaJb+dZaZawTS2s3+p/5afNW9C8P2jzv+np/wDll/dWqKP/AMS7/ll/x4/88v8AaWtHKWkfQqPw/wBdi95P+u/1v+ts/wDlrTLP/j2h/wBb/rbn/lr/ALO2jZ/pM3+q/wCP62qv9m/0eHyfK/5fPL/4Ev3qxj/X/gISjo/67D9n/Eu/5a/8gxP/AB6WrUzzfaf+Wv8Ax/J/46tVXh/4l03+q/48YfL/AHv+0rf99bqu7P8AiYzf6r/j+/56/wB1aJfC/wCuxT+MpJ/x7fvvN/1Vz/yy/gp0z/6P/rv+fb/llRbJ/o0P/XrN/wAtf9qrGz/SP+Wv/LH/AJa1cvcX9dyoDUf/AEj/ALepv+WX91aoukP9neT50X/Hj/zy/wBpa04f+Pn/AJa/62aqm/8A0f8A5a/urVP/AB6kt/u/MhR+z/Ww9Uh+0/8ALL/j6Sorb/j3hm/df6q5/wDZv/ZatQv/AMTr/lr/AMhP/wBBX/8AaqrbTf6PD53m/wDHrN/yy/2m/wDZdtT0+78iVt/XYY3/AB7zf6r91a23/LX+P5Wq6n/HxN+5/wCX5/8AlrVe5T/XQ/8ATK2/5Zf7NWH/AOPiH/r6m/5Zf7NVL4f67I1+05ev5orp/wAe8P7n/l1/56/7VTOn+k/8tf8Aj6T/AJa/7NM2f6N/yy/49f8A2anun+kf8sv+PpP/AEGn9p/P9BdP67jN/wBmuf8Alr/qpv7v96otn+u/1v8AqoaHh/5bfuv9VN/y1/2qlf8A+Rv+WtV0HENn+k/8tf8Aj6fzP3X+zVJH/wCJd++/58X/AOWX96WtDyf9I/5a/wDH1N/y1/2aqTJ/o/8A24/67zf9qnDp8v1J6/12H3MP+k/9vVt/yy/2a8h/aW0GbxJ4EsrPTLL7dNLqby+TDF8/y/NXtGz/AEmb/W/ur6H/AMd3VSe2/wBT53m/6q5q6dTlt/XRkzjzr8fyZlaDYf2b4VsrObyv+PG2/wDZa3dn+k/9tX/9Bo/5d/8AtlD/AMsqe/8Ax8/9tX/5Zf7NcsY8un9dDeW7kZiJ/wAS7/t1/wCev+1VtP8Aj4m/6+k/5a/7NM3wfZ/+3X/nlUuz/SP+3r/2WtZdf67ERGw+d9nh/wBb/wAtpf8AW0XKf67/AFv+qhpjpD/0y/1U3/oVSx+R/wBMv+Xb/wBBap6/13LiD/8AHz/y1/4+n/5Zf7K/+zVVRP8ARv8At1/55f7VWP8Aj2uP+2tzL/rf9mmbP9Gm/wCuSf8ALX/aWmun9dSPj/ryH7P9I/7ap/yy/wBmqif+0pv+WVXXT/Sf+3pP/Qar7P8ARv8Atk//AKFVMcv6+4JO3+q/5Y01E/65f8tv33/AasbP9d/11hpiP/7WrP7P9dimV3f/AEf/AJZf8eqf8tf9qrH/ADEf+37/AJ6/7NRTP/o03/XKH/ll/n/Zqw83+kf8sv8Aj6f/AJZf3VWnLb+uyH/X4mej/wCjQ/8AXq8v+t/2v8/99VY2f6R/y1/1sMX/AI7UK/8AIP8A+WX/AB7f+zVb/c/+RUi/8dqPtP8ArqOJF/22l/5bVXm/49v+2UPmf99VK/8Ax7H/ALbU90/5Y/8AXGj7X9dxRGbP9J/7av8A+g1Umh/0b/t1T/0KryP/AKT/ANtX/wDQarzf8e//AC1/exJTiLl90ldP9I/7fv8A2Wqif8e3/brN/wCPNtq9J/x9H/W/8fX/ALLVF/8AkHf67/lxf/0KnEI/19w9/O/6Zf622/742/N/6DTz/wDHqlf/AI+Zv+vqGL/x2qif89v+mU0tJf19xchrp9p/79Q15j+0J4hm8N/Du9vIZvIm+1P5f/oNepv/AMe3/LL/AJY18pftLXms+JPEU2j2VldfYrW6/wCWP3K7MN7j5/62OLE+/wDu+/8AmYnw3+A974k0bU9e8TQ+fNLY/atOh/56O1ee39z4g+Eutf2bNDFBN5r/APbP5a+hYfjND4b8GfY/7M1D7baWKWsf7r5POWvL/hj4J1n4tfFWHXvFkMs9nLK/mQzf8tNq/L/wGs1U/cyqVPiNnDmrckPhiYXgn4M6n4t87XtThlgs5bWa6/cxf6z7vy16l4Y+M0PhLTr2G90yKCGK+h/cw/8APGNf4q+gP7KhtvDv9m2X7iGKw8qP/c3LXg/xd+A82t3E02jWX775Iv8Agbf+y7adKUan8QdXmp+5H4Tw/wAT6lqfxa8ZzTQwywQxS3N1H/ufM23/AL5217B+zZ4k/s221mzvZ/PvZbq2ij/z/wB9V51o9/4g+CdvezfYop5pYprX99/vfe/2qwvgVqV7c/E3RvO8397dJL/10oxsuaPOycFyQkqdP4T73dP9I/7azVX2f6P/ANsof/Qqt7P+W3/XzUSTf+iof/Hq44bG7+Mdsm+0/wDb0/8A6DVLZ/o03/TW2T/0KrqP9m/7+zf6mqs3/Hv/ANuqf+hURFykrp9muP8At6/9lquj/ZraH/Vf8eL/APLL+9L/APs1oO/+k/8Ab0//AKDWY8P2nTv+3F//AB6Xb/6FT/4Br/X4D9n+kTQ/9PVt/wCg7qan/Hv/AMsv9Vc/5Wp7n/Sbj/t+hi/8d/8A2qrwp/qf+vWby/8AvqlH4f67ES3/AK7FfZ/3+/c0/wD64/8APWarE0P/AKNh/wCWX+zUTv8A8tvO/wCe1T8Uf67By7kJ/wCPf/tlD/6FR5M32j/t6m/9B+WmzJ/6Ntqc7/8Ao25l/wDHaX9fgKJXf/kHf9uKf99s1WIX/wBI/wCmP9pv/wCg1F5P+jf9dbW2/wDQqsf8fNz/ANv03/LX/plR/X4G/wAMv67lffN9o/1Ooed9uSL+H/nkzf8As1V3hm+zf8xD/VTf67b+8Sjyf9J/5dfJ+3f8/X8e3/0GqjrD9n/5df8Aj1f/AJef8/3a66fxfcc6+H+uxedL37T/AMvXk/uf7tD+d/z2u/8Alt/yyWoX8n7T+5htfJ82GL/j/pr20P8ArvJin8rzv+Xqkt/67Cn15f62JXea206b99d/vbWH/lktWIfO+0+dN9q/4+n/AOWX+zVdIf8AR/8AUxf6qH/l+/8AQal2f6T/AKn999qf/l5/2ab/AK+4mf8AX3oim/5B3nedd/8AHr5v/Hr/ALXy1dd5rm5m/fS/62H/AJdV/wCeX/xVVUT/AEaHzv8An1/5/v8Aaqx5P+keT5Ms/wDpUP8Ay/f7LUS9y/z/AENI7/13Ibb/AJYzf6X/AK25/wCXX/d+7TYfO+zf8tf9VDF/x6r/AHqET7N5P7mX/l8/c/av92neT/0xl8n7Lbf8vX8fm1X9f+TGcZbfIsI/+kf66X/j583/AI9f9lqrp532b/Xfufsryx/6D/q/mqxZp/pP+pu/J+1P/wAvS/3WoR5v+eN3+6tf+W11/BWb+P7io/19wM/+k/67/lrD/wAutCXP/Lbyf+e3/Lt/vUeTN9o8mGG7/wCPqH/l6WjfN9m/5e/9VN/y9LVx+Aa3v/WxFv8A9d/qv+PWH/l1/wB2tCF4bbWYf9V/x/P+++y/3tu6qk0M377/AJCH/Hrbf8vS1bRJv7Rh/wCPv/j+m/5a/wCytH+X/tpT92L+f5ozN/8AxLoZv3X/AB4vL/x6/wC03y1Y2Q/aZv8AVf622/5Zf9Ml+WnwpN/Z0M032vyYrH/Z/wCerVLNDN9p/wCYh+6uofM+7/zyoUt/n+g5b/13Ikf/AEiGbzrX/W3P/Lq37uoofJ+zf660/e2yf8smq0iTf9RD/l5/u1E801tb/wDMQ/1UP/LJf71HN/XzJX+QQpD/AM9rX/j6f/lk2/7tCP8A6P5MM1p/x6v/AHv+eu2rEwvftP8Ay9/8fT/8sl/u1X2f6P8A6+7/AOPH/nkv96r6R/rqLqWPJg+0/wDLpP8Avbb+9/d+aooZof8AljNa+T/pMsf3vueVV17ab7R/rrr/AI+of+WS/wB35qpW1z9p8maaa68jyrz/AJdV+5trKGxHf5/kiHfD9nm/49P3VjD/AHv+eq1op5P2n9z9l/4//wDa+/taqz+d9nm/fXf/AB6w/wDLqv8Aeq2jzf2j/wAtf+P7/n1/2Wp/Yf8AXYc/jXz/AEKUMMP2f995X/Hq/wDy1arUyQ/aP9Taf8sf+WrVFv8A9Gh/fS/8es3/ACy/vNVjzv8ASf8AXS/62HzP9F/1dOe39d0OP8v9bkSQw/af9Ta/62b/AJa/71Q7P9H/AOWX/Hqn/LVv71W3uZrb9z53/Pb/AJdf96ovO/0b/Xf8usPmf6L/AANVf1+JnHeJY2f8TH/ll/x/J/y1qpDD9mt/Ohhi86K1uZf+Pr/Wfeq953/Exh86aL/j+/d/6L/s1R3w/Z/9fFBD9hm/5dW/2/u/8Basl0+RT3HzJ/o80Pk/8+0X/H1/q/u1ae2/4mP+p/5fpv8Al6/2ar3Lw/vv30U/7qz/AOXX/ZqZ3h/tH9zNa/8AH9NL/wAerffo/l9P/bRSlv8AP9BkP/Hv/wBcrH/nr/eZqt+T/pP+pln/AHsP/L0tZk3/AB7f661/49U/5ZN/eq7NNDbXP/MP/wCPpP8Alk391aH0+f6C5uVe9/WobP8ASYf9b5P77/lrRc/9cbv97aw/8tai86H9zN/on+qm/wDQqJnh+z/8uv8AqraL+Ktvtf13HH/ItvDN/aP/AC1877c//LVf7tQv532b/U3fnfYZv+Wq/wB5qJk/0n/mH/8AH8//AC1/3aa7w/2d/wAuv/Hr5X+t/wCmrVK+JP0/MXT+uw6a2m+0ed/pUH/Ht/d/efK1XofO/tH/AJe/+Pqb/XbaqXPk23nf8ev+ttov+Pn/AKZbqfND/wATH/Uxfupbn/l6/wBlfvUnvH0/9tHL3Iv+uwxIZvs8P/H3/wAeKf8AoTVY/wCXmb/W/wDH0n/LL/ZWqv8AzDof3P8Ay4p/y9f7VXU/4+f9T/y9J5n+lf7NH/B/JC5df67jH/4+f+Wv/Lb/AJZVE/8Ax7zfvpf9VD/y607Z9p/5Yy/6q5l/4+v9qm3MM32b/Uy/6q2/5eqUfi/ruh+8Wnm+zajD/wBfz/8ALr/srVJJvs1t/rv+XF/+XX/pqy1bfzvtEP8Arf8Aj+m/5ev7qr/7K1VHSa5079z9qgm+w/vIfNX7nn/L/wCzULf7vzM5y/l/r3R9+/8Azx8r/lz/AOXX/pl/9jUqJD/aMP8AqoP9OuZf9U3+z/8AFVLeJN++/c3X+ts/+Wq/f8r/AOJVqY7zfaIf+Pr/AFtz/d2fLtqY9I+X/to5df67FJ0h+zfvvK/48U/5Zf7TVevEh/tH/mH/APH1D/yyb+6tM2TfZ5v+Pr/j1T+7+8+ZqsJ532n/AJe/3t0n/LJf7tHN19fyQOMb/wBdyJEh/czf6J/qrn+9UX7n99/yD/8Aj1h/vfxVKl5N+5/fXX+quf8Al1/2qZc/8tvO83/VW3l/6L/s0+v9eRfN+hYdIf7Rh877L+91N/L/AHv+zVRH/wBHh8mG0/5Bk0v+tb77Suu3/vmtBP8AkM/66X/j+f8A5df9lfu1mu/2bTv9d5E39mTf8uv/AE3ap6L5EL+v/AQuU/0mb/Vf8ucX/H1/0y3fLWg6Tf2j/qYv+Pqb9z9q/wB3bVe/SH99/qv9bZ/8uv8ArH8rb/7NUsM3+kw/vov3t1c/8urfw7fl/wDHqmPwr0/9tIUt/V/oVIfO+z/9wz/U/av9pq0LlP8AiY/8tf3t1D5fk3X+ytZ83k/Z/wDl1/5Bif8ALJv+erVYd4f7R/ff2f8A8fUP/LJv+eS0fHJfP9DSW/zCFJvtEM3ky/6q58z/AEr+P5qJkm+zzfubv/jxh/5ar/s039z+5/5B/wDy8/3tn3qhdIfs03/Hr532W2/5at9z/wCJrXr/AF/MHb5Gwjz/ANtf8vf/ACE/+eq/c/y1ZttDNbW1l++1D91Y3nmedt/2v8/981Yfyf7a/wCXT/kJvF/rf92qltD/AKmHyYv3WmXP/L18n+tZd1TDb7v1M/tf1/KSu83/ABM/+Pv/AFVnFH+6/wCmS/eq9D539tQzf6V/yE5v+WS/crPmhh+0Xs37r/W2H/L1/wBME/8A2t1Wrab/AInUP7j/AJidzL/x9f3WqPs/L/20Xf1f5oqwp9m/5bS/8eP/AD6/7Tf981aT/j5vf+vq2/5df92ovJm+zfuYbrzv7M/5+l/vNVvZN/aM3/H3P/pVt/y1X+6tE9vv/Q1jv8/1K9nN/qf30X+tufMh+y/71UUm/wBGm/fRf8eMP/Lq3+zV6GGb7TD/AMhDyf8ASf8Alqv+1/DTH87/AE3yf7Q/48bb+5/s/wDfVEPi/r+Yz7RLaf8AIZ/10X/IYh/5Zf71Z+mvD/Z0P/Hr532W8/5ZNv8Alieti2mm/tryf+Jh/wAhj/nkv8NZ9n537mb/AImH/IMuf3PlfJv3S/5/75qV1+X6lLl/D/20ieaH/Tf+Qf8A8ett/e/2G/z/AMBq1Zp/xOv339n+d/ab/wDLX+D+Gormab/iZ/8AH1/x62H/AC6/6x9sf/s1XUf/AInP/cTml/49v9pqicv3fy/9tRSjvLzf5ox7N4f7Oh/c2vnf2ZNL/rf71aFsn+k3v7mL/W23/L1/u1Ek3+jeT50X/IMfzP8ARf4G3f8AxNWk/wCPi9/fReT9qtv+XVv7q1p0f9djOMbSX9dWNsLP/wBKrn/l6/2WqikP/Eumh/6hif6m+/g81Wq3ZvD+5/49P9bc/wDLJv7rVX86y+zzf8g/yf7MT/lk395aUZe/93/pQuX3V/XRmtbQzf2jN+5l/wCQnbf8vS/5/irGsE+06dD+5uvJltb/AMz96r/I0VXrN4f7Z/5h/wDyGE/vf3mqjYJD/Z0MP+i/8eN//wAtW/ut/wDE1Pf5fqZy+Fej/wDSUW3877Ne/wDIQ/48bb+7/wA9Ub/2ZauwpN/aP/L1B/xOE/u/vNqstZT/APHte/ubX91Y2f8Ay9N/eiatC2/5DU37mL/kMP8A8vX+y3/xVKXwy9P/AG1FRlHmfz/9KRSs3m/4R2H99d/8eNz/AMsqtXKTf89pf+XP/l1/2qq2Ft9m0aGHyfP/ANBm/wCX6rqWf2n7bD5Mv/Ln/qbr/V/d/wDHacv1/VBTjt8vzYQv9p8799/y9XPl/wCi/wDTJqpPc/8AFOzfvov+QZ/z6/xtKtaVm/8A0xu/+Pq5/wCWv+y1UvJm/sb/AFOoeT/Zif8ALVf+eq7amXxfNf8ApRr9j5foWHT/AEj995X/AB/Wf/Lr/syVn2z/AGnRYZpprWf91qXmfuv9Z+6/9C2r/wCPVsWaTf2jef8AIQ/5DFt/d/vN/wB81j2z/wDFO/8AL15P2bUpf9Uv/PBv/HaUf8v/AElnFL34c3l/kF/5P/CO/wDLr/yDIf8Alk3/AD9R/wDxVaqJD9pm/wCPX/j+h/vf3Xqu83/Eumhh+1+dFY23medar9/zY23f7TKrbqsQ3k1zrP8Ay1/5DCRf8ev92KSm5e6/66ROmXLzuX9fEZ9n5H9jQ/8AHr/x63kv7mX/AHafc23/ABLv+WX/AB623/LX/ao028/4l0P/AEysbn9z9l/vf3W/4DVjzvtPnQzTRfuvsf8Ay6/7VXU9y/r/AO3Iqj78PuJUT/SP+WX/AB/TeZ/pX/TKqTp/xTvneTL/AMeL/wDL1/03WrEP+k/vvPtP+Pq5/wCWX/TJqpJcw/8ACO/ufsvnf2Y//LJv4pVpR9y3qjGMef7v0NC/h/6Y3f8Ax9WH/L1/0yko2f6N+5hu/J82/wDL/er/AM8o/wDx2jZD/aP/AC6/8hOz/vf3W21n20MOpaL/AMuv72LUv30Mv96D/wBCrKH9f+AkVZe7yeX/AMiSzJe3Ojf8vX/IMhl/h/5/Fb/0GtC/Sb7TD/x9futTtv8Alkv/ADwbdWY6Q/2de/ubT/kGW37mG6/1f79W/wDZq1ntv+Jj/qIv+QnD/wAvX/TJqpy91y9fyidnLGc3/W0iv++udOh877X53lXn/LKob+H/AEb/AF0v7qKz/wBda/7TUQp/xJv3P/Prc/8AL1/eqaZJvs037m6/1VnF/wAfX+1Wily/f/7cYxjv8ixNc/8AEx/65Xz/AOutf9ZtirP87/iSwzfuvO/sx/8Al1/6a/8A2VXYUm+0w/8AH35MV1N/y13/AHYqro97/Yvnf6X/AMgz/Zf70q1nFaqPmvzK5tOTy/8AbR9ykP2b/XRf62w/5ZN/dqu7w3Pkzfuv9bqUsf7pt/8Aql/8e+7WhMk32mb/AJCH/H9Z/wB3+63+f+BVDD532eH/AI+/+YlL/qv+mSrU/wBf+SkzlHk+X/yJn3jw/wBjf8un/IMh/vf8/VaFykP2j9z9l/4/7bzIfN/6ZMv/ANlVeGb/AIk3k+dL/wAgyGL/AI9l/inVqvQ3n2nUZv8AsJpF/wAev+y3/stauXuuXr+UTofxe7/XvFREg+zed+6/5fP+Xr+9tomtof7O8n/p1tv+Wv8AtUyweG206y8maLyYrW5l/wCPX/dp83/Lb/j0/wCXP/lkyfxUf1/5MZR6y9C66Tf2jD5MP/L8/wDqbr/plVdIf+Jd/qZf+PF/+Wv/AE1pv7n7R/y6+T9quf8Alk3/ADyqFPJ/s7/l1/5Bn+1/FLU/aX9dWHNzL5foW7xJv+nr/j6s4v8AWr+8/dNQnnfuZv8ASvJilv5f++VX/wCyo2Q6lceT/ov7q+s/+Wrf3Wplmn2bTv8AllBN/p8v+t/6Zf8A7NXy/wBf9umUv6+5Fe58650b/l6g/wCJZD/d++0+5qvP539o/wCul/5Cdt/yy/6ZNVea2/4l037n/mGW3/L1/wBN1q1DD/xMZv3P/MTT/l6/2dtUpe4/66RNXH95/X8xXtkh/s6H99/rYryX99F/eam3L/6PN/1ytv8Al1/2qcn+jad/qZf3Vtc/8tVq2/nZm/4+/wDlz/u/3qle7L5/+3F8u/yGQ/8AbL/j6m/5Zf7NUtkP9neT51p/yDH/AOWX/TX+9WnDNN9o/feb532q5/8AQaopbfadG8n/AEv/AI8f+eX/AE1Wtn7sl8vzZnH3lH+uhM7w/aJv+PSfyrq2i/65/LVfZD9n/wBTF/y/+X+9/wCmVXd/+kzf63/j+h/5ZVXhm/0aH/rlf/8ALr/s1jGP9f8AbppL37+j/JFeaH7Tos0P7r/kGW3/AC1/6arWgif8TGb/AFX/ACE0/wBTc/7LVSd4fs80PnRf8eNt/wAsv9pWq7C//Ex/11r+91h/+WTfwq1L7D+f6BL4l8/0Klsn/Euh/wCvWb/lr/HVlE+0+d/rf+Xb/lr/AMCqik0P2eH/AI9P+PGaX+L+Jqsb4ftM3+q/dS23mferaW7/AK6oiEuUsQvNc/vv3v8Ax9XP77/gLVURJv7O/wCWs/8AoKf+hVND/wAfEH/Hp/rbn/lrULw/6NN/qv8Ajxh/5a/7VC3+78xr7P8AXQvb5v7R/wCWv/H9D/yy/urVK2f/AFPk/wDPK8l/1X+8v/s1XfJ+06z/ANxNP+Wv+zWfCn2a2h/1v/Hjc/vvNX77S/8AxVKOz+X5De5L/wA9of8Anla2f/LL+9tapU8n+0f+WX/H9N/yyptzDNbfbf3N3+9is4v9av8AdqXZ/wATH/lr/wAf00v/AI6tEv0/9tRfV/P80VF/1H/LL/jxf/0Kpn/4+Zv3MX+thpz/APHt/wAvX/Hj/s/xNT9n+kf8tf8Aj6TzP3X+zTe7+f6B8L/ruRJ/yx/1X/Lb/lrTHT7Nbf8ALLz/ALLD/wAtal3/AOp/1v8Aqrn/AJZf7VNuf+u3+titv+WVVHf+u4v5SV0/4mMP/X8//LX/AKZbqqQp9m/8AX/5ar99pWWpU/4+Yf8AVf8AH1N/yy/2aq3Lw/2N537r/jxf/wBG0ox5rfL/ACI6f12ND99++/1v/LnF/rf9lqNk32iH/W/625/9BWi5SH7T/wAsv+Pq2/8AHVaokT/rl/y8/wDLWiX2fT/20r7L/rsI7/6NN/rf+PVIv9V/tVZ3/wCkf9vX/oK1X2f6P/2yh/5a/wC1Uuz/AEj/ALen/wCWv+zSXwv5/kin8RF/y7/9ur/8sv8Aao/79f62H/llRCn/ABLvJ/e/8ez/APLXf/FVh/8Aj6/5bf62Gjm0f9dUaR2/ruQwp/1y/wBbN/6DVfZ/xLv+WX/Hqn/jzLU1t532eGb97/y80P8A8e00P73/AI9Yf+WX+7T62/rcxj9kcjw/2j/yy/5Cf/oNVLP/AJB0P7n/AJdZpf8AW1e/5iP/AG/P/wAsqrp/x7f9ur/8sv8Aaap/4H6ldQmSb99/2x8v97Rs/wDRs3/LWnu//o1P+WX+zTk8n9zN+6/5bUdf67Gkirs/66/8eqVYdJvtP/LX/j6/9lWoZnh+zf8ALL/VQ1YT/j5/5Zf61/8Alr/s0P8Ar7iJEUyf6P8A9ur/APjzU9//AG6tv+WX+y1V9n+j/wDPf/RX/wCWv+0tW9/+k+T+9/4+of8Alr/dqubeX9dCuXX+u5R87/U/9vMv+q/urQ6Q/Z5v9V+9tYf/AEKpbZP9Hh8mGX/VTeXDUT/9tf8AVQ/+y0v6/EmnEl3/APEx/wCWX/H1VfZ9mt/+3X/2araf8fH/AC1/4+n/AOWVRTJ/6S/88v8AapRLl/X3Bs/0j/tqn/LX/Zpn/PH/ALbU/wAz/SP+2v8Azz/2aNn2n/nl/qpv/QqIiiQvD/7bf+hUfvv+mv8ArZv/AEH/AOxp+/7T/wA8v9bbU9H/AOuX/Lb/ANBo/r8BvqVn/wBR/wAtf+PVP/Qlqb/l5/7ev/QV21Fs/wBG/wCWX/HrD/6FVh0/0j9z/wA/X/stJf1+Avtf13K6f+QfKf8A5ZUTJ/6Nh8umIn+jf9ur/wDoVWHT/Sf+Wv8ArU/9Bpy/r7x8pFCn/taodn/XL/ljT3m/0f8A7/U8f/Gan7X9dyhif8fMP/X0/wDy1/2aif8A5B00P/Tj/wCzVL/y8Q/6r/Wzf8sv9monT/Rpv+vVP/QlpqO39dRx/r7iw6f6T/2/J/6C26qMKf8AEu/7dZv/AGarcn/Hwf8Ar6/9lqvs/wBGh/69X8z/AL6//apIX2f67DHm/wBd/wBsf/QaqppsP+umh/57f8sq0D/x8f8AbWH/ANBqvD/x7/8Af7y62+z/AF2I+0Z82iQ3Nt/qYv8AVJ/yy/2qls9Ksra487yYvO815f8AVf7NaDw/+0aYn/Hx/wBtZq55e+byKrp/o3/bqn/oVOdIf7R/7fv/AEFaf/8AIsP/AKE3/wBjUr/8fP8A29P/AMsv7q1TFL+vvOH1X4e6NqVt517ZRT/6DN5n/ApVb/P+9Ro/wi8M+G9Z/tKy0yKC9tJYfLm/29tdcj/6N/24/wDoUtSun/Ex/wCWX/H1D/6DTqy57k04xh8P9akTvN9n/wC2U0tMuU/9o0xf/aU3/oVWPJ/13/TKWH/lr/s1Hwf15l8pXh7/APbamj/Uf9sof/QqsJ/02/55TVDs/wBG/wC/NEdv67lxBH/0j/t6m/8AQapTJ/xLv+3VP/RtXW/+Pf8AoNRTf8e83+t/49Yf/Qqhbr+upH90ZMn/ABMf+3795/wGKq//AC6w/wDXs/8A6FVt5oftP/b/ADf8sv8AZqv/AMu0P/PH7Kn/AGz+anEn+vwHzP8A6RD/ANfUPmf8BWqkP+k23/bKarb/APHz/wBvSf8AoO2q8n/HvD/qv+PV/wD0KpLGOk32mb/rrbU/Z/7WqQf8fP8A21T/ANBqn53+jed/06vL/wCPVMQDyf8A22ijo/5eIf8Ar6uf/QW+9/47Usz/AOk/8tf3sttR/wB/f+Xn/frSP9fcZv7RS87/AImMMPnf8v37z/QW/u7qrw3P/T7F/wAer/8ALi3/AMTWl9gvftEM3/E1/e33/LaVd+/a1VUhm+zw/wDIV/49X/5axP8Aeb+Kuun/AJfqH2YjHm/0n/XRf8sf+XH/AGaejw3P/L7a/wDLb/U2LVoeTe/9RX/Ww/8ALWL/AGarw+dc/wCu/tDyf3393/0Ld8tZx3/rsT1f9dCpM9n/AKnzrX/VQ/8ALq1Sw3Nl/aMP77T/ADvtT/8ALq393/0Knuk32byf+Jr5P7n/AJZf/ZfNVtHm+0/8xXyfNmi/1S/u/l/iWr/r8DPv/XYx3ey+zfv/AOz/APj18399F/01+arv7n7R/wAw/wD4+ofM/dN/zy/9B3f+hU+2Sb7NN+51X/j1/wCeS/3qsWzzfaf3P9q/8f0MX/Hqv91t3/oO7dRU+F/12NY7/wBdzPSaytvJ/wCQf/y8/wDLJv8AZ/8AHqHeH/ntp8H7qH995Tf3v/2alsPtv7n99qHk/ZZv+XVd/wDs/L/u1bvPO/6iH/LH/lxX79X8D/ruZU/eiv66kKTQ/afJ/wCJf/x9P/yyb+78tUt9l9m/ff2V/wAev+u+b+9Wnvn+0f67UP8Aj6f9z9lWobmab7PN/wAff/Hr/wA+P+s+b+Gkv6+8Huv66GF4z8SQeCdGvNY8nT5/ssqfufNbfJ/u144n7UujfZ4Yf+Efi/j8z97/AHq9G/aBmn/4V3qcPnS/vbpP9daqn3V/vV8D6xc/6R50P/oqutUo+xjI4qFSU6s4fy/5H1l/w1Xo32byf+Efi/g/5ev7tW3/AGrvD/2j/kDf8tZpf+Pr+9Xxa+q059Srk5f6/A9B++fZz/tUeH/s3k/2N/qrZ4v311/tbvu06H9q7wz/AMttGl/eypL/AMfP91dtfFqX81tTk1Klyl+9/X3n2rZ/tS+Gfs8H/Eml/wBVN5n+lf3qf/w1L4Zuf+YNd/vdn/L0v8NfEn9sTf8APaj+2PagR9vJ+1R4Z+0f8ga7/wBa8v8Ax9fP/wAB/vU7/hqLwz/0DNQ/49fK/wBav97dXxB/aIqL+0v+29BB92TftV+E/tPnf2Zd/wCtSX/j6/u/w01P2n/Cf7n/AELUP9VNF/rf7y/+y18M/wBqzf6nzqemqzf5/wB6ojHlJl/X5H3LN+054Tubeb9zqv72K2/5a/8APNt3/Aat237UXgz+0fO/4mv7q6eWP97/AAf99f73/fNfBSaxT/7V/wCm3/fn/lnVcvu2/rawS973j71/4aW8GfZ/3P8Aav8Ax6+V/rf+BbvvVYf9qLwb/rvO1X/Wp/2021+f82sTU/8At3/ptT+ID7/T9pzwZ9p877bqv8f77/eq3D+0V4Mubbyf7T1CD90kX77/AGa/Pf8At77T/wAtqP7aoJ+0fob/AMND+DPtEM0Os3U/+lPLHN5X+r+Vaanx+8GXNtDD/wAJBd/8erxf6r+Nm/8Aia/PT+25vtP/AKMom8Qzf+RaAjE/RN/j34Mubn/kPywf6n/ll/dX/wBCqx/wvvwZ/wBDNL/rZv8All/e21+cj63Nbf8ALapn1uaojzRDl90/RdPjr4M/6Gb/AJZJ/wAsv9qrD/G/wZ9p/wCRsi/1qS/6r/Zr82E8Qzf89qsf8JDPTKP0i/4XN4Tuf3P/AAllr/qpv+WX95qfN8YPCdz/AKnxZa/8sf8All/rP/Ha/Nh/E832j/XVJ/wks37nzr2p/r+vmEo/yn6Vv8YPDP2mHyfE2n/8fU0v76Jfv7flpifE7wz/AGdD/wAVZp//AB6+V/qv+mv/AO1X5tTeJKP+Eqn/AOe1Pp/Xcs/TC5+JHhn7R/yM2lT+bLD/AHf4Ym/+Joh+IXh/7TZTf2/os/8Arv7v3221+aH/AAlU/wD7Sp//AAls3/fqpiHKfpjN4w8P/Zv+QzpX+qT+7/eqWbxb4fubmH/ic6L5P2r/AJ6r/wA8tv8AwKvzL/4S2ej/AIS2f/nvREiR+nUPirRrm2h/4mei/wCqm/5a/wC1Vj+29M/ff6bpX/LGKT97X5f/APCYT/8APepf+Ewm/wCe0tTLm/r+u4H6e22sWVzqMHkzaV5Pm3P/AC9f7K1E+pWX9neTDDpU/wDoP/P1/wBNVavzM/4Ta9/57f8AoVPTxnN/z2l/8e/4FTv72n9f1qLl94/T2a5srm5m8n7L/wAfVt/y9f8ATKj7ZDbf8sYv+XmX/j6r8xf+E8vf+f2X/v7T3+Iup/8AP7df9/Wo+H+vP/I0jGX2v60P03T/AI95vJh/5dYf3P2r/aq86f6TD+5l/wCPrzf3N1/dWvzC/wCFnazbf8vsv/PL/Wt9z/vqpf8Ahams/wDQTu/+/rff/wC+qSj7sSf6/r5n6YPef6N53kyweVazf8vX95qluX/6crv/AJdv9TdfwfN/8TX5nw/F3xB/0Gbr/wACm/4FVtPjN4mtv9T4guv/AAJarl/X3f5iP0tubmb+0f8AU6h/x9XMv+t/uxLWfNNNc23/ADEP+PH/AFM0v96f+KvznT45eJv+gzqH/gU33/4qsQ/HjxZbW37nxBqH+q8r/W/wf/tfNUylp/XdW/UOX3v67/5H6NzTf6T/AMxD97dW393+FW/+JqWFJ7b/AJb3fnRS3nlzeUv+zX5zp+0D4s/ff8VNqH8H/LX+793/AD/tVeT9pbxnbeT/AMVBdfx/8tf733qiEuSK/rr/AJD9n/XyPv17+b7P/rtQ/wCPWGL/AI9f9qrf2yb7R/rrv/j6/wCfX/plX5+Q/tOeM/s3/IwXf+q8r99t/wB6pYf2ovHNt/zMEv8Az1/fbfv1UZf18jOXMffcN5N9mhm8+X/VTf8ALr/tVXvL/wD6bf8APtFJ/ov+y33v++a+Gk/ax8c/9Bn+/wCX/wACqf8A4a68c/6n+0/+WSfvpol/h+6y0Sl/Xy/zNuX+vmfdc15/xMYf30X/AB/Tf8uv8e1az/O/0f8A11p/yDHi/wCPX/pq26vi9P2yfGf2n/j9tfO815f9Uv8AEu2i2/bD8Z21v/rrX/Vf8trX5/8AWtJ/7NTjLX+u6/4JEY+9/X9bH2reXMP/AD20/wDey2cX+q/6Yfxf3fu1N50P9s/8w/zvNvP+WTf7P8P96vjKH9s/xZ/y2+y/upYf+Xb/AJ5rt/vVPbftpeJra4+2eTp8/lb/APll/e27l/8AHVqPabc39a/5B7Pn/ry/zPsDfD9n/wCYV/x4p++/2PNb5atzf8hGHyYdP8n7Unmfvf7q/LXx5/w2x4g/1P2LT/8AVJF/qv8Aa3Vbm/bYvbm587+xtK/1vm/xff27aHLT5fp/mCj/AF9x9Zo8H7n9zaf6qb/l6/2qZN/x7zfuYv8AVW0X/H1/Bt+7/wDZV8qw/tt3n2f/AJF/T/4/738VWP8Ahs/7Tbf8izpX+qT+9/DTVT+vkv1MOWUX7vf9T6y3/wDExh/0L/W300v/AB9fxqq7f92qVsk3/PlL/wAgx/8Al+/vSybv4q+X4f2z4ftEPneGbX/j6eX/AFv8Df8AAf4dtSw/tjWX+p/4Rm1n/wBF8r/W/wDTVm/9m/8AHaPaR5v6/mX6GkactD6ldP8AXf8AH3/y5xf8fX/TJflq2jzf2jD5P9of8f1zL/rf9r/0H5q+V/8AhsPw/c/vv+ET/wCfaX/j6/55r5daE37ZnhP+0YZv+EZuv3V1N/y9fwNt/wDHq54/C/l+q/I1jGVv67H0b5M3/UQg/wBBT/lr/tP8tWHmm+0TfvtQ/wCPqH/ll/dVa+av+GwPDNzbw/8AEmu4JvK8r/W/3WZqu/8ADXXgy5uYf+JZqsH71LqT97v/AIdvy/N8tac35fp/mT7OXTz/AEPoZHmtvI/fXf8Ay8/8sv8Aeqj9pm/0399L/wAett/y6/7K/wDxNeG237XXgy2uIf8AQta/dRTRf61d+9m/3qsP+1p4G+zTTf8AE1g/dQxf98/epSly35f62f5i5eW39df8j3i2v5v7Z/10v/IYf/l1/j+XbWelzN9mhh+2/wDLjc/66x2f6xnXd8teWQ/tV+APtMPk3uq+R9ueWT91/e2/+O/eoh/af8Df9BnUIIPsL2sf7r+Pc/3v+A7dtVOpGMv6/mt+TZEKcuT3v66HqtzN/wAhP99a/vYrP/l1/urF/wCzLV6G5h/tH/XWv/ITm/5Zf3Wb/wBmb/x6vIX/AGmfA1zbzeT4g1D97FbeZ/ov+r2xL83/AH1WnD+0J4A/tGH/AIrOX91dXP8ArrX5NjbWVvu/dqIz5ov5f5f5Dp+9Fe70/wDbb/md3Z3P2a2/5h/7rTP/AELdVpJoftE3/IP/AOPq28v+D7qrXnSftA+DP+hstJ5vsPlfvol/vNu/hq7/AMLv8Gf2j/yNlr+9vkl/1X+r+Vf9mpUubm/r7N/zIcZ/Z8/zR3FtND+5/c6fPN5tzL/rfn/i/hquk3+jXv8AoVp/x4wxf63+9t/zurl7P4weDPtMP/FWaV5PlXPmfuv7zNT5vij4M+z3s3/CWaB5P2GHy/u/7P8A3z/u1dSXLH+vJl+ykrf11Ows0/4nU03kxf8AIY/5+tn3W/h/76qlYJ9m0WHyYfIm+w3Mv/H1/eVv4f8Ax2sy28eeGf7ahh/4SbRZ/N1h5f8AWr/s/eb+Gq9t4q0C58maHWdAn/4lk3/L0v8AelX+9/tVMuXm+f8A7db8rmFKm+SCl6fgzqHf/kJ+TZS/uoraKSH7V/sxN8v/AI7VuwT7NqP+pu/Ol1Ob/lrv/ib/AGq5z+2NM/4mf+m6LPD/AKH5c32r+DykZtv/AHzVuzv7L+0f3P8AZX72+uf+X7+Pzf8A0KlT96/y/Kw5xleKe9n9/Kn+ZoaUl7badDD5OqwQxaZ+7/e/P/FUqTXv9ozf8hD/AI+rb/vhdv8A49WVC8P+p8nT4If7M/5Y338e5v8AvqrqPDbaje/uYv3t9D/y9f7K1c5c8XL+tr/mayp+zSh6/o/1H2H237PD+/uv9bc/8svk3/N81Q21zN9nm/fXX7qxh/5df7zK1Ps0htriy/cy/uvtP/L18/8AFTHf/XfubrzvsMP/AC9L/Ft/8e21NSW7/roFOjy2X9f1Y0La8m/tGbzpv+Ymn/Lr/q9u7bWPZ3k1tp1lD50Xk/Ybz9z9l/j2t/FV6zeb+2v+Yh5P9sP/AMtf9pV+aqML3v2aGz/4mH/IMml/24/9Yu7b/wCg0KPv281/6Vb8mYqN0nvpb8H/AJFjzv8Aj9/020/1Vt/y6/7UTNu+X/O6tCwm/wCJjN++tJ/+Jm//ACy/2m/i/wCBVnw3M32nWf8AkIf8ucX+qV/vRRN/n/eq3Z+dbaj5M013+91O5/5ZVEdZOHp/X4I0cpRjf+Zf+2p/mUrP/kCww/8AEvn/ANBm/c+V/e+9VqF4ftN7D5On/wCttov9a3+zUFnef6mz86X91pn/AD6/3t3/AMTU8N/D/bV7DNN+++3Q/wDLh/srWspaP+uiYuvu+f5oLN4ftH+ptf8AW3Mv7mX/AFnytUSP/o/k+TFP/oCfuYbr+8y1LDefZv3PnRf8vP8Ay6/738VV/Oh/ffvrT/jxh8z/AEVv9mn8N5f1uhR+Jf15fkaFhbf8TGb9zF/yE0/5ev7u6qWlTfZtGhm8mX91Y3kv/H18/wB3buqxZzQ/21N++0//AJDH+1/n+Ks+w8n+zoYf+JfP/wASy5/5at+8+/8A/E0X5Zcvn/7db8nYyfNK3N2X9fgjQd/9dZ/YrqDyrWzi/wCPr/aSrdnNN/aM3nfav+Qw/wDy1/u7lrPheH7Re/8AIP8A9VZ/8tf9Z8qVYsLOH+0f+XX/AJCdz/y9f7zf99fN92s4y35vL8v+Abz5pQhKPb9E/wAyGz/5F2H/AI+/+PF/9v71W981zczfvrv/AFtt/wAsv+BVUtof9Ggh/df8gz/n62fxNV22h/4mN7+5/wCXqH/l6/2VrVS92XN/WiZXV8vn+hFbTTfaP9dL/rbn/ll/stTUm/4l00Pnf8uKf661/wBpaltoZvtEP7mX/l5/5a/738NMfzrbzv8Aj7/49Yf+Wq7/AJqcpby/roEY/wA39a2/IsQ3P/E6/wCP3/mJp/y6/wB2s+wuf9Hspv8ARJ5vst5L/qv7yt/7Kq1eh87+2Zpv+Jh/yGH/AHPy/c/+JqKHzvs8P77UP+PG5/5ZL/eb5qc/i5fP/wBut+TFDWC/roytcv8A6PN++tf3VrZxf6r/AGlbb/n+9VuwuYbnUZvO+y/8hOby/wDgP3aZs/0i9/4+/wDlz/5Zf6t/KWrEM3/E5/10vnfarn/l1+T5dq1NPZ/L8v8AgGfNz+95fon/AMEpW3/IO/5dPO+wv/y1/vbqu74PtM37mL/W23/ju2qr/wDIO8nzv+XH/n1/2mqV5vs2o/66L/j6h/5dW/urU83Mv67XNh9sn2b/AJY/8tbmX/W/71M+zf6PND5P/LjDF+5uv9rdRDND+5/fWv8Ay8/8sv8AapmyH99N51r/AMett/erapLRuP8AWzD+vxNBE/4nU37mX97ff89f7u2qtgk32aH/AI+/+PG5l/1v96nb/wDidf8ALr/x/P8A8tf9larww/6ND/x6f8gyb/lr/wBNW+7Sl8XL/XxW/II9Oby/yH3MP/H7/wAfX72Kzi/4AqrVi287+0fO/wBK/wCP65/5ZVXmh/0ib/Vf8ucUf+lf9Mqlf/j5/wC3q8/5a/3dtFP3o/15r9Bf3v62Ku//AK6/8eP/ADy/vStV2aab+0f9dL+9uof+WX+zUT/9NoZf+PFP+Wvz/eqWZJ/7R86GG78n7Un/AC1X938tVv8Ad+n+epMvd/r0K/2z7T5P77/n58z91RN/y2h860/49bb/AJZUOk32b/l787ypv7v96n3jzf8AT1/y7f8ALJf9qiX9fgzToOR4f7Z87zov+P6b/wAdVarzPDbW3/Lr/wAer/vv96Xb/wDFVY/5eYfJ83/j6uf+WX+zVd5v9G/5awf8Sz/n12felWq92P8AX97/AIIo9I/12HzeR9o8n91/rbOL/W/3Yv8A7GpYU/0j/ll/rbn/AJa/5+Wib/kIzfvov+PqH/l1/wBlqq+d/o/nQ+VPNFFef8stlTHp/XW35C6f12HPbf6N/qf+XWH/AJa/7VW/332j/Uy/8fX/AD1/2arukP2f99NF/qof+WX+0tS2yf6R5P8Aon/H0/8A46tU94/10H3l/WxEj/6P/wAtf+PV/wDx5qlfzv8Apr/rYYo6r+TD/Z3/ACy/49f+ev8AtVYhtv8ASf8All/x9Q/8taFLX7/yuH9fiCPN/rv3v+tml/cxb/4arv8A8g6b99L+6tU/5Zf7VPtIf9T+5/c+Vc/8taHT/R5v3Mv/AB6w/wDLX/dap5uW8vX80XGOv9dyx9p/0iaHzv8Al+T/AJZf3aqW3/HvD++/5ZTf8sv73+1Vu2f/AImM3+t/4/n/AOWq/wCfvVXtv+QdD/x9/wDHq/8A6Ey07a/13sTH3ojn/wC2X/LGKnw+R9o/5Zf616f/AMvH+uuv+WP/ACy/2VoT/j4/10v/AC2/5ZUf8AXxf15FdP8Aj28n91/x6/8APWpfJ/4mP/LL/j6T/lr/ALNNe5/9FQ/8sv71OR/9Jh/6+n/5Zf7NHxR/rsDkNT/j2/7ZTf8ALX/aaiZP+uv/AC7Rf63/AGaH/wCPeH/Vf8ez/wDLL/prTrl/9I/5Zf622i/8dahrTm/rZF/1+IQ/8fP/AC1/e3U0sf8A47VffN9m/wCWv/Hr/wChS0uz/SP+WXnebc/+g/xVK6f6N/yy/wCPVP8Alr/01ofuz/ruXEc3n/8ATX/Wp/6DVWa5/wCe3/PJ/wDllVrf/pP/AG9f89f9mq7p/wBMZf8Aj1f/AJa1Uf6+8gm3/wCu/wC2P/LKq9zf/Zv+/r/8sv8AZq0//bX/AFqf3aykh/5bfvf46n7JQWz/AOjzf6r/AFXlf+PLWhv/AOJj/wAsv3V1/wCg1mWbzXNvN/rf9Un/ACy/2q0/tP2m5/5a/wDH0/8Ayy/u0o/19wpSKj+d9m/5Zed9lf8A8earDp/pM37n/nj/AMtf9larp/x7Qw/9Ov8Azy/2mqy7/wCkf8sv9bD/AMsv9mlKXu/12uVIcn/Pb/prNUTv/wBdf9Un/oVH/Lv/AMsv+W1MdP8Arl/B/wChVUviETJ/x8n/AFv/AB9f+y0z/l3/AOWvneU//oVP/wC/X+tf/lr/ALNVHT/Rv+3X/nr/ALVPr/Xc0iWn/wDasP8AyyqrDN/02/5ZTf8ALKrA/wCPj/t6SoX/AOPeH/W/uopqldP662MvjIrn/lt/qv8AVQ/8sv8AdapUf/Sf+WX/AB9PT5k/13/bGL/x2mI/+k/8tf8AWzf8sqSCMv6+RBMkP2f/ALZf+zVOP+Pn/tqn/oNNdP8AR/8Atkn/ACy/2qdv/wBJ/wCWX/H1/wCy0dP67CGun+jf9sn/AOWv+1Tn/wCPj/trDUX/AC7f8sv+PX/2an7P9J/5Zf61KmUjUZC//tamO/8Ao3/LX/VQ09If9H/5Zf6qb/lrTNn/AEx/54+Z+9/2apj/AK/Ef+++0+d/0/P/AMsv9lf/AImmO/8Ao3/br/zy/wBqprZ/9I87/prNVfZN9m/7dk/9CqvtBElk/wCPj/t6T/0Gq7p/6Kere/8A0n/lr/x9f+y1B/y7/wDLX/VP/wCh0ohEQf8AtWGmIn/tb/lrVjf/AKR/21T/AJZVX/8AjU0tZ9f67FyGJ5P77/tjT0T/AEj/ALepv/QaZ/z2/wBV+98mKn/9+v8Al58yb/gNP+vwIl8JU8mb7P8A8tf+PFIv/HvvVM6f6T/y1/e3X7v/AL5qu83+jf8AXW1h/wCWv95qtbP9I/7en/5a/wCzRIt7f13Kv/Lt/wBcrb/2apUT/Sf+2qeZ/wB81FN/x7f9Mfsv/s1WJn/0n9z5v+t/9lqKgfAVN/8Ao/k/9Mnp/wC5+0/9+aTZ/wBdfO+yv/yy3/xU/wD5eP8Atqn/ACy/urQiqZV2f+3PmUxP+Pb/AMA4v+Abqltk/wBH/wBd/wAspv8All/tVE7/APXLyfNtov4v/ifvUf1+JMfsj4U/9Krn/wBBqvv/ANG/7dYf/HmqxC/+kww/uvO/0mX/AG//ALFah2Q21v8A88P3UP8A6F8u2hf194QGD/kITf8AX0//AKCtQIn+jf8ALX/j1/8AZqtfvvtP/LL/AFs3l/vf9n+9Vd/O+z/9uqf8tV/iasxj0/4+f+3r/nl/s1Uf/kHf8sv+PZ//AEKtN/8Aj5/cwy/8fX/oK1Ud/wDR/wDt1/1P/Aq0j9kBv/LzN/19Q/3v4VpiP/o/nf8ATK8l/wA/99U/zv8AiYw/63yPt3lf6r+6u6oYZv8AR/33/PjN+58r/pq38K1rT3+4z5ozj/XYq+TZW377/iVT+bfP/qbpv3f8X3fu1Xhhh/s6H9zp/nfZX/5em/iatBJv9J86GeX/AI+n/wCXH5P/AEGq6f8AIOh/ff8ALr+8/wBB/wBr5f8AZ/8A2a3REObl/rsDpD9o/wBTp/kxSw/uftWz+GpfscP/ADxtPJi87/l+b+9Urzf6T/rv+XpIv+QZ/Ht3VFNeQfZv9dF/y2/5cWqV9n+ug5fC3/WxX+zQ/wDPGL975MX/AB9N+7q7D/o1xD50MX+tfzPJvt/3VqLzobn/AJ9f+WP/AC409Hh/cw+daf62b/lx/wBmn/X4C+C/9dhnk/Zrb/Uxf8ev/P8Af9NV/hq3DZ/8TH/Uxf8AH8n/ADE/4FVl/wDQvmqu7/abeaHzrT/j1T/XWv8AtL81WEeH7TD/AMev/H8n/Lq37z5fu7v/AGWol8L/AK7Ffa/ruVLNPtNtD+5/5dbn99Dff+y/xVL5P/TH9z/o3/L9/q/8/wDs1Ntpofs8H77T/wDjxm/5dW/2qld/+m2n/uvJ/wCWTf5/iqpbv+uqJp9P66ksMM32nzvJl877VN/y/f73+18tRPDNbad53k3f721Ty/8ATv8AV/8AAt1PT7F9o/c/2fP/AKVN/wAsqhmSH+zv+Yf5H2VP+WTU4y15f63BHC/HuH7N8O9Tm/e/8fX/AD9ef/D/AL3y1+fWsf8AHzN/y3/7a19//H54f+Fd6nND/Z//AB9J/qYtj/d/2q+ANb/4+Zq9B/7vE8uj/Hqcvl+SMx3/AM/5+9Ubv/7PUaJ9mqGuM9MsvN/n/wBBqHfTXenI9AA70qXP/PHzah30PQBLv/z8uyhP8/53VE70I/8A3+/660Fj94pyTVFUWwUEFhH/AOutM/5earo//kLZT0egCXzqPOpm+ovOoAlmmpu/7TTH/wA/vaEoJLG+mI9Rb6ZvoNuUsfaaZv8A+m9RPNTKgRb86j7TVXzqZ51SBbfpSVVR6N9AFhLynvNVdOlM3/6mgg0HmpiPVXeKN4oAtfaaEuaqu9MSqGXfOp6TVn76fvFBRd+0/Zqf9oqj51P31IFh5qHvP9G/5a+dVffTKAL32ij7RVdOlMd6ALv2r/ptQlzVJHp/nVRBd+2UPef9Nqpb/wDSKZ51AGm95S/bKy99PR6jlGaCXlMS5qk81EM1XyiNJ7mmvf1R30edUcoGh9voeas3eKd51XygaaXk1EN5/wBNqykm/wDRtO31AGml/T/7UrMoSajlA001Kb/ntTv7Sm/6a1lO9PeajlA1Uv8A/ptQmqzW3/Lasfzqek3+jVPIWbH9qXFP/tj/AEasR7mj7RS5R8xtJrE1P/tqsLzqPOo5Q5jaTW6emvTfZ/JrC86nI9PkMzeTW5v+e1OfW5v+e1c/9pprvS5Czpf+Egm/571J/wAJDXMb6POqfZxJ5jpf+Ehm/wCmtT/8JLN/z2rk0mp/nVXs4l8x0v8Awk8//Papf+Ek/wBHrlfOo+00/ZxEdanir/R/+2tL/wAJbP8A8965T7RR51L2USDsE8T1KnjCb/Xed/fl/wC+q4pHqXzqmNCMDT44nYf8JhN9m8n7bL/39araeP8AU7b/AJfZf4Jf+Ppv4fu/xV54lzUr3NHs/sh/ePRk+KOp23+p1m6g8rf/AMvTffb738VWIfi14g/6DN1/qvK/4+m+5XmP2movtNOVGMi+Y9gh+Nnib7R53/CQar50V15v/H033/l/+JqxD8dfFlt++/4SbVfO+y+V/wAfTfcZv/sq8cSam/aKmVL3r/13/MrmPcE/aH8Z21t/yM2of8sf+Wv/ADzXav8A46taCftOeOftMM3/AAk11PNFK8vnfL/F97+Gvn/+0J6clzNUxo8plL3z6Ds/2pfH9tcf8jNd+d5Xlfvol+5u+X+H/arQT9rfx/8AaP8AkP8An/vUl/1S/fX5a+avtFS/b5qfsf6+VhH01bfth+P7byf+JnFP5W//AJdV/i/vVb/4bJ8c/Z/+P21/1SRfvrX+7/u18rpc09Lyh0eYcT6z/wCG1fFltced/wASr/j6e5/49f73/AvmqW2/bY8TW3k/udF/49Xi/wCPVk+8zMv3f7u6vkn7ZNS/2gamVL3r/wBb3EfXv/DcOv8A76b+zNK86X7N/wAsm/5ZxKrf99ba0k/be1P+2oZv+Ef0ryftVzdeT838X+1/er4y/tGnpf1MaHL/AF/XcfL/AF8rH2XD+23N/wAtvCeled9hSL/Wt/eb/wCKq6n7bdl9pmm/4ROL/j6SX/W/3V2/8Cr4k/tKan/2r/02p+z/AK+ViJU4n3FD+29pn2mH/ik/3P779z5v96rz/tpaB++m/wCEZl/49baKT97/AHa+D01WanvrFQ6c5G0VGP8AXzPveH9tXwn/AG153/CP6hBD9ueX/Wr/AHV/2v8AZb5amT9snwn/ANAzVYP9BeL/AFq/faVm/vf3Wr4C/tmah9V/9kraUZSlzf1vch8vun6DzftgeBvtP+p1qCbzbP8A7abYtrfxf7taaftgeBv7Rh/5DUHlS3Mv+q/vbdv8X+9X5zprdSJrH/PGpjTnH+v67kxjCEeX+trH6L/8NY+Bvs/7nU9Vgm+ww/8ALL/pq25f96tJ/wBrHwB9p/c6zd/8fSS/6r/WbV/3f71fmwmtzf8APal/tub1pxpy5f69CfZxP0p/4ac8AXNtD/xUHkfupvM/dN/E33fu1oP+0b4Guf8AU+LIv9VbeZ50X/fX/Alr8yv+Ehnp/wDb09Q41Jf15GnLH+vW5+oSfH7wNc3Pnf8ACWaf/wAfU3/LL+7Ev+d1Rf8AC7PCdzbfufE2lf8AHj/qf+2+1l/75b/gVfmF/b09P/4SSaql7Tm5v63TDljH+v67n6jzfFTwnc6j/wAjBov/AB/W0Un71U+7E3/fX8P+7/wGnw/EXw/c28P/ABOdFnh/0mXzvN/j2/71fl1/wkP/AMdo/wCEk/0f/wBGUR54f153/Ux9n7v9drH6q3Pi3w/c237m90qf/RYf3P2r/pr96rH/AAkmmXOo/uZtP/4+v+fr+6tflIni2b/ntT7bxhP/AM9pYPv/APLWnHm+1/Wg3T93+ux+qX9sWdzb/ufss/8Aory/ubr/AGlrW+3w/aP+WU/722i/c3X+996vycTxte23+pml/wBV5X+tb7lW0+JGp/af+Qnd/wCt/wCerfw/dolKX9eljXljKJ+pVtfw3NtDefvf+Xz/AJa/7Lf/ABNTTXP/ABLpoZvN/dWMP/LX/prHtr8t4fijrNt5P/E5u/3W/wD5em/i/wCBf3alT4weJv8AoM6h+92Rf8fTfcX/APZWk5S1t/WzD2UYP+u9z9U4dS+06j+5+1z/APEz8qT/ALZq3/s1VLC8/wCJLD/x9wTfZZpa/Mq2+PHib7T50PiDUP8AW/av9a33/wCHdVi2/aE8Z23+p8Tah+6tfK/1v8Dfe/4F81KMvz/W5Cp2P0ze8/137+X/AJY/8sv92pba5/0j/XS/8fU3/LKvzXh/ac8Z21zN/wAVBd/vdnmfd/h+7V22/au8f21z53/CQS/615f9Uv8AFV80tPkT7PT+ux+icNz/AMS7/Xf8uP8Az6/7VWvOh+0f66L/AI+k8v8AdV+eEP7Wnj//AKDP+tiSKT90v3F/u1dtv2zPHP2jzvttr/x9eb/x6/7NRzSt/XYpxPv2G5h/c/vrT/VXMv8AFs+9TN8P+m/8ev8Ax623/oO6vg1P2z/GdtbQw+daf6p4v30X95t1ab/tt+LP33nQ2nk/uYo/3Xz7FVvm/wB5qJS91xX9bC+1/Xc+6oX/ANJ/5Zf8f83/AC1/u/5Wq8Kf6N/qYv8Ajx/56/8ATVq+LYf25vEH2nzptM0//j6ml/762/Kv/fNO/wCG3tTubaGH+xbX/j1SLzv9vduZqbqe/wD13Go8lj7V8n/SZ5v+msP/AC1/6ZU/f/qf+23/AC1r46h/bk/0jzv+EftP+PpJZP3v8Crtqwn7b0P7n/in4v3Xnf8ALX+992rjLX+u5mv6+4+unf8A66/6qGL+Gnj/AI+P+Wv/AB9P/wCg18pJ+29pn77/AIp+X/lj/wAtf7v3qu237bfh/wD6Bl1/rXl/cy/7O2lGXwlcvu/12Pph/wDj1/5a/wDHq/8A6NqWab/Sf+3q2/5ZV81J+2f4T+z/APHlqH/HqkX/AANm3f8AAlrVh/bG8GXOow/8hD/j+SX/ALYru3N/3zRKov69AcfdfL/Wx7wk3+j/APgT/wAsvn+7T3f/ANFQ/wDLL/arwWw/a98GfZofOm1D/j1m8z91/e3Kq1pP+1d4G/fedqd3/wAsYv8AVf7u6j2kdfn+jL5df67ntCTf6T/yy/4+nqvv/wBH/wCWX+qryy2/ac8DXP77+2f+Xqb/AJZfwfw1ND+0b4Gubb/kYIv+PVP+WVac39fMSieoN/x8D/Vf8fSf+g0JD/qf+B/8ta4Gz+Ovgz7T/wAjBp//AB9f67/gNW4fjB4MubeH/ioNP/1T/wDoVRze9/XcF8COz2f+0f3Pm1LCn+kf8tf+Pqb/AJa/7K1yUPxI8M3P+p1nSp/9T/y1q6njnw/c3EPk6np8/wC9ufL/AHq/c8paIyJ5dP67G7M/+jf8tf8Aj1/9qtUz/wDHz/y1g/0qH/0Guf8A+Eq0z7P/AMftr/x4pL/rf4PNWrv9sWX9o/66L/j+T/lr/s7amO39div6/Iup/wAsf+20v+qp/nf9Nv8Anj/yyrKTVbL7P/rv+WTy+T5tXftkP/on/lrVqRcoj/8Att/y1f8A5ZVC6QfZv+WU/wC6T/llS/bP9T++m/5bVC9z/wBNpf8AVQ0v5vmC2Lbv/pH/ACy/4+qqTJ9pt/8At1f/AJa/7VWPtP8ApH/b0/8A6DVR7n/iXf8AXK1/55f9Na0Xxf13MYx0sW3T/wBGw/8ALX/Zpif/AB79z5tPf/j48n91/wAfMP8A6C3/ALLUUM0P/TL/AFU1L/gfmXH+vuHJ2/65J/6FT4f+Pn/lr/rX/wDQaYj/APXL/ljSp5P/AEy/1r1EOg/sjH/49v8Alr/qv/Zqc7/6R/29f+y1Fv8A9G/7dU/5a06D/j5/7a/+y03uMa7/AOjf9sn/AOWX+1T3T/rl/rYYqh3/AOjed/0y/wDZqsI//pVD/wCgtRL+vuKkRWz/APXL/lt/6DUU3nfZ/wDll/x6w/8AoXzU62f7N5P+t8nypqfN/wAe3/XKKH/llR9oolf/AJCP/LL/AFr/APLWquz/AEf/ALZf+zU7/mI/9tZv+WVRTf8AHv537r/VJ/sfxUERJf8Alv8A9tf/AGWovJ/0f/lr5P2V/wD0KrCP/pP/ACy/4+v/AGWq/wDy7f8ALL/Vf+zUomg/zv8ASf8AtrDVd/8Anj/qIf8ASasP/wAfH/b1D/y1/wBmofJ/0b/tlN/y1/2qimZyiNf/ANpW3/LKnI/+kf8Ab1N/yyp83/yNF/raZv8As1z/AMtf9bc1XX+uxcpFb/l3/wCWX+qT/wBDqf8A5ef+WX/H1/7LUL/6N/36hqw7/wDo1/8All/s1nIZVd/9G/7df+ev+1Tv+W//AG9f+y010/0b/t1T/wBCp0z/AOkf8sv9b/7LTKgRbP8Arr/x6zf7n3qfs/0maH97/wAfVt/rv9n5qhd/9G/7dX/9CqZ4f9I/7fof+Wv+ytaMIx97+u5X2f6ND/rf9Vc0z/7m/wCWX/oNEL/6PD/1ym/74ZvvU+b/ALa/62H/ANBol/X3kRIftP8A7Wprp/o//LL/AFUP/oVOhT/rr/y2odP/AGjWP9fiERsLw/af+WX+tf8A9Bqv/wAu3/bqn/oXy1ddPtP/AH9mqoif+iof+WX+1Qv6+80Hx/8AHx/29P8A+g1XdP8AiXTeT5v/ACDP+ev/AE1q3v8A9I/7epv/AEFv++arp/y2/wCvFIv/AB7/AOyrSPxx+X5i5fd5f62CGGa5uIf+Pv8A4+pv+Xpf/HqrpD/o/k/8TD91Y/8APVf7zUbLL7T/AMw/91dP/e/hWoU8n7N/zD/+PVP+Wrf3mroW6/rqzmjtH+ujNBIZrbzv+Qh5H2pP+Xpf7vzVFCk1tbQ/8hDzvKm/5ar9zdTJobL7T/qdP/4+k/5at/doRIf+W39n/wCqm/5at/eqI+/ykvl/r0JvJm/6iH+th/5arQk032iH/kIf8vP/AC1X+7UP7n99/wAg/wD1sP8Ay1amwww/6mGG1g/13/L039371D/r7iX1+ZYfzvs//MQ/1SeZ93+9VpPO+0/8xD/kJ/7P92s2/SH99D5Nr+6ih/5at/erQ2Q/2z/qbX/kJ+bJ/pTf5/8A2ap/D/XZFR3f9diunnf2dD++1D/j1m/u7I0qw801z53/ACEP9bD/AMsl/ur/AOPVRhhhtreH/Vf8eL/8vX8e5lq9s/0j/Uxf62Hy/Jum/ur97/x6iXxP5/oUun9dQT/pt/aH72Wb/lktQzTTW1v/AMfmof8AHrD/AMsl/vUbPs3/ACxi8n99/wAvVP8As0P2f/U/8sof+Xr/AMdoj8X9dyInmX7SDzf8KzvfOmuv+P7/AJbRf7P96vgLW3/0mavvX9or/Rvh3ewzeVB/pX/P1v8A4a+B9Y/0nzq9Wf8Au8P66nmYaX+0VPl+SMp3qu//AD2/6ZVLTHeuE9UZS7xUKPT99QAzfT3SmPRVlglNTpTnmpqJQAz/AD/10ShHp1LsFAA83+jUyiZ/8/71DpQAUxJoaZ/y80+ggZT3pvnUx0+01AyWoqHeok6UFEqUJTN/+k/uaa70Go53o31FT94oAHenJUWyn7BQZAj0b/8AR6N4pKAH0PTKKAH0/fUNK70Go5Jqe9V3epaDIHeh3plFAD0en76ZRvoAej09HqGn0AOopd/+j1WoAtvQ9Rb6Yj/6RQQWN/8ArqEpu8UP0oAc9G+okp+8UAOo31FvoqwLCUxHpqdKN4qCx2+hHqLfT06UAWHemQv/ANNqhooIF3inb6a71K9Ax6PTJnplNd6C5Eu+jfTN9GygzJvOoR6heigssJNUVRJ0p3nUED0epUeot9CP/wCyUASvNR51RbKIXoAl86nu9V6dQOJNvpm+ovOp7vQUWE6Ux6i86nUED3od/wDRqifpSVYE2+nu9V9gpKAJkmo30yioAm3ihHplGygfMMR//RtTbxRsFM31YcwTPT9gofpTt9AiKh3p1K6VAAj0zfRQ6UcoD/Oo3imIlFA+YfvFG8UxEp6JQIN4o3imOlMo5TTmLG+nu9V99G+gRLvpr3NMd6Yj0AWN9NSamb6HmoAfvFO31X309HoAf51O31Xd6f51AEu+h7mq6TU9HoAsed/z2qJ5qhod6kC351H2mqjvRC9LlAt76POqv51RO9HKBaS8p/2yqNP86gC8lzS/bKoQvQ70wLz3NOS8rN3ikrPlA0/t9H2+qW+mI9PkHzGh9smp/wBvrPR6f51VyiLv2+ah7z/ptWZvoo5SDW/tWb/ntR/av/Tasmn+dRylmqmsTVN/as3/AKHWJvod6nkHzGr/AG1NVj+2pq5/zqmSalyBE2E1iapU16aufd6N9HKaHR/8JJUr+J5v+2Ncu81P86jlA6WHxJN/z2/5a1N/wlU3/PaX/v788dcp51OhejlMjsP+Ezvf+f2X/v633P4afD4/1O2/5id1/wB/W+//AHq4pJqlSajlA722+KOs21v/AMhO687yv+erVoQ/GnxNbf8AMZu/+ev+t/75ry/fQj0ezA9eT49+LLa3/c+ILv8A7+/3vvVah/aH8Z/ZvJ/4SCX/AFqf8tf7teL/AGmhJv8ASanlA92tv2ovGdt++/tmX/WvL/31WhD+1d4ztrfyf7T/AOWXlf8AAPvV8+faaZ9pquX7RB9MJ+2H4s/5bTRf8fX2qP8A4D8q1dtv2zPE1t/zy/79f3vvV8uu9PS8qOUs+sE/bY8Qf8+Vp/B/yy/u1oWf7bGp23+u0y1n+/8A+Pf7NfH/APaBp32mqjED7Ih/bV/5YzaN/crQ/wCG2LL/AJbaNL/rXl/1v+ztr4le5mp32yanygfccP7aujf9AyX/AFXlf63/AGq1bb9snwz9pm/0K7/4+kl/75WvgdL+nveTVPszU++Jv2xvDP2b/U3fn/ZX/wC+2arsP7YHhP8A6ev3vk/+g/N/3zX5+/2gacl/S5TP7Vz9EE/ax8G3P/La78nzZv8Ax77tWP8Ahp/wNc/uf7Tl/wCWMX/A91fnP/bU1P8A7Rm/571fKHMfpVD+0b4M+0/8hn/lrNL/AKr/AGf4qsQ/Hjwbc23/ACGYvP8Asyf99s33f/Ha/NBNYm/57U7+2Jv+e1HKI/UBPi74TubmH/ioLX/j6SX/AMhUQ/E7w/c23/IZtf8Aj1f/AMeb71fmEmvTf6nzv/i6sf8ACSXv/LGb/O7/AC1TGJpzH6lQ+MNG/ff8TO1/ey23/LX/AGae/iSy+zwzfbbX/VXP/LX/AD/DX5b/APCW3tt/y+S/9/al/wCE2vbb/l9u/wDnl/raXKEj9Rk1Wyubb/XRf8sf+WtS/b4bm5/7azf8tf8AZr8wofiRrNt/y+3X/f2rafFrxB/0Gbr/AL+76OUjmP0tS8h/1P8A0yh/9Cq1vh+0f9tXl/75WvzYsPjf4mtv+Yzdfwf8tf7taEP7Q/iy28nydTuv4/8Ax77zVEohzH6GvN/xLv8At1/9mp6Tf6T/ANv3/PL+6tfnzbftM+LLa38n+05f3sSRf98/NWtD+1R4s/5/Yv45f+Bsu3/2ZqrlkXzH3O7/AOjfuf8An1f/ANC+Wno/+kf8sv8Aj6h8v/vmvh3/AIax8Tf89v8All9l/wCAbmatqH9sDxB9p/1MX72683/7H/2any7hGR9hzP8A6N/2ym/9Cpjv/wCjYa+RYf2w9T/1M1lF/qni/wC+m3f/AGNaUP7Zn+k+d/ZkX+tT/wAdo5feI5j6oR//AGtTET/rr/y7V8yw/tdQ/ZofO0z/AJZP/qf9qtWz/a60z7T/AMecv+tT/vhfvVmEZH0Qf/atz/6DTHT/AEf/ALZQ/wDoVYXgnxDD428O2WseT5EMsVz/AMtf4K6Tt/4DU6dTn97+tzp5fskaTf8ATa7/AOPq58v/AEVf8/xVUf8A49/+Xv8A49Ulj/0X/a3f+y1Yhh/0iH9z/wAtbnzP9O/z/dpqJ/o3+pl/49Yf9Tff7TVq9/67nHT+D7vyHedNc/8APX/j6/59f9motn+p/fS/8ez/APLr/tVKlt/xMf3MMv8Ax9f8/wB/s7aaif6P53kS+d9lf/l6/wBqpj9n5Ey3/rsSu/8A02l/1sP/AC61Xtpv9Ghm/wCW376X/j1qwltN9o/1N1/rYf8Al5X79P2Tf88Zf3u//l6Wj+vwI7fP8hkz/wCu/ff8sk/5cf8AaWpYX/4mMP8Apv7n7d/z6/P/APY01/O+zTfubr91FD/y9L+83f8A7VS7Jra587ybv/j6m/5el/z96k9v6/lOhy5Iff8AmjPh8n+zof8Ar1/58f8Aa/8AQat/89v30X+th/5df4PKpyQzfZof+Qh/x4/89V/vf/ZLU2yb7T/zEP8Aj6T9z5q/3f8A9mt5df67Gf2v67lRJv8AR4f+PSeb/SZf+PWm7/8AXfvrT/VQ/wDLrVrTYb3/AKiH737T/wAtVoRJv+WP9of6qH+7Wa+L+u5ly7Hkn7SDw3Pwzvf9V/x/f88v9mvgLWE/11foB+0n5/8AwrOfzvtf/H8/+u2bK+AtSf8A0iaGvTl/Ch8/zPPwv8WX9dEY71XdKsVX2f5/4FXGewMk/wDiKEoemp/o1WQKj/Zv3NI/SmUO/wBpqCw2UU9Hpr/9tascRHShP/iP/Ht1Memp0oEJT99N2Ciab7NcVABvgplSf5/1VQb6sCbYKheh0pu8VBqJRTXpiPQLlHpRTKa/SgZK6U6ot9PoAN9G+mO9CTUATO9MR6KYj0APR6ZRRQBNs/5bUO9QpQj0AP2U6oneigB/nUUUz/j2oAmTpQnSmb6fvFBkORKZT3plAEyJRsqJHoR/9IoAdT9lRP0o3irJ5R1EP/XamUr9KBDnen1DSp0oLHUb6N9MqCBd4pKfvplAD3en76ZTKsCxUTvTZnqWF6gAo30zzqe70Fj06UP0qGn76ABKHplPoAej06onehHoAN9P3imUUAOp+ymUu8UAOR6ihSh3p1BA93o302Z6SrAfTUSjeKc9QA9Eop+8UlWA3/47Uvk1Ej06gkm30VFvFJQA96Ki30/Z/wAtv3tADqHemf8Af6ldKAJd9D0xKHSgB++np0qFHoSgom3ih+lQpRN0oAmR6ZsplPSgkfsFG8UzfRvoKDfUtRbKYlBI+ZKe/SoXmp++gAo30UUAMoen0UAMplPT/lvT6CivQ9Hk0xEoAmfpUKUbKHegAR6mR6rU+2eoLHu9G+mUb6AH0b6ZRQA/zqIelRIlOR6AG7xTqbvFJQBNvplRPRvoJ5ixvoeq6UPQUWKEeoabvoIJUen74aiTpTKCyVHp7vVREqZ3oAl30O9M301+lAEqPT36VWp9AD99P3ioaioAsU9JqqPNT0egCXfUvk1X30/fQA6l3ioabvFSBY3ijzqhen0AP3ijeKr7xTqALHnU3eKZRvoAe/SnVX2U93/+O0D5R6dKdvqJ6KBD94qVHqoj0b6o1LEz0JNUW/8A0iiF6BRiS095qqIlPd/s376gZYSn7xVdJqN4qQJYXoqGld6DPlLHnUef/wBcqh301H/11AiXzqdUG8U5/OoAsPQ71X86nzPVGo9Hp3nVXR/9Ip/nf6P/ANMKkyLHnUzzqank0ygC351DvVSZ6ej/AOjUGpa30QzVVhenJ/7VoAto9P8AO+zVUoeagyLcM3/Larth/pNxDWPC81adgn+kQzed/frmn8BtT+I/RL4Jp/xbPw//ANeL/wC/96vQHT/SfJ/563VtF/47/wDY1w/wih/4tno3/YM/9mrvUf8A4mP/AG9Q/wDxX/stceF+A66n8Vev6lWF4f3Pk/2V53m3P/Ls3+VpiTWX2b/mHwTfZYf+WTf3q0LN5rb/AKCvk+bc/ufsq/5/4FUKTXtt/wBBX/VQxfuYl/vfxV6D+L+u55VL3IR+REk0P2maH/iX/wDH1/zyb+7/ABVE7w/Z/wDmFT/un/5ZNV1PO+0Q/wDIV/4+v9d9lX+6392mzTTfZv8AmIfurV/+XVf71NfZ+QOWv9diFJoba58n/iVf61P+WTJUVh9i+zw/8gr/AFU397/arQfzvtHnedqH/H0n/LitM3/6N5002of6qb999hrKPvf15Gf9fgVf3H2b/Xaf/wAsf7yf7VWHSy/tH/mFedFdXP8Ae+/8u75f97b/AOPVLc/bf9d5135P+jf8uK/+zLVt5pvtP+ulnh+1Tf8ALj/u/wD2VNbf12L+y/67GIltZ3Onf6nT/wDjx/56sn/LVqt7IftH/MP/AOPpP+Wrf88v/wBmnPNN/Z3+uup/9FT/AJcf+mrbv4f7u6pvtP8AxMf9dL/x9J/zDG/55fxfLWsuvz/QvS/9dyun2L9zN/xL/wDVTfuftTU/9z/zx0//AJY/6m6+T738Tfw077TN/wA9v+WU3mf8Sz/a/wBpaf53/T7/AM8f+YZU9V/XUI7f13PH/wBpjyf+Fdzf6r/j6f8A1Mu+vgfVf+PmavvX9py//wCLd+T53+tun/5dWT/9qvgXWP8Aj4m/ff8AkL/2avTlH91D5/meTg5fvqn9dEZ+wVUdP8+bT5pqZMn+jVxnqjM/9NqaiUOn/XL/ANApKCxXmpj0I9MmSgB+z/vzTEpsM1OerAZR/wCiKb5n+fNp83SoAN4qF6VE/wA/7v8AF/dpidKsCX/l2qGn1FQaj94qF6fvomeoAi86mb6lqJKAHp0p1NR6H6UACPSUr9KNgoAJulGwUP0ofpQAbxSUqdKSgApUemb6dQA96bClCdKEegB2+hHplPoAelM30PTd4oAdH/8AF0b6a/ShOlBkSpT36UlRPQBLRTadVmnKNp1Jt/67UlQZjqXzqZT94oAZvo2Ub6KsA2VKlV0p9AD36U6oqN9QA6n01OlMegB+wUI9G8UlACp0p1MooAfRTU6U5HoAHopif8sKfsoAKe9Q0+gASh6iR6fvFBA5HoehEp/k/wDbCgsYiVMn/HrTEooAHp/k0z/vzUr1ZAJT0eotgpyUAPeim7v+u1JsoJD/AJeaej0PTEoAfspiU+jfQAI9OptFADqXeKYlG+gB/nUO9MTp/wBtaPOoKJaN9Mpd4oAdTKVOlOR6ADfQ9MooJHpTd4pKiegCWnpUTvUW8UFFrfTdgqFP/INPSagCXZRRvpu8UEktCPTKHT/pjQAUU1+lG8UAOpuwUPDTnoKK7pRUzpTHSgshpdgpz1FUAFG+mPRQA96IUoemPQAedVh/9Gqk6VYd6ADfRTKfUmo9OlMemb6e9UZyBEplDvTKBFneKYlMdKaj0ASo9M86hKZQBN/y7Ux3o86mu9AEqPRvqLeKE6UAS0+HpVaigCz/AM9v+eND9Kro9SpQA/f/AN+aY70yh6AH76enSoUejfQak28UxHplFAE28UyiigB1PRKr09JqkB+8UedTKHegCV3oR6r76ej0AS01HpKbMn2mqAl86okpm+n0AS0ymvTEegCbeKl31X2UxKBcxYRKNlRPNT0egYlWKi30bKiQD/Op+8VDum9aE/0b/wDe0wHo9Gz/AEb/AD/6FQ71Ej/5/goAlR6KHehHqgCpUSonSl3/AOf46AJM/wDTajZTd4pn76pAtv0plRJ/0xo2CgCemo9NTr/nZTt9UAedVhJv/tdRI8P7+nVJkTbxWhpT/wCkQ1mQpWtoif8AExhrmqfAdFL4z9H/AIaf6N8O9Gm/df8AIMSL/Vf3mruP+Xj/AJZf8fyf+OxVynw9h/4oPTP+vGGur3/8TH/lr/x9P/46rf8AxNcOG+CJpVl++l/XUitraH9zDDZRf8tvL8m+bZ/e/wDQar/Y/s3nfuf9bFD/AMv3+192p4Zof3P/AB6eTL9p/wCXVv4f8/8Aj1Nhmh/f/vrX/VJ/y6tXo/a/rueaoxtH5D/s3+kQ/uf+Xr/n+b938tM+x/abeaHyf+XX/n++T/gO2n74ftH7n+z/APj6f/l1b+7TEeH7P5P/ABL4P9F/d/6K1KOxfLHT+uhb2f6R/qZf+PpP+Yn/ABrTIbab7PD/AK2Cbyn/AOX75Pvf3qZ+5+0f8w//AI+kl/1TUbIf7O/5h/8Aqpv+WTf3qiP2fkEvh/rsDpNc+d+5u/8Al2/1N9/q32r/AJ3VY+zTXP8AqftUH725/wCXpf8AgTVVd4f+W39lf6228v8AdN9xql32X2mH99pU/wC9vP7391f/AImtev8AXYzl8L/rsPmtr37P53+l/wDHrDFH/py/89d3/s1WIba9/tH/AFN3+9uv3n+lL/d+XbWY8MP2eb/kFf8AHqnlzfMn8X+z/eq28Nl/aP8AzD4P9JT/ALafLRze6/n+ha3cv63Jfsc32aH/AJCH+qm/5ev9X83+9Ur217++/wCQh/yx/wCX5azfs0P2f/mH/wDHq/8Ay1/2quvbQ/8AUP8A9bD/AKmVqzfX5/mio7f13PF/2ovttt8O4f8AkIeT9qf/AF0vyf8AfNfBGr/8fP8Ay1r7y/aif/ig4f3NpB5t1N/qdz18Gawn+kzV68v4UPn+Z42F+Op/i/RGU6VE/SnO9RPXMezEZvqJ0+0/66apP+Pb/P8As0m//Pm0FEO+mv0p1RPQBLDNRTU/49aZvoAfsFQ0PQf+W1QAP/x8f5+/TUelb/tr/nbSbxQajJulQ1NM9V99WBLUUz/8tqdTaAH7IKNgpiPT9gqAGUb6KZQA96N9CPUUyUASu9FM/wCPmh6AHvNTKN9MoAnT/trSJTKN9AEtNShKN9ABTqalFADqKbspiUATJ0pKe9NRKDINgp/nQU7ZUT9KAER/+/NTPNUNFWA/fQj0PTX6VAEqJ/nzaN9V6fvFWA6imUu//R6CB1FFNfpQA7fRTKelBYb6Epu8VLvqAChKHpm+g1B3qT/j5qN6fQZBTEp6UzZQA9KEeiF6ZQA+np0qGn1ZAI//AF1p6dKhqaFKAEqZKZvp6UACQ/8ATahHoooJGb/+m9P30z99T3qwCnp0qGn1AEtNTpQnShOlWA7Z/wB/qNlNTpRvFQUO309H/wCutQ0/fQAb6fUNLvFBIJ0pw6f98U1OlSon/slBQPN/o/8An79GymIn/s//AC1oegB++nv0pj0O9ADqV3qHfT99AA9MT/lhUydKhdKCR9RbxTqZQArv/wBdaZvp7vUNBQ/fTUm+zUx0o2CoLLCdKl31XR6lhSrAe9OqLfT99BA6l3ikpU/49asA3ih0plP3ioAY9G+ijZVgD0zZUtN2VAFfZQlOptQWG+mPTXSmUAOp70ympQA6ilR6ZvoNR+8UI9M/9q0zfQZEyJTHSimPQBLTUSh3p+8UGoO9Moeot4oMiWimJRQBMnSkptG+gAR6dUSU96DUdSulJSo9BkCdKSm0VZqPd6NgqHZT0qAJdlFNR6N4oAEenUyl3igAd6N4oR6Y9AEr03YKNgpKkBX6UlFFUAu8UbxTET/0VQ//ADxoAl/fU1OlMenulAA707fUSf6TT06UAO31FT3SnUAD03f9m/5Y/wDXOnI9FBHKCPT99Mp+ypK5QenpD/0xpiU9OlAxv7j/ALbf8Bpz/wCf/ZqZsoRP8/5+7VAH/LtViq6JUr1IA701+lOf/P8AndQ71QuUH/49/wDpt/wH/wBCp6JUW8U5EqRjx0/77p8z/wCf8/dpiTUIlBkGypUemU9HoAef/wB592ijfRCn/TGgCWFK2NBf/iYw/wDXWseP/j3mre8MJ/xMYf8AVfva5q3wM6KXxn6X+CU/4pSyh/6dbb/lrXTbP9I87/nlLN/y1/2ax/Cqf8U7Zf8AXK28v91/n/LVr/8A26X/AD/3zXDhvgXoVX+KUiaF5v8AqIef/pMv8NV386587/kIf6qH+7/eqKFIfs/nf6L+6iuf+Xpv4v8A9mmXMMP77/j1/wCXb/l6avT5fel/XU4o7L5GhM959p/5iH+tf+7/AHai3zXNvB++1D/j1T9z5S/u6IUg+0f6mL/Wzf8AL01Q+TD/AM8YvO+yp/y9NULb+u4+sf66F7zpvtH/ADEP3sv/ADyX+7TN97bW3/MQ87yn/wCWS/3qZCn+kf6mL/j6/wCfr/Zpv/MO/wCWX+qf/l6/2qhdPkV9n+uxLNNN/wA9rv8A1sP/ACyX+H/O6n+TNc3MP767/wCXn/lkv+xUKQ/6TN/11h/5ev8AZosE/wBG/wDAn/l6+SrXw/12I+O/9diaZ5vs376e6/exQ/8ALr/01+X/AMeotnm+0f667/4/v+W1rUMyf6N/qf8AVRW3/L1/01WrEKfZrn/Uy/8AH8//AC9f7NLo/wCuwSl77/rqRTXn+jf8tf8Aj1fy/wDRVoeb7Nc/66X/AFsP/LrUSJN/Z0PnQy/8ev7z/SquzJ/pH+pl/wBbD/y9fwbaff8ArsTzf18zwz9qu8m/4V3Z/vv+Xqb/AJddiV8F6l/x8ivvf9q6GH/hXdl+5l/1r+X+9+T/APar4H1T/j4r1ZfwofP8zyMF/Eqev6IyrlKqVM/SoXSuY9qI13pKbsplQUFNfpTqbsFADKZD0qbZ/o9MerNSLeKdspr9KSgURrpUSJTneokeoGP8mh+lCPULvQBMj0ymJRQBLTUSmUPQA2HpTqKbsFADKenSkooAfvpu8UbxQnSgBlOpdgp1AAlG+mUu8UAJS7xQ/SnUAG+n76ZRVgP30I9FCPUAPh6UbxTEo2UGQb6e6VDRQA+np0qGirAmf/ntSU1KN9AD94oTpRsFCdKAEpd4pj0yoIJaa70UyrAKfRRQA6m0b6enSoLDYKE6UlFAD99G+mUuwUAS0x0plN/+O0AWN9DpTEod6ACnpTEShKsge6U/eKN4p1BIyilfpTvOoAe9RIlO2faaZQAU/fTKfsoAKfD/AM9qZT99WAr/APbWnJ0npjzU6oKCm7KHo30APR6E6UyigAqXZTfJplAD4X/5bUlNqWgBqJTnoR6ZQA9Ep9Q0+gARKKZSv0oAc703eKZsoegB+8VClFPoJB6Y9FN2CguIlTeTTIYa27az/wBH/wC2VQdPKc/vqVHqa8tqro9WYyLG8U6oken7BQZjt9P30yZ6ZVgTUb6ZvpqJUEg/SpXSotgpzpQUMpdgpyPRVgMpdgpKbUAROlMR6sPVebpQAzfTKmdKYlQBMj0ymJNQ9BYJN/0xp9RJ0pzvQA+oafTdgoNRyJRUVP3igB1G+hH/AOWNRb6AHU//AJdqanSmQ9KAJabsFJRQAqdKlpm+h6AH76ZTUenUAPemI9CU15v9JoAdT99RbxTkegAR6e70yh6AGVNUNTbKAGI9PpjpTU6UAOeim7BQnSgCWHpTP+/1FCPQWFPehEoR6ACnv0qHfRQA/ZRz/wA8aN9M30APRKH/APRVDpQ9AD94p2+q++pk6UAOeiouf+e1PR6kgdsoR6bsFOeqLDf/AKP/AN8Ub/8AXf8Ao6jf/wAsaanSggl3/wDfn/P/ANlTqbTEm/0mgB6U6okf/SP/AEZT4elAD36U5Kaj0J0oMg2Cpd9Mfzvs1Gz/AJ7VJ0D9/wD2w/e0b6B0/wC+6enSggck1PpiUQvQBYSuj8Hw/wDFRWX/AF1T/wBCrnIXrqPBP/Ix2X/XVP8A0Kuat8BrQ9+rE/TvQbb7No0H/XK2/wDQa1dn/Pb/AJ5XP/xNZ9h/x7Q/9dYf/Qd1W/J+023nf9Otz/6FWGG+CJFaXvyIZrn7Np3+u/5ZXP8Ay4/71Pmm/wCeM3/PH/lx/wBqpXT/AKY3UH7qb/l6/wB6m3MM3+p8m6/1sP8Ay9L/ALP/AH1XZU+OX9dTjlsvl+YPc/6R50P/AD1m/wCXGh3/ANG/13777Kn/AC4/7VWt8/8Azx1D/WvL/rVqJ0vf9d/xMP8Aj2h/5arWcd/67mf+HyK8Kf6T/rov+Pr/AJ8W+5tp3/Lv537r/j1f/l1/2qtp532n/mIf8fT/APLVf7tGya5t/wDmIf8AHr/s/wB6nHp8io/D/XYrvN/pEP8Aqv3t1DF/x6/3lapk8n7P/rrT/l5/5dW/u1aRJvtH/MQg/ew/3aih877NDND/AGhPNLFc+X93+6v/ALNQv8hvmt/XkV9kP2ab/j0/49bb/l1b+8tG+H7T+++yf8fz/wDLJqlfzv33/IQ/1Vt/d/vVbdJvtP8AzEP+Pp/+WS/7VJfD/XZDl1/rqjMR/wDRv+Yf/wAeP/PJqfsh+0f67T5/NlT/AJZN+7+WrCed9nhm/wCJh/x6/wDPJae7z/vv32of8fSf8slf+Gn3/rsRHl/r1PAv2sZof+EEsvJ+yf61/wB9Du/vV8H6r/x8zV95ftaPNbfDvTPO83yfNm/5ZbK+ENS/4+R/11r1J/BE8/BfFU/xGDL/AMfNH/LtUrp/23qJ65z1Su7w/wDxuot4qV6j8n/ltQWK71E70UI9AA9RI9SolMoNSLfQ70zZ/o376npUGQx6Eo2VElBqGyonSpaZvoAe6Ux/+PgVLUT0AHnUVFvp1AD6bvFJUWygB6U6mo9PTpQAlLvFOpr9KAEpd4plOoAKKalP3igBm+pUpqdKdQAPQlMp70GQ/fQlM2UUDkPemPRQ9WIEein1E/SoAl30f8u3+upiU1+lWA6jZTfJp2+gge9G+oaKCybZRUW8U56ACimv0o86gCV6ESot4pyUATIlJUTvTKgCbfRUNKiUAT0u8VCj01+lAE9FRUUEEtPh6U1P9GpKsB++nvUNPoJCn0yigB6TUI9MeirAm3ijeKYiUyoAlp++oqY9WBM/nU7fTKKgofvod6ZSv0oAdvp++mPTKAJt9Memu9JQSTUedTEemp0oKHJT6hp6UAWEpr9KZTKAH76Zvopr9KAJUmo86mUygB7zVFvod6Yj0ATQvR51MoSoNOUfvFOhSmolattD/wCyVHMbU6RU2VYhuf8A0VVia2/9nrKuXpmw/Upv9IqolP3ikqjmkPR6fUNTVZgP3imb6ZT3egkl303zqZRQA6no9NfpQnSgoHejeKZTP+Pb/trQA96enSod9PR6ADfTHSmv0pKAFfpUKUbKZUAN3/8Afmn7xTHpm+gssJRvqKmbKDUm3ih+lV94p1AD99O/5dqiem7xQBaprpTHeh3oAf51JUW+n0AOpXejYKZsoAHp+8UymUATJ0pKaiU/YKCw3ih+lMo30EEtN3iof+XmpaAF3ih3piU9HoLGU6ilhegCWoabRsoAKlSot9DvQQSvTUmpKa9AAj/9/qdTUSnzPQWOopu8UJ0oAdTUejeKZvoAlSajfTdgofpQA7fT5ulM303YKCCV0p6dKZQlADqfvqJP+Pg0IlAA7/Zql3/8saiohT7TQBL/AMe1NTpQ/SjeKAHU+on6VKn+jUAFCP8A6T/rqP8AMdM877TQBN/mOh/+mP8AqPNo3ih/8/8AstSBLs/11CJQkNMqgLaJRvqJEqXZUgPh6V2vw3h/4qvTP+vpP/Qq4pP+Pg13vwrT/is9M/6+of8A0KuLE/wpnXhf4iP0wsE/1P8A11/9pf8AxNWET/Rv+3Z//HmosP8Alj/11/56/wCzRs/9JU8z/gTVOE/hx+Ry1fjkQ77L9z539n/6qbzJvm/vNt+ai5+xf88dK/1sP979592raXn2n/oIT/6LN/y4rs2fxf5/3aLmab/ntqH/ACx/12mL/wCO/L81ds/jfz/M5I+/y/11Gu8Ntcw+d/ZX/Lb/AJatUKPZfZ5v+Qf/AKpP+WrVbh8628n9/LBN5s3/AC4rUrzTf89rr/VJ/wAwz/O2sOv9dwgVIYYf+oV532p/+Xpv7tD20Ntb/wDMP/49v+fr/aq953/PaaX/AFr/APMM3/w1X3/6N/rv+XX/AKBn/TWlHp8vzFGOn9dhyQwfaZv+QfP/AKVD/wAvX8G2oobaH/XTQ2vk+Vcxf8f397+7/wCg1bm/5CP+ui/4+kl/5Bn+s+X/AHfvVXhuYf3MP22L97Fc+ZN9hb/vr/gVWv8AIt/19wya2hufO/c2v+qh/wCX7/V/d/8AsqsTWcP2j/Uxf61/+X9vuUx7z7N53+mxf8u3l/6D/u1Ymmh+0f8AH7a/8fU3777C1Z9P6/lHLr8/0M37N/xLoYfJi/dWqf8AL9/tVpPD/pH7+H/lqn/L9/s1Vd4fs3+u0/8A49U/5cW/vfLTvOh+0zfvtP8A+PryvJ+yt/d/u7av7L+f6GCjZ8v9bngv7WH/ACImjfuf+e3/AC9b/wCKvhLUn/0mvu39rZ4f+EE0zyJrX/WzfuYYtn/fVfCWpf8AHyK9Wf8ACicOEjy1an+Iypk+zVWqxN0qv+5+0+T/AMtq5D1CGb/j3puypn6Ux6sshpu+n7xTNlQA6onepP8AptUOwUGpC70ypkpm+gBqdKZvoo3/APLb/tlQA9+lQ1N/n+5TP33/ACx/z/u0AD1DT6HegBlKj07ZUWz/AL81YD06UP0plOoAbsp1PSmVABRR/wB+aXzqAHTdKbNNRvFMegyGVYSm+Z/1yofpQag707ZRRvqwCijfTKgyH0UU3yasB2+h6ZT6AH76ZRvprvUAOoejzqbM9ADN9PfpUO+n+dVgP2CkpqTUJUAFG+mU+gB1Nen7xTEegAp+wUxKd/2xoAKbvop1ABT0pu8UedQAI9DvRD0pKCB9P2UzZRvqwJtgp1NR6ZsoJHUu8UlFABU2+oafsoKDfT3pj0bKCQoSjZT6ADfQlCPRQAUJT06UygoN9PfpTEenUAK/SnQ9KZTdlAEu+mUr9KSgBd4pyPTX6UlAC7BUqVX2UI//AKNoAlhejfTd4o3igB1RU+Z6hoAlpu+oamR6CwemVMnSmJDUGkaQxKmtk/1NWPsf2n/O+rFnZ/6T/wBtXqJSOmNIYkP/AKKrTtof+uv+tSoUh/8ARX/s1afk/wDo1Kx5jsjSKUz/APs9Ykz1s3Kf+z1k3KVcZGMold+lMSnv0qHfW0TgkTJ0qWq6PViHpVmAx0op70I9AAlFMR6KAB3p6UzfT6AHv0pj0yigAopvmf8AXKkoAfQj1FUtAEWynv0odKZsoAZUVW36VUegsZT6Zvp9QakSPQ/SkoqwCn03eKSoAfRvoemUAPo31FT0T/thQA7fQlMooAfvoSmU3fQBKk1TedVTZUvnUADzUU3zqdvoAbvFS0yjfQWPRKEpiUJQA96N9D0x6AH+dRvqLeKEeggcj0U10p1ABT6i2CpaADZQj0b6P/RFBYPTEehHp9AAj0UI9MegA31M/wDpNQpT0SggeiU6j/41TUmoASl3ih3pj/5/dUAWKEqLf9m/1MNORP8AP/xNABsqWmo9CP8A9NvP/wD2qCwp8L/6RUOyjZQQWHemU3fRvoAfvFSpUUPnU7P/AE2oAej093pjvRQA/wD5d/8AP8VOR6iqVKAHo9PR6ZD0qXyakCZOlekfByH/AIrvRv8Ar6hrzeHpXqXwEh/4uJ4f/wCvpP71cOK/gyOzCfxkfpHZ/wDPb/pq/wD6DUv/AC7z/wCq/wCPVP8A0KmWz/6mH97/AMtv7tPf/j3/AOWv/LH/ANlb/wCKrKh7kYnPLcHhm+z/AOpuv+PWb/mJr9zc1PTzv+fK7/dSw/8AMT/8e/2qZc+T9m/c/wBleT5U3/LJv3f+fmomeH7RN/yCv3vk/wDLJq9Gp8Uvn+aOSP2f66ktzDN/yxhu/wDlt/y/f5apkhm+z/6m7/1UP/L9WekMP+u8nSv+W3/LL/dq0iQ21v5P/Eqn/dQ/3v8Ax2sun9dyqZMkM32n/U6h/rX/AOX7/ZqF0m+zTf8AIV/49f8An+X+9T9kP/Lb+yv9a/8Ae/u1F5Nl9m/c/wBlf8ev/PVv7y0Q+z/XUjl/r5GhD532jzvJ1D/j6T/l6if/ANmqvDZzW1v+5g1XzvKm/wCWq1CkMP2j/mH/APH0n/LVv87aajw/2dDN5On/AOqm/wBTK3+1RGO/yFL4f67F3fe3Nx/zFf3Xk/8ALVf7v3asOl7/AMsf7Q/1s3/LVf7tZ9ykP2f/AJh//Lt/y9N/sr/7NT0SH/njaf62b/l6apey/r7Ipdf67DJob37N5MP9oT/6Kn/LVf71W/332j/mK/8AH1/y2ii/u/7tUfJh+zf6mKD/AEVP+Xr/AGqvfY4ba4/cw2n/AB9f8/zf3acpe79/5IFHX+u58+fth/bbnwJpnnXt15MUs3mQzRLvk/3dtfBt/wD8fH/LWvur9r22htvCmjf6qD/Xf8td/wDFu/ir4V1L/j4mr0Z/BA4ML/Eqepju9Q76mmT/AD/7LVd3rM9EN/8Ao3/7NMeh6Kgsr76Y9TO9Qzf5/e0AG+oqf9npjpQajP8Al2/z/wCO03eKSl3igBlDpQ6UUFiJ/wAfB/1tK9FMoIHvTNlGymv/AMfAoAY70JDRT94oAclMpdgp2ygsZRT5nplBA2nolM8v/rlT06UAJTX/ANGp83SkoMgooooNRX6U5KKZVgPemUUrpQc4lFFNRKCx+wUbxSU2ggenSoXo30+gApiU/fTKgAoRKKKssN9HnUUUAPSnU2h6AHU2mU+gASijfQ9QQOpu+mUPQA+nVFT4XoAe6UbxQiU7ZVgPoemIlD0EhT6ZRQA/fQlCJQif9dasB1FPpu8VBQyh6dRVgFK/SkprpUAS76HpqdKdsoAfRvplFAD9lOprpQlBYU9OlMoeggl86mv0pm+mO9AEzvTN9MpqdKBktFMplQXyj6N9GypktqOYuMCtUyQ1Y+zVoW1t9m/55f62spSOmFCRmfZqmSzrYtrD/U/6r/VPWxDon+jzed5Xnfuf/HmrD2p6UcIYMOgzXP8A398r/vlatw6JD9n/ANT/AMury/8Aj1dbbaV/pMP7m0/4/pv+Wv8As/8AoNV4dKm/s7/ll/yDHl/1v+01TznTHDchi/2V/rv9b/rbaL/vqtCHSv8Arr/x9Tf8sv8AerattK+03E37n9z9qs/+Wta0Oj/6n9z/AMvVz/y1qOYv2H9fI4dLD/Rv+Wv/AB6p/wAsv9qtC5tv9Jm/66pF/qv9mug/sSb7P/qZf+PGH/lr/eZqludKm+0TfuZf+PpP+Wv+zRzF1KUjzK/sP9G/77/9CrHuYfs1dxfw/wDXX/VP/wChVkX9h/0xl/grXmOCVI5h4f8AptUT1oXlt/7PVSZK2jI4KlMq7BVjeKSm1scHKOpd4pKKszHpT3SmU1+lWBLRTKe9QAxHod6e9MoAHplLvFMoAZ51FPqLeKAJadTUejfQBKlV99Peon6UAQ03eKnqKbpUFhvqKinUGou8UyjZRQAPRsplS0ANSnU2igB1NoooAe70ymPRQA/f/o9FCJRQAx0p9CUJQA6m0zfQlAEtK70lLsFABvFGwUlNoAej0lKiUygB1FPqKgA31Yd6h/7bUUAP86jfTX/z/uU6gsKKbvFOqQH76ZvoSiqIGo//AExqVHpm+h3oAfvp6dKZM9CPQAUIlCU9+lACU9EpuwUP0oASnvTd4o3igCb/AI9qj3/abj/P+d1EP/fj/K0+gB7pTEoenolAB/02/wA/+PUlLvFOqQH+dRQ9MegUh7/+iqlhT/P/AMVUVPh6UDJUepUmqJEqXZQBNC9eu/s6/wCk/FXRv+vpP9yvIoXr2r9mNIf+Fq+H/wDrrXn47+A/Q7cJ/ER+haP/AKN/qf8AllN/49VhP/kb/wBlpkKf+ipv+WX+1Vh0/wDRsP8ArqVL4Tnl8Yybzvs/+u1D/j1m/wCWS7PmZv8A7KrD+d9p/wCXvzopYf8Alkv92q80P2m3/c+V/wAer/8AL9/Bub/4qnun+kf6mL/Ww/8AL9/s/wDoVdk938/0Obl1/ruPTzv+e13/AMtv+XVad9pm+z/666/e7P8Al1Wq6J/o3neT/rYpv+Xqpks/+W3k/wDPH/l6rJ/195lTkO/ff89rr97K/wDy6/7NRTP/AKP/AMvX/Hqn/Lr/ALVSw/8AHz/qf+Ws3/L9/s0JD/o3+pl/49U/5ev9qqjv/XcqP9fcTb/9I8n97/x/f8+P+z95qrvc/ZtO86Gb999lm/11j/n+9V3ZN/aP/LWDzbr/AJ+v9mqif8g6H9zL/wAer/8AL1/e/wDsaceny/Uzl8I+a5/1377/AJ4/8uP+r+6v/AqZ53+kf67/AJazf8uNTJDN/wA8br/Ww/8AL0v93/4qnQpN/wA8bueH99/y1Xfv/wA7qzXT+vsjfT5/oV9/+j/8sv8AVJ/y6/7VTI/+kQfvov8Aj6/59f8AZoeGb7NP/wAff/HrD/y1X7+6pd832n/mIf8AH0//AC1X+7VS2/ryKfxHzZ+2HDD/AMIZo37799++8zyYtn8VfDWpJ/pNfdf7Yf8ApPgzw/50Mv8Ay2/10tfCuo/8fM1epV+CB5mE+Op6mNM/+kU1+kFOm6U10rmPTKjp9m86opulWNgqH/pjQWMqKbpUz9KrzPQag/SmU94aYlSKIx6i2U/f/o9M2VQx1NdKH/z/AOhbqH/7/wBAD94plMRKZQBM81Q0r9KNgoASmpRT06UAM2UUJRc+T/yxoLB3oejfTqCBd4pjvT36UxEoMgo30x6HqwJk6UlN30b6gB1Nd6f51MoAN9OprvRVgOpqU/eKY9AD/O/0eoaN9N2CgCVKZv8A9dRsoeoICijZRVgFG+hEooLB6ej1EiVKj1BAUyhHo2VYD3qGnvTKAJ/+PakplPoAKNlMp9ABQiUzZT0oAlpr9KSirJ5h70PRQlQA+h6YlMoKJqHSmO9CPQAbKfTKfshqwHU+q9G+oAlpUSjeKSgB6UU1OlOdKsB9M301+lO31ABvod6ienu9ACUu8Uyh6AHU/fUWyjZUGkYj06U7ZVhLCtiHRP8AR5v+2P8A49USkdlOhOZhQ21WksJv/IXm10dtpX+ked/01erz6V/xLv8All/yDHl/8eZax5jspYT+Y5+HR/8A0bDV2HTf9Ih/1v8ArZq2303/AEmbyfK/4+rb/wBBqxYab/pMM37ryfNuf+WtZcx3+why+6c4ln/11/49k/8AQq6XStB/0j99DL/x/JF/47V6z0H/AEeb9z/y4w/8tf8AarsNN0Gb+0Yf3P8AzE/+ev8A0yrnlUO+nQ5DnIdEh+zQ/wCt/wCPW5/5Zf7VSvYf6RND/wBef/LKugh0r/Rof9b/AMeNz/y1/wBqtNNH/wBd+5u/+XD/AJarUSl7p3RhHmMKzsIf7Rh/fRf8f1z/AMsv9mqiWcP9i/8ALL/kBf8APL/pq3/j1dbDYf8AExh/4+v+P+8/u/8APKs97b/inYf+Pr/kBJ5f7pf+e7U+bX+u4+X7PoRJYQ3Oozf8ev8AyE7OL/yEtSppUP7n/j0/1t//AOO1sfZpv7Rm/wBb/wAhi2/5Zf8ATCrFmn+j2X76WD91qUv+q/2qiMhqhzcv9dDK/sSH7N/y6f8AHjZ/+PM1Pv8ASv8AiY+T5Nr/AMhP/nr/ANMq610/0eb99/rbWw/5df4N1Mv9N/4mP+u/5ic3/Lr/AHYqUZf18iqlL3f68jxfWNH/ANH/AOWX/HrN/wAtf9qoLzRP9Jmh8n/Wyw/8tf8AZrt9V03/AIl3/LL/AI8X/wCWX/TWlfTYbm4m877L/wAf0MX+q/2a3czi9l/XzPItY037Nc/9Mf33/jtZeseHpra3/wBT/rYkl/76r0DxJpUP9nQ+R5X737TWRfw/6NNDN5X+qtoq09oedUw3OcJeaVNbXHk/9Nao7K9GubD7TcTQ/uvO+3Tf+O1if8Ir9pt/O/dfurXzf/Hq64zPLlhPdOS2Cmb62L/Spra5rKmStuY8+VISnvUVFWYEtG+imP8A8t6AH76a/SkptBA9+lMenulMoAZTXf8A6Y1KlRP0oAZUqVXp6PQBLsplKj0P0oAYj0OlG+ioAidKhqabpTKDSIO9FMen76DQKYj0PTd4oAdvopuwU6gAd6KKZQA9Eo2U+mIlAA9G+mU9HoAaiU53oooAN9G+mv0p1ABT6ZRQBLTd9CU90oAY9Opr0UAPfpQnSmI9FAA9P2CmO9OoAbT0emUUASu9MpXSkoAek1MoptAD9gpP3NLsFJQA+hKa6UI9AEqTU9HqHZRQBMk3/PGkpuymUAS0U10p1AE2+mJTKXf/AKRQBLQlM30//l2qTIl/67UI9V6m8n/SKDUdvp9V9lSpQA+np0qF/wDrtT/OoFEsJT9gqHyasUDJkevcv2VIf+Lq6Z/11rw236V9BfskJ/xdWyh/3/8A0GvLzCX+zs7ML8Z98I/+jf8AbL/0Jqt7P9I/7ap/6CtVE/0a3/7dU/8AQqu/uftH/b1/7LVR+A55y98i2Q/Z/wDXRf8AHj5X/Hr/ALTUf8vE3nfZP3ssMsf+i/7P/wBjUrpN9mm/c6h/x6v/AMtV/wCerVNNDN9p/wCYh/rU/wCWq/3a6pdfn+hzv4v67lGH/pt9l/1U3/Lr/tVN+4/feT9l/wCWPmf6K1Ohhm/6iH+qm/122j7HN++/fah/yx/u1HT+u5C6DX8n7T/y6f62b/lk392of3P2b/l1/wCPVP8AlkyfxVofvvtH7j+0P9bN+5+X+781ROk3/PbUP3UUP/LJf71PoSh+yH+0YYfO0/8Ae3X/ADyb+7VGHyf3P/IP/wCPV/739+tNPO+0f8xD/j6/55L/AHaru81tb+d52oeT9leL/j1X+GX/AOyq49PkOXw/12B3h/ff8g/yfNtov4v7q/5/4DUU0MP2iH/j1/5ef71Wn87/AKev9bD5n+ir/dp6ed9n/wCXv/W3MX761XfUdF/XQUvfv/XYi3w/Zv8AmH/6qH9z8396meTDbXH/AC6/63/nq392nu/+jf8AL1/qof8Al2/2qlT/AEm5/fTf8vT+X/oq/wB2jp/XYp9f66nzZ+2An/FK6N/qv9U/+p3f3q+GtVSvuX9sN5v+Ed0aH/lj5T/8svI+fdXw3qqf6RNXr1donlYP7f8AiZkv/wB+Kr74alm6VXmeuQ9WBFN0o2UTP/qf8pTHoLiRPUWwU5Hom6UCIkqJ+lSulRbBQag7/wCjU5EprpTEoAdTdlD0b6ADfUNPemp/x60AGwUP0ofpTHSgyBKKNlPRKDUZspmyn0IlABsoeiigyB6ZRvp9WAzZT6Y9CUEAn/HtT0T/AEamUI9BY+jZTKKCB6Ub6KZQAPTKXzqciUAMpdgofpTqAGUUUUAK/Sh+lO30O9AEVPR6N4pKAF3ikopXegBKelMpd4oAdTKfvpqdKAHPQ9Nd6SgAp9GyigAop9MoJH06m76N9BA9OlO31Ej0/f8A6RQWCJSU2n7xQUOpu8UlNoAl301OlJSo9AEtFM86n+dQAxKm3ioUen76ACjfUW8UO9AyV6Zvpu8UlRzF8o+hKeiVbSz/APRVEpG8aXOVKlSGtu20f/th+9T/AMerQ03Sv+uX/Lb/AMdrGVU644YxIdKm/wBd/wBta2LPQf8ASf8AU/8ALX/2WthLD/Rv+WX/AB6w/wDoVdHDoP2nUf8All/x/fu/3v8A0yrn9oelDCROcs9Bm/5Y+b/x6zf+hVuQ2E1t53+t/wCXP/llWpbab/o0P+q/48bn/lr/ALVaf9lf88Yf9VLZ+Z/pVTKR6MaWv9dzE/sr/iYw/wCt/wCPq5/5Zf7NCWf2nRv+4P8A88v70tdXDpX/ABMYf3Mvk/brz/lr/dWov7Km/s7/AFN3+90JP+Wq/wDPWp+1/Xc3p0tvkZl5pv8AxOb3/prfWf8Ayy/6ZU+w02H9z++i/wBbef8ALL+7XS3NtNc+Ir3/AI+/+QxbRfw/88Fq9pumzfuZvJu/O8q//wCWX+1U/aNY0Nfl+hg2dhB/Z0//AB6/8eNt/wAsv+mtbtzYQ/2j/wAun/IT/wDaVaH2Oa2t/wDl6/48bP8A5ZL/AHq1pof+JjD532v/AJCb/wDLr/0yrk5tOb+tjbll+f6HKWdnD9nh/wCPT/kGXP8A6FWreWf+kf6mL/W2H/LWnzf8g6H99/zDJv8Al1/6a1pzQ/abibzpv+Xqzi/49f8AZpS/r7kbf3v63MF4YftMM3kxf8fV/L/x9f7NZ72f/Em/7gVt/wAtf709dQltD/oXkzWv+tv/APl1b+7UX9lQ/wBizfvrT97o9nFJ+6/vT1Uvi/ryKjH318vzHpps1trP+p/1uuw/8tf+mFV3tpvs9l+5l/48b+X/AFv+0tdL9jhuda/12n/8h3/a/wCeDLWPNZw/2NZf8g//AJBl5/y1b+8tRGXJ/XmXH+vuIvOm/wCnr/lw/wCWq/3q6KFJrm4h/wCPryft1z/d/utWU+lfabib9za/62z/AOWrVtWFt/o0Pk/Zf+Pq8/5ev9lqS+GIP4f67HP3mifadF87/S/3Wmf7P96srUtKmttR/wCXr/kJp/yy/wBmuw+wf8Sab9zF/wAgyH/l6/vNReaV9p1HyfJ8/wD4mf8Az9f9Mq2j70f67ClHf+ux5bc6b/xLof8AW/8AHjeS/wCq/wBquc1LSv8ASJof+WPm2H/LL/dr019Bm/s6H/W/8gy5/wCWv+1WPquiTfaL39zL/rbD/lr/ALP/AMVVOW/9djCpSjf+u5x+m2H/ABMYfO/1P9p3/wDyy/u7qzf7N/4l3/cMT/ll/eau4trP/SIf3Mv/AB9al/y1qF7D/iX/APL1/wAge2/u/wAUta839fMyeG2OHv8ARP8AXf6r/j+hi/1X+zXC634e+zXH/ff/AKFXttzYTf2j/wAvf/H8n/oquUv7Ob7N5373/j1ml/1X+1WkZHlV8Jz/ANeR469n9mqu6V6Lrfhv/Xf63/lj/wCPVxV5ps1tceT5P9+uuMjwa+GlAo0ymv8A6NRvrY4JRHU1Ke71C9BmP30UyigB71E/Snb6id6sgKY9G+igA86jfTX6Ux3oAlof/j2oSm7xQAyibpTqioAKEoplQWPplFKnSgA3inO9NfpSUALvFM306mvQahT06Uynp0oANgofpTEp1ADal2Uyl3igAfpSUUUAFFFK70AHnU5Kip+8UAS76ZRvooAe9Mop6UAM2U3YKdsp6Q0AMoSjfQlAD6EpjpT0oAdTUoSahKAHp0ofpQ70ygCVP+Pg0U1/+PgUlAD3p9RJNNbUbBQA53p9FOoAV+lMpiPT0egA2U/YKSm76DIl30bKKHepAe9CPTEo2UATI9O30QpTU6UGo5POqZEpnean7BQA5/8AntT6i3irH/HzUAWIU/6Y19D/ALHkP/FzIf8ArlN/6DXz1bdK+k/2ME/4uJN/0ytXrzsX/BZ14b4v+3X+R9y7P9H/ANTL/qof/Qqt23/Hx/29P/6D/wDZVWj/AOPUf9coatp/x8f9tZq0p7HHIr/ufs37n+yvO+y/8/Tf3v8A4mrD+T9p/wCYf/x9Q+X/AKV/s0TXM32f/j98/wD0X95D/Zn96VqEuf8ASJv33+quk/5hjf3f4fl+9XRU3+/9An8X9dyv5MP2f99/Z/neVN/y9Mifeqw6Q/8ATr/yx/5fmp/nTfZv9d/yyf8A12mfx1L50P7799F/yx/5cW/eUu/9dTGMSJEh+0/uYbT/AFs3/L1/s0ya2h+z/vobT/VJ/wAv1WN/+p/fRf8ALb/mGNVf9z9n/wBda/6pP+XFv/HWqftf13ILCJ/pHk+TF/x9f8sb6mpDD9m/1Pn/AOiv/wAv3+022ia5svtH+u0/91dP5nk2Lf3ahS5srbTv9dp//Hq//Li38TfL/n/ZrSOy+X6ijKP9ehb2f9Mf+XqH/l+/6Zf+Pf8A2VGz/pjL5P8ApP7n7d/u0edZW1zNDN/Z8/8ApUP/AC6t/FF8v/Afl20x/sX/AFCv+W3mfumSp+yvl+RTj7r/AK6IeiTfZv8AUy/6qH/U33+1Vj7H/pEP+hXXnea/l/6d/s1Ud7L/AKhX+qh/5ZMnl/N/DTx9i+0f8wr/AFr/AN7Z92l0f9dCen9dz5v/AGxkm/4RXRv3N1B+6f8A10u/+L+H/ar4X1TpX3B+2A8P/CO6N5P9n+T5T/8AHn9/738Tbq+H9U/4+K9OrtA8/Cby/wATMp4aqbP+e1WJulV3esD1IjKgfpUv+f8A9qmO9BRX86ot9OqLyaBxHv8A6TTKm2CoXoNBqdKH6UlNoAY70+n7BTHSgBj0UUr/APbWgBHplFFADXoeh6KDIEo2UUUAGyhEoo2VYDqbsp79KZQAbKfsFMoeoAKHSmUbKsA2U+mUUAN2CkpX6UIlBAx6dT0plAC7BTEp+8UP0oAclCPTKb/35oAenSjeKYlFAErpTdgpKVOlACUU2jfQBLTKVHplAD94pKKV+lACf9+aKbT0egA3inVFRsoAlplPSot9BJLRTdgpKAH7KfvpiPT99ADKfTKfvoKH7xTKEooAfvFJSp0pKAFfpTEod6Yj0APeh3oqVIaiUjeMSLyafsFORK0IbP8A9G1jzHTGkUobb7TVv7BN/wA8f7n/AI9WlYab/wBcv9U9bNtpX+k/8sv+Xb/lr/eqJVDsjhjJsNH/ANT/AK3/AFr/APoNaFtpv2nTv+Wv/IM82P8A76rqLbw3/wAeX7mKf/Srn/l62fw1LbaD/wASWf8Ac/8AMM83/j6/2vvVzyketQpFX7B/pM3+t/4+rb/ll/0yWtXTbP8A1M3nS/628/5da3f7H+zajew+TL539p23/LX/AKZLV6wsP9T+5uv+X/8A5a/3WrA6/Zf18jETTf8ARv8AXf8ALjbf8sv9qujhsIf7Z/10X/IT/wCfVv8AnlTnh+zf9BD/AI8bP+7/AHq29k1zqP8AzEP+Qm//ACyX/nlWX9fgbKn+v6HNPpsNzp0P761/dWNz/rov+mtas0MP2mb/AJB//H1Yf3qlfzv7Oh/fXf8AyDJv+XX/AKa1rP532mbzprrzvt1n/wAu3+zQ/h/rsbxjyf15lG2sIf7Rhm/4l/8Ax/X/APy1b+FarzabD/Yv/MP/AOQFbfvvtX+rfza6BLn7NcWc3nfvvN1KX99Y/wCzVe8f/iS/8ftrP5uj2cX/AB47P+W6/wCf+BVq/i/ryNI/Evl+ZVfSof7Z/wBTaf8AIdh8z/Sv9X+4rSsNN/0eyh8n995Wpf8AL1/tVZfyf7Rm/faf/wAjFD/y6t/z60yzSH+zrL/TdK/48b+X/VN/E1ZL4v67msY80X8vyLaWf+jTfuZf+PWwi/4+v+mtatzbTfaIZvJu/J/tOb/l6/6ZVUd4fs03/IK/5cIv4k/ipzpDc+T/AMgr/j+uf+Wrf3WrFfZ/roEo+7/XZFX7H/xJYf3Oof8AIM/56r/FL8tdA8M32mb9zqH/ACE7b+7/AM8q5pLOH+zv9Tp/73TIf+Xpv+etbX2b/ic+T5Nr/wAhNP8AU33/AEypy3/rsV3/AK7EUKf6PDN/xMP+PXUv+WS0y887+xZv+Qh/x66bF/qv+m//ANj/AOPVFDYf8S6H9z/y43/mf6d/q6lubab7Neww2Uv/ADDYv+P7/aWr5vdfz/QuMff/AK/mNuz/ANJ1n/XXf/Idf/l1/wCmDVj7P+JLD++/5g83l/6L/eatXTbab/hIof3Oof8AIYvP9TdL/daot81tosP7nUP+QF/z1X+KX/7GsZe79/6l/Z+4luZv+JjN500X/H1Z/wDLj/srUW+H9z++tf8AW3n/AC61pzJN/bM3/IV/5Cdt/d3/AOqWoXSb9z/yFf3sV/L/AKpf71H2l8v1MviX9djP3w/Z5v8Aj1/48bP/AJZf7VWPJh/tGH/kH/8AIYf/AJZN/wA8quzQzfZpv32q/wDHrYf661X79Pmhm/tGH99deT/adz/y4/7NdEPej/XYH/X3I5qaGH+zv+Yf/wAgeb998395qZqulQ/2je/udP8A+P6wi/1v/TJa2LlP+JL/AK6X/kBf8+P96Vv87qu38P8AxOpv33/MTsP+XH/phVSl7i/roh9/n+aPMrnSvs2owzeTa/63Uv8AUy/7VV303/iXTfuYv+QZZ/8ALz/01ru9Vtobm3h/fWvnSxax/wAurf3v4v71cfNDD9nm/fWn/HrYf8sv9qrqfE5ev5hGOsY/1uFzpX/Ex/cw/wDMT/5+v+mVc5qWg/8AEu/1Mv8Ax4v/AMvX+1XocNhZXNzD5M2n/wDIYm/feV/0yrMhs4f7G/5h/wDyDH/vf3qUPi/ruZcp59qWgzXNzN+5l8n7Vbf8ta5DUvB/2n/ljL/y2/5a/wB2vXtV02G5uJv+Qf8A8fVt/wAtW/u1y9zYQ2377ybT/VXP/LWuinI46+GjOP8AXY8R1Xw3Nbf8sf8Alknl/wDAq5+5tvs1e069oMP2a9/cxfuorby/3tefX/h77Nc/9tZq6I1T5vE4bkOVTpUO+rc1nN9mqk6VtE8eUB1CPRUVWSPfpTHo30xKsyGUUqdKc9QBFvplPdKZVgN3ipd9V6enSggdRRUVAEtNTpTqanSoLEp6VFvo30AP2Ckopd4oNRKbsoo30ACJRsopj1YD6fsFMmejfUAFMoenpQAJTqbso30AOpu+iigCVHoqu9PegB6dKSm76hoAso9OoSmUAPd6N9MpdgoAdT9lMooAEp9Q0/fQA+FKZvoooAKe9MSh6AH76enSmU6gBdn+fuUI9OemUAPd6N9Rb6enSgCVHoT/AI+DUW8U5HoAfvoop/k1IDtlDvTKfsoLDfU28VXTpTtlBBMnk07fUSU6gB/+f8/3qfTNlPoLHVZR/wDRqh2VMn/PGoAtW3SvqD9ipP8Ais73/r1evl+HpX1X+xVD/wAVFrM3/Tr/AOzV5eO+D7jsw32vRn2wif8APb/pjTE/8jfvpf8AVU9P+Pn/AJa/62H/AJa0Qw/6P/y1/wBVN/n5q0hsefL7Q6FJv9TP/aH/AB6p/wAvy/xNVm5S9+0w/udQ8n7Un/L8v/PJv9r5qqXP2L7P5P8AxKv+PX/a/wCerVLsgubj/mFf8fSf8tW/u/LXXKWr+f6ES+L+u5YSG9+zf8xCf90//Lyr/wDs1S7Jv+or/wAsf+Xpf/iqzYbaH/njpX+qf/lq1WP9Ctrif/kFf8sf+WrVlLr/AF1RCl/XzJf9N/546r/y2/5axP8A+zUJ9t+zf8xX97Enlw/uqr/Y4ftP+p0/+P8A5empk0MP779za/6qH/l6aq+1/XchfFE03hm+0/67Wv8Aj6f/AJ5fxVFM83/Ua/49f+mWz/WtQ8MP2n/l0/4+n8z/AEpvv7aqfZof7O/cwxf8ev8Az/N/eaojL3l8vzY/6/A03E32mb/kK/62HzP3UX937v8AtVDbXM3/AD21D9750v8Ax6r/ALNE0MP2ibyYYv8Aj6h/5fv9mmw/8sf+20v/AB9Va+FfL8hS/wA/yQ9Lyb7RN++uv+WP/Lqr/wDstOR5vtP+uuv9a/8Ay6/P93+7TNn2n/lj/wAsof8AU32z+KhPO+0f8tfO81/+X7f/AA0S2/rsQ5f19x81ftk3P2nwro0PnS+d5T/66LZ/7L81fC+qvX3H+2Z539jaN53+p8r/AJbS7/8A9mvh/VX/ANIr1q32P8Jw4L7fq/zMS5Sq71YuZqrvXMepzET1DSu9JQURPUWyrDvVdKABKY9Ppjzf9+aDUiSh3ooegAd6ZsplPSgyGulMSpUpuwUAO2VFsqZP+2VMfpQahsFCdKZT06UAGwUlNodKsyHU3fTHeigB9FM30UAP30yZ6N9GygfMG+mUUUGY+mUUUAN2UzZQ9P30APhejYKZRQAU6molCUAOpr06m0AG+h6NlPTpQAlNSGiigA2UUUUAFGyl87/99UdAD99MR6KESgB9OqJKfs/1NABsp+8UxEp1BIU+m7BQnSgodvpv/HzQ70xKCR1Np+8UbxQA6h0qLzqN9BRYR6Khpd4oAl30PUW8UygZK70IlFtDV5E/9Ff+zVjKR30qQJDQif8As9SvD/pM3/XVP/Qa2NE0T7T/ANtYpv8AlrXNKR0xpc5Us7D/AK6/6pK6OzsP9Ih/1v8Ax9f88v8AZqxb6J/o3+pl/wCPWH/lr/tV1ulab/pMP7m6/wCP7/2lWXMerSoHP21hD/Z3+ui/49pv+WX+1XTfY4f33/Hp53+h/wDLrUsNnN9n87/iYf8AHjN/rtv96t3Z9muZv+Pv/W2f/LJamR1xpf18zOs4f+JjZTf8S/8A4+rn/lk392o0s4f7Om87+z/Jl0JP73/PVv4v71dBbPN/aNl++u/+Pq8/5df9mmfaZrbRpv30v/ICh/5df+mrferP7X9d0dFOnovl+oy8hh/tqb9zp/8AyGLaL/Wt/wA8F+7/AMBpbCzh+z2UPk2v+qv/APl6b+9Wrcv/AMTr/Xf63XYf+XX+7BVSFIfs8MPnRfurXUv+XX/apdf67svqvT9CK5s/+mMX/HrZ/wDL1/tVu2em/wDEx/1P7n+05v8Al+/6ZVXufJufO/49f+PWw/5Zf7Va1tbWX9ow/wDIP/4/pv3PlN/zyas1tH+ujNV8P9dkVP7K+zaNDN5N3/yDH/5fv+mtac1hN9pm/c6h/wAf1n/y9K/8NUkSH+xv+Yf/AMgz/a/561pTQw/aJoYf7P8A3up23/L03/PKiXw/12Oj+vxQeTN9nsv+QrBN/wATKX/WrT3hvbnTpvO/tX/jx03+7/z9LUMNtD/Z0P7m1/49dS/5emq29t/xLpv9Ci/49dNi/wCP7/purf8AstSvifz/AEKh8Xz/APbiWbzv7R8nztV/5GL/AJbWy/f8jb81V7NP+JND5013+60y5/5cf7zLWmlh/wATnyYYZf8AkYZv+X7+7E1ZlnD/AMSWH9zd/wDIHm8v/Tv7zUvgXz/9uJp/D936mtM/+u/02X91LYRR+dY0xLn/AFPnzRf8fV5/zDP96pXhm/tGaHydQ/4/rP8A1N1/srQnnfuf+Qr53+mf8tV2Uu3yNfs/12Mr7Z/o80PnWn/Hjbf8uv8AtVoI8P8AaPnf8S//AJDH/Pr/ANMqrv8Abf7On/farB/otn/d/vVpw+d/aMP77UPJ/tOb/lkr/wDLL+Km/h/rsJx/X9DEhmhttOh8/wDs/wD5A9z/AMsm/iarsyQ/6b/yCv8Aj602L+L+6v8A47UT+d/Yv+uuv+QE/wDy6/8ATVq0Jppv7RvfOml/4/tN/wCXH/pgrVC+B/P8ka83vf13RLbfY/7Rg/c6V/yE7+WP963+1VX7ND/Z3+p0/wD5AVt/y9N/z1arVm/+k2X77/l61WX/AI8f7rVFN/yDv9dF/wAgew/5cf8Apq1H2n/XVD6qP9bm39j/AOJzN/oVr/yGIf8Al+/6YL/FUP2b/Rof9C/5drz/AJfv9r/Py1ehey/tH/mH/vdY/wCfX+7BVZ4YbnTv+YV/x43P/LJv+ev/AKFW0ff/AK8zHt/XQs3MP/TGXyf9Ai/4/v8A7Kp4bOb7RZzeTqHk/brz/l+X+FaJraG587/kFf62wi/ip8MNl+5/c6f/AK2/l/1rf3amMbRXy/UjqRTQzXPh3/mK/wDIHh/5el/d7p61bmzvbnWf30Oq/wDIdtv+Wq/88G/8eqlDZw/2NN+50/8A5A9t+++1N/FOtbFtZw/8JF5Pk2v/ACMUP/L9/dg+7R8fL/X2TSXwv5/oc46TXOiwzf8AE1/48dVl/fRL+73N/wCg1ha3pU377/kIf6rTf+WS/u/mrqLO2+0+HYf3MX/IHv5ZP9O/vf5amf2V9ptr3/Qpf+Yb/wAv3+7WvNz3+f5IUvjOa03zvtMPnTXf/H9c/wDLr/stTET7T4d/10v/ACDP+fH+81dBZ6D/AMTGH9zdf8fV5/y/f71MSwmttO8nydQ/5BkP/Lyv96pXuSf9dS/+B+pxupW3/Exm86b/AJfk/wCXX/Zrn5tN+06dD/qv+PG5l/49v9pq9Nv7O9/tmb/kIed9u/56r/DFXL/YJv7O/wCYh539mTf3f4matvgl/XcyXwr+ujOHvNK/0eb99F/y5/8ALrXH6ro8Nzb+T/ov/H1efvvK/wBla9g1iGb7RN/x9f8AH1Z/8st/8Ncrcw/6TDN511/y/wD/ACyrWmcdaHP/AF5HzzrGifZrf/rrEn/oVYT2H2n9z/01r3PxJ4e/4l3/AC1/48bb/ll/GzVwOsaDNbajN/19P/yy/wBmuiMjw62G+JHmr9KNgroNSsP9Hh8n/nlXPvD9mrWJ4lSlyDNlMen76ZV8xzglGyjfQ71ZkFNfpRvFMdKAGUyn0yoAKbRRVkD06UxJqHooAY6UU/fTN9QWG+h6KZVgPSimUUATUPTN9TbBQajKZTKfQA+imU3YKAJd9MehKKgB6Ux/+PgUUO9ABQ9NfpRvFAEtMoeigCZOlD9Kh309KACrFROlMoAlSjfTKbQA6ldKYlS76ABHprvTKdQAU+mp0pyUAPp79KhenpQAqJ/0xpyPUO+npQA+FKSnpTd4oLBHp2+mu9O2VJA9KNlFD0Fj3SnJUW+nolAEtFRI9GwUEDn/AOm1PT/rjR3mp1AD9/8A5C/9m/8A2afUNTJ/o1BY9H//AHNTJ/2ynqCpkSoM5FmHr/yyr68/YnT7Ncaz/wBev+um/wDZa+R7bpX2H+xP/wAzB5P/ADySL/x6vJx0fcj6r8zvwv2vQ+vV/wCPj/ll/wAfSf8AoNCJ/o3/ACy/1T/+hVY/5ef+W3+u/wDZaZs/0b/t1/55f7Vb0/c5TjkWLl5rm3/10v8Ax4/8+q/3m2/+zVMnnfafJ866/wCPpP8Al1X+7VS5hm+zTQ+T/wAuv/P1/tVbeH/Sf+Wv/H1/z/f7Nbz3fz/Qw+1/Xchh877P/rpf9U//AC60/wA6b/ntL/rYf+XGokT7T/yxl/1T/wDL8tWNn+kf6mX+D/l6qZf196JUf6+YwJ/7W/5daZN/12/5ZQ+Z/oP92pk87/p7/wCW3/L0tOdJvs3/AC9T/uof+Xpar7X9dyOXb5Al5/pH77yv+Pp/+XGq8M0P2aH/AI9PJ+y/8+v+01XoYZvtH7n7X+6upv8AlqtV/wB9c6d/zEP+PX/nqv8AerKG/wB35jj8P9diX9z9o/ffZf8Aj6h/5df9n/8Aaqunk/Zof+PX/VXP/Lq3+z/9lVv999p/5ev3t1D/AHf7v/xNELz/AGbyf+Jh/qpv7v8AerVbL5fkyJf19yK7vD/1D/8Alj/y6t/eo+zQ/af+Yf8A61/+WX+zVpPtv/T1/B/d/vU94Zv+e2of61/+WS/3aiXwlOP6/ofLX7YyQ/2No3k/ZfOli/5YxN9z/ar4a1HpX3L+2l539i6N/rf+PX/ltF89fD+sJXs1vsf4TzcD73P6v8zHm6VSdKtTPVWZ5v8AljXMeoVqa9SvTXSgshemv0ofpUL0APplG+jZ/rqAGU1Kej1DM9AB5ND0b6a/SgCVKZT9lRO9EQEpU6UbBSVYCu9JTUenUAK/SmPQ70UEDEp70UO9ADEoejZRsoAZRS7xSUAKj0P0oT/j1o3igAd6ZQ9CUAMSin0b6AH7BTKdUVAD6KKKABHoo2UUAFFFFABvopm+jfQA+mU3eKEegBKKelFAA9FMp9AAlPplFABT3eon6VK81ABRTKHoJCnpTN9G+gB+yh6ZvooKH7KfvFM30ybpQBLTaZvoSoHGI/fVhIf/AGSmQ2f2n/v1W3Z2f/slYykd9OkMsLP/AK6/x1NND/o3/bL/AJ5f7VXUmmtvJ/1vnfPViz0ea5tpv+mVikv/AI9XPzHq04j9N0r/AEn/AJZf8f0P/LL/AGa6CzsP9T/qv+Xn/llWr9m+zajN5P2v/j+h/wCWX/TKrtsk3+hedNL/AKq8/wCWVZxl7x1Rj/XyKsMMP2ab/j1/49bb/wBCrooYYftEP/Hr/wAfz/8ALX/plWan/HvNN50v+qs/+WX+1XQW3/HxD++/5fn/AOXX/plS6f12O6HX+uxRhg/4l3777J/yDH/5a/7Vbf2b/SZv3MXnfarP/l6/2apJ/wAg7/ll/wAeL/8ALr/tVpfuftPk/wCi/wDH1Z/8sv8AZqJfD/XY2fxf13Etkm+02X7n/lrf/wDL1SXltN/Yt75MMvn/ANj2cX/H1/03q1Z+T/oX/IP/AHX2+X/VNVK5hh/s68/49f8AkGWEX8X/AD3qX8X9eR0Rjt6/qbc0M39o/wDL3/yHU/5a/wB21qpbed/Z0Pnf2h5P9mX/APd/vVbheH+0f+XX/kO/89W/hg/9BqppqfadGh/c2s//ABJ7yXyftX+1Ucv9fMF0+X5M2Ps03+m/8hD/AJcIv9Uv96tuz877RD++1D91fXn/ACyX/nk1ZMyf8fsPkxf62w/5ev8AgVXtKh/0mHyYf+Wt5L/x/f7LVC+z8gexX/5gs3/H3/yDE/5df9qruz/iY+T50vk/2nD/AMuP/TKmQ2039jTfuZf+PGH/AJef9qtazSb+2v8AU3f/ACGE/wCWq/wxVfU3fX+uxj2EMP8AZ3+ui/48b/8A11j/AN81YuZobbzv31r/AMw3/l1/2o6Lbzv7O/5iH/IHvJf9av8AEzVav0mtvtv/ACEP+PrTf7r/APPOoqS0f9dg+3/Xcis5of7Zhm87T/O/ti8/5dW/hVv/ALGsxLmH+xf+Yf8A8gf/AJ5N/wA9WrVtppv7R/113/yE9Sl/1S/w7qoQ+d/Yv+uuv+QPD/y6/wDTVql9f6+0Uuny/Nmqjw/2jN/yCv8Aj+tv+Wrf88laq6PD+5/49f8Aj1v/APlq396rtzN/xMZv30v/ACGE/wCXX/phVV3/AOJdD++/5cbyX/j1/wBqn1/ruV0j/XQZ5P2nzv3Nr/qrD/l6atiG2/4mMP7mL/kJ3P8Ay/N/drPuZv8AptF/y4f8utWLb/j4hm861/4/rz/l1b+7Tfw/cH2f67EP2b/iTf6n/mBJ/qb7+9K1a15Zzf21N+5l87+3bOL/AI+v+mG6s9Eh/wCEdm/49P8AkDw/8sv709bc0Nl/aPk/8S//AJDtt/e/59f/AEGpXw/L/wBtKXwv5/oUbOGa2trKbybuD91rEv8Ax9K//LVauzW039jTf8hD/jx02L/Wr/z1qrYQw/2LZf8AIP8A+PHVZf8AWt/eq79mh+zTQ+Taf6rTYv8Aj6b+9Qvfk/67BL3J/wBfzHQQpN/aMP8AyFf3WsP/AHX+7BUVhDNc6N53nah/yB5v+WS/89al0qH/AImMP7mL/kJ3P/L1/wBMmqvpUP8AxJpv3P8AzB3/AOX7/prWij+f6mLlv8v1NiZJv30P+l+d9usP+XVf7tRWyfabeHzppfO/0/8A5cV/u1oJbf6RN+5l/wCQnbf6m+/2aZZw/wDEu/1N1/qr/wD5elpuPvL5fmyIy51/XYx9n/Euvf33/MMs/wDXWP8A01X5q1bP/kYoYfOi/e+Inl/fWP8A0yai5hm+zXv7nUP9VYRf8fK/3lq3ptzN/bVl/wAhD/kO3Mv8P8Ksv/oNKMfdfy/JmnVej/JHNaakP9jQ/wDIP/5AVz/y4/3marDpD/aN7++0/wD4+rP/AJdW/uq1SwvN/wAI7DD/AMTD/kXf9n+KVv8Ax35a07nzv7Rm/fah/wAhO2/5ZL/DAtStY+v/AMihylq/n+aMG28m2ubP/kH/AOtv5f8AVN/erKm8n7P5P/Ev/wCPaz/1Mrf3q6N3m/c+TNd/6q//AOXVf71Zl5/x7Tfvpf8Alz/5df8AarZ/E/67MOhXvEh/tH/l187+05v+Wrf88q525h/4k3/Lp/yDP+fpv4pa7Df/AKR/rv8Al+uZf+PH/plWNN/yBv8AXRf8gxP+XX/prWr3J5dvkYF/Yf6RPN5MX/ITtov+Pr/plXMzaV/o0P7n/l11L/l5r0aaH7Tc/wCui/5DEP8Ay6/9Mmrl0tof7O/5df8Ajxv/APll/n5qdP4F/XUhf19xg3Ph77Tp037n/l1sIv8Aj6/vSrXJeJ/B/wBpuJv3Mvnfbpv+Xr+6tei3ln/rof8ARP8Alw/5ZN9z5aim02H7R/y6/wDITvP/AB1Wpc2qj6fqRUpc8f67I+bNV0Sa207/AFP/AC6/89a5DWNH/wBd+4/1Uv8A7LXuvjPw3/xLof8Aj0/daYnmf99V5vqWm/8ATGL97df+y1vGR4mJw2sjzGaH7NVT99XU3+j/APs9c/eJ9mrqPnq1PkK6JSU9KZVHNKIqP/qaSlRKdVmZEiVE6VYdKhoAj/49qSnU2ggi2CnUUUAG+ijfUWygslplNoSg1H7xTEp1FBkKj1K71Xp79KDUNgpz0JQ70AN2CkoooAfsopqPSUALsFJT6ZQAu8U7yaaj0lQA+jfRTU6UAOp9M309HoAKKKKAH7xTKHSn7BQAlLsFJT6AGo9Ohem7xTEoAl30yilR6AHJT6i3inJQAU+HpTHoSagB6U6mpT0egBKfD0qKhH/5Y0AWNlPRKhSjfQWP2U6m0JUkAlS0yn76ABHp6PTNlPR6AHU+mVMj0APR6leok6VYRKgC1ZpX2n+xJD/xJfEE3/TWGviy26V9zfsSJ/xTus/9fUP/AKFXkY6Xw+qO7D/DL0Pp2GH/AEj/ALav/wAtf7q06FP9H/7dYaEf/Xf9dZv+WVB6/wDLL/VQ11xOQsO8P2f/AF1pP/ov/Pq3/PWnukP2j/Xaf/x9f88m/u050m+zf8xD/j1T+7/z1arMKTfaf+Yh/rf+eS/3aJbP5/kjCXxf13Ml5rO2t/8AXafP/or/APLJqsO9l/1D/wDWp/yyapk8/wD6iH/Hq/l/ulqV3m+0f6jUP9an/LJap7P+uxiv6+8qQvZf89tP/wCW396nukP2b/mH/wCqT+9T/wB9/wA9tQ/5bf8ALqtS+dN/z2uv9Un/AC6rVfa/ruOH+QxPJ+0/8uv/AB9P/wAtW/u1EiQ/2d/zD/8AjxT/AJat/wA9dtXUuf8ASf8Alr/rX/5dVqvN532ef99L+9tU/wCXVf8Anr/D/n+KojsvVfmH2f67Ajw3NxD/AMen/H8nmfvW/utT0SH7P53+i+T5U3/LWrbzf6R/rv8AW3UP/Liv/PLd/wDFVUtn/wBHh/ffufKm/wBdY0LdfIf9fggdIf8Ap1/5Y/8AL1/tUJD/AK7/AFX+tf8A5eqe7/6799F/yx/5dac7/abmGbzov9a//Li392m/hJqfF9/6Hy7+2fD9m07Rv+mtr/z1318P6l/x8ivuD9tKb/iXeH/9V5Hlf88tlfDuqp/pE1etU+CH+E8zA/b9X+ZjTPVV3qw/Sq79KwPYIX877TUVS1E6UAFQ0+bpUVAAlDpT0eod9BqNfpQnSkpdgoAYlG+hHoegBj0yn03eKDIc6f8AXKonqXZTXerAZRvod6ZvoIH0ymU+gB9MplPoAZS7xSUUAK/SkpX6UygASn7xTKe/SgBlFMemp0oAlpj0UJQA93qJOlS1DQA+iHpRTKAH0PRT99ABvqJ+lO30UAMooooAbsp1LvFMoAeiU6m+dRvFACUu8UlRUATI9JSolDvVgJRRS7xUAOoeq70/fQA6l3imUUASu9FN2CjeKAHb6N9N3imO9AD36VYsIahh6Vt2Fn/pEP8A11/9lrmlI7aURltD/wCiq1t8P7//AFX8FO2fZrb/AJa/6p/+WVW9Ns/tNx/29Q/8sq55SPSjENHtvtNzD/qv+W3/AKDXUWdhD/Z03+q/5Bif8tf9qjTbb7N9i/ff8tbn/llVt/J/s6b99F/yDLby/wB1/wBNdtZy/r70elTjtE0Hh/4mP+p/5icMX/H1/wBMqsWEP2m3sv3Mv+qvP+Wv+1TpoYf7Rmm/0X/kMQ/8sm/55N83/fNFgkP9nQ/vrT/jxvJaFv8A13NIx0/rsXobD/RpvOhl/wBVZ/8ALX/arbhtpvtEP/H1/wAf03/LVf8AnlVFIYba2mh/4l8/7qz/ANTu/vVrQww/aYf3Np+6vpv+Wv8A0yqY/DE1Xw/12K376207/l7/AOQZ/s/3q2f332n/AF13/wAf9t/yyX+7WN9mh/sab9zF/wAgxP8Al6/2q00h/wCJj/qf+Ynbf8vX+zU9Tpf9fgG+b7PD/wAfXk+Vf/8ALKq9+/8AxLr39/L/AMeFh/y6/wDTerFtbTf2dDN5Mv8Ax63/APy9fx0XltNbW03/AB9/8eth/wAvS/u/3v8A+1Uylzc3z/Q3j8Zdtpof7Rh/ffvv7df/AJdf+mTL/wDE1Ss7n/iTQ/vovO/seb/l1/vNWhZwzf21DD5Oof8AIduZf9av3NrVHpqTf8I7B/yEP+QP/s/3qUthw/yNBJobm5m/49f3V1Z/8urVc0TyftEH77T/APW3/wDrom/2qfCl7/aN7++1Dyft9t/yyX+6tWtN879z++uoIf8AT/8Al1/2mpQ6fL9Rx3/rsUv3P9nTf8gryPsNt/e/vVsWHk/2z53k6f8A8hh/+Wrf88qz3eb7NN5013/qrP8A5cf9qtO2vP8AiY+d53/MTm/5cf8AplWT/r7jZ/5/kjOh8n+zv9Ta/wDIHuf+Xr/aard+n2a5n/cxf8f2mxf8f3+yrVV+0/8AEum/fRf8gL/n1/vStVqZ4bm4m/faf5P9sWH/AC6t/DErVMtn6fojSOz+f6Fews/tOow/9fWq/wDL1/tL/wDZU+G2/wCJd/qZf+QPZ/8AL1/01b/2WizeH/Qv+Qf/AMxj/lk395du7/vqiaGG506bzv7P/wCPGwi/i/561Evel9/5oiGy/rqaE3/Ia/1N35P9sf8AP1/0wpiJN/YsP/IQ/wCQZc/8tV/560Oll/aMP/IP/wCQw/8Ay1b/AJ4NVKF4f7Gh/c6fP/xJ5v8Al6/6a1rHfm/rcqPT5Gq8M377/kIfurqw/u1Ys3m+0Q/8hD/W38v+qWhNK+03M37m1/4/rP8A5fv9mm21h/0x/wCWWpf6m+qY9PkafZ/rsSpNN/Z03767/wCQPZ/8uq/8966C2/5DX+uu/J/4SKH/AJdf+mFc5Dbf8S69/cy/8eNhF/x/f9NVrqLCGb/hIof3N35P/CRPLJ/pS/wxNRH4v6/lIlt/XZGLpSf8U7D++/5gWpf8uP8ArNzVtIn+kzfv4v8AmG/8uP8Au1V8PW01t4dh/c6h/wAi7c/8tV/iatqZ5v7Rmh/4mv8Ax9WEX+tX+7G1awlo5ev5IJfG/n+aJdH8n+0Yf31r/wAhO8/5dW/2qpWDw22jTf8AIPn/AOJOn/Lq396tvTUm+0f8xX/j5v5f9Uv95qrv532f/Xah/wAgy2/5dV/vVT6/P80c725f63LaeT/bM3/IK/5CcP8Ayyb+7VezSH+zv+YV/wAeN5/y1b+81a9m8/8AaP8ArtQ8n+2P+fFf+eVVXm/4k0P76X91pk3/AC4/3pW21f2v6/mMo8unyKVzbWX2ib9zpXk/6B+5+1N/d/z/AN805LaH+2rKbybX/kJ38v8Ax9N/Cq1dufO+0zedN/y9WEX/AB4/6v8Adf5+WokuYba4hm86L/W6rL/x4/3VWph/X4o1jy/1/hOdSH/iTTeTDF/yArb/AJfv7071qvD/AMTH/U/8xiH/AFN9/dgqo6Q/2L/rrX/kD2H/AC6t/wA/Tbq0LZIbnUf9dp//ACGP+fVv4YGqY+9GPp/7aEpe6/n+SM+Hzv7Oh/cy/wDHreeZ/pX+1T5tKm/feTDdeT5th/y9LVdEh/sWH/kFf8gy5/vfxNWqlnD9pm/5BX/H1Zxf61qa/wA/yRX2v67mbCk3/PHUP9bef8tV/u1n7Jv7Gmh/4mH/ACDLb+7/AM9a1fs0P/PHT/8Al/8A+WrVnvZw/Z5v3Nr/AMeNn/y9f7S0VPdi/n+aL6/13LENtN/bX/MQ/wCQ7/s/wxVy/kzf2N/y9/8AIHvP+WS/xM1drDZ/afEX/LLzv7df/l+/urWF9g/4k0P7n/mBPL/x9f8ATVquPue7/XxBT2j8jCv7ab+0Zof9K/4+rD/l1/2V21W8mb+0f9d/y9X/APy6112paV/xMZvJspf+P6wi/wCPr+NYFasq50r7N++8mXyf9Pl/4+qUevy/UObX+ux5zr1t/wAS7/txtv8Al1/2mrz3xJpX2nWv+3p/+WX/AEyr2jXtKm+zf6m6/wCPaz/5ar/erlNb0Gb+0fO8m7/4+pv7v92tKW39djkrR+I+fNStv9H/AHH/AD6/88v9qvP9Vtv9Imr3PVdB/wBd+5u/+PVP7v8Aerzzxb4bm025m/cy/wCtr0YnzmLpnnr9Khq3N0qulM8SQb6ZT99MeqMZD99MSn0VYivsp1K/SmedQQMdKZSzPRvFBYlNp6dKH6UAM306m0b6ACjfT94pj0Go6m76Ke/SgBlFCUUAFOoptBkOp6U1+lDpQaiUU1Kej0AD9KSiioMhXejeKE6UlADUp6dKSig1H09KZvp6UAMp70x6KAHo9G+jZQlABTKKfvoANlPfpR51JQA2pUplKj0AOqWoqf51ABsoSjfTKACn7/8AP/AqHehPJoAl3/6RRTKXeKAHIn/Lan0JRv8A+e1ABT94pKVOlSBLR+5opj/6N/n/AHqAJtn+j1LVf/l38mrKJ/qaAHJ0qVEqvD0q2nSoAtWdfeH7Elt/xRl7N/z1vkr4Ss/+mNfoB+xbbf8AFCTTfuv3t8leNj/sf4jtw/wSPoP/AJdx/wBcpqd/0xh83/W23+f/AEGmx/8AHv8A8sv+PWb/ANCqfZ/pP/bWGus5IjZkg/6h/wDqv+f5v71SokP2iHyYbT/j6/5/m/ut83/oNPmvP9H/ANd5EPlJ/wAuP+1Q7/6TD/ptr/x9f9Axv7rVb2fz/Qxlzc39dyolt/o/k/6JB/or/vvt3+rq7s/0j/Uxf62H/l+qqk0H2f8A4/bTyfsr/wDMMZP8/wDfNWN8P7799a/61P8AlxaifxP5/oYr+vvBEh/54/8APb/l+qWa2/137mX/AFUP/L9VTzrL7PD539n/APLb/l1ah5rL/qH/APLH/l1ah/195fN8MfQ1Ybb/AEn/AFMvk/an/wCX7/ZqqiTf2d/qbv8A49U/5fv9r/4r/wBBpkM1l/z20r/j6m/5ZN/tfw1X32X2bzvO0XyfsqRfvov+mv8A9lSW8fVfmV0/rsaeyb7T/qbuD/Sk/wCX5f7rf98/M1CQ3v8Azxu/9VN/qbpar/6F9p/5hX/H0n97Z91l+amIll9m/wBdpXk+VN/y1b/ZprdfIxeyLbpN/wA8dQ879z/y1X+9RD532j/U6h5Pmzf8tVqu8Nl/zx0r/lj/AMtWpifYrm5/1On/AOtm/wCXqm/hG/ifz/Q+aP224Zv7G0b/AI+v9V/y22/+O7a+GdSf/SZvJr7j/bS/5B3h/wAmGL/j18rzobren/jy/LXw5qr/AOur1ZfDD/Cebgtper/Mx5v+Pnyaqv0qxM9VN9YnqxIpulQpTx0/77plBQPTX6U7yai2f88aACZ6YlPm6Uyg1GVFv/5Y0/ZT/J/9G0AQ76fTNlD0GQ/ZUTpTt/8A03ooAKZSv0plAD06VX2Cpd9MqwBEopqdKdQA96ZUVOoICil2CkoAXeKZQ9FAAlPd6hoegAplFFAD6bvFOooAN9FFN3igA3inU3eKSgBd4pKV+lJQA+oqdS7xQAI9Mp1N30AFPfpTKZvoAKfTKEoAfvoplFAAlPpiJT6sBiVLTaZvqAH0UUygB9G+mUbKAH76ej1Wp9BIb6elRJ0qWHpUSOmlHnkXbO2/9krpra2/9G/89f8AZrPsIf8AR/8Avj/llWgn/Hz/AMsv9a//AKBXHKR6sYkqJ/o//br/AM9f9qur0ew+zf8ALGX/AI+of9TLXP6VZ/abb/l1/wCPV/8AXf71dlbQ/wCu/wCPT/j6h/5asn8NYS2O+kadnbf6n9zqH+tvPL+7UU0M32aaH/iYQf6DbRfw/wDPX/0Gi2eG2/59f+Xz/l6pzww/2dN+5i/48bPy/wDTv70tEt/67o9GnHX+u5rPNN/aP/L1/wAhj/nkv/PBqZYXP+jw/vpf+PG8/wBda/7VCQ/8Tn9zD++/th/+X7/plRo6Tf2d+5+1/wDIMuf+Xpf71V/X4kqP6fkzde//ANHmh86X/lz/AOXH/aq3YP8A6TD++i8n7Vc/66x/2WpqWc32e98mHUPJ82z/AOXpdlaFhDN/aMP/ACFfJ825/wCWsT/wtULoax2/rsYz3MNzp00PnWv/ACDE/wCXVv3nzVoQvD/aP/MP/wCQmn/LJv7tPdL3+zv+Yr/x4w/88tn3qt2f23+2of32of8AIT/59V/55U/6/A07839bGTbPD/Z3/MK/48bz+9v/AN7/AHqsXiQ/6b/yD/8Alw/5at9zctP02ab+zv8Al6/5Bl5/y4r/AOhVYuX/AOP2H97/AK2wik/4ln+r+61Yy+F/P9DX7X9dyXSraC51GGH/AIl/nf2xefvvtX+s+/VXSrb7Tov+pi/daOn/AC9f7TbqtWE3/ExsofOi8n7dqUv/ACDGo03ybbRYf+PT/kDw/wDLi395qU9v67o2p09vl+bN77N/xOZv9D/c/wBpw/8AL9/0yWpbD/SbeH9zL5P2W8/5ev8AaqpczWX9szf8g/8A5CafuZrWX/nl/u/LRps1lbeTN/xKv+PW8/vf3v8Adojv/XcF0/roa01tN9mm/c6h/qrD/l+WrUMM39ow/udV/wCP68/5ar/drNf7F9mm/wCQV/y5/wDLVkSrVm9l+5/5BX/H1ef8vzfvPlX/AL5rKP8Al+pq5R/r0GvbXv8AY37mHVf+QEnmfd/inatV4Z/7Rm/5Cv8AyHbP/lkv/PD/ANCrnHSG506b/j1/daZbf8xNk/5b/wD2VdLbJDc6j5PkxT/8VDD++h1P+7A3+f8Ax2nOP5f+2g/hf9diDzpvs0P77UP+PXWP9dar/Ey02aab+zr3/Tbv/j103/lx/wCmtR2yf8SaGbyZf+QZqsv/ACE1/iZf71Xn02b7Ne/ubv8A5hsX/H8rp96iUd/n+glH3vn/AO3EKXP2nUYP33/MYuf+XH/plWfCn/Em/wBdF539j/8APj/rP3tbem2d7/aMP7nVf+Qnef8AL1F/DE1V7a2vf7F/5iv/ACB4f+WsTp/raX9fiaf8D9TQs/J/tGaHztP/AHup23/Li392q9nND/z20/8A49dS/wCXVq3YUvf7Z8nzta/5CcP/ACyi/wCeVZVn532f/mK/urG//wCXVX+81HVfL8xSlpH+uhnwpD9nvf8AkFf8ethF/F/eWuosHsv+Eigm/wCJV/yHbz9z5rf3W/8AsaqTQ3v77/kIT/8AHh/rtMX/AGW+7W3bXM3/AAkUH76687+09Sl/5Bm/7v3q0jHf5fkHNH+v8Jz+lQ2X9jWX7nSv3vh5/wDl6b77S/8AoX+zXSpbQ/2zP+50/wD4/rP/AJfvk/1S1iI83/COw/8APH+wraL/AJA7fxTsv8P+z/FW29z/AMTmb/j1/wCQnbRf8gdk+7Bu/wArRvH/ABL/ANtDm3l6/oaFhD/qZoYYv+X/AP5if+1VKa2m+z/ubL/l1s4v+Qn/ALVIl5D9nh/faf8A8eupf8wyVP8Alr/u/eqO5ey/6gv+qsP+XWVP4v8Ado7fP9DCW3z/AFOgSGb7TDN5N3/yE5v+X5f4YqheGa50b/jy1Cf/AIln/P8AL/FPVWzmsrm4h/5Av/H9ef8APX+GKkhttMudG8mH+xf+QYn/AC9S/wAU9W/i/ruiFHX7vzOgmtr25uf9Tqv/ACGLP/lqv/PBv/Hqyktr3+zvO/4mv/HjrEv8P+dtXrN7L+2vJ/4lX/IYh/5fm/hiasa2+xXOnQ/udP8A+QZqUv7nU2++23/O2lL3beq/9KZlGO/y/IvTfbf7Omh/4mv/AB46b/yyX/nr/wChUWzzf2z++m1D/kMXP/Lr/diai8SH/iZw+TF/qtKi/wCQx/1zb73/AI9uqWzSH+2fO8n9z/bF55f/ABM1f+9VQjqv66M25ef7v/bUYVs81to37+a7/wCQO/8Ay4/7Vav2/wD4nN7++l/5Cdt/rrH/AKZLVd9N/wCJN/qbv/kDw/8AL8v8UrVemhmtta/1Oq/vdTT/AJfl/hi/3qzj9r+vslfacvX9DOtrz/ntNF/qr+X/AI8f9qjUvJ/feTPaf6qwi/48asfZr37PDN/xNf8AjxvP+Wq/89f4amvIb399/wAhX/W2EX/LL+7/AOhUS9+/9dEaOX2v63M+aaH+0f8AXaf/AMhO8l/49W/hWqTpDc6N/rtKg/4kSf8ALJk/5bt/8VW/Cl79o87ztVg8qW/l/wBVFvqKa2vf7Fm/5CH/ACDLP/l1X/nvVN8s7/1uiuq+X6mbqX2L+2v9dpX/ACE7b+9/z6/+g/erEuUs/wCzvO/4lXk/Zb+X/Wt/eXb/AMCrrbn7bc6z5PnXf/IY/wCgYv8ADFt/9lrHhmnudO/10v73TLn/AF2mf7VaR91L+vtMz92/3fkzl9S02y/fQ+Tp/wDy5/8AL0396ufv7D7Tc/8ALr/x9XP/AC8/3a9Av/8AkIzQ+d/y1sIv+QY3+9WJc23+k/8ALL/W3n/MMb/0KlHp8jOXv/15HkHirSv9H/cwxed9lh/5a/3mrhNe0f8AtK5m/c/6268r/j6/2a9j1i2+0+d/x6wf6Lbf8urf3q4TxVpX2bUf+XX/AI+ZovJ+yt/drvpy/r5Hn4ml/X3Hzbrem/Zrn/P96sF3r1DxPpUP2b/XRf6r/U+V/tV57qtn9muK3PlqtPkMxHp1GymUHIP2UO9MpXerMg2Ch0o3imPQBE/SmO9PfpSUALvFMeiigA30UzfT99ADKfTKKAJk6Ux6N9CUGoyn76KKDIKKZvooAe9OpqUUAOpdgo3imUAFO/8AR9N30bKgA2UbKe/SmUGoUIlFFADqfUW+nUAPooplBkP30b6EoSgB+ymb6e9MSg1H76N9MqWgBUenbKEoSgBlPprpTqACnolQ1NQAb6ejw/aahp9AD0T/AEanJUXnU6gB7vUtRJQlAD9lP2CkptAEtCf9/wChKN9SA+rCJVepYelAEyPVhOlVKtw9KgDQsE+01+hv7HKf8Wzh/wCvp/8A0Gvz0sP+Pmv0W/ZIh/4tVZf89vNeX/W/7NeDjv4tP1PRo/wZns8X/Hv/AMtf+PX/ANmq8/8Ax8f9vSf8sv8AZqpD/wAe03/XJP8Alr/tVYhT/Sf+3r/nrXWcUCV0mufO/c6r+6iSL/j6X+996rEKTW3/AEFf+Pr/AJ6xff2/71UHhh+zzfudK/49U/5ats/1v/2P/jtSpDZfaP8AU6f/AMfX/P0392uiWz+f5I56nxS/rqCfbfs3/Ma/49X/AOWsX393/fVaG+9+0/8AMV/dSp/zyrPtksv+WMOn/wDHq/8Aqb5qlS2h+0zTf6J/rU/5empvr8/0MYx/r5j/AN9/z21Xyfn/AOWUWymO97/z21WeH9z/AMusX/sy0zyYf+eMUH+u8z/TmR6Ps0P/AKJ/5fmo6f13BfFE0IXm+0Q/vtQ/4+pv+XVf3m7/AIDVd5prm2/12of8ev8Az6xf89f8/wDfNDp/pEMPk/ufNm/ffb2/u1Elt/o3+pl8n7Kn/L9/01pdI+v6j+z/AF2LfnTXNzN+/uv+PpP+XFf7u2q6XM32f/XS+T5U3/MMbZ/6DUttbf8AExm/cy/vb5P+Xr/pk3+1/nbRbQ3v7nyYZYP3U3/L0tKPT5EL4f67DHmm+0zf6bL/AMsf+XH/AOxqZLn/AEj9zNF/rZv+XH/7GnPDN++/c6h/yx/5elf/ANmp/kzfafO8nUP9a/8Ay9L/AOzVPT+uxr3/AK7Hyf8Atq3P2nTvD/8Aqv8Aj1/59fI/8d/ir4f1j/j5/wBdX3L+23NN9m8P+d9q/wCPX/lttf8A8eWvhrWH/wBJmr2ZfDD/AAnk4L7fq/zMW5eqn/bb/wC11bmeq7v/AOyVieqVHSmf8u1WKZQWRPTX/wCPWnO9V3egB++mJNT6ZQBFsoSn7BQ/SCgCH/0RQj0+bpUNAD3qL/v9UuyokoIH7xUL1NN0pm+gsZvooemp0qyB2+mv0oTpTqAGUu8UlN2UAOpr06m0AL/n/W0jvRvplAD6ZRRQAUPUT1LsoAZRS7BRvFADKfvFJTUoAe//AKKo3ihOlJQAqPQ/SkpXegBm+mU9KKACijfTHoAHoSim7xQA6iimUALvFO30b6ZQA/fRTd4pz1YDU/49aSn76ZUAFP303eKZvoAdRS7xTN9ADqKKbvoAenStKwh/54+b/qnrNt/+PmCtiz/49of+uT/8taxkehQiasM3+u/1v+qT/wBCrb0e2m/c/wCt/wBa/wDd/u1g2dt9p/8AINdhoNt/pMMPk/uftU3/AC1/2a4j06UfdNOw/wBG06b99d/8eP8AzyX+9W7+++0f66X/AI+rb/l1/wBmse2hm+zf6mX/AI8f+fr/AGq6OFJvtE0Pk3X/AB/Q/wDLXf8Aw0S/r7j0P6/IZbTf6PDN9t/5/P8Alx/zuqK8m/0eb99F/wAeFn/y6t/z1WrdtDN+4/5CH+qv/wDlqv3Krzfbfs83/IQ/49bOKT7v/PWk95f12OiO8f66mnbeT/aP+u0/yf7Yf/U2rfwxf5/4FVawSH+zv302lf8AIMm/12795838NadhczXOow/vtQ8n+2Jv+XVf4VaorBP+JL/rrr91pk3l/wCi/wC1Tlt8/wBQgaUL2X779zpX+ts/+Wrf7NaGmpD+5/0LT5/3t5/y9Mn96q2+b99503/L1Z/8uP8Asr/s1csJof3M3nRed/pn+usf9qs+q+RpGOn9dio9nCbeb/QtP/48bb/l+b+9WjbW3/E5/wBT++/tN/8AU3392Kqj+T++/fWk/wDott/rrFv71WLbyf7Z8nztPn/4mb/8urf3a0j/AF9w/wDg/oFnD/xLv9Td/wDIMuf3327/AGq0vsc32ibyYdQg/wBOsPM8m+Xf91f71YVsll/Z03/IK/5Bj/3v7zferbdLL+0Z5vJ0r/j+s/8Alq2z/Vfw1j0fz/Q6+n9d0WLO2m+02X+har/x9X8v/H0v96kheb+zv+Y1+60yz/u/3v8A0GooUh/0L9zp8/8AyEpf+Ppv7y037ND/AGdN+5tP+PGz/wCX7/prUT3/AK8jZdP66nQTPe3Os+d52q/8hP8A55RfwwVDYPN9nh/far/x43P/AC4r/wA9aLNP+Jj/AKn/AJjD/wDL9/dgqxCn/El/48rr/kGTf8v3/TWlHf8AruZx5tP66MtzXN7++/026/4+rD/XWK/3f92n20037j/Tf+Wt/wD67TP9n/x6nJbTfvv3Oof8f1n/AMvy/wB2prOGb7NDN/xNYIf9P/5eVeiPT5fqEvh/rsUXmh/sWbzr2L/kGWf+u0xv+e9bts8P/CRQ/vtP86XxD/z4t/DA33v8/eqq6Xttp377+2v+PGw/u/8APX+KtrSkvf8AhK4Jv+J1/wAjFN/yyX/ng1Zy+z/XQ0cvd/rsjlbB7L+xof32lT/8Se//AOXVt/zbf/HquzfYvtF7DD/YH+tsIv30Tf7NGledbeHYf32q/wDIu3P+usV2fMy//Y1pvNMNR1P99d/8f1h/y4/9MkqpfC/66I1+39/5oo21nZf2j/qdA8n7df8A/LVk+7uqultD/Y37my0r/kGW3+pvmT7zfNWhbXn+kQw+d/y9X/8AzDKe6f6PN+/i/wCPGz8vztM/2qt7P5/miV7n9eZYs7Oy/wCEi/c2Wnwf8TNP3P8Aabf88v4aiTTf9H87+zIv+QZc/wDMYb/nq3+dtauyy/tn/Xaf/wAhN/8Alxb/AJ5VU/0P+xv9dpXk/wBjv/y6t99p6j/l4R72ny/U0U02b7RN/oUv/H1YRf8AIY/2V/8AZavpYXv9ow/udV/4/tVl/wCQn/tfw/3apPDZfaJv+QL5P9p2H/LJtn+q/wDQaif7F/rv+JL/AMxiX/Wt+82/5/75rZbL5fm0HX+v5Sxsvf7G/c/21+60Kw/5fl+40/3f/ia6B7Ob+0f+Zl/5DCf8vUX8MDVgpbWX9nXsPk6V5MWmaVF/x9N/FPWtZww/2z/x5af+91h/9TfN/wA8GrOPwr5f+kils/n+hDDDe/2N/wAx/wD5Bl5/df8Ai/iq3Dc3tzcTQ+drX+tsIv8Aj1i/+JrPtraH/hHf9TF/yB5v+X5v4mq9Dbf8TnyYbL/l+s/M/wCJn/srVr/P8kRKOr/rqi7YTTf677bqH+tv/wDlxV/4aZ9smttOvf8ATbr/AJBln/zDP+mq0zTbaa2/5crqD/j/AP8AmJ7/AO9U15532eaHydQ/49bD/l+X+8rVlPd/12Mft/13NK2uZv8AhIv3175//E9/5baZ/wBMm/z/ALNYSXn/ABJv+P21/wCQFf8A/MM2fxN/n/gNdBbQz23iKH/kK/8AIdm/5el/u1hXKXv9i/8AMVg/4p2b9z8r/enk/wDHa0l8f9fzGkCxqs0P9o6n++0/97daVF/x4t+82xR/w/w/7tD/AGL+0Yf+QL/x9al/y6t/D/7N81XdVmvf7am/5Cv/ACE7CL/VL/z6r/8AE1XhuZrbyfPm1D/mKy/8eq/c3L/47Vx6fL82gjsv6+yZUz2X9jf6nQP+QZZxf6pv4pWp1zbWX9o/8wX/AJCf+1/DF/6DWtNeTf2dN++1D/jxsIv+PFf+etRfbJrnUf8AXS/8f03l/wCg/wDTKlTjov66Mxez/rsZiW1l/Y0P7nRf+PGb/U3Tf89f4asPYQ/aJv8AQtK/4/rP/l+ZP4fu0x7/AP4k0PnXn/MM/wCgZ/elWrqTQ/2z/rrX/kMQ/wDLj/dWp6/1/KaSlv8A12KttYQ/Z/O8nT/9VqX/ADE2/u1C9n/o17+4/wCXWwi/c6n/ANNVapoZof7Oh/faf/x43/8Ay4t/49UN5NDbXF7++0r/AJhv/Lq3/TNv++azntP+ux2f1+Js21h/xUUPk2Uv/Idml/c6n/dVqxLbTZv7Gh8mG7/5AT/8v395m+b/AOxq7YJD/bMP/IK/5DF//wAsm/h3bazHSH+zv+YV/wAgdP738Urf+PVu5b/19ozXT5fmyxqVhN/bM37nVfJ+3Wf+pul3/wCqWsp7O9/c/wDIV8mWK8l/1q/3q6W8s4bnUfO8nT/+QnDF/rW/54f+g1garZw/Z4ZvJ0+f/Rbz/U3Lf89auHvv+u5HNqv66HGeIbO9triaab+1f9VZ/wCu2vXH6x53/PbUPOlvrmX+H+7/AA16Xrem/afO/c2v/LnF/wAf1cDf6b9m8n9zF53m3P8Aqb7/AGa6I9Pl/kclb34y/roeH+J4f9G/5ev+PVP+WX+1Xl+vW3+kf8tf9b/zyr2jxhpv+jTeTD5H+ip/y87/ALzLXk+pQzfaP+2r/wDjtdX2f67Hz1aJwUyfZqimert/D/6KrPoPHkFFMp9WSFFOqKZ6DIKa/SnU/fQBUop70ygBu8U5KHSmUAPoplPSg1Cn0yh6AHvTKEp++gyGb6KKKAH7KN9Mp9ABRRsoSgAeh3plPdKADfTqip9QA9+lMp+8UyrAZT6KN9AEu+mUu8UbxQAP0pKKfQAyn0IlNTpQA6h5v+WNCU90qAHp0plFPTpQahsFOpr9KZQBK9P31E/SnbKAH7KHSmbKNlAD3opmyn0APdKlqJHpyUAS01KNlPdKAB+lCPTNlS76kCWnpUVPTpQBYTpViHpVdOlSw9KgDVsK/SD9lpP+LVaN5P8A02/5Zf7Nfm/o8P8ApFfph+zSn2b4RaN/rf8AVTV4WM/j0z0af8CR6ak3/XL/AFUPmfuv/Qqsb/8ASP8AtrN/yyb+6v8A49Qnf/W/8saEm/66/wCtmlrth/X3HBKRbmm/0b/XS/6pP+XH+PctSo/2a4/10v8Ax9fvP9B/2aiRJv8Apr/x6p/y9fx7qlTzvtP+pu/9b/z9L/d3VtLr/XYxq/FL+upXT/j3/wBd/qon/wCXGrHnf6T++mi/1qf8uNNSGa2/56+T9lf/AJelqw9tN9pm/wCQh/rU/wCXpaH8T+f6ER/r7yjC/wD1y87ypv8AlxqbfD/06/8ALH/l1b7lO/f/APUQ/j/featP/ff9RD/lj/y1Wlze9/XcKcQeay+0f8un+tf/AJdaqP5Nzbf8uv8Ax6p/y6/9Na0Jnm/6iH+tm8z7v91aa3nfZv8AmIf8eyf3f+etEdl6r/0on7P9divvh+0/8w//AI+k/wCWTf3W/wDsqIUhuf8AoH/6qb+9Vr999p/5ev8Aj6T/AJZL/daokhvfs/k+dqH+qm/5dVqn0+RPX+uyGP8AYv8AqH/wf3qa9tZfaf8AmHwfvX/5atVp/O/57Xf/ACx/5dVoSb/Sf9dd/wCtf/l1rJbf12K+1958pftsJ/xLvD/k+V5P2X/ljueviLVf+eNfcH7bD/8AEu8Pw/8APK1/55bK+GtVf/SK9qp8EP8ACefhPt+r/MxLyq71bfpVR6wPRIn6VDsqZ+lMd6AIn6UlKnSmPQA93qvvFOplADd9P3imb6HegsdUDvTkooICoqdRQAvnVXd6npu+gsY9MpX6UbxVkCUr9KZvooAdRTaKgsKEplFWA+mOlPpiUEA9Mp9N2CgBKXeKZsooAHehKKdQArvSUUuwUAJSp0qGpk6UAJUTvT6ZQA+mPQ9FQAUynvTKsAooooAKKKKACiim76AHU2inv0oASm0ynulAD0emb6Zsp9AA9G+imUAPSmUO9CUFlu2StWzh/wBG/wC2T1m6d/x8w/8AXWug0pP9G/7dXrglI9ihHQ2tKs/9d++i/wBbD/yy/wB2urh/4+P+XT/j6m8z91/s1j2CTfvv9b/y7f8AoVbts97/AGjD/rf9bN/yyX+7WXMd0Yxt/XYW28n7NN/x6f8AHj/7NXRQpD9p/wCYf/x/Q/vvNb+7WPbTf8S6b99L/wAeKf8ALr/tV0cM32m5h/ff8v0P/Lr/ALNH9fgdUv6/Az4U/wBGh/49P+PW8/5easTW3+jzeTDF/qrP/l6/2lp0Pk/Zv9dF5P2W8/5dv71N/wCe376L/lw8v/Rf9paiXwv+ux009/67nQWFn/xMf9T58P8AbFz/AKm6/wBlv/sqr6VD/wAU7/qbv/kDv/y9fx7qlsHh/tGH/kH/APITm/5ZN/tVX02GH+xv+Yf5P9jv/e/vNWv2fmT/AMA2Nl79om/4+/8Aj+h/5ar/AHVqWweb7P8A8xD/AJfP+Wq/3qz7bybm5/1Nr/x9Q/8ALVv4Ylqa2tof+nX/AFV5/wAvX+1Q/iiOn/X3F2587/ntqH+qs/8AlktWLN5v7R/5iH72+m/5ZK/8NZ9zD/0xi/1Vn/y9Vp2dn/xMYZv+n658v/Sv9laylL3f67M2W/N/WxUSaa207/XS/vdH/wCfVf8AnrWh9pnudRm/ff8AMYtv9dY/9MKqTQ/8SWH9zL/yDE/5ev8AprWhsm/tr999r/5Dtt/y1X/ng1Z/Y+X/ALadEevz/NEVtN/o8P76L/j21X/lx/2l+9/ep/8Ay7TfvrX/AI9bCL/j1/6a/NUqed/Z0P8AyEPO+y6r5n71f7y/dq3DDN9mm/5CHk+Vpv8Ad/561Ut/v/Q36/P9SwkMNzqMP/IP/wCQnN/yyb/nlRYfY/7Gm/5BX/IMf+9/e/8AQq1bNJv7Rh/fah/yE7ny/wB0v/PJqihSb+xf9ddf8gz/AJ9f+mtEv6+8UY/oWIYYPtM37nT/APkJ23/LVv7tGm20P2f/AFOn/wCqv/8Al6atWF/+J1/rpfO/ti2/5cf+mVV7ab/iXQ/vov8Aj1v/APlxqftKPp+YR+H+uw/7N/xLpv3Np/x66bF+5vm/vLW1ptt/xVcP+hfvv+Ehuf8AmJ/3Ymqk7w23nQ+da/6rTf8Alxb+8tXU8n/hKoYfO0//AJDt5/y6t/dqXHf5fkac2vyf5IxNNSb+xYf3Mv8AyLz/APL9/elata8hm/tq98mHUPJ+3Wf/AC/L/wA8ErETyf7Gh/5BX/IvJ/yyb+KeStuaGy/tmb9zpX/ITtv+WrJ/y6rVfY+X/tppzaP5/oFnDN9og/c6h5Mv2+X/AI+l/vVdmSb7P/zFf+PWz/5aq/8AFWfDDZfZ4ZvJ0r/VX/8Ay9N/eq28MP2ebyYbX/lwi/4+m/vUdvn+hH9fiaW+9/tmH/kK/wDITuf+WS/wxVX869/sb/mIf8gf/n2X+KenpD9puP8AUxf8fV5/qb7/AKZVEkM39jTfuf8AmGQ/8v396ejq/wCuqJ5v0/M3fO/4mM0PnahB/wATiz/5cV/55f8AoVZiXP2nTof9Nu/+PHWJf+QZ/n/vqtPTYZv7a/1N15P9up/y/wD92Jqz7aGb+xvO8nUP+QFqX/L0v/fX+7WcY7R81/6UyP8Agfky2k3/AB+/vv8Al10qL/kGf9NV/wDsq0rN4f8AhIof39r/AMhi5/5cf7sT1XS2vftN7/yFfO/4k/7nzV/2Pl/75rQsHvf+Ei/5iv73U9S/u/w7qpfy+n5MOaMvu/8AbUYqTQ/2N/rtP87+wv8An1b+KWtJEh/tqb/kFf8AITtov9U3/PJab++ttGh/5CH/ACArb/lkv/PVq2Jnm/tn/Xah/wAhhP8Al1X/AJ5LVR96Py/9tMJS1cvX9DJhSytreH/kFf8AHrf/AN7+9/6FT7+wsv337nSv9VYfufNarb+d/Z0P/H3/AMeN5/y4/wDTWrt4/wD02l/1um/8uP8As/5+Wn8Vvn+SZkv5v63M9IYf7ZspvJ0//kJ3/wDy9N/Cq1n3kMP9jf6m1/deHk/1N838V03/ANlWrNc/6n99F/x9alL++sf9laz7+aH+xZofOtf+QPZ/8uLf8/X+f96ql7tS/r+cWbQ6eq/9KL1zD/xMZofJi/5DFtF539pt/Da1mXNt/wASaHyIf+XHUpZP9O/2lrTSb/iov9dp8/8AxUP7z/RW/hgb/wCJrJs3h/saHzv7P87+zLyX/VN/Ey0tn8//AG4S2fy/UseTNib9zL/rbCL/AI/v9qr1h539ow/udQ/4+rz/AJel/utTHSH+0Zv+QV/x9WEX8X91f/HasWdtDbXEP/IP/wBbf/8ALVv9qqpx5LfIXxR/rsY80M39neT/AMTD/kGQ/wDLVf4mrVR73/hIvJ/4mv8AyGP9n+GKqV5YWX/UP/48bP8A5eW/vVd+zQf2z/y6/wDIYm/5eW/hiqX70fu/IO3z/Iz5pp/7O/5ivky6Pc/8sl/iZqsXjzfaJv32of8AH9pvmf6Kv/PJW/8AZazbxIf7Fh/cxf8AIH/5/v709bFzD/xMZv3P/MTsIv8Aj+/6YVMtfmv/AG06Phg5ev5oh+0zf2jZzTTXf/H1rEv/AB6/7S1Xubmb+xv9dL/yDLP/AJcf+mtWEtpv7Ohm8mX/AFWqyx/6V/3zTXtpvs80Pk3f/HrYeX/pS/8APWiUY8zf9dGPm5Xy/wBfEWprn/SP9d/zGPN/48f7sFc/N5P9i/66L/kGXP8Ay6/3pa3v332n/mIf8hOb/lqv8MTVgo839i/8xD/kGfvP3q/xNW3w/wBeZP2vuM+bybm48nzrX/j6tv8Al1b+Fa4/WIYfs/8Ay6/8vkv+qau+vPOttR/5iHk/bof7v8K1yOq+d9m/5e/+PW5/5ZL/AHmrppf5fmYOPPH+ux4x4wT/AEe9/wCPT/j1tov9VXkPiew+zXE3+q/1r/8AstfQ2sWH2n7b++uv9bZxf6pf7teT+P8ARP8AXf8AH3/rbn/ll/drpj7542Jpcnvf1seJarD9pt6xnSum1WGa2/8AHP8A2WsGZKDwZRKVDvQ70ygyJf8Al2ptMoqyB9MooerMiJ6ZvqWonqACmUu8UlABT6ZSv0oAdTKaj09+lAAnSnUyigB9FCUPQAU9KZvo2UAPoo2UJQAUUJTKAH0UUygB9Mp++mb6AH0JTHoSgB+yhKdRQA2pUplFAD6ZRRQA+h3plPeoAfvp+8UymbKsB9PR6hp6VADqVEpKVOlADkp+ymJT3oNRiJUzvTKHSgA2VLMlNTpSUAP309KYlPdKAJd9NTpTKlqQJt/+f++qcj1Fvp1AFlHqwn/kaq6dKclQBvaOn+kV+mvwBhhtvhVo3/Xi/wD6FX5laL/x81+oXwZtvs3wq0b/AFv/AB4/+zV4GJ/3iB6UP92Z3uyH7R/yy/1sMX/jtG+H/Xf9Mrn/ANmp8Kf8TH/lr/x9J5f/AHzUSP8AadO/7cZv/Qq7obx+R5c/gf8AXQlmeH7N/wAuv+qT/lk3/PWrCPZfaf8AmH/8fX/PJv7tWJvO+z/8xD/VJ/roov71MTzvtH/MQ8/7V/y2tV/u1ctn/XYc/i/ruUtkP2b/AJh//Hq/96rbpD/1D/8AWp/eo3zW1v8A8xD/AI9f+fVf3dWHSb99/wAff+tT/l1WnL4n8/0M4x1/ruUYXh/6h/8AH/y1anv5P/UP/g/5emqVH/0aH99L+987/lxWn7/9d53m/wDLH/lxqlv/AF3FAEhh+0ww/wCifvZX/wCXpv7tV/Jh+zf8uvnfZk/5em/561b+0zfafO/6azf8uP8As/LTPtMP9nf66LyfsqeX/oP+1Th8Pz/9uD7P9dh6JD9p/wCXX/j6T/l6/wBlv/ZaZbW3+jQ/uYv3sT/8v1S/af8ASP8AXRf8fSf8uLfu9qt/DVWG5h+zfvprT/j1eX/jxb/gVT1XyMJf19xadP8AXfuf+eP/AC/U/wD5efJ8n/lq/wDy9VU/c/aP9dp//LH/AJdWoTyftEP77T/9bN+5+zNQ/wCvuLfT5/ofLv7b03+jeH4f3v8Ax6/89d9fDWq/88a+4v23nh/s7w/5P2T/AI9v9dDur4g1H/j5mr1JbR9Eebg95+r/ADMSbpVR/wD95VuZ6qOlZHqDHqLZUtNdKoshqJ6lqKgBjvTKXeKYlBAPQiUO9FBYzZTKelNfpQQJUT1Y2VFQAUyimUFj6a/SjeKZVkD06UyiioAN9FCU/YKCyGn76dTXoAZvoSiiggKZS7xRvFACU2inVYDaenSoafQA6mvRRUAFFFFAA70yiigBlPoSmv0oAH6UlLvFMqwHU2imUAPoplP30AFFMoegB9DvRTKCwo30+mOlBAUyn0ygB++iimVBY+mUU1KJGkTV01P9T/11rqNH8n7P/qfP/wBFf/lrXNaPD/pMP/XWuw0dP9H/ANd/y6v/AMsq4ZHtUNjoPs3/AFy/5dv+Wtatt/pNx/qf33mzf8vVZqf88f3X+ttv+XWtLTf+Qj/yy/1tz/yyrOMTrj/X3Fizhm/s7/lr+6sU8z97/tV0EP8AyEYf+Pryftyf8tV/u1z8KQ/Zpv31p/x6p/yybfW3bPD/AGj/AMun/H9/tf3aUv6+46I9f67Etsk32b/l78n7Def3f71af7799/yEP+XDy/3S/wCzWPCkP9nQ/wDHr/x43n/LVv71SzTf6R+58r/lw/5ev937tRL4X/XY6Yb/ANdzprZ7221GH/j7/wCQnef8uv8Ae3VmWE039nf66X/kDp+5mtf+mrVLptzNc6jD/qv3t9f/APL9/d3U+GH7Tbf6mX/kGQ/6m+/6atWvf+uon9n+urNOa5/4mM37/wD5fof+XH/pktQw+T+5/fRf6q5/5df9qrE1tN/aP/HldeT/AGmn/L8v/PKi2Sb+zof9C1D/AI9bn/lqv96nH4v67l0+n9dCK/eG2/5bWk//AB5/8urVdsHh/tGGbztP/wCPq5/5ZN/dpsyXv2mb9zqEH72z/u1ds0m+0Q/8hXzvtV5/yyX+7XOuvyCO39dilc+T/Y03/IP/AOQZD/qd38UtaENtD/aP/MP/AOQ7D++81v8Ang3/AI7uo2f8S69/5CH/ACDLb/l1X/nrWxCn/Exhh8+68n+3U/ffYV/54Mrf+zUe7L3f6+E3UpWfz/Qx7a2hudGh/c6f+60zUv8Al6b+9WnDD/rv3MX+qsP+X7/aqppvk3Oi2X+t/e6Pf/8AMM+f5mWtiGwh+0Tfvov9bYeX51i3+zWj2fz/ACRs5e9/X8xpaVbfadRhm8n9z9uvP+X7/Zam20M3/CO/6m6/5Bif8v3+1VjTXh/tH/Xaf/x/Xn+usW/2qhh+xf2L/rtK/wCQZD/y6y7/AL1Uvdv8/wA0VT6/I2LNJrnWv9TqHnRawn/L0v8ADFVi2sJv7O/1Oq/8eN5L/rV/vNVS2hsv+Ei/12lf8hhP7yf8sqfbeT9nh/5BX/IMuf8Al6ZP+WrVn1/r+YXVfL8jTvEvPtE3/IV/1um/3f7q06287/hIrKbztQ/5Cepf8sl/2abeQw/aJv3On/8AH1pv/L83/PJaJkhubiH/AI9P+PrVf+Yn/u/NTWz+X6j+1/X8pS/ff2LD++1D/kXraL/j1X/nu9aszzf2j/rrr/kMJ/y4/wDTrVR7ab+xvJhhi/daPYf6nU/707fLW7/Zs1zqPkwwy+d/bH/LHU1/htayj70YR8v/AG0dSXuv5/oYqXP/ABLv9d/y43//AC4/7VWnf/Xfvov9bYf8uNFt539jQzeRqH/IHuf+X5f71azw3v2mb9zqH/H9Z/8AL0v39tbd/n+SF1f9dTPs5oftH+utf9bfy/8AHq392qiPD/Z03/IK/wCQZbf8urf89VrT037b+5/c6r/y/wD916le2vfs17/yFf8AjxsP+WSv95lqVs/n+gL4x9gll/wkUP8AyCv+Q7/tfcWJqz4Usv7Gh/5BU/8AxT15/wAtW3/MzV0Vt53/AAkUM3/E1/5DtzL/AMeq/wDPJqxd83/COwzedqH/ACLzxf8AHiv3Glak/j/r+Yajt8jSv7aH+2b3/kFf8fWlRf8AHy38Kp/7KtWYUh/tGGbyLT/j+1WX/j6/u/8A7VS3j/8AE5mm866/5Cem/wDMM/6YUXLw/uZvO/c/8TWX/kGf7S0lHX7vzsZuWq9P/bSFLOH+xf8AUxf8gezi/wCP7+9K1bc1n/xMYf3P7n+2P+f7/phWVcvDbad/rrX/AI8bCL/kGN/z1atWGGyubnzpprX/AJCc3/Li3/PCqp/w18vyMHLR/wBdEV5rab+xYf3N3/yDJv8Al+/6a1beGb+0fJ8nUP8Aj+s/+Xlf4Yqz5vsX9i/67Sv+QY//AC6y/wDPWmWz2X9s/wCu0r97qdt/z1/hWr5tOb+vhIfX+uxdRJ/s8P7nUP8AVarLJ+9X+6tV7lJvs03/ACFf+PXTYv4f+e6tt/3vu1Xs/sX9nQ/8gr/jx1KX/Wt/u/8AfVLfww/8TP8A5BX/ADCov+Ppv3n+rb/vn/arnnL45f1tFnRze9/X8xsW32221r/mIf8AIdvP7v8ACrrWMjzf8I7D++1D/kBP/wAuy/xM1aFs8P8AbNl/x6/8hjUpf+P5v4d3/j3zVVeH/iTf6mL/AJAUMUfk6n/01aul/E/n/wClII/Av66s0LnzrbWZv393/wAhO2/5dV/55LVf7TN+5/fS/wCqv/8Alx/2q0LyH/iY/wCp/wCYxD/zE/7sC1R/ff2N53ky/urG8lk/07+9LSl0/r7RMZe6vl+RXv8A/j2/13/LKwi/48aHfGow/vov+P68/wCXH/plWtcw3v779zdf62wi/wCPpaLZL37TD+51D/W38v8Ax9L/AHamnGXIvl+qI5ud/wBdjl7zyf7G/wCXWDytHh8v/RW/inrQ/c/2zN++0/8A5DttF/x6t/zw/wDQat3KXv8AZ037nVfO/sy2i/h/56rU8P23/hIv9Tqv/Ixf9MvuLAy1HNzW/r7L/wAjV7P5/kjFsPJ/saD/AJB//IM1KX/VNQ/k/vv+Qf8A8uEUf3v9n/x2rGmpN/Y3k/8AE1/5AVz/AK61X+LdV28T/SZoZv7Q/wCPqzi/49V/hWNv/iqT2v6/kmOUvffz/QytkP8AaP8AzD/+P68l/wBa392se5hh+zTfubX/AJBkP/L038TVtXP/AB8Q/wDH1/rb/wAv/QV/vVVmT/Rv9dL/AMetnF/x4/7VaS+L7/zRpH+vvM+8hh/tGH9zF/x/P/y9f3Yq5y5sP+Jd500MX/Hi/wDy9f3pa7XUoYftEM3/AE/Tf8uP92KuSv3/AOJNN/qv+QZ/z6t/FLXRH+vvJcfhicPf6J/pM37n/W31t/y9f9Mq838YWf8A0xln/wCPyX/W17RNYQ3Oo/661/5DEMX/AB6t/wA8q8v8Q2dlc6d53nWn/HreS/6pk8z+7V4br8vzPNrw54+9/Wh8/wDiTR/+mP8AyyT/AJa1wt5bfZv/AB+vYPE9tD/z2i/1UP8Ae/u15frn/Hx/21eu37J83UjyHPv0qFKmm6VC9Qccgpu8U5KKskbvFD9Kc6U1OlWZAj1C9Ppj0AMpX6UOlJUANop1FABS7xSUu8UAMp+8UlLsFADqKKKABKKKKsB9Men76KgBm+ijfRQAU9KYlPoAZsp++mUUAFP30ynpNQA6m76dRQAU2hKdQAuwUlFFAD0oplLvFADkp9MSnpQAUUOlCUAPTpSUU+oAKKZT6AB0p9FCUAPTpQ/ShOlD9KAJUemJNQiU1EoNSw/SpdlQ1J/n/wBCWpAdsp1RJ51TI9BkT1MlV0ersKf6RUGpsaDD/pMNfqX8NLb7N8O9G/1X/HjD/wAtf71flz4e/wCQjBX6p+A4f+KM0z/r1tv+WVfOYn/eo/12PRX+7fM6hP8Aj4/65XT/APLX/ZqJE/0b/rla/wDtWrD/APHz/wBtZv8All/s1Dv/AOuX/Hqn/jzV6NP7P9dTglH3Sx9mh+z/AOptf9Un/L9/darfkw/aP9TF/wAfX/QT/wBmqlzeQ/ZpofOi/wCPVP8AmGN/z1qaF4ftP+u0/wAn7V/0DG/u/wCVraW8v67GMvjl/XUZ/wAu/wDx5RT/AOiv/wAxOpfJ/wCmP/LVP+YnUUNzZfZ/Ohm0/wD1T/8ALi1E00P/AFCoP3qf8urVUvif9dg5f6+ZLsm/54y/8tv9TfVNsm/6ev8Alj/y/LVdLmH/AKgv8f7n7K1QvNZf6n/iS/8ALH/lk1Lr/XdBH4vuNNEvf+eOoeT5s3/L8v8Adpr2c32b/U6h/wAesP77zV/561Wd7K5uYfJm0WD96/8Ay1ZP4VqKH7F++/5Av/Hqn/LVv73/AI9/FQto+v8A7cZ/1+BqvDe/afO8jVf+PpP+Xpf7tReTe/ZofJ/tWf8AdTeX93/4qq/k2Vtcf6nRf+PlP+Xr/Z/+xpkNtB9m8mH+z/8AVTf8vzUuq+QlH+vkaHkzf9RX+D/nlvoR5v8AqK/61/8AllFVL7ND/wA8NP8A+WP+p1Nv+BVKltDc/wDLGL/Wzf8AMTah/wBfcKPxS+f6Hyv+3JD/AKN4f/1v/Hr/AMtotn8VfDGqvX3L+23/AKNb6B/16/8APy0//wCzXw5qr/6RXqS2j6I8/A/b9X+ZhPUTvViZKrv0rI9Ihem7xTpulNT/AI9aosheonSrDpUTpQBDs/0ih6KHoAa/SodlT7v+u1QUAD0ynpUW+ggdTaEeigsN9Mod6bvFWAJ0oTpQj0J0qCBiU93qGn0ADvQlD0ygsKKHplAD3eimUUAFNoejfQQD0xHp9FABRvoSmPQA+iimUFhT99FMeggKbvFJS7xVgOR6HqKigse/SmUUI9BAPQiUx6KAH0UUygsKKfTHoICjfTKKCwoooqACl3ijeKN4oASm0UVYA9MR6fQlQaRN3w//AMfEP/XWuz01Jra2/wCWv/Hi/meTXGeHk/0iH/rq/wD6DXXWDw/2d/y6/wDHi/8Ay12V50z3qEfcOueGf7T/AMvf/Lt/dq1przXPk/8AIQg/e3P92q8MMNz537m1/wBbbf8AL1/srV22sP8ASYf3MXk+bc/8vVVE6v6/AvWzzf2d5PnXXk/ZYfL/ANFX9581a9sk39o/666/dX3/AD6/7P8Au1hQw/Zrf/Uy/wDHrD/y/wD+1XW6bYXv9o+T5OoedLfP/qb7/ZrP+vwOiMTNs7n7Np3+u/ff2Zc/66x/vNR5P2a4m86aKf8Ae2f/AC4t/dWtK2tr3+xf9Tqv/IMm8z/Sl/561p3NhN9pvf8AkNf8fVn/AMtYn/hX71R9h/P8kb/a/ryM/TYYf7R/4/LT/j6v/wDl1b+83zf+PUy2+xfZ/wDmFfutMtv+WTbP9a1bFhZzW1zD++1WD97qX777Kr/xLU32ab+zv9dqsH/Estv+XFX/AOWtdHX+vIy5ZQt/XUou8H2j/mFf8f3+p+b/AJ5VFDDD9n/fQ6V+9sZv+Wrfu/mrb8mb+0fO86687+03/wBdpn/TL733f/Hahhf/AIl3/H7/AMuM3+u0xv8Anr/u03HX+u5pTlt8vyYfY4ftE37nT/8AW2f/AC/VraVpUP7n/QovO82//wCYn/s06aaH99D52nz/AOlWf+u0xt/3f9morO5sv3P77Sv+X/y/9BZP4ayjH3V8v1H9n+uxYSw/4kt75Nl/y42f+p1P/pvW1Z2c1trUPkw6h5P9u/8AP9/0ybd/7M1YUNzZXOnXv/IA877DZ/8ALKVP+WqtWtYJpn9sw+dDoEEMuuvF/rWRP9U33v7tZLdf10Nvsv8AroiLRLaa28Kw/udV8n+wrn999qWulhtr37Tef8hr/W6b5f71X/ubq4/Tbay/4R2HyYdF/wCQFc/8vzb9+5vurXT/AGOH+0b3/QtK/wCPqw/5jGxI/ljqpbP+uxUuaEn8/wA0Xke8/tHzv+J1/wAfV/8A8slf+9T981tp0377Vf8AkGW3/Liv96qltZ/8TH9zplp/rb//AFOsf7VXX02b7NN/oUv/AB42f/MY/wBqtpf5/mjWFTRf11NDzpv+Ei/4/dQ8n+0/+gYv/PL/AHab5039jQzfbZfO/syb/mGf9NW/2aEsL3+2of8AQtQ/5Cc3+p1Nf4YqtQw3v9i/8eWtQf8AEs/5/l2f62o+3/X8w4/EvkPv7z/SP+P2KD/TrCLyf7Hb/nl/u1XS8h/1323T/wDVar/rtMb/AL6+7Wxfw6n/AGj/AKnxB539p2f/AC1i/wCeHzf8C27azHe9/s79z/b/AJ39marL537p/k/z/wCPVEfh+f8A7cNbf1/KNeay/s6aHztF/e6Zpv8ArrFv+fpv8/8AAq0rN7K51qGGGbQP+QxN/wAsmT7sTf8A7NRPNNbW8377xB+9tdNi/fWKv/y1q7YX839tQw/bdV/5DF5++m0xf7rf7NQo/B8v1CpGVl6fojE037F/Yv8AzL//ACB5v+WrJ95q20trL+2p/wBzoH/H9Zxf8fTf3VrMs9Vm/sX99Nd/8gf/AJbaP/eb/wCxrbvNV/4qL/j9/wCYnD/zAm/55L/s/LWr2l/X2RVJav5/oZ9nbQ/88dP/ANVf/wDL8395v4alez/10Pk2k/8Aoth5fk6xQ9z/AKPD/plr532W/wDM/wCJYyfxf3v/AGarF5eWX77/AE3Rf+Yb/wAwyX+7SlH+vkhc2n9dy2ln/wAVFZf6F++/ti//AOYn/s1SewmttF/48rvyf+Eehi/c6n/enbbVhPsVzc2XnTaB5P27UvM/0WX+6v3qpXiWX9jf8y1/yArb/nr/AM/Tfd/76qHLkm5ev/pSFHp6r9TqprO9/tGb/QtV/wCQ7Z/8vy/8+f8A7LVdLa9/s6Gbyda8n7Lqssf+lL/eWokTTP7Z/wCZa8n+3baL/j6b+G1b/a/75rMhSy/sWGbydF/5Bl//AMxNk+8y/wDj1OGy9f8A24Hu/l+R0Fyl7++h/wCKg/dRWEX8Lv8Ae/8AQq1bO5m/6jX/AB/Xksn7pf4YmrmktoftM37nSv8AW2H+p1hv9lv+A1oWcP8ApH+ptf8Aj6v5fO/tj/eX7taL+X0OaprH/Ev0GedN/Z0/77WoIf7Mh/czWq/xMtXvOmtvEXk+dqH/ACHf+fFf4V/3ao3OlTfZ5vJspfJ+w2cX/IY/2q1vsF7/AMJFDN9i1D/kMTf8xP8AuxLU8vNH7v8A0ky9pHR+v5Ix5ryb+zv9dL/yB7mX/jxX+JmX73/fVS63c/6Re/6b/rbrSv8AmGf6z90rf3f9n7tHkzW2jfubPVf+QE//AC/L/FOy1d1K2vP7R/1PiCD/AInGmxf62L/n1b5f96s+W8f8Sf8A6ShupGN5f1uir50Ntcw+dNF5327W5f8Ajxb+8tV3SH+xfJ+26f8A8gez/wCXFv3f79qsfadTubaGaH+34JvK1uX/AFsX7v7v/ju6hNSvf7Om/wCQ1/x46bF/qlf/AJa1bdnf1/Rlt/Z8/wD24tPDZXOo/wCu0r/kMf8APq3/ADwrKtnsv7G/czaV/wAgyb/lk38Uq1sW2sf8TmH99rX/ACGLn/XWKv8A8smWs2HVf+JN/rtV/wCQP/0DF/ib+7VT+H5/+3BH/L9S7sh/tGb/AJAv/H9Zxf61k/hqvZww/wDUK/1V/wD8vTf3WWpX177NrM3+m3X/ACE4f+YZv+7F/F/drM/t7/Rof+Jn/wAuN5L/AMgz+8zL/d/8erqjHltH0/MIy2+X5Ft7OG2069/5BX721sIo/wDTm/56rVuG2h/4SKH9za/8h25/5fm/hWsy/wBeh/ff6bF+9l02L/kGN/dVv7vy/wC7Vu2v7P8AtGH/AE3T/wDj+1K6/wCPFv4VX/vr+9XMo7/L9UauWn9fymZCn/Emh/cxfuvDv/P9/G08i/5Wtu8tv+Jj/qZfI/tO2/5fv7sFY7+T/wAI7/rtK/5A9n5n+jN/z9f/AGVaqPZXOo/67Rf+Qwn/ACyb+GDbt/3flrGP2fT/ANtJqfC/67Mz9k32fzvJuv8Aj1v5f+P7/aWpXtr399+51CD/AI8Iv+P5aitksv7Gh/5AH/HjeS/xf3v4aPJsv7R8n/iS/wDH1Zxf61v87aup79pev5I3+F/13Hp53/PHVf8Aj6vJf9av8K1zk1tN/Y03/IV8n+zLb+7/ABS1sWcMNzcf6nSv+X//AJem3/xLWVNYQ/Zv9Tp//HrZ/wCpvm/iZablyRfz/NGi99/13K76be/2z5M39q+T/bv+zv8AlirgtS8PTf2NDD/xMPO/sy5l/wBUv95v/Zq9KfybnWYZvJi8n+2Jv+X7+7FXL3mm/wDEm/1P/MH/AOgn/en27v8AZralLln/AF/MZTjzxUPQ+WvH/hvU9N1n/U3X+th/10S/88q8q1u2m/6a+d8/mfuq+0PG3gmHUtRm87TP30t9bReT9u/g8ht3/oNfO/jbwl/Zv/Ll5H7q5/5eleu+Pvr3TwMTS93+ux4ZcpUT9K1dbtv9IrKd6o8KRDsplTPUNBzSH0yiirENd6NlD0UAQ0uwUlFADaej0lK6VABvFD9KSirAVOlJS7xSVACp0p1MpU6UAGwU6ijfVgFMp9FQAyn0b6KsAp9MoqACin0zfQA96ZRRQA+np0piUUAOoopUegBKVOlJSp0oASim76dQA+im7xUuygBj1MnSmbKfvFACU/zqZRQAU9KZT99ABRsoSjfUGo/ZUqTU1OlM2UGRLC9P31FsFS76DUlo30JQn/tX/coAf5NOpqU6pAmqWFKaj1KlQB1fhJP+JjD/AM9vNSv1a8Hw/ZvDtl+5l/1Vt/y1r8p/Ayf8VFZf9dU/9Cr9YNBSH+zrKH91/wAsf9T/ALtfN4r/AHyHo/zR6n/MKvU0/wB9/wBNf+W1Hk/6NN/rfO/0aKoUf/rl/qpv/HvlqZIYf9T+6/1tt/y1r1F7n9eZxxLs3222t5v+Qr/qk/5axP8AxVL/AKb9phh/4nUE32r/AKZf3d1Z/wDoVtb/AOp0+eH7Kn/L033N3/7NWEtoftMPk/ZP+Pr95/pTfc21rKWj/rojll8cv66g/wBt+zf8xrzvKf8A55f+zVb33v2n99NqvnfJ/wAsov8A4ms9Eh+z/wCptf8Aj1f/AFN81SvbQ/aIf3NrP+9T/mJtUy3fz/Qh7R/rqWHe9+0/8fuq/wAf/LrFQn23/n91X/lj/wAuK/8AxNRbP+mP9/8A5fmp723/AExl/wCWP/MTb/4qmv6+9DiWJrm9/wCe13/rZv8Alx/2Vqvvm+z/AOuu/wB7a/8AQM3/AMW7+7Vh7ab7T/qZf+Pp/wDmJ/3qh2TfZv8AU6h/x6+b+51P/a/9Bp9Y+v8A7cQ/6+4e9zN9p/fTS/8AH0n/ADDN/wDD/u/LTIXh/c/vv+WU3+u0xqseTe/aP9TqH/H0n/L9F/zyqKFL37P+5/tCCbypv+XqLZWcd18v1Ie/9dkG+H/ltNa/8sf+YZ/dqv50P2n/AF2n/wCtf/XWDVbeGf7RN/yFfJ/c/wDLWKrGyb7R/wAxWD96/wDzyrR/19w+/wDXY+P/ANtiaH7N4f8A+PXzvs3+utLVk/76/vV8Ral51fc/7cL/AOjeH/313/x6/wDL5t/d/wC7tr4V1L/j5FenL4Yeh5eC+36v8zKmSq7/APTarFy9V3esj1SGZ/8AP+f92mv0pz02Z6o0iV06UbBTtlRUCGI//XWh3oemv0oAZTJulPeh6AGJUTvUqVFQAJRTqiqwB6bvFO301+lBAyinU3fUAMooooAHoopuwUFjt9FFNd6CB1Mpd4pKsCKin0b6gsYlFFFWAU+mUUAPplFFQAyn0yirIF3ikptFADqbRRQAyn0PQ9ADKKKKABHoooSgsZRRTXoIHo9JTUooLHU2jfTKgCbeKZRvpiPQA93plFGygB9PhT/SKh31f01P9I/7apUSkdVCPvHQ6Cn+kw/9fL/vvK3/AMNdXpUMP9nfvpv+XF/+XX/a+7WVo+m/6TD+5l/4+n/5a/7NdHpVtNbad/y9f8gx/L/e1wHvUjbS8+0+d++i/wBbbf8ALr/srSWE0P2n/Xaf/wAvP+utWqWzeb7TN/yEP+PqH/U7f7q/+PVYs4Zv+nrzv9J8z90v96iJv/X4E1nDZfZpv32lT/6LD5n7pv3b7q6Kwey/tHyfJ0rz4r5/33mt/dqnZpN9mm/4+/8Aj1tvM/0FX/irdsIf+Jz/AK6XyYr5/wDXWO/+GlGP9fI25tvn+RUtraH+zvO/4lX/ACDJv9TdN/eatiGGG5uJvJstP/dX1nF+51Nv+eX97+KqO+H+zof9Ni/daY//AC4/7Tf+PVehmh/tH/Xaf/x/W3/Lr/0y+Zqb+B/10G5ay+f5ou6Vpv8ApMP7n/W3WpeX5Op/9NasfZpvs3/Hldf8eNn/AMxP+9LVKzv7L7T50M2i+T5upf8ALq39771Q/bNM+zzfudF/dWtn/eR/9bXT9pf12IctY/11Op+xzf2j++h1Xzv7T/5/v+mFRJ539nf6jWoJv7Mm/wCXpf8AnrVO2ubK5uIf3Oi/8fz/APL03/PJqfCllc6L/wAeWlfutMf/AFN8396q5dP67mkZS/I2HhvftP76bxB/x9W3/LKJ/wCGq9h51z/y21r/AFV/5f8AosT/AO9/wGrFtbQ3Oo/6m1/4/rb/AFOpt/dqlZ2H/Lb7F/yyv/8AU6n/AOy1Hb5GTl/XyLVsk1tbzQzTarB/oth/rtMV/wDlqtdBDeTf8JFD/psvnf27NL++0f8A6ZSL/wCg1hWcP+jzfubr/VWHl+Tqf+0tdFZwzf8ACRf6nWv+Qxcyx/6cr/8A7Xy1k/et8vyZ180fwf8A6SjnbC/htvDsP+mxeT/YT/67R/8Apq3/AOzXR3NzZf2xe/6bpX/H9Yf67R2/55K33axIYZv7Fh8mHxB/yAk/5axP8jSv/wDE10s1zN/bU377X/8Aj+s/+eT/APLBaJcvL8v/AG0nmlzP5/milczWf2j/AF2i/wCtv/8Alxl/vfxVaeHTPs3nf8U1/wAe1h/y6yp/FUz3M1t5M3na1PD/AKfLH/osX96tC5ub3+zpvOvdQ/1Vh/rtMX+9RLp/XY3+D+vMqXkNl/aPneT4an/06b9z5rJ/yy/iohtrL+xf9T4f/wCQYn/L8yf8t6lmea5uIfOmu/8Aj6uf9do6/wDPKnwzQ/2L5P2z/mGQ+Z52j/8ATek+svX80VGXvP5fmaqabDc6j/qdK87+07by/J1Nv+eVYGm6V9m06bzobSeGXR9S8v8A4mbJ9n3fL92ui+0w/wBtf8ftr/yHYf8AmGN/DE3/AH1XL2z2Vzo3+u0r/kBXn+usW/8AQv71TH3YqPmv/Sio+/b5fkzdew/4/f8AQv8AoGxfudY3/wAUbf5b/Zq9YW039tQ/6FqHk/br+X9zrH+9/tVlXn2L+0b3/kX/APj60qLyfsrIn3Ub5atedpn2mGbydF/4/tS/vJ5e1v8A7Kmo7fI1lHWPp/7aXfsc/wDZ0P8AoWtf8geHy/J1Nf71b1zZ3ttrPnf8VL50usJ/y9K/3Yq5HybL+zof3Ogf8gy28v8A0pv4pWrbv7Oy/tH/AFOlf8hj/oJsn/LCn0+X/tplVlLl+/8AQl/02506H994l/48bz/nl/z1+X/gNaFz9t+zTfvtfn/0rTf+XWJ337W/2awP7NhudGh/0O1/5Bk3mf8AEzb/AJ61tJZ/6R5MNlFB/p1n/qdYb/nkzUui+f8A6SZS5eV839aofbXM1t5M32zWoP3uqy/vtMX+6v8As/dqjeXl5c6LN++1DzotMsIpP+JOv7z9/wD7tPh87+zrL/Qrv/ValL/yE/8AZ/8AQf8AZplzDe/Z5oZoNVg/dabF/wAhNX+9Ku3bWUtpS/robU+Xm/r+Y27bVZrbWv317L/yMT+Z/wASf+BYHX/2VV/4DXO22pfadG/4/YvJ/sKb/mD/AO1W7Mk1trX+p1r/AJDt5/y9L/CrrXL+de22jQ/8jBB/xIk/5aq/3pW/+Jq1Hlv6/wDtxmvhXy/M2rm5sv7Rm/03Sv8Aj+s/+YO3/PJam+2aZbXEM323Rf8Al/8A9dYt/e/9Cqpeaxe22ozTTTa15MusQ+X+6if7sC/+PVj3/jO9ttOh/far/wAet/8A661X/nrWyj7/AN35mM78q+X5M6DUryy+zf8AMtf8eth/y6sn+9U15qWmf2jDN/xIJ/8AiZ3n/LVv4Yv4q851X4hTfvoftt1/y4RfvrFf3m2ucufijN9oh/03z/8Aj8l86axVPvLTj8K+Rz/Z/rsekarf6Z/wjv8AqdA/5ASf8vTfu/8ASv4f++qiudesv+Ei8maHSv8AkYrP/mJt9yOBvvV5Lc/EX/iSzQ/bYp/9Bs4v+PH+9KrVRh+JFl/bUPnXtr5H9sTS/vrHf91apU+aMf6+zYFy3cf62R6tpuvWX/COw/6Fa+d/Y+q/8xNvvyfLUL+IYbb7bD9ji/5hsX/IT/u7W+WvF7bxhD/YsP77T/Oi0f8AeTfZf7zMv/stF54hhudRm/fWv/H9DF/qm/55fN/6DS5bp/1ukdPL+9fz/Q9os/FUNtqPneTd/vbq/l/c6nUX/CWzW2nf8xD97pltF/yE/wC81eL22vQ/uZv9En/dXn/LJv71aH9sQ/vofJ0//VWcX8VKovef9dmPl5eX+up6heeMJv7R/wCYrBN/aby/8fyv92L/ANCqjD4w1P8AsX/Xa150WmP5n+lL/FL/AHv7teao/wBpuIf+PT/j6uZf9a38K0yGb/iXTf8AHr/yDIf9TK38Tbqpy9/+u5vGO3y/U9j/AOE21P8AtH/Xar5Mt9Zxf8sv4Yv/AEL7taGg/EKb7ND517rX/Hjqsv8Aql/i/wDZf/Zq8as7n/idQ/uYv+Qn/wA/X/TKrFhc/ZtG8791/wAge8/5ev7zMtQ46Ll7r8yocnL/AF2PfYfFs1zp00Pnar/x46VF/wAeq/8APVWro9K1ia58RQ/vtQ87+3Zv+XFf4YmWvnGHW5ra4mh/1/8ApWmxfub7+6qNtrtvCvi2b+2Ybz/SvO+3X9z/AMf3/wAVXMqe3y/KwOMZ/wBeSPUrCaf/AIR2H99df8gd/M/0Ff4mqWb/AJDU3+my/wDH/Zxf8gz/AGVrl9K8T/adOhh8nVfOi0eGL/j6X+KVq7B0mudR87yNQ/5Caf8AL0v8MS0R95f1/KZfal8/0MpJv+m0X+qvJf8Ajx/2v8/NUWpJDc/8trXzvKsP9dYtV10m+zwzf8TX91Y3P/LVf+etS3j3v/UV877VYRf61f7tFT3or5/ki5e5/Xmc1M8P2iGbztK/4/r+X99Yt/d/irCv0h/s6b99pXnS6Zbf8urfxTru2/8As1daiXv2aGab+1f+YlL/AKpf7u3/AL5rKvE/4l17D52of8eNhF/x6r/z1Vl/9lpKXJeXr+aOunv/AF3Of1LTYbnWfJ/4lX/IYSLzvKb+GJq8q8Z+Eobnw7D/AMgr/jxm/vfvPm/9Cr3jZN/wkX76a7/5Ds3/AC6r99Vrkb+wmudG8nzpf+QO/wDy7f3pWWu+l7q+f/tx52Ijzx+7/I+JfGfh77NcXv8Aqv8AWp/yy/2a85vLb/SK+s/ij4Jmtrm9/wCPr/Ww/wDLr/0y+avmfxJYfZrn/vuus+Trx5DnN9Mp70yg4B+ymU+m7xQAbxTEoo30GQx6idKfN0o2CgBlP3ikpr0AOopu+irAKleoqdQAUUUqdKAEp9N2CnUACUUUbKACiih6CAo2Uyn1ABQlPplABRRQ70AS01KKKACnU2nUFi7xSUqdKE6UAM2U/YKSlTpQA6n0xKKACpabT06UAM2U93/1NMd6EoAdT0Smp0pyUASf9NqRKKKgBiUb6fRsoAlSnp/o1RJ0qVKDUfvFSolMSipAfvqwn/Hv/n+Kq9SpQA9KtQ/8e9VYelW4UqDI7j4dQ/8AFV6ZD/09J/t/xV+rWlJN9n/5a/61Iv8AVL/dr8svhL/yOejQ/wDPW6T/ANCr9ULBP9T/ANdX/wCWv+zXzlT/AH75Hsy/3WPr/kS75vs//LX/AI9X/wCWX+1Vjf8A6R/rv+XqH/ll/dWq6J/o3/br/wA9f9qrH/Lx/wAtf+P7/nr/ALO6vQ/m+ZyQ+L+u5Yd5vs3+ul/1Sf8ALj/tU/zof9T53/LX/nx/2aY8P+u/4+v9Un/L+v8Az1+WnpDP9o/1N1/x9f8AP0v92tZby/rsc0/jf9dSFH/6bRf6p/8AmGU/zof+e1r/AK1P+XH/AGaf+++zf8xD/VP/AMvS1K6Tf88dQ/1qf8tVqpfE/n+hl9r+u5UmeH/Xedafx/8ALi1P3w/Z/wDmH/wf8urU9Pttz/qf7V/5bf8ALVasP9t+z/8AMV/5Y/3aa3/ruL/gFfZD/wBQ/wD1r/8ALq392q7+T9nnh87Sv+PH/nk3/PXbWrsvftP/ADEP+Pqb/lkv7v7tV3eb7P8A8xCD/RU/5dV/567aI7r1/wDbiPs/12GOll9p/wCYV/x9J/e/ebl3f9803ybL9z/yCv8AVTf8tWq07zfaf+Yh+6uk/wCXX/ZamwvN9m8maa787ypv+XFazjuvl+on/X3Ih8my/ff8g/8Ag/5emo3w/afJ8m1/1r/8vTVYd/8AXfvpf+WP/LjUSXn/AE2/5azf8uP+zVfZ/rsPv/XY+Uv22/8Aj38P/ufI/wBF/wCWN156f7u2vhzUk/0mvub9t14f7O8Mzed/y6/88vIr4c1T/j4r1an2fQ8vBfb9X+ZiXKVSq3L/AMfNQvWR6pXdKa/SpXSon6UFlR6Hp1RVQD6Y70U1+lADNlMod6HegBu8UlLvFJQA2mU96Y6VYA70yn7KioIDZQ9FFQWM30+mU+gBlGyiigBlLvFGwUbBQAyin7BSUEDaKN9MqwCh6ZRUAPoo30bKCwopqPTqADfQ9DpUW+ggfvFJSp0pjpVgFG+imUFhRT6hoIFfpSUU+gBlFLvFJQAqdKZTqa9BYbKKKNlABRTKfQAyn0zfRUAFFPplBqCVvaPD/wBcv9bDWIldhoMP2bzv+usMv/j1c9Q7sNT946jREh/tGH9zF/x/Tf8AoLVp2Ft/xLv+XXzvsL/8taET/iYwzTTS/wDH9N/yy/2W/wDialsP9G07/txf/ll/tVzf1+J6sZGrZ2f+kTQ+TF/x9Q+X/pWz+Fa0LC2/0n/U/wDPz/qbqqcP/IR8n91/x9Q/8uv+ytX7NP8Ar1/5ef8Alk396qXxFxl/XyOjs4fs1vN+5u/+PW2/1NzVhLy9ttR/5iH/AB/P/qbpf7v8VYP2yy+zzf8AIP8A9Vbf3qqvqUNtcf8ALr/x9TS+T5rf3amO39diXKV/67Glc6le/wBnQ/8AIQ/48f3f71f+etXv7em+0zfvtV877dbf8sl/55Mv/fXy15jqviGH+zof3MX/AB6/8sZW/ilqqniT/iY/6n/W3yf8vTfwrWjj7v8AXYrm3+f6HpV54tmtrf8A111/qr/zP9FX+Jqz/wDhPP8AXQ/bZf8AVW0X761/uturzW58SfadO/5a/wCqm8z97/eqF7n/AJ4+b/yx/wCWtaT+L+vIy5tf67nsNt4w/wBJh/02LyftU3/Lj/s0lt4nh+zf660/48f+fX/aryq21j7N5H+t/wBbN/y1o/4SGb7P/rpf+PVPL/76olL+vma06nIeyw+MIbbWf9dp/wDx/JL/AKpv7tFh4th+z+dN/ZU/+i3P+uib+9/DXjr+IZv7R86aaXzvtX/oK1Knif8A4l3+ul87yn8z91/eah7xCNT+b+tD219esrbzv+QLP/x5xfxVeh8VWVzrUP7nSv8AkJ3n777UyV4PbeLf9I8nzpf9bD/yy/u1a03xbBc3MPnTf8tbmX/j1/vbaF7ppzdP62PZn8W2Vzp37mytPOi0eHzP9Ob/AJ7tXcWd/ZalqM80NlFBD/acP/MT/uwV83/8Jh/o3+ui/wCPW2/5df8Aa3V0WlfEX/iYw/8AHr539pvL/qv+mTLWf2f67HRzRnf5/oe/Jfw/2dD+5/5dbyX/AJCf8DMtbCX81z50Pk6h/wAucX/ITrwyz8cw3OjQ/wDIK/e2M3/LL54/mWuos/Ell9p8n/iVf8fNt/yyaplL9fyRtL+vvPWLaab7TD+51X/W3/8Ay/L/AHafDNe22ned/wATr/jxtvM/0pX/AOWq/drgdK1uyufsX7nSv+Xz+8lbH2mH7PNN/wASr/j1s/8Al6b+8tTU+F/12NFKUH/Xc9AhuZv+Eig/5DXnf27/ALP/ADyb/wBlrCh87/hHfJm/tX/kXbn/AJZLsk3M3/jtVLa5h/4SKH9zp8//ABOLn/l+ZPur/wDE1VdP+JLDN5MX/Iu/9BNv+erf5203Hk/r+8h0vih8v1Oyme9/tmbz5tV87+09N/11iv8AzyT73/fNTJNN9psv313/AK3VfM/4ln/TWs/Z/wATmb9z/wAxiwij/wCJn/067v8A2Wr6JN9msv3N1+9/tX/mJ/7S1NPd/L82bSlqvl/6SyZIf+Jd/wAfsv8Ax42EX/IM/wCmtabzf6R/rov+QnN/rtM/6YVR8mb+zv3MGof8eth/y/L/AM9a2Etr37TD+51X/j+uf+Xpf+eVNfDH5fkRP34P+uhi+dDc6N++m0/zv7M/6Bjf89a0t9l/aPk/8Sr/AJCdn/y4t/CrVU2Xttp3+u1r/kGJ/wA8n/5a1p773+2f9dqv/IYSX/VL/wA8qqP9f+AmUubX5/ocu9/ZfZof+QLP/oN/L5PlMn3v/wBmq95c2X2iaH/iS/8AMK/fea38Oxv++afNNe21v/rtQ/5Blz/y6r/FKy1j+JLma2uZv313+9utN/11iv8AzyX/ANmpOPuTj/WyKVT7Xr+aLV/4hs/7R8nyNK/e6nqUv/H038LVzV/4ns/7G/1Nr/yDLaL9zfN+8dpW/wDsaytY1ia5uYZv+muqy/8AHj/tLXBaw832ab99/wAsrD/l1/6a1q1v/XVMS91R/r7R3Wq+Nof7R/1P7n+0/wDn+b+GDbXD6942m/saHyZpf+PGb/l63/eas/8Affaf+WX/AB/Tf8uv+zWVbaD/AGlp3+ui/wCPFPM/0X/a/wDHarm5f68zOX2fkSpr17c6j/rpf+P6H/l6/urWbc6le/Zv+Xv/AFVz/wAtf71ehaV4Jgtrj99e6f8A8hOH/XWrf3arp4Phubf/AF1p/wAetz++8pv7zUR2/ruT9n+ux5+lze3P7nzrv/lzi/1q1NDpup3NxD/rf+Pq8/5a16F/wh9lbXE03/Eqn/e2H7n5k8zcv/7VadhpWmfaYZvJ0r/j61L/AJat/wAB3VcesfT9SuX+vkcJYeFb3+xYf9C1D/kD2393+KVttdX/AMIrqf8AbP8AqdQ87+2Ei/h/54NW09hBbaL/AKnT/wDkD2f/AC8/xtdbq6mz0f7TrXk+Taf8h1P9Tff3bVq5e39fZNpS3/rsedWGiXv2b/mIf8eNzL/ql/vV09t4MmufO/5CH+ts/wDl1Wt3SvDH2nRppvJi/wCQPc/8v3+0td9pXhWb7RND5P7n7dYf8xP/AHa6e/z/ACRnOXI7f1ueaWfgn/U/8fXk+bf/AL77L/stVdPDH/Emm/1v/Hjbf8uP+0u2vYLDw9e/aIYfJu/J83Upf+P7+7uqWbw3N9mmh8nUP+PGw/1N8v8AEy031/rsZqrr/Xc81h8H/adZm87/AKDHlf8AHj/BtrlLn4df8Sbzv+eujzS/8ezfwyt8v/jrV9Cpok1t4q87ydV87+3bn/l6X+Faz002a20WH9zqvk/8I8//AC1X/lpdOtP3Obl/r4kKnPm5Pl+p4NNo82m6zND5MXky31n++mtW/hiX/wCxqT7N/o0M002n/wDL/L/qmT+KvoPXvBn2nUZv3Otf8hOwi/h+/wDZV3f8CrhNe8GXv9jfuYdQn8q1v/L/AHS/cVqpRjOS+X5tG8Kj/r0PL5tShtv9T9l/1VnF/En8VegeFfG0P9o2XnQ6fP8A6dNL/rW/hi21z+t+G9T+0/6nUPO/0P8A5ZLXLvDe21z/AMtfO/0n/l1rlnS5Gvl+RtGpCaf9dD3iz1iy1LTv+Yf/AMgz/n5b+KWt1/sX9o+T5Nr539p23/L838K/+O188aVqt7ptvN/1620X761/2q9N8PeJ/tOtQ+dNaQQy6x5vnfZf4FirjqS/r5GtSnz3+f6HUQpDc6dD+5i/48b+X/j+/wCA1Deab9m86Hyf+gb/AKm+/wB1qWwv4bnTof31r/yB7n/l1/vMy/8AfVX9b/5CM0P+i/8AH1pUX/Hq33PK3f8AstD96P3/AJJjXLBc39boqwp/xMYZv3v/ACE7/wD5ev7q1jzWf/Emh/cy/wDICh/5ev707VsP5P7ib/iX+d9u1WX/AFTfw7apXMMP9jf8w/8A5BlnF/F/FLXTKXI3L+t0xOPw/wBdTlviF4e+0297NNDdTzf2nDF/x9L/AM8K+OPiX4V+zXP+pl/j/wCWv+1X3heWFlc/uf8AiX/8hN/738MVfO/xR8Hw3Oned/xL/wDj1eX+L+9XZSlz/wBeZ4OMpe7zHxzcw/6TVV0rovENh9m1GaufdK0PmJDKa9OpX6VZIymU96KDIY9FP30zfQOIyldKH6U5EqxEVOopX6VRAynUUVIBT6ZRQA/fRRsooLGp0qWmU9KCBlCUbKelABsplPemJUAPplFFWAUbKKHoAfTqbRUAOooooAKV+lGwUygB1LsFJS7BQWOSnpTIelFBA+imU+gAqWoqfvFBYx3qV6ZSp0oIHI9PpiUPUAPSnU1KdQWPSjfQlP2UGoVLvpqdKdvoMh9SpUSU9EqQJUSrFt0qulW7fpUAepfAe2+0/ETQIf8Ap6T/ANCr9RrD/lj/AKr/AFs3/LL/AGa/Mz9m+H7T8VfD/wD19V+nFsk37n/tt/y1r5j/AJjpf4T1pf7vCPqMdP8ARv8AtlDF/qv9qrCJD9o87/nrdTf+g0eTN/01/wCWNH/Lz/y1/wBbcy/+O16UZf18jjlIH8n/AJ7af/x6p/yyb+9UsL2f2n/mH/8AH1/qfKb+7UzvN9nm/wCQr/x6p/yyX/nrUqed9p/5iH/H1/z6r/dreWz/AK7HNL4v67men2K5tv8AmH/6p/71WHSH7R/zD/8AWp/y1an75/s//MQ/1T+X/oq1Y+0zf9Pf+tT/AJcVol8T+f6Av6+8qI8P/UP/AI/+XpqZs/1/7nT/APVJ/wAvTVYS5/5bedL/AB/8uC0TP/02/wCeP/LjWj2JX2fkPdIf+nX/AI+pv+X7/dqp9m/0f99DF/x6p/y/f9NW/wDZqvTPD9p/18X+tf8A5cf92qnnQ/2d/rrX/j1/132Fv+ev3ayjtH1X/pRD+H+uxd8n/Sf9T/rbpP8Al+/2W/8AsaLa2mtv+WMv+qm/5fqank/aJ/31p/x8w/8ALq393/4mq++y+zeTNNp/+qm/ffZpafVfIb+H+uyLX/bG7/5Y/wDL8tTbJrm4/wBTdf61/wDl6X+7VF5rL/U/8S//AJY/8sm/vU//AEL7T/zCv9a/97+7Q/6+4PtP5/ofLv7cLzf2d4f/AHN3/qv+W0u9JP8A7KvhTVf+W1fcv7bHk/2d4f8A9V/qv+XPdXw3rH/HzPXrS+GHoebgft+r/Mw3qvN0qxVV0rI9Ih31FUrpUTpVFkT9KSnzdKi2UAMd6iSpXpu8UAQ0ypnSmb6AIt9PfpSU2gApjpU28VDQAU1Hp1NfpQAyjfTKKACn0yirAKZRRUAFNenUUALvFMoenVYDaZRRvoAKKKKgAooooAbvFOoooAZTadTaCA30UUVYBQlFFBYymU+mUAFKnSkooIG06m0UFjqbvoplAD6HoSigBm+in7KZQAU/fTKKg1DfRvplFSMv6dD9oJ/6513dhYf+23/LX/drjtHT/SP+2VehWEP+jTf6r/l2/wCWVcdTc9WhHT+u5t2dn9p1Hyf3v/ITm/5ev97bUulQzf2d/wAtf+PF/wDlqv8Aeohhh+0f8usH+nTf3v7tRWz/APEuh/49f3tr/wCzVXL/AF8zZf5HQW0039o/8vfk/aof7v8AzyofWJrb9z513/y2/wCWS/3qx7m/h+0zfuYvJ81P9TdN/drmrzWIbbzpof8AnlN/y1/2qvl5BxlsdVf+Ifs3+uml/wCWP/LKua1vxbNc3HnQzRT/AL2b/llWJNczXP8A39T/AJa1ImjzfZ4f3P8Az2/5a1lEZlzXM1zb/wDbJP8All/tVNbPN9o/ff8AP1/zy/2a3rDwfe3NvN+4l/dW0P8Ay1/vNtrqofhpqf7n/iWXfk/2n5X+tX/nlTNTzRP+PeH/AK9X/wCWX+1T9n/bf7nmV6rpHwrm/s799Zar5P8AZlzLH5O376/+y1tp8KLK2uZv3OtQf8e3l/6Kr/eVa1j9oJR97+u54S7/APTH/lrNUX8P/bJK99/4Vv8A6T5M39q/8fVz/wAuv93dWf8A8ITDbW/+uu/+PWH/AJcf9qtZRMjxXfN9p/6bebTU877NN/1yr3SbwT/xOfJ86Xyft3lf8eP+zVe58B/8S7/XRf8AHjNL/wAeLfwtWP2uU1pe/Y8nm0eb/wAmki/1tVU862/79TV7ReaD9muJvO+y/wDH1bf8urJ/DWTqXhWG5tof+QfB5v2z/UxN/Dt3f+hURkb8un9djzX7TN/6JrVs9Sm+0Q/63zvtT1p3nhuH99/x6+d/o397+JqZbaJ/xMYIf9E/1s3/AC1rL7IoGhoNzN9n/c+b/wAeP/PL/ar0O2mmttR/5e/+P6H/AJZL/drh9K0T7Np3nfuv+PFPM/e/7Vd1YWH/ABMZpvJ/cf2mn/L1/wBMqy/r8DsX9fgdBoN5N9nh86aX/j1vP332Xf8AxV201/8AZvO/fS/6qw/11j/u1wWmpN+5/c3Xk/Ybny/Juv8AartU8799+41Dzv8AQIo/9KWm/hf9djp+1/Xc2tN1X/ic2U000X/ITvP+XH/ZqxNeQ/2N/rtPn/4k8P8Ay4t+7/ft/ndVLTUvf9C/c6r/AMf2pf8ALVf4Vqxv1P8AsW9/5Cv/ACB7P+7/AM91/wDimqnLVv1/NGkd4/L8zoPtNl/aM377Sv8AkYrP/l2b+G1/9Bq7Dc2f9jQzf8SX/jx1L9z5Tf3lqKzuZv7R/wCY1/yMMP8Ay6r/AA2rf/E1LZ3l7/Y0P77VfO/sy8l/48V/ias6fSXn/wC3Edfu/Jm3bQ2X2eb/AJAv/LhF/F/eq1C9l9ohm/4lU/8ApV5+5+1N/db7tTW1zN+//fah/rbDy/O0z/doS5+zXMP76X/W3/8AzB/96tl0+RlHl/r0M94Yfs3+p0//AI8bb/l+b+Jqu3MP/E5/1Nr/AMhh/wDmJt/CtMvPJ+zfvpov+PWz/wBdo7U+/eH+0Yf+Qf8A8hO5/wCXFv4VqF/kaOX6/kcvqtt/xJoZoYf+YO/+p1P+9O1Zut2c1zqP+ouvJ/tOzi/4/t//ACw/z81a9zFD/Yv+u0r/AJASf8uzf892qaawsrnWf9dpX/Ids4v9U3/Pr/6DVf5f+2kKWj+f6Hnj6JNc6dD5Nld/8eusS/8AH0v95axbnQZrm3m/c3fneVYf8vS/3q9HtrCy/sWH/kC/8gzWP738W3/P/Aaemg6Z/pv7nRf3X9m/8tW/vL96tFLd+v5Iv7Tj/XxHCw+Cbz+0Yf3Oof8AH9c/8tV/utVrQfD39m6dN5MOq/vdMTzPu7PvV20Oj2X9of8AMK/4/wC//wCXlv8AarHewh/s7/jytf8AkGW3/MTZPvNVKO/z/NB0X9dSvMn/ABOfJ87VfJ/tP/n1X+GL+KsmGab7P/rtQ/48bmX/AI9V/wCerf8AjtbFzZw22o/8eUX/ACE3/wBTqf8A0yrHeH/iTf8AHn/zB/8An+/vS0S+P+v5gpx57fIsXk01zqP76a6/4/rCL/jx/wCmVGmw/wDEusrzzpf9VrEv/Hj/AOPf7taCab/xOf8AUXf/ACGLb/l+/wCmDfLT9Ehm/s6H9zqH/IH1uWT/AEpfuNt/8d+Ws1LlfzX5lKOn9dhn2CH+xpv33/MM0r/mGf8AT1Xe+HtNh/4SKH99a/8AIxP/AMuDf88HrKs/tv2e9hhh1r/j10SKT/Sl/wCeqsv/AKFXYaPc3v8AwlXk/wDE6g/4nt//AHX/ANWsi1MI7fL8mc8+blcf62RiaOll/wAI7/rtP/5AU0v/AB4tv+9XY/6F/wAJFN/yBfJ/tOwi/wCPVv8AnkrVg2c17beHf+Y1/wAi7D5f7pX+9K9dQn23/hIppvO1r/kO23/Lqv8AzwWq+JS/r7JjKXP+P6DLa2srbyZv+JL/AKq//vf3mq3eabpn/PHRf9VpsX+tb+6v/jtWEmm+zwzTTah/x43n/Liv/PetDUn/AOm11+9utNi/5Bn/AEyqJSu16fojmnanC/Z/qjHv7OG58RQzQ/2V/wAf2pSyf6U331iXbVFrCH/hHj+5sP8AkBw/8vLf8/jf/FVeTVf+W322X97/AGldf8gf/Z/vfw/71S3Lw3OnTw/bf+YZpsX/ACDP706t/wCPbqmct3/W6Y4RtO3p/wClFhLCH+2f9Ta+T/wkUP7n7c38MG3/ANCWsq20qG58Ow/6FF+90y8l/wCP7+9W7bP/AMVF5001p53/AAkVz/y4t99VZV/8drIs7yG206H99p8//En/AOfFv4pWXd/47W/8P3ez/wDbv+CEXa/963+Qy58AQ/aL2H7FF/rbOL/j+/3Wrj9b+F0P2n9zZf62W8/5fv7teqv5P9tTQ+dpX/H9bf8ALJv+eStWfeJZXNzD/wAgr/VXkv8AF/e/9CrWMt4+n52HR5k4/wBdDwrWPh1NbW//AB5S/wDHrbf8vK/3qrp4SmttRsv9CuoP9OuYv9av/PKvYNY0qyubf/mFf6qw/vVRm8PQ/uZv+JV/x/Xn/LVv+eVczjGdvl/kekq27/rY5XRLO9ttGh/4+v8AkBf7P/Pf73/j1dVeJNc6j/zEP+QxYRfw/wAMH/2NV4bCG28OzfudP/daPD/y9N/FP/8AZVrJDZf2j/qbX/kOwxf8fX92JqiNO/LH5ffEucvd+/8AQwofO+z2U3/Ew/1Wqy/6pf8AZqpMk3+mw/6V/qrCL/j1X+8tWEhhudOh/cxed/ZmpS/ub7+81Fzbf679z/y1sIv+P7/ZWuhqT51Luyo1eeXza+5jH877R/rrr/kJ3P8Ay6r/AHWWvMvHOmzXOneT+9/5Bif8uv8AeavSrmzmtriD9zL/AK2//wCXr+7XO+KrCb+xpv3N150WmW3/AC9L/eowkeSrKM+/6o4qvNKC5ersfC/xU0T7NrU3+tn/AHv/ADy2fw15PMlfUfxs8N/6RefuZf8Aj6f/AJa/7NfM95DXoz5Z+9E+Wqw1M6ilfpTqzOMidKKe6UygyGU1+lS1DQAUqdKNgpiVZpIdRSu9OqjAKKKHegAeiiipAKKfvqJ+lADqfTKEegAp70yn0AFMo3096AGU/ZRRQAUxKfTKAH7KEop+wUAJS7BSUqdKABOlG8UlN2UAOp701OlOoAKfvpiU+oAEpiU+n7BQAJ0pKKfvoAZRRT0oANn/ADxoen0yoAeiVLsqJKld/wD7ZVgFPpiU9KgseiU6m7xTqkB71KlRIlWIUoAej1aSqlaKdKzkantX7LUP2n4u6B/11r9KEf8A0f8A5Zf6qb/0Kvzt/ZItvtPxd0b/AKZb/wD0Gv0Shhm/s7/lr/x6/wDPL/ar5iMv9tqfI9Gr/BpljZ/pH/LL/Ww1X2f6N/263Mv+t/4DVv8A5ef+Wv8Ax9J/yy/urUOyH7P/ANus3/LL/aavUpS1j8jza8eeMv66Ft0h+z/6m1/1X/QT/wBqjyYftH+pi/dS/wDQT/2aZNcw/Zv9dF/qv+W2jy/89f71PSaH/ntp/wDx9J/zDG/utVz3f9dipfF/XcIU+zf8uX/LJ/8AmJ1Ls/0n/Uy/61P+YnVVJrL7N/rtK/1T/wDLjKlOm+xXP/QF/wBan+utWSnLr/XYyf8AX3lhIZv+eN35P77/AJfqmmSb7N/qdQ/5Y/8AL8tUUmsv+W3/AAj/APH/AK6Jv/iqa81l/wBS1/qof+WrVcf6+8nt8jV+zXv2j/U6r/rX/wCXqL+7/vUJbTfZv+Yr/wAev/PWJ/4qpf6F/wBQX97K/wDrrpkqH7NZfZv3MOi/8ev/ACxvm/vf5/75qI9PX/24a2/rsbL+f9o/5jX/AB9J/wA8v7rVCnnf9Rr/AFU3/LKL/ZqukNl9p/1OlT/6Un/MT/2fm/8AHv8A0KmIkP2b/U6f5377/mJtTjuvl+pjL4f68i27zf8AUV/g/wCXVaek03/PbUP9a/8Ay4r/APE1DDbQ/wDPGLzv3P8AqdYZ/wCL/wAdohhm+0f8eX/LV/8AmMUpfD/XYc/i+/8AQ+WP23n/AOJd4f8A30s/m2v/AC2tfI/ir4U1VP8ASK+6P24/O/s7w/50MsH+iv8A8vXnfxf+O18L6wn+kV7E/sf4TzcB9v1f5nPzdKY9WJulVXf/AJY1keoV36VDMlWKa6UAV94qHZ/35qbeKY70FkTw/wDXKmbKld6ieqAY6UynzdKH/wD3dAEW+ijfQ70AMpuwU56bvFADqip1NoANlMoo2UAMop9MoAfspuwUbxSUAFFNp1ADd9G+ih6AGUUb6HoAZT6bvFOegBlPpu8UlWQPplPplBYU2nU2ggKKN9FABTKKKCwplK/SkoIG0UUUFhRRQj0AFMp9FADKKHooAKaj0lLvFABsFJRRUAKnSpUplS2f/HzDUSOiB0vh63m/f/63/j2evRLCGb99/wAhDyf9G/5ZL/s1ymg20P2b/Uxf8es377zdldxZ23+um8n9z/ofmQ/bv92uV/C5HtQ2/ruWIZvtNzD++u/+P65/5df96qVz4hh/saHzr3/VWP7v/Rf9r+9VbXtS+zajNNDDd2MP2qby4Yb/AP1dcFqU01zbf8tf9Un/AC1/g3VpLb+u5l7xe1LxD/aVx/yy/wBb/wA8v9mqmm2H2n/v0/8Ayyq34e0Ga5uIYYbOXzpbnyv4f7teheGPBk3/ADw1D/j2m/1O3+9WfNzm9OJi2HhWH+0f+P2LyfNh/wBdE1dLo/h7TPtEP77Sv9bc/vpt1ei22j/ZvO/5DX/Lt/rrWrdt/wA8fP1WCGKW8l/faZv/AIacfsmtPlt739aHJQ6PZW2nTfudF/48Yf8Al6ZP+Wq10ulWFl/bPk+TpX73WEi/4/m/hib/AOyqKZ/+JdN/psv/AB42f+u0f/prW7o9zD/wlUPnXtr+613/AJbaE2zf5Un/AH1/FU9P67HTy6P5/oY+m6P/AMU79s8m18n+wrzy/J1hv7392ujfSv8AXQ/Y5Z/3th5fk6x/u/7X+d1ZOgzWX9jQ+dqei/vfD155nnaY37t62Jn0z+2b2H7b4a8n7VYfvprVk/5ZIzU+/wDXRFS92b/rsGlaJN/aM3+hXf8Ax9X/APqdTV/u/wB6p5vCs32b/kGar/yDLPzPJvov71LpX9jf2jD++8K/8fV/L53myp8m5qseTpn+p/4pr/kGWf8Ay/Sp/E1aT5of15ofJGy/rqbCeGJtN1qHyYdfg/4mb/8ALWJ/+WVH9iTXOiwzTw+Jf+QZN/yyi/56/wDoNWLyzsrbxF50MOgf8hN/+Ywyf8sP7tWH0SH/AIR3/jytZ/8AiT/9DE3/AD3/AIfmqZfF/X8xpRjycny/Uq6r4V/tLUZv+Rl/dX1h/wAuK/8APL5v4az4fCv2a3gmmm1r/VarL++0z+D5a7qbQf8AiY/8gz/mJ2H+p8Tf9Mt3975qfDol7/Y0Pk6ZqvnfYdbl/c67F9zbH/tf+O1lH4F8v/SiuX3X8vyPH9Y8JQ/2dN/puof8eth/zB/9X+9/vf8AAqzIfCtl/bUPnan5H+nXMX77TP49teq6xoOp/Z73ydM1/wD1Wm+ZDDrED/8ALX/ernbmwvf7a/1PiXyft1/F/wAfUT/d3VcffivkRy6/1/Kjy+Gwsv7F/wCP21/5BkP+usW/vVsPZ2X9ozfvtK/5Caf8urbP9VVu5s9TttO/ff2//wAgy28v91E/8X/oNWPtN7/aP+u1WCf+0/8Altarv/1X93+9XNy6/wBdjo5o6/P9DItobL7ND++0r/jxm/5ZN/erpE+xfaf+YL/rbP8A5at/dqlZ6lNbadD/AKbqv/HjN/zDF/561dm1ib7T/wAfsvk/brOL/kD/AOzWz+Ff10By/r5o3bZLL7TDDD/Yv+t1KWP/AE5k8zbVh0h/sa9/0LT/AN1plnF/yE2/iulrKsNY/wBT517F5PlalL539j/7NO/tWH+zpv8ATdP/AOPWwik/4ljb/wDWq3/s1D6/P9C4fF/X8x11nbf8TrzvJinh/t1/9Tqf92Bv/sql0G2m/wCEdh/0KXzv7Hm/5jH95v7tY+m39l/bP/H7ov8AyGLn/XaYyfIqtU1g+mf2NB503hr/AJA6fufsrJ96VqzcYx+//wBuLXT5Hqttpt79om/0LUP+Pqz8vydYX+6v+1VhLO9tvIm+xa153lXn/L9E6ferCtptM/tH/mVf+Qnbf89U+Tyl+7U7w2X2eGaH/hGv+PW8/wCXqX/nr/F/tV0Rjr/Xc5u0vT8jbms73+zv9T4g/wBVYf8ALzE9XX029udRsv3PiCCH7def88v7q1npZw/Zv9ToH/LhF+51OVK2NN02G5uYf9C0/wD4+r//AJjDf3aIx+D5GUpaf12Me80q8/4R3/mYIJv7Hhi/49V/5+l/+yrYtrab/hIYf32tf8jFbf66xX+GJt3/AI7UT6V9p0Wb/QrX/kGW3+p11v4p1/2v/Hq07Owm/wCEih/0KXzv+Ei839zrq/cWJv8Aa/8AHal/5f8ApIP3o/12R5/psM39jQ/vtV8n+wr/AMzztM/2l/8AsqtO/wBmub399L/rdN/12j/6v5Vb+7U1hpV7beHYP+JZqH/ICm8yH+2Iv4mb/a/2v87atalban/bM0P2LWv+P+zi/wCQnF/DEu3/ANBpx96D/r7KLUvffz/NHNXlzDbXH769i/dXWpf8wdv7zf8AfX3q5LUteh+zw/6bp8/+i2f7mbTGT+Jq6DxDqup21t/qfEEH7rUpf9bE/wDy1rz/AFXUr37R++m8Qed/oEX/ACyqXLd/10OmN7/13C81Kz/57aV53268l/49W/55VhPeQ/2NN++0Wf8A4k8P/LJv4pasJqU9z/y21r/W3/7nyov7tZiTXn9nTQ+dqv8Ax42EXk/Zl/561EpcsnL1/NG8Y8n4fmdhZ3Nl/bUMP/El/wCQ7D/e/hib71Z+jzWVz4dmm/4kv/IvalL/AK1t/wB7b/318tXdH1Ka28RQ+dNqEH/FRPL/AMgzf92Jv9mq9nqUNtov769lg/4pm5ljhm0f+Np2+X/gW371Rzcso/19olRj+R0zzaZ/aN7D5Oi/63RIv+P5v3nyxt/8TXX6UkNt4ihm+xaV539p6xL/AMhNv4f/ANquV1LxJplt4rm/4mcX/IT0qL99oX8EdmrM23/2WpU+Jfh+2+xXk2s6fB/yG7qTztHb93ulXbVx3fy/yMeXna9P/bTs/sf/ABJofJhtfJ/sKwi/5DH+r3Tt/tV2v9mw3OtQ/wChf8x3/ljrH921/wB6vHZvjB4ZudOmhh1nw1P5Vtptr/x4sn/LX5v/AB371dVonxL8M3Osww/2z4Q/5Cd5L/qtn3YGX+997dUr7Hy/Jo5ZRlZ/P9DtUhm/4R2HybOX/kGTf8xhf+e9b32Of+2v9TqH/ITtv9Tqa/fWL7v+zXCWHifw/c+FbL/iZ+EJ/wDiWJ/49Kv/AI7/AHq3Yda0b/hK/wDmVf8AkO/8sZW/hipR0/r+6ZVI83u+v6FvR9KvbbRYYfJ1X/jxv5Y/9Oi/i3LVp7a9/wBNh8nWvOi/sqKT/Son/uSf99Vj2epaN9nspv8Aimv+QPcy/wDH1Kn+slZf/wBqti5s7Iazew+Tov8AyE9Ki/4/m2R7YN3/AHz8tKXMudfza/8AkqZLfI+b1/8ASkW4fOtvEUH7nVf3usardf61dmxf/Zfm/wDQqpfZrw2//Ma/e6Fbf8sl/inag20P2iyvIYdK/wBbrF1/yE2+/wDu/m/+xqxc20P9izTfYrT/AJBlhF/yE2/inX5fvfd/2q6Jy/X9GZQ92CjLv/7catzDN/aP76bVf+Qmnl/6Mv8AzwrPmSb+xv302ofurG5/5dV/vUeTNc6j/qf+YnN5n/Ez/uwbaq2fnW2jeTDDL/yB3/5ia/xNUxlyrm/r4jSO465T/XQ+dd/62w/5caqvN/o0P76X97Lfy/8AIM/2f8/NWrDZ/wDExn/0O7/4/rb/AJfl/hX+9WY8M32aGbydQg/0W8l/4/l+581Ony6L0/MuHM/+3v8AIyv3P9nXkPnf8wyz/wCXH/pqtW08n/hIof30X/IxP/y4t/Cu3/2ai8tprb7b+51X97FpsX/Hyu/f8rf99fLUqPe/2zZzeTrXk/2nfy/62L767fu/99NUU3+8Xy/VHfD35R/rocf+5/s6GbzrX/kBXP8Ay6t/FLIv/sv3qfqvk/2jN++0/wD4/rDzP9Fb/nkv/jtXZvtv/CPf8xr/AJASf3f4p5Pvf8B+7Wlqf2251c/8hr/kMW3WKL/nh/u9a1xVWL5+X+b/ANtR0YWPJy8/d/mchdzQ/ZoZv+JV53lX8v8Aqm/vVieIbay/s69h/wCJV/x62f8Ae/vV1cyTW2nQ/wDIQ/48b/zPOtV/vVR1WGb9/D52of62wi/48aiFSXvyl3/VHNWjGHLHzf5nzR8V9Khubi8hhmtP+Pqb+9+8+WvlnxPpv2b99X238V9N+1XM3/H3/wAfVz/y6/6z5a+VPH9tDc2/k+dL53lJ/wAsq9lR9w+SxG55O9Mqzc201tcVXd6xOIZsoplFBzhUT1LTd4qwGJTqaj06gCZEpmyhKfVEET9KdRTKCR9FG+igAoop9ADKKKKABKKfRUgFMSihEqgCihHo31IBT6Y9FAD0p1NSnUFBRRSp0oASin0ygAoooqAH0b6KfQAUUyno9ABT3Skp9AEVS01+lCdKAHI9Ppnnf6P/AJ/2qa6UASulOpqVLUACU/fTKf5NBY6pkqGpkhqQGVbSmUUAPq7DDVWHpVqzrORXMfS37Gdn9p+Ktl/1yf8A5a7Er9Bdn+j/AOp/5dU/5a/7VfBP7EkP2n4if88JorV6++IXh+zf8sv9VDF/qq+Zj/vdT5Hr1v4VMsJD/pH/ADw/0p/+Wv8As1XRJvs03k/8+v8Az1/2qfC//XKf97N/yy/2aET/AEb/AJZf8eqf+PNXfT+OP9dTg5eeJoOk32f/AJjX/Hr/AM/UX/PX+L5qlS2vftP77+2v+Pr93/qP7tY7w2X2b/U6V53lf8/TJ/F/u1e8my+0/wCp0/8A4+k/5fpf7v8ADXRPd/P9DGfxf13HO979n/12tQfun/5ZRf8AstWPtOp/af302q/61PL/AHUX/wATWfDDD9n/ANTaed5T+Z/xM2q35MP/ADxi/g/5ibUPr/XYxf8AX3lhHm/5bTar/wAtv+XGJ/8A2WmPNe/89tQ/1Sf8wxarw203/PH+/wD6nU2+/U3k/wDLbybr/VJ/zE//ALKrXxf13CPT5Er3k32j99ey/wDH0/8AzDN7/wDAaie5/wBG/wCP2X/j1/6A/wDtVYSGb7T/AKm6/wBa/wDzE1/+KqH7Ne/Zv+Yh/wAe3/P8v96s1svVf+lC6f12B/8Aj5/fTRf8fSf67R2/u1X86H7P/rrT/VTf67R2rTeGb995P9q/62H/AJeov7tV9832b/mK/wCqm/5axUR3XyCfLy/12RUe5hubf/XaV/yx/wBdpjf3v96h30z/AF3/ABJf9a/+usWq89te/wDUV/5Y/wDPKhJr37TD5M2q/wCtm/55P/7LWn2f67Ey+J/12Pkz9thNM/sbQJoYdP8AO8p/31pEyfxf721q+GNS/wCPkV92ftw3M1zp2jQzTXf+q/5e4lT+L+Flr4S1T/j4r2J7R/wnm4GXPz+r/MxbjpVR3/54/wDo2rc3Sq8z/wCf+elcx65UmT/pjTHfn/7bUz9Ka/8A2yqyCtvplTJ0qGbpQAPTKKa70FjU/wC2tIiUU3YKAB3qF6fvooAhoopXeggE6VDT6KCxlMqamUANTpTqZRQAUUUUANd6Eo30UAFDvTNlFABTKKfVgMopU6U6oAbsFMp79KE6VZAlFFKnSoLEqLZUzpTKCA2Ux6fRVljKbsFO2UyoIHvTKKKsApu+h6KCxlPplFABRvp71E/SggSn0yigsfTKXYKSgAoooqDUXeK0tBh+06jDWZXSeD7Oa51Gy/66/wDPXZWMjWlE7fRLaG2tv33lf8es3+utt/8AFWvc3kP77zvsn/LtF/x4t/s/+y1T0qwm+zf8vUH+izf6m6X+9W7c2E32mb/kIed5tn/y1X+JVqPsy/rsexCX9fM5C5h+03Pnfuv9bc/ufKaq2m6bDc/8+n/Hqn+u3fu/mrq00eb7TD/yEPO+1XP92tjSrCb7P/zEP+PGHzP9FV/L+b/0GueXuHTTjr/Xcl0TQdMttR/5hU/+nf677U3/ADyroNNsIba2/cw6fB5Vrc+Z5Opyp/FWnC/+k+T9tl/4/v8AoGL/AM8qiS5/0b/Xf8us3/MM/wBqtKe/9dw/lNVLP7T537nyIfNs4v8AkOt+8qxDZzfaIf3N35P+mS/udd31U+0w/vvOm0//AI+rb/mGNU1tcw/9Qr/VXn+utWo7fIqO39dh3k3v9nTed/av/HjZ+X5Opr9/z1rptKttT/4Suy/ceJfO/th/LmhvoN8f7hvu7l+996uPm+x/Zpv+QB532Wz8v90yPG/m1u6bbaZc+KoYfJ8P/wDIdm/ffaWT7sTr/wB8/doW39djp+y/n+SLeiXOp/8ACOw/ufEs8MuhXMtx+9gf+L/a/hroneb+2r3/AJGr/j+sP+XWB/8AlklcPo8NlbeHYIfJ0Xzv+Edm/ff2myfxMv3fu1000Nl/bM00OmWv/H9Z/wCp1hk+7BH/APE1Edn/AF9lClH33/XVGwmpXv2aHzv7a/1upf8AMHif5N1Xft/+jfvvtf8Ax42Hl+d4dX+9/srWTYWE1zbw/wChef8A8hL/AFOu7H/1q1rXnnW3kw+Tqv8Ax62H+p13f5e5v96tJ9P67G8N/wCu5dv5of7a/wBdF539pzf8yy3/ADwX/Zql/aumf8I7/wAwr/kD/wCum8Oy7/mnrpbZJrm4hm+xeJYJv7TvP339pxP/AMsv96qVzbTW3h2byf8AhJf+QOnmf6VE/wA7T/71KfX+uw4/Eoy8vzGTf2N/bMMPneFf3up2f77/AIR6VP8Alh/vf3qpaa/h+58Ow/vvCv7rTNV/fTWM6fe2qv8AFu3f7X92t22udT/tqH994l/5DqfufKgd/lg/hrKtr/U7bwrDN53iWCH+wr//AF1jA/3mXb/D93/7GsY7KPmv/ShxjHlfy/IqeIbbw/8A6b/yKs/lf2VF+589P7jbm+b/AGv/AEGsWGw0y51ryf8AimoIZb7Uv3P26f8Ahb+H5q6XUtV1P+0b2GabVfO+1aVFH/xJ4v8AnlE392s+5udTttRsv31350supf67R/8Aa/2Vq4fy+hhGOvy/9tPNNVsLK2t/9TpU839mW3+p1iX93+9b/O2qty8P9o/6mLzv7Tf/AFOpt/zyrY8T+T/Z3+u8/wD0Gw/5hmz/AJatXGX95DbXH777J/x/Tf8ALg3/ADyqHsv66F9Jf12NW2mmudO8nyZf3Vi//MY3/wDLWt5PO+0f8vX/AB/W3/MTV/urXD2GpWX9nf8AMK/5Bn7v/RW/vV0qXNl/bMPnf2L+91NP+WTf3aP6/AuX9fgdHpqXv2fzv+J15P2a/wD+X6L/AOJ+7W1svfs00P8AxOv+Yb/qbqB/4kb+78tcbptzZ/2d/qdF/wCPG8/5asn3m211vk2X2abyYdA/5hv/AC9N/sN97+7VVPhf9dEbR3/rudRo82p/21D++1//AJDF/wD88Nn8W7/0L/0KrUL3v9nQ/vtf/wCQFbf8usH8TNWFYW1l/aMPkw6V/wAf2pf8vzf7Na1tZw/2LD/oVrBD/Zln/qdYb/nq1OW/9d0C6f11O9hvL3+0f302tf8AIYT/AJhkX8MH+7WlZzfadG/ff2hBB9hvP+YOv/PWse2tvtOoweTD+5/tP/ljrH92CtjTbb/iTfvodQ8n+x5pf3Osf3paqO/9fzGOuvyNhP8ASf8AwKsPM87Qv9mprCaH7N+++yf8xKWT/iRN/drV0qzn/tH/AFOq/wDH9Z/8xNf4VpltDe23+p/tr/VX/wDy/K/97bWseny/NnNLS/8Aet+RjzJZfZ73/kFeT9hs/wDmBSp/y1T/ADtqxCmmf8JlD++0D/kYZv8AmGSp93/a/iatN7a9/ff8jL/qrD/lrF9/5f8Ax6rFzDef2z/zH/8AkMX/AO+/dbNn8X/Ad1Q/ify/IiMoycfT/wBtPOkh0b+xf+Za/wCRd/d/6DOn3pXVf4v71ZniSbTLbUZv+Rag/wCJnD5n72VPk+y/L/FXVzf2n/Y377+2v3uj23/LjE//AC9N/wB8t81cF481ub+0fJ87UP8AkJ/8+K/wwN/8TW0Y/ul6f+2mkLa/P9DzHxJeWX9nTeT/AGV/x43n+pupf4m/3q5+ZLL+0fJ/4l//AB9Wf/L9L/d/2qmv7ya50bzvOl/5Bj/8uK/xS1SmvP8Aiczfvv8AmJw/8uP/AEyWuKcv6+R6vLyP+u5UR4f+nXzvKv8A/mJsn8VUH8Tw/vv3P+qisIv3OsMlVn1uG2/5bWv/AB63n+utf7zV554h1L7Tc/8ALL/lj/qYtn3VpuP6/oYTq8j/AK7nca38TptN1HzvO1CCH+07yXyYb7f96Lb/AMCrhdS+M3iD7N5MOp6r/wAesNr/AMfX/TVpG/h+781Yk1tNc28P/XWb/lk1czMn/sldPIebLEyOzufi14mudR/tKbWdQ877U91/rV++q+Wv/jtYn/Ceazc2/wDyE7v/AI9Xik/e/wB773/fVYWyjZ/o/wD2yo5DH28zbTxVe21zN++l/wBakv8A3zWxo/j/AFn/AJY/9PP/ACyX+Ksfwr4e/wCEt8VaZpvnRQfarpIvOm+5H/tNXoXxC+D/APwq7Tv7Y/tnT76H7U9rHDDu3/71R7Ln+EPrMocvOaCfFHxZon2L9zFBD5Vn/wAuqv8AIrV6H4V/aT1P+2Yby9vYvO+3Xksn/EsX7nlf3a29K+FFl4k8O+dDpmlQTfYbCLzpr5v3byfxVwPjP4LanomtXv8AyD/Jiupov3N1/dXdVxw3PH3fIuGNhz8sv60PZfD37RP9pad++1O1/wCQEkX/ACB/70//AKF81e6WHxPstau5JoL2KcS+IdNi/wCQI/8Az7fN/wCPV+aL3mp6JcfuZpf9VbRf63+BWVttd54A+N+v22o2UM2p3/k/2699JD9qX/lnFtXb/u7mrgqRnf7/AP0mx6Scaycf66H6IaTr0OpaLZTTTaf/AMe2seX/AMSdvuL93/db/aqaaaH7NND52n/urbTZf+QO3/PVfvf7P+zXy18Lvj7N/Y0MN7earPNa+HrmX9zt+/cNt/753LX0RpXjO9ubi9h87WvO+1aba/8ALL+6jN/wL5qzVT3f67IK+G5Jy5f61ubEP2K5uP302lf8hO8/5cW3/db+Ksyz/sz7N/zBf3ujp/y6t/erbs7me5uYf+Qr/wAfV/LJ93Z96orzzv7On/5Cv/HjbRSful/iauyX2/66pnHTpxjb+uoTPZf21/qdFg/4maf6mJk+RYqx3m0z7N53/Eq/5BlzL/F/z1Zf++q2Jr+b+0Yf32q/8hOb/l1X+GJawXvJrnw7/rrv/kGP5f8AoK/xT10UuXll/X2ilH3V/daLd/Z2Vz5/7nSoP3um/wDL1L/d/wDQaz3hhubiGaGHSv8Aj61WWPyb5v4VX/x6t37TNc3E0PnS/wDITs4v+PH/AKYViQzf6RZTed/yy1iX/jx/2dv/ALLXlxf72S9Pyl+ps48qfLL3ub9Cg8P/ABTs37m1/wCQFZ+XD9uZPvXW6tW2tof7Z8nyYv8AkMf9BNvv+U396qjv9mt5vOmi/wCPHSov+PH/AKaq3/xVaf7n+2Yf31r/AMh25l/48f7qstTVlF8+nn99jZ1eSXza+en6GF9jzp3+p/5hlz/zE/7zVDrFn/xMZv3Mv/H1Z/8AMT/2amuXh/saH/kH/wDIH/59f70tM1h4PtM3/IP/AOP6H/l1b+GKvRqRlBTl/XdEvWHN/K/1PIviXbfabf8A1N3/AK28l/4+l2V8ieM7aH7T5P7391s/5a76+xfHKQ3Oiwzedp//AB63Mv8Aqm/iavj34kW0Ntc+T+6/g/1NelCXuHzeJj755p4heH7R/wAtfOrCrT1JKzHSpPKkE3SmU96Yj0GAU1+lOpr9KAGJQ9FFWA9OlSu9MSpn6VRMiGiin7KDEZT6HplAAlCU9HooAY9P2UynpQWFFDvRvoAKNlFFBAzZQiU+igBmyin0UFhRsplTbxQAlLvFJTakAp1Np1BQ+mU/fTKCRU6U6hKfsqAGU+jZT36UFDKdTaej0ACJTkoemolBJK70yn0PQUP3ipUqulS76AJvOpiJTEqWgBd4qwj1DUn/AE2rICRKIXpqdKclBZNvFWrZKrpVu26VEwPrL9h6zm/4TO9m/wCeVi/+p/8Aiq+8IUm+0eT/AKX/AMsf+Wq18P8A7Dyf8VFrM03lf8ev/LavuDZ/pP8Ay6f61K+QpS/2qt/XRHt4n4Kf+H9Rr+d/09/8tv8A4mnI/wD11/5dv+WS1Eif6N/yy/1U3/LVv71Sp/x8f8sv9bbRf63/AGa9an8X9dzhp+5OJbd5v+e13/x6/wDQM/2m/wDiaYn/AB8Tf9dU/wCYZ/s0/wAmb/njd/6r/n+X+9Uuyb7R/qdQ/wBan/L0v92umW7+f6HLL45f11Kvnf6n/VQfun/5hlO+2Q3Nz/rrX+D/AJhjUIk32eH9zqH+qf8A5elqxCl7++/5CH+th/5arRU6/wBdiVsRI8P2j/mH/wAf/Li1RTPD/wAtv7K/1Sf8urVdh+2/9RX/AJbf8tVpjw3v2b/Xar/qk/u0lv8A13BdPkN/0L+0f+YV/wAfT/8ALJqqPDZXNv8AvodK/wCPXzf327+FmrTSa9+0f67UP+Pp/M/dLTE865t4f32ofvbX/n1X+9Qt16r/ANKYR+H+uxXeGy+0Tf8AIK/1sP8Ay1b938tRIll/1D5/3U0X/H03+zWk7zfaP9ddf62H/lxX+7TUm/6bS/8ALb/lx/3aa2Xy/Jifwv8AroiiltD+/wD3Gn/6qH/l+lT+KraW0P2j/U2v+tf/AJfm/u0z7T/rv33/ACyTzP8AiWf7VWPtP/XL/Wv/AMwz/Zqfs/12G93/AF2Pkr9t5P8AiXaN/wAsP3X/AD9NOlfC9+lfd37b00Nzo3h//Vf6p/8AU2vkfxV8Kar/AMtq9qe0P8J42B+36v8AMwn6VDM9TTdKqVkewRTJTHp79KY9UBUo2U/ZTKkBlNd6dUVUAPTX6UP0o2CgBlMp9MegAplK/SkoAV+lQ76fTKADZQ9D03YKAEoopd4oAZT9gpKa9ABRTqa9WAUyn0ygBlFFFQAqdKN4pKKAGpTqbTqsgKalOooLGvTKlqKoAfRRQ9WAb6ZRTKACm06m0AFG+h0plAD6KKZQAPRRRsoAZT6KZQAUUU/ZQaRCmUu8UlQMK63wgn+k2f8Aqv8AW/8ALX/drlUeu28E/wDMM8nzfO+0v/qf92sKh10PtHcaI8Nzb/6m0/49Zv8Af+9XReTZfvv+Qf8A62z/AOXpk/hX/wCyrN8NpN9nm/4+/wB7YzeZ+6X+9XRf89v30v8ArbP/AJcf9msJfD/XY9aH9feivZ6VD9p/1Nr+9ur/AP5emq9DZ/Zv9TD/AMuNt/qb7+Dc1Qwp/wATGGH/AKa3/wDy41sTeR9n/wCYf/x623/Lq396pl8X9eR3Pl93+upoJbf8THzoYbryft3/AD/f9Mqbsm/s7/mIf8eL+X/pSv8AxVUtvJ/tHzv+Jf8A8fT/APLJv+eVEKWVtbf8w+f/AEF/+Wrf3q0X9feY/wB70OjeG9+0T/8AIV877VbeX91/4als/tv2b/Xar53lXnmfuon/AIarwpD9p/5h/wDx/Q/8vTf3aZbPD/yxhtPO+y3n/MTakuny/Nke9D+vI0Eeb7PezQzah/x62f8Ay4r/AM9atwzfZtZ86a9u4IYtduZf32j/AOy/+z/dauX1LWPs1vN+5l/49bP/AFOp/wCs+ZWrn9b+IsOm6zNNNNqvk/2ncy/8fX+zVw3/AK7Mnm/X8kdRc+IbL/hHYYZtTig/4kX/AC20f/pq38X+9WJqXxO0a2udTmh1PRZ/KvraXyZrVtkm2La23+7Xh2sfEHU7m3h8nU7r/jxSKTzvn/ib5a45JvtNx/02quXT+u1jKrX1conuV5+0H9m/cw6Nos8EUVz/AKmJv+WjferC1j43zalcf8gy1g8ryYo/Jlb/AJZ1wlt4Vvfs3nfYv3MsTyx/8BrK8mlycxl9bmd3c/GC9ubeGHyfI8rzpf3MrfxUP8Y9T/fQ/vf3sUMX/H033F+avOXSrH/LtT9nEPrVU9ET40619ohmhvdQg8q5e6/c3zff27a1E+OWs/2L9j/tPVf3WmfZf+P5v4m+b/0KvJ4Ya9S+CfwQvfizcazD5OoeTa2P27zrO23/AHWpRp+97v8AX9M6IYyShzdjrE+N+s/2z502p6r/AMf1tL/x9fwRxf8A2K16R4J+KM2t2+mfvta8/wCzX91/x/f6zzGVvlr5v8f+DL3wBrP9mzQy+dFsl/fRMj/Mv+1WToOtzab/AOArxf63+9R7OdORvRxlOtyx/rax9Z+Ib+b7NNDD/av/AB62f+uulf8A5a1wWq3k32j99NqHk/apv7v92qmm63Za3bXs0P2SDyvscXk+a37z5qi1J4f+nX/j6uf+WrVmvhR1v+vuG2eq/wCjeT511/x6w/8ALJf71dlpWpTf2j/rtQ87+0/+fVX/AIa838n/AEaH/Vf6qH/l6/2q63R3/wBJ8nyf33255fO+1f7NRy/18jRdTq7a8m/s7/XXX/IMm/5cV/vV1Wj3832ib99L/wAf1h/zDP8AZX+GuS0q2/4l0P7n/mDv/wAv396Vq7u202b+0ZvIhu4P+JnZ/wDL8v8Azy/9CrGXwF83JeXr+aNWzm/48v33/LXVf+YZ/tL/APE10GmvD/Z00M01p/x62H/MMb/nrWPpqXv2aH/kK+T5Wqy/8fS/3lrrbZL37P5P/E6/1VhF/rYv+etbvr/XY05tP6/mNjTbmH+0YPJ/sr/kJzf8uLf88mqxYJZf2d/zBf8AkGf88m/ilqxo817/AGjD/wAhr/j/ALz/AJZRfwq1aGlPeW2jfuf7V/5Bif8ALrF/E1HwX/rqjD3dfl+bN3Tbay/tryfO8P8A/ITh/vf3afbWemfufJ/sX/j1vP8AlrL/AHmq3Zve/wBs/wCu1DyZdTT/AJcV/u1Yh877P/r7v/jxm/5hi/8APVq0jL3/AOv5jgn9j5fqUbnTbL99/oWlf8uH/L8392nXcMNzrI/c6f5MV9qUv/ITb9592tm5f/Xfvv8Al6s/+YZ/0yrHmeH/AF3nRf6rVZf+QY391WakvflD+urIXND+v7py95Zw/wBjf8eX/MMsP9TrDfxXn/2VeaeM7b/ic/8AHlL539pzf8xPf92Jlr1O/eH7Pe/vtP8A+PGw/wCYY3/Pdf8Ax37teX+OfJ/tGb99p/8AyE7z/l1b+FWWtaXwKPp+TO2n8P8AXkeNTPN/Y3+puv8AkDp/y9f3paY8M39tf8vfk/2mn/L0v/PKor94fs//ADD/APkGW3/LJv4pWqxc21lbf6ZN/Z//ACE3/vf88q4Pjf8AXY9KWzl6nnXid/s1tD/x9f6qb/lqv8UtcjbQzXOtQ+d5v/H0nl/d/u1e8YXkNz/qfK/1X/LGX/aqvoM0P9ow/uYv+Pr/AJ6/7NdUTyah3X9j2Wm+FIZpv7Vg/wCPz+7s/h+7Xi+sXMNzqP7maXyfNSvW7/8A0nw7DD+6g/0W5l/4+mrx2/tvs1z5P/TX/wBlrsZ5Uv4jKI6f990UPD/7PUvk/wDopKyLjE2fBl/NpvivTLyH/XRXX+pmir1L4nfGbU/Fvw70zw3NDp/7q6e6/c2uyf8A3d1eX6C/2bWrKb97/wAfVbGm6bN4t1Gb7F5s/lRPLJ/ubqUanJzMv2Maso832dT7T+Ett9m8KXv761n82XSov+QYz/xfdb/Zra8ZzWWpW/76fRYP9Kv/APXaYyeZtg/+xrrfA1tD4b0byYf7agh+1ab/AKmWJ/nrzj4keM/tNtPZwza1+6lv5f8AVLs/iWu7DS5ILm8vzZxRo3qyfc+X/G2mw3PneTNa/uoraL9zbbP4q88h03+zdR87/X/vbn/0Gvoj/hCdT1K4mhmh1D97dab/AKnb/Ftq7bfA2a5uIfOstV86W61WL+H+Hb/8VXnz9/8AA+loxt/Xlc8N0q/+zaLN/qv+QZZxf99S7q9o8E+P5rbxF5M37/zddT999qb7iwfdqjN8Jfs2jQzeTqHk/wBj6b/rol/577f/AGWrdz4A+zaz5P8Apf8AyGH/AOXX/pg1edKnzL3f60PYUt+f+tj3XwH8QodS06y/cxed9hv7qT/Tm/ib5a9LhmhudO/c+V+6i02L/j+b+Jq+RPCrzabp3/cHf/l1/vS17r4S8Z/6RewzfZf+P6wi/wCPFv4anr73n+SOWvQ/l/rU9Ttof9I/7frz/l+/uxViPbTf2N5Pk/8AMHh/5fv7061Z0TXobnyf31p/rdSl/wCPVv7rLTJnh/s7/Xaf/wAgyz/5dW/iat/a8inD1/NHPQ+1zeX5lqwmmtvFPk+Tdf8AIdh/5fv7sVVbb7bbaLD/AMff/IH1KX/j6X+L/wBlq1shtvFUP/IP/wCQ6/77ym/hirFmeH/hHfO/4l8H/Eiuf73/AC0nZf8AvqijD32+8V+dv1OOVTmqy9f/AG1m5qdtORe5+3/63Sov+Plf+eaN/wChN/49Uz+d/aMP/IQgh+06lL/rVomSy+0Tf8g/97qemxfxf8+qt/3z8tZ++H+zvO/0X/ValL/rW/vVzwjKooSl1il+Nv0M6n7yE5R9f/JUNuUm/s7/AJiH/HjZxfw/xStUNyk32j/mIed/ac0v76Jf4YqP3P76H/Rf+XCL/j6b+9uqrC8P9ow/6rzvNv5fO+1N/DuWu2NTm5IS8kzprawcYfa/yPN/Gzzf8I7N++1D91pn/PJdnzNXx/8AFSaa51mbzvN/1v8Azyr7N8W2cNtp17+5i/48baL/AI+v71fJvxas4ba5m1LyYvJ+1TfufN3/AN2vWjL3OX0PErR1vP8ArY8Bv0/0ms1+lat//wAfNZkyVmeRMZTaEemUGQb6ZRSu9WZCUU1KfvFBqOSpn6VXTpVjYKuJy1BlCPQlD1RAPRsoooAfsFGwUlN31ABQiUVYs3h/ff8APb/lnVgV6fsFM2U6gBtM2U/fRQAUJRRvqACmbKfRQAJT06UzZT9goAZTqbRsoLHv/wAfAofpSU2gB79KdTKfUgNRKl2VFsFS1ABvoSjZUuyrAanSnU1OlJUALvFD9KNgp2ygAo2Ub6fsoAej05HpqdKNgoKHbKfvoo31AEsPSnpUSJTkSgCX99UyPUW//v8AU5KAJoUrQtnrPTpWlZp9prKZpA+0P2FYf9I8QTf9Mk/1Nfaf777R/wAtf+Pr/nl/s18efsK2f/Eu8QTf9cYv9bs/ir692f6R/wBtZv8Alr/s18hQ97EVp/3v0R7Nf7H+EN//ABLv+Wv/AB6v/wAsv7zU9P8AkI/9vUP/ACy/urUX/LvN/wBesP8Ay1/vNVhPO+0Q/wDX0/8Ay1/urXpr7Xz/AEZxQ+L+u5C/2L7N/rtP/wCPX/n1b/nq1P3w/aJv+QV/x9J/yyb+7Vh0vf8AqK/8ev8Azyi/vVYTzvtH/MV/1qeZ/osT/wANdct/v/JGHL739dzM/wBD/wCWP9n/AOqf+9UyfYv+oV/rU/5atUqPNbeT++1D/VP/AMuK0/zv+m11/B/y4rU1OXX5/oZR5v69SvbeR9o/5h/8f/L01Dww/vv3On/6pP8Al6arUM03/Pa7/j/5cVqJ3m/57S/6pP8AmGUuv9dyYc2gbIftP+ptf+Pp/wDl+aj7BDc23/LLyfsr/wDMT/2t1S+d/pH+ui/4+v8AoGNVffZfZv8AXWn/AB6/8+Lf89W/2aI+818vzZHT+uxYmtvs3/bWWH/mJ/8ATKpkT/U/63/lt/y/L/s1XmeH/qHz/vYf9dYy/wB2mf6F+5/faV/y8/8ALq3+zSj8K+X5Mff+uiLv765t5v8Aj7/1Sf6m+X+9T9k3/UQ/1v8Az9L/AHapbLL7P/rtF/1Sf66KX+9Qjw/aYf8AkFf8fT/3k/hp9P67B0l/XVHzF+3P53/CO+H/ADvtf8fl+dLv/wDQa+CdVf8A0ivu39tvyf7G8P8Ak/2f/H/x5yt/e/ir4Q1V/wDXV7tT4If4Ty8B9v1f5mO/Sq7pViZKrv0rA9Qru9MeiZKEpljH/wCPgVXp7vTHoAa/Soam2CoaoAplLsFMegBmymVM9MoIHo9RbBRvFMoLB6Y9DvT3oAY9Mp9NTpQQGwUbBSUUFi7BTNlD0PQAUyn7KZQAUb6Ka/SrASiiioAKalOptWA6m0UUEBTqalGygAoeimVBYUPRRVgMp9FFADKbT36UygAooooAZT3plPoAY9FPplABTKfRQAylTpSUqdKDUH6UlFFQA9ErvPAyQ/abL/r5f/lrs/hrg0r0jwAn/Hl/zx+1P/yy3/w1zVDuw32jvtBSH7P/AKj999hf/l6/2q6iGH/SZv3N15H2qz/1N8v91a5ezf8A4l3+ui/48X/11q396tpHh+0zed9k/wCPq2/c/ZWRP9VWb+F/10PXh8X9d0ayJNbaj/qdQ8n/AE//AJel/wBn/wCJrQe5m+zTeT/av+qs/wC7/erHm8n9zN/xKv8Al/8A3Pzf+PVYeGG28/8A5B/nf6H/AKm6/wBqj7X3/odP2l/XU2IZr37T/r9Q877dN/y6r/zyqvZ3M32e9/4+/wDjx/58f9qs/wD5iP8Ayy/4+pv+X7/ZrQtnh/s6b9zL/wAeP/LG+X+9Uy/r7xL4fu/U1Um/0j/pj9uh/ff2Z/s1mXnieG207999l/49bn/XWNRXniSa21H/AJiH/H1/z9L/AHa8r8YePM6d5Pnah50UU3+u2/xNVR3j/XU55/D/AF2KPjPxh9puJv3Nr/qoYv3MWz7tedalqs1z++/3/wDx6rl/NNc+f53mz/vUrPSH/wBnrZHJIaiV0vhvw99puPJ/df8AH15X77/drCSH/wBk/wDQq73wZN9muYf30sH+leb/AMeu/wDhaqIl8J0dt4eh/s7yfJtf3VrN/wAvWyvIpf8Aj5/7a17q95/xLrKGb/lra3P/AC4/6z7teL+KtHm0TUfJm/5a/vf9UyV2y+E45R94x3SnUyn7K5JFglfSP7Lf7QE3wc/tq8h1O6sfN0f7L+5iV/naVdtfN1aFt/pPkww/8tdkX+x97+KpX8x00/5P5j6L+KPjCb42eIptemvdQvr39zax/ulT7sX3f97durwTW9Em025/1MsH3/8AXV7d4P8ADcOiaN5039nz/wDE4/5/tj/6pv4f7teX+M3/ANJm8mH+/wD8td9ddSXPDmOOjT9jPliV/BOvTabqMMP/AD1uk8z91v8Au17BeQzXNt9sh8397Lc/8uvyV4JbJ/Zuo+d/zylr3XwHqv8AaXhWyh8m7nm8q5lk/wBK2JXmx9yR9FCXPD+uxipZ/wDTbz/+Pb/l1/2q6jRJv+JjDD/ov/H1N/y6/wCzWZ9g+zf6iG7/AHv2b/lqtbejpN/aMP8AyEP+Pq5/5ar/AHazkdMTasHhudO/5h//ACDE/wCXVv8Anr/6FXodh9i+0f8AMK87+3bb/lk38MH/AKD92uP0pJv7Gm/5Cv8AyDIfL/dL/wA9f/Qa9IsPtttrP/MV86XXYf8Al2X/AJ4VHLp/X8prL4X8/wBCppsNl/Z3nf8AEln/ANB1KX/lr99mX5q6W2+xfaZv+QV/rbCL/j6l/wBmqWlJN/Y0P77Vf+QZf/8AMMX/AJ6rXQI81tqM3767/wCPqz/12j/7K1rL4XL+tkX9tmxonk/2j5Pk6f8A8fV5/wAvzf7S1sabbfZrb9zDa/8AHjbf8xNv71Y+lPN9oh/ff8/n/MHrbh/7ZfvbWzi/5A7f3qp9f67GE/iR2FnZ/wCkQ/uf+Ym//MY/6ZVYs7b/AIl3+puv+QY/+p1Nf+etV0mh/tH/AJh//H9N/wAwxv8Anl/6FTLOGy/s7/mFf8gz/n1l/wCe9Lm15v6+JHDP7Py/M6V4Zrm5/cQ6h5326z/5fl/55NWFN51tp03k/wBqweVY6r/y8q/8NadnDD/wkX/MF/5Cdt/yylT/AJZN/wCPVz22Ead++/sXzv7Hv5f9a3+1/wDEtR8No+a/9KMV1j6fkQarDe/ab2H/AInX+q02L/Wxb9+5W/8Aia8/8Z2E1zc+T/xOv3t9qUsf3f4f/wBquw15IbbUb39zovk+bpsX/H833PKjauE8WzQ/aP8AmFf8fWqy/wDITb+Flq47o9CnzWj6f+2nis1hNc3Pk/8AEw/49bCKP90v/PWmfEtJ9N86z/4mHnfbppfJmtV/55V0tno8P+m/8g//AFVh/wAxP/prXL/ELSprnx5N/qvJ82b/AJft/wDyyqIR05/T8jrlL7P9bI8F1LR5v+mv72KH/ll/eapdKtvs2ow/63yftT/8st/8Nd7eeG/+JdD+5/5dbb/l+/2qamg/Zrj/AI8pfJ+1XP8Aqblf7tKJjKPxGDbXP2bTof8AVf8AHj5v/Hr/AHmrH8beGIbnUZpoZ/8AVSwxeTDa/wB6LdXXPpU1tp3+pu4P+JZD/qbpf4paluYZrnWv+Xv/AJDCRf61f+fX/wBCrb2n9fI4/Yfr+Z4l/ZU1tb/6mX/VTf8ALJv4Wp39jzf6nyf+eP8A49Xtelab/wAS6GbydQ87+zL+X+GrsOlTW3nfudQ8n/QP+WS/3laolI1+ra/13seT+FfAc2pajZfvooPNuni/fbv3e3dXrngbwHZabp00323SvO/sxJf327+9XT6bZ3tzcwzeTqH/AB9Xn/Lqv8Kt8taFhoOp/Zpv3Ooed/Zlt/y4q/8AF/6DUy5Y+7/W5rCgdB/aX/Exmh87T/8AkJw/8vUv8MW6sSw0T7Tb+dN/Z8/m6ZeS/vr5vv8AmtXVw6bN/wAJF/zEP3usP/zB/wC7BWrYaVNbaLDN+9/5AT+Z/wASf+9Oy/5atqkvs/18RrTpRhFc3kV5tHhttR8nydP/AOPrTYo/Jvm/55bvvf3f/iq04Yf+PPyYbX91Lrcsnk6n/ufMv/At1dFND/pM/wDzx/tiwi/5A/8A0wasW5T/AIl3kzeV532HW5f+QOyfwr/49/tVzx+xL0/No0jv/X8pk3Og/adGm/c/ufsOjxf8hP8A6ev/ALKtD/hHv+Jj53ky+T/btz/qb5f4YmX/ANlrQtrP/R73z5tP/wBVo8XkzaY3/PVd38NacNnD/bP/ADD/ACf7Yv8A9z9lb+FWWlCXu8vp+Rpzaev+SPLU8Mf8Sb/Uy/vdH/d/6cv/AD1rqrbQb228Rf6m687+2Lb/AFNyv/PJat/2JZW2iwf8gr/kDw/66Jv3e6Vq1bzSobbxF53/ABKv+Qwn97+GBax5edf1/Kbe01fz/Qm0S5vdN8mb/iYf8et/L/rV/iau0meb99/yEP8Aj102L+H/AHq4D7NZXOnedD/Z/k/2Zcy/61v4pa6j9zc3Pk/8S/8A4+tNi/4+m/utXLUj+8+T/JHLUnyQl/XVHS75vtPnf8TD/kJ6lL/ql/hWsmdLy58KzQzfb/8AkBQ/8sl/5aXlN065gufJm/0D/mKy/wDH83/PKneTB/Z15D/os/8AxLLCL9zqf+s3XKt/6E1evGMadKH+H8pROKnTl7/96Kf5o6C2Sb+2pv8Aj6/5DsP/AC7L/Da1h2Dzf2LD/wAff/IHuZZP9F/vNWrYJ/xUX/cxXP8Ay/fwKrVjun/Eu/7gSf8AL9/elb/vquO3Tt+kiqHwQ5o9I/qiV0mttamh86X/AI/rP/lx/wBlWrMv/wDRv+/V/L/x4/7Vbcyfada87yZf+Qwn/L8v8MFZV5532b9zDdf8eM3/AC/L/FLVUpe/935m0eny/JnI+Lbb7Tp0376L/lzi/wCPH/Zr5C+MFt9m1H/ll/rZv+WVfaGpJNc3M0M39of8hOGL/j6X+GKvj/4/Q/6nyftf73fL++l/2q9Kh78Dycbyw/ryPnXUof8ASZqx7lK3dST/AEiasS5SmeHKJUpuynulMqznGUUbKZQAU2nUVZkKnSrSJVepk6VcTKoGwUbBUr0JDVGJFsFM2VKlFADKa9OpdgoAZsp6JQiUbBQWGwUIlOplAC7BTKdRQA2hEp1FADaNlFOp8oCp0pKKfWYDKKVOlJQAUuwUlFAD6KEoqQBKmTpTKN9ADqKalP3igsNgp1NfpSUAPo30UJQA96KYj0UBzD6lplPRKgofT9/2mmbKKALGyihHoSoAN9WKi2QU6HpQBYRK07Cs+HpWnbf8fNYzN6Z92/sH23/FO6zN/wBPMP8Ayy319Wwv/qf+23/LKvmT9hi2/wCKEvf9b/x/J/y12V9Np/21/wBVN/y1/wBqvksL8dT/ABfoepi/i+X6Fd0/0f8A5Zf8sf8AllVj/v1/rZpf/Hafsm+0/wDLX/Ww/wDLWmQv/qf9bP8AurmX/wAdr1o+/wAv9dDzqnuQHzJD/wBQ/wD49f8AoJ/9NWp3k/8ATG0/1qf6nWG/u037Z/o/k/bYvJ+yv/zB2/vNRNcw/wDPa1/1qf67R2/u/wDjtby3+/8AJESl739dx0Kf9MYv9VN+5/tinp53/PGX/lj/AMxOq6TWX7j99pX+qf8A12mS0I9l/wA9tF/5Y/8ALjL+7qZdfn+aM18RofY5vtH+puv4/wDmJ/8A2VHk3v2f/U6h/qk/5ia/3lqon2L7R/rvD/8AH/y6y1X32X2f/mWv3sSf8spdn3qOv9dxL7PyNh7ab7R/qdV/4+n/AOXpf/HfmqJIb37PD+51r/j1f/lrFs+9/vVS2aZ9p/czeGv+Pr/nq3+f7tQw/wBmXNv/AMy//wAer/8AL8yfxNVx+JfL82R0/rsbDpe/aP8AU61/rYf+eWz7v+9RNNN/1Gv+W3/LKLf/AArWeiWX/UF/1sP/ADE2/wCeX8NTfZof+WMOn/62b/mMMn+fu1nHdfL9Q5vdfz/QsTPN++/5DX+qh/5cYn/ip32m9/6isH73/ltpkX92q723/TlFP+6h/wBTrrf3qsfZv+nKX/W/9Bj/AGa0f9fcPq/66nyv+3C//FO+H/3038f+utVg/i/2V+avgrWH/wBIr74/bhtprbwr4fm/ewffi/fX3n/xf3d3y18D6q/+ur157QPMwX/Lz/EzCm6VXerc3Sqj+dWZ6ZE/SoXqZ0qF6osidKZvod6ZQA2hEopm+gBu8Uyh0/0aiggKY9FDvQAPUT1LVffQA96ZT6id6AHUyil3igBlD09+lMoLCijfRQAUUyigApr9KdRQBFvp1NoqwHU3fRRQA6m0UUEBRRRQAPTKHooAKNlFFBYyiiiggXYKZT9gplQWFFFFWAzfRT3plAAlMp9MoAXeKSiigBtPTpSUVABRRRQaioleqeCkm/s6GbyZf+Pp/wDUy/7P8NeXQp/pENeleEkh+0WX/Hr/AMfT/wCu+T/llXNVkelhdmegWCTf2dD50Oof8eM3+plX+9/6DXR2Hnf2jN++1Xzvt1t/yyif/lkv3v8AarlNNSH7P5P/ABKv+PF/+XrZ8/m12FtpUNtcTfubWeb7dbf8emsf9MqJfB8j2eX+vmiffe/aIZvO1Xzv9P8AM/0Ff7y1VS5m/ffvpf8AVWfmedY/7X+7VlLP/SP3MN3+9/tL/U6x/rNrf3v+A1O9ne/vv3Oq/wCqs/8Al+X+9/tNWMunz/QfL739dxrv9p1H99NF/wAfU3+u0z/plWO+sQ22nTfvtP8AO+wp/rrVk8z5v4a3ZkvbbUYf+Q//AMfU3/L1E/8AD/D81cPqtze/Z/J87Vf+PVPL86Jf71OW39dw5TH8W+IYbnUf9Rp//H1/yx3f3a8/v3+023nfuv8AVP8A+hV2epaVNc6jP50Ooed9q/55L/dqjDps39nf8vf/AB6v/wAuu/8AiqOYiNMwE0f7T+586L/Ww/8ALX/eqxZ+Eprm4h/f2H/LaL99L/dr0ez0r7N50MN75H722l86bTP49v8A47Vu20eG5uLL/iZxf62//wCYY2z7u2uin75EqX9fI82fw3/o837mL/j1hlk8m6/2q3NN0r7NqP8Aqf8Al+eL9zff7Py/+hV2X9g2f9ned9t0/wDe6ZZy/vtMl2fNO3y//ZfxU+80Gy/tH9zP4f8A+Qn5Xkw2sqf8sv7v/stdMo8nKQof19xlWz3v9jQw+TqE/lWL+X/py/u3qj8QvCV7rdz53k6hPN8kX76VX+TbWn/Y9l/Z0P77Rf3ti/7n5v3fzf3qtvbQ/aZv+QL/AMfSf666b7m2rjL3JGMqf6/meGTaJe23+uspaYlnN/01r2Z9B0z/AJbQ6V/x6zf8v3+1/tVP/wAINplz++/sy1/1sP7n+0/723+KsXIPYHiqabeXP/LH+/8A8sq2NH8PXn2iaaaGWDyvJl/1X+1Xrtn4P0y28n/iTfuf9M/1Op/3f/Zavv4b+zW17/xLLqCGK1tv+Ymv8Uq1fKVGlr/XcSbxD9m/c/bf9bqfm+TNpn/TL+9Xm+sW02pW/wDy1/49fNk8m1b+Jv8Adr0h9HvbnUYf9C1Xzvtz/wDL0r/wtVSw8Nzf2d53k6r/AMgz/nqv97/eolL7H9blRpfoeVTeHv8ASZv9b+6lSL/VN/dr0D4XQ/Zrn999k8mK1m/4/ImreTRL37TND/xOv+PpP7r/AMNbnhjSr3Tf30/9qweba3PlzfZVf+KuKrsdkI8kJEV/Z2X7n/kFf8u0X+qb/gVTW1tZf2j53/Eq/wCPq5/5at/d+81bk3225/6CH/Ln/rrFavWaTfuf31153m3/APzB9n8LV0yXuSl6GlHd+v8AkGj2dl/Y03nQ6VP/AMSy28v/AE5k+fz672ztof8AhIoYfsWn/wDIdT/U6w38MG7/AC1cPbTf8S6b99/y42f/ADB2/wCe/wDu/dru7O5h/wCEih/03T/J/t1/9do8v8MDVxL4V/XRlV/94f8AXQu+FYf+Kdhm+xf8wK8l/wCQ7/eb/wCxrsPsE39szf6Fdf8AH1Yf6nXf+mS1wujzWX9iw/6bov8AyAppf32mSp/y1b/4n71drv0z+2v303hX/j+tv+XWVP8AlgrU3Lni/wCvso6pfE5f10Oi02w1O2tvO+xar5P+ny/udYX+9W3DZ6n++/c6/wD6qzi/4/ov71clC+mfZvO8nwrP/ot5L/y1/vVu2Fto32ibzofCs/lS2f8Ay/Sp/la0Utvn+SIqf1952empqf2j99Dr/nfarn/lrE//ACy/3qsWD6n/AGd/zMv/AB4w/wDLKL+KVf8Ax6sfR7ay/c/ufD8/728/1OsN/d/9CqxZ2FnbW03k2Wlf8eMMX7nXW+55q1jU+H7/AM0efKXv/wBdzsoXvbbWoP32tf8AIdT/AJdYn+6rVzX2m9/sX/Xar5P9h3P/ADDIv4tyr/DW3DZ/8VFD/oUX/Idf/U66393+7/e/2awxps39jRf6FLB/xI3/AOY5/q907r/6FWnL+8h/iOSmo8ycvJfiZ+vzXtzcXv8Apuof8fWlfuf7DX/ngjf3f738NcRqvnXP77zpf9brEvkzaF/u16RqWmzfaJ/9C1X/AJCelRf6Hrq/8+f+9/s/8CrlJtK1O507zvsev+dLbarL/wAhNX/uVlSj+8oy/rsddGvF1uTy/wDbTzD7H9mtpvOvYv3sVh/rtHb/AJ61j+JLCG51H/j9tJ/9KvP+YO392vUNS8N6n9p/1PiX/W2H/L1E/wDF/vf71ZN/oOp21zN50PiX/W3/APy1i/8Aiq7Y+5BR8/1OulLmhG39aHgt/Z2X2eb99p//AB62f/Li396mfY4f7Rhm/wCJf/x9XP7n7K2z7tei6x4evba4/wCY/wD6qw/5ZRPUX9lXv2iGb/idf8fV/wD8uMX92udx2+R2c39fI8nfTYf7O87/AIlU/wDxLIf+WUv/AD1+aug03wrZXOs/8wD/AJGKH/lq37tPI/u/3a6hLCa20a8h87Vf+QZZxf8AIMX/AJ71u6Uk3/CRWUP2278n/hIv+gOv8MW3+H/ZpdP6/lBR1fz/AEPN9N8JWVzovnf8U/8A8gfUv+Xpt/3m/wDZa2IfDFlc/bf3Oi/63Tf+X5k/u11elXn/ABSkP+m+R/xTt5LH/wASf+8zfxbf4mX/AMdrYvJobnUb3/iZxf8AH1psX77Qm/hijb7u35a1j8E/66It7v5/mY/hXwrZfaYZvsWlf8f1/wD8xj/V/e21oP4b+zad/wAeUXk/2PZ/6nXf7zVdtnsvtMP+m6f/AMxL/XaPL/eq86Wf9jeT52i/8eOmxf8AIMlT+L71cFeMoTqf9u/mjgWk/R/5mr/YP/E6/wCQZL/yGH/fQ67/AKvbAtMSwntvDvnfYtQ/5AT/APMY3/euv7tPtvsVzqP76bw1/wAf15LJ/oMv8MH+997bVaBNM/4RWfyf+Eb/AOQPD/yyZPvXKs27/wBmr1637uq/73/AOzEx/dTUfs2OpsNKvbnWoYfsWq+T/wAJFZxf8hNf4YGrJttN1P8AsWDzodag/wCJPrEv/H1E/wA7NtX+L7tW7Z7L/hK/J/4pqD/ioki/1rfwwf5/4FVSzhs7bRYf+QB+98PXPl/6cyf6yd1/3t1efLT3f5f0l/wTmVS/vfzWLdzpt7baje/8jB/x9aPF/rYv+eUTN/F9773/AH1R5N7/AGj53/E6/wCPrVZf+WX95f8Aa+781W7zSrL+2v3MOi/8hPTYv3Opy/w2a/L/ALv91qrzaVD9m87ydKn/ANF1KX/kMbPvMv8A8TSo7r+9b82i3Lb0X/pIPbXv9nf8xr/jxsIv+PWL/nq1WrnzvtP+u1WD/iZzS/8AHjF/DBUz6bD/AMsbK1/5cIpP+Jx/tbv8tTLOH/lt9i/5eryWP/icf7LL92rhHWH9dGjPm91/10ML/TbnRv8AmIf8gf8Ad/6Cv8Uq/wB2t2zmm/4SLyfOuv8AkMW0X/IMX+GJqqJZzf2d5M1lL/x420X7nWP7zVoQw3v/AAkXnfYtV/5DD/6nU/k/drUTjd/1/KTUlGdvn+hS0G8/0aDzppf+PG/l/wCQZ/e3fxf8BrVu/wDj2vYfOi/1WlRf8gz/AHG+b5f/AB2qUOm3v9iw/udV/wCQFN/y/L/FOy/erobywvf7Tm/5DX/IT0qL/j5X+GLc38X3vl/9BqKk5csH6/o/0NYVIwg/K6+56fmOheH+2oZvOi8n+2NVl877C38Pyr/+1WDf+T/Y0P77T/8AkGWcX/Hi3/Pet53vfs/nf8TqD/kMS/61f9nb/wABqV7O9+z+TD/wkH+qsIv+WX97d/31QlCm9Nve/NM5k5c0Y9v0ZlI9l/aP+u0r/kJv/wAusv8ADB/6FWFNND/Z3/MK/e2Kf8sm/d7pa6dEvba5/wCYr/x9Xkv/AB6xf3WWsd/O/wBT52tf8eNn5n+gr+7fdRD3U/V/+lG8Z+9b0/U53Vf7M/tHyf8AiS/8fz/3v4Yq+OvjwkNzb2X7nT/9U/8Aqd395q+1dbuZra4/12of8f8Ac/8ALiv7z91Xyv8AtCJNbW8P76X97Yp/rrFU+8zV62G+1H+t7HjYnmml/XQ+UrlP9ImrMmhrVmT/AEn/AL7qLyf9Gm/65UHnSic/NDUNa14lZU3SrOORClFGyh6CRqdKdsplPoAEqwlVU6VdeumJyyB6Heih60OcZRsoSh0/0igBu8UlLsFGwUAJSp0pKKChX6U5KKioAfvFDvR5NJWQCp0o2CkpdgoASiiitQCinpRWQDKKeiUbKCweimv0pyVIDdgp2yjZRSAeiU6m0UAOp6VFT94qQEp6Uynw9KADfT99Men7KABKHSinUAFP2U2FP/3NSw9Kg1BEp1RVMnSgkd/1xp+//R6YlGz/ALb0BzD99WE/641X2faf/alW0T/U1EgHVsWcNZSVq6alYz+A66MtT9EP2J4Ybb4Z+d+6/wCP7/lt8/8ADX0HD/x7f8sv+PV/7yfxV4p+xsn2b4VWX/H3/wAfT/6mvc5vO+zf8vf+qT/ll/tV8fg/hf8AiPUxcff/AK7DNkP2j/ll/wAfSf8ALVv4Vqvsh/s7/ll532Wb/lr/ALVXf+Xn/lr/AMfX/PJf4V/z/wB81XT/AI9v+3F/9dF/eavaobr5HmVI88f67F65s7z7N/zGv+PX/n+i/vbv+A1LMl7/ANTB/rU/5eov7v8AvVmOll9m87/iQf8AHs//AC1ZP73+f+A0/wCzaZ++/c6L/rYfM/0pv7u6rqbr5/kjD7X9dzQhS9tv+g/5Pz/8tYKfD/af/Ua/g/5ZQPWZCll/zx0r/lt/qb5qlS2h/wCeOn/wf8xOWnLr/XVFr4i9D9s/5bTa1/rX8z/RYn/9loS5vfs3/H7qv/Hr/wAtrGL+8tV/s0P/ADxi/wBbN/zGG/u0z7N/o3/HlL/qk/5jDf3l/vUuv9dyF/kXft832n/j91D/AI+v+gOv/wATUSXM32b99e3f/Hs/7n+x/wD7Gn+TN/aP+puv3t1/0E6hS2m+zQ/udQ/49X/5ia7Pvf71C3iT9n+uw/7T/rpvtv8Ay1h/5g7f3VX+7QlzD/z2tfO82by/+JO1P8m9/wCeOq/8sf8Al+X+6u7+Kpf33+p/4mv+tm/5eotn/oVKO0fl+Q/sv+uxnvND9m/12lQfuk/5g8v977v3qH/sz/ntov8Arf8AoGN/d/iq7svfs/nf8Tr/AFSf88P71WPOvftE3/IwQfvf+eUD/wAP+7VS5bf12JfN/XqfKH7bDw3Ph3w/5P8AZXnfP++06Jk/i/vNXwZqnSvv39uSGb/hFfD/AJ39oTw/PF/pm3+9/srXwFqr/wCkV68toHnYT7f+JnPzPVd0qxMlV6R6JE/Sq6dKsO9QzJQWRUyn0ygCKmbKlqLZVANfpTKKNlBAzZTKmemUANdKZUtRUAFQ096a/SgAfpTNlPfpTKAHU2jZT36UFjKKKHoAKHemUUAFMp9NfpQQMo2U6ldKADYKSm0UFhRQlFWQFFMp9AA9MoooAKKKNlBYyiiigAqKpabQAyn0UUAMooooAKZRRQQFFFFBpEKVOlJRQaBRRRUAPtn/ANIhr1n4b/8AHzZfvpf+Pp/+XXf/AA15Zb/8fMFet/D1Jv8AQv3N1/x9P/qZVT+Fq5Kx6WF2Z2Wmv/rv33/Li/8AzDG/il/z81dbsh/tGaHztK8n7dbf67TG/wCeX/xX8Nc/pUM39ned5Oq/8eP/AD9L/wA9f96u2hmvftH7n+2vJ/tO2/5ZRf8APKs18EPmfRx+FS9f0Of/AOJZc20P/IA/1V//AMurJ5nzfe/vbqZNYWVz537nQP8AVWf+pl2fPuXdW7eXM1zp3+mTarBD5V/5f+ir/wCyrVe5mm/f+dey+d/of+u0z+DdTl8T/rsc8t/n/wC3GFeW1l9p/wBTpX+tm/5fv9mucfRPs1t/qbT97aw/8v3+1XYf8xH/AF3/AC1uf9dpn/2NJZ2FlbW/+vtJ/wDRYf8AXWLf3qXV/wBdRRj739dzmZvDc1zqPk/Yv332ryv3Op/7P96rdt4Mm/s79zZXf/Hi/wC+hv8A/aruksLK51n/AJgvk/bv+W1q3/PKpbmwsv7Ohh/4kv8Ax4v/AK7cnmfNVwjr/XctfZOU+x3v2maHydag/wBKtvM/05X/AIavaUl7bXNl++1r/W6l5n72J/u/L8tbT6VZfaJv3Oi/8fVn/qZW/iVqpXOj2X7mb7FpU/7rUv8AU3zU+sfkXT/r7gd9T/sWbzptag/4llh5f+ixfvE81fvVu2f23+2Yf9N8Qed/ab/8wyL/AJ4VlJoMNtp037m1/wCPGw/5if8Ael/u/wDAa6jTdE+061DDDDL539pzfvodY/6ZNSqy+H1N4Rjz/J/oczcwzf2N/wAfuof8eL/67R1/d/Mv8W2prnTfs2tTQ+dL/wAf0P8AzB/+mX+7Wq+lTW2nf6nUP+QZ+88nU/8Aarb/ALEm/tGbyYdag/4maf8AMTV3/wBVVU5S5JHLCMeWXz/M8sudH+02/wC+mi/49ZvL87R9/wDF/srWh/YkP76bzrX/AI+rb/XaYyfw13H9lanbW0M3/E6/48bn/lrE/wDy1rTS2vbm4m87+3/O+1WcX+qi/wCeX8VVKXu/12NVH+vmeWPYQ/Z/+YL+9ivP3P2Fv/Hv9qn3OiWX+m/8i/P+6sIv9VL9zcu6vTYbDU7a3/12v/8AHrfyyf6LF9z71Mv7ab99D52q+T/oHmedpi/u/mXbQ5b/ANdjXl1/ruedab4esrbxFDD/AMSX/kJ3Mvnfam/efK38P/AqiTw9D/YsMMMOi/8AIM/5/mR/vNXrFtD/AMTqHzr26gh/tO88vztHX7/zbf8Ax2sd/wDkHf8AH7F/yDE/12j/AMe5ttaLr8/zMOXRfI4qw8PQ/af9Tp//AB/Q/wDMTbf/AKr+9WxZ+G/+JdZfufI/0W5/1Osf7VdBCkP9o+dNNp//ACE0/wCYY3/PKnW0Nl/Z0P77Sv8Aj1uf+XFv71TKPOv67kfZfoRf2J/r/wDQrr/W2f8AqdYq3bWc32iHybLVf3X2/wD5iav/AA1aSzsv9T/xJf8Aj6s/332WVKz4YbL/AFP/ABJf+X//AJ6101f4Uv8ACjWl7qn6mtbWF7/Ys37nX4P9BsIv+P5f+eq/d/u/erorP7b/AMJVD+58S+T/AMJFN/y1if8A5ZNXJWaWX2e9/c6L/wAethF/x9Mn3mVmrqIbOy/4SKGb7FpXky6xeS/8hOVPurXBT9+kvl+TNMT/ABH/AF0Lum/bf7Gh/wCRl/5F3/nlE/3p3/8AHa62a/vf7Z877b4g/danD/y4xP8A8uvzbtq/+O1xWm2ENto1lD9itfJ/sKGKP/icN9/7VJ83/fVdgln/AMVF+5h/5iaf8xj+7a1hGPw/19kF8L+f6Gxo95N/Z3/H7qvnfYbz/XaOuz73+7XS203+kzf6bd/8fVn++m0L/wCxrldHh/4l3+puv+QZN/qdY/gZq7Kzhvf7R/1Oq+T9utv+Ymr/AMP+9WvT7xVJav8Arqiazf8A1P8ApsX/AC//APMC2Va3w/Z5v9NsP+PWz/12hN/eWjSkvf3P/Ia/1V5L/wAf0T/xVvOl7++/5GD/AFVn/qZYv7tD6/10R51SX8v9alNnsv8AhIYP32i/vdYuf9do8v3/AJf87qymms/+Eej87+wJ/wDiRpLzYy/8/jf+zV13+mm4gP8AxP8A/j+v/wDlkv3Nq/8AjtZNz/adto37mbWv+QPD/wAu0X/P5/6Ftb/x6tP5X/e/4JzL4lHzX5syrmw0y51Ob9z4b/5DFhF++ilT/l2f5a5W5sNM/s7/AFHhX/jxv5f3Mstem/aZv7bm/far/wAh2H/lxX+GB1rkrmb7Np3k+ddfutHm8v8A4k6/xNt/9lojGyj/AHZfrYwpVP8AaKOnxL/205zUtNsvtHkw2XhryPtVnF+5vpU/hX/vpazLzRNM/wCfLRf9Vf8A/MTb+9XZ6q//ABMf+Pz/AJfraL/kD/8ATJawrx4fs3+ui/dWt/8A8wf/AKa111fj5f6+I9eny+yhzfzfocfqvhiy/wCWNlp8H/Hh/wAxhqyX8Pf8sfsUX7qW/wD9TrH+z81ejOllc/uftulf62wi/wCQY1Z82m2X/PbRf+X/AP5hjf3WrlX2Pl+Z1QlG39djzF9K/wCJNP8A6FdfvbWzi/5DH96Vf8/7NaelWE1t4isv3Oq/8h25l/5DH91WWrepWdl/1BfJ8qw/5dZU/iWoba2srbWYf3Oi/wDITvP+eqfdrNx3+X5M6Iy/X8kULOzvf+Edh/5DX/Iu/u/Jvl/ilb/x3b/DXRTQ3v8AbM3/ACMH/IYtv+XqJ/u2v3fvfermvJsv7F/1Oi/8gK2i/wBa38U7L/31W7DYWVzrX/MF/wCQwn/L9L/Da/8AoNOnqvVf+2lL7cvX9Caw+2/2dDN/xUvnfZdSl/5ZP5e6Wt3zr37PND52v/vf7Ni/1UX96uUtraH+xv8AUaf/AMge8/5ibJ95l+atNPJ/tGaHybWf/TrCL/kJt/dWljdYKfl/kYuPJVqfL8za025vftP+u1r/AI+tS/5cYn/hZWp8Nze/2dNDNNrX/IMsP+YPE/8Ay1VqzNN/0a5/1P8A0EpY/wDiZ/7TLWw9nN/qfJl/1WmxfudY/wA7qzqVPbxUv66M6sTLknL5fmbcLzW3ir/j9uvO/ti8l/5Bi/wxKv8A7NWZc3M39jQ/6bL/AMgK2/5g/wDevH3f7v8A7NWhcvN9om8mHUIJorrUpf8AkJr/AAqv/wATUU1tN/Z00Pk6h/x46bF/x/K/3rrdSnpJv1/NHnKOij5r/wBKLsN59p8RQ/vov+Q7D/rtC/552qr/AHf73y/7NZUN5Dc+Hf301pPN/Y9z/wAwdv3nmS/e+7W7Yef/AGz53k615MWsXkv/AB8r/wAs121lWEN5baN/zGv+QFbf8tYv4paUV7NW7P8A9u/4I1Lmv8v1RbSaz/tm9/faV/x/WcX/ACDG/wCeSt/laz4Xsv3M3/El/wBVfy/8eLf3q3dl7/bU3k/2r+911P8Ank/3YF+9UT+d9mhm/wCJr/yDLmX/AFS/xS1pT5ed/L87Eq/uf10Mya2sv+e2gf6qwi/49Zf96rdxbWVzqEM3k6B/x/Xkv8X8MVbc3237T/rtV/4+rCL/AI9V/hp2+a5tvO87UP8Al/8A+XFf/Hv/AIqsI8v9fNESqOzOUhsLL+xfJ/4kv/IHT998332n/wDZt3zVvWdtZf2l/qdF/wCQ7bfuftTfwwMv/wBlTJvO/s69h867/dWthF/yDF/56q1WHuZrbxFD/psv73WJv+YZ/wA81ZaJRvFfL8Yv/IufvR5f5v8AJMzNNSH/AIR2y/c6V539j3kv7m+b77Nt3VYS2g/tGb9zp/8Ax/Wfl/8AEzb7nkK21aqwzfZtFgh86L91oSf67TP+ek7f/E1tTeT/AGjD++tP3usJ/wAuLfwwbf8A2WpteDXfX/yVMiXLdv1/NGVNbQ/afO8mL/VX8v7nU/8Aa+9/9jUV5Z/679x/z4Rf8hP/AD/31Vi/8n+zvO87T/8AkGXn/Li37zc1MuXh/wCoVP8A6dZxf8eLfwrVv4vv/RlU9Pl/mZWtwzfuZvJl8nzbyXyf7T/2a+X/ANoSwm+zw+dDL/x623+uvt9fTWpJZf2d53naV/qrz/lk397/ANCr5y+OtnD/AM9tP87/AEb/AFMTf3a9GhvL5/mmcdePQ+R5tKm+0f6n+/8A8taz5oZra2/66xJXo0NhD+4/49PJ/ff+hVk+IdNh+z/uPssH7qH/AFNb8p5U/hPOrl//AEbWfW7eab9m/wC/r1j0HMUnpj1Ym6VFQYyIkSnUUVYx9slaFylZiPW3bJ9pt/O/3K2pnFWKP/x2lRKfL/x80x+lbnIM2UOlP2CmPUFkNP2U/ZRvoAhp/wDy80bKfQAymv0pyUbKAGUU+igARKHoooAKKKKCuYaiVK9MooAKfRsorIBjpRUtFagNpj0+isgGbKfUtNTpQAynp0pKelQWGyn0yhKACnp/x8GmJT6kA31KlN3/AOu/57f5anUAPemUPQlAD0SnU3ZTqAJt9EPSmQ9KelQWWEp+8VClTJ0qALFv0rV0p/8ASKyoelbGl/8AHzXNV+E3o/Gfpb+yXZ/8Wq0ab91/y2l/fStXsuz/AK5f6qH/AJeq8s/Zmh+zfBnw/wDvv+XWb/ll/wCzV6sn/bL/AJY/8utfI4GX7vm/vP8A9KPVxf8AFYQv/wCjZpf+Pr5Pu0In+jf6mX/j1T/l6/2qIf8Atl/y2l/1VCP/ANcv+XaL/Vf3q9eH9fectOPwlh5r37P/AK7UP9U//Liv95vmommm+0/667/1sP8AzDKrvbf6P/qf+XV/+Yn/ALVWHtv9J/1Mv+th/wBTqf8As/8A2Vb1N38/0OPl1/ruDv8A9Npf+W3/ADDKheb/AEf/AF0X8H/MMqbZN/09f8tv+YmtWNk32f8A1Oof6pP+X5amUt/n+ZcP8it9ph/6dP8AWv8A8wz/AGag/c/Z5v32lf8AHr/z4t/erQf7b/1Ff9a//L1F/dpiPe/Zv+Yr/wAev+p81f71VHb+u5C/r7iuiWX9o/8AMK/4+v8AnxahHsv+oL+6tZv+XVq0k+2/aP8AmK/8fSf3ai33v2b/AJiv72Kb/lku+hbof2f67FJ00z/qC/8ALH+9/dWnvDZfaPO/4lX+tm/5ay/7P/xNXXeb/ntqv/LH/l1X+7TN832n/XahB+9m/wCXFf8AP8VRzbfL/wBJIls/n+hSdIfs/wDzCv8AVJ/y/N/eqx5MP2j/AFNr/rf+gm392mPN/o3/AC1/49U/12mf7VWJn/0n/Xf8tf8Altpn+zV/Z/ryF9pf11Pl39ttP+KM8P8A+qgm82b/AFN80/yf7rV8C6q/+kTV9+ftwvDc+FfD/wC+i87zX/5dfIr4A1hK9n7ETzcL8dT/ABMx7jpVd0qWZKrulSelEru9MqZ0qGgoi31E/SpXembKAGv0qGrDpVd6oBrpTNlGyn7xQQQ0PRQlADKKXeKZQAb6ZRTKACn7KZS7xQAlNopm+gsfvoo2UygAoooSgA2U1+lOd6ZVkDaKdTagAplPo2VZYUUUUEBRRRQWFMp9MoICiimVABSp0o3ikoLCm0UJVgMooooIB6KKKCxlFFFBIU+mU+oNxlFFFABRRRQMuW3/AB8ivX/h15P2eyhm+yf8fz/vpv8Ark3/AI7Xj9n/AMfMNex/Deab7NZQ/vfJ+1P/AMst/wDC1clY9OhtI7zSraG5tv8AU6f/AMgx/wDl6ZP+WtdvbabD9pm/c2s//Eztv+Ym33PI/wDsq5HSrz/R/wDuGeV/x4/7Vd3CkNzc/wDLp+61O2/5hjff8ipXu8no/wAj3Ob3F8/0Mq5s/wDR/wDU/ufst/8A6nU/9qkubab/AJ43f/Ln/wAvy1b1Lyfs3/LrP/o1/wD8uLJ/vVX8mH99/wAg/wD1tn/yyanU6/P9AXxS/r7RFbW179o/c/2h53m3P/L0tS2Fne/Zv+Yr/wAett/d/vVNbWdl9o/ff2V/rbn+9/tVYtobL7N/y6/8ett/y9N/eqO/9dSoc3N/Xc3UhmttR/fTar/x/P8A8uqv/DTEeb+zrLzptQ/daY//AC4r/wA9ak8mG51Hzv8ARf8Aj+f9z9ub+7UcNt/xLoZv+oY/l/8AEz/6a1fX+u5Xb5GteQzf6b++uv8Aj+s/9dpi/wDPJqx0T/Uzf88v7S/12mfwf53V0rwzf2jP/wAff/H9bf8AMT/6ZVX+zXv7n/kIf6rUv+X5f9n/AOyof2fVfmXT+L+v5TEezh+zzfvrX/j1sP8AmGN/z1/+JrbsLCy/tHyfO0r/AJCc3+usW/55NWhbW2p/Z/3P9oeT9lsP+XqL/nr/APE1sWz6n/aP/MV8n+07n/nk/wDyyaoryjO3qjdfF8n+hx/2OyudGh/5Av7rTE/10Uv96tuZNM/tr/U6B/x/J/qZZU/5ZUy8fU/7Fh/5CH/IMh8v/RYv71WLz+0/7R/5evO+3f8APiv/ADyrWnH3P67GNNfunLzZlXNhZfZof3Olf8eM3/L83/PWmPpUP2mbyYdP877dZ/vodTb+7Vj7TNbad5372f8A4lj/AOu0xf8AnrVvf/yx/wCn62/5hn92Kof9fcHL+v5oz7a2/wCJd+5hi/49b+X/AJDH/fVMv/8ARvO/0K78n/QP9Tqf+0v/AMVUsM0P9nTf8ev/AB63n/MMZKivLCyudRmm8m1g/e2H/LjL/s0qnX+uiN5b+7/Wpb015rnWYYf+Jr+9vrzy/wDTl/2qqJpt7c6dD+51X/kGW3/L8v8AeatLR9B0y21Gy/faf/x9Xn/LrL/e/wDsqeltpn9nf6nSvO/sy2/56p/y1atHuvn+aIfT5fmx8OlTW1xN/wAhrzv7TT/lrE//ACw/9CqvsvbbTv3P9tf8eNz5n7pf+etaSW2mfaPJ/wCJf/yE/wDnrL/zwrNdNM/s7/l0/dWM3/L9L/z1raEdP67mH/LuXy/UsIl79p8nztV8n7dZ/wDLsv8Ad/8AQqitrab/AF3nah/qr/8A11itORIf7a/5Zf8AITtv+X5v7vy1es7CH+zvO/5621//AMxP/ab+GlWlzR/7dN4y5FVM54f7N87/AE27/wCXD/XaZ/u1pu//ABMYbya9i/4/r/8AczaP/dWiazm+0zeT5v8AzDf+Yn/s1Ymhm/tH9z9r/wCPrWP+X5f7u2s8L/u8PkYOXP8A1/dH2zw/2dDDDNa/8gezi/faY38V09dVpX2L+2oYYf7K/wCQw/mf6C38MH/2NY9n9t/s6Hyf7Q/5BlhF/wAfUX/P01dXYQ3v9tQ/8hXyf7Tuf+WsT/8ALJt1YLeHy/Iv3uV/P8kRWH9mf2d53naL/wAgx/8Al1b+9W7Cllbaz/zBf+QnD/qd3/PKqVhDe22nf8xX91pieX50UX96ulsIb3+2f+Yh/wAhNP8Al1i/hiq3v/X8oVOsvX9BthZ2X7n/AJAv/Href8tZf+etdPNZ2X2f/U6V/rbD/l+ZP4WrHtvtv2eH/j7/AOPG5/5cV/ilro0eb/njL/x9Wf8AzDF/utUPm/r/AAnl1OXlfz/MZ5MP/PG1/wBbqUv/ACE2/wCeS1Smtv8AR5v3MX/IHtov3Op/3rpW/wDifmq2832m2h87/U+VqX+u0z+DbUN5/wAe95N+6/49bOL/AJBn+1G1dC/hv/Ff8DmteqvUsPbf8VFD+5l/5Dr/AOp1P/nmrK3y/wDAvu1zl5bfZtGg8mG687+x/wDoJ/6tGlbbXR3NzB/wkX76G1/5DF5/y4t/D/tf+zVy9/8AY/7G/wCYf/yB4Yv+PWX+KeRaT92k5ef/ALcLCUbVaL7f/I2L2pWc39ow/udQg/4mcP8Aqb5f+fWucRNTttO/c/2r/wAeN5/y9L9/za20+xf2j/zCv+Qmn+uil/hgrBSHTLnTv+YV/wAgeb/nr/FLWdWX75/L/wBKPZ+CHL5l6zS9/tGb/kNf8f1n/wAtYv7tQw/bLm2/5jX/AB638sf7pf8Aaotk0z+2pv8AkH/8hO2/5epf4Vqq/wDZltp3/MP/AOPG8/ffbpf4pWWre/L/AF8RnHp8vyZDf6bN9p/12tf8uEX/AB6xff27qzZrC9+0QzQzah/x9al/y4r/AAqtbT2cP2mb/j0/e3Vh5f8Apzf88qihSH7N537r/mMXX/ITb+7WUP8AL82jWEtP6/lOKvNNm/sWbyftXk/2Zpv/AC4r9z7V/wDE1b02H/idQwzf9B1/+YZ/0wat19N/4l17D/046VF/yE/+m+6nW2jzf8JF/rpfJi1i5/5ia/wqy06Wy/rodMakXFw/m/yTONtv+Rd/5Zf8gJ/9dpn95q0LlIf7am/49f8AkJ2f/MMb+GJauvo97/Z3k+dd/wDICT/l+X+KVq2NSsL3+2pv+Qh/yE0/5eov4YFqeb2kVHyf5IeJlvy/1axx9n5P2eH/AJB//HreS/8AHi3/AD1rq5nsv+oV/rdNi/49W/u1USG9ttF/5iH/ACDLn/lrF/z3rQ+2Xv8AaPk/8TX/AJCdnF/yy/hirGHLKMHDz/8ASf8ANGdZynf+uqKSXNlc6dNN/wASr/j11KX/AFTf3WX/AL6q1ssv30Pk6L/rdNtf4v4mVv8AvmqVnNe/2d/zEP8AkGXkv+qi+5uroJvtn9szf8fU8327TYv+PaL/AJ5bv++trVNT4J/10TK/vf18RXsPJ/tGab/iVf8AH9rcv+tb+H/7GmPZ2VtbzfudP/48dNi/4+m2fNLUyW17bfvv3v7211uX/jxX/nqrf+zVdvEvf+mv/MN/5hi/7O6t6n9fgzk+GC5u/wD7dYHhhttRhm8m0/5Cc0v/AB/N/DFUXk/adOm/c2nk/wBj/wDP9/earXk/afJ87/nrf/8AMMqaztv+Jd/yy/5BltF/yDP9qnCXKub+viMrx+H0NW2s/tOo/uYf+YnD/wAxP+6tMsP+Qd/qZf8Aj1uZf+Qn/eZlq9psMP8AaP8Ayy/4/pv+XFv4Yqh/0K207999k/5Bj/8ALi3/AD3qIxvLl7W/9KOaUtv71vyZFDYTfaL2HyZfO82wi/5Ca/3Vaq7pNbajDN/pf+t1W6/4+V++qrtb/d+atW5hh/tH/Uaf+91Ozi/49W/u/LWPqX2L+zvtnk6f/wAeOqy/6pvv7f8A0L5amC1t3t+qK9pLT+vsmfcwzfZ/+Yr/AMeOmxf8fK/xXXzVtp51zqMP/IV/5DE3/LVf4YmWsy8h0z+zpv8AkFf6rTYv+Wv95W/75qxpT2X2n999k/4/r/8A5at/D/7NUL3uT0X/AKS1+htP4Pv/ACTKrve/8I7/AMxXzv7MT+7/ABS1YR73+0ZvO/tX/kJp/wAsl/hirPhhs/7Ohh/4l/8Ax420X/H03/PWpf8AQv7R/wCXX/j+m/5em/hiq9r/ANbxNF1l6/oYV5czf2d/rtV/48Zv+XVf4pa8M+PEM1zqM3/H3/x9Qxf8eq/wxV7Xqvk/2d/y6+T/AGYn/L838UteNfHLyftM037ryft37v8A0r/plXZQ3fz/ACTOaf8AX3nzfM/2a2h/1v8Aqrny/wB1/tVi6refaf8AXf8ATGL/AFVSa3c/6P8A9ur/APLX/arP2f6RN/19Q/8ALX+7trp5jGUf6+ZzWpf+RvNf/llXNTW3+j/9sq7W8s/+W3k/8tZv+Wv+1XL38P8A7JRzHBOPunPulQ1buelVXSrOORDRvp+ymPQZBvrQhmrNfpVi2etonPU+EtbKZU0Kf+iqY9bSOUbvFMoRKHemQOptS1FQAUUJQlADEqWldKSgBr0ynu9MoAe9Mp9GygBlFP2U6gBqJTNlWKbvFBYxKdSv0pKAG0PT9gpiUAFFFGysgHv0p1MqagoZQlPpiVBYU+mbKelBAypabsp1ABT99CJ/n/dooLHp5P2anulM2U6pAKmqLYKclAAiVLTdlS7KgASpk6VDClTJ0qCywnStrQP+PiseHpW3ov8Ax81y4j+GddD+Ij9S/gJD9m+EPh//AFv/AB4/89f73+zXpvk/6T/qZf8AWp/y1/2a4H4Pw/8AFs/D/wDqv+QYn/LJv4q7iFP9I/5Zf63/AJ5N/dr5TB60fv8A8z0cT/Ff9dRqJN9mh/1v+qm/u/3qlR/9J/5a/wCttv7v8NV3SH+zv+WX/Hr/AOzVYR4ftH/LL/j6T/lr/s16HRy9f0ZhS+L+u5Enk/Z/9da/6qb/AF1i3+1Q6Q23/LbT/wDWw/8ALq37v5atPDe/Zv8AmK/6qb/lqv8AeqbZe/vv+Q1/yx/55f3a7Kvxv5/ocUd/67men2L/AJ7af/y2/wCWUtH+hfZ/9dpX8H/LKWtB/tv+p/4nX/Lb/llFTP8ATf8AqK/6pP8Al1iqZf195MP8ion2L/qFf61/+Wsv92m/ufs3/MKn/wBF/wCesv8AerQd5vtP+u1X/Wv/AMuKun3ah+0zfZv9ddf6r/oGL/eojv8A13G/6+4an2L7T/zD/wDj6SL/AI/mqFPJ+z+d5Nr/AMes3/L989W0m/0j/XS/8fSf67TP9n/dpm//AFM3nf8ALKb/AJg//wBjSW6+X6kP4f67D5of+ePlf8sf9Tqf+7Uv2b/SfJ/56yv/AMxOoHvIf+e0X/LH/mGN/st/dp2+H7R+5m0//WzRf8gyWp7ei/8ASSpR3+f6Evk/6P8A6mX/AI9U/wCYmv8Aep/2aa2/1MOof63/AJ/l/u1nvc2X2b/mFf6pP+XWX+9Uv2my+0fvv7F/1qf8spf7tV9n7/yRMpa/13Pmr9uTzv8AhFfD/nfa/wDWzf66VXT/AMdr4C1hJq++P223hufCnh/yfsv+tm/49N3/ALNXwPrH/HxXty/hw/rqeXgfjqf4jn5kqu9WHSqjvSPSIt9RbxUr1DQWRbP+m9FCPTXeqIB+lV9gqxvFQ7KkCJ3oSnU2qAY9N2CnUygBuyinU2gApj0+on6UAJTafsFMqwCiijfUFjKKKKACiimVZAUUUrpQAlNp1RVAD6fsFMoqwCiiigAooplAA9FD0ygB9FFD0ANfpTKdRQWNeih6KCAplFFAD6ZRRQWMooooIH0yl3ikqCxtFOooAKfTKXeKk1JYX/0ivaPhXbf6Npk03+p+1P8A8vWz+GvF0r2T4XywjRrL/U/8fU3+ttmk/grKoelhdpRPRNEtv9Hn/wBd/wAgz/ljff8ATWvVbCG9trmb9zqH/IYs/wDU3y/88P8A0KvMNB+xf2d/zD/3tj/y2tW/d/va7+H7F9o/12i/8hO28vzopf8Angv/AMVWU4x9r/hT/I9b3tfu/EN979m/c/2r532G/lk/exf3lqx9jvf+or5Pm2f/ADyrPezsvs80MP8AZX/Hrf8A/LVqsbIf3/8AyCv3X2D/AFN83+zVfYUvX8kdVPWXL5X/ABLCQ3v2j/mIeT9qvP8Al1X/AGqm86a5t/8AXXf/AB6w/wDLiv8AeosLCH+0f9Taz/6Vef8AMTb/AGquw6PD9m/1MX/Hjbf6nWP9qlLr/XVCjLbl/rUleb/iY+d50v8Ax/P/AMwz/plVX/mHQ/6r91pj/wDMM/6a10E2m/6TD+5u/O/tN/8AmML/AM8qqJDN/Y0P7nUP+QY//L8v/PWtPZ8/9eY6fNp8hn7kXH+u0/8A4/rP/lxb/nk1Ptksrm3hhmm0r/j11L/l1lT+7/4996thLO8/tGH9zrX/ACE7b/lrE/8AyyarGlWGp3NtD/yGvJ+y6l/yyif/AHv/AGWuGn7016l83Lp5X/8AJf8Agme8OmfZv+YL/wAeum/89U+TzV+9Wlssv7Rmm8nSv+Qnc/ufNlT+Fq0/J1O2t/339ted9l03/lxif+Jf/Zt1av77+2fO/wCJr53265/5hi/3a676Jfy6/hc15Yp+l/zR57c20P8AZ0P/ACD/APkGQ/8AL83/AD1rQdIftH+ptPO/tN/339pt/wA8q0r9Jv7O/wBddT/6DD/zB/8Aaqq//Hx/rv8AmJv/AK7R/wDplXRDkVGU5fEbwV4Rj5sz4bb/AIl0/wC5i/daY/8AzE/+mtXYbb/iY/6mXyft0P8AzE1/55VleTDc203760/5Bn/QMb/nrWrbW1l/aMP77Sv+P6H/AF1jKn8NYSjy/wBeRg5b/P8AQihs5v7Om/c6h/x43P8Ay/LWq+lXv9ozfudV877TYf8AL1F/dVqpWFtpn9ned/xJf+PG5/10Uv8AtVsPDpn2i9/5AE/+lWH/AC1lTy/3S/8AstZvZ/P8kOUuS/8AXVFizh1P7TDND/bXnebqX/PLZ95apTfbP7Gm/wCQr/x42f8Ayyi/561UhhsvtMP/ACCv3X9pf8v0qfxLR5MP9nXv/IP8n7LYf8xNv+etbPd/P9DPpH+vtF1POudRh/5Cv/ITf/lxX93+6asdIf8AiTed513/AMgx/wDmGL/z1rTs7b/iY/vobX/kJzf6nWP+mVMhs/8AiS/6n99Lpn/QY/6a0ub3lHz/AMif+XdT5fmEPnf2z/y1/wCQnD/rtM/6ZU/Z/wAS7/XRf8et5/rtH/6atWx/Zs39szTeTd+f/aaf6nWF/wCeS1X/ANNudOh/c6r5P2G58z/Tl/56/wD2VE94f4S5z9yX+Ez7yGH/AFPnWn72Ww/ff2Y339v/AI7WPssvs376bT4IfK1j999lb+7/ABf+hV1tz9t+0f8AMa/4/rCLyftUT/8ALL/0LbXOb9T+zfvv7a/48dSl/wCWWz7rf/Y1VD/dqXr+pzUpc8Iy/rY0LN7L7NN/yCoP9F03/llKn/Lf/wCyrq9HudM/tr/mFf8AITvP+Wsv8KtXP2D3v2ib/kNf8w3y/wB1E/3WVv8Avquw01L3+0YZv+Jr/wAf2pf8uMVZf3fT9Tq933f6+yTQ/Yv7O/5hX/IMh/5epU+9K1dVDZw/2j+5/s/zv7T/AOf5k/5ZViQzTf2d/wAxD/jws/8AmDr/AHq6O2vJvtH+u/5ib/8AMH/6ZVK+z8vyMZfC/n+Rds0h/saGbybX/jxf/mJ/9Na1rZP+JjN/1/Wf/MT/ANlq5pL/AP4l3+ui/wCPH/oD/wDTWtqG8h/tH/XWv/ITh/5hjf3WonH3f67HDUjLX5/oPX/j2h/1vk/Zr/zPJ1Nf4lar9+k32a9/c3f72Kw/5fl/ux/+PVi+dZfZ4ZvO0r/jxuf+XGVPvM1WJnsv33n/ANlf63TYv+PWX95+4Xb/AMB/+JrZ/wAOfpf/AMlM5KXNGXmaGpyTDUPO/wBP/wCP7Upf+Plf4fLVv/QqyrlJv7G/5jX/ACDLP/Uyxf8APdttPuprTEE3/El/1usS/wDLX+7HurOvEs7m2m/5Av8Ax42EX+tl/wCe6t/3z81Y1dcLU8n/AO3G1P3OX1/VI04FvDqHH9q/8hN/M/1X8MDL/wB81z6Je/2d/wAxr/kGfu/9Fi/iar9u9kdXgh8nRf8AkJ3P+quW/hRl/wC+q56b7F9m/cQ6V539mW3/ADE2/iaspe/Wn/hX5m85e/8AP9Tdh87+2v8AmK/8hNP+XGL+6tY80P8AxLv9dqH/ACDH/wCYYv8Az3qw8Nl/aPnf6J539pv/AMxhk/5ZVnzQ/ZvDs37iL/kGJ/zGP+m9dL913/r4hxjt8jSheb+0fJ8+X97qdt/zDF/55NWUj/8AEm/13+t0zVZf+QZ/erYsE/4qL/U/8xhP+Yx/dirJhtpv7Fh/cy/8gK8/1OsL/EzVhKPK15P/ANu/4JS6x9CaZP8ASZv31r/zCov+QY3+y1W0SG21H99Np/72+1KX99Yt/D/+1Trn7bbazN+41X97fabF+51NX/5YK1XoYb25+xTQw6r53/E1l/4+ov7y1MP6++xClzOPp/7aYNzZ2X9jQ/vtK/5Bln/y4t/z1aprywsrnUf9dpX/ACE3l/1Uv8MG2tt7a9+zf8xqCHyrCL/ll/z1pIUm/wCW39tf8fVzL++ii/ustaU5S5Yf10aI93X+uhxSWFn/AGLD/wAgr/kGP/z1/inX5qtzWEFtrP8AzCvJ/tP95+9lT7sVbqWc39neT/xNf+PG2ij/ANFX+JqsXNnN/aPnf8TD97qdz/y4r/zyqaMeSPLH+rocZLm+/wDRnBfYIbbRYf8AkH+d/Y7/APL038U7LXVfZof7Zh/c2v8AyHbP/l+b+G1b/wCJprwzW2nf667/AOQZDF/yDF/5+v4q1fJ/4nP+u/5jH7v/AIk/92BlqZRu+Xuv/bTWctH8/wA0zE/c/wBi/bP9E87+x9Slj/05v4m/+x+7W3eWH2m5mh8n/l+sP9Tqf/TLdWZpr/8AFOw+dNF/yAn/AOYZ/wA9J2X/ANmrdsfJ/tn/AF1r/wAhi2/5hjfwwU5r3b/1sianxOP9fEVdHtv9Gh/1v+qv/wDl+/2q2IbCe2/5Y3X+qs/+X5f71ZthDZW1tD++0/8A48bz/lxb+Jq15obP7R/rtPg/e2EX/Hq3+dtOfupx9fzTODm5bS/rexpww/8AExhm/wBK877VeS/8fS/3fmqpqXnf2dN+51D/AJBkP/L0v/PVdtW5nsrbyZvO0r/W3kv+qbf91v8Ax6qlyllc6NND/wASr/jxtv733Nyt/wB81F9eb+tJI5ub3kv5bfnYtzfbbnWrL/kIfutY/efvV/hX/wCyrnIUmufDvk/8TXyf7HufL+7/AMtGZa07N4f7R/1Olf8AIYuf+Wsv8K/+hVhab5Ntp3k/8Sr91oX/AD9Ns+adv8tQo2S8mv8A0r/gmtOSl/29b8jVRJrnUb2H/iYfurqwij/dL/DArN/7NVSF5v8AqIf8xWX/AI9V/vf+g/NUr20Nt4i/1Nr+91i2/wCX5v8AlnZ/+g/LVKbybbToZv3X/IMv5f8Aj/8A7zL/APE0Uo/196NubmUf6+yTTQzW3nf8fX/LhF/x4r/eqpqqf6TD++u/+Pq8l/48f9nbWndW3/PH/n6s4v8AkJ/7KtVRIf8ARv8AUy/8v8v/AB/VO9vl+TRr9l/P9DlNY/5Av/bjZxf8eP8AeavAP2h9S/4/fJm/5fpv+XHZ92KvpW5tpv8AU+Tdf8uEX/H8tfOnxy0e91L7Z5MN35P2q8/5eV/hr0aGi/rrEmtLVfP9D5KvLn/R/wDt2T/x6mQ/8fH/ACy/4+n/AOWX91a0L+w+zXM37mWD91bRf62se5f7Ncf8tfJ825l/8drMmUiK5eD7P537r/j1f/0bXP6k/wBpuP8AvitC8f8A0b/t1T/0KqV+n+kzed/z1rWJzVDnJuv/AH3VKbpV256VUm6VseVIiSiZKfsFMdKDIZU1slVqt2dbRMJfCWN/+j/9sqelEn/xFG+uo4RiUypqH8mgBj1ElPfpQnSggNgo2ChHqVHoAZUTvUr0bKgCvT0T/SKe/SmIlAA6UU6l2CgBlOprvRv/APZKsXMOpdgoRKld/wDRqDQi2CmU9EpKgBX6UIlOSokSsiyXZTdgo3ikoAVOlO30ypkoAi3irGwVWqZHoAeiUyhHp+8UFA6UlLsFJQA+jZQlGyoAEp9CUUFj9gp1G+hEqQH7P/IVPTpTEqWoAfClSpUVW9gqCxyJXQaB/wAfFYUPSul8Kp/xMYf+uqRVw4r+Ezuw3v1Yn6wfDqGa28CaN/x9f8eNt/drqLbzv+mv+tf+7/drE8HpDbeHbKH/AEX91Fbf3q2H/wC2Xk/vv+WuyvmcDH/Z4eh24j+JKXqEyT/Z/wDlr/qk/wCWX95qm/5eP+Wv/H0//LL+6tVESH/pl/yx/wCXqrH/AE2h/wCetz/y1/ur/wDY16f9fgcXOUtmmfZv+YL/AKqb/U3TVL5Nl9pm/wCQL/yx/wCX5v7q1ae5m+z+T52of6qb/mDr/wCPfL/ndTZbmb/lvNd/8sf+YE3/AMTXRV+N/P8AQiP2f66siSGy/wCeOlfupZov3OptQkMNtbfuYbT/AFSf8xhv738Py1Y+2f8AT75H72b/AJgUv/xNV/tMP2f/AF1r/qk/12hS1k+n9dSeWX5F2GGH/njF/rf+WOu/7NDwzfZv9TL/AMe3/QY/2qqJf2Vtcf8AH7pX/H0//MHl+/tpqTWX2eb99oH+q/6Bkv8Ae/3qI/F/XcPe5f67GqiTfaP9TqH/AB9Q/wDMT/2aZbW2p/uf3Otf6qb/AJfl/wDiqpb9Muf+W3hr/Ww/8usqf+zVFCmjXP8A0LU8Mvnf3v4qUfi+79SHv/XY1ZrPU/8AnjrX+qh/5eov9n5vvf3lqw6Xv2j/AJj/APx9P/y1i/8Aiqwtmmf9S1/qof8Al6ZP7v8A31VhIdM+0f6nQP8Aj6f/AJibU4y/L/20Jfa+f6F3Ze3Pk/8AIf8A+PX/AJ5Qf3v4alf7b9oh/wCQ1/rf+fWD+7WUkNl/qf8AiS/8e3/LHXWT+Jqt7IftP76HT/8AWp/zHW+5t/3a1lsvn+SJ923u/wBanzV+3C83/CCeH/O+1/62b/j8tVT+L+8q1+fOsdq/Qj9uGH/ihNG/5YfvZvL8nU/tXmJu/u/w1+fWq/8AHx/rq9Vfw4f11PLwXx1PX/Iwpnqi9W5ulV3SqPSK7vUTvVh+lQvQBFTHp++mPVAV3plTUx3oAbvFQ093plSAb6ZU1RbBVAJTaKNlABTHoplBYU16enSkoIG0UUUFhTKKKAB6ZT6N9BA1OlD9KdTX6VYDKKKKgAoooqwCmUb6KAH0UUUFjKZT6KCAoplFABS7xSU2gB1NopiPQOQ96ZQ9FAgooplABRT6KCxlLvFJRUANop+8UbBQaiUU+mUDJkr2b4SedcW9lDDDdGb7U/8AqZV/u14yler/AAmmh+06ZDN/Z/8ArZv+PyVk/gb71Y1T0MNvI900q2vf7G/cw61/x4/vP9Vs/wBb/vV2ttbXttczfvta8n+04fM/0WJ/+WC7q8/02HTP7Om/c6B/x4v/AMxNkeT5v4f7zfLXd2aWVzqMM3k6V/yE7bzP+Kib/nl/u1z1uv8AXY92j76/r+YsWdze22nf67Vf3VtqXl+do6v/ALXzVdd5vtH777V/y4f67R//AIlar6VZ/wDEm/48/wDlxv8A/U+It/8A31/u1qpban9pm/0LUPO/0D/U+Ilf+7W/No5ev5pHVCXuz9F+YW3k/aPO+2+f/pV5/wAwJv7v+7UX+hfZ/J87T/8Ajxtv302jy/3q0La21O21H/jy8Qed9qvP9TqcT/8As1WrO21P7N/qfFX/AB423/L1A/8AF/vUbqK7v9SIxjzKPkihcvZf2jDD52i/8hN/332Gf/nlVFEsrnRf+YB/yDH/AOWUqf8ALWuzew1P9z+58VQQxanN/wAsoH/5Zf8AfNEKan/Y3/My/wDIMf8A5hkH/Pf/AHaKErWfmYOfu2j2X+ZiW1npn9s/8y1/yE7b/l6lT/llWhpqWX7mb/iQf8euq/uYdTZP++f/AB6ujhub3+0f+P3WoJv7Ttv9doUT/wDLJl+X5fmrPs7yb9z502oed9l1L/XeHv8Avn5lWsYU9v63OrljHTyf/pKCa2sv9N/c6f8A6qw/1Out/eX+9/wL/drV+zf8TGH9zF53265/1PiH/ZaqjzQ/voftsX+qsP8AXeGWT+7/ALP/AKFVh7mytriGHztF/wCP+5l/feHZ/wC7/FT6fL/20Hza/wBdilDZzf2d+5huv3WmQ/uYdd/6atT30q9/tH/jy1X/AI/n/wCYxF/zyqF5tMubeb994a/48bb/AJg86f8ALVt22rMMOjXOo/8AMq/8fz/8us//ADyrOt8CX9bIdL+KvVmd/Yl7/Yv/AB5a1/yB/wDn+if/AJa1s2Gj6nbazD+58S+d9uT/AJ4P/D/vVibNG/s6b/kVf+QZ/wAsbqVP+Wq1pQpo39tQQw/8I1/x/wD+uh1iVP4f92uurrN/10JUueUvmW4U1P8Asb/mP+d/Zk3mf6DA/wDE3/Aqfc3M39ozQ+drX/H/AGcX77R4n/5Zbv8Avr5ayUhsvs/+p0X/AJBj+Z5PiKX+83+dtTXiQ/2j+5srX/kJ23+p8TN+7/cN8y/3v96snt8v/bSanNr/AF1RX+2TfZv9dqEH7rVZf+QOv97dVL7TN9mm87zf9VYf8wL/AKa/7NS2dhN/Z0M32K6n/wBF1KXzofEX+0v+dv8AwKrSfbf30P2LVfO/0CKPydYX+9/47Q/6+5A/6/8AAiKF/tOo+d50X/H9c/67Qm/hVqz0+xW2nf67T/3ujw/67R5U/irYhh1O21HzvsXiD91dXn+p1OJ/7y/xNVKaHU/s/wDqfEv/ACDLbzP9Kgf/AJa/71Of8WHq/wBAj8L/AK6l2a50z+0f9doH/IT/AOfGX/nktVEfTP7O8nzvD/7rTJv+WUv/AD3rQmub3+0f+Zl/5Cb+X5MUD+X+6X+9/wDs1Vd9TttF/wCZl8n+zHi/48YH/wCW9aqWtL0Oafvxn/hRjzPZf2jD5P8AwjXk/wBsW3meTLKn/LJvvf5+9WVD9i/s799/ZXk/2Zf/AOpvm3x/8B/vV1CTXttrMP77Wv8AkJw/8weL7/lbf+BfLWD9vm/4R399NqH73R7nzP8AiRK/zs3zLu204x5KCh5/+3F4WP7qHy/I27azsv7Zmhh/sr/j60399DrDfwxJu/4DXW6bbf6RBD5Np/rdSl/5Dv8Atf8AjtY9s/8AxMZv9Nl8n7dpv76bw63/ADw+7t210EM0P7n/AE20/wCYl++/4R2X+8v93/0KsVH3l8vzaOnqvl+R0cNt/wAS79zD/wAuth/zHf8AarYtoZvtHneTd+T9uuf9TrC/88qx4ZtM+zT/AL7Sv9VYf67Qp/71aFtNpltcQ/vvD/8Ax9XP/MMlT+Fv/HqFtD5GEtpf10LttDef2d/qdV/48Yf+Ymr/AMX/AKFW7Cl7/bP7mHWv+Qn/AM/S/wAK1yXk6Zbad/r/AA1/x423/LKVP4q09mmf21D503hr/kJzf66Vk/5ZLTez+X5M5uaP5/kaqJqf9nQ/8hr/AJA//PWJ/wDlq33vmrQ33guf+Y1/yE7CP/Vxf8+zf5auc8nTP7F87/iQfutH/d/6dL/z3rTsooW1Y7f7H8k63Z+V5OrN8+2Bv8/L96sZVP3U/wDD/wC2hD4X6lxjPbabB++1r/j21WX99bRf3Y/vf8CX/wAeqtePe/Zpv+Qr/qrD/mGRf89UaqOmpZf2bB+5sPJ/s3Uf+Y4x+Ta3y/d/z81W9Tt8+d+5i/5cP+Y62/7qN/drWpHnoVof13OZz5U/V/8ApVijLqV7a6wP31/5P26/l/5A6/w/7VYXnTf2d/rrr97a2f8AzAv7zN/nbV68tpra487yZf8AW6l/zMP+1/drP8mb7P5Pk6h+6isIv+Q6v3938NYxh7/N5fojpjL94/66kqXn2n/lt/y9Xn+u0f8A6Zf7tVIZvtOnf8sv+QZbf8wdv+ev92rFs83+u8nUP9bf/wCp1hf4V/3qEtr37PN50Oq/8eNn5f8AxM4vv7v96qns/wCux2RjyP8AruWIZof+Ei/5df8AkJzf8weX/nlWLvsv7G/ff2V/yAv+W2mSp966Zd1dR5N7/bP+p1r/AI/rz/l+gf8A5ZL/ALVZl+mp22i/6nX5/K0e2/5awP8AP9q/2v4v4lpS+J/19pHP0h6r82PuU0y58Rf8wD/kMWcX/HrL/Da/5Vah/wCJZc+HYZof7F/49b+X/lqn3m/9CroUm1P/AISKHzpvEHk/2n/zyg/hg2t/wGqkN/Nc6LD5P9tf8gyaWPzrGJ/9Y3+z/n5qzjpCPl/8kOPLd/L8miuiaZ9omh/4kv7qWzi/4/mT+Hd/eotray+0QzQ/2V/y/wAv7nU2/vNWxN9t/tGb9/qH/H9bf67R1/55f7tVHuZra3877bL/AMeN5L++0L/a/wB3/wDaqo/E4+n5kQj7q/roVJoYbb/lha/6qwi/5DDf3qvXkP8Azxhi/wBbfy+d/bH/AEyoubmH/ntF/wAfVhF/yApaY72X9nfvptK/1V/L/wAgeX+Lcv8AlqcOX3Pl/kZyl8X9dBiWE39i+TDBL/x42cX/ACGFf70qtt/3v9qtCFJv7R87ybv/AJCd/L+51Nf+Wa/+O/7tUlfTAPJ/4ksP7qwi/e6ZKn3v/Zf9mizm0y5uPO/4kH+t1WWP/QZU/h/9C+Win734f+kkVJ8tvO/5IZYWd5bad5Pk6r+60e2i/wCP5f4p22/N/tKtbqQanb+Iof8AkK/8hj/ltcxP8kcDfdrmrxNMtvO/5Fr/AI8dNi/cxSp96fd/3x81bFzbaZ/bX+p0D/kJ3n/LVt8m2L/0Kq5b/wDb3/yJjUr/ABz7f8BkyWep22ned5Otf8gx/wDlrF99mroryG9+0f8AMa/4/rb/AJZRfwrXLw2dl/wjsP8AyBf+QOnmeTfS/wATVsWyQ/2jN+50X/j+T/mJt/DEtZy3v6/kjCWrcfn+JYheb+xv+Y1/qrz/AJdYv4m21FC97/psPnar/qrOL/jxif8Ah/8AQqqWCQ21tDDNBpX/AB63P+p1hv8Anr/47Vh7aH+0Zv8AQrT/AI+rP/mO/wCzU1Npx/royKek+b+tyL7ZN/aMP/IQ/e31/L/x4r9zav8A7Nt+auf1W5vba3mmh+1f8gyzi/5Bi/xXn93+9tb7v8VbupP9m8maGH/llqV1/wAhj/Z/z8tZ+pWk1zps/kWd3/x7WEX7nXP+m6N/31/tUnKMbv8Ar4kzooxl7kezX5tFiZ5rnWof30v/ACGH/wCYZ/zzgb/4r71YrzQ3PgzzpvK/5A7y+TNpjI/zS11Vkk1zc+dDZah/yGL/AP5ia/8ALNdrf8B3bvlrCtvttzo0P7nWv+QPbf8AL8r/AOsl/wDQqdP3FHyf/t3/AATWL5pten5WIkuYLnUZv31p/wAhOH/lxb+GCsyG8svs/wDrtP8A+PG8l/49WT7zVtw217/bX/Ma/wCQw/8Ay1i/hirJuXvba3/5j/nf2Z/zyif70v8As1MfequPa35tGylaMfd3/wAjK1J7O21Gb99ov/H9Zxfvom/hWvEvFVhDrfnfvtK8n7Lfy+dNu/56tXuHirzv7R/12tfvdT/58V/hiWvN7lLz+xpv32of8geb/XaYv8U/96vVhpy83xK1/NJ2/JmkoxlCE/kz5K8eaJDpuo+T/wAS/wD1tn/qd33Ntef3nk/9Mv8Al5r6g+P2gzW2tfbP+JhPNFdWcUnnWOxPli/8er5f1VP9dN/y2ltZv+WX+1Tr0/Z/gcNKXtIKRk3Kf9cv9VDVLVf+Pif/AFX+tetib/ltD+9/1tt/yy/2az9S/wCW3/XWaX/Vf+zVhEdX4TjJulV5ulXpnqi9dJ48hqdKJulSwv8AZqimerMiHZV6wT/0VVGr0Kf+iquJy1CWT/4inR//ABdPf/j5/wBR/wAtUo8z/rlW5yESJT0SlRP/AGSkR6sgSopkqbeKHegBiUxKEp6Q/wCuoMgpj1MiUbBVcoFdOlJU1MSo5QGu9CdKclD1oajZulCJUrvTHoAbvFORKKmh6/8AfFQBWpdgqV6ZWfKAyl3inUbKOUA2Uyn7KZRyi5hU6VKlQ09Epl8w+ihKfsFZDEpdgpKKCwp6PTdn2anJQA9KKEp1BQqdKSlR6lqAGU9KY709EqSwh6VKj0yn1AD6sb6ihmq0lQBNb9K63wMn/E5sof8Ap6T/ANCrkkeu4+GMP2nxVo0P/PW6h/5a7P4q87Hy5MPOR6WB/wB4ifrLoPnf2dZf8fX/ACx/5dV/u1d3zfZ/+Wv+qf8A5df9qq+m23+jww+T/wAtf+f7/ZqWH/j2/wC2X/P1/eavn8F/u8PRf5HRUlzTkPf/AI+P+2sMX/Hr/vVDv/8ARVzL/wAev/Afvf3qvIk32n/lr/x9J/y9L/CtUnSb7N/y9/8AHrN/y1X+83/xVepR99/d+Vjkn8Mv66Evk3v/AD5XX+qm/wCY7/8AZU/yb3/ny1X/AJY/8xjf/wCzVnzfYvs3/MF/5ef+XFqP+JZ/1AP+WP8Ay6slaVfjfz/NGf8AL8vzZrpZ3v8Azx1r/Wv/AMxOL/4qm/8AEz+zf6nX/wDVJ/y/Qf3v96s/ZZf9QD/Wv/e/9CpmzTP+oB/qk/5emSsf6/Ea/wAjef8AtP8A54+Jf9b/AM9YH/h/3qr+de/Z/O87xL/qn/5ZQP8AxVn7NM+0/wDMF/1v/P8ASp/DQkMP2b/U6V/qv+WOsS/3v92tFtH5fmZdf67G152p/aP9dr/7qVPL/wBBg/u/7tRJc3v/AD31r/VTf8wyL/4mqnkw/wDPla/62H/U67L/AHafDD/o3+p/c+Vc/wDMdb958v8AvViunyLl/N6/kiX7Ze/voftuq/uok/5g67P/AB1af/aU32n/AI/buf8A0p/9doX/ANjVdLab99+5u/8AVJ/qdY3/APs3+1V1Lab7R/qdQ/4+n/1Opr/8VR8H3f8AtpPva/P80Upr/wC06d++vYp/9F/5beHWoeaH7T/x+6f/AK1P+Zdb+7/FViH7b9m/1Otf6r/oJxf/ABVSu979o/5mD91Kn/L1B+8q5dPn+SI+1/Xc+Xf225of+ED0aH/iVf62b/U2LWr/AHv9pq+AtYSv0N/bh87/AIQTTPO/tX/Wv/x9+V/e/wBmvzv1hP8ASK9r7EP66nm4D4q3+L9EYT9KqPVt+lVHqj0ivM9Men76ZvoAi2VFN0qV6Y9UBElMd6e9MoAiemVM/SmPQAx6ip1FABTXoooAZTd4qWoaAF3imU6m1YBRTKN9QWFFFDvQAUUO9N3igBz01+lCdKH6VZAyjfRT0SoLGbKZT6EqyBlPoooAZT6KKCw30yiioANlFFD0AMpd4plOqyBtG+h6EoAKZT3plABRRQ9BYUUU3eKAEpU6UlPqDSIynpTKKBhRT6KBj0r1L4R3k1vrWmQ/vf8AWzf6m187/lk3/fVeWpXefDG8+zeI9M/1v+tf9z5uz+Fv++axq/CehhJck2fSmm3k39nTedqcsEP2H93/AMSf/a/3a6uwmh/tGH99a+d/acPlwzaE3/PL+KuR8N/6TovneTqv/IMm8vydT+T/ANCru9Hs73+0fO8nWvOivrb999ui/ur/ALVZy/z/AEPfoy93+v5ipZzWVzp0PnTaL532W/8A+YFLv+9/vbfl2/8AAat/8Sz7Te/8i1+9+x+X/wASyVP7u6tWw/tP+zv+Zg87yr//AJawP/E1PebU/wB9++1//VWfmf6LA7/7P8Nayjv8/wD0pCp9Pl+Zn2dtpn2n/mVf9bef8spU/wDZq0If7GudO/c/8IrB/oNt/wAv0qfxf+hVp21ze3Pk+dea1/x9Xn/MMi/u/wC7TkuZv7Om/wBN1D/jxtv9do6/3v8AdrKMdf67h/h62Hw22mfaP+PLQP8Aj/fy/J12X/nl/u/LVuGGH+zv9Tp/k/2Y/wC5h8RN/wA9f8/K1Qpef6T++vf30t8/+u0Jv+eVGlPZW2ned9ttf+QY/medoTf89acY7Q9PzBy93+uxvQ232bUfJhspZ5vt1t/qfEzf88mos7a8+zfuYda877Lf/wDMw/71Q3P2K51r/mC/8fMP+u0eX+7VK2ttM/c/8gD/AFV//wAuMqP826rUeS3y/JmsZc/xdv8A206O5s9ZtvO8mHX/APVWH/Mdid4/u/7VWnfU/tH/ADNXk/brn/U3Vq/l/K33VZvvbqwrmz0y5t/9T4V/1Vn/AM9U/wD2asW1hpn2iGbyPDU83265/wBTdSp/C3+f+A1Hb0/9tEvhfz/QuzJqf9nfvv8AhKv+PG28vzvsr/8ALX+Ktu2v9T/tH/XeJfO+3Tf66xtX/wCWH+7XJQ2dl9n/AHMOlf8AHjbfvodYl/56/NW7bW0P9o+T9itfO+3Tf6nXZU/5ZUpR5k/66IuErN/MqPc3tzov/H7rX/Hin/MCgf8A5arVh5rz+2f+P3UP+P5/303h1f7v+zVKaz/4l37mH/mGJ/qfETf89VrQRP8Aic/6nUP+Qm8X7nXf9lf9quifvRnU/rY5nL2C+8wXvP8AiXTfvooP+JYn+u8Mtsk3St/d/wDQqivL+D+0f302n+d/adt/zLsv/PCRf73/AI7Vh5pv7O/5jX/IMT/U6mv/AD3b/a/8dohfU/7R/wCY/wD8hhP+XqL/AJ4N93c22uaO0fT/ANtNpy937/0OatrzTP7F/wCYBP8A6Dfy/vtHlT5/l2/8C/2qr3L6ZbXM3/ItT/vbD/lxlT+7uqwl5e/2NDN/xP8A/kGXn/PB0/h/8dp1zrF5bXN7++1//j6sP9dawP8Awq392j3tf66IuX2v66lJ7zTLn/lj4a/4+rz99+9T/d/iqrePpn9nf6nw1+6sbP8A5fpf73/oVS/29e/ufOvdV/5f5f8Ajxi/vVz+pa3Nc/8ALa687yrOL/kGL/eolLnqx+f6B0j/AF1N2G80z+0f9Tovk/bpv+YxL/zy/wDHasfbLL+xf+PLT/8AjxT/AFPiKX+KdawrO/m/tGHzpv33m3Pmf8Sf/plVuz1X/iXTfvrX/jxtov32jt/FLWi910SatOWn+FfqdQln/wATnyYYYvO/tj/lj4il/dusX+1/6FVS202b+xoZoYbr/kXnl86HxE38Urfws1OsL+y/tr99/ZXk/wBsTf67R2/hX5qX/Qv7G/5gvkxaEn/MMb77Tsv+WrSp7spR/r4kPD80KNLn8jsLa2n/ALRm/c61/wAhiwi/c66v7x/sv/jzfd+at3TYdT+zed5PiD/j11Ly/wDiZxP/ABL/AHm+7XP2dno39ozTf8U1/wAhiz/5dZU/5df/AEH5Wq7ZzaZ/Z0P+heGv+PG8/c/vU/iWuaEtv6+0OO7+R6BpX9p/v/8AkZfO82z/AOWsD/8AfNaaf2n/AK7/AIqX/W3kv/LD7lcvYW2mfaJofJ0D/j6s/wDl+b/ZrVs0sv3P7nSv9Vef8xOX+9VL4lH0/NmEvs/10NjztT+zf67xL/qrP/XWsD/+y/erQS51O5uP9frUH+nXn/MMif7q/wC7VKHTbL7P+5srX/VWf/MYlq7Z2f8A0x/5a3//ADGG/wCeX3qUfsfI45SfK/66ELve/wBjfvr27/5BkP8ArtDV/wDl5X+7/wCg1bRpjr9l515L/wAh+28v/iSf3Yn/AP2d38NRfZpv7Om/c3f/AB4W3/MY/wCm6/L/APZVbjh3eJoPJh1TJ1z/AKCa/wDLNNv97+7/AA1yz2mv7ptGX7t/10ObiuILfw7B/psU/wDxI7z/AFuhvs+bd821flVq0LrUrL7RP++sP+Pqwi58PS7P9Qrf+g/981m+Xe/8I7Zf8hr/AJAb/vob5f8Anu27+L+7WnNcz/2j/wAxr/j/ALaKP/Sov+fX5v8A7KvVXvc6/mj+lzilH9zN+f8A7cc/qUVlc2003/Eq8nytS/5g7f8APVa5K8msvtM3/IF/1thF/wAgdv8A0Gu6S5vfs00P/E//AOPW/wD+WsX/AD1rK1i21P8AtH/mYPO+1Wf/ADw/u1zwj+7/AK7I9Cly+2f+E4KHWLK2/wCgL/y/y/8AHjKn+z/e+9V2a50b7R/zLX+q02L/AI9ZXrK1J722/wCW2tf8et5/yyifzP3taCX97/yxvdf8n7VYRSf6LF/d/wB2olu/n+SPSUfd/rubv2nTP+e3hqD/AErUv33lSp/Cv+zUvnaZ/Y03/Itf8gyzi/4+pU/5b7v++az7PVb37N++vda/1Wqy/wDHir/wr/47VubUr25tpvOvdQ/1WmxfvtMX+8v/AMU1c8paTl/XRmPLLn/r+Y27D7H/AG1N5MOi/wDITvJf3Opy/fVdv/fX3v8AvqnQww21v/qbX91o8P76HXZf4p2+X5qpabrE39tQTfbZZ/8AiZ6rL++0z+78tWPtkP8AZ3769tP+QZZ/67R2/ilrV/Hy/wBfEjmceW0vT82jpbmzm/tr/Uy/8hP/AKDrfwwf71VZrO9/sbzoYdQ87+zH/wBTrH95v9pqtTJZXNx/rtK/5Cb/AOu0xv4YmrFh+xXOjf8AMv8A/IM/59ZU+9LT21/r4jki+SLXp/kdKlne/aZv3OvweVfW3/L9F/CtUtl79n/1PiD/AI8Zv+XqL+KX/O2mWcNl/aM37nQP+Qn/ALSfdi+9WfDYWX2b/mAT/wDEsf8A5em/57/eq1Gy9Lf+lCVSLt52/JnQW1te/wBs/wDMf/4/rD/nh/zy/wA7qhkGp2377/ifwQ/YdSl/1UH3G2/+O/LQ1hZ/2z/qdKn/AOJxbf8AL9Kn3Yv/ALGleGH+zv8Ajy0//kGX8v8AyE2/i3fd/wA/LuqKT1+782jn+N/4f/kS/fpqQtv9drX/ADDY/wDjxi/i2/7P3v8AZq3DLeXFv532zVf+PnUpf+PGL+H/AHf/AEKq720Nz5/k2cX+t02L/kMN/wA8l/z/ALVRWf8Ax7+T9i8jzZdSl/c6m3+f+A1MPfS+X5M558zi4/zX/JFi2mvf7O+x/bdQg/0G2/12jr/e/wB35qsfbJv7a8nzpf3t8/8ArtH/ALsX96ok862/5Yy/8etnFH/xOP8AaarT2c1tqMP/ACEP+Pq5l/4/v7q/+g1nbmfL/Xwiblv6/oY97d/Zreb99++/sz/oDt/FKv8ADt//AGqt3Lw/2jD++tP+QnD5n/Enb+FW+9Ut5YTXOjTTf8TD97Yw/wDL+r/xLVuH7b/aP/MV/wCQm/8Ay9L/AAr/AOg0pe9/X90hy5E4+v5pnOX9zDc6N++m0/8A48b+X/kDy7/m3fd/ut92q81zZ3P22z/4kv8Ay4RfvtHl/iVdv/Ad1adg97/wjsEM/wDbX/IHeX/ll/FL93/4mmSPqVt4hnzNrWLrU7CL/ll9/wCyr/8AE/NWdSP7qUf66M64Sj7Tm/r4jPs3svtH77+xZ/NudYl877LL/D/tbvvfMv8AwGsq7hsra28nyNAnh+w2EX7nzU+9Lu+Zf7v3a1ZtSvbbyZv+Jr5PlaxL/qon+RvL/wDHN33alv5pwP302of62wi/48V+/wDK3/fVXL4v6/mTKpx29V/6VYxbx7O21r/mC+d9qvJf+Ppv4V2/99VhX8Nl/Z37my0//jxs/wDU6myfelauqv7yb/XedL/y/wAsfnaYv8Nc/eXP+jeTNNFP+602L99o/wDtVn7T2Xv8v9cx3UYc9WMPT/IzdStobn/lyi/4/rz/AJjDfwwf71YOleHobnw7N/oUs/8AxJ4f9TrGxPmlX/arTub+H+0fJ/4l/wDx9X//ADDP9llqpo6WVtp3kzf2V/x42cX76xb+9XZVlq/67M6KkeSdv63OP+Nngn+0vDuszTWX77+2E/fTax/q0Vfu7d3+1XxLrFn9mtpv+vH/AJ6/3p9tfdvxvv8ATP7G/wCYL/yGLn/l1b+GJa+F9Y8n/Tf9V/x623/LL+9LXpVvfSPMwEdGpGa9t/xMfJ/6ek/5a/3Yqx9V/wCQd53/AEyml/1tdE/+k6j/AMsv+Qm//fCrWVf2cNt4dgm/df8AHi8v+qb+81c9L3/dNMT/AAuY4KZKqPUr1FW0TwZDKZSp0o2CrMhiJWnbJ/7JVFK09n/slbUzlr/CTf8ALx/21/8AHKY3/tKjZ/pH/fdM311HCMR//Rv/ADyoRP8A2epkh/8ARtMdP8+bQZDNlMqb/v8AUxKAIqlRP+uVFP2f+jaUQIpulJVnYKrulWQMRKZUtNoLGbKET/rlUtNSgAd6KKZUcoD9lCUzfVhKYDdgofpSUUANSiijZQag70I9DpRQZBT0SmJUtQajdgqVIaiTpTneoAKEehKfvrIsY9A/5Y01OlSolAuYET7NUrvTKV+lBoM309OlGwUIlQBKiU9E/wBGplSpUlD6YlGyn7KCx+z/AD/31VhHqunSrSPUATQp/pFelfBm2+0+O/D/AP19J/6F/d/irzeF69e/Z7h+0/FXwz5H/P0n+prw80ly4Wfoetl/+8I/UKwf/Rof9V/rX/5dW/u0/fD9m/5df9Un/LJv71WIUm+z/wDL15377/lqtOPnf9PX/LH+7XlUI8lOH9dRy+MiRIftP/Lr/wAfTy/6pv7tV0SH+zv3P2T/AI9f9r+8v8X+1V1PO+0Q/wDH3/rZv+WS/wB2q6ed9n/5a/6q2i/1S/xNurvpy9+P9dTLl+yW0e9/6jX/AC2/55f/ABNMS51P/qNf8sf+XWL/AOJql5Nl/wA8dP8A+XmL9zfS0+byf337nT/4P+Ym1bVfjfz/ADRjy6R+Rpede/af9dqv+tf/AJcVqu8179nh/fah/qk/5hi01IYftH/LL/Wv/wAxNqPs3+jf6n/ll/0GKjr/AF3Dt/XQsTXP+kTfvrr/AFv/AC20f/Zqv53/AD2m/wCXV/8AmD/P96pXtv8ASf8AUy/63/oJr/do8mb7P+5h1D/VP/zE1qVsvkT1/rsMe5h/57Wn+th/5g7f7VK72X2b/Xaf/wAvP/MMb+7V3ZN/1EP+WP8Ay/RUQve/Zv3MOtf8tv8AlrF/dpP7Py/Jjly8r/rsZL/Yrnzv+QL/AKqH/lxZP4lqwiaZ9p/5gv8Ax9f8+rJVvfe/Z/8AXa1/qk/55f3lqxsvftPk/wDE6/4+v+eUX92n/X/kour+f5oytll+5/5AH/Hr/tJTtll9p/c/2L/rU/5ay/3avb722tv+Yr/qn/5dVqV/O+0f67UP9an/AC4rVrr8/wBB/a/rufMn7bcMNz8O9Mmh/s/91dPF/ol0z/8AoVfnrrH/AB8V+if7bcM9z8O7KbzpfJiun/czWPkfxf3q/OzWP+PivX+xD+up42D+Op/i/RHPzTVUq7VV0qj0yvTHp71E70AQ013qXZUT9KAGUx6JulCVQEVDpT36UygCGm1LspuwUAMo2UUygAemVNUNABTaKe/SrAho2U+mUAFFFFQAyn0UyrAKV+lJRQA2imU+gAoSiigA2Uyn76ZQA+mUUbKACiiigAplPo2UAMopX6UygA30UUUAMooooLCh6fTKACmU+mUAFFFKnSoASn0yn1ZqD0UUVAD66Pwfc/8AE5sv9V/H/rv91q59OlaWjv8AZtRhqKnwnVS3Ppnwq9l/wjsP/IK/e6Y/+uib93/9lXpVh/ZlzqP+p0X/AI/rb/lqyfwrXmvgyab/AIQyymh/tD/jxfzP3S7PvV6lD539o/67UPJ+3Q/8uKv/AMslrj5vcfz/AEPoaW8v66oZD9i+zzeTDpX+qv8A/l+b/nr/AA1sQww/aJpvJ0//AJc/9TqbVjwzfabb99NL5P2W/wDL/wCJZ/01rWtrn/iYz/vv+Wtn/wAwz/WfLXT1fz/NF0/s/L9S6kP+pmhs/wDlref6nWGq3Z2032aaH/S/+PWz/wCYx/tVUhvILn99/wAS/wD5fP8AmGNTESH7P/zCv9VZ/wDLq396l8Dj6/qTT9+TXodHbWd7/aMPkQ6r5326b/mJr/zy/hqxpqan/Y3/ADGv+PH/AJ+ov+etZ9gmmfaYf+QL5P2q5l/1Uv8Azyq7pttpn9nfuf7F/wCQYn/LWVP+Wq06fwqXn+pD6fL8jrfJ1P8Atr/mP/8AH9D5n+of/llUVmmp/Z4f32v/APHreeX+6if73+VquiWX/CRf8wX/AJCaf6m+lT+Gh3sv7Oh/c6f+9sbyX/kJt/tVT+JfI6lt/X8pp3k15++/03Wv+XOL/jxi/wBmrCPN9o/12of8fNz/AK7TF/55VmQp/pF7+5i/dS2H/MYb+6v3f/iq2La2+03EP7mX/W3n+p1j+6tR0Xy/9JI5vcfz/JGPBN/xLv8AXf8ALrbf8wf/AGq0IbmH+0f9da/8f03/ADB2+/5TVUhtpra3/wBTqH/HrZ/8xNf71aEKXv2n/mK/8fNz/wAv0T/wtR1/r+Ub3fz/AEOdvLmD+zv+YV/x4w/8wdv71MvEsrbUfO/4kv8AyE5v3M1q3/PJa25km/s7yfJ1r/jxh/5axP8AxVDf215/aP8AzGvO/tO5/wCWUX/PJa0cv3Th/N/kZyjz/wBeZxT/ANmf2d/qdF/e6ZD/AM9U/wCW9TWCWf8AbMMPk6L/AMhhPL/esn/LCrGpJef2NN++1X/kGQ/8uq/f+1Uy2mn/AOEih86bUP8AkO/8+K/88GrFw9j7v9fCdHxznH+tjj3eyttFh/c6V/yB7n/U3zfxNUt4kP8AaM37m18n7VZ/8xNv+eS/99VFcvN/wjsP76Xyf7Cm/wCXH/pq3/2NVNVv/wDiczedNF/x/W37n7D/ANMFohyyj63/ACRUv4jj/XQpXL/6ND+4/c+Vf/8AMTb+9WPeTf6T/qZf9bZ/8v8AVTVdV/0aD/j1/wBVc/8ALj/tU2zh+06j/wAuv/H1bf8ALq392uSP2fmU5c1WP9dTqNE+2/aYf+Qh/wAvn76G+/2a0oUm+zTf8hD/AI9rPzP9KX+8tVdB0qH/AJ7af/y+f66Jv9qt25s7L/qFf8etn/eSumH2PV/oXPeP+E2NK87+0Yf+Qr5P9p3n/LWL+6taCf2n/wAI7D++1r/kBQ/88vvtdf8AoNZVhDZW1zD+50r/AJCd/wD8tWT+Fa1Utof7Gm/5B/8AyB7Py/8ATm/5/FrStLlqz/rqjOP8KHr+p2ulTan/AG1++/tr/kOp/wAusX/Pq3/stPs5r3+xoZvO1D/kGTeZ/oK/xN8tOsLCG21H9zDaed/bv/QTb/ng9RWEP/Eu/wCWX/IH/wCgm37zdK1Ry8ifr/7cQr8y+R1EM039ozfv7vyft1t/zDF/55LWhbXP/Euh/fS/8etz/wAwf/prVe2tv+Jj/qZfJ+3JF/yE/wC7FWhZwzf2dD532v8A49bn/mJr/wA9aFv/AF/MZS+FfI2IXh+zfvpov9bZxf8AIHarEM0P+u/0X/l/l/48W/u/w1Y03zvtH+p1D/W2f/L0tTJDN/1EP9Vef8tV/utWUeny/U82e/8AXY5y8msvs97/AMgr/j1s/wDlxZPvSq3zUsjw/wDCQDyf7F/5Dl596Jv4a1NVSb7NN/yFf9VZxf8ALL7+1Wpk63g1gTf8TXyf7T1WT/VL/Dt/+JrGfxcv8y/Wxm6keT4uj/8ASThdll/wjsP7nSoP+JFD/e/ivGX/AL5+7V+2s7L+0Zv+QV/yGIf+Wsv8Nq1XXivBo3+vv/3WmWf/AC7L/Fef/ZVqWcM/9tf667/5Cf8Az4r/AM8mrqp1o+1UPJf+knrqP7upH+t7nA23k/2d+5/sr97o83+pupf4mrZuYbK51n99Dp//AB/W0X/H9L/DErVfS2m/saH99df8gf8A6Bi/3qmv7b/iY/66X/kJp/zDP+mC1pT/AIP3/kT9vm8v0R5J4q0qH7P50MNr/wAeNz/qb5v+etc+lzD/AGj5Pkxf8f8Abf8AMTb+GKvSNeT7T4d8n/pxm/5g/wD01rzfW7P7N4i/5Zf8hNP+YZ/0yrJ/Dzf1sepSlvH1/QsWc3/Eu/1P/Ljf/wDMTb+L/gVdX5P+kzQ+RL+6l02L9zqf+yrf3q8yTUobbTv+XX/kGTf8uv8AelZa7BNVsrnUfJ/4lX/ITsP+XVv4YN1YS+B/10Q6sI83N/W6O6s/O+0w/ubr/W6xL/x/Rf3vm/8AHq0/339nQ/udV/49dNi/4+ov4pVrirOayudO87ztF/49dYljm8pv4mrdS5s/s3/MK/1Wm/8ALWVP4t3/AHzWjl73N/XRnHVjye7/AF8R3tnf3v2n/Xar/wAf1z/zy/hX/wBBqpYXl7/Z3k/8TX/kGW3/ACyi/iasXTbyyubj99/ZX/H1f/8AL01WrZ4ba2/cw2v/AB62cX/H838TVco7/wBdUcU+ny/M3vtk39s/67UP3t9N/wAuq/wxVUvPtv8AZ000M11/yDE/12mL9zz/AP7KnzQ/6T/yyg/0q5l/5Cf92Kj7N9p8O/8ALX/jxtv+Yn/elX/O6pm+V3/r4jn5Zac3kdB/zGYf30v/ACGE/wCYZ/0y2/8As1Zmmzf8UrD++i/5A9z/AMwz+9Ky/wCf71aVtD/xMv8Al78n+2Jv+X7+7EtULOGb+zvJ/wBK/wCQOn/L8v8AFO3+VqYx0UezX/pRze7r/et+TLttqUP9o3sPnRf8hOzi/wCQY3/Pqrf+zf8AAapWzwf89rT/AI9b+X/jwZPvba1XT/iov9TqH/IYh/5el/hgZW/9Bqvc2039i+d/xMP+QZN/y1X+Jqceb+vWxzPli1/dX/toXkMP2n/mFfvbqzi/fWrfu/u1Yd4fs0M3/Eq/dfbJf9U1ac3nXNx/zEP+P62i/h/55bqqabNPc6d/zEP9Vef8sl/vVnDeH9dGjCWzUZf1Yz4UsrnTvJm/sr/j1s/7397dUttbQ/aJv+Qf/wAhO5l/iR/9VV6Hz7b/AJbah/y5xf8AHqtVHmmttRh/fah/y+S/8eK/3azfX5fkbS95r5/kjEktobbTryH/AIl//IMT/l5bZ809WL9If+Eih/c6f/yHbb/l+b+GCRfm/wC+Vai8eb7Pe/v7v/j1sP8Alx/2kb/K1YvH/wCJjD++/ff2ncyx/wCg/wB2La27/vqidnKPmv8A200T5YN9r/mmc7fzQ3Oi/bIYbSeH+x7n/l+b/lpKy/8AfNWHh+03Hk+T/qtTs4v+Qn/dgqjFND/wisPneV/yAof+YZ/A0+2tC3eH/hIv9da/8h1P9bYt/DBtpylpP+uiOz4ajX9fEZu/7Tp03+t/48dSl/4/v7zVXngmOo+T/wATD/j5sIv+P5f96q8Lw22nQ/vtP/5A83/Lq3/LSXbTNV8n+0Zv+Qf/AMhO2/feU38MCtXTUjfD1Kfz/UUY3arfy/oznJkvf7R/5iv+q1KX/j6X+8y/981oTfbdN07zvO1WD97ptr/D/dZq5+2ubK5uZpv+JV+6sbmX/lr+83T1B8RdSsra3mhh/s//AI/rP/U3TJ92JqihzVGpeT/9JRpWqc33/qjx/wCOvxIvbnTvsfnah/x9X8v76Jf4lVV+avnTWJvtPnf63z/9Aij/APHa7Dxs/wDy2/dT/wCi3Mv+tb+9XCXkP/Ex/wCWX/H1Zxf63+6qtXTWlp/XqdlOPs/68zT0f/kNQzfvf+P68/5Zf3ar+IYfs3h3TP8AW/8AIM/5bRf7TVY0FP8AU/6r97Lfy/63Z/EtZ/xRf7NoumeT/wAsrGGL/j63/wATN/7NW1Db+u552N/h8p45vps3SpdlRXKVrHc8QhqKpXemVRhImtoa2v8Al5rKs3rbs4ftP/f2uyhE465Uf/4v/llUWz/2SrD/APkbyqZ++rb7JxDXeoasHp/33UWz/R6kA/781DVuFJqr1QBso30+nw/+RvnqxcwzZR/y80+ab/0VRH/7VoJC/T/Rof3P/kWqlP2CnJQSRJRsqWmv0qCiFEqX/l2ptFEgDZQlDvT0epLHUyl3imJQA+HpRvFJRQA16fN0pKKACnpTUepagCGn7KHp+yg1GJT3o2UVBZDU0PSmIlP31kA6ppof9HqGn76AGolOdKKelBYJUtGyjZWQBvqeH/P/ALLUaU9HoKHJVhKr1ND0qCy1Cle4fsu232n4veH/APVf62vErb/ljX0H+yFbfafjNo3/ALR/3a+ezj/dZ+h6mA/jxP0dRIfs/wDy6/6p/wC9/E1WNkP2n/l1/wBbD/epif8AHv8A8tf9V/zyX+9Vj999om/1v/H1/wA8v9muOH8NDn8f9dypv/0aH9zF/qpv+WtTQpD/AM8Yv+XaL/j6/wBmh/8Aj3/7dX/5df8AaqX/AJeP+3qH/l1/3q2j1/rsXH44kSXP+phmml/5bf67R1/u0xLn/Xfvv+WSf8wf/ap6JN/zxl/1tzF/yGF/z92hPtv2b/U6h/qk/wBTqa11VPtf11RxLb7hnnQ/aP8All/rX/5hlRI8P/PbT/8AVf8ALbTGrQhSb7TD+51XzvN/5Y3yv/DQlnqf/PHWv9V/z8xf3qnr/XcF9n+uhUf7F/y3m0r/AFv/AD4y/wB2mbLL7N/rtK/1T/8ALrLWtsvftP8AzGv9an/LWKj/AE25tv8AmNf6p/8AllF/8VWUd18vzZXLp/XYyX+xf9QX/lj/AMspf7tTIll/1Cv+W3/LWVP4a0Ln7b/1Gv8Alj/y6xf3f/sqEe9+0w/vtV/1s3/MMi/2ap/Cvl+opfC/67GYiWX2af8A5BU/+ip/y9S/3qtokP2j/U6f/wAfX/QTb+7UvnTfZv8AXXf/AB6/9Adf4WoSb/Sf9dL/AMfX/QH/ANn/AHacvh/r+VCl8RUtoftNt/y6eT9lf/mJtVh7aH/plB+9T/mMVF53/TaL/VP/AMwdv/iald/9I/12n/8ALH/mGS//ABNNy3/rsT/X4nz1+2qn2b4ZWX7mXzvtT+X/AKcs6f8AfNfnPrH/AB8V+i37as0P/Cs4f+Qf/wAfz/6m1lgf/wCJr879Y/4+K9lfw4f11PKwnx1P8X6I5ybpVd0q3cpVSqPRK+yon6VaqpQBFUT1K9NfpVAMplG+igBr9Khp7pTHSgA30yiigAqKpaioAKZT6a/SgBj0UUVYBRRQ6VADKNlFFABTKfQ9WAylfpRsFD9KAGUzZT6N9ADKfRQ70AMp+yjfTHoAfRTKKACiiigBlPoooAZRRTaAHU2iigAoeijfQWGymUUUAFMp6UUAMp9N2CjeKDSIlFFPoGMp6UU+oAEq3bPVapqiRtDc95+GOt/2lp01n5P/AB6aZ/y2utn8Ve1eHpvtOo/9Mft0PmQ/btn/ACyWvln4Y6l9mub3/Vf8ev8Ay2i3/PuWvpbR5v8Aided51r/AMfMP/Li3/PJa45R3+f6Hv0qkfi/rdG1Cn/Eu/5a/wDHrf8A+p1P/arqLZJv7Rm/c6h53m2fl/6cv92uHuZrL+xfO87T/wDj1uf+XVv+eq101tc2X2i9h/4kv/HzZ/8ALJk8v91/DVdX8/0NJS5IqUf61N9HvLbyYf8Aia/8v8v/AB9Rf3vmq9bfbf33/Ia/5c/+eT/xVy8NzZfuf+QV/qr/AP5ayp/EtdLD9i+z/uYdK/5dv+X6VK3j78eWXmXze7Gcf61Ogtkvf+W39teT9qvP+XWJ/k8qrdt9t/s7/mIf8eMP/Liv95ax7B4f3P7nT/8Al5/5ibf3auww/wCjTfuYv+PG2/1Osf7S1vT5bSh5/wCQ5LnmkdXCk39s+dNNded/bHlf8gxfubW+asxH/wBHh/ffuf7Hm/12j/8ATVquwwzf21D+5uvO/tOb/mMf7NVdl7/Z0Pkw6h50Wjv/AMxNf+erf+O/K1Zw+KH9dSFLmX9fyjkeH99D51p/x82f+u0xv+eS/wDjvy0+GayHk/8AIK/1t5/y4NV3Ze/vvIh1r/j+s4v+P6J/+WS/+y01PtttbQ/8hryP9M/5axPQtl/XRmj5eX+v5UZn+hfuf+QL/wAetn/y6sn8VW5ksvtEM3/El/4+rn9z+9T+GpZrm9/cw/8AE6/1Vn/yyiem3P239z/yFf8AW3P/AC4rUuP9f9uh9l/12Mm5msv7O/5gv/HrD/y9Sp/FVibybm4h/wCQf532m5/5fm/55LTJppra2mh/4mH+qtv+YYv96gXP+p/fXf8Ax9XP/MH/AOmVYrb+v5TTv/XY528tof7Om/49fJi0yH/U6m3/AD3qJ4Yf+Eih/c/8x2b/AJif/TJqlv3h/s6b/rxtv+YZ/rP36tVLVZobbWv9da/8h2b9zNYt/Cv/ANlUfbcvX/0k3hHlU5nL3jzf8I7Zf63/AJATy/8AH9/01k/+xrE1W/m/tGab/SvO/tOH/l6V/wDlhUupX8P/AAjsP/Hp/wAgfyv+PVvvtK3/AMVXP6w8NzqPk+daf8hP/XeU3/PCnDeHzMpe/VcvX87GfM81zb/uftX/AB6zeZ+9X+Jq9L8JeG5rm4/1OoeT9utv9TKv92vMtHhh+zf8uv8Ax4v/AHv3nzV7voNnZf2j/wAwr/j+tv8Al6ZP4ailHWPzHOXJOJbTRJra2h/5Cv8Ay+f88n/vVYvLO9/6ivneVYeX/oq/+PVb+xwfZv8AU6V/qrz/AJfm/vUXMMP2b/U2n/MN8v8A4mbf3a6Y8vOv8T/NFTlpD0K8NtN+5/5CH/H1qX/Liv8Azy/+Kqx53/EmvYfOuvJ/sywi/wCQZ/09L/8AE0bP9H87yf8AoK/6nU/+mVUt839nTeTDL/x62EUn/EzX/nuv/s22s8RL9/VJjty/1ujtbC8h/tn/AF3/ADGJpf8AkGf3YmWq9mkNzo0PnfZf+QPD/wAwxv4pWrPsJvs2o+d/xMPJ/tPUv9TfLWrYfbf7F/5iH/IMs4o/9Ki/ilatnu/66oiPuW+X5s7BEh+0f67T/wDkJp+5+wt/zwp9g8P9jf8AMP8A+QY//Lq3/PWpbB73+0f+Yr5/9pv/AMtYv4YKsWb3v9nQf8hr/kGf9Mn/AIv/AEKs1/X/AIEY/HJ/I2rB7L+0f9dpX/H9bf3v7tLbTWX9nQ/vtP8A+PW8/wCWrb/4lpyfbP7R/wCYr/yE4f8Al1X+7UX9pTW2nfvptQ/48Zv+XFf+eu2s/t/1/MefPm9z5fqWP3P76H/iX/8ALhF/x9N/zyp15bw3Jnm/0D/j51WX/j+b+6rUv9pf6RN++l/4+rD/AJhn/TCoE1XMJmh/cTeVq8v73Tf+mQrnXxR/r7RyVYylGcbfZ/SxA+lQ/wBnzQ/6L/x42cX/AB/N/wA/KN/7N96tCHTf+Jz50MMX/ITuf+X7/eX/ACtV5tRg+z3v76L/AI9rCL/kGP8A89Uary3kP9tf661/5CV/JzYt/D/tf8CrHDylPE0/Nf8Atp7alZP/AA/oZkOj/wDEu8n/AKhkP+p1P/pq1XdS02b7R/qZf+P/AP5/v+mFMSaH7P8A67T/APkGWf8Ay4t/z1erbvZfaf8AmH/8fz/8sm/54V6Ufcow/wARwxl7r/rojgrnTZv7O/1Oof8AHj/z/K/3pa5fxVoM39s/6nVfO+3f8/y/88q7jVbOy+z+d/xJf+PFP+WTJ/F/6DXOeIfsX9tf8wX/AJCc3/PX+GKqj8L+X5HqUqnvff8Akjxi/wBKvbbTvO8nUP8AkD/89V/inatW2mvf7R/5iv8AyHbb+7+822rbv+BVq6rptlc+Hf3P9lf8geH/AJat/wA96zH0r/ioof3Gn/8AIdT/AJem/hirGUOZx/r7J6q2fz/QvaDc3tzo0P77UP8AkBX8v/Hqv/LRq7izvJv7Rm/fah53m2EX/Hiv3NqtXlWiXMP/AAjsP7iL/kBP/wAv396Wu6tv+QzN+58//iZ20Ufk6n/dg3VjH3r/AD/JGVb438/0Ots7yb7RDN/pX/L/AC/8gxf71Xkuf+WM0/8Az4f8wz+PdWFYXP8AxLv30Mv/AB4X8v8AyE1/vLXTpDN/yxhu/wB7dWf/AC/K/wB2ul/G/n+h41b4f8P/AMkW7OaG5uP+XT/W3n/Lj/stUttND/Z3k+dp/wC6tbOL/jxb+Kq+j+d9m/5iH+qvP+Xpf71acP222/c/8TX/AJcP+WsX92oq7ff+hn1/ruS/bIf7Rm/faf8Avb6//wCXVv4YqpXj2VtbTf8AIP8A+QZbRf6pv4rxv/Hfmq2n222/6Cv/ADEpf+WX91f/AB2pb/7b/Z3/ADFf9VYRf6pf4p0b/vqk5crfz/8ASkca+x6r82iW8SH+2rL/AJB//Idm8z738MTKv/AvmqvbJDc+FIf+Qf8A8gf/AJbSt/z1rVhea5ufOm/tD/kJ3/8Ay7Ls/h/8dqLR3n/s6D99df8AIHtv+XFfv+bWGyj5P/2451Hm516fky3YTWVzqM3/ACD/APkJp5f+lN/DBWfbeT9mh/49PJ+w3Mv/AB9N/FLWnZzf8Tr/AJa/8hN/+XH/AKZVmXl59mtv9d/zDP8AoGf3mq4R1a9PzMfe9x+n5Fu8h+zajD+5i/e31t/y/N/Cu6q9z/x7+d/0yvJf+P7/AGttXdYvP+JjD/qv+Pr/AJ8W/hi3VhTXkNz4d/5df+PGaX/jxb+KXbRD7Hy/VFdJL+tid7Pjyf3v+t02L/j+/wCmVQabczXHkzTeb/zGJf8Aj+/uxbf++flqWL7F/aPkzTaf+91Owi/48W/hiaseH7FbW8P/ACD/ACfsOqy/6pv4tyt/47QoylFv0/Kx0KUKjXnf/wBJ/wCAMWOa2t7yH/Sv+PHTYv8Aj+X/AJ61oeTNb+Iv+Yh/yHb+X/Wp/DuX/wCJWs++trP/AE3yf7Kg/wCQVF/qm+40St/3z83/AI7UWo/YrnUYJvP0X/j51iX+L+996uedfl9yUd4p/fZExlGf2vhcvu3Kmpfbf7Gh/c6h/wAgy2/feav8UrfLVXWLm9ubiH/kK/8AITf/AJZRP92Cpb97L+zvJ/4lX/HrYf8ALVvuNP8A+g1iPeWf2j/U6f8A8f15/wAvTfwqy16tSpGvyPl7HVDDez9pCMvi/wArnNWc17/Yt7/yEPO/sz/n1X+KesrxUl7qXjOGH/iYf8hPyv8Aj1X+GKrVnD/xLpv3Nr50umWf/L838Uv8NdXYeG4f+Ei87ybT/kMXP/MTb+GKsocsFP5f+knW48jX9dEfN/irwZN/Y0P7m6/5A80v/Hqv/PVlrwrXrP7NrPk/9P0P/LL+7Fu/+Jr7g8eaDZ23h2aaGyi/deHv+WOp/wB66b/4qvifxt/yMU3k/wDP0/8Ay9b/ALsTVcoxnSjL+tkTSqSnUnGXn+ZS0G//ANHh/fRfurG8l/1X8bMtcj8TtV+06jDD+6/49of+WWytDzvs2ned+9/5Bn/PX+81ct4q/wCPmbzv9dFKkX77/dp05f19xhjtjm3eoampj10xPDK+ymVM71E/SrMJF2wrYSb/AJbfuqz9NT/U1dd//Z676BwViL/lh/2y/wDZqN9S/wDf3+CmzJ/pH/LX/v1VnKVqeiU9KZj/AD5VA+YN9ReTUtDv/wCyVcTMbH/7Vpif/F/8talSmt/7SqyRjpTqU/8AHz/3xSUANp6JRD0pKiIDXqJ/+PgVYdP/AEVUPk0AN2CmJUrpTdgqCh1CUylTpQA7ZTU6U6ipAZSulS0Dp/33QBFsFD9KclD1BY1OlSpNUSPVhOlWQQ09KY71M70pGnMQ76fRvorI0HwpTHp+wUx6AJaHShKN9ABT99MR6fWRY9Ep2+molSolQAU9Eoh6U5HqSx8PSrGyq6JVtOlQVEsQ9K+j/wBi2H/i7tl/0yieWvnCFK+pf2Hrb/i5s03/ADysX/5Zb6+ezr/dWexl38T5P8j74hhh+zfufsn/AB6p/wAvX+1ViH/Sbj/tq/8Ay9f7NOR/9H/5a/8ALH/l1pr/AOk/+Rv+XX/Zrjh8K/roEhjp/o03/Xr/AM/X+1VtP+Pn/t+/56/3V3VU/c/Z/wDll/qof+Xan/uftP8Ayy/4+rn/AJZf7Nbvr8/yQc39fMqedZfaP302i/62b/XaZLUSTWX2b/mAf6pP+XGX+8tasP8Aaf8Aqf8AiqvJ82aL/l1f/wBmpkL6n9m/5mX/AI9k/wCXWCump9r+upjD4PuM9H0z/qAf8fX/ADylT+Gj/Qvs/wDzAP8AVf8APWWtlLm9+0/67X/9b/0DIP7v+7UP2y9/5/da/wBU/wDzB4v/AImueMdf67kPdf10Kjvpn2j/AJgH+tT/AJfm/wDiqakNlc+T/wAi/wD6p/8AU6m1XXvJvtP/AB+6h/rU/wBdoX/xK0xLn/U/6bL/AKp/+Zdb/wCJpx+JfIUtv67ETpD/AM8dP/5Y/wDMdb/4mrEKf9MYp/3s3+p13/WfKtRXNz/0+Rf8sf8AXeHZf/ial+0w/aYf32lf8fM3+u0KdP8Ax6tZR0j/AF0Yvd1+f6AkM32b/Uy+f9lTzPJ13/aq6lte/af9Tqv/AB9f8sdY/wBn/erHe/0z+zv9doHk/ZU/5g8v/PVf9r7v3am87TP+e3hXyfN/58Z0/vf7VR0f9fZQ+r/rqattban9n/1Otf6p/wDmJr/8VR9j1P8AffufEH8H/L1E/wD7NWJ/xJvs3+u8K+T5T/8ALKVP/Zqen9jfaZv+RV/5Y/8AL0yUn1+f6Avs/wBdTxL9ttL3/hVUPnf21/x/P/x+eU6f+O/dr839U/4+K/RL9r1LP/hWf+hf2L/x9P8A8g6+Z3/75avzq1tP9Ir6D7EP66njYXm56n+L9EYVy9V6t3KVUqT0Su9RP0pzvTX6UAQvUVPfpTHSqKB0qJ+lWN4qF0oAimSih6hoAe9RPUtMoAKienu9MoANlMp9FADKbTqbVgFMSnvTKAGp0p2+iioAKKZRQA+mv0pKV0qwGb6Zsp9FABRRsooAZT6ZRQSP2Uyn0b6CgemU+mUAFFFFADKKKKAG0UPRQAPQlFG+gBlFPplBYUUUUAMooooAKfTKfQahRRTKgCxT0pqdKcj0yzpPCVz9muJv9b/qv+WNfWXhu5vf7R/5ivnfbof9TLF/zwVa+ObOavpDwHeWWpedN/xJf+P5PL87zf4Yq5JR1l8z2sNHnp/15HrFnbXtzo0P/Ia87+zLn/ng6fe+b/gNdNC97++8mbWvJ+1W3/LrB+7/AHX/AKFurz+2ey/s6H/kC/8AHrc/8vUqf8tV/wDHq6qzhsv+eOi/8fVt/qdTb+7/AOg0/tL5/mjv5ef+vM1obO9+z/8AMV/49bzy/wDQYv8Anr83zbq1ba5vf+oh532q2/12jr/8VWOlnD/Z3neTp/k+Vf8A+p11v7y0f8e2ow/uf+Wtn/qdd3//ALNbS9yLqd2yPd+D+tzdhvJv+eP/AD8/67R6l3/67/j1/wCPWz/12hMn93+7VfR/Ouf9TDd+d/pnmf8AE9X/AGv4a1ks737P/qdV/wCPWz/1OsRP/d/vUQlGV/X/ACKhy88ZeZp+dD9o8n/iVf8AITuf302mS/3arJNpn9nf6nRf3Wj/APLaxn/56t/s1seTqf2n/U+JfJ/tOb/U30X92okfWbnTpof+Kl/5A/7v97B9zzaf2lLzX/pTFHZ/10G/adMOozf8gD/j+tv3P79P+WX+7/eqGGbTPs8P/IF/5fP+XqdP/Za23+2/2jPNN/wkvnfbrP8A5dYH/h+996meTe/67/if+T/p/wDzDIP4m3NRGPumvve7/X2TPeHTP+oV/qrP/mJyp/7LT5vsX/UP/dS3P/MYarcz3v7799qv/Ln5nnaPE/8A47/DTJvO/wCe0vk+bc/67QqcfhX9dCebR/P8jPmhh+z/ALnyvJ8q2/5jv/oP+1TE/wBGuIf30vk+bef8xhX/AIaLl/8AR/303/LK2/12hN/e/wB2qV5NZfaP9dpX+tuf9do8qfw1h0/rsJ/F9/6FS8ea206b99qH/HjbeX5Opq//AC1Wm6rDN/bPnf8AE187+2Ln/l6i/wCeX/oVUdVez+z/AOv0X/jxtvM/0GVP4qqar9i/tHyZptA/5Cdz/wAspf8AnlTfvP5f+2m3f5/mjktVtpv7G/5iv/IHTzP3sX7v963/AI792uaeGa51n/mIf8hN/wDnlv8A9VWpePDc6L53/Eq/5BkP+p83/nr/ALX+9WclnD/bXnf8Sr/j+f8Ac/am/wCeVZS6uPn+SOpcvP8A13JfDFtN9m/ff2h/x4/u/wB0r/xV7rDDe/2jN/yEP+P62/12mK/8K14VokMNtp0P7nT/AN7Y/wDP8yfxV7LZ/wCk6j+5htf+P6H/AFOu/wDTJaii+STj6mFWMeZS/rc0HuZra2h877V+6tbn/XaP/wBNapax4qstN/czXsUH+lWH+u0f+6rf+O1S1Kaa2079z/z63PmeTrH96WvF/ivf6zbXPnQzXXk+bD5n+nb/AJ1X5a6eXT5t/ijD4+WP8p67Z+KtGufJ8nU9P/1Wpf8AMMb+JdvzVbeay+zTf8g/91Fpv7n+zJf3nzLXx/Z+NtT03Tpv9Nu/+PGaL/W/3pfmr3Lwf8Xf7S1Gazmvda867vrC1j8mVf8Almq/+PfLXn1HzznOXU6pfDf+t0esW01l/aPnf8Sr/j+1X9z9ml/8e+WtjR7yyttOm/5BU/8AoNh/z3T/AJatUWiPe6l/pllDr/kyy6rL/wAsv9nb/u//AGNbWmpPbadN/wAjB/qrD/l1i/5616Ev5vX9A+D3f6+I67R5tMudRh/5BX/ITuf+Wsv8MX+796rFnc2X9nfuf7K/5Bif8v0v8Uv+7VfTbmb+0f8AXa1/x/Xn+usV+5tartteTfZv339q/wDHjbf67R1/vVlLr/XVHK9/67nSp9i/tr/l0/5Cf/QTb/nkv8NVbmGy/s799Na/8eL/APMTZP8AlvWh9p/4mPnfbbr/AI/ppfJ/sf8AuxVjzX//ABJf+P3/AJcf+W2j/wDTdfvUve5k/X8zhl0j6fmaVskP9o/8sv8AkJ2fl+TrH92Jv8/7VcvN4nhttO86aa6/5BmpS/udTV0+Za5rx/4/h0TzpoZtPvpotTh/c/2Yyfdib+796vjfxP4n1O586byfI83TP+eTbPmn/wArWvsrWc+/5SZrRoe1n8j7I1H46aNbXF7D52v/AL2XTYv9bE/z7Ub+9/s1f0T43aZrWofuJtan/e6rc/62L7m5dv8AF92vhj7Be/2j5373/kJp/wAsm/hire8K2c1tbwzedF/yDJv+WTf3q86mvY1qU+2n4WPap0IX97+tD9BbbVZvs8MP/E6/49bDy/8AVP8Aelb/AMerVtrm9ubj/mK+R9quf+eX8MTV86+A9b+0/uZv7K/4+rCL99dS/wB1Wr1rTbmG2uf9Tov/AC+S/wDH82+umPwcq73/ABPMq4eULL+tjoL9737NN/yFf+PW2/11rE/8Vc1raXv9o/8AMQ/4+ryX/jxX/nkv/jtaGpTWX2b/AFOn/wDLnF/yE2rJdIbn995Fr5Mv2+X/AJDH+ztraHww+Q6EbRf9dDFS2vf+Edm/5CH/ACDLP/mGL/z3VqL/AE37T4i/c+bP/wAT1/8AmGL/AM8m3f8Aj1bUOlf8S6aHyf8Al2sIv3Osf3n3VbtrD/iY+d5MsH/Ezv5ZPJ1hf4V27v8Ax5flpU46P5fkzolV95fP8kfP/wBjm0TRYZv+WMujw/8AMMb+KVl/y3+zXSvfw3Oo/wDLp/yGE/ff2Y38Nq1dX4k8Nz22nf6m6/daZYWv/IYV/wDWXTf/ABS1ykNne22sw+dDqvk/2ncy/ubmJ/nWBl/8drOMbWl/N/8AInWqka3Xv+he0e/srnw7++/s/wD5A83/AC4y/wAUtd7YPZfaZ/8AkFfur62/c/ZZU+7F/FXm+iPe/wBjf8xr/kDw/vvNif52avRbC51O21qb/kNed/aaf88v4YFqej/roYVo6v5/mWNKubL7ND/yCv8Aj1vP+eqf8ta2fOsvtHk/8Sr/AI+rCL/Wyp91ao2dze/2d/zFf+QZN/yyid/mnrdnmvf7Rh/fa1/yE7b/AJcYv4Yvmqn1+f5I8+d4x/ruZ6PD9m86GHT/AN1Ffy/8f0v+0v8AdrQf7Fc280M39n/8w2L/AI/m/uqy/wAP/j1Vbaab+xvO87UPJ/sy8/5hi7/9a1athefadRmh866/4/tNi/faP/0wX/P+zWVSWkpf10ZzTjyy/r+Yls5oftP/ACyghlvtV/5ibfw//s/d/wBqnp5Nt53+q/48bP8A5if/AE1b/O6qUM01t5M3nfufK1WX/kD/AMbN/eqS+ufsw/4/Iv3v9mxf8gdv9lq2nH9f/SkzjcfdhL0/No3pk/4nUPk/8/VzL/x//wCzVJ0mudF/c+bP/oNt/wAvy/xN/n5qr3N5Z/8AH5NNp/7qW/8A+YY3+f8AgVV7aay+zf67SvJ+zWEX/Hiyfeb+KpfNGPN/XxGMI+84+n6mw6fabn9zNqH/AB9Tf8vyv92KsSH7b/Z3k/8AEw86LTE/5eov4palsLmy/tGH/kC/8fV5/wAsmR/lias25ez+zTed/YH/ACDLb/nrs+Zt3/AVrCP7ty8tf/JhU7e4/T8jokgmg8QRD/iaf8hxOssX8KVhXn9p/wBnedNPqv7rR5pf+WX8U7q3/jtWNSeyttZ86H+xR5WsXksn71v3nlxbv++q5+/hhufDv+p0Xzv7HT/l+b7kl4vy/wC7t+9XVHm+KWnNFemj/wAiHpD3fs/qn+p0V6l7/aHP9q/ur/Sv+WUX/Ps27/x6sWF9T/sb99/as832HUpf+PWL7/y/+O1es/Juda/48tK8n+3YYv8AkJt/yxgdd3+98q/71c/ZpD/Y0P8AyD5/N0K5l/5DH8ckrL97/O2uP7UHLpZfdKw+WNRS5Y/Glr8rf5ljfe/2jN/yEP8AW2EX/Hiv8O2uR1W8vba4/wBTqH+t1L/XaYv96umv4f8Aiczf6Fa/8hOzi/5DH8CwK1cpr1tNc20P7n/llqUv7nWP70tdi+J/L8z2KCTjBcvb8gsLb/r7/wCPXTYv+QOv96u4SH/SIZv+nq/l/wCQZ/H5S/e/+KrnLDTZrn/ljL/x9WEX/IYX+Gurs0/4kvneTqH/AC/y/wDITX+7trFfY/rq0Kv9qP8AXwnkXxg1X7N4Umh/0TzpdHtv9dpjJ96df4t1fDXiF/tOted5MX/H1eS/6r5Pustfdvxm0HU7nTr2HydV/dWthF5P9pr/ABbW2/8A2VfGmvaDNbXP+pu/3X9pSyeTKv3N38P/AH1Xdy+4ox8h4X3k5f1sjy90/wCJd/yy/wCPG2/vf3q5zXf9fN/11/8AZa7bVbCa2tpv3Ev7qKz/ALv95v8A7GuEv3/0mb/W/wCteiMTPGS3MyopulTbBTLl63Pn5FR6KNlTJ/x8GrIkaVnD/qf+uv8Az1qy/wDx7f8AXKnWyf8Ao3/nlTfM/wDRX/POvSpbHl1Je8Iif6T/AN8f8taXZ/pH/ff/AC1pzv8A6n/rr/zyqLzv/RT/APLKr6f13OcX/P8AraVIf8+bSOn/ALJ/yypsf/xdBI3Z/wCiqY6f66anu/8Arv8ArlTtkH/TKrjEBqJ/11/jof8A49v+W3+qSg/9sv46ET/2SqID/v8Af62oH/7a1JTdn/oqpkA7fUWyh0oT/P72gB1PdP8AtvTdgoRP8+bQBC7/APoqn0OlP2Co5QK8MNOenjp/33RUFjEo2VNs/wDRtMSpKDZTKfvo2VUogRJ0p1PdKYj/AOfKqQDZUydKZN0oeqJDZRTqekNSUNRKSn0eZ/1yqCyKnU/ZRUAP2Uv/AExqNKe9BqM2U9EodKfsFZAORP8AXUb/APpvT3/0a4pn/HzUFkydKN/2ahP+u1SolAD0SpUpif8ALCnpWRZbh6V9cfsKw/afGepzeR/y4v8A8tdlfJNt0r7I/YStof7Z8QTf9OqRfvot9fN51/A+a/NHu5dvL/Cz7dhh/wBIm/c/8tU/5fqN/wDo3/LX/VTf8vS/3qb+4+0f661/1v8Az4t/dqv+5+zf8uv/AB6v/wAsm/vVzU/s/L8jnNBIZv33kwy/8sf+Wq/53VDC83+u/wCJh/y8y/61Xpr+T9p/5df+PqH+9/dqv+5+z/8ALp/x63P/AC1auilHnf3fkFT4fvIUTTP+eOgf62b/AFOsS/3f92ov9Ctrb/jy0r/VJ/zMUqfxf7taqXM1z5PnT3X/AB9P/wAwL/Zqv9p/0f8AfTRf8eqf8wJv71bz+L+v5jOMfc+4fDbQ/af9Ta/63/lj4il/u0yG2/5beT/yy/5Y+Jmp++H7T/rrX/W/8ttCb+7TPtNl9m87/iVf6p/9do7f3qy6f13Dl/r5FhLOb7R/qdQnm81PL/4qJn8v/vpvlqxNpt7/AM+Wted8/wDzHVf/ANmrN/0K5uf+Zf8A9an/ADDGShE0b/qWv4/+XVkpR6fIF/X3Gq9ne/Zv9T4l/wBVD/zE4n/9CarCJqf/AFMv/H0//LzA/wDd/vNWE6aZ/wBS1/qk8z/W1L9m0y5/6FrzvNm/5epdn+zu+Wr5vh/r7IS+F/12NOF9TttOh/5GX/j18r/l1/vVY36n9p/13iX/AFqf8utr/d/3awUhsvs/+p0X/j1/5Y6nL/C27+7VtIbL/ljDpX+tT/U67L/drOXX+uiHLf8AruXftmp/89vEH+qm/wCXGD/4mia/vf8An91r+D/mBK//AKCtUvs3+j/8eUX+qm/1Ouy1Yew+0/6mGX+D/mOt/wDFVp3/AK6oz5v0/M8C/bSe9/4VV++vbufyr5/+PzR/I/8AHtny1+b+tV+kX7ZiTf8ACqofOhuoP9Kf/mJ+f/D/AL1fm7rD/wCur238EPmeNhJe/U/xfojn3qpMlW3qu9M9MqTdKZU03SoaoCB+lMen7BQ/SgBiPUWwVLvpj0ANfpTNlFFBQym7BSUUAK/SmU9+lMoAY9D0b6ZQAqdKY6VKlRPVgFFFMoAKe9MoqACjZQlFWA1+lMp1FBI2nU3fRQUFMp9FABTKfRQAUynvTKAH0yiigAplPooAZRT6ZQAr9KZT36UygAeih6KADZTKKKACijfTKCwop9FAA9Mopd4oNR1FD0UAS0/ZUVS1AFiF692+CfiSb7PDD9tuoIZdT82TybVX/wCWVeDw9K9N+EU3/Ex0yH/p+/567P8AllWNX4T1sHLSUT6dsL/7Tp376bUP+PW58v8A4k6v/wAtVro7Ob/SfOmm/ffabb9zNoX+z/F/drj9E/49v9Td/wDHjc+X5Osf9Nf/AB2uwsPtv2j9zDqH/H1bf6nU1/u0L/P9D1F7j/r+Yt/2lD9m/wBfaf6q8/5gX+1VHfZfaP8AXaV/rbaX/kGMn/fVacL3v/Ua/wBVeeZ/p0X96rEyXv2j/mP+T/o3/LWKoqRjNP1f5kw3/ruGlTWX7mGabQP9bc/8wyXf/FW2n9jfvv8AkWv+PW2/5dZUqHR31P8A0KH/AInXk+bc/wDPJ/8A7KttJrz7PN++1r/j1tv+XWJ/4quHxf13L7fIo3Nho1zqMP7nw35Mupv/AM9d/wDqv/QapW1tpltp03nf2BPB/Zj/APL1Knl/N/drrf8ATf7Zhm/4nX/H8/8Ay4xP96Kq6Pqf9nTf8hD97pj/AOu0yL+9u/8AZqcZaL1X/pQ4fD935A9tpn9ozQ/8SD97dW377+2Jf+eSt/lqLZIfs8Pkw6f/AKq8/ff27Lv+9/drQvHvftM3766/4/rP/mDr/wA8lqq7/wCjw+dN/wAsrz/mBf7X+7Qhrl93+vslia2/6Y/8+f8AqfELf/FfNT3hm/546h5Mv2n/AFPiL/7Kq03k/vvO+yf6qz/12jtT0+xf9QWD/j5/5hktKPww/roZ/Zl/XQf9gvfs/wDqda/5dv8AmML/AOO1mXkN7++m8nX5/wDj8/5eon/hq2iaZ/1BZ/8Aj2/5dpU/iqpeWdl/zx0D/l8/5aypTj/l+TNP+D+SMq/mvfs3k/8AE/g/0Wz/AOeT/wAVYmpX97/aP+u1ryf7TvP+XGJ/+WVWNYTTP337nSv9VYRfub5qyvs0P2iH9zF5P2q//cw6m3/PKp6L+vsmy+F/12Oahhm/sab99qH/ACDLP/lxX/nrt/8AZqtXNtN/aM03+l+fFqc3+u0xf7rVoabo/wDxLv8AU/62xs/9Tqf/AE1rdTSvtOozeTZS/utTm8zydTX+61ZqPNf5/khyl7z/AK6o81eb/iXWX77/AJcU8z/iWf6v5q7XRNYsra5/fTafP/xM0/12mf8ATKs2/wBKhttOh8mHUP8AjxT/AJfl/ilrPTzrbUf+YhBD9u/56r/zypSj7yl6jUuf3f63Olubyy/sab99pX/HjN/y4t/FLXFeMLayufO/5BX/AB9Q/wCptWT+GrVtqV7/AGd++m1X/jx/2f8AnrV7zr251n/Xah5325P+WS/88q2cvcfz/QOX3v67nz5rHhv/AJ4zRf8AHq//ACyb/nrT7PRJtN1qH99/y/Q/vvmT7y17b9jm+zed/wATD/kGTeZ+6X/nq1aD+G/tOow/vtQ/5CdnF/x6r9/yN3/fVc0o+65Ey3gc58K9emttOsoZv38MWmal/rrpk+dmVf8A0GvobSvsVzbf6nT/APlwi/5DDJ/FXkltpv2bRvJ867/dWOpeX51j/tV1GiarNbajND+6/wCPqz/12mf7KtWk+aEVzf1ojsre/P8Aruj0qwSG2ufO8mL/AI+r/wD1OsbP71bGlTf8sfJl/wCPWz8v/ie/7VcLZ38P+umm0/8A5f8A/mGf7VbtteWX/PbSv+XOL/jwatZ7v5/ocfs/6+Z6rbQzf2j/AKnUPO+1XP8AzGF/55f+g1m39te3OjTf8hX/AJBif8xNX/5ar/49VTSr+y/576V/rbz/AFNqyf8ALKmTXmmf2d/zBf8Ajxtov+WqfelX/wAdqV8L+f6HHy8lX+u5gar4Dm1LxF+/h1qeGXWH/wBTfRf88mrzm/8Ag19p0799pmq/vdC83/j6X/nu3/ju2va7lLL+2vO8nSv+Qxc/8tZf4Vrn0hsv+Ed/489K/wCReT/l6l/iuXWtea7ipfzHTRlyOH9dTlP+FYw22tTeTZa//wAhiz/55P8Aetfm/wA/7tRf8IZNbadDDD/bX/Hhef661if+Ja9N+wWVzrP/AB5af/yHbb/l+b+Gzbb/AOy1lW2jwf2dDNDZWnnf2ZN/zE2/iauPl2/u/wCdjSOJ5173938jn9K0S903Uf8AmK/8f1t/rtMX/nkrV0CXk32aH99L/wAeN5/zDP8AprW1eaP/AMTH/UxQf6dD5f8AxM/7sFVU8Pf8S7/Uy/8AHjN/zE/70taR3/r+Y1nVjOK+X5Fh7ma5uPJ87/l6s4v32j/7NFh5Nzp3+utYP9FvP+YY397bW7babNbaj/zEP+P5P+X5f4Yqls7Ob+zv9Tqv/Hi//L0r/enqo+5b5fmzidWP9ehmpDD9p8nztP8A+PrTf9dpjf8APKmPbWVt5M0P9i/6rVbr/jxZP4V+b/x2uqFtef2xDCf7V/5CcMX+tX93tSs28+222i/67VfJ/se8/u/xM33qI9Pl/kckqnO+b+vhOf1vTbK506b/AJAEH+jab+5+yy/xMrf981wWseHtMudR86H+xf8AkJ3/AO58qVPu7q9vuUvPtE8MP9q/8fVhF/x7L/DFurnfsc3/AFEIP3upS/8AHiv3PlqaWy/rob0ar518/wAkfP8AbQw21v8Avv7K/wCPGwi/4+pU/ibdXaw/Yv7a/wBTpX/ITm/1N9L/AM8Kfr3h6a2uP+Yh/qrDzPOsV/d/M1RQvN+5/fS/urq8l/5Bn+y1OMf/ACa35HoSlzpyN2ztof8AhHYf3Np/yDE/5ibfxSrXYWFtD/aP+pi/5DH/AEGG/hirj7C5+06N5PnRf8eNn/zDP70u6uosHg/tn/XWn/ITuf8AmGf9Mqz95v8Ar+U460Y8z+f6Fqzh/wCJcP3P/MHf/U6x/euf8/7tbEFtP/wkJh8m6/5DlnF+61Nf+WcH/oX/AKFtrASaH+zpv32n/wDIMh/5cW/inraubmytvEUP/IK/5DDy/wDHq3/LOL/0L5qnd8ve/wD6ScFTS8v63QSPef2cP3Oof8ge8l87+01f/WS7f/Za1rm2vPtHk/8AE1/4+rOL/j+i/hg3fL/3zXJ+dZ/8I9DN/wASr/kDp/yyl/5aXjL/AOhNXQ2v2O51g/udKn8rWIYv+Wv8MDLUVZ2jf1/RmMo2ny/18Vxlv/aVxp3/ADGv3ttfyed5qP8AxL92rFs97bXE8P8AxOv+Pmwi/wCWT/8AfVYVgkNtov8AzCv+QZNL/wAfMv8Ay0atO5hh/tn/AFOn/wDH9beX/pzJ92JWpc3POdOP8t1+Y5U5U4+a/HX/ACJZbm9NwP8AkNQf8f8A/wAuy/7VQ6gl79mhh87VPO8vTulisn8NZWpQw3OnedD9k877Lc/8xNv4p/m/irbe2hubmH9z/wAtbCL/AJCf91W/2v8A9qic+ecKkP5Wpfdc8yNJPnp20vf0s7lG51X7S3nfbNQg/e6rL/yB/wCBYv8A7GspLv8A4l97D50v7rTLCL/kB/3p1b/gTbW+7V23865tv9Td/wDHtqX/ADE1/iVlpv2Ca2uL39zqHnS/2bF/yE1/ur/7KtY1ef2HL/Lf9GerThCFXm/u2+6QzTbmb/hIv9dF/wAjFf8A+u0f/nmu3/LVi3M0Ntp3+utJ/wDiRQ/8wf8AvTsu7/7GtW8mmtriG8hh1X/j61iX/j+i/wBn/wAd3VFqXnW2jQ+T/bX/AB42EX/H1F/z3/8AQv8Aaq1rO/8AW6YoxioQUelv/Smijrf2L+0YfOm0/wD5DCf8wf8Au2rfLXG6k9lc6ND++0qD/iWTf8wxtnzSr/dr0B/ttzqP/Mag/wCJnc/8vUX8MTL/AN81w/8Apv8Aqf8Aidf8gy2/55fxN/u1rtfyv/6UdtP3Jv3uxsaIln/bX+u0Wf8A06H/AJhjf8s4t1aVhNZf2dD/AMgX/jxuZfO+yy/xSstWLD7bbaz/AMxr/kJzf88vuLFT7n7b/Z0377Vf+QOn/LJX+9df/ZVnaLlb+viInL4Jen5NHKeNtN0zUri9s/8AiQfvb6wtf9VL/wA8P/Qa+VfiL4Mh022m+xf2VPD9h1KX9zuT+KNv++vvV9y36Xv9tQ/vtVn83XYf+XVf3e2Bvm/8eryfx/4e/tL4dzTTf2rPDFoV5LH/AMSxf4m+Vfl+791a66U4+zgvRfjYnC80Jz5v690+IvGeiQ6bb3vk/Zf9bZxeT5rb/wDarw+/T/2evsv4l+Epv7O1n7bNqHnfbraL/jx/6YRt/wB9fNXyD4kh+zajNDD/AMst/wD6E1dsY+7H5HJjJ+9/XZGPsqKbpUtRTJWh5EiJOlS2f/HzDVfZV2wT/Sa05TGUjbs0/wBT/rf4/wDlrUU3nf8ATX/VVKn/AGy/1T0yZP8AXQ/uv4P71emvgPJmHnTfaP8Alr/rf9moE/0b/nr/AKqpdkP/AEy/jqH/AL8/6qnymRNcv/11/wBalQo//XX+On/9+f8AW0xE/wCuX+qqJfERIWH/ALa0/wD+O/8APKo9n/kWjy/8+ZXTECPzf+uv+q/55VLMn+kf98f8sqY8P+fNqXy//Rv/AD0pEDNn/fn5/wDllUbf8e3/AHxUkyf5/wCBU3Z/7JUFlTfQiVYdP/Z6Z5NTyikFN8v/AK5U5E/66/62pkT/AK61QyEdP++Kf2/7a/8AstSSf9tf4Kj3/wDs9TygV0qXZQn/ALSp71AESJQ6U7ZRUGnMRIlP2CkpdgokISm/9/qdTX/49qhdQB0p6JQnSgdP++6sARP+utORKPL/AOuVPSpNIhQ6UU/YKBkP/LtT4Xoo/wDIFQAIn/Taipdn/oqq9Qak/wDn/VUjvTkqbeKyAYk1CJRvo31BZLvp6UxKe/8Ax7VIEsKVMiVXR6sJ0qCy1bJX23+wND/o/iaaH7V/yx/1O1P4v9qvie2/4+a+6v2D4Yf+Ed8QTTeV/wAfUMX77dXzedS/dR9V+aPey/4an+E+vk8//p7/AOPp/wDlqr/w0z999m/12of6pP8Anl/E1RQ+T/06/wCtm/vUXNtD/qf9F/5Y/wDLVqwp/Z/rqc8S1++/tGH/AJCH/H1/zyX+Far+dN/Z3/L1/wAeP/Pqv8Tf7NH7m2/5Yxf62aX9zdf7NNRP9H/1MX/HrD/y9f7VdNL44/L8yZe+v67DktpvtP8Aqbr/AI+n/wBTrC/3f97+7UT/AGz7N/qdV/1Sf6nU4v71V99l9p/5hX/Hy/8Ay4t/d/8AiqZCll9m/wCYL/x6/wDPrLTn8fz/APbgj78f67GnDDe/9Rr/AI+v+f8Ai/u0Qpe/Z/8AmNf6p/8Al5grNT7F/wA9tF/1qf8APVP4adD9i/6gv+qf/lrKlTH37fL82T9n+uxsI+p/aP8AmNf61P8Anh/8TUUM2p/6n/if/wAf/LKJ6oo9l/zw0r+D/l+lohSy/cw/8S//AJbf8xOWjr9wv+D+SNC5mvba3/5jX+qh/wCXFf71WPOvftP+u1X/AI+v+gYv92srZD++/c2s/wC6h/5jDf8AfVXUtv8AiY/6n/l6f/mMf7O6n0/r+Uj47/P9BsNzN9nhh866/wCPH/oD/J95v4v92pZpv+m3/LVP9do7f3Wqv9jm/s6H9zL/AMer/wDMYX76tV10m+0f6nUP9bD/AMxNf7tKX9fcg6/1/MUg/wD02tf+W3/MC/8AsqN8P/PbSv4P+YY1W4Uvba38n/ia/wAf/L9FUuy9/ff8hr+D/l6iq11/rqiIfH9x87/tkpZf8Kq/1+lf8f37z7Ja7Hkr84tar9KP20ob3/hUP/MV8n7d/wAvm10+7X5taq/+kV7K+CHzPIwn8Wp/i/RHMulV6tvVSqPUItlRP0p03SopnqgIn6Ux6fsFD9KAK7vTqHprvQAymU+mUAFNfpQ70yrAHpj0+h6AGUyn76ZQA9Ka/SnVE9BQUUUUAGyimUb6AB6KKKACmv0pKV+lBIzfRRQiUAFFFFBQynpRTKCR9Mp9FADKKfTKCgooooAZRRT6AGulM2U6igBtMqZ+lMoAHplPplAA9Mp9D0FhRRRQAyl2CnUUGoUJRQlAD0qVKZT0qAJa674e3n2bxXpn+q/1r/8ALLf/AA1ySdK2PDdzNbajDN/v/wDoNZVI+6duFl759O6Dfw3Oned52n/vbG5/5dW/iavRdKey/wBT/wASr/j6tv33lS15P8OpptS8Ow/8hCf/AIlk3mfvV2fe/wDQa9g0qa9+0fuf7V8n7VbeZ93/ADurP7P3/kj238Uv6+0TOll++/5Av+quf+eqeZ81aH+hfuf3Oi/6q2/1NzLUO+b9/wDvtV/5ef8Al2i/vVp2bzW3+u/tDzvKtv8AmGK9U+v9dhr+vvH6all+5/c6V/rbn/l6atKz8n7NN/yD/wDj1tvL/wCJm396pU879zN513/x9XP/AC4r/dqZLn7Np3/LX/j2h8zztM/2q0X9feGmny/M2LPyf7Rhhhh0/wD5Cf7z/iZt/wA8m21URP8AiXTeT+4h/sx/9TrDf3q07P8A5CMP76Xyf7TT/mD/APTJqz3mh/s7/ll/yDHl/wCQP/tfLSXxf1/MC6fI0P8Al4vf3MvkxX1t/wAx1v8AnktWP+eP7m6/1V//AKnWP+mtVHmh/tGaab7L/wAf1n5f/En/AL0CtVh/Juf+gf8A6q//AOYY396mviXy/Nkr4Y/L8jW2Tf6n/ia+d/of/L8r050m/ff8hX/l58z97E9ZUP2K2/6BU/72z/5dZU/ytWktrK5/6BX/AC8/89acfh+4XxR/rsPme9+0f8xXyf8ARv8AllE9Z95NN9n/ANdqHk/6Z/y4rT7l7L7R/qdK/wCXb/l6lSs/VXh+zf6mL/VXkv8AyE2/vUlHb5fkx83u/wBdjE1t5vs/76aX/lw/czaYtZlh/wAhHzpp4v8AW3/+u0z/AGavX9tNc3P/AG1sP9TqdWrOGb/Xf8TD/ValL/x/K/8ADS6L5f8ApJtze6/n+SMe2hh/s6b/AI9P+PGw/wCXFk/iXdV6G2sv7R/ff2VB/wATO5/5cWT+Fqu/Zpvs03k/2r/qrCKT/Sl/vLVjZe/af9Tqv/ITvP8AlrFUdP6/lFKW/wA/0OXmsLL+xf8AmFf8gyH/AJZS/wDPX/0Ks250GyudR/5hX/H9/tf88q7JIdT/ALO/ff2r539mQxf6pf8AnrVj7NNc61/zEPO/tN/+XVf+eVP/AIP5IfwSfz/M8q/4R6H+zv8AmH/8ev8Az1ZP+Wtatz4bh/tn/mH/APH8n/L03/PKuz+zTf2d/wAxD/jxf/lxX/nrUs1tN9o/1115P25P+YYv/PKhdfn+QpVP6+Z51/Yn+jf8uvnf2ZN/y/N/z1roLbTf+JzD+5i8n+3bOL/kJ/8ATrJUt/bfadOn/wCwY/l/8Sz/AKb1sWdnDbeIrL99F539u2f/ADDP+mTUpx9yUf66CnP34L+tzF0rTftOiw/uZf3umX//ADE/9qulTQZrbWv9Tded9qs/+Ymv/PJapaCkP9i2X/Hp+90e8l/48W/iZq7K2trL+0Zv+QV/x/W3/LrL/wA8F/8AZaVb36vIdsq3NUfL5/oY/wDZt79m/c/2h/qrz/l6X/nrWglte21z/wAxX/j6s/8AlqtbFtpVlc6d/qdK/wCPW8/5ZS/89aludNsv7R/5hX/H1Z/8tZUpvb7/AMkRzb/11KWla3qf2mH99qv/AC/y/wCqWtt7+9ubbyfO1X/j1sP+XWL+8tcfDDDbXP8AqdP/ANVef8vTf3q6JLCH/njp/wDy4f8AL81S+sfX8kE/5v63Ow+0zf2jBN/xMP8AkJ3/APy4r/Cq1lOk/wDY3k+dqH/IHs/+YYv8V5/9l92rEKQ/ufJhi/4/9Sl/5Cf+ytTOn/El/wBT/wAwywi/c6n/AHp1Zv8A0L71awheCqfyyPPnU5Kij5mkn/IxTfvv3P8AbqRf8gz+7Ay/+hLWUkP/ABJYP9V+60xP+YZ/01rYhT7N4im/1v73XbmX/j+/uqy7v/saZDbTXOjQfudQ87+zLOL/AI/l/inrLaT/AO3vwkclGp7sf+3TQ+zQ/aIf+PT/AI/v+fH/AKYVUhhh/saH/kH/AL2xT/XWrfxS1tw20/2jzv8AiYf8f03/AC9L/wA8ttV7OGb7NDD/AMTX/j1tv+Wq/wB6j+v/ACY6XKWsfT9SKFLL7TN/yCvO+1P/AMspf4YqZD5P9nTf8gr/AI8U/wCeqf6yVWq3Cl79p87/AImH+tvP7v8Azypz+d9m/wCYh/x62cX/AB6r/eq96n9dGcjqSjBS9P8AIfshttZh/wCQf/yE7mX/AFrf8s1/+yrLNvZXHh4ed9gM39h/8/TfxXLL/wCzVvTXM32nzv8AiYf8fV/L/wAeK/wqtUrrm3m/4+v+QZbRf8eK/wAVyrVjGXvQ5+j/ACd0J9u//DElrDD/AG1PD5Nr/wAhizi/4/m+4sDVR+zQfZoZvJi/49b+X/j+/vba1bab/iov+46//Lj/AHVZf/iqozf8gWH/AFX/ACB3/wCXH+8zf/E1s9JJen4NoUZSXJKS6f8AtpzXifR/9Jvf9C/c+bYRf8hP/ZWuP+xzf88Zf+Xz/mJr/tV6tc2ENzcXv761/wCQnbf8uLf88Frj7nQYf9d/ov8Aqrz/AJcW/vUQ99Q+R10Kq96P9bGPonnfZ/J/4mH+qsIv+P8AX+9XUaal7/bP+p1DyftV/L/x9L/d+WuZSzsrbUfJ/wCJfP8AvbD/AJZS1rQ/Yv3P/IKg/wCP+WT/AFv+7UqO8fT8jWVT7Xr+R0E0N7/Z3nf8TX/jxs4pP3q/89f4f9r5qvXcs1zqsR/4mnk/btR/u/wxJ/4796sb/Qrm2h/5B/8AzDYv9bLs/ib/ANlpYJIbm2/5cIPN/tiX/Wt/zy+9/vVzw5Vy/wBfZMay5o8ne/6MuWaT/wDCOiH/AImv7rR7Dy/3S/f+2M3y/wC7W1p88x8Qf8v/AJP9sTf8uy/8s021zttD9mtpof8AiX/8e2mxf8fzfu/mVq03f7NrP/Lr/wAf2pS/8f1Tyxm/X9Vb9DFStJ6dWEf/ACBj++uv3umJ/rbFf4pWqXUn+06j/rpf+P7/AJbaZ/dgqvMn2nRof9V/x42cX/IT/vStT3/4+Zv3Mv8Ax9XP+p1P5/liqIQtyS9PxRNaXMnzf1ojMmuf+JLN/qv+QY//ADDP70q1p200P9s/vvsv/ITT/lx/uxVUsHm+z+T/AMTD/jxtov8Aj/X+JqvJNN/bX+p1D/kJ3Mv/AB9L/DFVSjpy+n/pJUuV/wBehieTZfZof+QV/wAgeb/l1b7/AJrLVjUobL+2of8AkFf8hOwi/wBU3/Pq6ru/8dp9+l7/AGd50M2qwf8AEnT+7/Fdf+hfNWrN9tudRh/5CHk/2wn/ACyX+GCRf++dzVL9+Py/9tM5Tk4T/u/8BnKXj2VzovnQ/wBlf8eOqy/xfxfxU14bO586H/iS/uvsEUn72X/ZarFm81z4Vhh/4mH/ACApv+XVf+WjbaESb/hIr399qH73WLP/AJcV/wCfWNm/9BrNRjyT/romda5vatfZ/wDtkY7zWX2n/mFf63UpfJ+1S7/lZlrnHs4ftH+p0r/VabFH/p0v8TNW7qs01t++hm1D/jxv/wDlxX/nqlTeTNc/8trr/j6sIpP+JYv8PzVvPlu4/wBdGVFShHm/r4jQhtoftPnf8S//AI+r+X9zfN+8/dbaL+2h/wCEd/1Nr/x42cXkw3zf89VZv+A7VrS01/8AiXed50v7qK/l/wCQYv8AtLVXfPc/uf3v7r7BF/yDP7y1g5aN+v5pnJNa29PzJbPyLnUfO8m0/wCQxNL/AMfzb/3cW2uUSz/4p3yZofP/AOJFbRf8hj/npOy/+Pf+O10GmzfZrn99/wA9dSuv+QZ/vbfmrH1VP+P2H91/x46VF/yDP70vzf8AoVbrWXJ8/ukv8xU5+7Ccutl+aPMvivoMP2fU/Osv33/CReVH/wATP/nnZr8zf981+cvi3/kM3vk/89X/AOWv+1X6S/HvxJZaJo3nf8S/yf8AhIr/AP11iyJ8sDba/NfxJef2lqN7N/z1/wCmWyvbh/Bj/WzaPJl/Gfy/JGUnSq83SrGwVUeiJMw2Vq6VYf6T/wAtazbfpW7YJ/o//LL+OumnH3jjqy5IEuz/AK6/6p6a6f6T/wAtf4P/AEGnQp/o/wDyy/1SUP8A9sv9b/z1/wBmu3+vwPKK6/8AbX+OlRJv/QKTZ/o/nfuv9U//AC1/2qf/APYf8taZHMM2VXRJv8xVYRP9J/77/wCWtNRKmW5HMMdKZCn2b/nl/qnp/wD8dp3/AMaoXxAOm/7ZfwUkf/HyP9V/laT/AOO0tsn/AF1/jrp/r8SRn/xqmTQ/6R/rov8AWpU2/wD5Y/8ATJKlmT/P/AaIgUkh/wCuX8dCJ/1y/gp2z/R6B/x8f98VEihqQ/6R/wAsqh2VMif+z0x6zAHf/wBG/wDPWmbKmRKH/wDi/wDll/tUAM2f+yU9IaY8P+kf98U6H/4uspARU9P+m3m06ov+XmoLH76Y9P2UO/2mrhH4gIk86rDp/wCyVDCn/oqnzJ/pP/fEVRKJYbP8/wDAaHehH/8AZ6Z5P/PH/Y/8eoAmh6UynU16AGI9Tb/tNQpD/pNTQ9KkA2CkpX6UQpUGnMG8UbBTtn/slFKQx9GyihHrA1HUr9KYlSpQAQ9KlpX6U6pkWPRKlRKZU0PSoLLdmn+k1+gv7CSTW3gTU5ofN/e3yf6mKvz9tP8Aj5r9Ev2JLb7N8M/+WX72+/5bS/3Vr5TO/wDl3H+9/wAE9vAfwqn9dUfRv77/AKe/9VN/yyX+9T9k3/TX/Ww/8uq1X2Q/Z/8All/x6v8A8vTfxNVhP+Pn/tqn/L1/dWs+bb5/mYjEm/66/wDLz/y60f8Afr/l2/5df92mP/x7f8tf+PV/+Xr/AGqton+k/wDLX/j6tv8Al6/2a617n9eZUfjiV4UvftH/ADGv3sr/APLWJ/8Aepn/ABM/s3/Ma/1X/TJ/4qpIll9o/wCYB/x9f8/Uv92ovJsv7O/1Oi/8ev8Az/NVP4/6/mMafuR/rsbDpe/aJ/8AkNf61Jf+PWL+7TEe9uf+gr/qn/5hkVUnSy/ff8gr/Wp/zGGqW2hh/wCeOnwff/5jtZR6fIJf19xbe5m/57ah/B/zDFpiTf6T/wAtf4/9do61Xx/zwh/54/8AMdq3bed/zxl/j/1Ou0v+B+QP+vwIXuf+m3/LJP8AmD0W00P2j9/Na/8AH0//ADB2SrLpN9n/ANTqH+qT/U6mv975an8m9+0/6nWv+Pr/AJ/leiW39fykfafz/NGb51l/z20//j1/6Bkv95ql32X/AD20r/Ww/wDLrKn8NW0ttT+zQ/udf/1T/wDL1F/eqWZNT/6mD/lj/wA8n/h/3qp9Pn+SJ6/13M9H0z/qC/8ALb/llLTHTTP337nRf9VD/wAtZa0/Jvf9T/xOv4/+XWCib7b/ANRr/VJ/y4xVa6/P8xf8D9T58/bD+xf8Kim8n+yv3t9+7+x3Tf3f9qvzd1jtX6Yftmedc/CKbzvtf/H8n+usVT+H/Zr8z9ar2ofwofP8zycL/Fqf4l+SOfuf+PmqlW5ulVHerPTKlNerD1XegCGldKc9MoAim6VFUtNfpVgMpmyn0UEEW8UxEp79KSoAV+lMopj1ZYU3eKdvooAZTafsFM30AFFG+mPQUFFCUUAFFD0UEhTX6U6mUANSnU2h6ADZRTqbQAUUUUAOptFOoAiop9MoAKKKKAGUUU+goa/SkpX6UygAooeigAplPemUAFFD0UFjKfRQlABTU6U6mUAPoooqwH1KlRJUqVEjUsbKv6d/x8Qf5/gqm6Vp6bD/AKRD/wBdf/ZaxkdFD4z2r4XXMNzp0MM32T/kGTf67d/eZq9rsHh+0f8AMP8A9bbf8tZf9mvBPhvfzW1t/wAvf/IMm8vydv8Aer3jTXvf7R/5iHnebZ/8uqv/AHaxW33/AJI95x+1L+tToHSy/ff8g/8A1tzF/wAfLVrW3k/9Ov8Ax623/MTaq6TTf9RD/W3n/LitXUuf9G/5ev8AVW3+u0xf71bPr8xR/r7zVsJof3P+q/4+pv8AmJt/dqVH+06d537r/jxh/wCYn/01psM3+kQw+d/y9XP77+x/9monuYf7O/feV/x6w/8AMH/6a1Pf5/mhx3/rubtm/wDxMf8AuJp/qdY/6ZNRCn/Em/1MsH/Enf8A5jC/3m2/LTv3NtqP+ui/5Cf/AEB2+5taqXnWX9jf67T/APkDv/zDJf8AnrJ/ndTe7/r7SLhLb5HRvcz/AGmb/j7877dZ/wDMTX/nhVi2uZra2/5iH/Hrqv8Aqb5fublasl/sX2ib99pX/ITs/wDmGS/8+v8A8TSo9l9m/wCYL/x66l/y6y/vPmWuepL3ObzX5yOit7kF6/obtsl7c3P/ADFfJ/0P/lrFTtl7++/5Cv8Ay+f8sonT71ZSTWX77/kC+d5tn/z1T+7UW+z/AOoV+9+2f8v0qP8AerojtH5HJ/L/AF0LV59t/wCoh/rbb/lxV6xb/wD7a+d5Vz+5m0xasfuftM377T/O+1W3l/8AEzb+7/n5qz5n+0283k+V/wAetz/zE60j0+X6kx99f12Kn2b/AEn/AKY+bZ/8wypbOzh/6dP9Vf8A777Cyfw1e02H/SP+Wv8Ax9Wf/MTX+7T7Pzv7Ohm/0r97a3//AC/K9RCW0f62Z0S+H7//AEkzLm2srb7b/wAg/wD1Vh/y6y/7NS77O5uP9Tp//H9ef89a05vttz53/IQ87/iWxf8AH1F/dqW2tr3+0fOh/tX/AI+ryX/ll/dqv5fl/wCknM/hf9djERIf7O/5h/8Ax4w/8tZf71Xv3H9o+T/xL4P9O/5+m/55VLD9t/s6aH/iYf8AHrbf8sov71Pv/OudZ/5iHk/bn/5cV/55ULd/10Nny8z+f6Ge/wDo2nQf8ev/AB4/8/zf89asXj/8TH/ll/x/J/zE2/55VDsm/s7999q/48f+W2mL/wA9amd/+Jj/ANv3/LbTP7sVJ/F9/wCRi/hfz/MpOn2nTv8AU/8AMMfy/wDiZ/8ATfdXS2dtN/wlUP8ArfO/4SG2/wCX5f8Ang3/ALLXNPef8Sab/Vf8gxP+YY3/AD3rasJof+Ezh/fWv/IdT/XWLfwxVMv8/wAkU5cr/ruRab9t/wCEdsv+Przv7Cm/5fl/ilau603zv7R/5iH/ACE7b/Uyxf8APr81ee2dzZf2ND539n/8gL/ltat9/wC2SLXWw+T/AGj50P8AZX/ITtv+WUv8NrtrCX+8uPqbQl7k/R/mdRD539jTf8hD/j1uf+eX/PX5adqSTf21/qdQ/wCPq2i/1UX92srSnh/s6H/kFf8AIMf/AJayp/FVvUnsv7R/5hX/ACE4f+XqX/nlWz2l/X2SXLln/Xkc15M37mbydQ/48byX/j1V/wDlrW1bQ/67/j7/ANbpv/Liv91qxbnyf7O86H+z/wDjxuf+X5v4pa2rDybnUYf9V/x/WH/MTb/nk1Z8u0/X8jbm54v5/mbcNt9pt4fO83/mK/8ALj/srQ6Q/Zpv+vWwi/5Bn+1H/nbUUP8Ax7w/uf8Al11KX/kJ/wB5dtaE1tN/pv8Arf8AmGxf8hP/AKZLXTH+FP7/AMDmq/xIy8y1sh/tn995X/IYv/8Alxb+FW3UQww/2LD+4tf+PGz/AOXVv4p6uSwzf2n/AKm6/wCP7WP+X5f9n+H+7Vy2tpv7O/5iH/HrYf8AL0v/AD13VwSlr/4F/wClGLjaK/rYbbJZfaZof9E/4+rn/lk392qkKQ/9Q/8A1Vn/AM9U/iatWF737R/zEP8AW3n/AC1i/wA7aimeb9z/AMhXzv8AQ4v9Uv8AerZfE/n+aMf5f66lREh+0f8AMP8A+Xz/AJat/dp7PDbeT/x6/wDMN/5eW/utV10vf+oh/qrz/l1X+9T0879z/wAff+tsP+XFf7rV1UI89X7zCpLkhKPp+ZEk0P2f/l0/5f8A/l+b+7VS/f8A0eb/AFX/AB62H/L9/wBNVb/0GrVm/wBp8n/Wwfur/wD11j/q6i1V/wDj9h/68Iv+PH/cb/K1x1NJ8vr+NjSnKM6sVH7V/wDMtb/s2uf6n/mMX/8Ay/f3dy/dqm7/APEu/wCWv/IHh/5fv+m8lX3uYf7S8791/wAhPVZf+PFv4WX/ADuqrbJD/Z3/AC6/8ge2/wCXFv8AnvWUYaXl3v8A+TEc3PFU/wCVL9TVh87+0Zv+Pv8A5CcP/L0v/PCsV7aa2tof+Pv/AI9bz/l6X/nrWh+5tta8nzrX/kJp/wAurf8APCsm8+xf2d/zD/8AkGTf8sm/vLW8Y8jXy/NkQlL3f66GVqumzf2j53k3X/H1Z/vvNWq8PnfZv+Yh5P2W8l8n90/95a1dStrL7T/zD/8Aj+tv+WTfwrWFZvZW2nf8w+f/AEG5/vf89atS+B+n5s7Kfv8ANH+tjoLZJrm4hh/0/wD4/rD/AJZRf88mqK0N79m/5ev+PXVZf+PVaSzSH+0Iv+PD/kJ2HS5b/nlUW+H+zv3P2Xyf7Mv5f+P5v4m2/wDstYxj739dmgctYv1/9JLt7DP9o/c/avJzpfSxU/8ALMM1LeJ9p87zvN/5iv777D/tLVi5hh8/5vK/4+tLi/4/m+/9mWqML/2lo3nf6jzbW/l/5Cf95q1qQ9yjPyX5nl05T9vOF+t/wRb2f8sf+mVh/wAwz/a3VUs3htriH/Vf62//AOXFqt+TNbajN/19Wf8Ay/f7K0z7N/pEM3+l/wCqv/8Al+X+9XIo+84+n5nc/f5f66FKZIf+of5PlWEX/HrL/eqxfpD/AGjDN/xL/wDj6v5f9VL/AAxVoXKXv/UQ/wBbYRf62Kopkvf7Om87+1f+X/8A55P/AA0OXwfL9Q97ll/XQxLlIbnw7P5P9led9hs/+Wsqf8t1b5v9mrdtcw/2j/y6/wDIYuf3P2pv4VapbOa9+z3sP/E1/dWthF/qon+dtrVU869/tGGb/iYfvbrWJf31jF/Cq/8AjvzVMeXla9PysW42t/ev+SMK2SG207yf9F/daFbf8vzfxXUi/wDoW2tO8h/4qKH/AI9f+Q6n/L838Nqy7f8Ax2odVhm+z/uftX/HjpsUnnaYv8V4zf3fvfN92tB0+061D/rf+Qxcy/8AIMX/AJ4Mv/s33qcdYrzX/tv/AABL4akuX7X+TOV1t4bnwr537r/kGTf8v396WtDTXhudRmh/df8AITh/5if92Ksx5v8AinYfOml/5A9t/wAwz+9LUWg6l/xUU377/mJzf8wz+7FV/Ycpf17p3rlnf5/mdVpqQ/2L/wBuNzL/AMhP+9LVtHmttZ8n/qJ2cUf/ABM/7sVc1/bcP2aaHzov+QOn77+zG/5aS1tXl/Zf21D++tf+Qwn/ADDG/wCWcG6uRx963f8AyTPMqRtrzbf/ACRV1V/7N07zv3v/ACDNSl/4/v8AaVaZ4huZra2mm/0r/j60SL9zfL/ss3/oNZ+sarZf8IrNN/ok/laFcy/8eLJ96fbXgnx++OWmabb6zo9l/Ys979us/wDU7kfZDFXZToyrT5lH+b/21kSl7N8vp/6Ueb/tY/Fqa5uZtB87UPOivr+6/fSq6fMzR18lXk3/ALJV7XtSm1K4mvJpv30u/wD8elZv/Zqx94r2pSjdKO2v53OH4V73xDKru9S1FsqDnkWNNT/Sa6CzT/rr/HWVpSf6RD/11rSRP+uX+qf/AJa16GHPNxMh7/6Nbf8ALX+D/ll/tUyFP9I/5a/62pn/AOPj/ll/B/y1pn/fr/Wv/wAta6XH4Tz4y90i2f6P/wBsv+eVSon/AKN/55UyHzvs3/bJP+WtP/54/wDX1/z1/wBmnH4f67EleZP+W3+//wAsqZs/9kq3s+0/9+v+etROn/XWly/18iSvN1/5ZUx//aVW4Yf+W3+/TNn/AF1/goAik/8AatOhT/0U/wDy1p6J/wBdfJ+f/wBBpiP/AKP/AMtf9VWz90z5hr/89vJ/uUx0/wCuX/f2rf8Ay8eT/wBNUpm//wBn/wCWVVy/18xlRKf/AMvP/bWno/8A7J/yypzp/wCjf+eVYRLKu/8Az5tS/Zv/AGT/AJa0P/7S/wCeVH/Lx/21SmAx6Hf/ANFUIlH/AC7f98f8sqyAa/8ApNxN/wBdad/y7U1E/wDRtOf/AI9/+m3z1cgG7P8A2Sh+lORP/ZKKiRQ1OlM/ff8AkWrGymbKPsgRJ5377/ntUrv/AOjab/02/wCmSUysf7xYJTqVOlOegCKhHp79KNn/ALJQAJ0pzpTR0/77o3igsdv/ANIplPdKIYf+mNSAfuaHen7P+uvneb/wCilI0iM2f6RT0Sh6fvFZDBOlO2U9KESsgHp0qeoNgqWoNRw/z/47VlOlV9gqVHqZGxoWD/6TX6S/sYWf2b4RWX+t/e3T/wDLrvr83dL6V+mX7KNt9m+DOjf9tv8Al62V8hnPvzox83+R72E/gTPZX/49v+3VPM/0X/ap/wDy8/8Ab0//AC6/7NAT/wBo/wDL1Uqf8fP/AC1/1s0v/H0tHb5/kcyKs3k/Zv8All/x6/8APr/tVYfyftP/ACy/4+k/5ZN/CtMfzvs/7n7X/qof+Wq/3qsI832n/l7/AOPqb/lqv8K1q/ev8/yTNfg/rzK7zXv2j/Xa1/x9f8ttMg/u/wC7Vfzpra3h/fah/qni/wCQOv8A8TTHT/Sf9TF532n/AJY+Jm/u037HN9n/ANTL5Mtq/wC+h8TN/erX7f8AXcxj8Pu/1oSvc/6R/rpf9an/ADAv9n/ZWmfaYftH+uig+/8A8y7L/wDE1b8m9/58tV/g/wCY7/8AFNUqWGp/677Fr/nfvv8AmMK//s1Yxlt8v1H/AF+Bn/aYf+f3T/8Alj/zAp6e82mf89tF/wBbN/rtHn/u1e+x6n9n/wBT4q/g/wCX+B//AEJqdDDrNtcw/ufF/wDrX/5a2bv/AOPNWy/y/Iip8L/rsY+/TPs3+u0D/j1T/lxlT+L/AHqtp/Zn2n/mWv8Aj6/55Sp/7NVqFNT+z/8AM1Qfuk/5drN/4v8AZqaG81P7R/rvEsH+nf8ALbTLX/a/2aJ7S9P/AG0yly839d0ZML6Z9mh/5Fr/AFT/APL0yU9/7M+0/wDMtf8ALH/U6m3/AI9WhDf6n9nh/wBN8Qf6qby/O0KL/vr5VqW5vJv+f3Vf+WP+u0L/AOJWplsv67AviX9dSlCmmXP/AEBf9bN/qddb/wCJpn7n7P8AuIdP/wBUn+p8RMn/ALLVtL+a5/5fZf8AWzf67wzL/wDE1Xe8/wCn20/1Sf67wzL/AOPUPl5v67j97T5HjX7XVt/xZm986H999qTy/J13z/vf7NfmZrCf6T5Nfph+11NZf8KhvYZptP8AO+1fu/J0KeB5Pl/hZvlWvzS1j/ltXs0v4UPn+Z5dKP76p8vyRzlz0qu9WLlKietjuK71FvFSvVd6AIn6UP0o2CmVQA9RbBUuyot4qwGUynvTEoIB6ZRT3qCyJ6ZT6NlWQM2VElS0ygsKbTqbsoAKZRsp9ADKKHooAKKKKACmU+mulBAyihKKCwo2U6m0AFFFGygAoooRKAHv0plFG+goKKZT6AIafRsooJGU2nUUANeinUVYDXplS02goY9FFFQAUUPRVlg9GyiioAfRRRsqwBKtp0qGnw9KiRqW4UrY0f7sH/XX/wBlrJh6V1Hh62+03EMP73zvtT/6n/drOR3YaJ1ngxIfs/8Ay6/8eD/8tWT+KvfNK8n7RN/yCv8AW2f777cyV4h4V877N/y9fvbF/M/0VX/ir3LRJpvtE3/H35Pm23+u0df7q/8AfNZx1nb1/Q+h5o+ylLyOwsIYftMMPk2v+tvP+Yw37ytWG2/0eb9zF5PlW3+p1j/arn7a5n/c+dN+5/0z/mBf7VbFteQ/Z/8AXWv+qs/9doTf3quUrxUu7aX3nFS+FHQJD/qf3Mvk/arn/mMf9MqfCl7/AGd/qbv/AI9YfL/4nC/89apWz2Vt/wAttPn/AHtz5n/Enl/55f3arJNZf2N+5m0X/jxh/wCYZOn/AC1X71aQfNCfqzSlLnly/wBbnoFn9t/tn/U61539pv8A8xhf7tZ8MOp/2dBNDDr8/wDxJ/8AljfRf892/wDHdtZ6TaZ/aPnf8U1P5Wpv/wAuM/8AdqlCmmf2d/zLX/IHT/nvvk3Tt/49WHwOfr+qMqXT/F/kd3D/AGn/AGj/AKnxB+91O2/5awP/AMuvzfxfeqo76nbW3k/8VB/x43/+uigf+LbWVbf2Z/aPnf8AFKwQ/wBsQ/ufNlTzE+y//FVRsE0z+xvO/wCJB/yDLz/mJy/u3b/Zaud7S/rqzoxUtI+v6HXb9TttR/5mDzvNs/8Alxgf+FazLzUr22/ff8TX/VXP+u0yJ/8AlrVS5+xW2ozf8gWf/Srb99Drrfu/3S1jvef6P+5+y/6q5/ff8JF/elrrj/L/AFuc8fs/L8jQhv5vtE0PnXX726tv+YOv93/dqrDc/adO/wCeH+izf8wff/F/sr/49TobP/iY/uf+fqH/AJmJv7v+fmp9tbXttp037m78n7DN5fk66r+X8392l2/rqy4/D/XYvWzw/wBo/wCutfO+1Wf+u0eVP4f7v8VZkNzZf2dDN/xKv+PG8l/faZL/AHq2LZNT/tnyfJ1X/j+h/wCYxF9zb/6FVewfU7bRYfJh1r91plz/AKm+g/56/wC01XD4l8i/jj/X8pUmeytvO/faL/rdN/5dZU+Tyv8A0Gpk+xXP/QFg/e3/APz1TzK0nTU/tH/Mwfvb6w/54O/+q/8AQqIZr37P/wAx+D/j/wD9dawP/FSh0/roZfZfz/Q5/wAmH7P/AMwr/j1tvM/06VPM+b/arTSGH7R53/Ev/wCP6b/mJt/d/u1LNNef8tv7V/dRWf8ArtMif+L/AGafc3P/ABMf9ddfvbq5/wCYOv8ACtVHf+v5SXL3n739aFfyf+JdN+5i/wCPFP8AU6x/01q0nn3Oo/6mXzvtT/8AMTX/AJ5VSmuYf7O/13/LrD/x96E397/dps1zD9o8nztP/wCPq5/5g8v/ADy+X+Go6f1/KW+sf66Fe5uZv7Gm/c3X/IMtvM/05f4pa0oZr3/hIvOhh1XyYtdm/wCX6L76wf8A7Vc1fvZfZv8AXaV/x423/LjL+8/e1q/adMtta87ztF/5DF5+5mil+4sX8X+zVvf+v5Qf9fejQsHvf+Ed/ff2r/yArby/Jli/ivGrsNHe9udZh/5Cv/IT/wCeUX8Nqy15vZ3OmW2jQQwzaB/yB7P/AJayp/y9Nu/9l3V02ialpn/CRf8AMF/5Cdz/AMv0qfdiZa4Zf7z8/wBDvUfenHyf5nX6b9tttGh/5DXk/wBmJ/y6q/3m/hrTv3vf7R/5iEH/ABM/+fFX/wCWVcvYXOmf2ND+50r/AJBkP/MYb+KVv9qtiZLK5uP3P2Wf/iZv+5h1hv4YK7eXb5fkc1TrL+uhn3nn22i/8xD/AI8Zv+YYv8Uvy1p2H/IRh/7Cdt/zB/7sTVmJbQ/2L/qYvO+w/wDQd/vS1q2af8Tr/lr/AMhhP9TrC/wxNWc46f1/Kb82rXr+hYhm/wCJdD++i/48bz/mGMn3t1a2+H7TN/x6fvbrTYv+QY38UG7d/n7tc4k039jQzf8AEw/5A83/ADGItnzSstdBDqV4NQhh8nWv+QnpsX/H9E//AC6t/lv71X8FGfp/7aZ8sp/eXFms8edN9hP73W5f+PWXf92P/wCJqzZ3Nl++/faf/qrCL/VSp/EtZkeoXrab+5h1r/jx1iWPMsT/AHtqrWsk2p/aJv8AkP8A+tsPL/1D/wAK1zTj70onLUj733/+lEqTWX2n/XaV/wAv/wDy1l3/AHvmp/k2X/LH+z/9bZ/8vTUy58799/yFf9Vef8uKv95qtw+dc3H/ADEP+Pq2/wCYYv8ACtaPdv1/Q45R5I8v9bjLbyf7O/1Nr53lXn/L+3/PX/aq9YJ/pP8AqYv+Pqwi/wCQm391qqWaf6N/y1/49bn/AF2j/wDTX/P+9UsNzDbazDD50X/H9bf67R2T+Go+G/J5/oZy/r7yLyZvs3+pl8n7Def8xP8Avblqxfwzn/ljdf63Tf8AVXy/88l/+y+as+58m207/mFf8gyb/mGNv/1rLViV7IXE3nf2V+6v9N/5cW2f8e3/AMVXKpczcp9L/wDtplRj7OEP5r/qaUCTZnmhhuv+PnWP+Xlf9n/4mqsP222tv+Yh/wAeNn/y9Rf89WqjYzaZc/vvO0X/AJjH/LJt/wDd3U++ez+zTfvtK/49rD/llL/z1rpk7Nr1/wDSjSPSXobE323+2Yf3OofvdTf/AJaxfwxNWfc217c+Hf8AmIf8gz/nrF/E1E1zZDWrL/kC/wDH9cy/vpZf4V/9CrPh+xf2d/zBf+PGH/lrKn3m/wDQamXux/r+YuPw29P1Ni5+2/2jN/yFf+P5P+WUX8MVcv8A6bbad/zFf+PF/wDl1i/571tu9l/aM3/IP/e3z+Z/p0v8MVc/qSWX9nf8wqf/AEFP+Ym38U9ax3/ruXTltL0/I3U87/hIof8AkIfvdYh/5cV/hirP/f8A/CO+d/pX/IHm/wCYYv8AFO1WHtof7R/5dP8AkMP/AMxP+7FtqCyi/wCKVi/1Xnf2Qn/MX/6fN33v4axjtD1/9uLlrzfL8jaSb7TrU3+t/wCQxZxfvtM/u23+f92sKwmh/s6H/prpk0v/ACDP7zf/ALVb8MP/ABUuPJl/5Dif6nUv7sFYsNtNbadD5MN3/wAgdP8AmMLv+adtv/7VdtXl9hD0/VHO4P20Kn8yRYmeH+2v+XT/AJCdt/zDG/d/uN3/AAKmXPk3OnedN/Z//Href8urJ/y1rbuUm/tGD9zqH/H8n/L9F/DBWYiXtz4d8nydV87+zJv332qJ/vNXnOXwy/rcq9rL0/yGukP/AFCv+Pqz/wCWUv8AdrHs7yy+zQw+dov/AB63kv8ArZU+822ui36nbaj5P/E6n/05Iv8AVRbPlirHd72207yf+J1/x4zf8usT/wDLf5afLrb0/MIy5rP+a35MpJ/Zn9ozQ/8AEq/4+tNi/wCP6VP+WS/99VX1KaH7TDND/Z/k/YdbupPJ1Nvv7V/9l3f+Pf3a6C5hm/tGy/5CH/IYs/8AlxX/AJ4Mv8P3v9qsy5tvtPhWbzptQ/e6PqX/ADB1/iWRf4fu/wDs1ZJfBL0/M1X/AKT/APIle/hh+zTWf+i/uotHi/c6w395G/u/d/2v9qn7/wDXTeT/AMv2pS/8hhv4dy/dqx9p+03F7DN5v/HzpsUnnaEz+Y/kI3+f7tYUNzD/AK6byvO8rWLrzptCbf8Ae/8AQfmqofCo+n5WNVrH/F/8ijPmh/0fyYftX7q1sIv+Qx/eavCvi78V5vAHiK9hhm1CxmiuryX9zdb/AOHbXtutvDbXN7N/xL/J83TYv32jy/7397/x2vhf9orWIdS8Z6n/AMev+tuf+PS2aD+L/arvpxjOj935WFGtaT+f6HrVh+0/Dc/uZr3Wv3VrYWv+tX7+7c26umf9rTRvtMM323xB5P268uv+WX3PK8v/ANCr4iubn/SP+WX+tSs57n/Sf9d/yyf/AMeao9hH+vSxUqtLX3T6j8bftb6nc6NNptlrOofvbFLWTzoov4m3V8z+LfFV74t1ma8vZvPmllf/ANBrPuZv+WP+5VCT/wCLrqhpA86pKM5cxC71E/Sh3odKs4JEKU1OlSp5NFtD/pNbQMZfCbelW3+p/wBb/ra0ET7Nb+dD5v8Ax6/88v7zVX01P9Hg/wBV/H/y1q0if6N/yy/1Sf8ALX/WfNXdGnKCbj/Wx4tSXvjZn/0jyf8Apqn/ACy/2arv/wDHv+WVWvJ/0j/t6/56/wCzVV0/0b/U+f8Aun/5a/7tei1Hn/EwlzRiNS2/13/bH/llUiP/AKR+/wDK/wBa/wDyyqZ0+zXM3/XVP+Wv+7Qif6n/AFv8f/LWs/dhI54lR0/0f/ll/qk/5ZUTP/1y/wBbVt/O+zf8tf8AVQ/8tVpjp9p/56/61/8A0Gtox92IFJ/J/wCmX+qpmz/Sf+WX8FWESb7P/wAtf9VT/Jm/6bf63/nlUf1+ApFSH/tl/HTE/wCPb/ll/qv+etTf/Z/8sqdCn+j/APLX+D/llSfw/wBdhj9/+k/8sv8AW/8APWq7/wDxf/LWrH/Lx/21f/ll/s1E7/8Aop/+WVP7Ui/d5Rjp/wCyf8taXy/8+ZTn/wCPj/ll/rU/5ZUnmf58uo5eQgr/APxqldP8+bT4U4/74/5ZU7Z/1y/1v/PKriLmInT/AK60w9P++Kf5n/XL/VUJD/yxqP6/AOYWH/tr/rf/AGWk2f6P/wAtf9VTIUh/6ZU/Z/1y/wBUlZmg5If+utNT/tr/AN+qZs/0n/ll/wB/aeif5/4FUAMo87/rr/HT0T7T/wB/aNn/ALP/AMta0qR+EshHT/vij/l5p+z7Nc/98f8ALWot/wDzx/5a765uX3Shz090/wDRtCJ/7JUrvR9kCqiUP0qV6HeaoAYif89qN8NCf9cZafD/AK//AJa0SLGPD/7PT+n/AO9/9Bof/j3/AOWtOqJGkRf+u1JTnT/2em0pDH7KP+/1B/5bUb6zLDZU0MP/AF1piVKlBI9Eoohenp5Nz/zyrI25h/8AmOpU6VDvqaFP+mNQaQNLTq/Ub9m+H7N8GfD8P7r/AI9Zpf8AjxZ//Hq/L/Sof9I/c1+qXwKs5rb4VeH4fJ1D/jx/5Y3Sp95q+NzX/e6Pz/I+gw3uYeZ6B/y8f8sv9bDF++tWpj+T/wBOn/LaX/VNVvZe/af9TqH/AB9J/wAtV/u0x4b37N/zFYP3T/8ALVf71On72n9bGLK/+hf89tP/AOWP/LJqEmh+0f8AMP8A+Xn9z5rJ/u1of6b9o/5iH+th/wCWUX93/wAeqq7zf2d/zEP+PW5/5dV/i/8AQq3o+/8A15EVPgkZk01l9oh/faLP/pSf67w7P/d/3qrwpZfZ4f8AkWvJ8p/3P/COyp/7NW3v1P7R/wAx/wD4+k/1N1B/d/3qhd9T+z+T/wAVL/qpv+Wtq71fxv7vzLcuSP8AXYzZrbTP+pV/g/5hkqUxE0z/AKlDyfn/AOWUqP8A981t/adTtv8Alt4l/g/5ZWv/AMTTvO1P/nvr/wDH/rrGB/8A0Fay5dvkZc0dPmYuzRv+ePhD/VJ/y1ZKsJ/Y32j/AFPhX/Wv/qdTl/8Aia0PO1P7P/x+61/qk/5hkX/sq1K817/z21X/AFr/APMCV/4f92q6r+uhUuvL5/oY/wBm0z7N/wAeWgf6pP8AmOyp/F/u1oQww/aP3Flp/wDx9J/qfEUqfw/7v3qiubmb7P8Avr27/wBUn+u8Ot/z1WrDzf6RDNNNF/x9JL++8Oy/3ah9fn+SI96/9dyGG2/5Yw2X+qim/wBT4ml/z/DVj7HN/wA8bv8Ag/1PiZv+A/xVShubL9z/AMgryfKm/wBd4dl/9C3UzydM/ff8gD/lj/zAm/2f9qtOj/rqgXN7srf1c2/s2p/2j+5sta/j/wBTrq/+zNR9mvfs3+p8S/6pP+YnB/8AF1lImmfaP+Za/wBa/wDzDGSoX/sb/qVf9Un/ACyZP4qvl1/ruRGR5r+17De/8KZ1Pzv7f/4+k/4/Lq1dPu/xbfmr8v8AW/8AP+d1fpV+1ill/wAKivfJh0XzvtX/AC6St/d/u1+aWsf8fFexT/hx/rqeNQ/j1Pl+SMKbpVR3q3MlZ7vWh6Ax3qJ0qV6ieqAidKZvqWoqsBlMp70UARUx6e9M2UAMop+ymp0oASm0UbKAGUyn0ygsKbTqalBAbKKKN9BYb6ZT6ZQAUUUUAMp9FFADKa6U6igApqU6l2CgBKKKKsBtDpT9gpKgBr0U6m0AFFFFADKKKKsAemU+mUAFFFFABTXp1NoKGUUUUAFFFCVBY+mU+mVYD6KdRQAU9Eop++oHzGhbJ/1yrqNE/wCWP+q/4+v+ev8As1x9tNXQabrH/LH/AKa/88v9msZHfQqnZ2Gpf6P5MPlf8er/APL1s8z5q+gvDE0P2eabyf3Pm2f+p13/AGa+T01j/Rv+2X/PL/ar6L+HWqw6lbTed9k/4+rb/mGb/wCH/Z+7WEvi/ryPZjPnhy/1uep6a837n/kIeT/pn+p13/a/hrdsLa9ufO/c6r/y5/8AMTV/4q5TSnh/5YQ2v+qvP+YPLWxps2mf9Qr/AJc/9dpktaVJXUf7r/UmMtOb0/M7Wzh1P7R/zH/P+1XP+p1OL/nl/wCPVEkOp/Zv3P8Awkvk/Zbb/lrA/wDEtUoYdM+0/wDMA/1tz/y7Tp/D/wCO0yb+zPs/+p0X/j1tv3Pmy/3qpc0Ycv8AW5pRj7yOthhvf7R/5mXyf7Tuf+fV/L+X/a+9VX/Tf7F8mGbxL539j23l/wCgQf8AP023/gNZ6TaZ/aP/ADAP+P68/wCX6VP4flp/nWVtos0P/Ev/AOQPbf8AMYb/AJ+qmUd/X9TKnuox/mX6HRPean/wkUP+m61BN/bsP/MMg/59WXdWPbXl7/Y0P77UP+QZc+Z/xIl/vf7taH+hf8JFDD5Np/yGP9dDrrf88m/+KrPtof8AiTQ+T/0DJpf+Q7/tVhT2n/XVlYr3ox5e/wDmWJppv7Rm/fS/8f0Pmf8AFO/9MP4vlrMuX/0aaH9150VrN/zLrf8APX+9W3Ck1zqM3/H1/wAfyf8AMd/6YVn3Kf8AEu/5iH/Hq/8AzGFf/lrXf/X4mMJbfIzftn/Ex/5h/wDx9J+5/sKX+7/vVDbfYv7O/wCYV532F/8AmDy/3quw+d/aH/MQ877d+7/4mcX93+9T7ZJv7O/5isH+g/vP9Og2f62se3y/M37f10ZEn2L+0f8AmAf8fyf8weX+Ff4fm/8AHaynm0z/AIR2bzodA/daPNL++sZU+fz/APe+9XRJ9t/tH/mNeT/af/P1B/DF/vVlXlze/wDCOzfvta/5A7+X+9gf/lr96tofFD5fqYrb+v5Q36Z/aP8AzAP+QnZ/8tZU+7F/d/u05PsX7n9xov8AqryX/kJy1Yhmvf7R8nztV87+2LbzPOiif/ll/s/7NPs0mudOh8n+0P8Aj2vP+YYv/PX/AHain/kUpf1/26RXNzDbeT+50/8A5c/L8nXZf73+1WlbP9p1H9zD5E3m3Mv/ACHW/u/3aq6lc/ZvO86aXyfNs4v32j7/AOGsd9ehtv8Altaf6q8/12jt/wCy1S+x/XQiHvp/P8joN959mmh/4mH+qtv3MOsb/wCL/aqXzr37TN/yGvJ+1Xn/AC/RP/D/ABV5/qvjCyubb/mH/wCqtov+PGVPMrn/APhIYf337nT/APl8/wCWUqf3aH1+X5HZClzyfz/JHoepaxqdtb+TN/bX/HtYRf62L+9VS88Q3tzced52ted5upS/6qJ/k8pVrh5ryy/6hX+ts/8AnrWU9/D9mm/5B/8Ax66l5fkyt+8/hrSMefl/r7NjodCNuX+uh3qeJNT/ALO8nztV/wCPWwik/wBBif8A5a7v/Qaih169ttR/113/AMfV/wD8uMX8Py1zVt9i+0/6nT/3Uth/y/Mnmfxf5/3asedD+5/c2n+t1L/l+b+9XLKP72PqvyPRhD338zsIfE832aHzv3E/2Wzi/wCQYv8AerrdE8W/8TGGaab/AJfrmX/kD/8ATLbXnOyH/plP/wAef/MT/wBX81aFhczf8sfN87/Sf+YxXR/J8v1MKtPni/66HpE2vQ/2L/y6z+bYw/8AMHb93ul/3asfb7K51rzv+Jf/AMhOb/mGS/wrXJWd5N9m8n/Sv9VZxSf8TNa6Pzrz7TD/AMhD/j+vJf8Aj+if7q0cu8fT8iPZ/wB3v+RC+sWVtp3/ADCp/K0dP+XGX+Kdv/ilrV0q80y58QQ/8gX/AJDtt/y6z/wwN83/AMTWK/23+xZv+Q1/yDLaKP8A0qL+KetPTX1P/hKrL99qv/IY/wCmD/dgb/4qsKv8KX+E6adKMIv1/QLPUrK20aGb/iS/8ge//wCe6febb/7LXQJrFlbXP+p0X97fWf8Ay/Sp/wAsFauJs7/U/wCxoZv+Jh/yAn8z/RYv3e6Vq6h5ry5uJv32oT/8TOGL/jxi/wCfWuipT56v/bv6HJUoc95ev/pRsWfiGyudOmm+xWv/AB43MvnQ6w38TV1GlX8P9o/6mLyftUP/ADGP+mVeVJNN/Z0376X/AI8f+gP/ANNa2IdS+zaz++8r/j//AOgP/wBMvvVz8vuv+uhhKh77+f5npFtf/wDLbybr/jxm8vydTi/56/3v87a2Emvf7Zh/c6r+6vof+YnF/Cv+01eJXOsWVtb/APMK8/7C/wDrtMZPvS/N/DXS2Hiqy/tGGH/iVf8AH9/rvssqf8sv71J09V8/yOGWG5Yv5/mehP8Abf7G/wCY1539mP8A8vMD/wDLdquWzzXGr3EP/E6/c6xZxcyxf88P87q4vS9e0y50aSHztF/5A/aWX/n5+atuO8s7nxCf+QV+61yz6Sy/88vlrJx0fz/JM5JR5J/1/MXTNe/ZoP32tf8AHjqUv/LL+Jv/AEGptVmvRb/67WvO/wBAi/1UX+zu/wCBVz8z2X9nedDDp/8AyB7/AP5epf7zVYuZrL7RND/xL/8AW2H/AC9S/wDPJf8A4mnP4ub+ujJUfdS/r4joEe9+0w/vtV/1t5/y6xPVSGa9+z/8xX/j1s/+XWL+81ZVs8P2n/l1/wCYl/y/N/eqxN9itvO/5B/+qs/+X5v71Q/icfX8zWXT5fmXXeb+0f8AmIeT9uuf+XFf3n7isrVfOudOm/fSwf6Dbf67R1/ilX/x6tDzoftP7n7J/rbz/l+/6ZVmOkP9neT/ANMrP/mMUc279fzHT6R/rcu20032n/uJ3P8AzB/7sVV7dfs1hJD/AKL/AMgi2jj/AOJR/eufm3f5+ai2eb99/rf+PrUpf+Qn/wBMv7tWJvO+zf8AL3/x62EX/ITX+KXdSceV8v8AXxA5bfL/ACLL+T/wkXnf6J/yHbn/AJhjfwrt/wC+vlX5qzGhhtvDsM3naV/yDLaL/jxlT/lv/d/u/wCzW1cxTHVCPOuv+P7Uz/x+rs+XCr/6FT7aG9/s4/8AIQ/48bP/AJeov+e9aSqWpf4b/ma1V+5h8vzInmsvtH/MF/4/n/5dZf4Yv/Qqx7b7F/Z3/MF/5Bif8spU+81dBbfbftP/ADEP+P65/wCeX+1We8N7bW0377Vf3tjbRf8ALL+81YyjuvX80cKlHmT9PzK9yll/bP8AqdK/5Cb/APL1L/DFWPfppn9nTTf8S/8A5Bn/ACxvpU+9Ov8Aerq7+G9/tGy/5CH/AB9XMv8Ax6xf88P71ZNz9tufDs3/ACEP+PGH9z9hi/ilWi/Lr/W5cekfQfDbWVzqMMP+i/utdh/5icv8MX/2Vc/o6Q/2LD5Plf8AICuf+Ywyf6yVl/8AQv4v4a6i2eb+2v8AXS/8hib/AJhiv91f71c5N51to3k/vZ/+JFD/AK7R/wC9eMv3f91vu/xVHLadv60kUp6X/msW4Yf+Kjvf3P8AzHbP/U6x/dsUX5t3+7/wKsK5tr37N50MOoeT/YV/L+51hfvyS/L8zV0FzDD/AMJFD+5i/e67/wAttHb/AJ9W2/5/hrnHSyufBkM3/Ev/AHuhf67+zJf4paIa2fp+Ei18PL/Kl/6TYqeNrma2t/8AmNeT/adnF+5voH+dYP8Ae+Wvzl+LupTal4z1Oaaa7n+//wAfcqv/ABN/dr7w+NOpWWm+FdT/AOQV/wAh2H/l1lT7sFfnV4hf7TqM3+f4mr16ceWkl6fgcMZc8ub+tkYNy/8A11qvvqw//HwKpU4xAHf/AK61nzQ/6N/2yerrv/6Nqk9XykSIt4o3inOlROlXynEPdKtWEM3+Yqrp/n97W3pT/Zv+/v8Az12V0xiclWXuyJba2/0aH/tt/wAutTbP+uX8H/Lr/tU7fN9m/wBd/wAsni/c3VTPD/pP/XLyf+Wv/Aq7KnvQ/rpY8hy96RX/AO/X+tf/AJZN/daq++H7P/y6/wDHsn+uiatBLab/AEL/AFv/AC2/5ar/AHqhmh/54+b5PlW0X+tWtIc07ej/AC/zRjOXxDZv+3T/AI+v+eTf3aZD5P7n/j0/49X/AL2/71WHSb/pr/x9P/d/u0PDN9n/AOWv/Hr/ALP8TLW8o6t+v6GHMVJvJ/1P+if61P71RJ5P+u/dfx1d2TfafJg83/Wp/dpr+d+587zf9U//ACyWq+BRj/W5PNzlf/v1/qk/5a1L5cP/AEy/1v8Az1of/tr/AAf8sqP/ALP/AJZVC+EZU8n/AEb/ALZf89aseT/rv+uqf8vX/stPvJv9G/7ZJ/yyqx53/o3/AJ5Vcf6+4kpf9Nv+mr/8tf8AgNMf/wBpf89f71Pd/wDrl/H/AMsqYj/9cv4Iv9VWa/r7ihfJ/wBI/wCWv+t/56rUaQzD/nr/AB/8tamd/wDrl/rX/wCWTUz/ALYRf6r/AJ5Vcv6+8Bn/AH9/go/ff9Nf46f/AN+f9bTJvJ+zf8sv46kgif8A7a/6pKsu/wDpP/LX/W1TdP8Arl/B/eoT/wBqv/y1/wBmoLA9P++6H/8AiP8AllT0eH7N/wDbaP8Al4/7apWdM6A2U3Z/nyqdCn/s/wDy1o/+w/5a1PKKIx/+Pn/7VTNn/XL/AL9VNs/9Gv8A8taVP+2tayGMx/1y/wC/VQvD/wBcv4/31WP+Xmorj/j1/wC2Vczl8QAnT/ll/B/7NSu//XL/ALYxVKn/AG1/1tIf+2v8dQWReTSf9+ae/nf89v7n/LKigBqJ/wBcqXZB6f8AkWkd6dUGo1/8/vac/wDo1N2f6PR5P+k/8sv9bQWOhSjZRs/0epn/AOPgVIEKJUyQ0ypdlZyAZUyJTNlPpgPRKd/7Vi/9mpu8U56goej1Yh6VDT99YyOmBsaV/wAhD/tqlfqx8KLCytvh34fh/wCJV/yDIf8AXRM/8X96vyt0RJvtMP8A11r9b/AaTf8ACKaZD/xMP+PW2/55V8Tmv++0/wCuqPocN/ukvU208n7R/wAwr/j6f+9/dqo8Nl9n/wBRp/8Aqk/5asn8VabvN/rv+Jh/y2/5ZLUT+d/z2u/+WP8Ay6rWseny/MwIY0h/tH/mH/8AH1/z9N/CtCQ/6P8A8un/AB4/8/X95qt/aZvtH/LX/Wzf8uq/3ar7/wDRv3//AD6w/wDLj/eataHuTj8vzsKXvx/rsZmzTPtM3/IF/wCPpP8AlrKn8K1XhTTP+WMPh/8A1T/8vUqVto979o/12tf62H/lxV/4aru97/qf+Jr/AKqb/mGK9ZU/8gl/X3FfZZf88dF/5Y+Z/wATOWiFP9J/1On/AMf+p1iWrDv/ANNrr/lj/wAwdafv/wCm3/LV/wDmBVS/yCQz/j5tv9TF/qk/1Ouy/wDxVSpZ/wDTGX/Wv/zHW/u/71RPN/16/wCqT/XaPT0eH/lt/Z/+t/6A7Vb+H+uwSXl3/NFhLOb7N/qbr/j1/wCWOsL/AHv96pUhvf8Anjqv/H0n+p1OL+7WOk1lc23/ADCv9V/z4t/eqVP7M+0/8wX/AFqf8usqfdWofNZ/12M/dv8A13NP/Tfs/wDqda/1U3+pvoHqV31P/qYP4P8AlrA9Y/8AoVt/0AP9VN/z1+/U3/Es/wCoL/qk/wCXqf8AvVp9r+u6Mo9Pl+pqvc6n9o/13iD/AFr/APLKB/8A2WopptT+zf67xB/qv+fWL/4mqjpD9o/1Olf61/8Al+nSotkP/PHT/wDVf8sdTlp9f6/mDt8vyZ5Z+1v9s/4Uzqf77Vf3Uv8Ay2sdifd/ibbX5iax2r9O/wBqhIf+FM+IJvJtf+PpP+Ymz/8Aju6vzF1r/j5r2qX8GP8AXU8uhHlxFT5fkjnJulVJulXpulUXrQ9Eieon6U56r1RAPUT1LUVWAyj/AK7f6miigCKinulMegAemUJTKAHvUTpUr0ygAqJ6m2CoaAGUUr9KSrAbRTqbsoAKZQ9PR6AGUU+mUAFFPplADKKKbQA6il2CkoAKKVOlJQWFFFFACv0pKfTKCBtFFFABRRRQWMop7pTKACmU96ZQAUU+mUFDaZT6ZQAyn0JT6ACinp0o2CgsNgo2CnJRQQCU9Eop1ACp0qxC9VqmSoNIltOlfQHwZ1L7TbTQw+b50t9beX/pWz7tfPiV6X8Ir/7NrNlD+6/e3yf66LfXFW+HmPVws+f3f63Pq3w3532eH/kIed5Vz++/tNdlbtn9t/c/8hX/AJdv+XqCuM0d7L9z/wAg/wDdRXn777K1dHDbWVz/ANAr/l2/5ZS1v/X4nfT2fy/M7CzudT/5bf215Pm3P/LWB/4auvc6n/qf+J1/x623/LKJ6wLO5srb995Oi/8ALb/nqlaUL2X77/kFf6q2/wCX6Wt5b/13CPxL5Gwlze/2jD/yFf8Aj6vPM/0GJ/uxL92qU1zN/Z037+6n/wCJZbeZ52jr/wA/X+f96n+TDc3EP/IP/wBbef8AMTl/55fdqH7N9p06byfK/wCQZbf8xhv+e9ZPp8v/AEoIdfl+R0sz/wDE587zpfJ/tj/oD/8ATJq5+Hyf7Ghh86L91pn+u/sdv+erVsW1tNba1/y18n+2H/1Osf7NVYbOb+xof+Pv/kD/APLHU1/56tWUY8nNy/aSE4xny/L8iV5of7Rm8mHT/wDj/T/mDt/zwrHmeH+zvO/4l/8Ax6v/AMwxk/irrYYZrbUf9TqH/ITT/U30X/PCud1Ka9/s6b/kK+T9hf8A5eov+etbSXJ/XmOfs4VOWPkYiJZW2o+T/wASr/j+/wCfFv7tWJn0z+zv+YL/AMeP/Pq3/PWrqPe/2j++/tXyft3/AD1i/wCeVRTfbf7O87/ia/8AHinl/wCq/wCerVG0v67l823yKXnWX9ow/wDIF/e3z/66KX/nl/6DWJcvZf2NN5P9lf8AIH8r/Wy/u90v/wBlXUf6b/aMM3/E1/4/n/5ZL/zyrmptS+zaNN502ofutHT/AJdl/wCetVDZeq/9KZjHr8vyLcKWX9sz/vtK/wCQxD+++3S/88vlpkNzD/Z0P7m1/wCPG8/1Opsn3mrM1XxhZ/2zN517L5P9pp/rtMX/AJ4LXJar4whudOh8maL91av/AMuP95q0XLp8vzZvGO3y/wDSTtdb1WH/AJ4y/wCttv8AmJ/7NclNqU3/AE9eT5Vz5f8Ap2/+L/arAv8AW/tOo/8ALL/j6T/lx/2azEuYbm3/AOXXzvsr/wDLq396nGXuqPoa06f9fI6p5pvtH/MQ86KW2/5el/u1E9ze/Zv+Yh53lXMv+tX+9WOnk/af+XT/AI+k/wCWTf3ack0P2f8A5h//AB7Tf8tW/vVUI7fI9CH9fcdHc3N7+5h/4mH/AB9W3/LKJ/4azHS9udOm/wCQh5P2G8lj/dL/ABNTbm/h/tGH9zp//H8n/L038MVUUvIf7G8791/yB7n/AJem/il21ajt/XRnTy7/AD/JHUW323+0Zv313/x/WH/Lqr/8slarc3+jW/neddf6rUv+XH+9KtZ9tN/xOpv3MX/ITs4v+Plv+eFWHf7Tp0H/AF63n/L9/wBNVrjfxQl5r8gh8bOgh/4+P+mPm2f/ADDKe80P2f8A5Zf6q5/5hjf3qZC//Ex/5a/8f1t/y/f7K1C7/wCjf8vX/Hrcy/8AH0v/AD1rpjHb5fqdCp8/9eR2OmpDc283/IPg/wCPP/lxarvk2X7n/kFf62//AOXBv7vy1iWevTf6n/iYed9qs4v+PqL+FauzeKprn99DNqvnRRXkv/LKiP2PkRKnPX+uhMiWX9nTf8gX/j1s/wDXRS/89VarUMNlbeIofJ/sr/kMXkv8SfJt21BDqU37799qv/LhF/yyf+JWq1Dc3v8AbMPkzah5MV1qUv8Aql/h+WsZx5pTj/dNZLkg5f1sUraGy/4R2H9zpXnRaPDF/wAfTb/mn/8AQq6jTYYf7R/1On/vdT/5Y6m3/PDbXOP9t/sX99/aH/HjYRR/6Kv8U61dS/vbbUYZv3v/ACE7n/lxX+GJq15ryj8v/STR0/cn8/zLGz/iXf8ALL/jx8r9zqbf89a0Jnm/tH9zDL5325/+Yn/0yrlUv/8AR4Yf3X/Hjbf66x/vNW19phubj/l1/wCPqaX/AI8W/hiqVH+vkcc4/qTX7zXOnf8AMQ/49U/5flf/AJa1bsL+9ttRh8n+1fJ/tOb/AJaxP92Ksl/JudO/5h//AB620X/Hq33Ganw+TbXH+p0//j6vP9dFKn8NR9n+uxjKO8fU0rDxDqdtp3+u1D/kDwxf6qJ/+W9d3D4nm/4SKHzptQ/5GKHy/wDRV/hgbdXk7pZfZpv+Qf8A8eNn/wAtZf8Anq3/ALLVu5T/AInMMMM1p/yGJv332pv4YGqXG/zv/wCknNUpRnf+uqPSH8W/8Sb/AF2ofutHuf8AlxX+LctaVtrf/Ex8nztQ/wCPqzi/48F/54V4BbWE1zo3/H7F/wAgeH/l6b+Jvmr0Lw3D9m1Gbzpop/8AicQ/8vzf88K55/C/66I55UuST+f5notheTW1vDN/pX+qv5fJ+wr/AHlrWuXm/wCnv/W2EX/Hiv8Ae3VyNs//ABLoZvJi/wCQZeS/8hNv4mrqESH7T/yy/wCPqz/5fm/urUT+L7/0OKpH3f67k0M0376b97/y+f8ALj/vVUT/ANGxWH/MM/2afZv/AKN/2yvP+X7/AKa7ac9tN/aP/LX/AI+rCL/j+/2ab6x9f0Ij7r5v63KSTf8AXL/ValL/AMgxv7rVqtDDc/8AQP8A+YbF/wAeLJ/damok39nf8vf/AB63n/L0v8TVrwpNcif9zf8A7q+02L/j5X/nlupTl1/rdGTjyJL0/wDSjKKRXJ8+b7D/AK3WZf8Aj2b+6tPtkh/ff8gr/j1sIv8AVN9zcrVYtlnt7X/l/wD+PbVJeZV/iP8A8VUu+9trmb/kIfvZbCL+H+6rVLleFSn5v/MXPelD0/UzZksvtH7mHSv9bfy/xff3UTW1l9n/AOYf/qrP/lq396rt553+u87UPJ8q/wD+WS/3lqwiXv8Aqf8AS/8AW2f/AC6rVye0vX9DGP8AX3mYn2L/AKh/+tvP+Xpv7rVn2z2X9nf6m1/48bOL/j+b+Jq07O5m/wCnv/l8/wCXFf7zLVJ0/wBJmh/e/wDLhF/yDP8AZpSjo/n+jNYS5Z839bjk/wBG1n/Uxf8AITv5f+Qm38MS/N/9jWLrH/IFmm8n/lxsIv3OsN/FeL/8V96tq/f/AEn/AMGUv/Hj/wBMv71ZupJ/xLvJ/df6rTf+YY3/AD1Rv8rWU9Pf9fzTEo3UI/ytf+lM1baH7TrX/L3+612b/U6n/wA84m/ztrnLeGe68KwQ/wDEw/5F62/1N8v32nrW0q5h/tGb99a/8hjWP+XFv4d1c4jw6bb/AOp0/wD5BmmxfvrVv4pWqoR5puPa/wD6UKVTk9/+ay/Q8n/al16bTfDus/8AIQg/4nD/APLVXT5YK+B9S/4+f+Wv72JK+rf2xvEkP2i902GHT/O/tOaXzod2/wD1VfJV7/8AEV71SPJCMTiw/wAD+X6FKT/4us+tOZP9dN/v1k7P/ZK54j5hr9Ko7P8A0VVuT/4uqk3StTGQ/ZUWwVLCn/o2hK3iYyLdnD/7J/yyroLOH/Sf+WX/AB9f8+tUbCGb/wBA/wCWtbdyn2m5/wCWvnea/wDy1/2a6afvf15HlV5fEVJv+Pbyf3X+q/55UTJD9o8791/rUi/1X+zRs/0byfJl/wBUn/oVPh877RD/AK3/AI+v9n+GKvRjGTa/vR/yPKf2ivv/ANGh/wBV/qrn/lk397/7KjZ/yx/df622/wDQqe//AB7+T/pX/HrN/d/vL/47U0v/AB8Tf63/AI+of7v8O1qzpR9xf13Ofm5itCkP2iH/AI9f9a//ALMtQJD/AKP/AMun/Hqn96r83/bXzv33/LJf3fzNR5P/AF1/5Y/8sv8AereH9fcORUufJ+0/8sv9b/z1/wBlaiRP9Hh/1X+qf/lq396raQ/8tv8Apq//ACy/2aPs3/XX/Vf88qze79X+ZMivs+zXH/LL/Wp/y1om/wCWM3/PXf8A8vXz1aeH/SP+2v8Azyqqnnf+Qn/5ZU4/F/XcRX/+w/5a1bRJvtH/AG1/5+v9lWqsn/xH/LKrCQ/6T/yy/j/5Zf7NP/gfqMidP9G/5a/uon/5a/7VS+T/ANdf9an/AC1qrs/0b/ll/qv+eX96rGyH7R/yy/1tKH2f66FykM2TfaP+Wv8AH/y1qJ/+2v8Aqkqxs/0eH99F/qn/APQqrv5P/TL+Cq+yZjkh/wBJ/wCWv+t/2ajd/wDrr/47/epzw/8ATaL+OofKh/6Zf6r/AJ61MhkiP/6NSnJ/8X/yyqFE/wDRv/PWrDwzfZ4f9V/H/wAtamJuV3/9pf8APKnvN/pP/bX/AJ5U3f8A+yRf62pdn+pm/wCmr/8ALX/ZrACv/wAe3/j/APyyp3/Lz/3x/wAsqe6f6P8A9sv+ev8AepX/AO2tKBZCn+k3P/LL+P8A5ZUxH/65fwVNu/67U4f9tf4K1j9oj7RD/wAvNNf/ANpVKk3+j/8ALX+Olm/49v8AvisZR94sil/4+f8AtrSJU3/x3/xymOn+j/8AbL/nlRIBj+TQif582pdlMpFkWymp0qwif58qmIn/ALPXPIoESn20P/s9CPRC8P8A0y/joiHMQo9TbBQ6Q/8ATKkoLJkT/RqekP8ArqYlGygseiU7ZUWyrCJ9pqQGbP8AR6nSH/2TzKTeKEh/9kqAEqZKEp8PSs5G8DpfCXk/2zZf9df/AGav1o8MQw/2dZf8ev8Aqrb/AJem/u1+UXw3h+0+K9Gh/wCet0n/ACy/2q/W/R4fs1tD/wAfX+tT/l1X+Fa+EzD/AH6Ho/zR9PD/AHOPqPTyfs3/AC6f6qb/AJfmoRIf+mX+th/5fmp+/wD0f995v+qf/l1/2ql/5eP+3pPM/wBB/wBmtX3/AK3OVET/APHv/qf+e3/L9Q9tN/01/wCXaL/j+o3/AOjf8sv9VN/y7f7VG+H7R++8r/Wwxf8AHq392tvhl/Xc2jH4fkZjpD/1D/8AWw/8xhk/han+TD/zxtP+W3/MYof/AK7S/wCth/12jr/d/wBn/epnnf6P/rv3377/AF2jt/8AE1lR2j8jJ/D/AF2JdkP/AJCh/wBTrFTIk32n/Uy/61/+YwtUXeH/AJbTWn+qh/5g8v8Ae/3aN9l9p/12lf61/L87R5Upx3/rsT9p/P8AQvbL37N/qdQ/1Sf6nWFrQT7b/wBRX/W/8/0VYj3Nl9n/AOYL/qv+fGepd+mfaP8AmAf8fP8AzynSrl8P9dhvl/r1L3k3v2b/AJjX72L/AJ+ov71Wv+Jn++/5GD/Ww/8APJ6xdmmfZv8AmX/9U/8Az1/vUIll/wBS/wD62H/l6lT7y1Eo+6/67E/a/rubW/U/tHk/8Tr/AJbf8usVNTzv33/Ia/1Sf8uMX+f71Ud9l9ph/wCQL/y8y/8AITb/AGab+5+z/wDMK87yk/5juz+KiW7/AK6oS/yNJ5r37R/zEP8AWv8A8wdaie5/0f8A5a/6r/oDr/eoRIftH7nyv9b/ANB2okSb/njL/qv+WOu//Y1cd/67mL9z+vI8h/alf/i0Osw/up/Nl/6A+z+H+9/7NX5ha2n+kV+pv7UTzf8ACovEH7nUP3uz/mMb/wCH+7/FX5ca1/x817VH+DA8uh/FqfL9DnLlKqVbuXqlN0roO4hd/wDP/fVROlSvTKAIqienU16sBm+invTKAGUU2igBm+in0zZQAym0/YKY6VYBvpj09KKAIaKe9NTpQAlK/SkooAbQ9FFADKEp6UPQAUOlFMegBr9KSiigAp+ymU90oAKa/SnPRQAyin0ygB9NTpQ/ShOlADNlFOoqgG0UIlP3igBj0yn0ypAKKKfVFkNFPplADaKe/SoaCh6U9OlMooAenSnU1OlOqQCiiigB6U9EplS0AFCJRT0qBksPSu2+Glz9m8VaZ/rf+PpP9TXGJWxoNz9m1GGas6keeJ34aXLUPtDwlczfZof+Qr5P2W5/5eov71drbQ3n2n/mK+f/AKN/y1ievHfhdf2Vzo1l/wAgrzvsM37maKV/L+b/AGa9Qtrmy+0/8wX/AJdv3371Ky5uaLl6/mj2VHkfL/W51EMN5beT/wAhXzv9J/5ZRPWgn22587/kK/8ALn/y4xVz8L2Vzbw/8gXzv9J/5eZUq7YeT++/5B/k/wCh/wDMYZP4a25v6+YodPkbSPN9oh/4+/J/0z/mDr/dqKZ/+JdN53+u+w2f+u0f/pqtM8mG2uP+XX/l8/1Ou/x7ae//ACDv+Wv/AB423+p1hf7y/wDs1Lr/AF/MRT+JfL9TTeH/AInX/Lr/AMhOb/mDt/CtVLNLL+xof+QV/wAgz/nxb/nq1av+m/2jN/yFfO/tOb/mMRf88t3/AMVUVt9t/s7/AJjX/IMSKT/Sov8AnvVL7Py/MqO6+X6jEfTP7R/fTaV/x/f8+sv/ADw/irn5ksrnTv8AmFQf6D/zylT+Ku4tra9/tH/mYPJ+3P8A8tYv+eDVj3Nhe/2d/wAxr/kGJ/yyif8AirKVSpUn8v1MkuepOp6foc072X9o/wDMK/4/v+mv/PKmTJZf2N+5/sX/AI8U/ffapf8AnrXQal9tttR/5jXnfbn/AOXWL/nlWRcpN/Z0377UPJ+wp/zDIv8AnrWn2v67m3ve78jB1LUrL7RDD/xL/wDj6f8AfQ3zfwrXmusX/wDxJv8All+9sYf+X5v3nzV6FrcP/Ex/111/x9Tf8wxf+eVck9h/xLofO+1/8gy28v8A4ln+01V1/r+Yun0+R5vqs01zrP8Arv8AW303/L1/dgVafbW01zp3/bin/L1/tLXdar4e+zXPned/zE3/ANdpjfxQf/Y1nvpsP9nf661/e2Kf8uLJ5fzU+X+vmbxl7v3fkUn0q9/tH/Uy/wDH1/z9L/dpiWF79n/1N1/x6/vP3q/89a29ll/aM3/IP/4/v+W0TJ/DQj2X2f8A5hX/AB6/7X/PWrhH9DWMve/rsVLawvbnUf8Al7/4/k/u/wDPKmvo97/Z3+p1D/jxf/lkv/PWuySGy+0ed/xKv+PpP+WrJ/DV22trL+zv9TpXnfZf3f8Apzf3q2+yvl+Z005f18jjYdEvf7Z/1F3/AMf7/wDLqv8AzyqlbeHp/wCxpv3N1/yB3/5df+m//wATXpsOm2X9o/6jT/8Aj+/6Cbf88qqWdnD/AGN/qYv+QF+8/wBO/vT/APxNWvea+R2c39fIq2fhj7Nczf8AH1/yGIf9dY/9OtMfQf8AiXf9uM3/AC4/9Na9As7b7TrPk+TL+91hP+Ymv8Nn/wDtUy20G9/sX/U3f/Hi/wDqdTX/AJ61jKH7qEv7y/IyjL/aOX+tjmptB/4mM3+qg/05P+XFv+eVc++j/ZtOm/1X/HjN/wAurf8APWvaP7Km/tGb/kK+d9u/5/ov+eVY95o839nf6nVf+PF/M/exf89atfF/Xc74VIw5f66HH6PpUP2j/l0/4/of+WTfc21bTQYf7O/12n+d9lvP7yeZ81d/o+m3v9ow/wDIa8n7dD/zy/u1ZttKvfs//MV/49bn/lkv96seXb5fmypVPe/rscZDo8P9ozf8g/8A4+rP/lrL/drVs7OH/Xf8S/8A5isv/H038LV2f2Ob7T++/tX/AI+rP/lxX/nktWNn2bzpv9K/1Wq+Z52mL/s7qzWlWH97/M46+L9ycPI49LOH+zv9Ta/8eumxf8fzfxT1pw6JD/aP/LL/AI/rz/mJ/wCzWra6b/rof3v/ADDf9do//TVa6KSz+zT/AOu/dfabz/mGf3dy1hUqfv4Q9P8A0k63V5YzOHfw3/o8Pkw/8utn/wAxNf71bdt4Vm+0+d5N35Pm3P8Ay/L/AHau3NhD9mh/49f+PWz/AOYY3/PWrHnWX76bydP87zbn9z9hb+7XZH4YfL9Txvb+7L5mVbaJN/1EP9Vbf8vUT0+50qb/AKiv726v/M/1X92jfZf9Qr/lz/5ZSp5dMvPsVz/0D/8Al/8A+ev92ko7/L8hSqc1pev5GZNpX+um/wCJr/x62EX+qi/vVvaVoM1zrMM039of8f15/wAusX8KtUKWFl9n/wCYV/qrD/l6lSujsIbL7T/zD/8Aj61L/l+l/hX/ANCrD4or5f8ApJlUq7/P8kZ+iaDNbeHYYf8AS/8AkD2f/Liv/PfbW7c2H/E5/wCXvzv7YT/lxX/ngy/+y0uyG2tv+WX/AB42H/MTbZ807f8AxVaj20P2mH/Ved/bE3/MT/uxNXNzcz9f/kTinW5+aXr+hzqW039i/wDLWf8A4lj/APMM/vNXQQv/AMTmb/r+h/5cf+mS1mW0P/FO/wDcHT/mJ/3pa1kT/ided5Mv/ITT/l+/6YUvsv8AroZ1N3/XUo23k/ZoPO8r/j1uf+XH/prVh4Yf7Rh/49f+P62/5cW/hWi5Sb7P/wAvf/IMm/5fl/ilq39mvbm5h/c6h/yGP+fqL+GKiXT5/kYSlyRf9dTPR4f7Fmm/0X/kGXP/AC6t/FLtrcsTZjVmh/0D97q9hFxu/ebYGqhaJN/Ywh/4mH/IM/56xfxT1tQrPB4hjA+386vD5mdv/LOCpnHTl9fyTM6krSv/AF8RhILL7N/zD/8AkGXn/PX+Jmq9eJD/AGjD/wAg/wD4/rP/AJat/wA8Pu0yb7b/AGN53/Ew/wCQO/8AyyX+Kdl2/wDjtaGyb+0Yf+Pr/kJw/wDLqv8Az67a46Uv3s4+f6GPvKlJfy3/ADMVEhufDv8Ay6ed9mvJf+Ppv71aFn5P2maH/RP+Pq2i/wCP5v7q1DYP/wAS7/l6/wCQZNL/AMeK/wATU93+zazN/rf+P6H/AJhn/TJa7H8Lh/Wxct18/wA0Un/0b/ljF+6ivJf+P7+9LTryH/SYf+vqwi/4/v8AZaq9+/2m2m/68Zv+YZ/01WtB/wDSdRh/fWn7q+tv+XFv4VqX0l6/kL7Dj6/mZFyk39jTf63/AI9dS/5fv726nQpN9omh/wBL/ey6b/y/L+7/AHStVezeG506Hzv7P/48bmX/AI8W2fMzUXKWVtrXk/8AEv8A3usabFH/AKK33Ftd3/oStUzj7s1/WyZrGUYzv/XxDE862uPO/wCJh/x9a9L/AMfS/cZlb/vn7tZviS5vba287/iYf8wqL/WxP/F/6F81O1j7Fc6d53naV/x46xL/AKpv4mX/AMe+XbXG/GbXrLTfCmpzf8SqDyrrTf3MMsqP8qq38VdFGPPU+/8ARnPiZWgodmv/AEo+Mv2kPEM3iT4iazDNNd+T5s0sf2zbv/8AHa8Xm87/ANArovGepf2lrN7ef9dv+WrP8m5qwnh/65fwf+g17dSXPJmMY+zgo+hXmh/0b/vusetu8T/Rv++/+Wv+1WLs/wBJ/wDttQ6fJIy5iCqtylWHqo9Ehj4P+Pn/ALav/wCy1LZ232n/AMfohT/2etjTdNm/6a/8evm/63/arWMedqJ59eXIaEMMP2aaH91/yx/9Bp/7n/p1/wBbNV2bzv8Apr/rYf7v92o7ZJv+mvk/vv7tehTp8ih6f5njVJ8/9eRT3/6PN+5i/wBVD/e/vU/9z9o/5Zf61/8A0GrD+d/09f8ALH/lktH/AH987zZv+WVel/y7pS9DPoZ8yQ/Z4f8AVed9h/2v4qt7IbnUf+WX/H1/z1/uxbqHtv8Arr+6tYf+WX95mqwk032j/t6f/ll/dirmfxv5HH9kz/3Nzb/8sv8AVTf8tf8AaX/4qpd8P779zF/rYfL/AHtMm/49v+Wv/Hj/AM8v9pWqy7/8TGb/AK6/88qcI6r5fk0TKRWR4f3PnQ/89v8AlrT7n/nj/wBMof8AlrRD5P8A6O/5Zf7VMuX/AOuX/LH/AJZUv5v67McpBNDN/wA9v33m/wDPWov+Xb/tl/z1/wBqpU/4+f8All/rX/5Zf7NRTeT9m/5Zf6pP+WVUhD9n+k/8tf8AWp/y1pn/ADx/1v8AH/y1p83/AD2/df63/U/NUNsn+jf8sv8AVP8A+hNR/X4mQOn+jf8ALXzvKSKnz/8AHx/y1/1tMhEP+p/df61P31P3wXP/ADy/j/5a1Mf6+81Xwlf/AJdv+W3+qp/k/wDXX/Wp/wAsqcjw/wDTL/Vf89af5cP/AEy/1v8Az1q4/CSUnh/66/x/8sqd9m/57f7H/LKpn/8AaX/PWneT/wCjU/5a1lKQET/8fH/ff/LKqjp/o/8A2y/55VeT/wCPf8tag/8AjX/PWlIsghT/ANGp/wAsqmRP+uX8f/LKh/8Aj4m/1v8Arf8AnrV2zf8A0f8Ac+b/AB/+hVX9fiXIpMkP/TL+Cnv/ANsv9bSSf/EU93m/6a/616nlCMir5H/XL/VUP/2yqXyf+utD/wDbX/W0ofaDmK7/APbL/VP/AMtads/9Gp/qal/5dqds/wBJ/wCm3m/88qnsISGH/wBn/wCWtQzJ/wCyf8tamhuf+W3/AEyf/ll/tVDJ/wDEVnL+vwNRv/kD97/z1p1GP8+VT3T/ANk/8epSNhk3T/trRsm+zf8AbKn+X/1yo/781XKKIz/v7/rf/ZaZ/wDGqmT/ANG1D/35/wBVWMhjof8AltSo9H/LzTKiJQ93qaFKZvp0f/xdBYVNbf8AfimO/wD7JU0Kf+z1HKAypUpvk056iRY+np0qHfVuHpWMjSB3fwitvtPjPw/D/wBPSf8ALXZ/FX6v23/LH/Vf61/+Xpv7tflr8BLP7T8TPD//AF/J/wAst/8AFX6m2z/6N/y1/wCW3/LjXwOM9/MJeh9TD/dI/P8AQi2f6P8A8sv9Un/L9/earuz/AEn/AJa/61/+X7/ZqJ/+Pfyf+mUMX/HjUKeTbXP+ui/e+d/y4/7Nbc23z/I54j9k39nf8tfO+y/8/S/xNV1/O+0/8vf/AB9f8/S/wrWbMkP2f/l1/wBVD/y6t/eqw9zZW1z/AMw//Wzf8sm/hWtXtL5/oyubk/rzM9IZv3/7m7/eyw/6nxF/s07yb37RD/oWq/8ALb/mOr/6DWa9zpn/AC2m0D/lj/zLs/8A8VTHudG/13neFf8Alt/zDJ//AIqpo7R+RlLd/wBdjbSHU/8Any8Qfwf8xOJ//ZqsPbaz9o/48vEv+tf/AJeoH/h/3q5n/iTfZv8AmUP4P9dayp/7NVtP7G+0f8yh/rX/AOXpk/hqn/X3DfU20h1P7P8A6nxLB+6/6df73+9Vh/tv2j/mZf8AW/8ALa1ta5yH+xv+WP8AwiH+q/6DEqfxVL52jfaf+Za/1v8Ayx8RMn/stKfvf15De39dzY+2Xv8A1H/+PZ/+YZA/97+7Tbm8vf8Antqv+th/5g8D/wALf7NUYUsvs0Pkw6VP+6mi/c+Jm/8AiamRP9d+5tP+WP8AqfFcv+7/AHauXX+uxnLeJatrm9ufJ/fah/rZv9doS/8AxNRfaftNv/rv+WSf67w6397/AHat20M32mHyYbr/AFs3+p8Tb0/9CohsNT+z/wDHlrX+qT/U+Iv/ALKl72v9faQ/d0+X6kP2mH7T++vbX/W/9C7L/d/3az3mh+z+dNNpX+q/5baFP/ere+x6n9o/48vEv+t/6CcX93/eqpDDqf8AqfJ8Vf6r/n+gf/0Jqr7Uf66kP/F/Vjx/9pz7F/wqrxB++0X+D/U6ZPA/3f7zNtr8wtY7V+qX7Tlte/8ACmfE3nQ+JYPuf8fn2V0/8dbdtr8sNU/4+a9qj/BgeVTj++qfL9DnH/54/uqqVem6VRmStzsK9NfpUtQ1YET1E9WHqJ+lADKZsp70UAROlM30/YKZQAb6ZsoRKfvoAifpRvFOpuwVYDHplS02gCJ+lJT6KADZTKe9NdKAGUUJRQA6m0UUAFMp9MdKACmU9EooAZSp0p1FUAyin0UEBTKeiUbKCw2UbKe6UxKAGUVM6VDQAqdKSiirAXYKhqZ+lMqAGUU+mUAFMqamUFjKKKbQUGyinUr9KABOlORKZU1ADNlPSiigkenSjYKESnJQA9KdTdlOqSizD0q1C9UkSpd9Qa09z3j4FeJJ/tE0MM11+6sfK/cxL/e/2q+mLD+0/tH/ADH/ACfNh/5doK+G/Bmq/wBm3P8Ayy/1SRfvpdn8VfYnhu/0zUv+WOgQfvYf9drEqfw/3ttcq9xyj/XQ+ihLnhzf1ud3Z3N59nh/5DXk+Vc+X/oMH96rUM01zczfvrrzvNs/+YEtYtt9itraGHydFn/dTf6nxFKn8X+7VuzT/Sf+m0stt/qfE3/xVay6fP8AMKfT+uptfbP9J/feb/y+f8y8393/AHaqP9i+zTfvtKn/ANFs/wDXaPKnl/NVuGG9/wCeOof8vnmeT4iV/wCFv73zNUrw6n9mm8n+3/8Aj1s/+YnA/wDFWnV/19pGijHmh8vzH79M/tH/AF2i/wDITuf+XGVP+WW35v8AgNRQzaZc6dD+40D/AI8YfMh/f/8APWt2GHWbm4h/c+Kv+P658v8AewP/AAtuqrD/AGn/AGdD53/CS/8AHikX/HhA/wDy1qP6/wDJjOOz/roJC9lc6jDND/YH/H0/7n7VP/zyaqrw2X9jeT/xJfJ/syH/AFOpy/3vu1tJZ3v9o+T/AMVB5325/wDXaYv/ADy+b7tUnTU/7O8n7FqH/IMT/XaOv7v5q0pS5J/13Maspcvu+Rn39tZf2j++/sr91fTf8xNv+eC1j3kMP9i/uIYv+PGH/mMf9N63kv5v7R/ffuIft03/ADAlf/lh92ufv7mG507zppov+PFP+Zdbfv8AN/irgp1pc37zeX+ZtTjz2j6f5mdNZw/2j53k/wDL9N/zGP8AZqlc2H+j/voZf+QZZ+X5OsL/AM9W21duUh/tqbzptP8A+P6b/mBSp/DVDfpn9jf8wX/kGW3mf6DL/wA9/wDd/wC+q7pR9/8Ar+ZG1P7H9dWWptNvbm48nydQ/wCQx/0E4n/5YN/8VXNXlte/2d/zEPJ+yp/y9RV2SJpltqMP77w1/wAhj/XeVOn/ACyasX7Nplzp0Pk/8I1/x4p/z3/vVXN7v9fzErrH0OUuUvbbUZv+Qr/x9P8A3X/5ZVX33v8AZ377+0P+PFP+WS/89a1tV02y+0zf8gX/AI+n/wCXqVPk8qsR7CH7PN/yD54PsKf8v0v97+GtP6/EuEue3y/I1Ybma2uP+Yh/x9f8trFX/hq9Z381zp3/AC18n7Kn/MMV/wCKsG2s4ftP/MP/AOPp/wDmMMn8P+1ViFP+Jd+5/wCfWH/mMbP+WtNfZ+X5nZT/AK+4762v4bnUf303+tvn/wCYP/0yqG28m50byfOi/wCQPD/zB2/in+9/6DXO21/N/bUP+t/4/rn/AJia/wDPL/4mug0S8vbnRZv+Qr/yDLb/AFOpxfu/36/L/wDE1cJar5fmdkfg/r+U7LTZrL+2f339lf8AIYSX99o7fw2rLVdJtM/s7/XaV+90z/nxl/ilaremzan/AMJF5MH/AAkHnf2w8X7m+g/hg/8A2aLb+0/7Oh/5GDzv7MtvM/ewf89f/sa7o0/9m+45Zy/2ilL0/Iuu+mf2j/zBf+P7/XeVL/zwqrc/2Z/Z3/MF/wCPH/nrL/erXT+0/wC0Zv8AkP8Ak/bn8z91B/zwpqTXtzov7/8At/8A48f+fGJ/4q873fi/r4j0Iy3+RU0r+zP7R/12i/8AH8n/AC/Sp91a0LbybbToZvJ0r/jxml/5Ccv96n2E17/bP/Mag/07/UzaPE/8ND3M39nf8xDzvsP/AEAl/wCetUvj/r+Yicvg+X6mxbW0P9ozfudP/e31nF+51hv+eG7/ANlotrb7To037mKf/QdV/wCYx/eVaZbXP/Ex8n/nrqdtF/yLv/TJqqabcw/8I7++8qDzdMv/APmBMn3vlrnXN7vr/wC3Hm1IynVlH+7/AJHUWtt/pF7+5l/dfYP+Ywv95Wq3rTz21x+5hl/4+dVl/c6mu+P5v/svu1yk+pQjUZv+QV/x9abF/wAgJk/5ZK3/AMV8tWLy8sv7O86b+yv+YrL/AMgyVP4lrzJc3tsPL+th1Knvv+uhswve/wDUV87/AEOL9zfRPTLma9/6ivnf6Z/y9Rf3qzLZ7L7R/rtA/wBbZxf8es6U+b7Fc/uf+Kan/dXkv/Lff96vVS5Y8vocsZfy/wBaF2Gz1P7R53/E6/1tn/zwf+GtBLC9+zQ/uda/1V5/yyi/ztpiWemfaIfJ/sD/AI+rOL9zdT1Yhhsv7O/fw6L/AKq5/ffbpU/iZf7tZOXwfL9Q5+aMv66D7a2vf+or/rbDy/8AQV/utVu2/wCPbzv+Jh/zFZZP+JYv92ksBZfaPJ/4l/8Ax/WEX7nWG/55N92l+xw22nf8sv8Ajx1WXzv7Yb/vr71cy6x9PyZzTl8Pz/Itax51tbf8tfJli02L/kD/APTVP4f+BfdrQhm/0j/t+uf+YZ/d/wA/eqO5h/0af/uG/wDMc/3W+Vm+9/vVas4f+mMv/H9qX/MTX+9/n5azpy0j8v8A0k5u8fX8kYMKQ22nQwzzWv8AyDLb/mGN+83StVh3h/tH/l1/5Cb/APLi3/PCrHk3tt+5/wCJh/x62cUf/Ezi+/5rf+PbafsvftHnf8TX/j6uf+X6LZ/qm/8AHa1j/X3FuW/9djHmmsv7G87/AIlX/Hj/AM+sv8Uq1sWb2X9ozf8AIK/5Cc3/ACyl/wCeVRW39p3OneT5Otf8eNt/y1gf7zVpWE17/aP7n+2v+P68/wCeX8MX+7S+P+vIJS95R9f0MSF9MttO/fTaV/yDE/5ayp/y3rbuXh/4SKH/AJBX/IYf/l6b/lnFUV59ttrab/kNf8eNt/y6xf8APX/7Kr95539p+d/xMP8Aj+vJf+PFf+eS/wB7/Py1nL33H+vsmNaXuN/1ujCeGH/hHYf3Onwf8SKH/l+b+K5f/wBmrWs4Yf7am/49P+Qw/wDy/N/DBtqss3/Eul/4+v8AkG2H/MI3/euflqaF/wDic/8ALX/kMXn/ADB/7q/5+auOP+8S9f0JirucfUz7OH/iXfufK/5Bif8AMT/vStWhfpP/AGz/AMtf+P7/AKCf/TCqtz5P9ned+6g/0G2/5g7fxStTrm5h+0f8w/8A4+pv9dpjfwxV2Rlt8vyCXvQf9dilNDNc6LN+5u/+PH/ljqa/89VrVs4Zv7R/5iH/ACE/+f5f4Yq52z+xfZvJ/wCJV/x4w/8AMMZPvNVp/sX9s+d52lf8hO5/5dZfv+UtJx5vd/rYa5U3Lvf9CLfe21tDD5Oq/utM/wCfqL+K6ZVrTuYb3+2oZv8Aia/8h22/5axfw2sn/jv96uf1KayttO/12i/8geGL/lqn/L0v/jv/AI9Wwn2K51mGb/iS/utdT/l6l/5ZxN/49Uy+GPu/1ykOXuT/AK7M5y/+23PhXzv+J1+90K5/1PlP/rJdq/8A2NfP/wC1j4wvbbTvEFn/AMTD/j+tv+Pu1X/nhF/F/er2P+2NM/4Qz99/Yvk/8I95vnf2nL/FO33dy/3lbdXxJ+0V4wh8SePNThh8qCH7Un+pumdPlgRa9PCR+Kf9apGVb36y5f696546/nf9Nf8AVf8As1OuX/66/wCt/wCeX+zRs/65QeVF/wA9f9qmzf8AHz/21/5611w3LqSMS/f/AEb/AO1VSf8A9q/88qsXKf582q6J/nza7ahyFSbp/wBsqrzf/EVbdP8A0VUMP/HzD/rf9akVc5nKRbsIftPk/wCq/wCW3/jqrW3ZpD/Z03/Hr/x6/wDsy/8Aj1Q6PZzfuf8AWwfupvL+7/datibzvs3777X/AKpP+WS/7Nd2DVpwcvM8rE1Pshsh/tH/AJdf+PpP+WtReT9mtof9V/qn8v8Aet/erQmSb+0Zv9bP/pT/APLqv8K/e+WiG8/0ab/W/wDHr/z4t/z1/hau2ppP00/8m/4J49WPux5DK87/AEj/AFMX8H/L1/s1K9n/AKP/AMsv9VNL/wAfX+1ViG2h/tHzvO/5ap/y4/7LVo3mtw/2dZw+dF532Gb/AJcW/iZf/Hq5JVNOSP2ZIuMvdRjOn/XL/l2ik/0r/aoS2/0iH/Vf62b/AJfv9l6Jkh/57f8AL1D5f+gt/s1JF5I8n/j1/dfaZf31iyfxMq/ers5ZRnL+uqMIyKaQ/ZreH/r2T/l6/vVb2TfaP+e/+k/8/S/88lqFLb7Tbf8ALL/VW1r/AMev+9/ndQiQ/wDTp/rX/wCXVv7tXT/r7zP+vwG+TN9n8797/qn/AOXpf+etO/ffaZofJl/eyp/y1WpLnyfs/wDx+6f+6i/59W/i+ao3SH7R/rrX/W/7WyolHX+uw7xG75v9T/pf8f8Ay1WrDpN9nmh8m7/1Sf3ao7Ifs0MP+if6r/ap7w/66bzrWf7kX7ndT5f1AkR5v+nr/j6eX+H+7Vf999mm/wBb/qnl/wBUv96lTyf+mX8f/LVv7tD23+jf8usEPlf89WolL9f0Zly8obJ/9TD5vk+anmfuqan/AG1/j/5ZVK8P+kf8sv8AW/8AP1/dqukP+p/65P8A8vP+1Scfe/ruRzDNn/LH/c/5ZUI//Lb/AKav/wAutTJZ/wDo1P8AlrTNn/s//LWny/18zaMgSb/Rv+2X/PKn+T9p/wCeX+t/55fP93+7Rbf9tf4P+WtSzP8A6T53+l/61/8AlqtREDM2f9Nov9V/zyodP+uX8H/LJqsv532b/lr/AKr/AGf4mpJvO+0f8tf9akX8NEv6+4jmIlSH/pl/rXp6eT9n/wCWX+qohea5uIf+Pr+OpXSb/njL5PlJ5n7qnL+vwNOYqzeT9o/5Zf61Kcjw/wDTL+P/AJatUs3/AB8TeT5v+t/55LSbP/RTy/6qo+1/XcOYg2f9cv4P+WtPf/rjF/H/AMtal3/+yf8ALKmzf8sf+B/8sqVX3LCjIi8n/wBFJ/y1/vUz999o/wC2r/8ALX/ZqXyf+WP+5F/x60P/AMfH/bV/+WVSvhRREif+iv8AnrTv/sP+WtNRPs1vD/1yT/ll/n+7Tkf/AK5f63/nl/s0uX3SyJE/z5tEX/Ht/wAtae7w/wDTL/Vf88m/vUx/J/6Zf+PJRI1HP/21/jp6P/11/g/u01P9Jt/+WX8f96mbP+uX8FRIrmBE/wCuv8dMdP8Arr/qqfC//XKnpbf6R/3x/wAtamRJWqZE/wDRVW30r/rl/H/y1/u1X8iH/MtKUTSMhf8AP+qpUh/0b/7VRUtYmnMLug/zFR5f/XKhE/0n/lrTtn/XX/Vf7P8AeqCx+ymO/wD1y/j/AO+6fvm/1P76hHrIsHf/AK5fwVbtvJ/6ZVDCn/slTJ/21/79VBrD4j2L9myH7T8XdA/c/wDL0n/LXZX6cQzf6P8A9sppf+Qn/tV+bv7J0P2n4zeH/wDVf63/AJ9d/wDD/dr9F/3P9ned51r/AMer/wDMMb+9/s18FX/5GE/RfqfUS/3Wn8zQd5v+mv8ArYf+X5aEeb9x/wAfX/Lb999qWmv5P2n/AJh/k/ak/wCXWX+Far77L7N53naV/qn/AOWUv96tKfv/ANeRyRNB0m/6iH/LH/lqtMhhm+0Qzf8AEw/5ef7v/AaqbIf+e2lf8fSf89U+6tRPND9n87/iVf8AHrcy/wDH1L/F8tb048/9eQqkvcl8yV/7T/6mqD/U/wDL1Zv93/gVPR9Z/wCpq/1r/wDLKzrn5v7M/wCpa/e+T/y/Tp/7LVjZpn7mH/iQf61/9TrEqf8Aju2sqfwx5fL8mb1P8/0NhLnWfs/+u8S/6pP+XGzf+L/ZWnvf6n9p/wCP3xB/rf8AoGQf3f8AdrHhSz/s7/jy0qD90nmf8T2X+9/u1YtvJubjzofsn+t/5Y+Ip/7tPr/XYzl1LX2/U/7O877bqv8Aqv8AltoSv/F/u1N9sm/5/bv/AFqf67wz/wDErVFIf9G/1P8Ayy/5Y+Im/vf71WIbO9+0zfudQ/1v/Qxb/wD0JqiXNd/P8iubT+u5Ek3+j/vpov8AVTf67wpL/wCy0PND++/faf8A8sf+ZZl/+K/ztq39jm+z/wCp1X/VTfvv7Yi/+Kp3/Ez/ANT5PiD/AJY/8xOB/u/8Cqn1/rsR9qPvdvzM1JtM/wCoB5Pmzf67wzP/APFbaY8OjfZ/+ZV/49U8vztHl/vf71bSPqdt/wBDL/rZv+Xq1f8Az92on/tP7P8A8zL/AKpP+fX+9/u1T5fx/wDbhOOi+Rm/ZvD/ANo/fQ+CvO83/n1b+7/47VfyfD/2b99/wiHk+V/z1lRP/sq6XztT+0/67xL/AK3/AJ9bX+7/ALtV3vNT+zf67xB/qn/5hkT/AMX+7T5tv66mc4+78P8AVjxT9pOw0a5+EXibyf8AhFYJovJl/c3zb/8AgK7fm/8AHa/NDW/+Pmav1N/afe9/4VD4g87+0J/3Sf67TFT/AMer8stY/wCPivco/wAGB41CPJXqfL8jnJulRP0qWZKpP0roPQGb6r76lejZVgRVEnSpXqJ0oAY6UypabQBFvFORKHemUEDXemJT6EegBm//AJY010p1FWA1OlMd6dTaAGPTKfQj1QBTXSnJRUgNRKNgpKKoAopr0VID06Ux6dTaoAplGyn0AMop9FADKKKfQAJQlOpr0APfpUNPemJVgPemU9KN9AENPoeigsKZTXoqCApmyn0UFhTKe9FWWRP0plWKZUARU6inpQAVNsFM2VKlBQym1LRQSCU+mJU2wUFCUqdKSn0APR6lSokqVHqQL1m/+k19W/ArxhNqWizedeSwXv25PLhh0xZ/ur/u18n23SvRfhFr02m+KtMs/Ol8n7V5skMN00H8Ncs/5j2cJP3eQ+zra/8A9G/4/Zf9VN/rvDP+1Wh+5/5bTaf/AK22/wBd4ZlrlNBvJtS06H9zdQebazf8zE396u1hsL37TD/yEPJ822/1Our/AHf9pq1l8L+f6HXCX9fMZ/oX/Lb+wP8Al5/5l2dKWaHTPs03/ItfurWz/wCYZOn8VaVtDe/uf+Q15P8Apn+p1OB/vf71aE0Op/Z73/kZfP8A9A/5ebV0+8v/AI9V9fv/APSkEZe9D5fmzHhs9GudRh/c+Ff+P65/5+k/h2/99f3abD/Zn9nQ/wDIAg/0GH/l+nT+L/x2ugtk1P7TD++8S/8AH1eeZN5Vm/8AD81UbabU/wCzoP8AkP8A/Hjbf66xtX+838NZ/wBf+TE047/IlsHsv7R/cw6L/wAf03/MdnT/AJZVM6Q/2dN/yD/+PGH/AFPiJv71SzQ3v2j/AJivk/bppf32jxP/AMsqifzv7O/f+b/x423/ADAv9r/dqvtf1/MYuO3yKj6bDc3H/Hl58P2qaX9z4i/jWKufubC9traaGHzfOltYf+Y6v/PWuumhh+0f8svO+1XP7mbQmT/llXL3NtZf2d+5/s/zvstt/wAweVP4lrhl7taPp+p04f8AiQj6fkQ3NzqdtrP76bUP+P65/wBTqa/3ar21ze6lp17++1qf/QbP/l6g+/56/wB6rbpZfuf+QL/x/X/+u0yX+6tUrmw0y507/XaLB5VjZ/8ALKX+Kf71ddT43/XVGzlt8vzOis/7T/tGH/kZYP8AiZv5cP7h3/1Tbm/8drNtv7T/ALO8nzvEHnf2Ynl/6NA/3maqKfYrbUf+YfP/AMTOb/lrL/dZVquj2f2eGH7FpXk/Ybby5vt06fxN/wB80+8fX/0pEKW3y/NmrNYXv9ozed/bXnfb3/12mRf88PmrF/sGb+xZv+Qr/wAeKeZ/xJ1/vVupDD/aP/MP/wCP6b/mMS/88G/vVXs0/wCJN/y6/wDHrD/zGG/vVcpfa/rcyU+SKUY9jnL/AEGb+0f9TL/x9P8A67Ql/u1i/YJra2/fQ+R/osP/ADB/+mrV66ltD/aM032L/l6m/c/27/0y/wDHqytS8N/6N/qZf+PW2/5jq/8APX5av7X9dzop1tpeh5onk/aP+Yf53265/wCYO3/PL+L/AIFTbB7K206b/kFT/wCg23+usZf3f72vRU8Kzf2j/qdQ877Vc/8AMTX/AJ5VlW3hjU/7Fh8mHUP+PGz/AOX6L/nutR9lf11OynX/AE/Ihtv7M/tGb994f/5DE0vneVL/AM8v/slqx/xLP7O/5gH/ACDLP99+/wD+erVsTaDe22tf8xXyZdYuf+WsW/8A1X/xVDw6n/YsPnf21P8A8Syw/wCWUH/Pdq1nXl7KMI+X5nZh5Qm4fL8i7YJplzqMP7nQP3t9N/qbqf8A54f/ABVRabbWX9nf8wWf/QU/5ic6eX81dBptnqdtqP8AzFfO+3XP+usYH/5ZNRYabe/2d/zFf3umQ+Z/xLIn8v5qco8lKXN5v8RVKqhW5fT8yJ7aytta/c/2f/x/P/qddl/55LQn+jaLN5MMX/IMT/mOt/z3/vf5210T6bN/aP777V/yE5v+YOv/ADwqu9hN/Z03+t/5Bif8wJd+/wC1LUUKvtJRnLqv1Ry1K0UrdrMm0qH/AIqKH/W/8hiH/U67/wBMGqG2sJv7O/5e/wB7o9z/AMx1f4mb/wBmrYsLP/iooYZvK/5DCf67R/7sTf8AfNVP7Ns/+Edhm/4l/wDyAn/5g7f892rFVOerBx7/AOYVanJNSl/Kl+KLz6VN/bM37nVf+Qnpv/MYi+/9lVv/AEFf+Bbqup9t/s7/AJjX/HrqUv8Ax/QP/Ev+z/tVoPptl/aP/MK/5Cdh/wAwyX/nzaqVtDpn9iw/8gWeb7DeS/8AHrOnmbm+9/u1xct405/yngVcX+/UP5v/AJE0EsNT/tH/AF3iD/j6tv8AlrA/8K1Klte/ZvO/4nUH+g3P/LKJ/wDlrTUs7K21H/U6L+9vof8Anr/zwWib7F/Z037nSoP9Bm/1N1L/AM9a6uf3vu/M0UvdXy/I6KH7b9p/5iv/AB/W3/LjF/dqlD9t/s7yf+Jh/wAes3/MMif/AJb1Ytray/tH/mH/APH8nmf6dKn/ACyWsqaGH+zv3MNp/wAeL/8AMTb/AJ71i5bfL8yl/wClW/Iv2/8AyGD5011/yE7b/XaGv8MX6/8AstRTf8gbzvO/5g9/L++0f/ab/wCJ/wCBVefybnWbP/Vf8hNP+Ym38MVVP+Zd/wBTL5H9jzf8xj/prIu2oUvg+X5ma2/r+UtpDDc3E3/Hr/rdN/12j/8ATL+L/wCJ/hqFHsv+nD/W6rL/AMgxv7y/+Pf7VXrbzv7Rm/4+v+P6zi/5Ca/8+q/5/wBqobl5vs0P/IQ8n7Lfy/8AH+v95VqIdPkTf4Xzf1ylK/Sy/wBT/wASryf9Di/5BkqfxUz/AEL/AKgv+tvP+WUv91lrYmtr25/6Cv8Ax9Wf/L1F/DtaqUP23/qK/wDL5/y1idPvVrD4V8vyLUt4/wBbGPbQ6Z9nhh/4kv8Ax62f/PXZ8zf+g1p/6FbXPneTpX+tv5f3NzL/AM8v/QqsIl79omh/4mv7r7B/yyiqw73v2n/mK/6q/l/48Ytn3aUZbfL8mOfT5/kUZlsvs3/MK/exWEX7nU5U+86t97+7T3ENz/z6/wDMY/5ibJ/yyVVrQd5ri2hh866/1thF/wAeMX93dWZDNN/z2l8/7LrEv77TF/3V/wDQaKfwv5fkcs43uu9/yQxYfs+nTQ+TF+6ttKi/dax/trWncv8A8Tn/AFP/AC/alL+51j/Wbf8A0H/dqpdpNbXE3+q/e/2VF/yDP4Nqt93/AHv4abqk0P8Aps3kxed/xNf+YZ/u0pwaqQl/Ml+hhSl78/V/kSzQzf2dDDD9q/49bP8A5jC/89f/AEL/AGqf517c3H/MQ/1tz/zE4v4V21Fsh/6h/wDy4Rf8eLf3t1VLOaH7TD539n/62/8A9dayp/FUx+FR9Dq/X/Il33tt+5/4nX/HrZ/8vUT/AHv7tWNSS9+0w/vta/4+r/8A55P5f7pf9n7tV7mHTP8AqFf8uEX/AC1/2qJnh/13/Eq/5f8A/lrKnz7aXVS9An8Mv66Dbn+0/wCxZv32ted9hs/+WUX3/PVv++qdvvf7R/12q+T/AGnf/ufsKuknyv8Axf3az/8AQvs00PkaV/qrCL/j/nT721qzdSv4dNuP+XXzvtWsS/udTZPuqq7v/Hvu1VOPPaPp+TQqnKmubqn/AOko8h+Nnjybwl4U/s37bdweb4dsLXzptHV/M/fzqq7f4flWvhLVbz7Tc/8AbV/+WX+zXsHx+8bf8JbqPkw+bB9ltrO1/wCQm0/3Z5G/75+b/wAdrxXyf/Rr/wDLX/er3IRj7NQ9PyRzKPInLu2Md/s1v/2yT/llWfczf+jX/wCWVaMyfZv+/Sf8tay7mb/Sf9R/f/5a1p/X4ESMv/P+qqPZ/wBcv+/VW9n/AC2h83+D/lrUWz/2f/lrVc3uEyKM3/bL/v1/tUyHyftH/LL/AFtW9n+u/wBb/BQif6R/y1/joiRI1tBSH7NDN5NrP/or/wCulZP7y/w1pPbQ/wDTrP8A6n/l6ZP4f4qz9Neb7P53+l/8ev8AzyX/AJ61vQvN+5mm83yftUPmf6Kr/wB6vQoe+v67Hi4n7Qyb/j4/5Zf62aWTyb5v7tMm/wCPb/t1T/l+/wBr+Ff/AGWrCJP/ANNf9VNL/wAeP+zR9ph/ff8AXKH9z9h2V3S5Z3/rszzJFX7N/wAtv3vk/an/AOXr+6tQvYTf2d++83/j2/dzfal/iapt/wBpuJv+us3/AC6tVd/Jtrb/AFNpP+6h/wCXWsakY6/15kf1+JeeGb7R5Pk3X/H95X/H0v8ADErVAvnf2d/y9edFa3Msn+kr/wA9abYJDc3Hk/6L/wAfTy/8erfwxf8A2NVLnyfs0/8AqoPKtf8Anl/eZaupLeXr+jMp7xL3/LxN5P2r/W20X+tX+9/6FQnn/uf+Pvyf3377zV/2qlv3h/tqb9zp/wDx/eV5PlN/DVJHhtreH/j1n/0V/wC9+7+ZqXS39bk0xnk3v+p/0qf90n92mPDN9p/c/av9a/8Ad/u/7NWLn7Fc+dD5Nr/yx/1MrVXTyf8AnjF/y2/5atWq95/L9SR++b7PD++u/wDVf88l/vU/ZN9o8n/S/wDWp/yyqo6f9cv9Un/L0396rDp9m/ffuv8Aj6/5+qzh78f67DlIrp/yx/fSwfupv+XWpX877P8A67z/AN1D/wAuv+zSJ/x7/wDbL/n6/vNU9sn2m48n97+9lh/5eqb/AK+4zlIr/wDLz++m/wCWr/8ALr/s0x0h/wCe3/LL/n1/2qe6f6R/y1/5bS/8fVLs/wCmMv8Aqk/5a0pR95/P9AIH/wCPj/ll/rf+fWjZ/o3/ACy/79VNN/29f61/+Wq06Z5v9d/pX+q/56r/AHqGEfcKvkw/9Mv4P+WVOmT/AK9f4/8Alk1P2f8AX353m/8APVa04bOH7P53+l/6p/7tOnH3+X+tzTm905xE/wBHm/49f9Un97+9VjyYba4/5Zf8fX+1Uv2b/R5v9b/BQk3+kf8ALX/Wv/yy/wBmlKO39dCeYisHh/542n+qf/l6b/vqrd55P/LHyv8AVJ/qZaron+j/APLX/VP/AMslofzv/QP+WVEdv67DkN8n/rl/rf8AnrVZE/0f/tl/z1q3C83/AKH/AMsv9moU/wDaX/PKs/6/EDTs4ftP/f3/AJ61n3lt/wBdf9U//LWnwv8AZv8Anl/rf+eVQvN9p/55f6r/AJ5VvU9/lDl5JDX877R/y1/1qf8ALWnvZzfuZv3v+qeX/Wr/AHlpiP8Aabmb/VQfvf8AnlRczfabf/l0/wBU/wD6F92sZS91/wBdTSIOk3/TX+CnQ/8Ab3/rX/5a1Xhf/lj+6/1qUrp/1y/j/vVBoO3zf9Nf9Un92pdk1t/z1g/75qr5P/XL+CrSeT/0y/j/AOWtYD5iDZP/ANNf9VUqPN9p/wBd++83/nlTNkHp/wCRasIn/TH/AMi0CGb/AP0U/wDyy/vU2b/2qn/LKov/AI1/z1qTy/8A0b/z0pyNIjf+mPkxeTFv/wCXX/e/z/wKpof+PX/ll/BTvO/66/x/8taY7/8AXX+D/lrWZoRP5P8A0yqZ/wDtlSL/ANtf46Z/3+qZFiwp/wBcv/Hqc7/9cqEeanp/x7VHKa8xIn+fvUif5/e0yGb/AEjzv+mv/PKnolYyNIjk/wA/vasQv/nzaiT/AI+P/tX+f4qtwzVkXH4j6C/Yws5v+FvWXkeb+6if/Uy7Pur/AHm/hr9Ftl79m/5iv+qT/l+if+Kvz8/Yqtv+Lq+dN9k/dWs3+u3P/wCg198J5P2f9z/ZX/LH/XRS/wDjtfBVf99qfI+ml/u9M0t979p/5iv+tf8A5axP91agme9+z/8AMa/1Sf8ALKJ/vNVTZZf9Qr/ltL/FQ9tD9n/5h/8Ayx/5emrWPT5fmccTSL3v9o/8xX/j6/59Yv4Vqu73v2ab/kIf8er/APLiv8Tf/ZVF+5+0f6m1/wBbN/y/N/CtMh/49p/9V/x6w/8AL9/eb5q6aPxr5fnY25eeP9diK5mvP+e2tf6qH/mGL/tUO832nzv+Jh/rXi8n+x//ALGqU0MP/PG0/wBVD/zGG/2qsJbf6R/qf+Wr/wDMd/8Asqw/r8DSp/X4Dkm/0b/XXf8Aqk/5gX+1T/tMP2j/AF0X+t/6F1qrwp/zxhl/1X/QdX+9V2FJvtH/ADEP9b/yx1iKp/r8BS/r7ykk0P2b/mH/AOqf/XaE396pfJsv+oL/AK1P+YO1W0S9/wCor/qn/wCYnF/eqVHvftH/ADGv9an/AC9QVT3fz/QX9fiZH/Es+zQ/8i//AMtvL/0Fv/QalmfTP+pa/wCWP/LKVP7tasL6n/1Gv+W3/LWJ6f8A8TP7N/zMH+qT/llE9D6/P80EY6L5GYn9mW3/AEAPO81/+Wsv93/dpif2Z9n/AOYB/wAev/P9P/eatjztT/6jX/H0/wDy4L/dqJ0vfs3/ADFf+PX/AKBi/wB6n8X3/wDtxi9l8ivC9l/zx0X/AFv/ACx1if8Au0eTD9n8nybX/VP/AMx2Wpf33/Pa7/1qf67R1/u1E/8A7Sf/AJgX+1T5dvl+bJ5lb+ux5f8AtIJD/wAKi8Tfuf8AllDF/wAhhp/+BKrNX5ea1X6kftD+T/wqLxN/qv8AVJ/zB9n/AI9X5cax/wAfFezh/wCCjx4/7xU+X5HOTdKr76sXPSq711neV3pjvT3qJ+lWAx6Zsp9MoIGulQ1M6VDsqwGU+m7BQnSgATpTHenVFUAFMqamVYA9RU6l2CqAhoen0UAMod6Ho2UACU1+lSolMegBr9KSl3ikoDmClfpTtlN2CgBlMqZEoTpQAzZRsqV6aiUEjKHp1LvFWAyh6lRKZQA2hKe/SkoKG06iigBtFCUUFjHoRKeiU/yaCCu6UJ0p2ym7BQWJSulJRQWNemU96KAGUJQ9FAD4XqVKiRKloAlqKpabQAJTqalOoAVHqWmIlPSgBlWEem7BUqVAFhHq7YXP2a586qUPSpUrKUTspy5D6o+DPjCyudGsoZv7KgmtLF/9dY73/wCBV7hDc2X2iGb/AIlX/Lt/zB5U/hr4d8DeJ5tEuZv311+9i8qPyZVr7a8K6rNqXkzQ/wBq/wCttv8Al+i/u1zc28fL/I9Ve/Dmj/WpoJ9i+zf6nRf+Xz/lxlrVhTTPs03nQ+H/AN79ji/fRSp/d+7VeF722t/3MOtf6q8/5eoHT71bdne3v2f/AJjXk+bZ/wCplget5S+1/W6KpbL+vtFJLOytv+gL/wAfV5/y1nSoUfTPs/8AzBf+PW2/5fp0/irTuf7Ttv8AoNeT/pkv77yH/wDQaP8ATf8AqK/uorP/AJdYn/irSUfefz/9KRMeXmXy/NhD9i+0f8w+D/Sbn/mMTp/DViH/AJB3k/uv+PW2/wCY6396rcKTfaIfO/tXzvNuf9dpkT0fvvs37nzf+Xb/AJgS/wB6p8/6+ImnLf5fqUf332nyf3sH7258zydd3v8A6r/arNvLO9/1MP8AaH/HrZ/8xhXrYSb/AJ7eV/y+f67Qv9lv7tZWpQ2f+u/4l/8Ay4f8wdv7tefX9ysvR/mVQl/tFH+u5K6Xn7n/AJCvk+bqUsf+lRP/AArWfNDqf2ab/kNed9ls/wDnh/z1X/x6rSQ2Vz++/wCJV/zEv+XWVP4apJZ2X2eb/kC/6qz/AOeqfxLXZLaf9djol/F/r+YvW32251H/AJiv/H9efvvssH+61ZNzYXv2eGb/AImvk/ZbD/lxi/iZlqxbfYv7R86H+yvJ+1X/APy9Sp/EtV7n7H/Z3/MP/dRWH/L9L/z1q5+5P+vIy+C39faHwpef2j+5hu54Zbqb/XWK/wDPKmWD/wCjfvv3H+i23/MHV/4qtw+T9o/1Nr/rbn/mJt/dpkNhDbW0P7mLzvstn/zGGrOXwv8ArqXGX6Gg7/adR87zov8Aj+uf3P8AY/yf6qqlzND/AGdND/xL5/8ARrb/AJg7f89afNbf6T/rvI/0q5/1Op/9MqsJDNc2/wDy9f6qz/1Opr/z1WlKX9fMS+FfIan2L+0f+YV/x/X/APrtMl/55VCkNl/Z3+p0X/kGWcX/AB4y7Pmn+bdWtbQzXNxN/wAhDyfN1L/l+i/u7al2Xv8Aqf8Aia/8eOm/8vUH/Peok+R8v9fEaU5SlyfL9QvNNsv7R/1Ph/8A5Cd/LJ+6l/hiWobaw0z+xYf3Oi/8gyz/AOWsv/P01bd++p/2jD5P9ted9u1KX/lg/wDCv/2NMhe9/s7/AJiv/HjYf8soP+e//wBlRze7H+vtF0efmfy/Ifpthpn9tfuf7F/5Cc0v/H9L/wA8mqoiQ/2d/wAw/wD5Blt/qdTb+81bEKXttrP/ADEPJ/tO8/5cYv7tZ6W039nfvvtf/HjZ/wDLiv8Aeb71bRcp+059dLL77GHLOa97y/zN53h+0TTeTFP5V9N/zGGT/lgtVLab/iXfuf8AoGJ/qdY/vTr/AJ3U+a2m+0zTfvf+Pq5/12mf9MKx7ZPs2nTf9gy2/wCYP/01WuejL3Pe+z/wDanTU60v8KO4015v+Eq/5e/+Rif/AJia/wAMVQy+fbeHm/4//wDkBwxR/wCnL99rx1/9B/75qlZ3P/FRf6mL/kMXn+u0xv4V/wDsqY7w/wDCO/8ALr/yArb/AJcW+415/wCg/wCzXJhpytSny/aJxUuaryf4TtbZJrnWpppv7V/da7Z+X/pUX8Nq6/8AoLVlW323+xYf+Qr5/wDY7/8ALWL+JvlqxbeT/bX/ADD/APkOpF/x6y/wwMtYSJD/AGdD/wAgr/kBQ/8ALKX+KdlauynH3ZL+8/zR85Uj+9w1T+vhOtuUvf7Rh/5Cv/H8n/LKJ/8AlhTYZr258O/8xD/jxf8A5dYn/wCWtCJZf2jD/wAg/wD4/v8AnrL/AM8Ko2aQf2d/zD/+PFIv+PqX+9WMv6+89RR3j6G9vm/tGb99df8AH0//AC4r/wA8qybzzrbTpv8AW/8AHin/ADDF/inqaGaH7TNN/wAS/wD4/ppY/wDTm/hiomT/AIl3/LL/AI8bb/U3zfxSrWnNyP8Ar+YhS92HyNBH/wCJlZ/uf+YnN/zDP7qr/wDFVkw+Rc6N/wAsv+QP/wBAx/4p/wDP+9Wxbf6TqP8A2/Xn/L9/diWsqFJrbTvJh83/AJA9t/zE/wC9O3/xP3qh6S/r+YuMt9d7fky3C8P9tTef9k/5DEMX/Hi38MH/ANjUNy9n/Y3nTf2f/wAeNz/y6t/E1aD+d/wkUP8Ax9/vdYf/AJfl/hikqvbJNc6L/wAvf/IH/wCfpf4mb71RH3bfL/0omMpSXyX5D0SD7RND/wAS/wD4/rb/AJZS/wDPJapJbWVtbQ/8gr/VXn/PX/nrWxvm/tGb/kIf8hNP+WsX/PBaov8Abfs/nf8AEw/48Zv+eX8Uq1dP3b/L8yo/Zl/WxFMll9p/5h//AB9WEX+tl/2qZvh+zzf8g/zvst5/y9N/eZa2Jra8ubj/AJiH/H9bf8sov4VrP/ffZ/O/0r/jxf8A5dV/ilpx+FfL8yE/L+rBZ+T/AGjD/wAev/H9Yf8AL838MVUv3P2fzv3X/HjqUv8AyE/9rbWxFDNbazD/AK3/AJCdt/y4r/zyrPez/wCJNBN+9/5A9zF/x4/3p6cd1/Xcnz/r4S5dW3/Ew/5a/wDH1pf/ADE/7sG7/P8Aeqn501zb+d/pUH+i38v/AB/L/E1aUyf8TL/uJ2H/AC4/3basiwm+06ND53lf8eNzL/x4t/E1bVY/uqUvJfmjlpwtiZL+bX8EaCTXv9o+T/pf/H1bRf8AH8r/APLJWqGaG9tv+W2of6q8/wCWqv8A8taHs4f7Zmm/0X/kJ23/AC6t/wA8Kq3nk/2d53/Ev/48bn/lkyf8ta5tmv66nT7zivl+Rq3iXv8A1EP+Pqz/AOeT1no839nf8xD/AFV5/wAuqv8A7NSp9j+0zf8AIP8A+Pq2/wCev8K1hJNZW1vD/wAg/wD48bnzP9KZP+WrLUxjtH0/Mf2v8VvyLDzTW1xN/wAhD97dabF/x4q/z+Urf+y14V+0n8S4dE8OwzWU0X23/iZfubvTP73lLXpXj/xPD4btr28/0X91qdn5fk6n8/ywMv8AF92vgj4r+M5vEmo3s000v2LyrmWOGa63+Xu27v8Ax5a9WhS2n6GXvSfL/Xw2OP168nudRn/1X72WH/U2uz/x2s9P+2X/AC2/5Zf7TVLN/wAfP/TbzU/5a/7K0zyf/RTy/wCt/wBquylHlCpLmM+8/wCPb/ll/B/yyrF8n/2f/llWrf8A/wAR/wAtapeT/wBdf9U//LWrjE55BND/AM8f9j/llVGZP+uX8dXt81t/z1/g/wCWtZ8z/wDXX+P/ANCop/Cv66hIru//ALJTnf8A0n/vun/9Nv3v+tSmQp9p/wBd5v8Aqn/9BqkYzNC2f/RvO/df6r/nq395a6C2f/Sf+WX/AB9J+5+1N/DWPbP/ANdf4P7v+zXQWyTXNz/y1/4+n/5ZL/er0cN0+R4eJ9/+vIi2f8S6Gb91/wAer/8AL1/vVY8n/SZv3P77zYYv+Pr/AGarzW3+j/8ALX/j1T/l1/6atVia2/0n/t6T/l1/6ZV2S/y/I86X2gtrP/RvO/e/6qb/AJev9r/x6q81t/pP+pl/5dv+Wq/3qlhf/R5v9V/x6v8A8uv+7TZvJ/tGb/Vf8fUPmfumrP4/68jKRYs3vba5hm/0vyZftPl+TKv91lqpqvnXOnf8vc/lWMMUf71f4tv/AMTT/wBzbW3nf6J/qpv+WTf3mWq83k/Z5v8Aj0/exWf97+7WEtuX1/JCqfzf1uWH87+0fO/4mHnfbpv7v8MS1D5032b/AF115P2V/M/dL/FLTU/54/6J/rbmX+L/AJ5LTH/0bTpvJ+y+T9lT9z5rfxMtbLd/12ZHNy/15lh0/wBI/wBdd+T9qh/5ZLUSf9tf+W3/AC6054f+Jj537ryftX+p83+7TXh/0aH/AFUE/lP/AMvX+1Tjpr2v+aDmIZkm/wC237n/AJZf980Pc/6R537r/Wv/AMutXk/0n/v6n/L1/s1nzQzf66Hzf+W3/L1XR7sFfzsZFVH/ANH8n91/qk8v/Rf9qrif6Ncf8sv+Pr/nl/s0In/TGX/lj/y1X+9Uz+d9p/c/a/J81/8AlqtZL3hcxno8P2fzv3X+qf8A5dW/vVL+5uf+eX8H/LJqejzXNvD53m/8ev8Az1WpR53/AE1/1qf3avl54/12HKRXR4f9d/ov8f8AyyqZ7OH/AKdf9Un9793TET/rr/HViaab/pr/AAf3axkVrczLlIftH/LL/W/7VQwv/o//ACy/1X+1WnMk3/TX/Wv/AHar/wDLv/y1/wBV/s1pGXIwiV38n99/qv8AWp/y1pqf/F/8tatbJv8Apr/rf+eS/wB2jZ/y2/e/6p/+WVP+X5fmREqu8P2b/ll/qv8Anr/HVj9z/wCRU/5a0ybzv/ISf8sqfv8A9J/7a/8APKs10LGbPs3k/wDA/wDlrTPJh/6a/wAH/LWjf/7P/wAsv9qnzJ/7J/yyquX3f68gH+T/ANdf4/8AlrVR4Zv/AECrCTf9cv4/+WTVXm/4+f8All/BXP8AEbcwP532n/lr/rf/AGWonh/0f/lr/qv/AEKnP/2y/jp8Kf6P/wAsv4Kz+0zTmGbP9I/5a/8AH0n92h4Zrm3/AOWv8dOfyftP/LL/AFv/ALLTk8n/AKZf6qr+0zMjT/j5/wCWvnfJ/wAsqET/AK6/x+Z+6qff9muf+WX/AH9qNH/z5tRGJtENn/sn/LKmb/8A2f8A5ZVYdP8A0an/AC1qu6f6P/33/wAta0ERbP8ASP8Avj/ll/eqVP8Atl/36qZ7Ca2/8c/5a0zZ/wB/vn/5a1AuYid6X/pt/wBNal/7+/vYkqWb/nt+98jzX/8Aiaw+MrmKif8AbKpXT/lt+6o/7/VL++/8i1cjXmIkf/rlT4U/9kpiVKn/ALVrGRuNRKl2f+yVXT/P7qrcKf8AslYyNIyBE/z5tWof/iP/AB6qqeT/AK6rEP8A02/2KiUTeEj6q/YbtvtPjvWf9b+6sX/u/wAX+9X3n/pv/UQ/1sP/ADy/hWvhz9hu2h/tnxBN+6/49f8Altu/vf7NfbafYvtP+p0//Wp/y1b938tfnk/98rf12Pp63wU/T9Sw7zfZ/wDmIf6qb/llFR++/wCnv/Wwxf8AHqtUUeH7P/y6f6p/+Xpv71WN8P2n/ll/x8p/y/N/drfm/r5nJEPOmuf9d9r/ANVN/rrFaH/6bf8ATGL/AI8ar3P/AB7fuf8An1f/AJfm/vbat7P9I/5a/wDH1D/y/f3Vrb4Zf13NKfxR+RiPN/6KT/mDr/eo/c/89ov9a/8AzB6Heb/U+Tdf6pP9Trv+1/8AY1eRL37R/qdQ/wBb/wAsdYV/4a54/D/XY6Kkffl8/wBDMd7L7P8A8w//AI9f+gO396rCXNl9o/12lf6395/xLJU/h/3alRNT+zf6nVf9V/0E4n/iq35N7/zx8Qf63/n6if8Ahqpb/wBdjGX9feZjvZf9QX/VP/y6z/3qm2aZ/wBQX+D/AJZT1dSHU/8Anj4g/wBU/wDzwf8A9mp6Jqef+Zg/g/5dYH/9mpy5uV/P9COb+b+tTM/4ln/UF/5bf8tZ0omh0z7N/wAwX/VQ/wDL9L/C1afk3n2j/mYP+W3/AC4wUx3vf+W02q/6pP8AmDxPVc2/9dUHRfIqfZrL/njpXnfan/5ibf7X+1UyQw/Zv+YfB/ov/LHWP9qtBLyb/ntd/wDH1/y20df7tUXuf9G87zpf9V/0Av8Aa/3ar7f9fzEy+GJN5MP+u/df61P9Trv+zTv+/v8Aqn/1OurUXnQ/8/sX+tT/AJgTf3f92mb4bn9z52n/AOqf/XaFLWceXmXyM+aXL/XY89/aET7T8GfFkP8ApX/Hqn/MYV/nr8tNbSv1F+PyWX/CofE3/IK/49U8z/iWSp/49X5da/8A8fFe5h/4Uf67HlR/3ip8jmrnpVd6sXMNV3rqOwid6hd6e9MerAi30x6fUNBAu8Uypd9RVYDJno2UOlPSgCLeKH6UlLvFBIymPQiUPVACUyn03YKChj0UPRQSFOptOoAbQ6UUygBu8U56KKADfRRTKAF3imVLTdgoASipqYlX9kBlP2UUUAFMqaoaAHvUVWHqvQA6lfpRvFOStQIqdS7BTk/4+DQAym06ot9ZFD6Y9PpjpQWFMp9FAEVFOooAienpRUqUFhRsqZOlCPQQMSin7xQiUAOp9MShKCx9OpUSnUACJVhEqKnolPlKLCdKdClNTpUuyszSJbt+lfRvwK8Z2X2b7He/2fB5t8n/AB+RM/l7V/2f4a+bErq/B+vTaJrNlN50v7qXzf3P+7XHVj9s9LDVdHCR9y2ENlc6dD++0r/j1vP+XWf95WxYJZf9Qr/W2f8AyynT+H71cP8AD3W73W/BllN/xOvO+w3MvnQ3UVel2yan/wBR/wA7zbP/AFMsD/w1dSXPB8v9bHVD3JS/r7RU/wBC/wCeOlf8v/7n9+n8TbqJvsX/AFBf9VZ/vvNnT5GZa03/ALT/AOo//wAv/wDzw/vU54dTufO/5D/k/wCh/wDLKD+9Wz+L+u6MO39faK9s9l9o/wBdp/8Ay+f6nU5UqzZ3MP2f/XRf8uf+p1hv71So97/1Gv8AVXn+usYH+7TrZ5v+W02of8uf/MHX/wCJrLv8/wAy/j+GXb8xttef9+Zftn+p11f9r+9Trzzv33/IQ/1thFH/AMTiL+7UVn/x7Q/v/wDllef67Qm/vf7tPuUsv9T51r/x9WH+u0KX+GJq4sX8HP8A1uKn7mIpkXnXttbTf8hX/Val/wAv0T/Jtpjpe/Z/+Yr5P+h+Z/qH/u//ABVVHhsvs0377Sv+Pa//AOYZOn8NP36Zc3E3/Itf62z/AOXW6T+Fa7X8Ev66I3n/ABJf19oZ5N79oh/5Cv8AzEpf9VE/8UdS7L37N++/tD/lw/5cYv726s3Zpn7m8/4kH+q1X/nun3WT73+1VrZZf9QX/W2H/L9On8VEpe9/XkR8Pu/18RbsLab7TN+51DzvNvP+YYtNeGb/AKa/6qz/ANdo6/7VVLOzsvtE3/IKg/e3/wC+h1iX+8396pXSH9z/AMg//lw/5jv+992ipH3n/XVEOcocr/rcsTJ/1y/5ef8AmD/7NEMMP2aH9zaf8uf/ADB2+4zU+aH/AJbQwxeT5V55fk+Iv8/9806zeb9zD5N3/wAuf+p11ayqfC/66o3+1935giQ/af8AU6f+9l1L/lxl/wA/3abfw6Z/Z3/MK87ytN/5dZ0/5b//AGVWJnvbb99D/asH73UpfO/thX+SrF+l7/qfJ1r97LpsX/H9E/z+arf99fLTn7kvv/8ASkKi5csOZdf1ZFN9iubn/mFf63Vf+e6fwqv/AH1SQvZW1t/zCv8AjxsP+Ws/97/7Gr1smp/9TB5Pm6lL/rYn+7t/8dqX7NrP/Uf/AOPWw/5ZQP8AxNT5fs+v/pRuvjXyHzTWX9o/8w//AI/rz/l6l/u0zfDc6d/y6f8AHjZ/8xNv+erVsTWd79ph/c61/wAfV/L/AMeMD/w1LYW17/Z3/MVg/dWcX/IMg/vVD+H+v5hRlvH0/UpJND9pmh86L/W3n/MYb/nlUT2f+jTeT5X/AB42f/MY/wBpd1aVt53/AFEP9bef67R4v7rU9Hm+zzed5v721sIv+QOv8VZKOr/r7SLoy5LT5t7Iuv8A8hH/AJa/8f1/L/yE1/55LUVt539jeT/xMP8AkD2f/MTi/wCfr7taSJ/pP/LL/j51L/mD/wDTBapIkP8AZ00P+i/8gyw/5g8v/PdW/wC+f9mnQh7ipfy6/jY50+erf5/mb1m81t4in/5CH/Idml/4+Yv4Vaq8zzf2NDD/AMTWfytMs/8AlrF/FO1S3P2L/hIvO/4lX/IY1L/mGT7/AJfl/h/9Cqo72X9jf8wqD/QbD/l1nT5PtTf+O/N92rpVPa0ZT9f/AEo82Ubqn/dkvyOmtvOudR/5iH/H9N/yyi/hiZaz7aG9+z/8xD/j1tv+XWL+9Rpv9mfaZpv+JV/x/XP/AD1T7q7apf6F9nh/5Avk+VZ/8vUqfeauf7Tj6/mjaUrTUvT8zX/ffaf+Xv8A1t5L/wAeK/8APKmbP+Jd/wAvfneVZ/8AMMX+9uqqn2L/AJ46f/y+S/8AH8392rFhDD/06f6qw/5ieylU2+/80L4ZW5u35l22uf8AiY/9vV//AMuP91dtZlyn+u/1X7qxs4v+QZ/en3f+zVeRPs1x537r/W6l/qdT/vL/AJ+WmX6f67/W/wDLh/zGP490bL/+1VylGLcvX/0pEQlLlh8vzLEMMNzqP/Lr539sXMv/AB4t/Du/+K+9VKwSH+xf332X/kD23/Lq38UtatsZvtP7j7X/AMf2pf6rU1/hb5v+A1Vs/tttbf8AMQ/5Blh/y/L/AM9W/wDHqmXu/wBf3iIuXM/kQ3NtD/bX7n7J/wAhj/nlL/z61XmSH+xfO/4l/wDx4v8A89f4pVroLmG9/tGH/kK/8f03/LVf4Ym/8dqvDbXtzo3/ADFf+PBP+eT/AHqt/Z/rqRT+Fr0Iney/tHyf+Jf/AMf3/PWVP+WVY6eT/Z3/AC6/8eP/AD9N/wA966DZe/2j++/tD91fP/yyi/55VSvIb37NN/yEP+PGH/l1i/571fwv+u5cZbP0/IdMn2bWof8AVfvdY/5/m/hgrPm8n/hHZv8AVf8AIHf/AJif966Za3rmab+0YZv+Jh/x/TS/8eKv92Ksazmn/sYQzeb/AMgeH/XaYv8AFP8A3aUdl8v/AEoE916fkads/wDxOv8Apj/bEP8Ay/f3YKx087+zof8AW/8AIM/6Ca/89a1XP2bxH/rv+Y5N/wAwz+7Ft/8AZvvVkO/2bTof9V5P9j23/MMb+K62/wCVreUv3UfT9Tacf4VTyX6Gxeed/aMP/H1/yE0/5fl/hgrM/fXOjeT/AMTD/kGP/qbqJ/vNWhM8NzqP/Lr/AMfz/wCusW/hiaucs3svs/8ArtP/AOQZD/y6yp/FWCj7sv7v+ZjH4mvQ2POmttR/5iH/AB/f88ov4Yq5LxJfz6Jo015NNdf8gz/ltYxP/wAvVaupalZW2o+dNNpX/H9N/wAtZU/5YV8kfHL4tQfuYdM8qD/RfK/0S+Z/vS11UaXvc/8AW5n8fJH0/Uyfj98VJtb8RfY4f38MssPmf6Ds+7Ey187v/wAe0P8A16/88q1r+8m1LUfOmm8/96//AC1asn/l2/7ZJ/y1/wBpq7/5eX+tTdx5I8voD/8AkHzU/feV/wBMlqrePD9m/wCWX+qf/ll/tVam/wDav/P1/wBMqyJvO+z/APbL/nrXZH3P68zkl739eRD/AMvH/bX/AJ5UyZ4f+mX+q/55Vehh/wBI/wBTL/rf+ev+zVS8h/0f/lr/AKr/AJ6/7VRAw5jPv05/5Zf63/nlVJ4f+uX+q/2v71aFz/218nzf+eq/3aov532b/lr/AKr/AJ6/7VKOxciJE/0j/ll/rafD5P8A0y/1T1af/j4/5a+d5v8As/w1Xhea5/ffvf8AVf7P96jr/XczL1tDD++/49P4P+Wrf3d1dVZ+T/0y/wCXmX/j5b+6tc/YJ/pP/L3/AK1P+WS/88m/+xrT0q5/0b/lr/qrn/lkr/eWvQob/d+Z49WPu/12Lr/8e/8Ayy8nyk/5em/561Ytk/0jzv3Xk/an/wCX7/Zaq6TXv2n/AJa+T+5/5dV/2fu1bSb7T/rvN/1tz/y412Rjt8jxqkv6+RlbP+Jd/wBNvsqf8vX96rT23+kTf63/AI+v+eq/3VamzJ9mt/8At1hi/wCPWmTJ/pPk/uv+Pp/+XVv+eVXGn+n+RzS94gh/495v9b+6tZv+Wq/89atIn+kTQzfa/wDj6s/3Py/w7qqWfk/ZpvO+y/8AHi/7nym+/uWr0zw/21/zD/8Aj+h/vfw7ax5eb+vIbKiJN+5/4+v3vnf8sl/usv8A7LQ8M3/TX/VQ/wDLJaESH7ND/wAen+qm/wCWrf8APVqHh/5Y/wCif8u3/L1/vUuX3P6/lFzfESvbf8THzv8AprN5n+i/7NV3T/R/+utr/wA+v+1UsPk/af8All/y2/5fv9mq/wDy7/8AbJP+Xr/apylya/10KlIej/6T/wAsv+Pr/n1/2aif/SdO/wCWX/Hq8v8AqqteT/pHnf8ATX93/pVNhT/R/wDUy/8AHr/z9f3q7JU/d+f+RE/syKj23+kzf6r/AFqf8sm/2aiTyftP/LL9753/ACyb+8tad551zqM3+t/ey/8AP0v92qjp/wBdf9VN5f71f7y1lyxg+XzFHb+uxXSGG2/c+dF/qof3PzU5/J+0/wDLL/W/7VWJrab/AKev+WMX+tWh/O+0/wDLX/Wv/wAtVo7fIRQ8r/rl/wCPVO8MP/TL+D+9U2yb7P8A8tf9V/s/3qd/pv2j999q/wBb5X8NRGPMv67BIq/uf+eMX+qf+9VR0/1P+q/1Sf8ALX/vmrv762tv+Wv+qf8Au1Ncp/pH/L1/BF/qlrGexRRT/j5h/wBV/rf+ev8AdpUf/nt5X+q/561dhh/6+v8AWv8A8sqqTTfZrf8A5a/6r/n1/wBqumUdf67jD/l3/wCWX8EX+tprw/6T/wBtX/5a/wCzTk/7a/61P9dbU9/+Pn/vv/l1pL+vvJjErp/zx/6Zf89f9qnTf8fP/LX/AFv/AD1p+/8A65f6pP8AllQ6Q/8ATL/W/wDPKiX9fcKIz/l2/wCWv+qf/lqtRP8A6N/z1/1qf3aHhh+zf8sv9V/zypUeH/pl/rf9T5Tf3axj8MjWJA//AG1/jp/2ab/pr/BSzeT9m87/AEX/AFT/AN7+9Urp/wBcv9an/LWsftR/roa83ujE/wC2v8f/ACypn/PH/W/6pP8AllS7P+W37r+P/lr/AN80zZ/yx/dfwf8ALWr5ftf10J+0S4h/6a/63/nlTET/AEb/AJa/6r/nlU3/ANn/AMtaIU+zf67/AGP+WtRL+vvN+Yhfzrb/APdU1H/z5VXbm5/66/61/wDlrVd4f9H8mHzf9V/z1/2qYoyGTXn/ACx8mL/Wp/7LVdH/AOuX+qf/ANCqbyftP/PX/W/7NGz/AEeb/W/6r/ZoIGb/APrl/BT3/wBJ/wDH6lmSb7TND+9gh+ShH/66/ut//oVYRiAzZD/0y/gp++H/AKZed5r0ed/11/g/5ZUQv/11/j/5ZUjqIfL/AM+ZUyP/AOjf+etPdP8APlU3/P8AqqgsTZ/6KqX/AOO0P/x7f/aqET/SP+WX+VqSxdv/AF2/1VWrNP8ASf8AtrVX9z9n/wC2SeZV+2T/AEib/rrWMvh/rsa0vjPs39hiGb7N4gm/0v8A1UMX7mJf71fZCed9p/5e/wDWv/y6r/dr5F/YYtof+Ed1n/j1/wBbDF++lZK+qv3P/UP/AOW0v/H01fnK9/EVpf3n+SPsK/wx/wAJYmSb7P5P+lf6pP8Al1X+9UyTf6T/AMtf+Pp/+XH/AGaqbIf+nX/VQ/8AL81Sp/2y/wBbN/y/f7Nda6/10OSI2b/kHf8Abr/z4/8ATWnI/wDpH/LLyftX/Pj/AHVo/wC2P/LKH/l+/wBqpk877T/y1/4+pv8Al+X+7S6S+f5Ir4Zf13OZd7L/AJ7aV/qk/wCYFOn8VH2nTPtP+u0D/j6/6A86fw7v71Xtms/Zpv3Pir/VJ/qb61f+L/aarX/Ez+0f6nxf5MUv/PWz/u/7TVmvh/rsbVfil/XVGLC+mfZ4f+Ra/wBU/wDy4zpTt+mfvv8AkVf9an/PVK09+tfZ/wDU+L/9U/8ArorN/wDx6pfO1n/nt4q/1qf8wy1/+Jqu/wA/yRn/AF+Jjomjf9Sr/qn/AOXqVKmh/sz/AKl//Ww/8xhkrQ33v/LabX/O8p/+YFB/7Ku2mfaZv33+m6r/AK2H/XeHV/8AiaXf+uwn/X3kUP2K2uf3P9i/8tv9T4ib/wCJpmyG5tvJ/wBF/wBUn+p8TN/e/wB2rqXP2n/ltd+T5s3+u8KN/wDE1Xmmhubf99N/yyT/AF3hSf7+5f8AZo/r8ULXSPoaD/8AIR/1P/L1/wAsfEzf3aihs737N5MMN3/x6/8ALHxFv/iqJ5rL7T++n0//AI+v+hZuv7v+9Vd5tM+zf67w/wD6p/8AXeHp0/76+aqjLX+v5gcf6+RuvbXv/PHWv9an/MYX79ENtqf2f/U+Jf4/+YnE/wD7NWJczaN/y2/4RX97s/5g86f+zfLVd4fD9z/0KH8f/LKVH/8AQqz5tvkRL/D/AFY5r492ep3Pwi8TedD4g/49U/10sTp/461flTr3/HxX6d/Hh9GtvhFr/wDyKv8Ax6w/6mWVH/753fNX5ha1/wAfNe/heb2Uf66Hj8vLiKnyOfuXqq/SpbnpUWwV1HSV5kqF6m3imbP9d/8AHasCLYKhd6lpr1YFd6ZVjZTKAG0xEp70xP8A2rQAylfpTt9Nd6okH6VDUtNoAZTKm30ygBqdKZT9gofpQAyiijZQAxHp9DpTEoAN9PpU/wC2tJtm9KADfUT9Kl2Ux6sgaj06in0FjHpqdKc9CUEAlPSh0ooLB0qJ+lSpR/35oAHpiUPRWoBso2U9/Jpj0APR6ZQ9NT/P72qiA6oqlz/nzaZUgFNo2U/YKChlRP0qV6NlAEW8UP0qXZTKCxqPUqJTEqbYKyAclCUJT/JP+Yq1AZso2U9Ke6VkAxKdTXShK1AsbKZQj0+gsfClS0xH+0//AL2np/n97QUSpT4UpiJVhErI0iPStOzf/Saoo/8A11rQsPO+0f8ALWsqvwm9Hc9r+F3iGy022/ff2fP/AKC8Xk3nm/8Asv8AFX0Rpt/o39o/8yr/AMfVt/y9Sp/yy3V82eCYb3+zv3P9q/8AHj+88m1if/vndX0R4S1jU/7R8nzvEv8Ax/Q/8we1f/lkv/stcfL7r9H+SPZ5vi/rqjpU/sa5tvOhm8Nf6q//AOX6Xf8ANL/F/tVetnsvtP7n+wP+Pqz/AOYxKlZ8Opan/wA9tf8AJ+w3/wDzAoP+eq7f96uoS/1P7TD/AKbrXnebbf8AMur/ALP8O2uyX839dDkjL+v+3ikn2L/qFfvYrz/U+Im/vVOkMP8AaP8Ay6/6228v/ipm/wDHaHvJvs80M011/qrnzPO8KN+7+b/dqvvh/tGb99F5P2qH/XeD5/7v+yv/AI7Q4+8/66oFL3l/XUmtkvLa3hm8mXzorW8/1PiL/prW0lte3Oow/udV8n7dYf6nWIn/AIWrmoZrK5t/J87Sv+PW5lj87wpP/wA9f+A/NWhZvpn9owf8i1+9vrPzIZvDs6fwt/erzMX/ALvP5/mZ1HyYiHp+pY+zaz/Z3+p8Qf8AHreS/wDH9A6fN/wKh4dZ+0TfufEvnfbrPzPJltX/AOWH+9/u1zkM2jf2d+5/4RX/AI8bmX/kGTo/zM3+1T9mi/2jND/xSv8AyE7P99N56f8ALq3+18q/drsj8K/r7Jc5a839bo3XTU/7Om/5GX/jx1KWT/RrV0+9t+Zf7tWIX1O2uJv+Q/8A62z/ANdplq7/AHfl+6tclbPo39i/67wr5P8AZl5/zE57X+L/AD8tayTaN/bM377w15Mt1Z+X5PiZv4Yl/wBmqn9v5/kjSUv3rj6/+lF9L+9/c+d/avk/6f8A8wKL/nr/ALNRTed/z2l/dS2f+u8PL/n/AIDQ72X2b/mHwQ+Vef6nxW3/AD1+9tb7v+7Vua2+03H+pl877VbfvofFf+zSfLzP+uiIleEP67mJN/yDv33lT/urnzP+JE3/ALL/AOhUx5rL+0fJ87T/APW2f+u0Kf8Auq22tCGG9udO/wBTqv8Ax63PmeT4mV/+Wv8AtVbmsL3+0Zv+Rg/4+rP/AJjEW/8A1VS+v9di+bllzf1uYk39mf8APbRf+PXUpf8AkGTp/F83/oNaP/Es+0Q/8i1/x9WEUn+izpVp7bU7nTpv3PiX/kGX/wDy8wP8nzf8C21q20Os/wBow+d/wlXnfbrDy/3Vq/8ADu+X+Fm2/wDjtTWl/wC3foaQ9P65jn9NfRvs8P8AyLX/ADFf3MPnp91l+7/tVt/Y9MtvO/5Fr/mG+X5N9On8W6pbOHWfs0Pnf8JL532bVfM/4llr/FKu7b/31W9Mmp/vv32v/wDH1Yf67QoH+6q/7P3qVb3J/wDgX6Dpy9yEvT/0pmU/9mfvpvO0X/l//wBTrDJ/lqu6VZ2f/LH+z/J/0Py/+J7/ALX/AI7V3zpvs03nTarB/wAf/wC+m8Oxfc3f7P8AD/tUywuZvtE0M011+6+xxfvvDK1jP4XH+t0TGUuZy9PzY9E+03EP7m1/5fP9TrtaFtZ/9Mf+gb/qfEO/+Gsx/wDRreH99FBD5V//AMy6397+8tadtNZfuf8AkH/62wi/faFL/db/ADtqXL3X8/zMIqWsfT8zTh+2fvv3N3/zFZf3OsK//LKq8yXn+mw+TrX+qsIv+Qmrv8yrJ/lqqW32L9z++0ryfK1L/mDy/fZW3Nu/z92pZptN+0TeT/wjf/MN8z/QZU+Tav8Atf7X3acKns2/n/6UjTCR5pQl/XU27yzvf7R/5jXnfatYl/4+ov8AZ2/8BqxDban9m/5jX/HrYf8APJ3/ANb/AOhVjzXNnnzof+Eb+2Rf2xL/AMtUfzlVP73+781Ph+x/aJv+Rf8A+XD/AJayp/Fu/wC+arDU+XD1V6/+lGcNn/XY2oXvftHneTqv/H1efufssT+Ym7/0Gqrpe/8AUV/5c/8AXaZF/e/9CqlcvZfaZvJ/sX/l/l/c30v/AD1/u/3qtJDD9o/5h/8ArbP/AJjDf5/4FWT+Jy9f0MI1NP8AD/mPsJpvs3nf6X/qrn99Npi/+y1YSb/Sf+m3+h/67R/9n/0L/wBBqjZpNbW/+p/5ZXP+p1j+9Lt/z/drTtrab+0f9Tdf8fVn5fk6wr/dWl3Xr+hUpe9/XcpX832b9950Xk/Zb+X/AJBjff8AlqV/sVz53nf2f/rbD/mGN9/av+dtWJvOttO87ydV/wCPG5lk/wBOidPm3fw7qltob3+0ZoYYda/4/rPzP9Kgfy38hf8A2XbRUl7v9eRK2/r+Yq23k21z/wAw/wD1uqy/8eLf3v8A4n+Kq001l++/faV5P2awi/49Zf8Anr/6D81Xof7TtvI/c61B+61W5/1sX/PVf/HfmqxqsOp/uf8AkP8A+tsIv+WD/OrK3zf7VaOXv/13Rj9iErdvzZUmfTP7Rh87+yv+Pq5/5ZS7/u7ags/sf9nQ/wDIF8n7DD5f+t+4zVq2D3v2jyf+J1/y+f8ALKL+9/tfw/NUMKXv/UV/1VnF/wAesW/+L71EusfX8yo+6/u/MpP9i/tH/U6V532q5/5em/hi/wDQqivEsv7O87/iX/8AHrbRf8hNv+eq1pfvvtMPnf2r/rbyX99pkX/PL+9/dofzrnTv+Xr/AFVt/wAwdXolL+vmEOnyBEh/tGb/AI9fO+1Xkv8AyE9n/LL/AD/6FWVN/wAe/k+TF/x42EX7nWP+m/8Ae/8AZquu/wDrvPml87/iZf67R/4Nv+fmqlff6N/zy/exabF++0dv3e5v/Hqte7KX9faJj79vl+qNC9T/AIqOGbyZf+QnqP8AzEv9lf8AO2q6JN/Y0P8Ax9z/AOg2H/MTX/nv/wChVXv7y03mbFv5kVzrMv73TpN/yqP4v73+1TEubL7N/rtK/wCPWw/12mS/3lqeb904/wAt/wAz0pR56MPT9TWS5m/tH/mIf8f1z/y/L/Cv93+7WDqVze6bbzTf8Tryfstn/wAtYn+8zbv+BVSe80y2uP8AmCz/AL2/l/49pd/3vmrx/wCMfjbTNN0a9hhm0XzpbWz8vyZZ08v5m+7XXCnzt/12PP8Asr+upj/Hv43zab52m2V7qH2yK6uZfJmtYvueVt+9XyLqV5Nc3Hnfvf3sUPmfulqxqusfadR+2TTRT/67/lqz/wDoVZ8yQ/8APa0/5Y/8vTJXeunL5nTy+xiGyb99/wAff+tf/l1qjMn+jw/9Mok/5df9qtR4f+uXk/vv+X6su5Sb/U/7nl/6d/tLXdy8iXz/ADOOMueRS2Q/67/lt5r/APLr/s7az/8Al3/5Zf6pP+WVar2032j99/z1m/5ev9qqqQzf8toZf3UUP/LVf4qc/wCvvMokMyQ23/LaL/Wv/wAsmrKuZofs3/LL/VJ/yy/2q1Zn/wCmN15Pz/8ALVf7tZU3nf8ATX+D+7/fqOn9dzIpTQ/9cv8AW/8AstQon/XL/VVovDN9p/5a+d8/92mJ/wBMftf+qTzP3S1zw3kOJUd4f33+q/1tRJ5P2f8A5df4P+Wv+1Wg6Tf9Nf8AWv8A8sv9moUSb7NN/rf9Un/LL/aWt+/zMS9prw/afJ/df8fSf8tW/wBqrFmn+jwzfuv3tq//AC9VUtvO+0f8tf8AW/8APqtaGmp/o3+u/wCXX/nx/wBpq7Kfuf15nmSNB0+zXP8Ayy/1sP8Ay9f7K1bSb/pj++/0mX/j+/2qJvJubnyfOl/4+of332H+7FUKeT9n/wCWX+qm8vzrFkrrjv8A13PAl8RYT/tr/qrb/l+/2qmSGa5uIf8Aj7/eyv8A8vS/3Wqp/wBtrT/lj/y4tRbPDbeT++0+f/XeZD9lb9396tafT5fmR/X4DJrOb7N/y9+d9lT/AJaxfcappkvbm4m/5CHnfbn/ALr/AHYl21C8MP2ab/kH/wCqtv8Anr/FuqdJbO41EeT/AGV+6ubn99Dcsn/LJf8Ax2hfEvl+qJ5v6+RWheb7N53/ABMP+PWb/lkr/el+apnSb/pr5P2qGL/j1X/aqo/k/Zf9Taf8eL/6m+l++0q/w05/J+0TQ/uv+PpP+X5qcd18vyHKJEj/APPbzYP3U3/Lj/vU54f+e3/PKHy4fstPhh/0eH/rk/7n+0/9pqldJra5/wBTL/yx/wCX7/Zpyp+0RlP+vwK7/wDPb91B+9f/AJdWqvsh+zf8sv8AVJ/y6t/eq8nnXP8Ayxl/5bf8vy76c8N7bf8AP1/yx/5elf8Aipzl8Sj5P8jXm9z5lX9z9o8n/Rf9a/76a1b/AJ5NWf50P2f/AJZf8er/APLJv4q20hm+0+d5OoeT5s3/AC1if7u6mTJN9n/c/wBoeTFap/zy+5RL4vx/Ekz38n99/wAev+tSL+KoXeH/AKdf+W396tibzra4mh/4mHnfav8AU/L/AHaqw/bf9d/xMPO8p/8AlktQpGcYlSbyf+nT/VJ/e+/Un7n7T/y6/wCt/wBqrP762/1P2vyfk/5ZLQ8M/wDy2+1f61/+XVaO3yLiUn8n/p0/1X/PWjfD++/49f8AW/8APX/ZrThsJrnzvOh1D/VJ/wAuq/xVUuYZvtH/AC1/1v8Aqfsv+zT5eeApSKSeT/0yn+//AMvTUTf9sv3UX/P1Vh/+Pf8A7ZP5n+i7EqXUk/65T/ci/wCPXZ/lqvv/AF2HzcpSRP8ASf8At6/5+qEh/wCuv8f/AC9f7VS/9+v9a/777Lspj+T9nm/1X+qf/l1b+9UT/r7zQNn+jf8ALX+D/lrTYU/66/61/wDlrRvh/wCnX/Wp/wAsmo86H/p0/j/vVn7wuYHh/wCuv+qoT/j4/c/a/wDW/wCzTJnh/wBT/ov8H/LVqiTyf+nT+P8A5a0f5CjIdMn+j/8ALX/VJ/yy/vUOn+kTf63/AFv/ADy/2aim/wCPb/ll/qk/5emo/wCXj/ll/rX/AOXn/Z+WsVH4DSMiLzv+uv8Aqn/5Zf7VWtn+u8/zf9an/Lr/ALtRTf8AHv5Pk/8ALL/n6qxvm/8AIv8Az1/u7a05fcDmK+//ANn/AOXWn/8Abb+5/wAsqcif6N/2y/5+qVP+uMv8H/LWspB9oh8n/SIf339//l1o/c/9Mv4P+WTVbh/7ev4/9TLUPnf8tofN875P9v8A9lqZRN4kWz/Sf9dFB9/+9UW//rl/qv8A0KrT+d/09/5/4FVfyf8ARv8Alr/B/wAslokIHeH/AKZf63/Xeb/s0b/+uX+q/wDZqNn/AF18n5/+WS0/f/02l/g/5ZLUS2/ruaj3/wC2X+t/560yb/nt/wC1aej/AOk/8tf+/X+zRs/6b/8ALL/nlUcppyhD/n97SbP+uv8A39p3+f8AVUP/AN+P+2TUcpoKn/xH/LWn7/8Arr/39pkzw23/ADypqf8AbL97/vVmHMSwpN/01/g8yrtt/wAfH/LWqsKf9cv4KtWf/bKueXwnVRjqfef7DFtNbeDNTmhhu/3t8kX7m1V/4Wr6dT/j3/5e/wDVTf8ALiv96vnT9iqGH/hWfneTafvb7/ltfMn3Vr6ARIfs03+q/wCPV/8AmMf7VfnND35z/wAX/APrcTv8v0RY/wCPa4/5a/62H/mGLTd/+j/9spv+YZTtn+ked/09J/zGP9mmo832bzvJl/49X/5ia/3q61/X3HLEESH/AKZf8sf9dpjUz7TD/rv9E/5eZf8Aj1araJN9p/1Oof8AH0n+pv4v7tQo97/Z3/MV/wCPWaX/AI+YnranHn/ryFU+F/M5J/8AhH/s/wDqfBX7q1/6ap/FU3k6N9o/5lD/AFv/AD9S/wB3+9Wv9p1P/nv4l/49f+fGB/4m/wBmn/adT+0f67Wv+PpP+YZE/wDD/wDY1yOOn9djqqfa/rqYSQ6N9m/5lr/VP/qddnT+L/dq6iWX/LH+xf4P9T4mn/8AiasPc3v2b/Xar/qn/wBdoS/3v92pXuZv+W013/B/rvDtE+vzMv6/Eitkh/cw+Ta/8tv9T4rnqV7b/njDL/B/qfFc9Rb4fs//ACy/j/fTeGWSmb4fs3/MK/1Sf67wzL/8VVe7r8/0HH+9/WpoQ217+58mHUP9bN/qfEzf3f8Aaah7C9+z/wCp1r/VJ/qfESv91l/vNVL/AIln2n/mC/61/wDXaFL/APFVX2aN++/c+Gv+PVP9dpkqfxfxf+O03t/X8yI/7d7HRomp/af9T4l/e3X/AEE7V/L+X/f/ALtM36n9n/5mr/VP/wAvVm//ALNWY6aN9p/5lX/Wp/yylT+Gq9mmjfZof3PhX/j1f/lrKlPl2/rqzLqdNs1n99/yNX/LH/nzemJeaz+5/wBN8Vfx/wDLrZ/+yrWI/wDZn2n9z/YH8H/MTnT/AL6+Wnw/2Z+58n+xf+W3+p12dP8A2Wsl0+RrI5r403Op/wDCqvE377xL/wAeP7zzrG1T/wAe21+Tmt/8fM1fqn8b4Yf+FVeJvJ/s/wDdWKf6nxFP/wCPL/FX5X62n+kV9Bhf4S/roeIv94mc5M9UnrQdKpOldJ0kLvUTpUsz1FvqwIpuv/LKjZ/1ygqWonetSSGZKa//AGyp2+ipArvRRT6CBjpUUyVLTKosKV+lDpTHT/rlQAUz/v8AU+mUED9lCUyirANlMqZKY9ADKbRsqWnGIFfZUv8A35op9IBr9KZTqiqQLCP/ANcqiRP8+bR/y80Vcixmynp/n97T3/z+6pm+tCB7w/582nVFRsoAfvFD9KNgqGgsfRvplG+rAe9DvRRQAx6NlGyn0ogRTdKNgqWh6kCGl2f6PUqJTHegoio2VLQlKQEVGyn7BTkpgV6vJD/nzah8mrGP8+VQAzyf8+bT8/582pP8/wCqqPy/+uVBY1+lJT3T/rlR5f8A1yoAZT6NlH7mlEB6JT9gpKeiVoWPf/P7qn7BTkoSoLiP2U9P+2VDpVhE/wCutZFDNlXbBP8ASIf9V/22qvsrR0pP9IhrKRtS3R7F4Ds7K506Hzv7K/49f3nnXzI/zf7tex6JDZW2owzQw6VP/pSf6nxFKn/LD+H/AOKrynwBNN/Y3+uu/wDj1SKP/QVf+L5a9o0rzvtH/H7LPN9uT/XaEr/8sG/u1C977n/6Ses5ct/n+aNOzv4bbTv3NlFP/oNzLH/xWEv97/Py/druNKh/0j9zD+++1Q/6nxrL/dX5fmauK0pP+JdN++i87+x5v+Zd/vN/47/vV1VheQ22ozQ+dp//AB9Q/wCu8Oyp/wAsvu/LVy+H+uyMnu/6+0av2O9+zTfuLrzvstz/AMzh/tfw1NbQ6n/aP+p1r/j+T/mYl/55fd+98zVk2cll9mh87+xfJ+yzS/8AIuyv/wAtf4vmqZ7bTLbUf9T4a/e6n/y20KX/AJ5bv+A1tKW/9djl5vtSj/XMXfJ1P7PN+58S/wDIMm/5jED/APLf/eroLaHWf7ag/c+KvO/tOH/l+s9n3f8AerjEttM/saaaGHw1/wAeL/8AMHl/57r96tbydG/4SKH9z4V/5CaeX/oMv8Kr/wB81yV4ueDrepx4v3K0J+T/ADLEP9p/2d/zN/8Ax4v+582x/wCerfdp2/xB/bUP77xV5P8AbEP/ACys3f8A49W/8e/vVz7zaN/Z3k+T4a87+zP+mv8AFOyt/wACrTRNM/tqy/5Fr/kMQ/8AL9On/LCT/ZrGH8OEv6+E9GUozj7sv60B7nU/+EUm8+bxL/yDJpf32j2r+Zub5furWxeXN7/bM377VfO+3W3+u8OxP/ywVvm2r/8As1zVnDpn9jfuYNF/5Bj/ALmHXZ4PLTd/46v+zW07w/21NDD9l87+04f9T4rn/htVq1y6/P8A9JRpUXv83Muv5or3M039nfvp5f8AjxvP9d4Ub/nqv8Sr/wCPVM/2P7TD++0/yftUP/Msy/3f9n+H/Zpkz/6P/oUPnw/YZv8Ajz8TM/8AEv8Ae/hq2k039o/8xX/j+8r/AJDq/wDPL+HdWj6/10QpfE427/mc+kOmfZvOm/sX91azf67Qp0/5a/3v71SzJpn2n/mVf+P62/5cZ0+Tym/8drYmh1O2tofJ/wCEg/48X8vyb6Kf/lvWm6a1/aP/ADMvk/2mn/PD/nky1k+acvv/ACIqcsIPlj/V0cjNbaNc6dN/yKH/ACDLn/nv/tfd/wBrbV62s9GttZ8nyfCv/ITs4v3N1PB/ywXb8393/a/vfLVq2/tn+zv3P/CQfutMeLyfsMD/APLX/a/8drTh+2/8JF/zGv3Wu23mf8SeJ/n+y/Nu/wCA1nUjpKP+L8ka83Lf5/8ApSOcs00y506GaGHRf+QZqX77+2J/v+ev8O7buZfmrsYYbL7RNN5Olf8AH1Yf8zFKn/LJfu/7P+1WTNczf2dND52oeTFo9zLH/wASKL+KVl/9l+9XS2yTf2j/AK+X91fW3+u8Or+7/cVFb4v/AAL9DSn8HLzfD/8AJGLDZw/2dN+5i/1V/wCX/wAVM397/arYtvOtrn/U3X726s4o/J8Tb/4ax/tP+jzf6qeH+zLmXzptC/1m6WtV0svtP/MP/wCQnD/zAm/55UVY6v8ArsKEvdX9dTY/4mf9nQ+T/avk/Zbz/mOr/wA9f9qtLSpr3+0eIda8n7TZxSf8TiJ/4a52zeyudF/1+i/vbG5/5hkqf8ta04Us/wC0Yf8AkC/8f1n5n+gyp8+3+Gs38D+f6GlON5Tl/W5YsP7TttOh/wCRgn/0G8l/4/oP3m5tv3a0ZP7T/tLH/E/n/wCJnpv/AD7f8+vzf733fmrmJk0z7P53k6B/yDLn/llOn3pW3Vr21tpn9pww+Tos/m6xpsX+tl++tm23/wCxqa3w839bpmGE2f8Ad/zJrddTbw5+5/4SDzvsOsf8s4H+dl+Xb/3z8v8AtVt3L3v2j/Xa1/rbPzP9Bg37/wDa+X5Wrj7aaG507zvJ0/zv7M1KX/j6lT7zNW9+5/tGfyYdP/dX1nF/yE5f3n7hP++fvV3OEo+1j/Xc4sLV9pR5r9/wkWppp/33nXuof6q//czaErps3f3lX/8Aaptm/wBp1HyfO/1V1D5f/FO/7NVNn/Emmmhh/wCXG5/1OsfJ/rV/vf5WtOzh+za1N5MN3+9uk/5jC/8APKvPXwv+uhfwycfX8zP3/ZreGab7LP8A6Dc/8fej/wDTf/e//arQf+zP7Rh/c6L/AMf0P/MM2fwt96kdJrXTv+Yh/wAe03+p1OB/+Wq/3qvPc3v9ow/8hr/j+/5+oP4Vpvp8/wAi6nw83L/Vzn3hs/7Gm/faB/yB3/ffZZU+9Ky/eX/x5q0LR9M/tmfzv7A8+XU7P/lrKn/LBdu3/vn5aZZzXtzp3+u1r/kGQ/8APB/+W/8Au/e/u1oPNqdt4hh/fa1+911P+XWL7i2rf7P3f71HePr+SMpy5Z839fEc/v0z7PD++0D/AJBmpf6m6l/vLu/+yrTlSyuPJ/5AH+ts4v8Aj+n/AIVWrDzXtt4dgm87Vf3Wj3P/AC4rv+Zvut/3ytWPOvf7R/12q/8AH9D/AK6xX/nh/wDFfepT/wA/0Fy9P6+Iykey/wBd5On/AOqv/wDXX0v/AD1/9CqX7ND/AMsf7K/5cP8AmJy/c3f7VEXnfZv+Xr/j2vP+YYv8Uq/+O/7VaFzNN9p/5ev+Pq2i/faYtW/ifz/QuPuKMv63KlmkP/PG187/AEz/AFOsN/db+Gnp/wAsYfI/58P9Trv+z/n/AHqihuf9G87zv+WVz/zB/wDa20P/AMhGHzpov+Pqz/12j/8ATL/P+7VPr8/0Ke/9dyF3+02/nfvf9Vf/AOp1j5Nn+1/e/wB2rdx53/PG6/4+tNi/5Cav/DurKv0hudOm8n7J/wAgy8/5hjJ/F/e/3d1Xbf7Hc6h/rtK/5Cem/wDLiyf8sqUv6+9EQjyWX9bkUE01zp3neTqv+q1iX9zfRfxf/s/99U5rnU7Xzv8AkPzzf6BF/wAfUT/wq3/fVc7Yalplzp0E3/Eq/wCPHVZf9VL9xm2/N/49VHWLmy+0fuZtA/4+rCL/AJap92DdTUfeqx9Tppv9ypeX6j/FWpanbadN/wAhr/j11L/nl9zctfL/AO0D4kvbnyYfO1X97Fbf8fdrF/D/ALS1634h1uy/4R2ab/iS/wDHjf8A/LzL/Ey185fEiayudZm/5B//ACxi/wCPqX+6rfxV7tCPuf12Rwr3Kjj6/meaJYXv/PG6/j/5ZLVj7NN9p/ffaoP9T/y4q/8ADUv2OH7P53+i/wCqf/l6b+9Vn9z/ANMv9bD/AMvzf3a6Yx1/rsRVqc39eZjXn/Lb/rlN/wAwxf3fy1lXn/bL/WwxSedY/wB7bWx5P+j/APbKbzP9O/vLVS8T/SP+Wv8ArYf3P27/AKZf/Y1u9n8/0Ip7/wBdzH8mH/lt9l/5bS/8ev8ABuqCbyftPk/6JB/qf+XVkrQeGb7PD/x9+T5U3/L0r/xLTpppvtP7/wC1f61P+Wq/w1K+J/P9Cf6/E59/J/6dZ/v/AN6sp7aH7R/yy/g/vVsO8/8A01/j/u1RT/Sbn/XS/wAH/LKoZgVdkP8A06/x/wDLVqPJ/wCuXk/J/wAtam6f89f4/L/df7VOh/4+P+m3mw/8uu+tpU/ef9dDKMhlnDB/0yn+/wD8vXyfdqJIf9d/qv4P+XqtDZ/o/wD33/y6/wC9R5MP2j/vz+++y/7P/wBjUuPuv5/kLm/r5jktv9J/6bea/mf6VWnZp/o//LX/AFSRf8fy/wDPWqO+G5/55eT5tz+++yt/dWpneH/p1/1Sf8uv+1urqj/n+hxy7f1ubFhDN/aMP+t8n7V/qft3+y1S7L3+zv8Al6/48X/5flrPh8n7R53+i/8AH0//AC6tUzvZfZ/+Yf8A8eqf8ustbr3L/P8ANHjTjItTed9pm/5CEH+lJ/y9K6fdWno979m/12q/6qaWT/Vf3qpbIftPk/8AEv8A+Pr/AF3lMn/LKmIkP9nTf8g//jxf/nr/AM9Vrd+5KX9dTnND7Te3P7nztQ8mWWzi/h/2qVIZv3P/AB9/625/11qv/PBl/hqpsh+0/wDMP/4+bb/lq396mWz2Vtbw/uYv3X2ny/8ATm/2l/75qYx0X9faMYy/r5DDDN9g/wBddT/6DD+5+wr/ABVJN/x8TTTeb/x/P/zDP7sSt/laiihg+z+T+686W2s/3325v+BfL/eqzDD9p/5Y+R/pU3777d/0yq6fT5fm0R0/rsVIXh+zf8sv+PV/+XH+9L/FQ8P+k/8ALL/Wp/y4t/dp6QzfZvO/e/8AHr/yxvl/vVob/wDSPJ/0v/j6/wCf5a6qUY3/AK7MXxmPM8P2aH/kH/6p5fO+ytvpvkw/af8AmH/62H/l1ZP7taSJN9n/AOXv/Vf8/S/3qLlJv7R/5e4P3qf8tVf/AJZV5kY80/8At39DWp1M97aH9z/yCv8Al58z90396q9ykP2eb/kH/vYof3373+9Wgk03/T1/qpv7v95d1S3MM3+pm+1f8u3937m6u6Xw38v0TM5b8v8AW5m3Pk/9On/H0/8Ay1b+7/eqDZDcad/y6/6r/n6atr99c/8AP3/rZv8Alkv+1VRPO+zw/wDH1PNFEn/Lqv7v5qxjHX7zEg+zQ/8ATp/B/wAvTJUGz/Sf+WX8f/L01XkT/Sf+Xr/Wp/y6rQk3/s/+utar+vxLjIZD/wA8f3X8H+pvmouf9Iuf+Wv+t/5/v/Zqe8P/AC2/5YfJ/wAutMRP+uX8f/LrVxiZylr7xU2f6P8A8tf9V/z9LT5vtv8A09+T5qf8vS/3afcww22nf8uv+qT9z9lpn/Hzc+d/osH+lJL/AKpqy+P+vI0UtxiPNbf9BD+OX/Wr/dpsyTfZv3811/qv+eq0J5P/AE6/vYn/AOWTUOkP+p/0X/VQxfxb6qXX+uiLlIluUm/6iH+t8r+GmOk3/T1/qv8AXfLQifZv3P8Aov8ArX8v961RJDD/ANMv9V/z1rOIcxK8M32j/l78nzU/5ZLVffN9n/5a/wAf/LLfUyQ/6R/yy/7+0z/l2/1MX+q/5Yy06seWUDQZcv8A8tv3v8H/ACyqLZ/6Nf8A5ZVYmT/SP+Wv+t8r/j6qu6f6N53+/wD8taOXlj/XcUSLyYf+mX+q/wCfWpf+Xn/XRf63/n2/2al8mb7T5P73/WpF/rVqJ0m/1373+P8A5ev+A1HL7pr9krwpD9m/5Zf6r/n1/wBr/wAeqxsh+0f8sv8AW/8APJqH87/p7/1Sf8td9Pf/ALe/9b/z1qOX+vkZyK/kw/Zv+WX/AH6qWFIPs/8Ay6f63/a/u094f+vv/Vf7NSpDN/01/wBb/s76iR1Ge6f9en+qejZD9n/1MX8H/LVv73/xNWJvO/6a+T5X/PJafNDN/wBNf9b/AM8l/u/+g1nUMub3iu//AFxi/j8v97TPJ/5bf7n/AC1qWH/tr/qn/wCWX+196nukP/oH/LKsTpGIn/XX+P8A5a0On/XX/v7Un+f9VUb/APbL+D/llWjibh5f+fMpqQ/9df8AVVL/AMu/nU1P+2VEgHbJv+mv/bGj99/01/1X/LGKnf8AfmnokP8A0yqP6/EUSbZNn/lr5Pm/88qsWf8An7tVPIh/zLWhZ/5/e1xVPhPSw/xH6F/seJNbfCrTP9b5Mt1NL/yDFf8Ah/vfxf71e3v/AMe376aL/j1T/XaP/tV5F+yvYfZvhVo37n/ntL/yE/8A2WvZf33/AE18nyof+YnX5zQ+F/4v/bj6nE/H/XYb+5+0/vvsv/H0/wDzDP8AZqo/2L7N/wAw/wD1Sf67TJf71aeyb/qIf62b/l+WoZkvf+or/qof+Xpa61svl+ZykTvZfaf339lf8fX/AD6y7/lWqX+hf2d/zCv+PX/XTRSp/F/31Wqn237R/wAxX/W3P/LWL+7TP9N/6iv/AB6w/wDPL+9/47XRh/jj8vzsL44/12Oamey+z/6nSv8Aj1f/AJjE/wDeapU8n7R+5htf9an/ADHZf7tTO832f/XXf/Hq/wDrtHX+9UrzTf8APaX/AFqf8wKuJ7/12R0y/r7yokMP/PGLzvKm/wCY633K0Psc3/PGX+D/AJjv/wBlVVJobn/nl/y2/wCYF/tUQ+T/AM9tP/g/5gTVctn8/wBDPl1/ruXYUm/6iH8f/MYi/wDZmo2Xv77/AJDX/LH/AJicD1n/AOhf8tv7K/j/AOYYyU7fpn77/kC/6pP+XGWjv/XVB2+Rswpe/wCp/wCJ/wCT5r/8v0D/AHlpP+Jn9mm/5D/+q/56wP8AxVmp/Zn2mH99ov8Ax9P5f7qf+7RC9n9n/wCYBP8A6L/z1n/vVfX+v5iFb+vQ2PO1P7T/AK7X/wDWp/yyg/u/d+7R5179n/12ted5U3/LjF/8TWZvsvtP+p0X/Wp/y/Tp/DQ72X76H/iVf6p/+YnLS+P8PzYvd/r0NN3vf+e2q/wf67TFoeab7P8A67UP9a//ADAqzE8j/p1/1sP+p1iX95V77ND/AM8Yv9a//Md/+yqV0+X5MX/BOM+M03/FqvE0PnS/8eP/AEAv/Zq/KLxD/wAfFfq18Y4Zv+FZeJoYYfP/ANB/6DC//FV+UXiL/j5/5a17mF/hL+uh4n/MXM52Z/8ARqhm/wDiKsTdKqu9dp1EOyq9WHeot9WAx0qLZUtNR6ogY70x3p83SmIlADXSnJ/n/gVEz0bP/RtBBX2U89P++KKZVlhvprvTqZQAU2nU2gB1RU+igARKY9PodP8A0bWoDKidKsU93/660EFSnUuwUJ0rIAdKZsp6JUtBZXpkPSrFDvWkgCm7BSUUwF2CmU/YKNgoAZvp6JTKdQAu8Uypai2VZYUUJRQAPQlP2Ch+lADKEqTb/wBdqR3qAGJTHp9OqwINgpyU+nolAEOynpT06U53oKG7BTs/582n7KEoCJLDD/pH/wBtof8Az+9p6UPD/wBcqAIk6U56aif9cql8v/rlQWMRKbsFOorOID0SnwpQnSnZ/wA+bW3KWGP8+VVhIYf8xUzy/wDPmVN++/6bVIDNlWESk3f9dqk/7/UFA6f9cqu2H/HzUVXbaH/SP+Wtcszopbns3gbybbTof9V/x6w/8xNk/ir2rw9539ow+TN/y/f8sdd/6ZNXjXw3/wCPb/lr/qrb/lx3/wAVe4eG3h+0Q/8AX88v/IH/ALsT1yxlr9//AKSenOOj/rsbEKTXOjf6+X/kGf8AQd3/ACM1dQlte22ozTQ/2h/x/J/zGIv+eC1zNmn2bw7D/wAen/IMT/mBN/erpn+xf2j/AMwr97fp/wAweX+GD/x2updfn/6SiJS5HP8Arqi1bQ6n/Z3nf8TCf/QX8v8A4mcH/PX/ANBrTtv7T/tH/mNf8f37z/TrX/nlXKp/Zltbfuf7K/48f+gZL/FLWrbPplzqP77+xf3V9/z4y/8APKons/66Ilcv9epqomp/2NN5E2tf8eP/ACxurX/nqtXUudZttZ/12v8Ak/2m/wDy9Wv8K/7tc1s0b7NN++0D/jx/1P2WX/nqtaqQ6Z/aM03k6B+61Ob/AJ7/AN1a3dP/AGSt6njY/VqX8t/zF87U/wCxfO87Wv8Ajxh8v/j1/wCfr5f4f9qrumvqf/CRQzedrX7rU/8An1gf5FiZa5yZNM/s6b/kAT/6LbRf62f7n2qtW2fTP7a/5gv/ACE5v+XqdPurXFTjakvl/wCknrwlzx5Y/wBaIr239p/2NDD52q+T/Y8P+u0eKf70r/8Asu2tm/h/4nMP/H3+91NP9d4dX/n1ZaxkTTP7Fhmh/sr/AJBlt/qdTlT707L/AOytV79zc+Iof+PX/kJv/qddb/nhShqlL+b/AORFOXxc3eX6EM0MP/COw+d/z4/9C6yfxL/Fu+9TZksv7am86HT/APj+/wCW2hS/88l/2qEs5rnRof8AW+d9hh/1Ou/7S/3q1Xhvf7Rm8n+0P+Qm/mf8TiL/AJ5VUPtf19kKs/3239aGJc2emW1v53/Eq/48f+fGdPvS/NV6b+xv7Rh8/wDsr/kJ/u5vNnT+GtD7Ne/2dN/yGv8AjxT/AJfoH/5a1Y+zXv8AaP7n+2vJ+3Tf88H+fb81Zr4v6/lJqbff+aOJhey/s7zoYdK/5Bif8v06f8tdrVvf8Sz/AISKGaGbT/J/t1PMh/tOf+GzZf8A0Jd26iH7bpunQw/8TqCaLTLb/llA/wB66bbWxMl7c+IrKaGbVf8AkOv5n+gxf8+rf+zUpe/NfP8A9JHXnyQlLm/q6MFEh/4RXyfO0+f/AIk7+Z5Ouyp96Vt38P3f/Qa6PTX/AOJ1ND50X/ITh/1Out/z6r/s/wD7VY+lJe3PhSH/AJCH73Qk8z/iWRfxS/8A2X/Aq3bZ/wDiczf63/kMf9Af+7Av/s1TOPPz/P8A9JR1S92o/wCvtIpQzTf2ND++l/5Bjy/8h3+83+7XRol7c6j/AK66/wCQmn/MYX+GD/drB8n/AIl3kzTRf8gz/oD/ACSfva6aHyftP/MP/wCP7/oDt/zyqJy/r5I5pP3XH1/Mz7D+0/7O/czah/x4zeX5OpxfxS1uumpnWof32q/8hNP+XqB/+WVcpbPZf2d/zD/+PF/+YZL/ABS1tp9ittZ/5hX73U3/AOXWVPuxf/ZUT6/MuHux0lb/AIclf7b/AGd5M39of8gz95+9gf8A5en21s2aan/bEJ/4mH/Ics5f9XA//Lrt+b/vquW/c3OnTTf8SX/kDw/8spU+9dfNu/2a3dLSyt/FUP8AyCv+Q7D/AM9U/wCWW75f9qvPxXN7Ll/vf/ImkanLz9v/ALYq6bNe/wBi2U3nXcEP9jzf66xi3/M3y1tTPN/bX/L3/wAhO2ik/wCJZF/z67v/AGWuVR4bnw7DDD/ZU/8AxT3/ACxupf3iNO25l/2flro4bmH+2f8AU2v/ACE0/wCX5v4bVq9OrL99P+uhyYKEPYS97v8A+lENs81zo376GKf/AEF/9do/95v9mtBIYbbWv9Ta/wDH9/y20z/phWVYXP2m3h8nyp4ZbHzf3Op7PvS/+O1sP539o/8ALX97fTf8xNX+7B/n5a5o/wAv9fCOp/EcvX9CveQ6Zc23/MP/AOPH/nxZP+WqtVtHsv7R/wCYV/x/Tf8APX+GKmP51zov/MQ/49Yf+YnF/eWrdm97/aM3/IV/4/rz/lrF/dqY/D/XYHL3XH1MGzSG20WGGabSv+QZbeZ+9nT/AJb/ADVvP9i/tqH/AJB//IY/5+pf4Ym/8e21Df8A237N++/tX/j2s4o/3UW//X1ppFNc6lZ/8f8A/wAhiaX/AI9onTZt+b/0Kpl7/wDX90zl8MuX+tjnLN7O58KQ/wDIP/e6On/L9Ps+aVqt/abL+2v+XX/kJpF/x/S/8+tRWyXv9iwQ/wDEwgh/syz8v/QYv+e/8P8A47VhEmttZ/ff2h+91P8Ad+dYr/Da/N/47WkI/wB3v/6ShVZ8s3739XRn3iQ/Z/Oh8qf/AIllz/zE2/iZf/ia0t//ABMf+WX/AB/Q/wDMTb+7VdEmudG/c/av+QZ/z4r9xmq3bTTf2ze/63/kJ/u/9BX/AJ5LTl1/roVy8vu+v5mfZvD/AGdD+/i/49bn/U6n/wBNat+dN/aP/LX97fW0X/IT3/di/wDHar7/APRof9b/AMeL/wDMM/6b0PN/xMYfJ/6DH/QM/uxVT+JfMuXuR/ruUftM3/CO+d513/yB38v/AIma/wAUu37v/Aq0bee8bX3EU1+RHrlnEQb6I/dg3VjW3/IGm/49f+QZ/wBAxv4p6t281kfEJ/49f+RhT/lxb/lnB/8AFVU9vv8A0Y9n/X8yOfd7220Xyf8AiYf8gK5l/wCPqL+K6krM8T397c6z5P8AxMP+QxbeZ/qP4bVqb4heyttF86H+yv3Whf8APrKn3rxlrnL+5s/+Ei/1Olf8h1PM/dS/wwMtKh/Hn6/oaQjyQcfX8zj9V1K9ufDv+u1D/kGTeX+6g/iavCvGH2251mbzvtXnRXSf8sl/55LXqGq/Yv8AhHf9Tp//ACB/+esv8UrV5VrHk3NxN/x6f8fX/PVv+eVfQ04+7/XY5akueo/mYn7/AOz+dN5v/Hq8X/Hqv/PVafNbf8TH/lr/AMfSf8uK0zfZ/Zv3H2X/AI9f+fpv4mWrt4n/ABMfO/deTFdf8sb5v7tdcP6+445S/U5K5h/0b99/zy/59f8Aaaql/DD9p87/AKeof+XVv+eH/wBjV68/9pf8/X96WoblP9TD/wAtvtSf8vX/AEyb5aJf19wd/wCupizTQ/Zv+WX+qm/5ZNWTNND9omh/df61P71TO/8Ao3/LX/j1/wCetDv/AMTH9z5v+t/2f7tZc3xf10QS3/ruZj+T/wA9ov4/7396ov8Al5/5Zf61P+Wv+zV10/0b/lr/AKr/AGf71Mmh+0/89f8AW/8APL/ZqvtGZn7P+uX+qf8A5a1rww/6R/0281P+XqqkKf8AXX/Vf88q2vs3+k/9vXlf8ev+ytdkv6+4y7leGH7Tbf8AXKJ5ZP8ASvk+9t+WneT/ANdfJ822/wCXpd/3W/8AZqtw232bTv8At2/d/wCg/wDTWrtto8P2iH/r6T/l1/3ttZ9f6/lMJe5f5/oY6PN9nh/1vk+VNL/x9L/d/wDsamm/5bQ/6X53yf8ALVf9lqJrP/Rof30X721f/l2b/arPmSD7RN/qv9an/LJv7tVHr/XRGL+1/XU2PtM32n9z9r/1s3/LVatb5vs037/UP9VD/wAtV/vVztn5P/Tr/wAtv+WTf7NaCXkP/Tp/rYf+WTfvPmrX7a+f5HHUjy/15m1bTTfaIf8Aj6/4+n/u/wDPKmvNN/Z03/H3/wAev7v/AFVZ8Lwf9On8f979396pf3P9nf8AMP8AO+yw/wDLVv4q0ez/AK7HBP3f68zQmhm/tGb/AI+/+P5P+WS/3Vqpvm+zTf6391a3Mv8Ax6r/AM99v/xVGyH7RND51r/x9P8A8tW/55K1V0/5B3/Lr5P2Gb/l6b/nrurplonL+t0zgfRf1uWY3m/1P73/AFtnF/x4r/Duplyn/TH/AJ7S/vrH/Zq39m/4mM/+q8n7dD/y/NVTyf8AiXWX/TWKb/l6/wBpqUPd/r+8OH+X6kH2b/pj/qooYv8Aj1/3fvVJN/yEZv3MX/H1N+++yt/7LVjZ/wAsf3v/ACx/5fv9mnw/9vX/AC2l/wCPr/Z/hrqjvyhEow+T9m/fQxf8eqf8urf3qk3WX2nyfJtf+Pr/AJ9m/u1O6Tf9PX72KHy/3q/3qsQ217bXH/L1+9un8v8Aer/dauenT5IJ+VvzMpS55/Iwnhs/7O/5df8Aj2f/AJZN/FVp/sVzcTQ+Taf62H/lq391f/iaufvvs3/MQ/49U/55fc3NUn7651GH/j7/AOPpP+WUX/PKoXvQ/r+UcjKfyf8Ap1/5bf8ALVv71M+zQ/8ATL/VJ/y9N+7+araPN9m/5e/9VNL/AKpfuNT5km+0eT/pXk/uf9darWj6y9f0ZHwf15kH2OG2uP8All/rX/5eqrJbf6P/ANNvK/5+q0Jrb7T/AM9f9a//AC61UdP/ACFEn/Lr/tUP/Mf+IennXNx5P/TVP+Xr/ZqF5vs3/PX/AJbf8vVWIZv+WM3lf63/AJ9f9mqr/wDHv5P+i/8AHq//AC61vT+L+u4vjCZJvs83+t/g/wCXpaNk32n/AJa/8fL/APLVatXPk21vP/x6T/vU/wCXVv7tU4fJ+0/8ukH71/71c3VDhuQ7Jv8Apr/qn/u/3qseT/19/wDLH+7UNt5P2abzoLT/AFX+1/eq29nD9o/5dP8Aj6T9z81R/X4F8siukP8Aqf8AW/61/wDlkv8Adquif9MZf9Un/LJf71WHeH/njF/H/wAtWqK58n/pl/B/y9Uvsi5eQYn/ACEf+Wv+t/55VEj/AOj/APbL/n1/2qsPbf8AXL+P/l6oRP8A0Un/AC9UVJR9w0KsMP8A6N/55f7NR7OP+2X/ADy+T71WPJ/0n/tq/wDy1/2aWaGb7P5P7397a/8APX+9Uc3vTiXH4Co//Hx+58r/AFqf8sqNn2n/AJ5fx/8ALJv71Wtn/XX/AFv/AD1pv/f3zvK/560+oFRE+zf88v4P+WTUf9+v4/71XZv+3r+D/lqtP2TfZvO/0v8A8dqomsTPRP8ARv8All/49Qif9cv4/wDlrV1/O/6a/wAH92q83nXP/PX+P/llXOXzEUyQ/Zv+WX8H/LWpfO/9Gv8A8tf9Z8q7aJv+2v8Aqk/5ZUQv9puf9d/f/wCWVR9n+uwpESf8e/8A0x8r/nr/AHqNn+k/8tf9b/z1qV0/0eH/AJ4+Unl/uqieb/SP+WX72X/nlWcY/wBfIpBC8377/W+T5X/PX/ap3/f3/v7USP8A9cqk8z/Pl1fNI3F/fe//AI7T087/AKa1EiQ/9Mv+/VO/780SAfNN/pP/AH3T9k3/AE1/god4fs3/ACy/joR4f8y1jL4Tcfv/AOusH3/+WVaFt/8AvP3VZ6J/7P8A8ta0rB/s1x/3x/y1rkr/AASOrDfEj9KP2eEhtvhDoH/XrN/y47//AB6vS9/+k+T/AKL5PmwxR/6C393+KuJ+CafZvhV4f/1v/IMT/l+/2q9D/ffaf+Xv/j6T/l6X+7X5vh/g+/8AO59ZiJfvWUneG2t/+Yf/AKqb/l1ah3h+0/8AMP8A9bDF/qpasedN9m/5e/8Aj1/56r/eqV3vftP7n+0P+PpP+Wq/3a7pbf13OaJnzJZ/Z/8AmH/6qb+9T0hsrbzv+Qf/AMu0X+tapXeb7P8A8xD/AI9X/u/xNVt/O+0+T/pf/H1D/wAsl/u0R9yX9dy6fxo5nZ/o/wDy6f6p/wDmO/7VWE/5bf8AXWH/AJjq1Seb/vz5U3/MC/2v92nu8P8A06f61P8AmBN/d/3f71ZS/wA/yRr/AF+JdRJv+WP2uCf995f/ABOFoR73/nhqv8H/ADGIqpWz2X/LafT/APlt/wAweWhLmz/6gv8AB/zDJ6UvtfP9CYx/r5m2/wBt/wBd/wATr/Wv/wAv0VM87U/s/wDzH/8AVJ/y1if+Ksnfpn2n/mAfx/8ALrOlDzaZ9m/5gH+qT/nv/eojHf8ArqHY3ke9+0+d5Ov/AOtf/llFUKJe/Z/+Y1/x6/8APrF/eql/xLPtP/Mv/wDH1/z9S/3aZD9j/s7/AJgv/Hr/ANBNk/ipR91/1/MZR2/rsa0Pnfaf+Yr/AK1P9dpkT/w07fN/1EP4/wDmDxPVJJrL/qFf61P+Y6392iHyf+WP2X/VTf8AMdpxlt8gf9fcW5ppv9T50v8Aqk/12hLTB/7Vf/XaFTHf/wBk/wCY7VhPO/543X+tf/mO/wDs1S+ny/IXePr+hwXxdf8A4tn4m/49Z5vsP/QHavyq8Q9Jq/WX4upe/wDCs/EH/IV/48f+gwrpX5Na9D/pM0P/AC282vocL/Cj/XRHh/8AMVOPoc471XerFz0qrvFdZ1lam09+lGwVZBDspuwVNt/67VG/+f3VUBElD0/Z/nyqh2UAN2CrH/x1Kh2UeZ/1yqyAR/8Arr/qv/Zqb9m/9kpjp/1yp7PD/wBMv4KAGbKY9TeZ/wBcqZ5n/XKtQGUyn0In+fNrIsZTXT/2epdlN2CtQIam2CjyaH6UEEL09E/65U9OlO2UARUzZU2wUP0pRAhRKHSn7KY9MAo8mh/8/uqESlIsNlPplDp/1yrQB9M2UU/fWcQIamSGh6k/z/ra0Ag8mh0p9M8v/PmVUgHpQ/8Ao3/fr/nlT06UbBUSAh3/AOj0U/ZTKuJYVFUrpTKkBtP2ChEqVKAIk/4+DTqk/wA/6qkRP8+VVSAXy/8APmVJ5P8Anzaaif58qn7P8+VSkUMRP8+bTnSnon/XKpUT/wBk/wCWVUERqPN/01/7+rTnh/6601E/65UeX/1yoCJKkP8A11pnk/8AXWhPJ/6ZUJ/n97SiAu3/AK7UzYKlel/z/raiJYyFP9G/+1VKn+f3VMhT/Pm1YT/P72iRY9E/z5VOdKen+f3tSf5/1tHxgRolSpDU0Kf9dan/AH//AE1/8coiURIkP/TKtbTYf+uVZ6J/11/6aVsaPDNc3H/LX+P/AJZVjM6qXxHpvgxIbb/nl/qrb/l+ZP4q9w8Jf6TrNlN/yx+3Tf8AMY/uxNXinhXzra4/5ev+Xb/lxX+9XtfhX/kI2X/Pb7Vc/uf7CZ/4Wrzub+vkepOPuP8ArsdLpTzXOnQ/8ff73TLb99DrC/8APX/x2uw/03+0f+Yr/wAf3/QTi/54NXH2fk/Zof8Aj0/e6ZbfvptCb93ulaujR9Mubjyf+JL/AMfz/vv7Ml++sDV1r3v6/unPOPxy/wAX6Fi2tr37PN5P9q/8eMPmf6dF/earsKan/aP7n+2v+Pp/+XmD/nlXP2z6Z9mmm/4kv/HjbRf8eM/96tCFNM/tGb/kX/8Aj6m/5ZTp/wAsqiXvX/rojOO33/macKazbW//ADMHnfYYf+WsD/eatJ7zU7a5/wCZg8/7def8son+7Ev3awv+JZ/Z3k/8U150VjD/AM9/71SummXOo/8AMA87zbzy/wDSp08z90v/AI9Xpw5Z0Z+q/I48ZTlPDz5TQeHU/wCzvJh/t/z/ALLZ/wDLrB/z33fL/wB81etrO9/tn/mNeT/ad5L/AMeMT/P/AJ3Vy6JZf2dN/wAgD/j1tv8AmJz/APPVWrQm+xf21/qdF/4/r/8A1OsSp93b/wDFV5Mfg/rsddGW39fZLTpe/wBnfvv7Q/daZZ+X52hRf892b/0Krbv/AMTmH/r+m/c/2Ev/ADyasp4Yf7O8n/RZ/wDQbD/U67/q/wB+zM3zfe/3q0oYf+Jj+5h/fRXVz/zHV/2v4aUPepw+X/pJnUj8fz/JGbD5Nzp0P+q/48bb/XaO38TVpTW0P2j/AJhXk/2nN5k39mS/88KWG2vfs8Pkw6h/x42f+p1iJ/4m/vVqol79oh/5DXk/armX/kJwf88qmOvzt/6STN/av/Whz8yaZ9m/5hX/AB623/LrKn/LWrSQ6Z/aM3/IF/4/rn/lrL/drbT+07nTof3Ov/6q2/5awP8Axf8AoVMhm1P+0f8AmNfvbq/8z91A/wB1Voj/AJf+khKX75a9/wAkc7c21l/Z3/MF/dWNn/y9Sp/y33f981sJbWX9oww/8Sr/AJDFz/zE5U/5ZNVi8ttT+z3s3/E6/e2th/rrGD/nuv8A49/s1L/ptzcfvv7Q8mK+v/8AmDq/ybaz/l/r7JpPmlCUf8X6HP6V9j/sWGGGa18n+x7b/mMMnyNO23/P8NbcKf8AExh/1X/ITm/1OsN/DE1UdNtpra2/5iEH/EnsIv32hf3ZWrTd/wDiYwzTeb539p3n/Muts2bW+9/e+X+KlzWn8Xxf/Im1aXPzPl/q6GQ232nRv+Wv/IMh/wCYx/01roLBJ/7Rm/4+/wDj+m/5ia/88K5+z8n+xYf+PT/jxtov32hN/wA9a04Xsv7Z/wCYf/x/XP8AzB5fvrFWc5Slzcn9e6Y1oxjP7/0CaGb+zv8AU6h/x4p/y/Rf89a3Zkm/tGH/AJCvk/brmXzvtUX3PKXdXL3KQ/Zv+YV/x62f/LjL9zd83+7WtDNplzqPnf8AEl/4+r//AJZS/wAMFRLml+P/AKSOUeWn73n+DQ62S8/s6byf7V/5Blt++h8j7nn/AC1sf6bba1D/AMhX/kOzf66KL7kcX3q494bL7P8A8wX/AJBlnF/y1RP9b823/Zro3vLL+2vJm/sX97rt55f+lSp/q1+b/wAdasMVy8q/rogUrRb9fzVivNc6n/wjvnQ/2h/yB7b/AJcYv+Wl5t/9B/8AHa09Nef+2v332r/kMTf8uK/cWBq59PsX/CKw/wDIK/5BlnF/yE5U/wCXxf8Ax2tC2uof7Z/c/Zf+Qnc+Z/xM2++sW3/gVViKn+0/d/6SdUKPIqq/re5YhT/R4f8AlhN/Zlt/zDP+mv8AdrSd4f7Rh/1X/H9N/wAwxv8Anh/n5qx08n7PD5P/AD42f+p1j+9K1bP2mb/pr532q5/5jH+x/n5a2fwr5fkcUnzXlJd/yRUTyfs3k/8AEv8A9Vbf8uMtWP3P2n/mH/62/wD9dFL/AHV+7TLNL3/qK/6qw/1N9F+7+X/x6rdz9t/546r/AMv8v+tif+Gly/p+TI5o/F6/kVL+ay+z+T/xKv8AVWEX/LX7jMtS2c1l9phmmh0r91fX8v8ArZU+7/7NU1zbanc2/wDqda/1tn/z6v8Aw1DDeXtz503k6r/zFf8AllB/DtXd/wChURjzR+78hN+/y83f8kzNRLK207/mHz/8SzTYv+Pptn+vZWbd/wACrV86H+2rL/kH/wDITm/5fm/hiZf++qqal9stvO/5Cv8AqtK/11jB/FOv93+KtC2+2/aIf+Qh/wAfV5/y4xf52/7VNdPl/wCkjlLm5/67GVbeR/Y37j7L+90yH/mJt/earCXMP9tTf6r/AI/n/wCX7+7AtVLaab+zoYf9L/48bOL/AJBn8e5qtvDNc6j53+l/vb65l/5Bi/8APDb/AOy0o/19xtKXvN/10K+pf8g7zof+fFP+Yn/enWrtnD9p1H/lr/yE5v8AmJ/3VqL/AJg3/LX/AI8YYv8AkD/7S1Ytnh/tGb/Vf8f15/rtMb+7V83N/XkRJXk16/oZltbTf2L5P+l/8gy2i/4/l+/59P16aa28RQ/8hCDzdYuf+X6L+GCorzyba3m/f6f5P2Gw8v8A4lkv8U//AMVXKeJNS0y51Hzv+JV+6utV/wCXGVPnWCt4e+/6/lM5fBPl/rVGZr02p/8ACK/8xX/kBWcX7m6i/ivKoXN5e/8ACRTf8hX91rE3/PL+GLb81ZOpalZf2NN/yBf3uj6VFH+6lT/lurVyXiHXof7ZvYfO0rzv7T1L/lrKifLt+9ToUv8AaJS87/gju5ufnj5/oZXiTUr3+zv3P9of8gyH/llF/FLJXmOsPPc6j/y9eR5r/wDLqv8Azyrvb+zsrnTv9dpX/HjZxf8AHzL/AM92rgNYhhtrj/l1/wBbN/qb5q+ipy92PyOD7T+f6Gfvm+zfvppfO+yp5f8AoKvVHWNS+06jN/rf+Pqb/l1/2Vp95/o3k/6r/j1h/wBTfNWZs/8ARtz/AMv3+ytax/yMP5vmUpof9H/13/Lqn7n7D/03rM1K5h/6Zf8AH1/z6/7LVrXk3+jzf9esPmf6V/tLXO3/APx8+d+9/wBa/wDy9LTXT5fkznqdP67GN/y7Q/6r/VJ/yy/2mWopkh+0/wDLL/W/+y1dhT/Rv33m/wCqh8v97/tNUSed/wAsfN/1r/3f7tcb/r7jWRnzPD/0y/1X+1+7otk/0j/XRQfvf+etWtk/2b9z9r8nyk8z7tPeGa2/ff6V/rX/AOWS1t8f9eRkyLyf9Hh/1X+qT/lr/tVpWCf8tv8AXw+a/wDy9f8ATKi2h/0f/lr/AKqHy/8ARV/vNViGH/rrP/rv+XH/AGdtdcY+5H1M6suS/wDXQtu//Eu/7dfK/wCP7+81bKJ/xMYf9b/x/f677d/dZa5mZ4Ps3/LLzvKSL/jxatCaaH9z/qv+PqaX99Yt/DtqV/l+TMuXnivn+RFef8g6y8n7V+6tU8z/AEr/AKastZMyTf8ATX/Wp5n71f7rVp37w/Zv3P2X91Yp/wAurfvP3/8A49WS/k/9On/H1/qfKb/arePvxj8v/STGXxP5/oVdn+jTf63/AFT/AN3+KtCF5vtP/L353mp/d/2ayP3P2f8Ac/ZP9V/tVcTyf+e1r/rf+erf3f4az/r8DOpE27Dzv+nr9150v+qX+9VqGGb7N5P+l/vfs3/LJf8AarHs7my+zf8AMP8A9U//AC9N+8+atmwey/542v8Ax9W0X/H9V/1+B59Sn7sh1tDP9o/5e/J+0zS/8eq/wwVFqVt/xLpv+Pv/AI8U/wCXX+9tq6iQfuf3On/8tpf+P5v4lZar3MP+jzQ/uv8Aj1tovO+3N/Eu6tZS0f8AXRM8uXND+vMld5v7Zmm/e/8AITf9z9h/3fl/8eqrv/0eH/r1f/lx/wCmv/2VWNn+kf8Ab9c/8v392Jf/AImq8z/6P+5hl/49f+f7+9Ktaz3/AK8mOn8X9dwRP9J/feV/x9Q/8uLf3ah3/wDXL/VTeX/ozVozJN9ph877X/x9f8/S1DbWE32f99Dd/wCqf/l6X+9WvNy2fr+ZX90ru8H/AFD/AN15P/LJqek1l/zx0/8A5bf3v71aD2E1tc/6nUPO82H/AJar/dqu9tN/yx/tD/VXMv8AD+7+Za0qP3Yx87HFS/Qz38m286H/AEX/AFUP97+9tqW2h/0j/mH/APH0/wDy1b/nlV2a2vbb9z5OofvZbb/lkr/daltv+Pn999r/AHXnf8uq7/4lrnpR+z/WzRfNp/XYyf8Aj2/59PJ+y/8AP0395qsb4ftM3+q/1qf8vTf3aJkm+zfvvN/49U8v/Rf9Z81WHSb+0Zv9b/rU/wCXH+6tV8S/rsJ9Son+k/8APL+P/l6qKa2mtv8Axz999qq2n+k/9+n/ANdY0XLw/vv9V/B/y4tWsv6+4JFTyZvtH/LX/Wv/AMvS1E6f6N/qJfO8r/nqv8VSukP/AEy/j/5dWqLfD9m/5df9Un/LJkolLkl/XkVGPvErwzXNtND/AKX/AMfSf8tV/u02Gzmtv+fv/VP5f3aZNDD9o/5h8H+leV/qm/hWmJ5P7n/j1/49X/vf3qj+vxMxXSb7P/y1g82JP7tOfzrn9z/pf+t/55LTNkP77/j0/g/5atViGGH/AKdP9a//AC9N/doUf0OiMvd/rsQeT/11/wBU/wDyypjp/wBdf9an/LKrCJ/o837mL/Vf8/X+1SJbf8TGH9z/AMtf+fr/AGamXwmcSrZ/+0n/AOWVQzXP/o1P+XWtB4P9G/5Zf6r/AJ+qpXMP+kf9tU/5a1hCPxGspfCRTf8Axf8Ayyp0Kf6NN/qv+WP+uib+9T9k32b/AJa/6qb/AJel/vVYvEm/ff63/Wwxf61X/i+WiUbT/wAX+Q31MzzoftH/ACy/1r/8sm/u03/l2/5Zf6r/AJ5f7S1dRJvs0P8ArfJ+eX/WrTP332ab/W/wf8tVq11/rsRH3Cu8P+k/8soP3tTb4fs//Lr/AKr/AGqckM3/AE9T/wDfNNR5vs//AC1/8dpdP67mn2Sv50P2n995X+t/56tVd/8ArjF/H/y1arvk/wCkf8tf+/VVEtpvs376GX/v1UlRGvD/AKR/3x/y1o2f6R/2yf8A5a/71SzJ/wBt/wB6n/LL/Z/+ypqf8e3/AGyf/ll/rP8AZ/8AHqiJYx/9G/8AIP8Ay1/z/eqXZ7Tf9/Vpn/Lz/wAsv9b/AM8qNn/XL/v1UljUh/z5tS7P+uv8f92iHyba5/5Zfwf8sqJnh/6Zfx/8sqwj75pzDYf+2tGyf/prUqeT/wBMv4KY7/8AXL+OtC+Yf5M37n/W/wCqpyJSf9dv9io0/wCe3/tWsJ/19wy2if6P/wDaq09KT/SIP+uqf8sqyf8A40n/AC1rV0D/AJCMP/XWuHEy/cz/AK6Hq4SP76ET9QPhjbQ23w70b/j1/wCPGGL/AI8W/vV2f7n7T/y6f61/+XVv7tc/4D87/hFdMh8m6/49bb/l+X+6v8NdKJpv+oh/y2/5eoq/OsJH92j6OvL985epnv5H2b/mH/8AHqn/ACyb+Jqsb7L7T/rtP/4+n/vf3alRJv8AqIf8sYv9bFT981t/0EP9bNL/AMsq7/8Ag/kQZ7+T9m/5df8Aj1T/AJat/eq3+5/tH/l1/wCPr/nq3/PKnOk377/kIf6qH/lkv96iFJvtP/MQ/wCPqaX/AI9V/u//ALVL7Evn+Vyof195hbL37P8A8vf+qm/1PiL+7UqJe/8APHWv+WP+p11XrK+2aZ/z20D/AFU3+u8Ozp/7NQ76Z++/feGv+WP/ADB50/8AZv7tZy6/P9C4y97+u50EMOp/88fEH8f/AC/RPQkOp/8APHxLB9z/AJawP5n/AI9XPwvo3/Uq/wAf/LrOn/oVCf8ACP8A/Uoed8n/AC1lSpez+YL7J0f/ABM/tP8AzMv8f/Pq/wDD/vUJ9t/6mX/Vf8+Nr/erE87Rrm5/13hX/Wv/AMxOVP4af/xLPs//ADLX/Hqn/MxSp/F/u0Lb+u4RNjztT+0/67xBBD9q/wCgZa//ABNIlze/Z/8AXar/AMer/wCu0KL/AOJrKuZrK2/1P9lf8fX/ACx8TSv/AOy0+w/49v8AXxf8ev7vyfETJ5dXHf8AruR9n+uxsPczf89rv/Wp/rtCX+7/ALtMR/tP+um/v/uZvDrVEiTf88Zf9an+p8VtVuGG9+0Q+TZarP8A67y/J8Rf/FN81YxjzW+RnLlt/XZFR5of+e1p/wAsf9d4dno+02X2n/mFf61/9doV0lXYbbWf+fLxB/qk/wBTrsT/APs1WIbbWf8Anj4l/wBa/wDy/QP/AOhNSey+X5Gnf+ux5v8AF17L/hXes/8AIF/48X/1Oj3SP97/AHq/LDXv+Piav1q+K9nrP/Cu/EH7nxL/AMeP/PWz/h/vfNX5K+Iv+Pmb/W19JhP93ieAub61M5m5eqVab9Kz3f8A9k/8erqO0ZTHSh6Z/wB/f+/VWSRUbKfUP/LzVECv0plS1E9WZyGUu7/rtSf/ABqn+X/1yoGRIlOSGb/prR5f/XKh3/65fwUALt/67VClS5/z5tV0T/rl/wB/a1MiT/P+qqPZT/8Al4/+20UpGpH/AJ/1VIn/AF2iqVKN83/TX+OmBD/35o/781JD1/74o2T/APTWrMiGn7/s1WE/7a/9+lpv+f8AVVBqQb/+uX/f2pHT/Sf/ALbSP/n91T/L/wA+VVmRD5f+fMpr1K/+f3VNdPtP/fqgBiUJUnf/AJZf5WmJ/wBsqUjSIn/f6j/v9R5n/XKhE/6bRVUjQe//AG1/79UzZUuyH/pl/wB/aZ5P+fNqiBU/7a/6r/nlTpv+Pn/vj/llTXhm+z//AG2neT/pP/bX/nrUAV8f58qp/wDP+qpH/wA/vaT/AL/VUixtHmf9cqk2/wDXao/+/wBTAYj0/ZTv+/1P31UQK7vUyJ/1y/7+0TJ/nyqfif8AzFUcoEKJ/nzf96meTU2z/PlU5E5/+1USAj/z/raseX/nzKjx/nyqmh/z+6qqnxFjv+/v/f2n4/66/wDf1aIU/wCuX/fqpdkH/TKpkUNdP+uv/f2nOk3/AE1pn7n/AKZf+PU/9x/0yq5ERIkf/rrT/JH/AE1/79Ux4YftH/LL/v7UqeT/AJloCIbP+uv/AH6p+z/rr/36p6Q/9cv+/tQv/n97REsbN/n91UWz/PlVe/z/AK2lhT/rr/39rGJciukP+fKqZP8AP7r/AHqtJDN/018n/rqtPSH/AK6/x/8ALWtH9kCPH/XL/v1Son/PHyv+/VPRP+uv/f1asJDN/wBNfO+f/lrUANh8nP8Ayy/g/vU6GH/rlViFJv8Ap7qVEm/1P73/AMdpRNokflQf9Mq2tBtoftP/ACy/1T/8taqIk3/T3/36Wuj8MWc32n/l7/1T/wDLgr1jM7KETutB0qH7R/rrX/W23/MT2fxLXsHgx5vtEP7mXzopbyXzoddXZXm+j6bNbf6j7V/rbb/mBK/8S12Gm20NtcQ+dNaQf8fn+u8Oy1yxj+n5M9BfC/66Hqem217/AGdD5MOq/utMs/8AU67F/wA9W2/erqLNNTtriH9z4l/4+ppf+P6zf/lk33fmrzywvNG+zQ/8gWDyrWw8zztCnT70rV1ENzo32j99e+EIP9Kuf3PlTp91dv8AD91qUdl8v/STmr/DNx/rRGhbQ6n9mm/c+Kv+Paz/AOXq1/vfLWxDDrP9o+d/xUv/AB9Tf8srV/4f71cVYXOjW1t5P/FITw/ZbPy5ppbr+9/Ftrde88P3Nz/x++C/O82b/mOzp91f7v8ADVSj/X/bpmpb/P8AQ25k1O5t/wDmav8Aj2s/+XWD/O6nede/af8AmZf+X/8A12jxb/8AVL/ndWFs0z/ljN4V/wCXD/U67df7X+z92rDvZi2mm/4kv/L/ACx+T4rnT/ll/CtengvepuPmvyNq0f8AZKs4ltPttt/0MEHmxWf/ADAov73/AI9UrvN9o/12qz/6VqX+u8Or/s/3V/vfxVXSzhtvJ/0LT/8AVWfl/wDFVy7Pur/Fu/8AHqLm2m/1MMP77/icf8zWv7xP3fzKrN/47Xlvf/wE5oyj7kpR/rlGX83+j/67/llYeZ53hn/pr83/AOzTft8P2n/Xaf8A8fV//wAy6yfdbb/lqsTaVN+58my1X979j8zyfE0X97cv3m/8eqwlheabqMP+ha//AK2/l/5DsCf8td33W/h+appfD/4D+TG5e/8Af/6SivNc2X9nQ/vtFg/0Wwi/5A8qeZuarqTaN9p/13hr/j6uZf8Ajxl/u7f+AtUs1t4g/ffufFX/AC5/8xizf/lr/vVYS51m58nyf+Ev87/TP+Xqz/d7f/ZaUI6Q+X5ClL2kZ69/yM+2m0a2/wCW3hr/AFVt/rpZ0+T/ANlpsNzpn2n/AF3hXzvNv/8AmMT/AN1fvfL96tW2fWbb/ob/APlz/wCXWzf7y/7K/NR52s/Z/wDU6/5PlX/l/wDEni2fMv8AsrWUN38vyZE5yUU99/yKjvpn9nfuZvD/APqrCL9zrs/3PNX/AMdp7zWX77/kH/vZdS/cw+Ip/wCH5f4v4v8AZ/i+9Vj7fqf2b99N4g86X7B/zLO/+7/s/wDjtV3eb99ND/as/m/2x/zKkr/e+983y7fmZqypPz7f+knU5Rk+Xl/rlIvtP+j+TD5X7q10qKPyfETP8jT7mVWb/wBC/wBmtq2S9+0f6mX/AI+tSl/5GL+78qrt/wDZaxbl4f8Alv8Av/3WlRfvvBUuz725f91vm+7V2F7L/Xf8S/yfN1L/AF3hSdP++W3f+Pf8BoUvg+X/AKSS5Shzz8/0Rd02Gb7PD5P9q/8AHrYf6nXV/efvf9qtPZe/aPO+xar+6vrmX/kJwf3f8/LXJQ3NlbW3+u8Nf8ethF++8Myp/F/vbqlv7/RvtH+u8NedLLf/APMMlT51/wDZqqMZSk/71v8A0kyxHJ8evX9DpXfU7bzpvJ1/97FYRf8AH1a/xf8AAvvVe869ufO/5GD/AJiX/Pr/AM8tv/fNcjbXmjfZoYfO8If6qw8v91PB/wCPLVtP7GttRhm87wr/AMxL/l+lT/ll838NZcvu7f1yl1N1H1/Q3X/tO2E377xB/wAe2mxf8esG/wCba3/fW2tW5ubz+0fKP9tfvbnWJI5vsMH7tNqfe/ur8y/N/s1xs1zo32aaaC98KwQ+VpsX7nXZU8xNq/8Ajv8A49V17yyufOm87QPO/wCJxL/yMM6fP5Ufzfd+9+7+7/wKuevHnUeXy/8ASTCpOXsrafF/kaEc17/Z3kzT6qYfsOm+X/xKFf5/tKfM3y1eV5v7XHnfb/8AkJ6l+5m0P+D5v7v3l+X73+1XLQTcTw/6BP5selWv7rxNPH/H5m7dt+7u2/N/wH+Kti5+WebyPK877Vrcv/Iws/3W27m3N975vu1nW5pYul8v/SUe1UnGM5xl/Whemm+zW8P+t/exWcX/ACLrf89W/u/+g0/fZf8ATr/rbn/XaFLUMKTfuf3N3/y5+X5PiJfv7v4dzUP51z++hh1DyfKvPL8nWIv73+9Xao6L5fqeLy/+Tf8AyIs15DbXMMM39leT5thF++0eVPvK38O6pbl9M+z/APMF8/7NeeX/AKDKnz/d/wAtUs1te/af9T4g/wCPqz/5idrP86q33dzfeoR9Z/sX9zDr/wDx6zf8v1m6fM393dTX2PkZR+GX9fZKUV5pn2jyfO8Pwf6VYRR/61P+WW7+H7tVIZrL7N9sh/sWfyrXWP3P2qVP4lb/ANlaughfU/7Rhh/4qX/j+tov+XN/+WG5v/sqz7+01n+xvtn/ABP54f7C1L/XRWv8TL/dXd/DRH/5H9UbKV+XXv8A+kjLu50z99/yBYf+QVF+61OX/Y2/w/d/2qt2z2X2jzvO0r/j61Ly/wDicS/3v9373+zWr9p1P7Re+dNr/wDx9WEX/IMg/wCeSs33V/76/u1VR7z/AKiv/MS/5g6v/wAtV/8AHd1Klt936ly/O/8A6SjMe2/69f8AVWEX/Idl/wCerfxbfl/3q0/scP2iHyfK/wBbc/8AMYl+/wCUy/d/9lqWaGb99532v/lwi/feHdn3W/8AHvvfdo3/APXX919s/wCZdb/a/i/h/wB6iPvRXy/IxUvdb9fyCGKb+zoYfJl/1Vn/AMxj/wCKqV4b37TNN/pX/H1f/wDMTX+7VJHh/c+d9k/5c/8AXeHZ/wB5uWq94kH2jzv+JL53lX//ADB5U/h/3v8Ax6nT96S+X5M2UuWT+f5B4nhvf7O/1Oq/8w2KPyb6J/8Alqrf3v8Ax6uK1t9T+0T/APIf/wBVrcvnQ3UD/dVf4a0tefRv3MPneGv+PrTf+XGVPk/+J/2a89v7zRv7O/czeFZ/9F1vzJofN2f7K/8AfNd9GO3y/JlKO8fX8kVNVvNTtrfyYZtf8mK10eLyf9Ff738NYlzo+p3P22b/AIn8/wDpWqy/6qB/4V+aotVTTP7R/wBd4a/e/wBj/uftM6eZ+6/hqVLnRrbTv+Za/wBVqv7n+2J/v/8AfP3v9munl5JQl/Ml+hhCpL2s4ef6EV/bXv2eaH/ioPO8qzi8n+zIv72771cf/wAIxNc3MH/IV/1t55n/ABLF/haurtrOHUrmb99ov+ttov8AkOzp/Crf3ax7x4ba58mH7L/qr/zJoddlRJP3q12UZbfL8ype/wD15HBa94SvbbzpoYdQ8nyrb99Npn+9/wB81wOped9o/ff8svO/5hn+zX1NZ6Dpmt232ObTIp/NurCL/kZm+58395q8n8f/AAomtv8ATLKGKDzftPl/8ThX+Rdy/dZv9muynLnt8vzZ5Mq/J7s/60PGbx/tPnf6qD91DF/x4f7K1j6lD9p8n/VfvZZv+XVv9muhmsJv+nr915P/AC/Rf3f8/LWdqsN7/wA8bv8AdRXMsn+lRP8AJ8v+1Ry8l/kNcs/68jHmT/R5v+PX/lj/AMsm/vfNWfsh+0f8ukH71/737yt6azm/ff8AIQ/5Yxf61f8AZ/u1nuk32fzvJ1D/AJbeX5O3+9/6FWPb5Gxn7P8ARv8Al0/g/vVK6Q/uf+PT+P8A5atV2G2vf+oh50ssP7nylqxND/o3/MQ/1U3mQ/ZV/wDZfmq4x/QGRQ/88f8ARP8Alj/y/Mnl/NWxZ/8ATHyv+W0v/ITb/aqvYQzW3/P1/rYf+XHfV1H/AOe3/Tb/AJg/+1XZT9ynD+uoV6fvf4v8jNvLP7N5MP8A0yh/1N9/eX/0KoYbyb9z/wAfX7r7TLJ/pK/3Vre1hIbm486byv8AW20Xk/2OyfwtXLvN9m/5Y2v+qm/11qyfeXbUdvl+bOKn/X3Fq5e9+zzf8fX+qT/lqr/JuVqi3zW1x53/ABMPO81/7tVbn7Fc/uf+Jf8AwReT5TJ/Crbqhfyf+of/AK2aXzvNarj0+X6oxqb/ANdiR/O+zf8AL1/qv+eS/wB5qj3/APTa7/1v/PJf7tV38n/p0/g/1N037z5qH/4+P+XWD7//AC9bKhy2+RXL/XyLEN5N9m/113/qv3f+irWxDf8A+kf66X/j6T/lx3/drmkT/rl/qk/5evkqWF/9J/7a/wDP82yiH9fcZzj7v3nV2Fz/AKND/rf9VN/zDN//AC1rVubn/SfJ/wBfDL9gi/5Bjf3W/wC+fmWuMtppv+WPm/uon/5if/TX/arprZ5rm5g/cy/8f1nF/wAhP/ab/P8As1tL7P8AX2Tyakfcfz/Ql/c/uf8Alh+9uZfOm0xv+eFN/c/Z/wB99k/49U/c/wBmN/Ftqe2s725t7L9zd/6q5l/5Ca/7a/LViG2vf9T5Ooed/o3l/wCnRf3a05ueL/romcPwSZSm8n7T53+i/wDH0/8ArrFkqv8Aufs3/MP/AOPX/nk38TV0f2a9+0+d5Oq/8tv+XqD+7Wfcw3v2b9zDqv8Ax6p/rpYP73/oNXW92K/rsY82v9dyon2L7R/zCv8Aj6Ty5vm/u0zfZfZ5pv8AiVf8er/8tZU8ythPtttcw+d/av8Ax9f88oN/3W/8eqr/AKb/AGd/zFf+PX/nxX7jV0yjov8AEZc3uxKVz9i+0zeT/Z//AB9J/wAvUv8Ad/vVWhey+zf8uv8Aqrn/AJfm/vVsO839o/8AMQ/4+U/5hi/88qyn87/pr+9im/5hn+1UP4/n+tiYy/r5ET2f/LH/AETzvKT/AJif+1uqx5P/ABMf33+uiun/AOX7f/8AtU65h/54/v4fNh/ff2O38Pzbfu/eqZ5v9T/qv9bN/wAweX/P8VRTlt8v1HL+vuKLw/Zrf9z5v+q/ef6cv96pkf8A6Y6h/B/qb5ahmeH7N/rtP8nyk/5hjJTU+xf9Q/8A1v8ArvsstXH4f67AO+0zXNv/AMxDyfKeX/WrVfZN/wBRD+D/AFMq1X8my/57aV/qn/10Uv8A8TTf9C/1P/Ev/wBan/LWVPkqKuy/roTze8bFt532mH/kIf615f4f7rVR2TXNtN++1D/j1/55L/eoR7L/AKhX/Lby/wDSmT/x2m7LL7PND/xL/wDj1T/l+b7+5aH7r/ruaP7Jam87/Uzfa/8AWp/y6r9/btbbtqv5P/X1/H/y4f7NTIkP2n/l0/1v/P8ANUSWEP2f/llP+6f/AJfv96q+D+vMqJWeH/RoYfOl/wBUn/LrU00P+kf9tX/5df7tIlt9m/8AHP8Al+/y1WUT/pjL/rX/AOXr/wBB/iol/X3DIftP+jf8sv8Aj1T/AJcf9X81Z9zN/wBcv9b/AM+rVbd/9d/x9fwf8vS0yaH/AJ7Q3X72V/8Al6XfWVP4Z/10HCW5mv5H/TKCbyn/AOWTf3ql/c/aPO/0X/j6TzP3Tf3fvVYT/t6/1X/PVafNDN9p87/Sv+Pp/M+7/dWpltT/AK6GkpFWHybb/n1/dRP/AMsm/ib5flpNkNt/y2tf4P8Alkyf7VXfJm+z/wDMQ/1T/wB393826qsyTf8AT3/rU8z7tXGOnN5f5Gciu80P/TrTH8n/AKZfwf8ALVqsIn/Pb+0P4/7r/wC781Dwzf8AT1/B/wAsv9XTkPmKjpD/ANMv9b/z1prw/wDXL/wKqxN/21875/8Al1piP9m/56wfc/5daxqGw3/nj/z283/nr/BUfl/+iv8AnpWr9mh+z/vpv+e3777C3+d1ZrpD9m/1376KJP8Al1Z/M+b/AL6Wjp/XcqI3Z/pP/bX/AJ676Zsm/wCe3/kSrG+H/pl/H/y6/wCz/tVXhuYbm2/5dP3sSfvvK/1f/s1YyLJU87/pr/39pvkz/wDTWnTf9sv/AB6ovL/65f6qsYl8pKj/APXXyfk/u1J/22l/1T/8slqs6f8AXL/v7Qif6N/yy/1X/PWtAD/v753yf8sqe6f6P537391v/wCWVOSH/v8Aeb/z1o2f9Mf+WT/8tf8APy1znTEeif8Asn/LKt3QUhudasof3X+t/wCeVYqJ/wBdYPuf8tf+BV1XgC2+0+ItM/cyz+bdJ/qZV/vV5eOlyUJnq5f79aHqfqB4Yhsv7Osof9E/dfZov+PFv4Ylq751l9n87/iVf6qaX/j1l/vVb0eG9treGHydV/1qf8vUX8MVSp9t+zfvoda/1X/PWJ/4q+Ewn8KHoj6Kv70ylvsv+oL/AK2H/llKlDvZfZv+YV/y2/5aypWrvvftH/Ma/wCPr/nlF/dqvsvPs/8AqNV/1X/PrFv+9XV/wPyIKqW1l/1D/wDljF/x9S/wrTk8n9zN/on/AC8y/wDH83/Aasb5vtH/ADEP+PpP9dYxfvPlqvM832eb/j7877Dc/wDMMV/vN/s/erop+/8Ah+VjOcvdcvX8jN8nU/s3/M1f8tv+Ynav/F/vU7fqf/U3/wDLH/lrZv8A738X92sJ00b7R/zLXnRed/yyl/ip7po3/Utf8sf+XqVK4ZxjeXz/AEOuMtf67m79p1P/AJ7eKoPv/wDLKzf/AMe20fbNT+zf8fvir/VJ/wAwyzf/ANlrMRNM/wCoB/rX/wCYnOlPhSy+zf6nSv8AVJ/qddnSmv6+8ldDbhvNT+0f8fniD/W/9AeD/wCJqi9ze/8APbVf9Ukv77w6r/xf7tRQpD9o/wCXT/Wv/wAzFKn8NSon+jf9uv8A0M0v97/eo/r8QiW3uZvtP+ul/wBakX77wy33Nvy/w1Ud4bm2hm8+L/j1m/13hmX/AOxq2kM32j/l7/1qf6nXWf8A9mpkNhe/2d/qdV/1U37n+3V/+Kqo7q/l+ZPX+uwrvD++/faVP/qf9d4Zn/2fvfNUKf2Zc3P77/hGv+W3+u8Oy/8AxVauy9/ffuPEH/LH/mJwf/FUQ/2n/wBR/wD5bf8AL1a0qe6+Qpdf66IwnTRv337nwhP+6T/XaPOn/s1SvD4f+0f6nwh/rX/5dZU/hrYR9T/6mX/VJ/y1s6m+06n9p/13iX/Wv/yytX/h/wB2q9239dhS6nm/xUtvD/8AwrvWf+RQ/daY8v7mKV3j/wB1a/LLXnh+0V+s/wATrnWf+FZ+IP32v/8AIMf/AF1rAn/fTKtfkx4heb7RN/rfOr3sJ/A+f6I8KX+9z/wr8zmZkqKb/P72rEyVV2f58quyJ08xC/8An97UWwVZ/wA/6qoMf58qqJGU1E/660+Z6hd/8+VVikLu/wCu1G7/AK7UP/2ypiJDQRIZ/wAu3/Lb/VVLs+0/89ajf/tlS/8AfmgY3f7zf9+lod6Z5f8AnzKekP8A7J/y1oMg8v8Az5VQeZ/ny6sf5/1tH/xr/nrXQBCn+f3VNx/1y/79VPv/AOuv/f2m7v8ArtQBD+5/6Zf9+qa//bKp3/7a+TTdn/XX+Oj7QDB/2y/go/7806T/AOIoj/8Ai6AK/l/58ynon/XL/v7T9n/XX/v1T3T/AD5VVEkZDD/nzae/+f3tN/z/AKqkeH/PlURKJP8AP+tqPM3/AE1/1X/PWpf3P/TL/v1UT/8AbL+Cn9kBZ/8Atr/rf/Zarfv/ALN/y1p3/Lz/AMsv8rSv0qZGkQT/ALa0I/8A11plCVRoSo//ALJ/yyp6f9Mf/RVQf5/1tSQp/nzaAI/8/wCqqXH/AFy/79VK/wDn97THT/Pm0kQRbP8APlUx0q2iTf8ATX/v7TfJ/wA+bRIsrI9PdP8ArlUqQzf9Nafsn/6a0MCp5f8A1yp/l/8AXKptv/XaneT/ANdasUSu6U5P8/vamS2/661Ls/0j/wC1VIyP/P8AraP8/wCtqSb/AEn/APdVY2f+yf8ALKrAp/5/1tS/5/1tS/Zv8+VUn2T/AKbf+StVUj7wfZGon/XX/v7Uz+d9n/5ev+/q0if9sv8Av01Nf/tl/wB+mqJC5gi877T/AMvf/jtOdP8Arr/47TfJ/wBI/wCWX/j1S7If+mX/AI9Vs0I0h/66/wCt/wBmpET/AK6/9+lp7ww/9Mv9b/z1amJD/wBcv+/tVH4hRDZ/pP8Ay1/79UzH+fKqx5f+fMoz/nzayXwoZXRP9d/8ap6f5/dVYSH/AD5tMSH/AD5tESpEyf8AbL/wFp0MP/XL+P8A5ZNV7yJv+mv/AH9q7Dps3+u/0r+P/lqtXyjZn/Zof+nX+D/l1amzJD9o/wBda/x/8sv/AEH/AL6rXuf9G/5+/wCD/lqtVXef/pr/AB/3a55R+H+ugub3uUqW3k/88bX91sqxCkP/AE6/+PVKkM1t/wA/f8H92rFmk3+p/e/+O1R1ldEh/wCnX/v61dn4Shh+0/8ALr/qn/5fmg/9B/8AQaxPJ+zf6n7X/B/rolrsPBlnNc3P/L3/AMes3/Lir1x1OnyO2j/X3Hp2g2cP/TL/AFtt/qfE0qf3f71dfYJN/wAsfNg837Z5fk+K/wDa/wBqsrTbOb/lt5vnebbeXDN4d3111nDD9m/5Zf8AL/8A8yzL/EytWMeny/U6pf1/4Cbum/bftP8Arta87yrCL9z4igd9+5v733l/2q6rTX1m5/1P/CS/628/5idq6bF+X/vmuSSzsra28n/iVf8ALn/rvDM6fxfw/N/47WhbJplt537nQP3X2z/mD3SP/wABrOEdv66GFT4V8/yR0dsniD/nt4vg/wBFs/8AUy2b/wAX8NaTvrP2bzv+Kl/1tz/y62b/ACf7tcvDDpn7n9z4a/1Vt/y63SVoO+mfZvJm/wCEa/5ef+Wt0lac3Nb5fkD+F3/rRGnNDrP7mb/ifz/8eH+u0e1f7u6qiPe/2dN/yGv9Vf8A+u8OwP8A+PVSRNM+0w/8gD/j6sP+YndJ/ep+yyuf+W2leTLa3n/Mwyp/E33q7sLU99Q9PyOhLnws48pduXm+0+T/AKX/AMucUnneFFf70W7+H7v+7UXk/wDLGbyp4fK1X/mT/n+7H8vyt/F/eWpU8n7TN+5tf9bYRfufEUv/ADw/z81V5oZrbRvOhm/5cb/y/wDipv8Adrhl9j+vtM5KXuQ5peX/AKSUry2svtM0M1lov/H1Z/8AMqN+8+VW+bb/AL33aZNDplt/yx0X/mJf8y7Knl7pV/u/xf7VdBsm/tGfyf7Q877VZ/6nxMv/ADyVv/QaY82p21v+5/tqCGK11KX/AJDET/xf/ZfdrGn7n/kpn7sLTv8A1ymf9j0a287/AJFr/lw/5g86fxf5+Wi2TRv+pVn/AOPn995V1v8A/wBqujR9T/57a/5P2q2/1OpwO+/+L/gVV/8Aic237nztfn/dXP8Ay1gf/lrSh8P3DjKS1v7sv/kTE3+H/wBzD/xSv/Ln/wAtbpE/4DT/ACdM/fTQweGv+PW/8vydTuk+fb/d/vV0E1zrP2j/AJmXzorqz/5ZWr/dVv8Ax6q8MOp/Z5v+Rgnh+w3nmedYwfxM1TT93k+QQl7bm5v690yk+xf6maHRf3Uth5f/ABPbpP4f977v+1/wGqls9l9m/c/2f5P2bVZZPJ8TS/f3L/tfeb+7XUbL3+0f+Yr+6urPzP8AiTwP/wAsF+WsK8mm03RpvO+1futM1WX99oUX8O1f8t/s0U373/gIPScZSXf/ANJNB3/137mLyfN0r/ma/wC7tb5f/iv4qsab53/LH7XB/wAhXy4YfEy/f3f3aclnN/aP/LX/AI/rCL994ZX/AJ5L/wDE/drPtpv+uX/Hrqsv/Iu/9Ndu7/ZqYS51/wCA/k0W+X2n+K//AKSjbT7b/wA9tV86L7BF/wAjFE/z7v7zfeoe51O2/wBTNrX+qv5f+QxA6fe/9B/2az7lLL7R5P8AxL/9bYf8wJk/h/8AQf8AZqvMll9mm/5AsH+i3n/MHn/5604Rtyf10Jl76fz/ACOo0qbWftHk+d4l/wBbYRfub61emWz61beT++8S+d5V/L++ltX/AIv937tc/pv9mf2j++/4R/8A4+rP/XWs6fw/w0+Z9Mtrbzof7A8n7Dfy+T5s6fPu2tWUP4n+L/JmlbmnJcvn+R2E15qf2j/mZZ5vtWlf8usD/wDLL+H+8396s931P7NNDNe6/wD8e2seZ/xLInTZtZf7v+fu1XsU0y5uP+YBP/p1hFJ/p1yn/LJvvVhWd/Zf2L/zD5/+JPqsvnf2xP8AvNzMv/Am+WoUea3y/JmFen7H4vtf5I6IvqZnn87+1fJil0qKPzfDy/3UZvu/d+83y1bv/wDRraaab7XP5X9sS/8AIs/3mRvvL93+7u/irMls7L+0Zv8Aj1/4/wDR/L8rxDL/AM+v3fvfL93738W2rez/AIkvnfuv+PXVf339u/3mX+9/u/8AAa8+rH97QqSl1X5IqviP3zh/XwofDc/abib/AFX7qWzi/wCRZ/2Vb/2aq/k/6P8AbPJ0+f8A0W8/5l1v+e/8P/xVaf2D7NqP/LX97dW3+p11f+eX/j33fvfxVLf201tbTeT/AGh5MVjN/wAxhX+9Kv8An/Zr038S+X5kKpyxhKXl+Q77Hpn2mHzv7Fg/0628v/iRSp91aoQ2dlbaN/qfD/nfYX/12mT/AMU/zbtv3q622tpv7Rh8j+1f+P7/AJY6nF/dWsxJr22t/wDmKwf6Cn7n7TF99rplqH0+X5lxjz3fp+VhmzTLnUYfO/sD91qcP/LrOn3YGX/P+1VS/TTLbRvtn/Eg86LQrz/Uyz749zNu2/8A2X92uuf7bbajZfvtVn83U/8AltLA/wDywb7v+zWYiXv/AAjvk/8AE6/5A/lSfuoP4pWX/wCK21EfsfL8zFSvH+v5Rv2ayttR8n/iS/8AH9Z/8v06f8sF2/8A2NUblLK207zvJ0//AI9dS/cw6nPs+8n/AI9/eWug/wBN/trzv+Jr/wAhOH/l1i+/9j2t/wAC+Vd1Upnvf7O/ff2h/wAgy5l/faZFs+bb97b/ALtEJbfL82g5efl/r7IJDDc3M3/Hp+6vrP8A5jsv8O1v4qZZp9m/55f6q8/5jDJ/y1/u1bSGb7TN532vzvt8P/MHX/nkv3v8/LVJ5prm3/ff8tbW5lk87R1/577aunKXK/kEY/zf1oWJvO/tH/l6/wBbYf6nWF/ut/ndVfWL+9+z+d/xMPJitbyWT/icRf7S/wDfP+zVrUoYftMP+q/4/rbzP+JPs+6rVy+peT/Yv/MP/wCPGb/XaPL/ABM392tqHT5ERfNzR/rYrvNrP9ow/vta/wCP6zi/c6xav5n7quK1L+07bTvOmm1//kGarLH/AKdA/wAjT7f8/wC7XR/6F/wkX/MK/daxbf8AMMl/hg/9Brh/GFtZXOjQ+T/Yv/IHvP3MNrOnlu0//oVdcPiXy/yO2Gu39XibVnoms6lrX2yabX5/K1PR/wDlra/wwNu3f7VY95DrOpW8P/Ifn/0G/wDM86KB/vNt/h+9XcWGiWem3Pk/8SDzv7YsP+WU6fdtW2/8C/8Asq5XRNNsv7Ohm8nRf+QPNL/x9T/xSsu3dXfP3qNKXkvzRwKXLi5/yu35IsalZ3um203/ACGoP9Otv9dpkD+Z+4rxrW3vP9dN/aH7q1vP+YFF/wA9V/u/+hV7V4wtrL7R/qdP/wCQxD/qdTl/59W+9Xh+q+Tbfbf+Qf8A8eM3+p1Nv4mX+9WlOX9fM0p+9f5fkaaP/wATGH/W/wDH1bf67w98ny11Xhi/hudOmhm+y/8AHjN5n/FM7/vTsvy1xsP/ACEf+35P9Truz7qrWr4Yv5rbzvJ+1f8AHj/yx1hX/wCXr/araL5Pd/rc87EUI1bc3l+TOV+N/wAHPs1xNeQ/6mKWztv3Oj7PM3RM3zf7Xy18+3MMNt50P+iwQ/ZZv9dat/d/9Cr7P+K/xLh+zTab/wAVBB/xM4Zf+P6B/uq3/fNfI9zczXP77/iYfvbX/n6X+LdXZzc9KLl8X/BOXAqcG4/Z0/I5+8hh+0/8w/8A1sP/AC6t/wA8lrPmhh/546f/AKp/73/PWuw1iG9udRm/5CHnfak/5ar/AM8F2/8AoNc/5M32f/l7/wCPV/7v96s1HT7vzsdzl/XyKUP2LH/Lr/rU/wCWrUQzQ/vvJh0//VP/AMvTJVi8Sb7R/wAvX/H0n+uiWq83nf8AT1/qv+eS/wB6q7fIj+vwNV/J+0/ufsn+tT/U3zf3af8A8u3/ACy/1T/8xNv+etXdN877T/rrvzvtX+p+wr/DFT3eb+zppv3v/Hq8v76xX+8tb0qfuc38v+YVatuWIXP/ADx/5bfarb/mJ/7y/L833q5eG2+0+T/x9f6p/wDl+X9596ti8/5CP+pi/wCPpP8AlxrH8mD7P/y6/wCqf/l1b/nqy0S/l/r4jlpf5DJvtv8AqfO1DyZZYf8AlrE//LL/AOxpjw/af33/ABMP+W3/ADyf+Fab+5+0Tf8AHr/rYf8Alk392qv7m207/mH/AOqf/nr+73f7NZ0wn/X3EcyTfZ/+Xr/Wp/yyWmvN/pP7maX+P/l1X/4mnTeT/wA8bT+D/lrLVfZ/1y/j/wCXpqfb+uplHm/r0D/v7/qk/wCXGorl/wDlt/01/wCfX/ZqXzof+mX8H/L1UUyf+z/8vX+zTfT5E/1+BY+3w3Nt/rv+WX/LGx/2v4q07a/+zaj/AK61877V/wAttM/usv3v9mufh/0b/lt/c/5a1qzf8fP/AC1/eyv/AMvS/wB1WoXT5f5GNX34/wBdjoNK1WH7PD+50qD/AEV/9do7f89Wq6k0Nzc+T/xKvJ822/ffYWT+Fq5q2mvPs3+uu/8AVf8AP0v97/7KulsL+9/5Yzah5P2qH/l6i/hrqp62j6flb9Dyqkftev6FvzrP7P8A8wX/AFVz/wAurf3f7tU9kP8A1BfP8qH/AJ6p5f3a1LBL37P53/E1/wBU/wDy1i/2lq7c2Gp/88dV/wCWPl/6r7m2tX78Tjqc1/n+qMpEs/tH7n+xf9bN/wAtZaiRLL/njp/+qh/5epf4m+6v92tKa21P9zN/xMPO/wBJ/wCXVai2Tf6nzrr/AJY/8uK/3q7q1SEIuEe/+Rkua3zI4YYf7R/cw6f/AMfT/vv7Tl2fLE1ULyz/ANG/c/ZIP9F/eeTff6zdWwnnW1z/AMtfJ82b/mGL/u1Vf/j3/wBd/wAusP8AzDP7zbf/AImuX4X/AF/MZqn8JC8P+kzQ/vf3sqf8xj5Pu0399/01/wCW3/MT/wB2nPD9pufJ/df8fSRf8gz/AGaih8n7N/yy/wCPV/8Alxas1Ll5f66sv3f69C29nN9mm/4+v4P+X5aozJN9o/5iHnea/wDqb6L+H+7ViaGH/p0/g/5cWqrcww/8tv7P/j/5dWran/l+pn/X4AkM1zb/APMV/wBV/wA/UX8VSzJNbf8AQV/e3XlR/wCqf+Gq8NnZf9Q//VJ/yyl/vUPbWX2j/mH/AOt/6a/3aUvfiQ/hDZe/ufJ/tXyfKm/5ZRfxNSv5376H/iYT/ci/49VqP7ND/wBQ/wD1X7v97KlNd4bb/n1/1qf8vTf3aT2fz/Qr+vxLH2m9+0fuftX237U/mQ/YV/hX71Z//Lt/rpf9V/z4r/eq1Cn2n/nl/wAtv+X5k/ho/c/Zv9T/AMsk/wCX7/x6nL4n8/8AMsa8P+k/9Mfk/wBdY1DcpD/rv9F/j/ffYatvN/rv9bB+9/5/t9ROk32f/lr/AKr/AJ+lrGO3zNvcKk0P/Xp/B/y4tUXkw/8ATr/y2/11r89aH/bG6/1qf8vX+zRbPe21t/y9/wCqm/5arVTjycvoYL7Rmf6F/qfOtP8Alj5n7pqswpD+586bT/J81/8AllKn8LbaneG9/wBT/pX8H91/utuo3zfaJv8AkIfx/wB3+GlCN6S/u/5m/NL3ZGVNND9n/wBTp/8Aqv8Aa/vfe20zfB/rv9E/1v8Atf8Aj1ajpN/y2+1zw+UkX+qXfs/+KpZnm+0f8xD/AFr/APLJf4V+Vv8Ax2mvhjEmpL7Ri/uf+nX/AFX/AD1ZKdDDD9o/1MX+t/5+mrTd5v8Ap6/1Xm/vrVf4qb++/wDIv/PqtLm/r5FRMz/l2/77/wCXqnw/8fP/AC1g+5/qbn/2anPD/wBNv+WX/Pr/ALVPh/8Aav8Az676ifvmkQfUpv8Apr/H/wAv1Q7Jv+nv+D/l6/8AiaHf/R/9TF/qn/5daN//AFy/g/5ZNRMUfiK8P/b3/H/y1/2afs/6bXX+qT/lqtMd/wDRv+WXky7/AO9T98P/ACx+y/wf3qxlE6SXf/pP/LX+Oq9zD/rv30vneUn/ACyX/wBlqaH/AI+P+XT+P+9Tk/7dZ/uf8tWrGRfMV4U/z5S1NM//AKK/55U7ZD/0y/7+0jv/AOyf8tasIyI4Yf8ASP8A7V/do/8AaUX/ADy/z/dp/wDy7f8APf7/APy9UJN/o/8AqZf9Un/LX/P96sf6/E2LH/Lz/wAsv+/VdV8K0+0+M9A86GL97Kn+uibZ97/ZrlUf/Sf+Wv8Arf8AnrXpXwHs5rn4meH5oftf/H1D/qdv97/a+X+KvFzT3cJU9D3sr/3iHqfpHZ/Yrb/oC/61/wDl1lT7q/3adMll9n/5gv8Aqk/56p95q0IfOtv+gr/y2/55Ub7z/qK/8sf+WUVfF4aPLCMfT8z25/xClssvtH/MK/1r/wDL1L/dqultZfZ/+Yf/AKpIv+P6X+Jq1Xmvf+oh/wAtv+XWJ6ajzf8AT1/qof8AlxWuj+vxMCF/sX2j/U2v/H0//MTb+781ReTD/Z3+oi/48U/5ibfxN/8As1L503/TX/WzS/vtMX/P92hP/aUMX/Hj/tf/ALNbU918vzHy85mo+p/9TB/y2/54PRv1P/ntr/8Aqof+XWKslPsVz/0Bf+W3/L1P/FTUeyuf+gV/qof+YnPXHU+18/zR0x2j8jaf7b9o/wBdqv8ArX/5hi/3aN832b/XXf8Aqk/12jq9Z/7n/p0/1r/8xOX+7T0SG2t/+WX+qT/U6w396pX9feM0IZv9J/fTS/63/oXar/8ALv8Avvsv+q/6ATf3qlhT/Sf+3r/ljrtCQzfZv+Xv/Vf9Bhf71H9fiEf6+4b+5+0/8w//AFqf8wJv7tDpZfZ/+YL53lTf8wdq0Eeb7T/qdQ/1qf8AMTi/u1DC+p/Z4f8AkKwfupv+X6ClH4l8vzZD/r7iLfpn77/kC/8ALH/lxlT71Ntv7M+0w/8AItf8tv8AllKlaSPqf77/AJDX/LH/AJeoKlh/tP8A6jX+tm/55PVx9xr5fkyn/n+hlJ/Y3/Uv/vYk/wCWs6VY86y+0/8AMF/1v/P9On8P+7VhP7T/AOo1/qk/5dYnqXfe/af+Yr/rf+gZE/8ADR9n+uxHc4f4hJZf8IHr/wC50r97pjxf8hOfZ/3zX5UeIP8Aj5mr9aviFNN/wgevzf8AEw/5Bk3/ADDFr8m/E6f6RN/rf+/Ve/hP4H/b36I8F/73L0/U5S5/4+TVZEqxN0quldh1DfJpm+h0pm+qICZKaif9dadTXStIkEO//rr/AAUIk1NdP+uVS1oZEO2apPJ/66/62nP/AMe3/bKmI/8A6N/560ANR/8ARv8Avv8A5ZUbP/ZP+WVK6f8As9K//wAR/wAtaAGeZ/ny6iT/AD+6qwif+z/8taen/Hv/AMtf9V/z1qwIkf8Az5VMqXf/ANdf+/tM/wCXb/tlUARIkP8A0yprw/8AXL+Op/8Av9So83/odbEFdP8Atl/B/wAtac7/APo3/nrU3/f3+D/llTk/9q/88qXKBVT/AD+9qV0/z5tCJ/nyqe6f+jf+eVWBDn/Pm1J/n/W0nkj/AKZf9+qP/sP+WVREASq6JUv7moqcvhLGf9/qa70/f9m/55f62oaykaRB0oSih3qjQfs/z5VS23+f3VRJ0p1t0qxRLaf8e/8A02/65UxE/wBI/wC2v/PKjP8AnzaPL/z5lKJI/wAv/PlUuP8Arl/36qNLn/rr/wB/asv/ANta0LKzp/pH/LKj/vzVv/v7/wCO0xIf+utKXxEFfZT0SH/plVjtN/rafCk1z/z1qyokLp/yx/df9/aXy/8Arl/38qV/+2tSpDN9o/5a/wDfqojsMpbP8+b/ALVSvDD/AOgf8tasbP8Arr/36p+z/PlVUTOQyFP8+bUqed/m6qJ3/wA+VT0/7Zf9+q6qkfeGD+d/01/7+0JD/wBdf+/q0mz/AK5f9+qmzD6xf9+mrGQA/wD21/8AHae6Tf8ATX/x2hH/AOuVO/c/vv8AVf8Aj1EvhZY/ZNbf89f+mn7pfv1X/wC/v/fqpZvJ+0f8sv8AWv8A8tWpr/6T/wAtov8Av7U9RRGeX/nyqe8P+fKpyJ/nzaM/582so9DQsQ23+fKq3bW3+u/1X+q/55VYsLP7T+5/5beb/wA9a7vw34Mvbn/trE//AC/KlaR+M6ImTbeG4ba2/wBdF/4AtUFzDDbf8+v8f/Lq2/71dvqsM1t53k/a/wB7Kkv/AB/L/dWuS1K//wCe/wBq875/+Wq/3vlrp5fc+4w5uf8AryOfufJ+0f8ALr/B/wAsmqKztoPs/wDy6/6p/wDlk1WnSa5uf+Wv+t/56rVi2Sa2t/8Al7/1T/3a4qmy+X5GkvclEpPbQ/8ATr/B/eqZLaH7P/y6f9/Wq6//AB9f8vf+tT+7/dp++b/p8/79LWS+E7PtFa2hhubn/l1/8CmrvvBNtDbXP/Lr5P2Wb/l+ZK5zR7Oa51GH/j7/ANb/AM8lrvfDFtP/ANPf/Hq//Lir1y1N/uO6jE9QsLaH7RD/AKqf97bf6nxDL/drsLCH7Np37nzfOiiv5ZP+Khb+Hb/e+7/u1n6VDNc+T/rf9bD/AMwJX/5ZV0D+d/Z3+p/5drz/AJl7/Wfdrnh70ofL9TWdv6/wl1Lab7T/AMvX+ts/+ZiX/Zb+L+Ktb7Be23nf8hX/AFV//qdYgf7zf7VUXhh+0/6mL/j6tv8AXeHf9mrDww/vv3Onz/uryX99o7f3loXxGEpaf1/Kaf8AxM/tP/Magm/0P/l+tX8z/eq7v1O2tvO/4qD/AFVz5k3+hv8AxVipptl++/5Av+ttv+YZKlSv/Zn2eaab/hH/APj1uf8AllOn8VJfZ/roEo+6+b+tDbhm1P7RDD/xOv3V1Z/8utq9ZifbbbTofO/tXzvsNzL/AMgyB/8Alqy1Lbf2Z/aPnf8AEl/4/rb/AJazp/DVJP7M/sWHzptK/wCPG5/5fp9/+tataEv9qh8vyOuj/Bn6r9DYdJv7Rhhm+1fvb6z/ANdoS/8APDd/D/u/drCRJrnw7++8qf8A4llz5n/FO/xt/u1pOllc6jZ+T9l/4/rb/mOyp/ywb+9Wfcv/AMSabyf3H/Esml8n+3W/vVM918v/AEo4lLmio+n5MvXltD/aM37m1/4/rb/XaE3/AD6qq/d/3Vqv5MNzbfvv7K/48bz9z/Y8qfeZa05k/wCJjN/rf9K1iH/mO/8ATnu/9l/8eqsn2250Xzv+Jh+90y5/5jCv5f3anl2l6f8ApTMIe9F+92/9JYbNM+0zef8A2L/x9Q/8wyf+6v3qqw/2Z+587+xf+PW5/wCXWf8A561u/wCm/wBozf8AIV/4+k/5icX/ADyWqkyXv9jfuf7V877DN/y9QP8A8tV/8dqP+B+bCnzSjD5f+klVP7M+0eT5Oi/8hO2/5azp/D/6DVS2+xXOjfvodFg/0Wb/AJep0/irqIXvbbUYfJ/tr97fJ/qfIf8Ahqkj3v8AZ3k/8Tr/AI9X/wCWUD/8taiFTb+urCMPeenb8ii6WX9owzQ/2V5P262/c/2nKn/LD5fm/u1Se2stS0WaH/RP3uj3kX/IYbf+8b5v/Qfu/wCzW68Op22o/wDMV/5DEP8Ay4xf8+rVmvDe3Ph298n+0POl0Kb/AJhkX8TfLtb+996klpH3v5f/AEplRhzRfMu3/pJq6b5P9ozfvov+QnZ/8zE3/PBf++vvVUs/9Gt4ZvJu/wDjxvJf3Ou/3pavW0M3/CRXn+t/da7D/wAwdX+T7Kv/AHz/ABVk3ifadO8n/lt/Zk0vk/2F/elpUv8A5H9UD5Lwnrt/7adBM979p8n/AEv/AI/rb/mOr/zyqlZzXtzbf67Vf+PG5/5icX/PX/aqxMn/ABMf9Ta/8f0P/MCb+GKsxHsrm386b+z/AN7YzS+T/Y8v/PX/AGamD027Gkfj5eb+uU6Dyb228Rf8xr/j+tv332qB/urUVz9t/sb99/bX/Hjc/wDPD+Kf5aimhsv7Rm8n+yv+P5P+XWVPuxbqo3L6Zc+Hf+YL/wAgx/8Anv8AxXS04/FD5ER5ve/r7JvaVDqY1H/mNf8AITs/+XGB/wDll/FWI7zf2LD/AMfX/ICvP+YZFv2NLtX/AID/ALVaFgll/wAJFD/yCoP+JxD5n+lSp92Ksp7Cy/4R2GH/AIlX/Isv/wAxNv8An8Zvu/3flq8LHnn/AF2Zq+Wpyxn6fgmdK9n/AMTH/lr539p2H+u8O/8ATm3y/K3/AOzVeG5/4kv/ACy/48bmX/kBL/FL93bWnZ2cP9o/8sv+Q7Zy/wDIY/6dWX+L/e/4FWfbW0P9nQ/9gyb9z/bC/caWuBe/RhL+X/Ox5eIX+2wlHy6/3TQ+zQ/2j/y6eT/acPmedo//AE6r/wCzU5EhttG/5dfO+wv/AKnTGT/lr/e/zurT3zW1z/y1/e3yf8xhX+7Bub/0Gq9hN9p0b/l6/wCPFP8AmJr/ABN8tHvf1/iPSl/DXyLcMMNtqP8AzD/+Pp5f+PFv+eS1nzPZf2d/zCv+PFP+XGX+KetqZ5ra5/czXc/+lXP+pvl/hiWnzefc23/MQ/49bb999ui/567l3VT+L+u4obqMZdiK2trL+2bL9zov/ITm/wCWUqfw1kwvZf2d5M39lf8AIMtpf9bL/FO23/gPy/NXQQvN++/fah/x9Xkv/H1F/d/9BrNfzra2h/5CH7qxsIv+WW//AI+vl/4F81afp/8AJGUOXlfy/wAiX7BZf2z/AMw//kMf8/Uv/PBlX/dqlC8Nto000P8AZ/nf2P8A8/0v8TNurVhub3+0YYf+JhP5usXn/LKLZ+7WRf8A4laqaU97/YsP/IQ/e6Zbf8usX8TNRH4F/X2jOmvd+78i2ifZtRm/1X/ITTy/+Jmyf8sFrPubmH+zv9dF/wAeM3+p1P8AvSr83+fu1duYb3+0f+Xr/kMP/wAuK/cW1qveP/xLpv3Ms/8AoP8A0DF/iZauPu/15mlSXNyy9PyLFy3+k/8ALX/j+T/mMf7NcVc397/Z3/L3539mf8sdTXZ80+2utmf/AImM37n/AJfn/wCYZv8A+WVcLeJ9m07/AJZTzf2Yn+u0xv4rqtqfu+76fmY0/jUv5rfkXbl7y21mH99qH73WE/5f4v4bNv4q52wvL3UtGvf+Q1+60L/n6i/iulrorm2h/tqHzvsn/ITml/5BjfwwVj6JbWX9jan/AMgqf/iT20X/AB4y/wAVzXTH3Ir5f+lHZS+38vyOruby9ufFfk/8TXyf7dT/AJ5P92D/AMdrEhS9ttOhh/4mv7rR4f8Al1g/ium21ahSytvEc3nDSv8AkYbz/llL+78uL/8AZqrqqWVtosP/ACCv+QZZ/wDLWX+K8b/x2tpVP3UfT9TGvQ5I0qn81v0H69bXlzqMP/IV/wCQn5v/AB4xfwwMtfMmt3P+k3vnfaoP9FT/AF2mK/3mr6Yh+xXNxNN/xKvO/tOaX/j6l/hiavl/xnYQ21z+5+y/8ett/qb5k+8zVtQ+F+V/zIp+5L7ixDeQ/af9d+5+3Tfvv7H/AI1iWrsP/IOmm/df8gxP9dpjf8/S1zUL/ZrmH/nj9quf9Tqf/TKtazv5v7Om/wCPv/j1h/1Opr/eVv4q6n1l/W6ZTjqvkQ+NvCv9pajNND5Xnfbni8mHTJUrz+w+HV7qVvD/AKF/y4wy/wDHhL/FKy19F6PN/wATmH/kIed/ad5L539pr/Dt/wDiq6Xw2k2m237n+1fJ+y6V/wAvUT/e1FW/76+b5adSv7Nv+vtI4doRXN/Wx8ha94Ym0TUfJmsrWD/Tv+W0Uv8Az6t8v+f7tcfc20H9nfuYbT/j1/2q/RX4hfC6Hxb++mh1Web+2LmWT96v3I1kj/8AZq+Gtb8PTab+5mh1DzvssPl+Tt/2v/ia7aXLOHu/17x5Kxak1CXxafkcZNDD/wBOv+t/56t/dqrsh/6df9V/z9N/erdubO9trmbzvtXneb/qfKX+7Wfs/wCvv/VJ/wAsl/iar/r8TqUub8B9g/2a4h/1X/H1/wA/3+y1WPtMP9nf8sv+PX/n+/vVU2Tf2jNDN5v+tfzP9FWj999mh/c/8sk/5dVqKkfccf63IjT55KRY1JP+J1N++/1V8/8Ay/f7K1nun/Eu/feb+6if/l6X/nvV6b/Sf/Aqb/l1/wCmX/2NZl+n2bTppv8AX/6L/wA+rf3lauivT/ev/D+pNN8l5S6WB/O/tH/l7/dXSf8ALVf4d23/ANCrJd5vs3/L1/qv3n3a0Jng/tH/AJZf8fT/APLq1Un8n7N/yy/1T/8ALJv+erVkunz/ADHLdfIrp51z/wA/X+tT+7/dp7pN9n/5a/x/8sloh/7dPJ81P7392q7ww/Z/J86L/Vf89Wq5f194RB/+Pj/lr/B/y61Ds/8AZ/8Al1qZ/wDj5/5Zfwf8tWqF/wD4v/lr/tVD+H+u5kNSGb/pl/yx/wCXX+Cnzf6Ncf8ALL/WzS/8ev8AsrU//Ht++/e/62H/AJev96q8z/8As/8Ay1/2axh/l+Y/d/r0JoXh/ff6r/VJ/wAsm/vK1XfOh+0f8un+t/55NsrMs5pv+mv73Z/y1X+7WhDczfaP+Xr/AFr/AN1/7tdNKXvfd/kcdSnzr+ux0GlalZW1vB/yCv8Aj1/13zJ5fzV0c15pn2n/AFOlf8fUP777VL/drgppv9H8n975P2X95939381WrPUpra4/c+b5Pm/88l/3a1lov67HmSp+9739bHWf6H/yxh0//j1m/wCX5qtXNtD9p/5h/wDrYf8AU3zf7LVi22q3v2b/AJa/8ev/AD6r/FVz7fe3NzNN/wBNYf8Alx+T7tbvX5/8BnPU9z3f63H74f8Alj5X+tuf+Ym397/aoSH/AEeb/prFbRf8f3+1UltN/rvO/wCWsU0v/IMqT/l2/wCWX/LH/mGf8Crao93/AFumYR9/+vMmS2/0mGH97532r/oJrVSFP+eMN1B/ov8Az/L/AHqvP5P2iH/Vf62b/lxZPu/3azobb/r1/dRJ/wAuLf3qz5bMziaFzD/2EP3Uqf8AL0v92seFP+vv/lt/y1Wrdz5P2ib/AI9Z/wB7/wA+rf3aqQ+T/wBQ/wD1T/8ALJq0+D+vMy5h6Qzfaf8AmIfvdkX8NWprOb/qIf61/wDnlVKVIftE3/Hr/rU/5ZNWVc+IYbb9z/ZkX8f775v4qiUuTcfs5TiarpNbW0P/AB9f8eqf8slqv/x83Pk/vf3sv/Pqv92jZD/06f6qH/lq396iHyftP/Lp5P2r/n6aj4/68iiKFJvs/wDrpf8AVP8A661X/gNDp/6KT/lxp2+G5tv+WX+q/wCfpv73/oNTzJ/pPk/9cf8Al+/gqanX+uhtKXvFe58m5uJv9V/rf+fH+6tU0T7N/wA8v9V/z6t/erVheG2uP+2s3/L1TXmh+zf8tf8AVJ/y9VMJaf13JkVLlP8Ar1/1v/LG1b+7VTZD9m/5Zfuon/vfvPmq9M/+k/8AL35Pmv8A8vS1XRJrb/n7/wBUn/LVf71dVWP8MUSFIYftM3nfZP3Uv7v72+SmwpD/AK7/AEXyf30v+tb+9VrZNc3H/L3/AK3/AGf7tRO/+j+T511/qn/u/wB7/wCxqP5v66l83uor+TD/AMtvsv8AB/y1amP5Ft+5/wBF/j/5atVv99/01/4+U/5ZL/D975qi2f6PD/x9/wCqf/lkv96gn7JXSH/lt5MX8H/L01Sp/o3/ADy/j/5eqseTN/yx83+D/l1WonT/AJbeT/f/AOXWsI++aqJUS2+0/wDjn/L1Ur/6N/39/wCfqpn/APiP+XWq+/8A9n/5ZVMf6+42l7vwlebzv+mv+q/56rUtn532j/lr/rf9n+Gonh/0f/ll+62f8smpyJ9m/wCeU8Pzy/6pv7tRL+vuJ+0Lv/0f/l7/APHaTZN9o/5a/wAHmfd/4DTV8n/p0/1X+1Q/+jf88v8AW/8APVqDWRDsm/ff63/Vf/tU+ZJv+mv/AH6pn/Lt/wAsv+/tLs/65f63/nrUSGORP+e3m/x/8sqX/P8AqqjhT/Pm09E+zXP/AG1/561nULJHSH/nj/qt/wDyyqD7N/7J/wAsv8/7NTP/AMe3/bL/AJ61K6TW3/bKVP8AlrSfwnRzESJ/1y/1r+Z+6/ztr1j9nWwh1L4u+Gf9V/x9J/rt1eU23nW3/j//AC1/z/er3D9lqGa5+M3h/wD4+/8AW+b+52/wrXzud+5hJ+jPeyv+NE++7P7F9n/5h/8Aqpv7396reyy+0f8AMP8A9bD/AMtZaZD9t/s7zv8AiYf8ev8Azyi/vVaf7bc3P+u1D/j6/wCeUX8K18nD4IntPcpTPD/06/6qb/l+anwpD/0y/wBbD/y/N/dpyPN/09zzfZX/AOXVf4mqb999p/5a/wDH0n/Liv8ACtbd/wCuplEqO/8Ao/nf9Mrn/l+an/8ALz5P73/W20X7m+pjv/o3/LWfyrV/+XH/AGqsf8vP/LL/AI/of9dY/wDTJape4n8/zNo/FH+upiQve/8ALb+2v+W3/LjFTU877N/zFf8AVJ/rtMi/vVST7F9oh/5Av+tm/wCYnL/d/wD2aZ+5/wCoV/qof+Yw396uap9r5/mV8Cj8jSd5vtMP/H3/AK1/9do6/wB2m/8ALv8A8tf9V/0AlqFEh+0/8uv+t/6Dv+zUyJ/o/wD2y/5Y67/tVC2/ruV/X4EqeT9p/wCWX+t/6A9M3w/Zv+XT/VP/AMwdv71Xkeb/AJY/2h/rU/5jq06FL37P/wAxX/VP/wAxiKn9qI47f12KUL2X2j/XaV/rU/5cZf7tPf7F/wBQX/lt/wAus6VdhttT/wCeOtf61PM/06L+7T0ttT/fQ/8AFQfvYpv+WsD/AHaUfdtL0M5f19xn77L/AKgv+qh/57pUqPZfZ/8AmC/61/8AlrOlXZk1P/qP/wDLH/llA/8An5qf/pv/AFGv9a//AC6wUukfl+TF3/rsZ9t/Zn2b/mC+d9lT/l+lqW2ey/546f8A63/oJy1YT7b9n/c/21/x6p/zDIKmT7b9p/5iH+t/6A8X92r+z/XYOX9fzOR8c/Yv+EV8Qed/Z/8AyDJv+Yw3/oNflF4k/wCPmb/47X6wfEJ5v+EM8Qf8ff8Ax4zf6nQot9fk/wCKk/4mM3+t/wC/Wz/vqvbwn8L5/oj56cv9rl6fqc6/Squz/ltVyZKpTdK9A7CH/v8AU3ZVj/vz/raib/2lW0SQ7z/63+CovKmp2yH/AKZfwVDREgHSaino/wD1y/goT/tl/wB/auJkNf8A49v+2X/PKl/+O/8APKo3/wA/vaH/APaqf8taYEW//wBnp2P8+VR/9n/y1qw//Hv/AN8f8taCCLZ/7P8A8sqi8mH7NVrZ/wBdf4/+WtRP/wBtf+/tWBEiUv8Ay7f8sqkRJv8AprS7v+u3+qoArIn/AFyp/nf9MYv4/wDlrUv/AH9/79U1/wDtr/H/AMsqssZ/9h/y1p2z/wBn/wCWtNdP+W3/ALS/vU5E/wDZ/wDllVR/r7yAh/z+9qZ0/wBJ/wDttQ4/z5VTOn+fKqyRn/Lv/wDbaZMlGz/rl/36o8v/AK5VEShXSb/0Oq22b0qx+5/6Zfx1XdIf+e0X8FSWV3Sih0/65VIn/bKlI1I3Smp0pzp/1ypnl/58ymWTUxKe6f582mJ/n97QA93/ANH/APtVPT/P7qm/5/1tTon+fNql8IEWwVYTpS+T/wAsf+mX/PWl/wC/v/f2hAP2Qf8ATKh3h/54xU79/wD9Nf8AxypkSb7P/wAtf/HatkAj/wDTGKmQvD/zxiqaFJv+mv8A47TnSb/p7/8AHaUo/F/XVFkTpD/0y/7+tRth/wAytUr+d9p/5a/wf8slq2nnf9Nf4/8AlktOMSCnsh/6Zf8Af3/ap3l/9cv+/lWnh/6bS/8AfpaPJH/TX/W/88qcRSKSf9sv+/tWof8Aj3/+20Pbf89vN/79VMiTf8tv/RVdchldIf8APm1L5H/XX/v6tS7Ibb/91TdsP/TL/v01Yy/r7gfwjN3vN/39Wl3f9dqh3Rf9Ov8A36apk8n/AKZfwf3qiXwsCN3m/wCmv+tqx9m+zW3/AC1/1X/PL/apuyH7R/yy/wBb/tVYm8n/AKZf6r/nrVKPvFRIU/7a/wDfqtaz037T/wA9f+/VVIbP/rl/39r1v4afDr+2/Om/4l/7qJP9dfNB/FUy6f11NuxY+G/gab9zNNDd+T9q8rzv7M3pXa6xbWWiad/yy/dRP/zB2T+9XqWieGNM8N200Pk2v/H9/wAsfEP+zXlXjnWIba3/ANTdf6p/+Ywr/wB6uqjHafp+bOWWJ53yR/rQ8y1u5+0/8+v/AIAt/drkrmH/AFM37r/Vf88m/vVtalf/AGm4/c/a/wDW/wDP8v8AdrKmmmuf9T5v+q/56r/erN9PkdUe/wDWxVS2h+0f8sv9an/LJqZC8Nzbf8sv9U/96rrpe/8AT35Pm/8APVf++f8Ax2iGwm/c+TDd/wCq/wBmuKXvoqVOV4+ob4f+nX+D+9/dq3bJD/06z/uv+erVaTTZvtH76HUP/Hf7taFnpX+jf6nUP9V/zyX+9Uxj/XzPQiTaJYQ/2jZf8en+t/56t/druvD1nB/1D/8Aj1f/AJfpUT71Y+iabe/2jD+51D/j6/d/6LE/8Nel+G7a9ttOh/5CsHm2v/QMif8Airlfxf13OylsjsNE+xfaf9Tp/wDx9Q/uf7YZP+WDNXVWdnD/AGdBD/ov/Hjc/wCp11v3btt/76/3aytK+2/2jD+51D/j/h/5gUX8MTVtzTTf2L50M2oed9hm/wCYEv8AeX+7XJGO3y/Nl+08+35GlDD/AMTGbyZov+P62l/5GL/pgtWLNIfs/wC5ml/1V55n/E9X+Jl/75+7U0P/ACEf+Xqfyr6GL/kBK/8Ay6r/AHV+Wjf/AMU7/wAtfO+w3P8AzAv7zf7K/wDj1FPp8jml7n9f3S6lze/aZvJ/tDyZbqH/AFOuxP8AwrUVzc3tzo03/Ia/49ppY/8AToH/AOWtMfyf7Rh/49f+P5P9d4dlT7sX+zUUyaZbW03/ACBf+PWb/XaPP/eqY9Pl+ov6/A1ZodT/ALR/5jXnfbof9T5T/wAP8VVIbPU7nTv9RrXnf2Y//LrB/wA/TN/8VUWzTP7Rm/feH5/9OT/l1uoPL+X7q1nvNpn2b/mWv3Wmf89Z0/5etv8A7N81RTlyYmkz08PV3fp+R0Dw3v8AaMP/ACFfJ+3Q/wCu0eJ/+WX+zWIkM1zp0Pneb+90dP8AmBL/AM9Wqwj2X9teT/xJf+Qn5X7nU54Puxf71VXhsrbw7ZTQ/ZfOl0yGLyYfETfu08//AOyb/vmtavuz/r+ZHn05c7hO/u+7+qNp0/4nP76H/W6nD/zAv+nX5v8Ax1f+A1lfubnRf9TaeT/Zj/67Qm/vVsQ/8hmH/Ved/bH/AEMX92Blb/P8VVLOGb+zvJ/e/wDIM8r9z4iX+9/tVl8Mf6/mKjH3XJeX5MbN9itrn/mH/vb7/oGS/u/3FZP+hf2d/wAwr/kGP/y4y/8APVa20hm/tGf9zqH7rU3/ANTrsX/PCj/TbbTppvJ1r/jxTy/+JnA/8VLm5f6/vGcf3lpcvb8iJP7M/tGH/kC/8f3/ADynT7sVUbb7H/Z0PnTaLPD/AGZ/z1nT/lu1dCk2p3Oo3v8AyMH7q+eL/j6g/hi+aqm/U7bTv3P9tf8AHjD/AM8N/wA09C2/r+YlcvuSt2/Ir+dZf2jDD/xJf+Qx/rvtU/8ADE33qoo9l/wjv/MKn/4k6f8AMTnT70tdMn9p/wBs2X7nWvJ/tOb/AJdYH+7F81ZOmw6nbaLBD/xNf3WhW3l+TpkT/wDLdl3f98/99VEebkXy/wDSiaP8R7+9b8ixv/4qL/l1/e66kX/IYZPu2P8A+zVW5eG2tpv30X/IH/10OsN/FOy/xVsTQ3tt4i86b+0PO/t3zY4ZtHi/59Wj/wCBfKtY/wDpv9nfvvtf/IHh/wCYEv8AFK3+f9qhdPl/6UVT5uV83l/6SbEM039tf8tf+Qn5X7nWF/hgqpDbTf2dDN/pX/IM/wCWOsL/AM9asW03/FRf9xN/+YF/dgWqjv8A8S7/AF1p/wAgxP8AmBMn3pf7v8NQo7x9PzKj73JP0/I6B/tv9o+T/wATXyZdT/5Y30D/APLJapfZr3+xZv8AkK/8eKeX+9g/57rUuzTP7R/fw6V/x/Tf67TJU+7BWPbJZf2dN++0WeH+zLby/OilT5/NXdtqKctvl+ZH/L3/ABW/I6iz+223iL99Dqv/ACGJv+XWB/kWL+L/AIFWfcpP/wAI7/y/z/8AFPQ/8wyL/lpfMv3v738VaCJpltqM3/IF/e6ncy+dDcsn/LL/AMd+9/47WL9m0z/hHfJ87Rf+QPZ/8xhk8zbebv8Ax7/2atsJL31L+tyJ838vb8jrbCb/AIqKaGbzfJ/t1Iv32mL/AAwNt+7/AJWsSb/kCw/8/v8AY8P77+zNifNP93bt/wBlv96tiG8h/wCEi86HyoP+Jw8X/Id/55wbW/8AQaqfZv8AiXf6n9z/AGZbf8zF/enb/Z/8ernw38Dm9f8A0o4MRC9ShPm2a/I0bZ/+JjD53lf8fz/vv7Hb93+42/5aobP7F9m/5Zf8esP/ADDGf+Jq07O5+03P/LX/AI+pv+Yx/diZf8rWeltNbW8Pkw3f+qs/+Yx/tNu+b/2ao5d/n+Z2OXvP3u35lhEsv+nSf/SryX/jxZP+WVH7m506b/j1/wBVZ/8ALjL/ALLf980yzeb9zD/pXk/6f5n+nK/8P+flrQs/O/6iH737H/zE1/u0P3b/ANdUac3PGHlYrzeTbajND/xL/wDW3/8Ay6y/3VrN1K2sv38Pnaf/AKrTfM/dS/wz7v8AgK1t3Nze/wDH5/xMP+X/AP5fl+58tRzSXg+2/udV/ey2EX/H1E/3mi+7/tVq5Wk/66oycOdQ5e6/Ni6bc2X2mCb/AIlX7q+v5f8Alr/Czf8Aj1Zlt9i+zf8AMP8AJ+w2Hl/6TLs/17f+O/drT0eW9uf+gr5P2rWP9T5T/dnZaZMl7bfufJ1X/j102L/VRb/mnb5W/wBqq5ZXfz/9KEo2ivl+qC5ez+0/8w/zpb5/+X6X+GBv/iaro8Nzo00P+i/8eMP/ADE2/iatVEm+0Q+d/av/AB9XP777DF/tL/7NVW2hm+zww+TqH+qs/wB99hi/2vvUv6/EpfCvkV7z/kI/9vVz/wAxPZ92Ja5nW7b/AIl3ned/y42f/MY/6b7q6iZP9J86b7X/AMfV5L++0xf+eX+fmrH162+06dN/1ys4v+QP/tL/AJ210fD/AF5kR5uSE/T9Svc+d9pn/wCPuf8A06/l/wCQmv8AzyaqXh5L220X/mIed/ZlhF+5vov+evy1Lvh+0zed9k/ey6lL++0dvuKu2qT+T9o/5h/+q0eL/kGSp95m3f8AoVXLT3P60kbqXwf3uX9TpZpbz+24Zpvt+7+09Vl/4+Yv4Ytv+f8AdqveJe3Oi/8AMV/49bD/AJ5f8991VTDZ7v30th/x9a7L/wAeMv8As/8Aj3zU7fZf2dN/yCv+PWwi/fRTp8m7dSjLmpOP8t/zOuv8FL0/Uis/tttqM0P/ABNf+Pq8l/1UX8NeBfF9JrbUYfOhu/8Aj2s/9dYr/eb+7XsG+y/tHzvO0X/mJS/62dP4lrzL4r2Fl/1Cv9VZ/wCpvpd/3q9OhHR/P9DyYy1j/XU8htrn/SfO86X/AJef+YZ/s022eG5t/Jm8r97Fbf8AMMb+7/s1XdIf+mX/AC8/8xNk/vVLC/8ApP7mGWCH/Q/9Tqf+zXcv4b+f6Gkvi/rudBoOpWVtqP7/AOy+T/xMpfO+wy/3Vr0XSryyubf9zNpX7qLSv3P2WdP+XyNv++a8qe8m/s7/AJiH72K//wCX6L/nlXoXgzWL37RN/wAhrzpbrTYo/Jlgf+JW+bdXn4j7cv66Mlw57fL/ANKPe/DF/ZXNz++/s/8A4+tb/wBd5v8ADPt/76/9lr51+Pfw6htriymsv7P8m1sbPzPJilTzN275mr2/wfqV7bXM0Pk6rB+98Qy/6qD/AJ+l/wDHfm3f8Crd+Jfh6fUtG1mHyda866+wWv8AqoP/AIr73zV0YWv7HEcsvhl/mj5DGUZQhCvFe9p+bR+fuq21lc+dN/xL/wDWv/qZW/u1zs0MP/Tp/qof+WrV6x4q8PXuieIptN/4mv7qWb/XRRfw7v7tcZeWd7/zx1D/AFUP/LJa96pH3n8/zPQoVOeCn6HH3Lw/aP8All/rZv8Alq1V9/8Ao/8Ayy/5Y/8AL01dBeW02m3M3/IQ/wBbN/y6r/drP2TfZ/332v8A5Y/8uq/3qxn1/rqdkenyM/7T/wBcv+Pp5f8Aj6/6ZUfvv7Oh8n/n1T/l+/vVYRP+e3m/62b/AJcf9llqvMn+jf8AbrbRf8eP/AafX+u5hKXOuX0HvD/pE0373/j6m/5el/uq3/Aqoun+jeT+9/dWv7v96v8Az1+WryJ/pEP/AF9TfufsP/TL5f8A0GoZkh+z/wCutP8Aj1/59W/iauanGV6fN5/mOcuaUvkVXtpvtEP/AB9/63/Zqu8M32f/AJe/9V/s1LN5P2j/AJZf8fT/APLJqqO8P/Tr/qk/5ZN/eron/n+ZnGXu/cPf/tr5Pm/88l/u1AiTfZ/33m/uon/5df8Aaq0n2L7R/wAuv+t/56t/dqveeT9m/wBda/8AHr/yxlb/AGWqHKOv9dTTm91BND9m/wBd/rvNT9z9lqon/bLzvn/5df8AeWtW5h/0j/tqn/L1/d2tUdtZ/wDPH/nk/wDy9f8ATX5v/QqvllD+vMyjU5ijv/5Y/uv4PM/dN/dpm+H7T/yy8/5/7392tv7BN/zxl/g/5elqolnP9m/5e/45f4Xq4x5P68yeaP8AXoUdkH/Tr/qv9qpkf/SP+WX+t/56tT3eb/pr/B/dpkyf9Npf9a//ACyWtY/Ccn9fgatnfw/Z/wDURed5X/P0396t6zeH/U/uv+PpP+X7/ZriUT/R/wDXS/6r/nkv96rdteTf+Rf+fWlH+vuOSvS5ztk/49v+2T/8v1aEKf67/W/uvJ/5fv8AZrmbCb7Tbww+dF/qv+fH/WfNXV2fk3P/AC2i/wBbD/zDG/iWtObnT+f6HG6fJF/11LAuf9TN/pc//Hz5f+nL/wACqvN51z/z9/6pIv8Aj6X+9ULpDbeT/wAev/Lb/mGN/db/AOJqJ0h/57Wv8H/Li3+zXU/7vn+hyPf+u5bdJvtH7n7X/rX/AOXpaqTed9m/5ev9Un/LValfybn/AJbaf5PmzfvvsrVX3w/9Q+f90n/LJv71Jdfn+ZPL7v8AXcrzQzf9Pf8Arf8Anqv92ovsH2n995Ooed5T+X92rqeT/wBQ/wD1r+Z+6b+7VKZLL7PN++0//j1f+9+7rSnGLn/XcUS9cvN++877V/yxi/1S1D+++0/6m7/1s3/Lqv8ADUU0MP2nyfO0/wAnzU/5at/dpyPD/wAsf7P/AOW3/L0yVjGO/wAv8i5f19xF5P2a28n97/x6/vP9F/2qe/nfaP8AU/62VP8Al1qu8P8A1y/1Sf8AL0396rDp9muP+WX/AB9f6n7d/drF+/b5fkTzEX/PHzv9v/lxakm8n/plPP8Auf8Al1anu837n/prE8v/AB/f7VSvZ/af3MMMv8H/AC/LVcun9eRcZf18zKmmh/6dP4/+XVqitkh/1P8Aon8H/LJq0ntv9I/1N1/qn/5elomeb/njdfwRf61ablz/AH/qgnH3olKGGG2uP+WX+tm/vfw1U2QfZ/O861/1Sf3v4q0/33/T3/H5f3f9qmPDN/1EP9Un/LJaz5vfmafZK/7n7T/y6eT5v+p81tn3ai2Q/wDTr/qv+erf3qu2yTfaf+Xv+P8A5ZL/AHapTPN9n/5a/wCq/wCfZapS1l/XU093lGI/2b/lt5H/ADz/ANKam7P/AEU//L1Vp0m/6a/63/n1/wBmjzv/AEV/z4/7VKJPMV0sPtNz/wBtU/5ev9mm+T/11/1T/wDL1V15v9J/5Zfvf+nWqSQ/Zv8Anl/qv+fX/wBmo/4BcRn77/lj5v8AB/y1Wn+dNbf8/f8AH/d+5/FRsh+0fufK/wBb+8/dN/dqu7w/Z5v9VB+6f995TVEY/oOMiF0m/wCnv+D+7/n+Gh0m/c+d/wA9fNpqPD9o/wCWX8H97/gX/s1O/c/89rX+P+9QXH4Bv2ab/pr/AAU7f/pP/LX+P/llTZv+Pab9zF/B/wAtWqVIf+uX8f8Ay1qCJFd0/wDZP+WVSbP9J/7a/wDPKldP+mP9z/lrQj/+z/8ALWsZHRAi3/6P/wBNvK/55VYm/wCPn9z5X+t8r/VVFs/9k/5a1Kn+f3tRKX9fI2K6J9mtv+WX/fpq+g/2S0h/4W7Zf6r91E8sfnRN/CrV4O//AB7f8tf+2NfRv7HMM3/CzZpoPtf7q1ml/c7f7tfNZ372Dmj6HKY/vvv/ACPtiF4f7O/5h/8Ax6p/y1l/iarD+T9p/wCXX/Wv/wAtWT+Gnwve/Zv9TqH/ACx/5ZLTne9+0f8AMQ/5bf8ALtFXysfeS/roexIpP5P2b/l0/wBUn/L0396rW/8A0n/ll/rX/wCX5v7tGyb/AKev+WMX/HitROn+kf8AL1/y2l/48f8AgNbv+vuCQbP9G/7dU/1N9/earG//AImP/Pf/AEp/+X7+6tVHsP8A0VbRf8eH+1uqxCkP2mH/AFX+tuZf+PH/AGaF1+f5F/B75i773/qK/wCtmi/5A8X93/d/3aqedN/z21D/AFSf67Ql/vf7K/7VRbIftH+p0+f/AEp/9T4rl/u0Qw/6P/qYoP3Sf8zW396sqnxS/r7Ra+CPyNB5v9I/13/LX/ltoTf3f92q3nQ3Nt/rovO8r/lt4dl/vVZSGb7R/wAvf+t/6Gb/AGaPJvfs/wDx5a153lf9B1X/AIv96s+bT+u43/X3DHeH/ntpX+tT/mBT/wB2medpn/UF/wBU/wDzB7r+9/vVpvZ6z/zx8Qf61P8AmJwf3f8AeoS21P7P/qfEv+qf/l6tX/i/3qjm2+X5mb/r7jP36Z/z28P/AOtT/lxnT+H/AHqZD/Zn/Utf8tv+WU//AAKthE1n/nj4q/1qf8+f/szU+2/tm2/6Gr/lt/y62b/5/wB6rXT5CfT5/kZX/Es/5bf8I/8A6qHy/wDSpasW02mf9QD/AFr/APMTZKtvNrP/AD28Qf6pP+YPav8AxVP9svftP76bWv8AWv8A8wKL/vr7tVLb7vyHze9L5/oZ6T2X/LH+xfO+y/8AQdb+9VhHh+0f6nT/APW/9DEyfw/7tP8AOvf+f3UP9V/y28Or/e/2Vp803+k/66X/AFv/AELMr/w/7K1Hu/16D97+vU5rxt5P/CGazD+6/wCPGb/mZv8A7Gvyk8VQ/wCkzf8AXX/nrvr9XfGH/Iq6z++igm/syb/mWZUeP/gW1q/KXxOn+kTf9df+eWyvfwX8J+v6I8Gp/vco+X6nMzJ/nzaqv51Szdf++6r7P/RSf+hV6JsPdP8Arr/rf+eq/wB2oae7/wDo2mO//XL/AFX+1VkB/wB/qa6f9df4/wC7Tv8Av1/BTUf/AK5fx/8ALWnEyGP/AKN/z1/79UIn/XX/AL9Ux/8Aj3/5Zfwf8tak/wA/62riBC83+jf9sv8AnlUsyf8AXX/W/wDPL/Py0z/l2/5Zf6r95+9qZ7b/ANG/89f9mtAKjv8A6n/41Ujp/wCyf8sqkR/+uv8A39ofzv8Apr/B/wAtaz5SCDzP8+XTP+Xb/ll/49V2aGb/AKe/+/tRfvv+WPm/+O1uSQokP/TL/W/7VNT/ALZVO/nf9NaE865/56/6r/nlSkBE7w/9Mv8Av7RD/wDF/wDLWpU/5bf/ABqmu/8Aqf8Agf8AyyoZQzZ/7J/y1p+//wBn/wCWtCf/ABHmfuqP+/X8f/LKq/r8Rcwuz/Rv+2X/AD1pf+/v/f2jf/o3/LL/AL9U2b/tl/36at4xFGQ7yv8Arr/qv+etH77/AKa/wUIkP/Tr/wB+mp++D/p1/wDHqjlAi2f9df46Y6f9df4P7tSP5P8A06/x0myH/p0/g/5a1H9fgUVX/wC2tQbP+uv+q/55Vc8v/rl/38qjt/65f9/aiRvElf8Az+6qLy/8+VTvL/z5lNT/AD+9olE0F/z/AKqn/wCf9VUlsn+fNoRP+W3k/wDXP97ViiMx/nyqmT/tl/36pyJNbf8APX/v7T/Jmtrn/lr+6/6a0RI5iJE+zf8APL/v1UsP/PH91T0hmuf+ev8A47VhIf8Ar7/8dp9f67DIUT/rlT0/7df/AB6rCJN/09/+O093m/6evO/65LVMUitsg/6df+/tP/8AAX/v61TOn/X3/wB+lohT/rr/AKr/AJ5LVyCIyG2h/wCmX/f1qIfI/wBT+6/j/wCXqrG//lj+9/7bRLTEuZv+mv8Aqn/5dVprf7iOYeiQ/wDPaL/wKqxCn/TaL/rj9qpn2mb/AKa/+AtSJc/6n99/5I//AGNZw2RoSOkP/PGL/wACqa7/AOftVReZ/n7A1M/H/wAlWraIpEv/AFx83/wK/wDiqd9mm/54Xf8A39Wqqf8AbL/wFarf7n/qH/8AXH7K1X/X4EyGfZpv+eN3/wCOvVh0m/c/8ff/AI7VdHh/6dfJ/wCuTVK9tD/qf9E/8e/u1jL+vuLQ+G2m/wCeN353/XJasfYJvtH+pu/4P+WVFmkP/LGG0g/7at/drqNH0qG51GGGb+z/AOD/AJfmRP8AgVXGX6lf1+J1fwr+HU2t6zDN/wATXyZfO/fQ2MT/AHa+qvA3h6a207yf+Jr+6sYf3M3h1X+dmrh/hX4V0a2+xTTTeFZ/3tzF5MPiaWD/AL6XbXtuiw2VtbTQ+TpX/HrbRfufGrP/ABN935f/AB6uKpLkn8/1Rc5+4ox/q2hxXxI1WbTdO86b9x5V95X77w7s+6v+z96vkrxVrf8AaVzN/wAev/bHTGT+Kvqj9oeH7N4EvJrK9/ff2m/+p8VtP/D/AHWr49fzrn/nrP8A9Nvt1ey5RhRjy/1qeNgY8838vyM65hhubj/ll/rf9d9haqv2aH/UzQxf6r/n1b+9XQQ2c1z/AM/f+tf/AJif+zViHTb37NN/yEP+PVP9TfRf3q82Utvl+Z9NTj8Mf62MdIYbnUf+XT/j6f8A5ZS/3WqW2s4fs3/MP/1X/TX+9XUf2be/21+5h1X/AI+n/wCXqJ/urTLCzvfs8P8AyFf9Unmfuon/AImrKXuv3ZdP1NY/qUns7L7T/rtK/wBb/wA9Zf7tW7C2h/6h/wC6i/5+mT+Kt22S9/6jX+tf/l2g/u1bs7O9uf8AXf21B+6T/mGRPWf9fidMOnyLXh6Gy/tGH/kFf61/+Ymyfw12elWemf2dD/yCp/8ARf8AoOt/z1/vfw/7tV9Es737T53/ABNfO82b/mBRfc211dnDNbadD++1X/j1h/5l5d/zS/3a45fF/XcuUtvkbug21l9p8n/iVed9uT/ma23/ACxf7v8A49WrZ+T/AGNNND9k86LTP+WPjBv4m/usu2pdE8/+0Yf311/x/P8A8ypv+7E3+z/+zT7B737P5M03/MMh/wBd4P3/AD7pN23av+7/AL1Yxj+n/pREZc018vyZ1Cf8hn9x/wAtb6H/AJmtv3n7j/x7/eoheb+zvO8mXyf7Mml/c+K2/wCetV4byH+2Yf31p+6vv9T/AMIfdP8Adg/2V+X/AHaE+xf2d/rtP/48f+W3g+8T5PN/2vl/+Kop+7b+urIqS5/w/wDSTb8m9/tGGHydVn/07/lj4iV/+WH+1Vd7bWf7O8mCy8Sz/wCg/wDLG+i/vf7TVRdNG/tGHzv+EV/4+v8Alt4UvE/5Zf73y1Sm/wCEfubb/mS/O+wp++/sy6TzNzf3d1Cl7y+X5sUdl8vyOwew1n+0Zv3PiqCH7c//AD6u/wDql+781ZVyms22nf8AM1f8eKf67TLV/wDl6/8AQvmqHZo39o/8yXP/AKc/+pluoPuwf3azZn0b+zpv3PhX/jxT/mJzp96df/Hf/Qa4+b/aKcjqw9T3lH0/I6jZqdtqP7n+2v8Aj+eWSH+woH+fb833fu1z95NNbW80P+led/Zlt/rvDK7/AJrplXdt/iq7N9iudZ8mH+yp/wDTryL9z4ilT7q/+O/+zVE9nDc6dND5On/8gyz/ANT4rZ/n89mX/eVW/irap/Fb9f8A0pEqXvKMX2/NmhYJ9p1myh/6ib/67wz/ANMm/i/9m/hrn4bz/iXQed9l/wCQZbf8y638Urf5/wBqulsLb/idQzf6X/yE7n/mZl/usv3d3/jv8VZ9hZ3v9nWX7nVf+PC2/ff8JNF/z1b5dzNtb71D92TXr/6UY0+bl5o/3fzaK73Nl9o/5hX72+m/5gUqfdgb/vr/ANlqpDc2X9i/67RfO+yw/wDMMn/iaugtrbU7m5h/5D/7q+m/1Ou2r/8ALJqi01NT/s7/AJmqD/Rbb/mJ2r/eb/a/iqZP3fv/ADKg5awt2/UqXiaZ/bM377QP+PqaX/j1uk+fyv4az/J0z+zvJ/4przorGH/n6T/lrXTOms22o/8AM1f8fV5L/rbX95ti/wDHqY8Os/Zpv3Pir/j1s/8AXWsH/PVW/h+81N+6v6/mB048kPkY6f2Z/aP/ADLXnf2nc+X/AKdOn8P8P+1WZCkP9nQ/8gCeH+x7P99/bE6fenb+L/O3dXTW0Op/aZpvJ8S/ur7Uv+YZA/8A3038P+9Ve/h1P+zv+Y//AMeth5nnaFE//L0u1dv/AH01Pl5Pd/r4kZU38E/8P6le5TTLnWv9dpXnf2nef8x1v4YNv/fXzf8AAqr6VD/xJvJ8m1/5Blh5kMPiLZ/y1/2v8rWxM81tc+d/xMPJ+3X8v/IqL/d/vf3fvfNWdYTfZrb995sH/Es03/XeGd/3pW2r/tf+zVH2f6/mNKMb83vfy/kzZd/+J1DN5P7n+05v9T4i/wCmH8VSwpN/Z3/L3/x423/Mdif/AJa1mXkP/Exhm/0T/j+vP3M3hlk+7F/F/eqxYTaZc6d5P/Eq8n7LZ/8AMuyp5fzfxf7NR8Ef6/mJo7OPodG9zqf2ib9zrU/+lXP+p1OB/uwVSmmvf7O/1Ov+d9ls4vJ821d490u7733WrJ/4ln9ozfvvD/8Arbz/AF2mSp/yy/8AHab/AMSb7N/rvDXk/ZbD/nun+V/8erGPuv8Ar+Y6Y/Yv5fqdvCdTudas4If7f8+W+v8Ay/OtrN0+WJf4tv3dzLWUZtT/ALOm/wCQr539mWHl/wDEsif/AJbrubbt/wB6orCbRvtHned4bg8q61KX9zqcqf8ALJf4tv3vlqEPpn9nQ+Re6LPD9hsIvOi8Qz7Nnm7t25V+793+7trWh7k+Xy/9uFTjzzf9dDbfzv7Zmm/0v91rGq+XDNo/+9t2/L8y/L95f7y01IZrnRYf9b/x42H/ADLrff8AP3f8C/3f+BUx7z/Sf3JtJ/NvtYuvOh8TS/fj+6v3f9r7q/w1LbJ9p06GH/nlFpv+p8TT/wDPVW/i/wDQv+A1FCMvqs/n/wClHG4/uoR/lsW7ZIf7Rm/6+rn/AJgUtRJD9pt4Yf3XkxRWfl/8U9OibN38P93/AHal2Xv+u/e/62//ANTrv+18v3m/u/wtVuze9+zzf8ff+qs/+Y6v+f8AgVSo+8/n+hP+H+tdDPtn/wBH86GbT/O8q8/5g7f7X8W7buqWF7L7TD/yD/J/0P8A12mS/wDPKrGm217/ANRX/VXP/MTg2feq7Mk39o2UPk6r+6ls/wDmJxff8pm/4F8tLvH1/QuPNzf13Mq/Sz/sb9z/AGf/AKrUv9TYyp/Cv/Ad3+1TLx7L9/D/AMSX/j6s/wDXWs6f8slZf/Za0Lz7b9nmm/4nXkxaZcy/8f0Dps/h3L/EtSwpqdvqM0P/ABP/APkJ20Ufkywfu/8ARY23fN/wLdVvr/XYz6qP9aSMp7nTLm4m8n+yv+Yx/wA9d/ytt/3f4t1WPs2mf6b/AMgX/VWHl+TdS/3l+9/s/NVu/wBNvf7Om8n+2v3trqv+uii/iZW/h/h3N8v8Xy1bvJtT/ff8hqfzbqz/AOXGB/L27W+b/vn/AHaH8T/rqjP7Kn/W5mWc1lc3P7n+yv8AW3ksf+nSo/3tv/fVH2aG28mH/Rf+XOL9zrDfvPvfxf8As1WHs722uZvJm1DyfKv/AC/+JZE//LXd8v8Ae+9T7zzvtH77+0J/Kls/9doX/wASv3v9mnL4mVzfp+Znv5Nz5P8Aqv8Al/8A3P8AbH+zt/ytRPD/AKN/qZf+XOL9zrv+f++qup/pNt53/LaKK5/12hf738X8P+9Ve5f/AEmHz/K/ey2H+u0Jn/5ZVT+H+vIunp7np+ZibJvs037m6/5isv8AyGF+5T5ra9/546rP/pWlRf8AIYif+Ld/31VHUn0y2tpv+QfB/oOpS/8AIHlT+Jfm3fd/4FViGbTPtH+p0X/kJ6V/zDJ0/wCWTf5/76rWpL3eb+t0x05SVo/y2/8ASrGrBLe3Wmzfuda/ex63L5xuYv3fz7VpZjqf/Ua/1umxf8sv7v8A3zurHsLnTP7Gh/5AE/8Aousf8spfuM3+z/s/+O068/sb+0fJ/wCKa/e3Vh/qZZ0/5ZLt3f7O1aU/Z0VP3viZzzq1pxhGmv6uGsfbf7Omm8nWv+PXUv8Al1i/vLXBfEKwm1L/AKCv/Ln/AMwyJ/7v3q625+xf2LN/yAJ/KsdS/wCX6f8Avf53Vy+vJZfaJofJ0r/j6s4v+Q7Kn8Kt/FXfh5fr+RbjyVPf8/zPm3XkmtriaH97/wAvP+u0f/prVLyf9J/7a23/ADB2/utXQeKtN+zajNN/ovk/6T+5/t1n/wCWv96qL6bN9p/cwy/8fVt/qdYV/wCFv71e2uX4fX8huWnN/W5jzJDc283/ACD/APjxufL87R5d+/a1dNokNlbaz/rtF8n7VYf8usqeX+6Vvm2/7tc5pqXv9nQ+dDqH/HjN/wAxOD+8y/xNXYaPDqdtrX7mHxB/x/WH/L1av8/2Vv8AarjrU7wa9fyNY8yk/wCup6lpV5ZfZ4fJ/sWfzbXXv+eqfe8pvvf3q9jR9M1K3/5gHk/brP8A5em/hVW/75rzTw8+s/8ACCQ/8jLP/wASzVZf+XN02f7X8W2vVtHvNT/tHyZv7a877dbRf6q1fy/9DVm/4F/eryalS65vN/kmeBiqV5Tp/wBfEfM/xp0Sytrj+0vJ0XzrqW5/5epUf5Zf4v4a8amtrL7N5PnaV/y7Red9ubZ/FX2v488K/wBpeFP9dr//AB63kscMNrF/z1/u7fu/NXyVr2m6n4b1Hyb2HVYPNurb/XaYr/xN/d+9X1+Fq/WIOXr+h4WGlKH7qX2bfmedXdnZf6n/AIl//Lb/AFN8392sea2h/wCeNpB/qfM/05v9muzvLCa5/wCgh5PlTf8AMH3/AN7+7WfNbTf9Nf8AWw/8wL/Z/utV1I6P5/oe5CXuf13OUew/54/89bny/Jvv9qq76bN9n/1P/Pt/y/f7Tferdv8Ayf8AltNF/qrz/mDsnl/5/wDHae7w/Z/+XT/W23/MMb+GVawn7s/68jGPxR+Rj21hN9p/1Mv+tm/5fl3/ACrTP7Nvf7O/1N3B/osP/L9FXTfuftP/ADCv3Ut5++/sxv4W21RSHTP+e2lT/uraL/j1l/2qajytr1/9KLnLb5GLMk1z++8nUPJ81/8Alqv8K1DNYTfZv9Td/wCqT+6/8Vbl5YWf2j/XaL/rZv8AllLVZNNsv+e2i/6pP+WsqUS/r7zH+X5GZ/Zs1tc/vv7Q/wCPr/nktRPbf8S7/lr/AMev/Pqv8VW3hh+0f8w//Wv+++1MlM8mH7P/AMuv/Hqn/MTZP4v4ar2fLLXp/mXze4h7w/6T/wAtfJluv3c02mf3YlqG5sIfs/nfuv3Vq8v77TG/efva1kT/AEjzvJ/5av8AuYdY/wCmVaVtpU1zbTfubqf/AEFP+YnF9zcv97+GtObm367/APgRm/ejb0/IzU02y/tHyf8AiX/8fXlfvrGWsx9Nsvs//MP/AHsT/ufKl/vNXpE2m6nbaz/qdV87+03/ANTfRP8Awq38X+flqleWep3Onf6nWv3VrN/y1g/56/7NaL37X8l+LM4S92S+f4HmNzDZf6n/AIl//LH+9Vd7OG58n99p/wDH/wAtWruLy2vdN/6DUH72H/XRQPWLeedc+T/yEPJ+f/lxi/8Aia0jHb5fqYM5n7B/o3+utP8AwKajZ/1y8n/r6rbdJv8Ap6/g/wCXFf8A2VaqPD/1187zXl8maxqY7jkNtrn/AFP/AFy/5+f9qvQvDVhN+5/cy/8AH0n/ADE1/wBqvP7Z/wD0V/y20xv7y/drtvDzw/aP+Yf/AMfX/QHlfzKzj9n+uhwVOvzND7B/qf8Aj7g/4+fM/wCJnF/00Xd96nTJP++/c6h/yx/5fov3ny1Xtnhtray/5B//AB6v/rtHlR/9ay/71Sw3ll9om86HRf8AWwxf8eMv3NrfNXatXyx/q8ThfX5/mP8As032aH9xqH+tm/5eov3ny1XmS9/13/E1gm8qHy/3sX97+Kn/AOhfaPO/4kv/AC28vzrWWov9C/6gv/LH99+9/wC+VqpfzebX5XMubX+u4/yb37R+5/tD91K//LWL+7UL2159nh8n+1f9V+8m/dfxNTZvsX/UFg/ev/z1Sqz/AGL7PN/yCv8AVJ/y9S/3qXwLl87/AIk0yx/pv/UQ/wBb/wA+sX92oke9+0wf8ff+qeL/AI9V/i/ip6fYrm587ydP/wBb/wA/zb/+BU94bL7NZTTfZf8AVfvP9Ob+83+dtTzf18zXty+RUmhmtv303mz/ALpIv+PGh4f9d/19Tf8ALj/6CtO8mH/pl/yxi/5Cf+zUzw/88fN/j/5ia/3f4ax+H8P8hf1+Bn/8u/8Ayy/dWv8Az4t/eo+zQ/aYf31p/rf+W1q392rqJN/yxhuoP9GTzP8ATl/ePup/777R++h1D/W/8/SvWstvl/kR/eM/fD/06/6p/wDl1aoZkh/57af/AK3/AGq0Nk32f/U6h/qv+eq0qJe3P/LbVf8AW/8ATL7m2opfBM0cucxnSH7P/wAuv+qf+9/eo2Q/afJ/0T/Wwxf61v8AP8VW3hm/6iH+qf8A5ZL/ABU90m+0/wDL3/rf+fFf7q1Mvs/3v8i31iZkLw/Zv+XT/lt/y9M9RPbQ/wDTr+6iT/l6b/Z/vVpf8u3/ADEJ/wB0/wDy4r/C396m7Ps37mb7X5/7n9z9hX/2ar8/66ER+IopD/pH/LL+P/l+amvD/wAsf/b6rrwzf9NZ/v8A/MM+eqjv/wCyf66xah/195Q+GH/rr/rX/wCX759lRIk1z/z9/wCq/wCfpalT/Sf+eX7rf/y4tUV/5P8Az2tf4P8Al1ap/r8S+Uclte/af+Xr/W/89V/u1Xmtr37P/qbrzvKf9z5q/wB6ppnsv3PnTWv72V/3P2Vv7tZ7/Yvs/wDzD/8AVJ/yyZPvf7VJf195p8cuUu7Jrn/n686KX/Z/d/L8tVHmm/5beb+9i/2f71Dv/pH/AC6/61/+ev8AdWonT/r1/wBV/wA9aiJcS3vm/wCW32v/AFqf3arv/wBNvN/j/wCWW+pX8n/pl/rf+fpv/wBmmJD9mt/33lf6r/nrUD+0Rf8AHz//AAq0xH/9FP8A8sqm/wCXnyf/AG6WmI/+j/8AbL/n6WoNYh+5/wCWP+x/yyp/2aH/AKZfx/8ALKpX8799/rf+/q7Pu0I81t/z9/6p/wDUyr/erGPxHQCJ/o37nyv9Un97/wCJr6T/AGOYYf8AhK9Zmm/s/wA6K1f/AF3m/wCyv8NfOkKTZ/1N1/B/y1X/AOKr6g/YrhmttZ8QTQf2h+6tf+WPlP8A8tV/vV83nf8Au3zR9HlP8SUvJ/kfXSfYv+of/rYf+WsqfdWotll/rv8AiX/6qb/l+b+Jq29979p/5jX+t/59Yv7tZ7vN9n/5isH7r/nxi/ib/er5an9n5fkejL3xn7k/8sbT/Ww/8vzUz/l3/wCWX+qm/wCYn/eq3vm+0/8AL3/x9f8AQMX+FaqP/wAe/wDy1/49f9d/Y/8Atfw/3qrl/QRN/wAvP/bWH/mJ/wCz/FTHf7NbTeT5v+quZY/J1Nf9qpd/+kf8sv8Aj6T/AJg/91aqv5P9nf8ALp/x4zf8wxv4m2/LXRR+NfIqfwv+uhib/wDSP9d/y1f99/wjLf3ar+dDc2/7+a08n7L/AMtvCkv95v7tWEhm+0/uYZf+Pr/oYv8AZqKFL37P/qdQ/wCPX/ljrqv/ABVyTjr/AF/MdEdo/wBdBzfYvtP/ADCv9b/y28My/wB3/eqKH+zP3P8AyLXk+U//ADApU/8AHd1aH+mfaP8AmNf63/oJwf3f96pU/tP/AJY/21/qn/5frV//AGaop+/b5fmEv6+4z/J0b/qVf9an/MMlSm7NG/10P/CK/wCqfy/3U6fxVr7737R/zMv+tT/lravT9+s/Z/8AXeJf4/8Alla//E0KMtPkQ5f18jN2aN++/wCRV/5Y/wDL1KlEP9jW1v8A8y15377/AJjEqf8AstbD3Op/vofO1/8A5Y/8uMH/ALKtENzef89ta/5bf8wyL+7/ALNJdPl+TNFLV/P8kZ8yWX2b9z/Yv+qh/wCZin/vL/s1dmhh+0/6nT/9b/yx8TS/3f8AdqKaaa5t/wDXah/qof8AXaEr/wAVWkm/0j995v8Ax9P/AK7w7U/Z/r+UmUvefz/NESf8e/7n/nl/yx8Vy/3qtp/1x1D/AFv/ACx8TN/8V83+7WeiQ/ZoP+PT/j1/6F1v71WP9C/6h/8ArU/5l2X/AOKq+n9diF8X9dzM8YW2p/8ACGaz5P8Aav8AyDJv9d4i/wAtX5P+Lf8AkIzf9df+frf/AOPV+q3i1NM/4RTU4Zv7F8n7Dc/8wKWvyq8W/wDIRm/1X/frZ/47/DXvYOX7qXr/AJHh1P8AfZf4f1OZeH7TVR3/AOutWHqqiV6JsMd/9J/5e/8Ax2jZN/01/jpnl/8AXL/W0I//AExi/jqzGIN/21/gpvkn/MVORP8Apj/c/wCWtNf/AD+9rSJI7H+fKpvk/wCk/wD2qnJ/n97TfOP+ZaZAyb/yN5X/AD6tT9//AFy/1v8Azypzp9mt/wDlr/qv+etPd/8ASf8Alr/rf+etWBUheH/p0/j/AOWX+f4qNkP2b/ll/B/yyanwpN/01/j/AOWq1Z/ffZ/+Wv8ABVSJKeyH/p1pr+T/ANOv+q/2v8tVr99/09fx/wB2mo832f8A5a/+O1fKREi8uH/pl/38akRP8+bVrZN/02/79LVb/wCNf88qZYO/2a5/1P7nzf8An6pyf9Mf/RtCJ/6N/wCeVM8n/wBn/wCWVKXxATOn+u/1v8H/AC9UOn/Pbzf4/wDlqtMT/tl/B/yyqZ/J+0/8sv4/+WTVfT+u5AiQz/8APGX/AL+rT3hm+0/vvtX/AH9WmJ/x7/8ALL/x6n7IftH/ACy/1tbRIItn/TC7/wDHal2Tf9Pf/jtReR/1yqXZD/0y/wCuPmtRErmB7ab/AKevJ/4DUUz/APXX+D/lktP8uH/pl/38aneT/wBcv4P+WtRKPu/12KZUf/tr/wB+qqun+fKrQeH/ANn/AOWtV3T/AD5tYs1iQf5/1VQJ/n91Vj/v7/39qbyv+uv+q/560S2OoYiQ/wDTL/v1TNn/ADx8qf8A7ZVYRP8Arr/39qaFJv8Apr/H/dpmcSHMPrF/36ambIP+nX/W/wC1VuZJrb/nr/B/do2Tf9Nf9b/s1rymZU/cf9On/j9PRIf+mX/j1TbJ/wDpr/qquon/AF187/rktRGP9fI05il5cP8A0y/7+NVh/J/54xf9/WqV4Zv+ms//AGyWn+Qf+mv/AH6WhjIXhh/6Zed/11qukMP/AEy/8Cqu7v8AP2Wld/8Alt/0y/59a1l8JkRbIc/8svJ/6+aPJ/5Y/wC//wAvVS/9dv8A0lqX/wCz/wCWVJbr5EETw/8Asn/L1vp0P+f9OodP+e3lfwf8sqmf/lj/AKr/AMBWq4x91fIrm/r5EKQzf9Nf/ArfU3kzf9Nf/AlaYnk/9Mv/AAFaptn/AF6/9+mqRjkhm/6e/wDv7R5M3/T3/wB/VeiG2h+z/wDLpP8A9smqb7ND/wBOv/fpq0/r8ByiS20M3/LH+0P/ACF/6DVi2tr3/p7/APIVMtrOy/6df+227+9WmlnD9p/5h/8ArU/c+a1TKPu/12KXuEtto97qVz+5h1CeH/rlFX0L8N/h7qeifvr3/hJbGbzYfL8nTLWdP/Zq4r4XeA7L7R9smm0Dyfsvmxw3l9Knz/N/49X0Rpug6N9o/cw6L/rbb99D4in/AOeS/wCz/wCPVm/8/wAialb2d4/a1/NHYaJDqf2iGbzta8n/AEz/AF2hWv8Ae+X+H7v+1XpWiW17/pn+m6hP/ott+5m8Mr/tbvmVf/Ha43SrCy/s6H/kFed5Vz/qfE11/e/3f/Ha7q2tofs3+ui/5dov+Rmn/ef5/vV5+Ilz1FLz/VChH2ceadv6Z8+/tOQzXPwzmhh8397qb/8AMusn/fTba+RIbD/Rv33lQTeUn/MHavtv9oHTf7b8KQw/6ib7VNL/AMjFL/D/ALP3W/3a+TE03/Sf9TL+62f6nWK9/EL/AGeMo9zkyqEk5rz/AOAc69hD/wBOv72Wb/mDy/3alhsLL7NN/wAgqD91D+++wyp/F/461dWmm3v+uh/tD/Wzf8xNf7tOtrC9+zzf8hXyfKh/5eov73+9XkvminGUe/4M+kpxjKK9V/kYqWemXOo/8wX/AI+n/fTWsv7z5aLDSrL7P/zBfJ8qH/lrKn8VdV9mvLm4/wCYrPB9qm/5awPT4bC9tvJ/5DXnSxW3/LrA/wDFWMvif9dTanHfm8vzMK2sLL9zN5Oi/wCtm/c/bpU/hra02whtv+WOn/6qH/mMMn/s1bFhbXtz5P8AyFfO/ff8wyL+FavWGmzfuf8Aj7/5Y/67Qlen9h/11Noy5Ph8ixYQw/8ALGG1/wBbN/zMzV1Wj23+uh8mLyfssP8AzNbf3qz7aw/6bSwf67/mXl310ulJ/rv9V/qraL994drGr7kv67lx9+3y/U6PSv8ARtRh/cywQ+bNL+58YbPurV5LC9+z/uYdQ/49YfL8nxh/03+7/s/L8tVLZ4ftP77+z5/+Pz/mXW/hX/x3/eq0lhpltbwzedpX72xs4v32hSp92X/7Ksev9fzGNOV5L5HUQ217/aP/ADMHnS33/QzK/mbYv8/71Z/k6n/wjsPkw+JYJvsMP77/AISJX+9L/tN83/stRbLK5uP9doH/AB/XP/MHn/u/xf8AfP8AwGs/ydGudGh86Hw1/wAett/zDJ0/5a/Nu/z81Yx93+v7xPxX93t+R0r2es22ozf8jf8A8fT+X5OpwP8A8sv4vmp6P4gudGhh/wCKv/dWMP8Az6/u/m+9u3fNWO8Ojf2j50P/AAjX/H1N/wAsp0/5Zf8AjtTW1tpn2f8Acw+Gv3VjbfvvtU6eZuahS95c3l+ZnGXNaHp+R0vnaz/aMM3neKoP9Kuf9dplm/yeQv8Ad/hrMuZtT+zzfvvEH721h8z/AIkUDv8A63d/wKq8P9mfaf3MPh+D97ef6nU50+7BVe502y/s79x/Z/8Ax62f+p8RT/3l/iryqvuVoej/ADOmg/30Ic3b8jQeG9+0ed52ofur6/8AL87wzF/lqq3M3+jTfvooJvKsIv33g/8AvXSr/e+b733atTJ/rrOGGKfzZdS/1PiJv4lXb8rN975vu0W0P+v/AHN3/qrCL/kZl/56r83zfdb/AGq657Sl/i/Qxl7kuWP9e8V7CaG21H99/ZU/+nXkv/IssnyK3y7W/wC+fm/2qxJobL+zvJ/4ksH+i2H7n/hHZU8v9+275f8AO6uos7ma5uYZof7Vg/e3/wDzHYtnysqt8rUWyXv77/kNf6qw8zztYgf+L5dv+1/tVTlyz/8AAvzRC5p04fL8JGLZpplzqPnTzeGv+Pq5/wCYPOn3V2/99f7VV/J8P/Zv+ZQ/49bPzPOtbr+833q6XSrnU/33/Iywfvbz/l+tX+6zL/3zUv8AxObbyf8AkZf3sVn/AMtbV/73/j1VLrHm7/mi482srdvzOXmm0b7RN53/AAiv+tuZf3Ms6f8ALL/0L/dp6Jo39nQw+T4V8/yrb/mJ3X8Tbv8AvmugmfU7n/oZZ5pYrz/XRQP/AA7f++aZDban+5/5D/8Ay5+Z/wASyB/ur97/AGqVX4f67otfAv66nP8Ak2X9s+T5Oi+dLLqX/Mduv9lfl/8Aif7rVNc22mXNv/qdKg8qLTf9T4mn/hnVtvzfw/7X8P8AwGtJ7a9/czf8TX/mKyx+doSv97b8v+7/APFUupQzfaIfOhu/9bpsX/Isr/6Ev8X+zU1I+9/X8yMaLnCEOb+veMm2f/Sf3MMX7r+1f+ZiZPu7fmZf/Zf4vvVdtrP/AEeHz7KX/j203y5ofE392Vv4m/2qih/0n/lt/rf7V/13hn+BZdv97/x6nzQw23nf8es//IKi/wCRd2JH/wAB/wDZaqUeSTj6/wDpSNcNsp/zW/Bs1Us5vtMM3/Ew/wCPq/lk/wCKiif5Pm/vf+g1Y0p737P5MP8AbX+qs/8AU+IoN/8As1lf6F9nm/5BX/L/APvv7CZPn/z/ABUyw+xfufJ/sX/lw/5g8qVjL4fv/MdOX71/I24bnU7b/oZYPN+2S/8AH9Z/w1d2azcW0P77xV/rdN8zzpbN/k/i/h+9XP3j6Z/1Bf8AVXn/ACylT+L/ANCqxDbaN+5/5Fr/AFth/wA/X91v4qznLTm/rcum+Wy9PzOg0u/1mD999t8QT/8AIV/5cbZ/ur8v8Pzf/FUmu3N5c+T/AMhqCaKTSvMm/sdX8z+JvlVdu75vu/N92qCTaZc23/MF/wBVf/8AMTn3/d2/wrTrlYf7S/5cP3t9pVt+512f7jQK3937vy0nKzcvX/0pG+HlKU1KX9bmwt5N/aMM00915Pm6rdSed4Z3/wB3+L+H+L5v4qLW02/66H/llYf8yy38Lr/31/lqxYn+06dNN/osHm2Ot/vv7dn/AHf/AAFv+A/7tdHNbQ/aIf33/Ph/zHZX/vfLuZv9muihHko1YS8/zOaEuelzc39XRUufsVtb3sPk6f8A8v8AdfvvDLf3v9pvm+997+KpbbybnyYf+Jf/AK2z/wBd4Zb/AOK//ZqWJPtNz/qbv/j2v/8AmMLv+aX/AD8v8NLpsM39o/8AL3/rbb/mML/drD3dfn+SE/g+/wDBlHybLTbmaHyNKnm+y3Mv/IHb/nr/AL26tCGz0z7T53/Eq/4+rP8A1OmS/wDPJl+Zf7v+z/DTXS9+zed/xNf+PWb/AFN9B9zzf73/ALLW1bJe3Oow/wDIV/4/of8Al+gf+Gk5e8vn+Ri5S0+f5nNJ/Zn9nf8AMA87+zJv300Uv8TN/lmqxN/Zn9ow/wDIF/4/rPzP3sv/AD5tt2/3V/urWgn9p22neT52ted9h/5YywO/+tZfvN97/Z/8eqWY6n/bUH/IV/5DsP8Ayyi/582X+Ffmb+9Ux6/P8g5Lyfz/AAdzKSGH+xvJ87Rf+QZfy/ub+XfI+xdzfMv3tu7d822rcL2X7+HydK8n7VbRf8hidPk8pWX/AID/AHf71XdNvLz+xoP+Qr/yB3/5dYvuNuVdzfe/h+WhPOttR/5iH72+hl/5Biv5b/ZV/wDHvl/8eq31/roiPhXL6/8ApRiXPk/vpv8ARZ5vst//AMxiX/nuv/sv8Nbcz/8APGGL/j6s4v8AkOs/yf7O7/0L+Ks+/ea207yZoZfOisbmX/kD/wB6Vf8AP+1Wgk32nUfJm/5/k/12hb/uqv8An/Zqn8X3/kglL3fd/rUpW1tNbW83nQy/6q5/1Ou7P+Wrfw/520Ted/aMH/IQ/wCPq2i/5DC/wxN/FVe5/wCPbzv9F/49Zv8AmD7/APlv/n/eqWaz0z+0YfOh0/8A5CcPl/8AEsZE/wBUy/N/n5atfE/n+QT5of15mVeQ3v8Awivnf8Tryf7HvP3P9sROn/Av4qtWSan/AMJT5PneIP3WsWEX7q+g/wCfVWZW/wDZqpQ/Y/8AhHf+YL/yB5v9dYy/xN/Ftqxbw6Z/wkU83/El/wCQxbf66KX+G1X7tLm0n/XRHVHlUf6/mIYbbU7bToJoZtf/AOQPqUvkzSwb/wDX/wCyv3fm+WtbUrnU7nUYf+Rg/wCQnZ/662g/54Nu+7/49XJXP2K20WHyZvD/AO60K58vyZZ0+9LtZq2oYdM/tmGHydF/5DEP/L9Pv/1DVOIjz/16HJSXJZfy/wDyRS2Xv9jeT52tT/8AEsvP9TYwP5nzf+PVha2l7/bU377Vf+Qnbf67w6rp/qFqXfZXOjfvodPnhl0yb/XanOn3pf8Ax2q/iGGy/tH/AJdP3Wpw+X/xPZU+7a/71d2FjzYvll8PKzbF16fsp1jwfx5Z/afts373/j1uZZP+Kd2J/r1+9/8AFVyU0MP9o/v/ALL5P2pP9d4dZ/4f96u48Sf6TbXvkwf8uM3/ADHf+mq1z9zbf8Tmb/j78n+0/wDUw6wv/PJf++q99fDGX9bHCpcslD+bU4fyYfs8P/IK/wCPV5f32jt/z3Zfu/8AfNdR4bfTLnxFDD5OgQebrFnF/wAeMqfJ5Dq3y/3d22malYXn2b99/aH/ACDH/wCYnE6f8fX/ANlXW/DrQdTufHejTf8AE1/5DEP+pvoP7rNXJXq2jzf18J1vSE/67M7bwfbaN/wgll50PhX/AJA955k37+B/3nyt/D8v3f8A4mvSPDD6Z/bPk/8AEl8n+07aL9zqc6f8ua7f97/ZrB8PJqem+FIYZptf/wCQF/qf9F/d7rp12/d/3a9AsJr221GHzptV/e6nD/rrWL+Gx/2V+Zv71eZU1j/i/WKPHre/OdSX9e8mRarDZXOnf67Sv+QZc/6nWJU+8y7v4a8M+KngOy+0TalDDpUE0V1DFH5Ou3W/+H7qt/DX0BMl7/winnedqE//ABLP+fFf71cr4ws5v7Rnmmml/wCP5P8AmD+f/Cv/AI9Xbl9fk5l/Wx4WJjyVuePmfGk1h/0x8/8AdTf6nXZU8v8Aet/Duqk+mzXP7797/rYf+Ywv/PJv9qvRfHnhv7NbzXkP7/zfOlk/4kWz/lv96uFms4LnUf8Al0/dXUP/ADB2/utX03uzt8/yOyFT3f67mPDok1zbTTQwy/8AHrcyyf8AEzX+Jf7rVuw+HpvtM3kw6r5Pm23+p1OD7/lRyf8AoNZ6eT/Z3/MK/wCPF/3P9mN/tL96tPZplzqM37nRf3V1bf8ALqyf8uu7+H/aX/x2uWWqn/XRM2lLkfN/XxGTf6Vqdt503/E6/ey3/l/8TOB3/wBav/xS7qf5N7c3P/Ma86KWzi/1sH391Xb/APsy507/AJgv/Hrfy+T5Uv7t/Nj/AL3/AALbWe6aZ9o8mH+xf+PqH995sqeX935quUvenJf1syO0Zf17xEkN7c3P7n+2vO/0n/nls/irPm0S9/6iv+qh/wCXWJ62LOz0z/qFf8vP/LWVP+Wrf3f4asPptl++/c6f5P8Ao3/L9L/lq0Xxcv8AXRky+D+u5zVzbTW3/QQg/ezf66xR6zLmGb7N5P73/VJ/zDFfzPmrbuYbL99+50/9753/AC/y/wB2q/8AZUP/ADx/54/8xj/gVXU92/8AXVGsf8ivYW3+kw/vov8AWv5nnaF/wH+GnTQ2Vtp0P7nT/wDj1h/12jt/E23/AC1aKWH+kf6nyP3s3+p1j/aq08N7c20Hk/2h/qraLyf7Tif/AJa7W21K91/f/wClIPit8gmfTLm4/wBToHky3zy/8eMv/PKsr/iTf2d/zAP+PV5fJ/fo/wDDXS2cN79ph/5Cvk/ani/c30T/AHVbdVRLC9/s6GaH+2v3trD5f72B/wC9/wCO1rT92P8AX8xh0fu9vyOSv/sX77yf7F8nzU/5ep/7v+9WPc6bZf8APbSv4/8AU3zV3dzYXv2n/mK+d9q/1PlRf3ax7yzmtv8AoK/6p/8AXWq/3q1W/wDXcwjHT3v60OZ2Q/8APG0/g/1Opy1XmT/Sf9TF53z/AL7+02re8n/Sf+Xv+D/lxqvMk32f/lr/AB/8uNTTjt/XUVSXu/12Mn7H/wAS7zofN/1X/QT+f/x6uu8PJN9ph8mHUPJ81/8AmMLv3qv91vvVz/2b/Rv+WX8H/LjW74e8n+0YZvJtPJ82b/XaYz/8sm/9mojT55r5HLP4f67HTPDqf2f/AJis/lWLxR/8TOJ/vS/3f7v/ALNVmaG9+0TQ/wDE6877VD/y/QPVPZZf2d5P/Eqnn+wp5f8AxLGR/vbqdMll/aM3/IK/4+v+fWVPur92s483/k35I89/F73n+g9Evba2/wCY153lTeX+9g/vU94dT+z+T/xUH/LH/nk9ZKJDc+T/AMgr/VP/AMspU/iqwiQ/aJpoZtKg/ep/y9Sp/wB811S+18/0M+X+vmWETU7a3/1Otfx+X+6geqtzbTfZ/wDmK/weZ/oq1D5MNt/z6T/67/l6l/d09Eh/5YzWv/LH/mJy/wB2hxBf194JczfaJpv3vnfan/5hi/8AjzLUUz/6N53nf8sv+W2j/wCr+b+Fql8n/Sf+WXnebN++h1hv7v8Adpk3/HvND5Ev/Hr/ANBP+8y0pe5J/wBdURGW39dSrsh+0zfvop4YpUi/faZ/wKqn+hf9On/LaX/kGVtpbTW1x/y1877cn/MT/u/+hVU+xzfZv+XvyYopv+X6L+981ZT+B/11KlsvkYrpD/qf+Jf53lJ/y6slTfZoftP/ADD/AOP/AJZNWjD51z53/IQ87zYYv+PqL+7T3tr37P8A8xD+P/lrF9ytPjYdP67HPvDZW3nTf8S//VJ/yyl/vVK8Nl/zx0//AFv/AD1ZK2P9Ntrbyf8AiYfweZ522qu+b/p7/wCW3l/ul/hrOn9uP9bEU/tGT5Nlbf8APp+6iT/XXTfxNRsh+0/8un+tf/l+b/nl/erY3zfufO+1ed5UP+utVqrc+d9o/wCWv+tm/wCXX/Zaq5edQNJ/zlSzT/nt5X/Hr/y2vm2R/N/EtRXMP2bUf+XT/Wp/qdTlq7503/Xf90n/AC40XnnfaZ/O83/j6f8A5cV+58tP/L+vyLUvtFJE/wCeP/PJ/wDl+b+9/wCO0bP+uv8AB/zE6cif6NN53/PL/nx/2qe7/wDXL/W/8+LbPu0dx1CNPO/6e/4/L8m+/wDZf7tQ3iTf89rvzvk/5elf/wDZqGZIf+mX/gC3/oVPRIf+W32X/W/8+rf3aj/gi+MIfPuf+gh/qnlk8mVd/wD+zQ/nf6nztQ/5Y+XDNtf+Kof3Ntbf8un+qf8Avf3ttEyQ/wDTp/rU8z7392ombRK95D/pH+ul/wCW3l+dEv7uhLOb/p6/g8v/AEVf4vlp6JD/ANMv9U//AC1an/Zof+mX8H/LVv8AepS/r7y4gjzfafO86X+P/XWtV5v+u39z/l1qV0/65fx+Z/pW+jZ9m/7ZbP8AU3VTIIkWz/PlVC/k/Z/+WXneUn/Lq3/j1TbIf+mv8f8Ay9UeTN+5h/e/weXD5tRylxkV38n/AKdP9b/zy2fw0bIfs3/LL/Veb/qmerEMP/XX+PzP3q0xLab7N/y1/g/5a1h/X4nVEltvJubj/l0/1v8Azyb7/wDu19XfsZpZfZ9fmm/s/wD1SRfvpZU/5a18uWfnW3/P1/rf/Za+wv2MEvf+EV1mb/iYeT5sP+piV/4m/vV8tn38GP8AiX5n02UfFP0PpBIYftH/ADD/APj6f/l+l/u/7VN2WX2f/l0/1Sf8xNv71W983/PbUP8Al5l/48YqYjzf9PX/ACx/5hi189GPJ/XmemH7n7R/yy/1r/8AMTb+7/FUKJ9ptv8Anh+6T/U6x/tf3ae83/taX/kGLRs/65f8sYv+QZVx93+vMziPTzvtH/LX/j6f/mJr/CtMtoZv7O/5e/8Aj1SL/kJr/e3Uz9z/ANMv+Xn/AJcWSm7If9T/AKL53lW3/Lq38TVpT+KP9dS4xOZdIftH/Lp+6uf+gE393/4lqi/0L7P/AKnSv+PV/wDmDt/erQ/ffaP+Xv8A4+v+gxF/zypkP222tv8AmIf6p/M/4mcX96uZ/F/Xc2j/AF9wb9M+0/uf7F/1qf8AMMlT+GovJ0z/AKl//VP/AMusqVp773/qK/61P+XqCi2e9/c/vta/1T/8tYKxjHkt8gl/X3FSF9M/6gH8H+plloT+zP8AqAf8tv8Al+nT/wBlrQT7b/1Gv4P+WUT09Hvbn/Xf2r/y2/5cYnq+q+QS9/8AryKP+hf9Qr/VQ/8AMTnSraJD9o/1On/62b/U6xLUv777N/zEP9Un/MMWi2mm+0/8vX+tm/5g6/3amPv2+X5MHu/67EX2aH7P/wAsv9Un+p11v71XUT/SfJ/e/wCt/wCg7/s1S87/AEbzv3v/AB6p/wAwL/a+7Uvnf6T/AMsv9b/0Av8AZo6/1/KKW7/rqTJDNc2//L1/qv8AoML/AHqtp9s/ff8AIV/1qf8AMTi/u/w/NWTM8P2f/l0/1X/QHb+9Vh/sX/UK/wBan/MMb+7VS2/rsZ/a/ruReIUvbnw7qcM39q/8eNz/AMv0Ffk74wh/4mN7/rf9b/y2l31+qWtpplz4d1OHztKg/wBBuf332GWvyn8YeT/aN7/qvJ/6Y7k/ir38D/Cl6/5Hh1/97+X6nL3L1U2f+iqsXP8Ax8f8sqrolekaDZkm/wCWNMd/8+VVjZTP+m37r/v7WoDf/sP+WVMf/P7qrH7n7P8A98eZ+9qu7/582rMgd/8APlUv+f8AVUif5/e0+H/P72lECu6f9cv9V/zypz/8fP7nyv8Av1Uzp/6K/wCetMdP9I/7a1f9fgQV0f8A1P8Aqv4/+WVSo/8A1yoheb/njL/HUz+d/wBNf4K2JK3/AH5o3/8AXL/v7Vl0m/6a+d8/92oUT/rr/qv+eVEhxDb/ANN4v9b/AM9aa6f+iv8AnrVtEm+0/wDLX/W/88lpjv8A6P8A9sv+eVAiF/8Atr/rf+etK/nf9Nf4/wDlrUuz/Uzf9Nf+eVMf/wCL/wCWVTL+vwAf9mm/6a/wf8taZN51t/z1/wBbT3/7ZT/c/wCWTU50/wCuX+tf/lk1V/X4kB+//wCmv+q/2Kd/0x/e/wDjtQeX/wBcqlh/7Zf63/arpiQNSGb/AKa/6r93Tnf/AK6/9+qm/c/9Mv8AVf7VMd4f+mX/AH9ainEkZv8A+uv8f/LKm/8A2H/LL/eqVPJ/6Zfx/wDLWmeT/wCjU/5a1Mvh/rsA3Z/nyqozf+0v+eVaH/PH/gf/AC1qJ0/9Ff8APWsFv/XY1KSJx/yy/wC/VORP9H/+1VbRP8+bRD53/kL/AJ61dTY6YkT23/XL/v1TIU/0f/ll/wCPVd/7+/8Af2nvbf8AXX/v6tNGhSf/ALZfwf3qlRIf+mX/AI9Ur/8AbX/x2np/pPk/63yf+A1r/X4mRXRIftH/ACy/7+tUrpD/ANMv+/tTIn/XX+D+7Rv95v8Av0tZdP67FyGbP+uX/gU1TfZ/+uX/AIFU3/v7/wB+lqfZ/nyqzfxf12JYx3/6Yxf9/aXy/wDPmVJ5P+k//aqekP8An7LWyj7rCRE6f6T/APbaNn/bf/trTnT/AEjzv/bWh4f8+VWsYxj/AF6GKGb/APrr/wB/amfzv+mv/f1aiRIf8xNVp0/6Yxf9tomqV9kfKRJ532j/AJa/9/asJDN/09/9/VpiJ/1y/wC/TVbhh/65f9+mqYlOQWaTfZv+Xv8A7+rWmkM1z/z9f+O1UhSH/p0n/wC2TVp21hD/ANOv/fpt9VGP9fI2ch2m2E32n/l6/wDHf71ejeAPBk2pajZTeTqs80t0kX7nyv8Aa/hrE0rw9Dc3MP8Ax6/weZ+6l/vfxV9B+A/B9lbXGmfvtF877V/y2inR/wCL5amXw/1/Kc0qnLf5/odB4YsL220WGzh/4SCDyrFPM/0W1/i3L/d/2a9Sezvba5h/5DX726h/5g8X91v4VX/ZrlNH0ey+z/vv7F877D+8m826TzPmb/7Ku4f7Fc3P7j+yv3V8kX/H1dff8pm3f7P3q45S+z6/+koipLn5+W3/AAzRpw215/Z3/MQ877LN5f8AxJ1/ian+M/tttp03kw3U/wDpVt5fnaF/d/8AQv8AdqXQUhufJ/5B/wDx4zf8v0+/7y1uzWEOpfufOtf+P6H/AJfpU/h+7Xn+2/eff+RjUpTnBev/ALcjze5037T4dh/c/wDLrNL/AMi6zp/6FXxl9g/0mbyf38Pmp/zB2/2q++/Emm/Zv9T9l/49bn/mJtXx/rem/Zrj/llB+9h/1OsV7cantcM4832v0ReG5qWKmorz/wDJjikt4f8Ap1/5ef8AmDt/dpYbOy/546V/yx/5cZf9n+Guhtrab7R5373yfKuf+Ymv3/4ams7Ob7T/AKnUPOllh/1Opxf3VrnrS3+f6H08eX4v63Oc+zWX2j/U6V/y+f8ALKX+9WnYWFl++/5BX7r7N5f72VP4v4a3ZtKvbbzv+Qh53+mf8vUH95a1ba2vf33/ACFfJ822ik/1D/PWFT3Jff8AmjaPLZS/rc52wSy/546f/wAtv+YnKn8VdFYWcP8Ayx+yf8sf9TrrJ/6FViGzm+z/APMV8nyrn/l2gf8AirY/s2b7RD50N3/rbb/mGRP/AA/7NJ9fn+aCMvdXy/Mr20MP/o7/AJjv+rrq9Hs5v9T/AKV/y7f6nxEv3/8AgVc/DZzf8sYZf9Vc/wDMHX+9XS6bpsP2n/U/62W28z/iRb/4axqfC/66l0+ny/M6a28799/yFf8AVXnmf8T2L+7tatKb7b/Z00P/ABOv3UVh+5h1iL/loyfxVmW1hD/0y/1V5/zB2/u1evLaG587/kH/ALqKz/5g8qfd2/521jzav5/+lI53zc0Pd6x/Nmwn237R/wAxryYrq8/5foP4d3/jtY+zU7nzv+Rg/wBVZyx/6VA//Ldv/ZaHhsv+of8A62//AOYZP/n+9VT/AIln7n/kFf6qz/5dZ/4pamH2v6+0aRq6cvL2/U6N01P7T/zH/O+1Tf8ALKB/4ackOp/2d/zGv+PWzi/48Yv71Z8P2K2/6BX+tvJf+W6fdplsllc20Pnf2V/qrD/l6n/iao/r/wAmMoyjp8jT+zXv2n99Nqvk+bc/8weJ/wDllUF4832fyf8AS/Oiis4v+QEv8S7vmqoj2Vt5/k/2V/y+f8v0+/7rfw1Knk3P22HztP8A3X2D/mJy/wDPKuKrQ9q/aR8/zFCr7CdKRbm86587yf8AXeVqXlwzeHl++qr/AOzVR3w/vof+Jf8A62wik87w7/1zZvl/9lq9/aUNtbzeTNa/uor+X/kMN/dpiXP/ABMf9d/y1s/+Y7/H5W6r+KM/+3vyRvLWcrf17xlJZ6ZbW/nf8Srzv+Jr++m0dtnzSr97+Ld8v3qd+5tvO8n+xYP3th/y4yp/F/6D/s1N9vm/s7zv3vkxWOpS/udYX+Fl/wBn/wAdrQS8mubjyfOuv3V1Zxf8hhf7qtWj7/4v0MXDkhHT+uYyYU0y2uZv32ged5t5L/qp/wC9Vi5/sz9zD53h/wD5c/8An6Ty/m/9Bq9s1P8A1Pnah/qr/wAzyb6L/nrVpHvftH/MV/1tn5f+lQP861NT43/XYV/cj/W0jn0/sz/Xf8SD/VXMvnfarpHqa2hsvtP/ADCv9bZ/8xO6T70VWEhvf7O/5ivk/Zbn/nh/erQ8mb+0f+Yh532qz/5ZQf8APL/4mlOMZrll5/oOM5Rl/X8xz9z9ittO8n/Rf+PHUpfJh1iX/wCK+9/s1adIf7RsofJi/wCP6w/5jrf88mb+L/0Kppkm+zTfudQ/5Bl5++msYNn8X3tv8NSw23/E5hhhh1D91rFnFJ/xLIn+fyP/ALJflpVPgl/29+hvFz+0/d/ykZn9m/6T/wBNvsuq/wCp1jZ95o2/z/31Ww9tN9pm/wCPv/W2EX/Idif59qt8v+1/tVhf2VNbadDNN5s8P9mal++/seL/AJ6x7f8A2b5v9mugewh+0/vrL/l+sP8AmBf3Yt1VVlr/AOBfmmZUJSjCH9faf+Yy5eb+zpv+Qr5PlX//ADGIH/i/u/xVM6anbajD539q/vbqzi/5CcH3Nv8A3zWOlhZfZ5v3MX/Href8wdv4pf8AZrVe2h/tGb/j1/4/rb/XaY38MX+flrOp8TX9dDeXLH4f6tIu2dte3OnQw/8AE6877Def8v0Gz/WtWhpT6n/aP+u1r/j+s/8Anh/drn4YbL+xv9Tp/nfYbn/lxlT/AJb1sIllba1D/wAg/wD4/rby/wDRZ/3m1azqS5oP5/oH9fiNSG8udFhvP+J1532W8i/fWsT/ACbty/dq1c2d4NZ/5iH/ACGNN/5hkX8Nm3+f9msebybbTv8AmH/8geaXyf3/APFOy/8AoP8A6DWzbeTc6/Zwy/Ycxa5YRfLcz/vE+yyf+zNWFaT5OaP9ao0w75Un/WjINOtvtNt5P73/AI8dV/5hCv8AI0vy1rJbf6Te/uZf3V1Z/wDMC/1f7pawrCb7T4dsrz/RP+QPeeZ/pMv8Uq/+y10sNzDbXN7D/ov72+tov+P5v4YFb/2X/gVelUfvTjHrE86X+yUZKfS/4y0M22/0nTppoYYv+PG5l/faPs/i/vbv/wBqrVnpv2bWv30Np+9uk8v/AIln8HlVFpv/ACDvJ/6cZv8Al/2f8ta1Zrn7TqP/AFyuoYv+P7+7Fu/4FXBT1p839bC+2/8ADf7yrcw2X9neT/xL/wDjxm/5cWT/AJa06Hyf7Rsv+Qf/AMfyf8usv92pvtk32b/XS/8AHi//AC/L/wA9aZ9pvbbWYYfOuv8Aj+/5Y3y/cVaUZf18jV/Cv7t/8zHmeyudOmm/4l/k/YU/56/89/m3L/wL5q2HmhttR/1OlfvdThi/cyz7/lidl/8AQaiv3m/4R2GHzrrzv7MTzP8ASonf/Xrt/wDQWrVh+2/2zZf8hD/kMf8APWL+GJqfL/X/AG6YTevu+f5o53R5of7Gh/c6f/yB0/119Kn3mkVv/sv7tX7r7H/aXkww2v8AyE0i/wCP6X/nzZvl+b+9TbZ5vs//ADEP+QYn/LKJ/vTybfvVa/ff2j++/tD97qf7vzrWL+GBt33f/Zqrlj/X+E6VO0p/9vfmV7aGH+xf+WUH+gv/AMxNn/i/utVhH/4nU3/X1/0E/wDpktVbZJrnRf3P2v8A48U/5cYn+81Wpofs2tf6n/l+f/lxX/nhS+P+vIldY+v5lR4f+Jd/y9/8ez/8xOL7nnrt+Zqtv539o2U3/Ew/dan/ANBOB/uxN/47UU1nDc2/+o/ffYf+gZ/01Vv8/wB6mI8P9o+T+6/4/pv+YY38K1r/AF+BEpaL5/gzKtpr250X9zNqv/IMh/1N9B/FP/tf+O1p3MN7baz50M2tfvddT/lrF/z57f8A2WsGGzh/saHzvsn7rTLaKT/QW/5+v7v+d1XpvsX9tQf8ev73WH/5dZU+7Ey/5aq5vf8Av/8ASTWry/FHz/NGe9zqdz4dmh/4nU80Xh1P+WUX8Ur7f/Qa1bb7b/wkX/MV/wCQx5v/AB4q/wDy6/xf99VzlnNZf2L50P8AZ/73QrP9zNFL9xp321p3M0P/AAkX777L/wAh1/8AlrP/AA2fy05e/f5/+kouUrScfX8GZ80Op21v5P8AxNf+QP8A9Axf4p/7v3ai8SPN/aP777X/AMhP9352jq/3YKsXn2L+xv8AmH+d/Y6f8vUv/PWsnXrmH7TN/wAg/wD5Cb/8xOVP+WVddKXJJyj5/kcLjf8Ady8/zPGtYhh/sWbzv3E/2H/oDr/FL/FXL6qn/Exmm/df8hN/3M2j/wDTBa6jUnh/s6b/AFX/AB4p/wAxNv8AnrWPN/yGof8AVf8AITm/ff2n/wBMK9hVX7sfs/8AANn70ubya/Q5qa2h/s6byf7Pnml0z/ljpjb/AJp0avc/hv4estN1GD/kFfutd/5bWMqP8sX8Lfw/erzzwroM2t6de/8ATLTIf+Yns/5brX0FZ+dbazN++u/+Q7c/8xNf4bXdXm1pN8zff8kZ4htQUYLo7/gjirCzsrbRoYf+JV5MXh2H/U+aifNeOrMv/Avvf3q9Ftray/tGH/kFed/af7vybqdPuwMq/e/irn5oZrnw7/zEP+Rdh/5eon+9ffL/AOO122lJNc61/wAxXyf7YfzP3UX3PIb/ANmauSpLkhzS6f5W/U4ZUuaP+Jy/T9R2ieTc+HYYf9E/5Bif8v8AKn8TVj+MNK+02975P7ib7c//ADE2T/lkv8Va2lJNbeHbP/j6/wCQYkXkzWqu/wB75adr1t9pufJ8mX97fv8A8wxf4Yqqh+7rRjL+tDzcXye//d/4B873Nt/aWjXsM3m+daWL/wCp1hf+eq151qWiXmm6jND/AKV5P25P+YnFv/z81dXqtnNputanDND5EN1av/rtM/6a/wCzWh4w0qy/tG9/c2n/ACE/+gY33FVWr6qlLp/XwnHOfvKpH7V/0PJLZL228n/kIQf6D/z9Rf8APVlp++9ttRh87+1f3t9beX5MsX3Psrf99N96i/toba3h/c2n/HjN/wAuLf8AP1UT2H/Exh/49f3Wp23/AC6y/wB11rZfZ/vf/InY9vv/ADRXvJr3UtFm8n+1f+PGaX995X8S/wD2NTPDe/21N5M2q+T9qT/nl/zwRv4qzrNIf7OsofJ0+D/Qf+eU/wC8+8tWLl4ftP8AzD/+PmH9z+9/54fxU4x5k/n/AOkoqXuty9fzLcM2p/Z/339q/wDHteSx/wCixf8APVfvVsTQzf8AUV87zYf9dYr/AA1iWaWX2fzvJ0+eH7Dc/wDLWX/Zat3yYf8AqH/8fUP/AC9S/wCzSXxOXr+SJlHlX9dzl7mGb/njd/6qb/lxi/2qpXNn/wC0f+YP/s10E1nD9n8n/iX+d5U3/L0yfxNWVMn+p8ma1/5Y/wDL8393bVyfPf5/lcmn/X3lG5tofs3/AEx/0n/mGf7KtUWpPZXPnf8AIP8A9VD/AMwxk/iVv4f96rf2z/Rv+/3/ADE/9n/7Gq++b99/rf8Alj/y/L/Eq1MvhnL+ujN1v/Xcro8P9owedBp/+tm/c/ZZf/Hf+A0y2uYba2/1Olf8eqf89f7zVbuXvf7Rm8n7X532q5/5el/h2/8A2VV3tr37N/y9/wDHqn/LWL/nr/8AZV0vr/XVMwj0+X5stP8AYv3P/IP/AHsv7z97P/dasKb7F9mm/c2n+q/5+pf/AB2uo+wXv/PHUJ4ftX/PWL+7WY9nN9ng/wCPv/j1/wCeUVa+zlOP9dyY8vMYV55P2j/l0/1v+p+3N/dqlD/pP/PL+P8Ac/bm/vV0d5ZzXNx/qbv/AFvlf8esX92sRLCb7PN+5l/1U3/Lqv8Aeop/195zsrww/wDo2Hy5vt3+1/drrdB02b/iWTf6X5377/mJr+7+VlqWw8Mf6R/qZfJ+1W3/AC4r/wChVrQ2ENt/12/0n/XaZ/dZt3/oVFKXuf3r/wCZy1duX+tiFP8ASbb9z9q8n7LbRSf6dE/3qmdJvtE3/IV/4/n/ANTLF/zyqvNZw/8ATr/qraKT/QWqxDDZ/aYYfOtJ/wB6/wDy6y047r+vsnnS9+T+ZDNbXv2b9z/aH/Hr/wBMn+81RPZ3v2jzv+Jh50Uqf8soqLlIba2/5h/721T/AJZS/wC1T9kP/UP/ANan/LWVH+7Vf1+Ayvcvqf8Arpvtf8f+utYv73+zTPs0/wC5/wCPr91LD/zDF/ip++H7P/y6/wCqf/l6b+9Qnk/vv+PT/Ww/8vzVfL+v5Gcpf18yvs/9rf8AMM/2WqG5h/4l3nfuv9VD5f8AxLGT+JavWzw3P/PLyfn/AHP25v8AaouX/wBH/wCWv+qtoo/9O/1e7d/8TUVo+6/n+gcv9fMqTJZXOozfvrXzvtU3/Li3+9WZCln/AGd/y6/8evm/8erJ/FW9C839ow/63zvtU3/L8v8AdqinnW1t5372f/RUi/4+l/ebmrOXvJ8v9XaK5fd94zXtoftP+u0//j6T/lkyVC6WVt/0D/8AVP8A89a23Sb7R/y9/wDH1/y2lX+Gopv+PfyfJu/9V/z1X+9Wkdg5fdv/AFsUbmGy+0w+TNp/+tT/AJay/wB2q/7m2t/9Ta/6qb/Uyt/wGtZ4Zrm4/wCXr/W+V/D/AHarv532byf9L/1X/PJf722sZx5Kq/vIyh9oyfJh+0f8sv8AWpF/x9NTX/5Y+T/t/wCpvq05rOb7R/y9f8fX/PJf7tUZrb/R4Yf3v7qKaX/j1X+9W0I8tJf3f8yvsRIntvtNxD/zx/cxf8f1MW2/5bQ+V/rZv+X5v8/3au21t/pMPk+b/rU/5df49rVE832b/rtL53+utalfDEr7JURP9G/1Mv8Aqk/5f6m8mb/pr/rX/wCXqh7b/wBk/wCXX/ZpkM32n/nl/H/y61PL/XyCXu/ERPDe/wCp/e/6pP8Al6WmQpN9o/5a/wCt/wCeq0yaH7T/AM+kH3P+WTf3qe8P2n/n0/j/AOXVqcv6+4uJFsm+z/8AL35Plf7NGy9trn/lr/x9f88l/wCeVMubD/Rv332T+D/lk1P/AHP2n/l0/wCPp/8Alq393/7GsZR/r5GxRhSf/lj9q/1X/PJf3e5lqxsm+0/8vf8ArU/5ZLTf3P8A0y/1X/PVv3bt93/0GnI8P2j/AJZT/wDbVv7tWxcojp/o/wDy1/1X7v8Adf3v9qqfk/6R/wA9/wB6n/Lt/s1cSb/Rv33/ADy/5+v9W+6o3T/Sf/uqhl8pF5P+jed/0yf/AJdaJn/5bfuv9an/ACyap/8Al3/6Y+V/z1/vU9/+Pj/lr/rf+etQ/wDMuJmvc/6n/Ved8/8AyyapUhh/54Rfwf8ALJqlfzvs/wDy1/1T/wDLVf71L5032n/lr5Pmp/d/eba5pR0fzL5uSQyH/Rrj/ll/H/8AE/NX2b+xnbQ/8IZezedp/wC91OH/AJat/db+7XxpYf6T/wA9f4/M/wC+q+6P2Qrb/i3cPk/a/wDkJ/8APJf4Yq+Sz74IQ8/+CfVZN/y89P1R7Wjw/Z/3MNr/AKqb/l6b+9VjZD9p/wCWX+th/wCX5qZ+++zfvvtf/Hr/AM+q/wATVK7zfaP+Wv8Ax9f8+P8AdWvn+3z/ADPWIkm/0f8A7ZTf8v3+1Qn/AB8f8tf3t1D/AMv391aif/Sbb/lr/wAev/Pj/tVY/wCYj/qf+Xr/AJ8f7q1f/BM4ELvN9n/5a/6qb999uX+9VjyZvtP/AC9/8fVt/wAvS/wrVJ/JudO/5Zf8ev8Az4f3mqwiQ/2j/wAuv/H0n/Lq38K0+bkUpev53NofH/Xc5L9z9o/5df8Aj6T/AJg7fxLTHey+z+T/AMS//VP/AMuMv96tBIb37T/zEP8AWp/zGFf+H/8AZo/025/1P9q/6qb/AFN9E/8AFXMtvu/Mv4I/12Kmyy/ff8gr/Ww/8us6f3aIXsvs/wDzBf8AVP8A89609mp/88da/wBbD/y1io8nU/8AqNf8tv8Ang9TH4V8iH/X3FJPsX/UF/5Y/wDLWepUmsv+oV/y2/5fpauomp/9Rr+D/l1gejZe/wDPHVf4/wDmGQPVf8Asr/ufs/8AzD/9VD/zE2qxC8P7mb/Rf9bN/qdY/wBmmv51t/0EP9VD/wAweL/P3asO/wD11/4+n/czaEv92o97lj/XQn3pX+f6FdEh+z+T/wBOqf6nWP8AV/NWgjzfaP8Alr/x9f8AQYX+7WZC/wDxLv8AXf8ALqn+u0L/AOJq2k0P2n99NF/x9f8ALbR2/u/7tWtn/X2Ry+J/11LCPN/1EP8AVf8AQYiqwlze/aZv+Qh/rU/5icVZ7vZfZ/8AmH/6p/8AmDy0PNpn77/kFf61P+YZPUy6f12J+F/13Ga9/af/AAjt75P9q/8AHtN/y/RV+TvjBP8Aic3vneb/AK1/M/e7/wCL+9X6paq+mf2LNDP/AGL/AMes3/LjP/tV+WHjDyf7ZvfJ8r91K/8Aqd397/ar6HA/wpep4M5f7T8v1ZyPlTf9Nv8Ax2ot/wDrv9b/AKr/AD/7NUs3/bL/AKaVAn/bKvREOf8A7a/63/nlUNPdP9d/qv4P+WtMT/tl59bxHIa//wAR/wAsqIX/AM+VUv8A9h/y1pnl/wCfMraJmDpz/wDaqb/8d/55f7NSun+fNpUSb/yL/wA9akCsn/bL/Vf88qe6f9cqY6f9df8AVf8APValdP8Arr/B/dpf1+AEX7n/AKZfx0J/2y/gq19mn9Jqi2Tf9Nf4P7tUyZRGokP/AEy/j/10rUPD/wBcv9V/z1apdn/XX+P/AJZU3E//AE2/1X/PJK0IEdP+uX+t/wCetRf8u/8A2y/561b/AOPm5/5a/wCt/wCeVMdOf+2X/PKiQDf/AI7/AM9acn/xf/LWm7P8+VU2z/rl5P8A1yoX9fgH2hPJ/wBd/wBsf+WtS+TN/wBNf9a//LVai/79fwf8smouU+0/88v4/wDlk392tuX+vmQCJN/01/1X+zUuyb/pr/47Vf8A79f+PVK/k/8APaL/AFv+1W0YkSHo83/TX/x2ppk/0j/lr/36WoUT/r1/7+tT5khtv+eX/f1qIil8Ix4f+uv8f/LJaeif9df4P+WX+1R5MP8A0y/j/wCWrVKkP/XL/Wp/y9VEf6+4cvcK/k/6n/W+d8/mf6L/ALNN2f6P/wBsv+fWrqJ/y286L+P/AJa/7NQo/wDo/wD91VfT+uxZm+X/AOjf+eVOSH/Rv/tVaE0P/Lb/ANuqpf8AXbzf+/tRM6B6f8fH+pi/79U5/wDSbb/llB9//llVhIf+uv8A39WhIf8Arr/39Wp5TTmK81hD/wBMv+/TU3Z/1y/8era2Tf8AT15Pyf8ALVf71V0tprnyf3N3/wBcfNX+Gm/cX9dyeYytn/XKD7n96pUhh/5beV/1x+arc1nN/wBPf/jtMSGb7T5P73/pp93+7SjH3Y/10Myr5MPpF/38apX/AO2X/f2raJ9mtv8Al7/79LQ6Tf8ATX/v0tKUf6+RtKRXhT/Pm0v+f9bVnZN/01/79UIn/XX/AMBauX9fcZjdn/LH/wBuqNn/AD2/9Kqc/wDn/Rf9mnpD/wBdf9V/y2tavm5P69CQhh+zXP8Ay187/rrT0f8A66/x/wDLWnJ/2y/1v/PrT/s0P/PGL+P/AJdaS3/ruEviJIUm/wCmv73/AKarVnyZv+WPm/8Af1aIbP8A6Yxfwf8ALq1adnpv+jf8sv8AwFan2+Q/7pFolte/8sfN/wC/q16B4S8N3mpXH/L3/HL/AMfUX3Kd4P8ACUP7n/j18nzU/fTWMr1694b0HRvs/k/8SX/VTf8ALjOn8P8Aeq/+B+RXT7za8DeDL22879zr/wDqk/1N1F9/ctereG7C9+0Q/wDIf/4+rn/nk/yK21v/ALKuZ0Sz0a2879zoH/LtFH/ot1/Eq7f+A11elWGjfvpvJ0D/AFt/5f7qdH+Vvl/i+9/8VXny5ZR+7/0k4pS0/wDAvyRsX9nqf2ib/kNf8eNt/wAson+9O9bFtbXv9ozfuda/5DD/APLjF/zwVf73zVyiWemW1vZf8i//AMeNh++/f/8APdt38X+7u/u11dhDZXP/AEBfI+3Tf8vUv/xVefzaf1/KaKMueUtPtdvI6XwxbXtt5P8AyEIPKsf+W2mRfxNWmltNbXP/AC9/8fX/AEDIv7tc/wCFZtMubeH99pX/AB4w+X5Opsn3v8/8BrVeaytrj/mH/wDH0/l/8TP/AFn7r/P+9XlVanJL+ux3uMWn/d8/MzPFSfadOmmh82f/AEV/+YZF/er5P8W6b/xMf+WvnS7P+YF/461fX2qww3PgT/l1/wCPbyv3Osf3mX/Z+WvnH4kaD/ZviL9z9k/1qf6nxF/vf3q+gwEueDjLz/JHFDlpYlz/AJv8zyuGz/0b/t1m/wCYPV1NHh+0f67T/wDWw/67R5f+eStW7Z232m2m8nzf+PV/M/4qFf8Aaq75N79om/5CHk/aof8AmMRf88KdTecf62R9Pyxgn/X2jlbyzsv7Fmmh/srzv9J/5cZU8z/gVaFhbWX2n/mC/wDH1D/z3/u1a/4mf9jeT/xNfJ/syaWP/iZwf3lWughs7z+0Yf8AkNed9uh/5awP8/lVnUl/7d+hpGXuf1/MYUNnpn2ab/kFf6q5/wCXqdP4q2Emsv7R/wBdp/7q6h/5icqfw1ah0rU/7O/5jX/HrN5n7qB/+Wv8NbE1hqdtqPneTrXk/bk/11jB/wA8v4aianG0vUjll7v9dTn/ADof+nT/AI9Zpf8AkMS/3q7DQfJ/tGGH91+6urb/AJjrfvPlrFmhm+zfvv7V/wCPF/3P9jxf89a7DTbCb+0Yf3N35326H/XaEr/w1jWlyRnH+uhcebl/ruM0fzv7Ohmm/wCWtreS/wDId/2q6NEvf3376787zbP/AJjqv8m3/PzVj6Vbf8SaHzvN/wCPGb/mBf3mb+GtBIYftH/XW+s4v33h1v8Anh/s/wC61c9SXu/13Qqb5eTTt/6UM2anbadN5P8AaH+q1X/mJxfxNu/9mqb7Ne23+ph1X/lz8z/ToP4WrMmSH+zr3/j1/wCPHUpf+QEyf+PVYvEsvtE3/IK/dS2f/MMl/uq3zf3f92rlu/n/AOlIxhvDf+mzYhS9/wCo15P+mS/8fUD/AMS062h1P7TD/wAhr/W2f/PB/wCKs3/Qvs377+yv+PW//wCXGdP4l/8AHqZ/xLP7R/5gv/H1beX+6nT7tKHL9uPu6/ncmjKn7XklL3i2/nfZv9TrX+quZf8Aj1gf+JlrQSG9+0f8xDyftVnF++sYv+eTf+PViIll/Y3/ADBf+PW5/wCWs6f8taup/ZlzcQ/8gX/j6tv+X6dPuxNXKoRj8C7/AJEQU4U+WT5pa/miJEm/s799/aH/AB43P/MMi/i+Wn3nnXOswzfvf3V9bRf8gdfueQ/3tv8AF83/AI7VTzrK2t5v+QV/x4v/AMxOX+KVlq3DD/xMf+Yf/wAhhP8AmOy/88G/9m21Slv8/wD0kuUpP7P9KSKNtbQ3NtDDP5sEP9mXnmf8Sf8A56N/e/hb/wBCq2ltD/aM3+q/4+rb/mBN/DFWVZ+Tc+FPO86L/kDv/wAx1v4mb/P+zW08M1trN7/y3hlvof8AmO/wfZV/9m/76pfz+9/Vka1JXbp22v8A+lIz99lbad500Nr/AKq8l/5Bkv8Az1qa8Sy/tGH9zpX/AB9W3/LjKlWJpprnRoYf3v72xuf9TrEX8Uq/521amtpv7R87/iYf8fUP/MYi/hWh8vM/66IhRj8P9fEc+72Vt/rv7K/49bmX/j1n/wCetWJrOyudR/c/2V/x/Wf/AD3/AOeTf+O1etkvbm2hm/4mE832Wb/U30H/AD1rQ/4mf2n/AFOtf8hO2/10sD/8sm+7ROXvP+ugVPcTlf8Aq5ykL2Vtp3/MF/5A9z/y9S/xM/8A8VWrbfYrbxFD/wAgr97rFn5n+nS/8+v/ANitWIZr250X/mNf8gx/+eD/APLVtv8A9jT7lL3/AISqHyf7V/5DqRf8esH7zbZtu/4FUyXPGX/b35I1lOycv6+Iwt8Nt4d8n/RJ4YtHuZf+QnL/ABS//Y10W/8A4mPkw/Zf+P6H/mOt/DFWfDNe/wDCPedNBrX73Qv3n/Esif707fLWhbJN/bX/ADEP+Qwn/MHi/wCfWs6n2v8At78kRey5fta/hIxYbz/R/Om/6Bk3/MY/vS11H/MR/czS/wDITSL/AJDCv/yw3VgzJNc6N++83/kGJ/zB1/il+X5f4a3t/wDxMf8AuJvL++0Jv4bX/PzVnOsueEXL4nb8ifZzpQtP4rNr77kOm/bf7G8mb7V/yDH/AOX6L/nutdBeTXlx4hhm/wBP/dX6Rf8AH1F/DF/9jXLw3MP2b/l1/wCPFP8AmGN/FLuremtoba5mm87T/wDkJzf8uMqfdiZv+Bf/AGVPF3o+8ve1afzQQ5pqF7+9+khix3lvbed52q+R/Y/l/wCtif707r/7NWjpS3j+KI1/0/8Ad6xD/wA8v4YP/ia5jfZ/8IqJpprCD/iT23/LrL/FeKzf+hVtzPZW3iqy8n+yv3Wp+b/qpfvrar/8U1cValzRmvn96iaVeWhS5+baT/GzKkPnW3hWH99qHnRaF/z7Rf8ALSVVX/vra1dDYedc6j/zEP3WppF/x6xfwwNu3Vy2lx2dto00OdL/AHXhlIv9bP8A89Zdv/j3/j1belfYv7Zm/wCQf/yE/wDn6l/54fLWsanNV/r+U3x3LVoTlH1+53CZPs1vND+98n7K/l/6Cr/enbbW26f6Re/uZYP9OT/lx/6ZVz7pDbeHbP8A5B/nfYU/5fm/efvV/irV3/adRh/1X/ITf/U6m38MH+flqsP/AAYS8/0OCpGXxy7foil/zBfJ/wCnH/oGf9Nasal5P9swzfuv9a//AC4t/wA8lrM/5d5v+vWH/mJ7P+Wtazp9puZpv3v/AB/3P/MTV/8All/9jWkY7x9PyM170n8/yMzybL+zppv9F/5A8P8Ay6yp/wAt2/8Aivu1oWbw/wBtQed9l8/+2H/5dZf4Vb/x6onSb+xv+Xv/AI9rP/mJr/z3Vv8ALVoeTNba1+5/tDyftVz/AMvS/wB1d3/j1Z8vu/d+ViV73u/4vyuc08NlbeFbL/j0/wCPG2/5ZSp8nnru3f8As1bVnNZXOow/8g//AJCb/wDPX/nky0ya2vf7Om87+1f+QZbf8tYn+fz2/wDHvm+992r2lfbbm4m/5CH/AB/XP/PL7i7v/HauOsfu/wDSSpzl77/roY9g8Ntb/wDMP/48YYv+Ppk/iatC5eH+0Zv+PX/j6f8A1N033PIqGzs72207zv8AiYf8eNn/AMsovv7mq9eQz/aP9TqE/wDpM3/LrF/zw/8AQaF/ka03795ea/Iz3mh/s79z5X/Hqn/MTb+9UL/6NqPk/wDPW+uf+Yn/AKv5V/ztqZEm/s6H9zdwf6Lbf8uKv/FTLxP+JjNN+9/4+rz/AF1j/srVw/y/IUo++vn+hRvbb/R5f30v/IMs/wB9/aa/8/m7/Lfw1ehSb+0f+Xr91qd5/wAvy/3f/iqZfpDbW17NND5/+i2cX/IHb+KeP+7/AL33ar+dD/aP/Lp/x9al/wAwxv4W2/5aq+P4fL/0llylzQ9n/i/zMfSvtv8Awjumf8hDzv7H0rzP9Ki/57t/9lW9f/bf7Zsv+Qh/yE7n/lrF/DAy1gvZw23/ACx0/wDdWOjxf8eMqfJ57M3/AAH5vu1oXj6Z9ohm/wCJf/x/38v/AB7S/wAK04/Epf18Iq32ve/rQiRL250X/mIf8eNt/wAsoH/5a1x/iS8vbbWpof8AiYed9uuf+XWL+GJa6CF9MttO/wCYV+9sbD/Xeen8TV554tvLK51Gb/kFf8fN5+++1S/88q7KMef+vIirL3+aPn+hyusJN9mm/wCPr/jxtv8AlxX+KWsmGH7TqP8Aqbv/AI+rmX/kGL/zyar2qw2dzp37n+yv+PWz/wCX6X+9R4Ys/tOs/wCu0/yfNvP+YnL/AAqy1383uf12BfE16nceA9EmtvDsP7n/AFuj2f8ArtH3/el+7Xe38P8AxOoZvJi/5Cd/L/yDGT7tr/F/3z96sfSrP7Nbww/uv+PHSov+Qw3/AD1/hrqk84XEH/PaK61X/mJr/wA8GX7rf+g1wzlz8v8AX2TgxXwTl/W6OYmSH/hHf+Yf+90Kw/5cZf4rrd/D/tNXVWHk23iGbzv7P/5Dt55f7qVPuxVi2CfadO/5e/3uj6P5n/Ezi/d/vWZf/Qa3bLz/AO2Jv+Qh/wAhjUpf+PqJ/k8qpqRvG39fCmcs5csuaPn/AOlILOzh+z/uf7P/AOQZbeXD5rfc835v9qth/J/tH/l0/wCPq5/5em3/AOq/hqWFJ/7Fh/5CHnfYbaL/AJYfxN8v/Aqmh87+0f8Al7/4+rz/AJZRP/DXBKvPnlU/8B+45qmFj7GdPm96Tv8AifO/xF0T7N5M0Plf8ePm+d/abJ95q5/Vbz7TqM03nf63WJv9TrH92BWr33xnpU1zov8Ay9+d9htov+PGL+Jv7teOa9o81tcfvvN8n+07n/XaP/06/L93/dr6ehOXJQX2pfF9xzQXvzpT+ym/wR5VqvnfZ5v9b/yDHl/5DCv/AMvS1X+zXv8AbMMP+l+TFrCRf8fy/wAO3/4qt7VdNh/sWaab/oD+V/yAm/eJ5qt/7K1Vryzh/wCEim86G1/5Cc37n+x5f4YlavTpy/cKpOXW34M6VGU2oQ+L3v0/U517a9ttOh/fah/yDP8An+i/5+nWrt/YTf8AUQ877dbf8tYv+eTLUVzZ2X9nTzf6L+60f/U/2ZL+7/0z/wCyrb+waZc6jDD/AMSr/kMQ/wDLjKn/ACyZaI1FThzv4Vb/ANJGuZxXP15vzM/TbO9/s7/mIeT/AGZN/wAtYK3US8+0zf8AIVgh+1Q/8soP+eStWVpSWX/CO2X/ACCv+QZN/rrWX+81atzZ6Z9om/5BX/H1D/z1/wCeFFL95z6bb/cctSrs/VfiZVzZzf2d53/Ew/49bn/l1if/AJa1iX9tPc3P/L3/AK22i/48VrVuYbL+xv8AXaV/x63P+pupf3fzL81V3s4f7Rn/AOQf/wAfUP8AzE2raPLzf1/KP3oyf9dTkrawh+zw/wDH3+9iufM/4lm/+9UVzD/yx/df6qz/AOXFv4lrYe2+zW0Pk/Zf+PW58zydTb95+9qGawm/6a/8uHl/8TP/AGW3f7v/ANjRCXtKvs5dbv8AC36HZKPJJ/11RhP5P/Tr/rbyXzprFv3ny1Sfyf8Anjp/7qKH/l1b+JlraS2m+zw/63/l58v/AE5f+eW2nw6be/aIf+QhBN+5i/1sX7z+7XVUlGPIu97/AIGD5uv9atliH7F/zx0/91dP+58qWoptEsvs3/MK/wCPVP8Alq38TV1tho979p/5iv8Arbn995sH8K094Zra2m/5Cv72KHy5vKi/vVEqnw8nd/mc3NyJeiOUTSof+e2lfvbr/n6ZP4aih0qG2079z/Z//Hq//L+396u1S2vf+or/AMfU3/LrFs+7WZ9gvfs/k/8AEw/48U/5cV/vVUOi/rc5J1Ph/roNS2h+0TQ/uvJ+1Q/8xNv4Yqrp/wAsf+vW5l/5Cf8AtVsTJN9p/wCXrzvtX7zztMX/AJ5Vn3KTfZ/+Wv8Ax4zeX/xJ/wCNm/ipR+JfL82jD4/68iu/nfaJof8AprbRf8hP+7SQpNbXPnf6X53mzeZ5N8tTXNtDbXE3/X1D5f8AxJ2/55VU8mH/AF3+i/8ALz/zDGrSn8Kj6f5GEt/67DXhm/1Pk3X+qT/lrE/8TU799bf9BD97L/0y/u1Xezh+zzeT9k/5Y/8ALqyfxVYeGy+0ed/xL/8AWv8A8spa25dvl+Qoy3Ks0N7c6d/y9/8AHq//ACyip0yTW1zN/wAhCf8Aep/y6xfu/l3U2b7F9mm/5BU/+ip+582X+Knb4f33kzaf/wAfX/P1Kj/do/r8DKf2iLZN9n/5e/8AVTS/8eq/3mqJE/6Yy/622i/48f8AeommhudO/wBdawf6K/8Ay9N+8+Zfu1e2Q/aP+WX/AB9Q/uf7Tb+HbVVPg+T/ACNXH3Px/FFF0/8ARtzLH/oP8dZP7n7PN+5ig/dW3/Li1aL/AOjW37n9/wDuppf3N9/tU65s5rnzof3v/LtF+5vqwjt/XSwRl8XyMp/Jtrnzv3X+tm/11q1DpD9m/wCXXyfKT/lk396rDwzfZ/33mzw+bN/y9LUqJNbW/wDy9f6qGL/j6X+9S+H+vMUZRn+Bm/uP7R/5h/72X/a/d1W/c21t/rrXzvKT/lq396taaGf7R/y9eT5r/wDLVaY8N7/yx+1wf6n/AJZK9bVvjp/12NPg5Spshtrn/l0/1v7z96392qT/AGL7ND/x6/8AHr/z9N9/dW3svftPnTfa/O82b/l1X+7/AHaz3f8A0f8A5e/+PVP3P2Vf4qwX2/8AE/zL5vdRX2f6R/yy8nzfK/4+v7tVHhh+zQzfuv3UT/8AL03391aE3nW1xN53mwebdP8A8uq/u9qr/wDZVUf/ALa+T5X/AC2sV/vU4+7OUfP9TPl90b9m+0/9/Ui/4/v++qZ9m/0aGH/pk/777VV1/P8A9d+9/dS/8+P+zVdH/wBH/wC2T+Z51rTX+RH2ivND/pH/AC1875P+XpaiR5ra4/c+b/y2/wCWq1YuXh/5bfZP9an/AC6t/dpkKQ/89rX/AFT+X/orfxUolRK/+m3P7n/Sp4fk/wCWq010muf+fvzot/l/d/4DTnSG2/59P9an/LJk/h3VV2Q/9OvnfP8Aufm/vVEf6+4Q6/Sb/U/vf3Wz9z5S0eT/AMtv3vnea/8Ayy/2aeiQ/wCp/dfwf8tW/vVFvht/+fX/AFr/APLVv9qoj/X3G3N9oZ5P/XX/AFSf8utN/wCXj995v+tf/l1/u1dRIfs8037r+D/l6+eoXSH/AKZfx/8AL1R/X4BIqon+jf8ALL/VJ5c3lf7VOhm/0n/ll/rX/wCWX+zVdE/8i7P+WtWIU+0+d/rfOi3/APL0u+j+vwKuVfJ/0fyf3X+q/wCeVOmSH7T/AMusEPm/9+/l/h/75qwif9dfJ+T/AJarT3f/AFP+t8nzX/5ar/drKX9fcale2T/rl/qn/wAtX3b+y09lbfDOy/49f3t1NL/rWT+Gvh22T/rr/qk/ffLX37+zfDe23wy0bzv7Q/5eZf8AVRPXx+e/8u/V/wDpJ9ZlPwTkeio8P2f/AJdf+PVP+Xpv71WE8n7R/wAsv9a//L8392iG2m+zeT/pf/LH/l1X/eo3zf67/Sv9bN/y6rXgS9/+vI9WRF+5/wDISf8AL9/tU5P+e3nf8tZv+X7/AGapWd5e3PnedDLB/qYv+PFfuVbT/wCSf+XGiX9fcYjN/wDo/k/vf9VD/wAvS/3quo/+kf8AL1/x9Tf8vS/wrVJ3h/6Zf8u0X/Hj/wACp8P/AB8f661/5eZf+PVv8/dq/j/ryNpe4cj/AKF9o8n/AIlX+th/5g8/92q6Jpn+p87Rf9U//LjOnmV0H2bU/tH/AB5a/wD62H/U6nA/3l/3qrwpqf8Ay2/4SWD/AF3/AC9Wr/8As3zVxw/yN5f19xSf+zP+oB/yx/5ZTpQn9mf9QD/lt/y1nStPydZ/13/FVf8ALH9z5Vm//s1WETU/+pl/e7/+XG1en2+Q0ZO/TP8AqAf8sf8Al+lSrCPpn/UF/wBbN/qdYb/vqryPqf2f/mP/AOqT/mDwUede/wDUVg/ev/zLsT/Pt/2afNv8vyJ/m+ZUd7L7PD/yD/8AVJ/zHW/vVd/5eIfJ8r/j6f8A1PiJv7tV3eb7P/rrv/VJ/rvDP+1Vj7T/AKT/AK7/AJev+hZl/ut/do6f1/KRKO/9dgtnm+z+dDDL/wAeqf8AMxf7VXv9N+0/uf7Q/wBan+p11f7tY6TQ/Z/+XXzvsv8Ay28Mz/3t392rDvZfaPJ/4kv+tT/XeHp/7v8AvVM/h/rsg0v/AF3LsLzf9RX/AFT/APMYi/vVdeHU/wDnjrX+tT/l6irC36Zbfvv+Kf8A9U/+u0KdP/ZqHfTPtP8AzLX+tT/lxnT/AL6+ar7/ANdhfa/ruXdYs9TudFvf3Ov/AL22uf8AlrB/d+7ur8oPGyTf21qfneb/AK1/M87a7/er9P8AXv7G/sW986bwh/qpvM/dS/3f7v8AFX5e+M0hudavfJ+yeT5r/wCpiZP4q+hwP8KXqeHX/wB55vJfmclN53/TX/W/7P36qO//AF1/1X/sy1dmSEXP/LL/AFv/AD1aqez/AK5f/YV3Ekkyfabj/lr/AN+lqJ3/AM+VSzP/AJ82k2f9cv4/+Wtb0yAdP/ZP+WVD/wCf3VRb5v8Arv8Ac/5eqsIn+ftVXEkZN/x7/wDLL/v1TEeH/pl/36/2afsmtv8Anr/39p7vN/01n/e/89V/8do5RyKiPD9m/wCWX72L/nlVt/J/6Zf63/nk3/oVORJv+ms//Tb5aeiTf9PX+tT+7Tl/X3CK7+T9n/5Zfx/3qY/k/wDTL+D/AGKtvbTf9NYPv/3aY/nf9PX8H/LJapkcxXm8n/p1/wBb/wA9abs/0b/ll/39q7mf/pr/AOAq0xPO+z/8tf8AwF31aiBW/wCXj/ll/rf+erVOn/Ht/wBsv+etWkSb/pr/AK3/AJ9aj8mH/pl/qv8An1q+X4gI0h/66/63/nrT0/7a/wAf/LVaY/k/9Mv9b/zyp/8A4C/x/wDLJv71Cj7wcxL++/6e/wCD/lqtTTJ/yx/0r+P+7/dqp+5/6df4P71D+T/06/x/3q6f6/Ex5SVIZvs3/L3/AAf3ameGb/p7/ey/7NM/c/Z/+XX/AFX+1USeT/06/wCt/wCerURIkWPs01tbf8vX/fpasOn/AF9/9+lqv+5/6df9V/z1anJ/pNx/y6/+BTVa6Ehsm/6e/J/69Vp+z/rr/B/y676Y/k/9Ov8Aqn8v/Sm/vVN5P/XL+D/l/wBn8VQ/6+4qQsMP/XX+P/l1qB0/0aGb/pl/z61NC/8Ayx/3/wDl+pn/ANh/y9Uf1+Aypc/8fE3+q/8AAWqqf9sv+/VaU3/Hx/21/wCf6q+z2l/8CqmpudQ1Eh/6Zf8AgK1Sp5P/AEy/df8ATq1Sok3/AE9/63/n6WrFtDN9m/5ev+2Mq0dxxHo8P2j/AJdf9b/qfKameTD9n87/AEX/AMe/vVf2Xv2n/mIf9/VpUS9+zf8AMQ/1X/PWL+9Q46P5/maLcwH/AOuNr+92f3qdshuf+fX/AK7ea37yujmsL25ufO8nUP4P+eW+qM1tNbXH/L3/AB/8slrOn8fyQpRMebyf+nXyf+urVY2f9N7X/v61W0tpv+oh/wB+lqX7BNc/8sbv/W/8+q1p/X4BIpWz/wDXL/v7R5cH/TL/AMCq0f7Nm/13+lf+Aq1f/seb/njd/wDgAu+hx/r5GJhQw/8ALb9153/X1/s1d8n/AF3/AFy83/j+rdttH/0b999q/wBV/wBAytb7H/rpv+eWz/XaE2z7v+f++aXLv8/0Ll/X3nL6bYfafJ/66/8AP9/d21pf2PP/AKn/AKZf8/y/3q2LO5sra5/10Xkyyzf8wdv9mrCalD/1D/3sXled/Zjf3q35eSfvf1/Vwcfacv8AXUr6bpU1t+5/0vzv+v6Ku28PeG/tP/LHVf8AVfvIYdTi/vUeG9Kg1K4h/fafBD9q/wCgFO//AKDXpWlabo1tbf67w/B/or/vrvQrpPM+b+Lb96sIy2+Rp7sPe5v6sWP7NvfDdv50Nlr/AJP7n/mJwP8A+O1S8K69e63qM0P/ABUs/lRTf8tYKwvijqumW32yGGHQPO+Ty/J0y6T+H+Gq/wABNBstS1rU/O/sD/jxeWP7XYz/AH938NXV/dUoS9DmwkvbzlL7Ov5H1FpWlaz/AM8fEs8326z/AOfV/wDlkrN/F97/AMdrbs7bU7bzpoYdf8nytVl/5c3T5pf97dt3f+PVk21ho1zceT5PhD91dW3mTTRTp/yy/i+b7u75asTW2jab50Pn+Ff+PW/l86GWXf8AeX/a+9/s/wDxNeI5fp+TKdKXJPmt1/8ASTqLyHU/s1l+58S/uvscX76xs/8Anqv935d1W7ObU7a48mb+2vJ825/c/YbX+Fv4f9msK5fRv3MP/FNfupbDzPJ1OXZsbbJuXd/B8q/NRZw6Z/aNl/yAP+X/AP5jrJ/FtX738X+z/F96sI+8lzeX/pJjWj/Kv60Oi0R5v7Ohh/4mvk+VZ/8AMMtfufN/dro79722uYf32oT+b53/ADDIv+eX+7XKWH2L99Zw/wBi/uvscX7nxEyfxN/s/wD7Ndb4guYftEP/AB6/vY5v+Zhf/nl/tL/47XmVZf18jvjTjHn3Ir9/+KU/5a/6pP8AmGfP95f9nbXl/wAVNN+06dNN/wBP3lf8gLf93d/s16nbQ/8AEu/1MX+qh/5mJv3lcl4ksJtStvJ/ez/6dcy/8jEyfd/2v4a7Mvq/vv67GGLfIlP+t0fNUP8Ao1v5M/lfurX/AJbeGZf4mZf4f4qtXj6Zc6j/AMwrzvtXlf8AICnTzP3G6tO5Sa2uJvO+1f6qGKP/AIqvY/zStt+Vvu/NUttZ6nbaj5Pka/50upzf6nxDE/3Yv9qveqU/ffz/APST2Y1v6+aOUhSz/sb99/Yvnf2Z+887R5/3e5v73975a29NTRrm4h/5Fr/j+/59bpP+WTVbTTdTudO87yfEvk/2ZDF/yGIP4pf7u7/arb0qw1m21GH9z4v/AHV95v8ArbV/+WX8XzVx1I3k6fw8z/RHdLm5H8//AEo5b/iTf2dD/wAi1/x4+b/y9I8m5q27O20z7R53/Eg/4/v+WOpzp/yy/u1ppbanc6dDN5Pi+Cb7DD/rorP+KX+6zVoJbeIP7Rh/c+Kv+Pp/M/4llm//ACy/3qupzJ+zlL3b/oHPzU+WUfejc5fydMudO/5gv/Hj/rv7YnT/AJa/7VdhZw2X9tQwwzaV/wAf37z/AIqKXZ8q1USzvLbTv+Y//wAeqRfvtCtX/iWuj2Xv9o/v/wC1f+Pl/L/4pmD+Fa4a3vOXmv0/4BMpfumuXrf8LmVZvDc6d5PnWsE39mP/AMzN/wBN5P8AP+zW/Zp/xMfOhn/c/wBsW37n/hJl/wCeDLt/3t3/AH1Wbsm+zzfvrqCb+zIf+ZUX+Kdvvbf977v8VbGlP/xOYf8AsMJF++8Kf3Ym/u/8C/3d1RVk5Uvd7fjv+NiocsYT+9fmZjwzf2L+58397plz5f8AxU0X8TVsfZr37Re/8hX97dWf/Mdif/lkv/xNcrZw/ZvBllND/Z8//FO/9CpLB87M33f9naq/71br/Yv7R/5h/wDyE7b/AJl2dP8Alz3f98/L/wABp1I3s+b4r/oY4aXPNQ16fnf9SXztT/s6b/kNf8et5/zGIH+8y1dvLbU9N1GH9zr8/m3UP/L1a/u021y8yWVtp3/MA877DN/rtCuv4mWr01/plzqP7+Hw1+6vvK/48bpPuxfxVFOUnR5JR7v70ZclPm5/tar7i7c2etf2d+5/t/zvsL/88P4p/wD0GtW2udTttR/fQ6//AMfX/PjA/wAirXNJP4f/AOpV877D/wA8rpPvS/8AjtSo+i/aP+ZV877VN/y9XSfdX/0Ks/s/1/KEOa7+f6Fv/Tf7O87ydag/0CH/AJhkD/8ALdvlrVtnvbm4m86HVYP9Of8A5gUX7zav3l21y9y+mf2N/wAwD/j1tv8AmJz7JN06/wCWb+GtO2fTP7ah/faL/wAhO/8A9T4ilT+FV+ZW+83+z/FWa97+v7po1p/4F+LRUs7Oa28O/wCpuv8AkGQxf8i6v/PVv87a0Ll4f7R/c+b/AMfyRfvvDv8Adg3Vj232K206GGH+z54YtMs4o5v+EmZP+Xp//sf92tua5+06jN5P2SfytTfzP+Km/wCmG3b8v3f/AGalze+/n/6SKpH95OX9boz9kH9nQ/8AHr5P2F/+ZdZPvMv8X8P/ALNUT/Yv7amhmh0//j+SL/kBS/8APL/Z/wArTnT/AIpWHyfN/wCPFP3P/CVr/Ey/5/2a2Xhm/tGab/iYQf6cn/MxL/zy/wBr71Hf+uhdT4nGP9anOTW2mf2N+5/sr/j1m/5g86f8ta0POsvtH+u0D/j+h/5cbpP+WTf+PVavE1P7PNNDDrXnf2Y/l/8AE9gd/wDW/wCf92r3/Ez+0TQww+IPO+3JF/yE4H/5ZNRy/r/6SYc/NBwv3/M5GFNM+zeT/wASD/kGf8tvtX/PVt33avJeaZ/bX/MA/wCQ75X7mWdPuwM3zf8AAVqxDD4gtraH/kZfO/syH9z5trv3+e38P93+7/49Wrt1m51GH9z4k/5DtzL/AMe1m/yLAy/xN935vmqfdlLm9f8A0kqtKXJKUf61RylnNZ3PhSHyf7F/5A8P7n7fOnyNP/e/4F81aFt5P9tf8wqD/iZzf8xiX+GL71TWcOp/2LBD/wAVLP8A8Syzij/4llq6f69fu/7W3/x371WvJvf7a87/AImv/ITv/wBz/YUH93azf7Xzfxf7VN+83GP2r/8ApKN60fenKnH3rfrczbOGG5079zNp/wC60ez/AOY63/PV2roN/wD1y877Vc/8x3/pgy/MtV/31tbw/wDIQ/e2thF/yLsX/PVvvbf/AEGiGab99N+9/wBbc/8AMCV/9n/LVzRp6R16p/19w6s/ax5Pl+Af8wWH/W/8eNt/qddV/wCL+833q2pkmudRhm/0vyftV/L/AMhiJ/8Alkv+dtYVyn+jf+AH/MvN9z+L5V+7/u1Y86H7N53k2nnf8TL/AJgUv3/K/vL/ABf7X/Aa0Utv71r/AJDr/vacE/d5dfw/zNCz+2/2dNDD/aH7qxs/9TfRf89Vb+L+LbViV7y21CaYTar5EWp6lLJ+9i/hRv4v4f8A0Ksd0svs83/IK/exWEX77R50+Tcv+dtWL+5srm4ms/8AiVf6Xfar5f8AoM6eZtbb/wB9Lub5v7tccI2rOMvhnb9F+hnOXLeHxf8A7JK8Gp3OjTQ+Tr/73TNN/wCeD/O14vyr/tbW/wC+a2IYb228Rf8AMVg/065l/wBVE/mfuv8AerkraHTLnTr3zv7F/dWumxf6qdPk89G/753Vqvc2X9swQ+TosEP2q8/1Usv/ACzXb/3033q56WmJhD+vhOilKU4zXl+lzT8m9udO8maHVf3WmW376axi+/5rf+PfL92rafbba4/5iH7q6uZf+QZF/wA8qx/Osra2h/faL+9sbCL9zfSp8jSsv8X8P+1VrfDbaj/zD/8Aj6uZf+Qmyfw16lPXDr/Eck3zwv8AL8Bs0P8AxLoZpobvzpYrbzPO0xd/3v4lrQmSa5uYf+mst5/zB2/55fL/APtVUvLmyudOhhhm0/8AdRWf+p11n/i/vf3f9qremzfZvJm/dfuvtP8AzMP+z/d2/wDjtQunyCcY/F/WxUhSH+zv30MX+qs/+YYz/wAS/wB3/wBBqpNNDbed/wAevnfatSlj/wBBlT5/4fm/2fm+atBP+WP76X97FZ/6nXV/2vu1Xubm9trab/kIf6rUrrzv7TWf+Fdu3+7977tKPxR/7d/VC92E36P/ANJQedZW1ve+d/Z//HjZxf8AHjP/ABSr/wB8ruaprCGyttRm87+yv+P65l87ypf97/2apUS9uba9hh/tX919gik8m+i/vI38X8W3+KpZn1O2uPOm/tX/AFt/L/rYvuLtVW2/3aKfve76fkSvfX3/AJIpTPZfZ/J/4lX7qxtv3MMsqJ/rW/8AHaEvLL+0f+YV53m3P/L1Knzqv/oVasz6n9n/ANTrX+qs/wDXeQ/8X+z/AB1StnvftP8Aqda8nzbz999lgdP/AIqtO3yIfvRf9dDH86H/AJbf2f8A6qz/AOYm38X+1/7NVu/hh/tGH99afvZb/wD5ibff8pf87a0Ln7bc28P/ACFf3UVt5nnaZB9/dRM81z++m/tD/l8/5g6/3fm+Zfu/71RF7P0/UuPuS5l/WhXd/tNtND+6/wBVZ/8AMd/2lb/LVn3M3+kzeT5v/MV/5iaon3l+X/gTfw/8Cq7DczfvofOl/wBbZxfvtC/6ZK3+V/hrn9S/0b7bN5P+qtdYl87+x2T5/k2/w7d3/TRv9qtqPSPoP45x+f8A6SbGpQz23+p/tCfzf7Ktf+Qmr/8ALVfm/wB75vvU97m9ubeb9zqv+tv/APl+g+5u2/8AfNQ3/wBi/fQ/8S//AI+tN/5gU/8ADtk+b5f/AB2sV5tM+zTf8gr/AFWq+X52mT/89f8AZ/3vvUqUf0/Joqp1j3v+SLDpe23/AEGv9VpsX+tg37/m/wDHq4Lxg+p/uf8AkNeT/p/l+dFB/d/9BrX1650a21Gb/kX/AD/NsP8Al1uk/wArXBa9c6Z/Z03/ACLXnfZb/wD1P2pH37q9PDx2+X5HLKV4/f8AkirqT6n/AGdN+51rzvKs4v8AjxirV8DabN9o+2eTqv8AzEv+YZF/wKuZT7F9phh87QP3v2OL/j+nT+GvQPDej6Zbad50M2led9l1L/U6nL9/cv8ADVuW0PT8maPW/wA/yO4uUmtrb/l7/wCYVa/8gJf3f71P7v8As/w1LB83/LHyP+Q3/wAwf/eX73/s3/Aaitnh+0Tf8g+D/SrD/mYm/wBn+9/D/wCPVYmuYbm487zv+XXWP9TrH+0it/D/AA7fu/8AAq410j6fkziqcrpT5uv+RzWsJ9m06bz/ALL/AKLpmjxf8gdv3m7d95a2PDb6Zc21lNN/Z/nebf8A/MMnT7yr/wCPbau69pf2m7vB+9/5g9t/yHP7rf3vvbvm+9V7R7Oa207yYf7Q8n/T5f8AkMK/8TL/ABVpVleC5fL/ANJOFSvCpB9/8mOtksvs/kw/2V/qrD/llL9zdu+7WhNNZfvpv+JfP+9uf+WrJ8+2prCG9tvsX/IVg837BF5P2qL/AGv4qlmS9+z/AOp1X/VX/wDrvKf/ANB/hryX73LH+tjpnKUDMv4bL7NN5M2n/wCqsIv+P6Xf95fvL/drz/xhpsP2iGbybWeGW+v5ZIYdYlT7sDL/AHfvV6w/237P/qdVnm/0P/l1gf8Ay1ZWq6VN/wBRD/l/l/48Yn/z96vSwWJ9nJOX2f8AI8zE05yU3Drf9D5d8Qp9m0byYfK/5Blt5f8AxOG/ibd/F/u1RvLb7NrU3/YYv/8AmMf9MFb+L7v+9Xq3i3wHe23nf6FqHk/ZbCL99oUX977rKrf+O1x15pX/ABMf33m+T9qv/wDXeGdnmbYG3fdb7u6vfjU54QX9fCOhVnDnf2tf0ONez/4l03k+bB/xJ0ik/wCJ7F/z33N/n/ardSG9/wCEi/5iHk/2n/0E4P4Ylas17D/iTTf6r/kGWf8ArvDrfxN/eX/d+9/FU9zbWX9ozzQ/2f539pzf8wKX/ngtdTXNBw76/wDkqZtLlTc+1/8A0rULZL2206H/AJCvk/2Y/l/6dB/z3rQm/tO51H/U615325P+WsH8MTVj3P2L+xof+QVP/wASz/oGXSf8tVar3naN/aP76bw1/wAf3/PrP/d+7Thyq/z/ACRzVI2qb/1czLmHU/7Fm/c61/x4v/yygdPvVFqVne/2z/qdV/5Caf8AMMV3/wBUtPm/sz7N+/8A7A8n7C//AC1uk/5a/wCzRNDZfaPOh/sr97qaf6nWJU/5ZfxVa+N/P8ky5a/12Zgvbf6N/wAvUH+g3MsfnaP/ANNabqttDc6jD53lQf6VYf8AMCZPM2//ALTVamuYbbRZpvPtf+PG5/5jrf3v8/LV5LOa51H/AFN3/wAf0P8AzHV/h2t/FT5uR8/+L9CnK75fT8JHHyQ2X2aab/RPJ8q5l/faPLv+83y/7NWvsFlbXE3/ACCp/wDjz/11jKn3l3Vt6bol7c6d/oUOq/8AIMuf9TrEGz/W/wDjzfNW6miazbXH77+2vJ+1WcUn+lWb/Pt+X5q0nK9Xm/rozjlLaMpf1exhaammfZ7KH/iS+d5t55n+tT+Gn+Tpn2f/AFOiwfuof+XqVP4q6WGHWf7Oh87+34P3V55n/Hq/+Vqo8Os23k/8h/8A5dv+XW1f/wDZrSUf1/M5ObntzeRizf2Z+/m/4ks/+lTf8v0qf+g1DDbWX2b/AJhX+qh/5icv96ugeHU/+o//AMvPmf6DA/8AwL/aqLZqf77/AJDU/m/Zoo/+JPF+7+bdVv3P68zFx2l6GJ/oX9o+T52n/wDH0/8AzE5f4Yv9qs1/+QdN5Pled9hT/mMfxszV1F/Def2jDNNDqH+tuZf+QPF/s/8AjtZlzDNc23777V/x6w/8y6uz/W//ABVax91cv9fEKnzTj9wyb/kIzQw+b5P26H/U6wv/ADy/2v8Aaqr+++zf8vX+qm/1Opr/ABN/49WlMkP2mHzv+f8AT/XeHv8AZas39z9n/wCYf/x6v/zB2/d/N/s06fT+upm/6+4dc+d9o/5iH72WH/U30X+zUVs179o/5ivk/vv+WsVEyaZ/1Cv9bD/y4y/3arzJZW3/AEBfJiim/wCXWf8AvVcesfQUY/18h80N79n/AHMOqz/uofM/1X96odl7c/8ALHVf9bNL/wAesT/w/L/6DUTvZfaP+YL/AMsf3P79P++qlh/sy2/6BXk+bN/y9T/7VEenyJl3j/WhVe2m+zTTQ/2h/wAeKRfvrFfuM3/jtOmSa2uIf3N3P5t15v8AyDF/hVW/9BqrCllbW/7mbT/+PWH/AJfmpyPD9phm860/dXVz/qdT/uxKv/fP3v8Avqpvzvl+X4GjlKMH6EXk/wCjQ/63/j1eXyf7M/vS7qeifZrn/ll/x9Q/67TP4NtKnkf2d/qf332Hyv3Ou/7W7dU723/Ex/c+bP5V1/yx1j+6tUvc5Pn+RMI6f15GS9hDbfufJtP9VNL/AMeLf3qimSH/AKh/+th/5dW/9lrQ2Tf89rv/AFX/ACxvlf7zf3v4qlm+2/8ALb+0P9an+pvov7v/AKFRLr8/8zGPue7H+tTn/wBzc/vp/sn7qKb/AJZS1N5MNt+587Sv9bD/AK7d/wB8/wC9Wg817bf8ttV/1T/8tYqZNbTfaf8AmIeT5qS+T5UT/PtqI++v8L/U3lL3omVvh/6dP+W0v/Hy1Q3nk/8ATp/yx/5em/irQ2Xv+p/4mE/7p/8Al1X+Jv71RTWc37nyYdQ/1qRf8eKv/D/8TtpzjGFSa/m/yuX9h/11MdP+2X/LaX/j6/1abf8Aap9zDD/0y/1Sf8v3+1V3f9m/fedd+d5U3/Liqf3l+Vv71ROk32fyfOl/1UP/AC4rWal7zl/XQXL73KM2f88f3H714v3N9/s/3ai2f6N/y1/1X/P0v96rTw/9Nv8AW7/+XH/Zql5P/LHzv7n+usW/ef8AjtX8P9eZlyA6Tfvv9b/rf+fparwpN9mm/wCPv/Vfu/3q7/vVYe5h/wBdD9kn/ev/AMuLf521Fsh/57af/wAsf+XGX/0Gof8AX3m1OJNN51zced5+of63/nqv937tZ0z3tzbTQ/8AEwg822f/AJ5f89VWpdllbXP+u0/zvNf995Uv935d1U3eG5t/3P8AZ883lJ/y1ZPL/i+b/gVVH3LfL8xS98vuk32j9z9q/wCPpPL/AHS/3W/9B21UuXm/54y/6p/33lL/ABN/d/u1M/k/af8Al0/ey+V/rW/hX/d+X/7Kqjw2X/Tr/qv+fpqP+AH2B/nTf8tv9j/l1X/gNV0/6bf7f/LrViZP9I/5df8AW/8ALG6/u0x3/wC/Plfu/wDSq5+xcSJ/9G/8c/5dWqJP+eM3lfxy/wCq/gq68M/2jzv9RD5v/P8Af7NNm87/AKev9V/z9fJ/3zRL/IuPMUXhhuf+eX8H/LKj9z/z2i/j/wCWTf3v/sau/Zv+ePmwebKn/LVaZsm/6ev9U/8Ay1X+JvvfL/DWf2n8jQbYeT/06/8ALH+9/wChfw19/wDwNSytvhno3/IP/wCPGaX/AFsu/wCZtv8A7LXwRYPN9o/5e/J81IpPJ2u/y/N/7NX6FfChJrb4Z6N+51Xyf7MT/U20T/eb/vqvjs6+Ol/XSx9blX8GX9dDtd9l9o/5h/8ArYf+Xpv7tRQ+T9n/AOXX/VTf8vzf3q0POm+0fvptQ/4+v+fFf+eVZ8zzfZvJ/wBK/wCPb/oGK/3mrwO3yPUkP/5eP+WX+tT/AJif+zTEf/Rv+2U3/MT/ANqrH777T/y1/wCPr/oGL/CtVX8n7P8A9Nvsv/QMb/nrWnb5DLTvN9o/5a/8fUP/ADE1/u1F+++zf8vf/Hrc/wDL8v8Au0ybyftP/Lp/x9f8ttMZP4aqb4f7O/5dJ/8AQfK/48WT7zf73+1W9HdfL/IxqfDL+uhzTw6Z++/c+Gv+Xb/mGT/3VquiaZ9n/c/8Ir/qpvL/AHU6Vu+dqf77/kYP+Xb/AJa2tPhe9/57+IP+W3/Pq9eVD4I/I9Kfw/12ML7Npn/PHw1/yx/5epUq1C+mfaf3P/CNf8tv+YxKlaCPqf8A1H/+WP8Ay62r1Y+06n/y2m1qf96//MMgq3L9PyMIx3+Zno9l9n86H+xf9Un+p8RS/wDxNTQpDbXEP7nT/wDWv/zM0v8Ad/3asO97/wBRDyfKT/mBRUQv/wAsZvN/1s3+u0L/AGf9mnGXu/12JfX5/oQpD/o3/PD90n/M1y/3v4a0ES9+0Q/ubr/j+/6Gb/Zb+992qX/Xbyv9Un+u8Ot/eqw/k/aP+Yf/AMfX/QCl/u/7NKUdP6/lK7/P80W7a2vfs8P/ACGv+Pb/AKGJX/i2/wATf+PVYRNT+0f8zB/x9J/zE4v7tYMP9mfZof8AkC/8er/8wKVPk3L/ALVTOmmfuf3Ph/8A1qf8wyX+7VSjv/XRGcn72/8AVzYtk1P/AJY/8JL/AMtv+X6B/wCL/aarDzan/wBTV/B/y1s3rBSHTP8AqAf6qb/l1lpuzTP+oB/rU/5aypSfX+uwe9/XqaWpf2n/AGdND53iryfKm/5ZWf8Ad/vba/KXx4n/ABOdT/1v+tf/AF3zv97+LbX6e6rbaZc6de/8i153lXP/AC9S/wB1v4a/L3xj5P8AbN75Plf9sf8Aer6HAfwn6nhVeb6z8kcjcJN9o/5a/wCf71VI/wD4urzzf582q6P/AOin/wCWtesIrv537n/W/wAH/LKpf+uP+3/yyp//AD2/1v7rZ/y9Uz/7P/lrvrYURuz/AK5ed8n/ACypnmQf9Mv/AAFp7/5/e06FJvtP/Tb/AK60okSIt3/XL/v1Qnk/6n/Rf+/TVYm87/pr/wB/aIfO/wCnv/W/7NXEUhj20P2b/l0/1X/PJqaiQ/8ATr/rU/vVKiTXP/PX/Vf7NP3/APX1/rU/u0vs/wBdiCpsh/6dP4/+WtSfuf8AntF53yfvvN/1f+9U6Qzf9Nf4/wC7Uv777N/y1/g/5ZLWz/r8CPtFeFIf9d+6/wBa/wDy9N/nbQif6P8A66L91F/z9bKsf9/f+/VMd/8APlVvykxkNhT/AJ4+VB/2/U7zP+uv+q/5+lp6P/6N/wCfWonSG5/55f6r/n1o+zIz5iVEm+0f8tf9b/z1Wj99/wBNf4/+Wq/3qNsP/TL/AL9NRDDDc/8APL+P/lk396iQwRP+vr+D+7Vh4Zv3P/H3/H/dpiW0Nz/z6/61P+WTU/yYLbyf+PT+P+8lT/X4ij0GQwzfZv8Alr/47T3hm/6ev9b/AM8lqJIYf+nX/wAeqw8MP/Tp/rX/AOWrVrDf+u5IfZpv+nv/ALbRLVp/O/6a/wCt/wCfVaihhh/6df8AVf8AP01P8uH7R/yy/wDAr/ZrVdPkZDHSb7N/y1/1T/8ALqv95ae6TfaP+Wv8H/LrTkSH7N/yy/1X/P03+zUy/wDHx/yy/wBan/L81Jx+H+uhfMV0h/0b/XS/x/8ALjVR7b/2T/l1arcMP+jf8sv4/wDl+/3lodP/AGT/AJemrL7P9djquZkyQ/8APGL/AMAWp/2aH/nhF/4CtVrH/XX/AMCqfDDN/wBNf/Aqs5x/r5GxX/c/88bX/wAAWqxCkP8AzxtP/AWX/wBlq2ltN/01/wBb/wA/VWLaGb/p6/7+rVd/mOIbLL/U+Tp/+t/132WWqLw2X+p/4l8H/THypf4W/wD2a6P7HN/zx1D/AFv/AD1iqaGGb/qKwQ+U8sf72J/4lrSUeWfJ/dbM+aRzv2ay+0/8w/8A1qRf8tarollbW/8AqdP/AO/stdvMl79p8n/ia/62H/ng/wDeqlsm/ff8hX/VP/yyirOl9n0/V/5Fy/r7jlIbOH/qH/wf8tWrWh02H/ntp/nea/8Ay9NXRW1he/vv+Qr5Pyf8usFd1pvhu9ufJ/5DX8fl+Tawfwr/ALtbfF/XkRKUv5Tz/R9Ksvs37+bSp/3Sfuf7Tb/4mujTw3ZW1xD5P9lf63/oOt9//vmu9s9EvbbTpvJ/tXyfKSX/AJBkX96pobO9/tGH99qH/H0//MCX/wCJp/Z/rsTLm/P9DzR9Nhtv33nWv+q/5Y66yP8AdaszUtVhtvPh/e+d/wBMdd3/AMP8W6va7bwrNqWnTQzf2h/x6/8ALHQt/wA/zL97bXmni3wHeabc/wCpu/J+TzPO0f8AjZd33aGua/z/ACQuaPM4/wBbnJW001z/AKma7/5bS/8AIT/3a1dH02bUtR/c+b/qv+gmv97+81PsPCV7c+dDNZSwff8A+YY3+zXsvh7wZZ6b/wA+n/LH9zN4Zl/56r/tfNSqS3+f6HTzRg1zS/q5t/D3wxe21tD/AMhXyftz/wDHnrsX91q6iw03Wf7O/c/2/BD9h/d/8TiB/wCL/aajSrOy/c/8gX/j+m/5lmX+Hd/tfLUs1tpn9nf6nw1P/oMP77+wp/7393dXFHlou3Ls2/xR58ZydaEm/d2/NI81+KNtqepeK5rP/idT3ssqf666g2fd/wBlttez/BnwNqfhvw753keJfOu9M/ef6VZzwSbpdv8Ae3VzVz4D0zW/EU155OgQQfafK8n+x5f3m1f96u90ew0y20b/AFPhr91pifvvssqfen/ut/49WWMrxnyx7W/Ox2wj7PD2jb3vw0aO70qz1n+2ZvJm8Vf8hOGX9zFpz+X+4/2qZcw6zc6d53/FSz+bplz/AK62sXT+Fv8AerN0q20z+2oYZofDXkxawn95Pk8r5ax9SudG0TwZpk3/ABTX+laPNF++v2T7u3du+X5m2t93/ZauKXuzcb7OP+R50ZXpc8107/3djvdms/2jqf77xB/x9W3mf8SyzfzP3Sf3f4tv8NS2D6n/AGjDNNDqH7qK8/5hlr/z1X+78u3/AGq848DeKtM1u4m/5Av/AB9W0X/Idl/54f7vyr8tdVYfYv7O/wCYV+6sb/zPJ1iX+KVW+7t+b/drlm+VtS+zb/0mx6UKUVFT5X/SR1cKXv8AaM0P+l/8fVn/AK7R4v8Aa/hX/wBBrSme9/s6Gb97/wAvP/MH/wB7+Ks+ZIbbUf8AmH/8fVt/zHZf4f8Aa21p21tDbeHf+2s3/Mdl2fNu/wC+f92vJfvSUvT8juhLl54+v6EthbfafO86H/llD/zLsv8Ad/3a5LxJbQ6l53nQxfupbm6/5F2d/u/d/h//AGa6iwn+zf8APX/l2tf3Ouy/u9y/73/j1Z+pW0376H/SvO+zXkv/ACGJd/8AD/nbV4aXv839bHLioynD3Zf1ofN+paVZW2ozTf8AEvn/AHUP7m78KTv5fzf+PfeqZ7bTPtEEM0OgT+bfXn/Ms3SP8q/5+792ul8SWc2m6jND9i1D/l2i/c+Iv733ar/Y725uIf8AkNf63VfL/wCJ6v3FVV/vfKu6vqvenUX9fZPRTjCn8X9aHCJpWjXOnedNDoHnfZbP/XeHbz/nv/e/i3fxVsQ22jf2z53k+Gv3V9N+5/sy8Ty9sW2tiHTdZ/s7/U+IP+PWw/1OpwP92df9qrvk6n/aP+hf8JV/x9Xn/L1Zv8+75v8AZ/vVxTtXly/ajL9DolKcrSpyW7/zOd+zaZ/Z0P7nwh5P2W2lj/dXX8TNu/3a0NKm0C51GH/kWoJvtU376HU7pP4f++a6Kz/tO2t/Jh/4Sr/VW0X/AC4/3m+WprObU/8Ant4q/dfaf9Ta2P8A8TVOXPb5fkbS6yl5/kc5/wASb99/yLUH7qGL/kOzp5nzf3q6Pfpn2jzpr3Rf+Pq5/wBT4ml/iVf9n5atWdzrP+pm/wCEl/1UMX76xs3/APZavPc6n9p87/if+T/pksk39mWv7vav+78y/wC1WHN7y+X5B3lbo/yMRLmytrb/AF2lT/6DZxf8jhL/AM/S7t3y/wDj38Nbtg8P/CRQ+Rexf8hN/M/4rBv7v3lXb833vu/7VRI+p/vv+Qr/AKqz/wBdoUT/APLVW/hX73+zWnMk3/CRQ/8AH15P268l/faFv+7/AMB3fxf8BrLl5/w/I5pR3+f/AKSYmmv/AMU7ZWf2yX91oUMUn/FV7/vSsv3v4vmVl/2a6BHmudZh/fah539pp/zMyu//AB6sv3azEsPtNv8AvvN/daPZ/wDMqN/DPI3/AAH5vl21bm8n7R/qbXzvt3m/8ipL/DBJ/tf7tYVXKpShy/Za/FFwcqFpx8/yRFM+p/Z/3P8AbUHlWKf8x2L/AJaN/darsOm6z++m87xL/wAf00v/AB/Wv7xPKX+826ucS2svs0M039ledLY23med4Zl/vfxLurQ8nTLb/XQ6B+9uppf+Rdl/hi/3vmrXl2+X/pIc3PN/P9DT2az/AGdN/wAjLP8A6Lbf8tbN/wCLd/e+9/47Rcw6n9o/5j//AC+f8+P8US/e+b7tc/5OjfZ4f3Phr/VW3/MHnT5G/wCBfdomfTLb995Phr919sl/1Uu/5V/9C21MOvy/IOX338/yRoW2iXum280MP9vwQ/6HLJ51jZv87Nu+b5vvbm/3a1Zv7T+0zf8AIV/df2lL++0yz/ur/Erfd/8AiqwrZNG/fzf8U1+9+wRf62VP+A/7tNsIbL7P/wAwX91Fqv76HU5f7vy/Kq7Wb/ZrGPvX+X/pJDX2bfzfkix9pvf33/IQg/0Gw8zztCtXf5pZNq/e/wDHa0t97/aMP+t/e303/Muxfwq235v/AGb+Gsm/Syubbyf+JL+6isIv3PiKdPkVlbbu/i+997+GtGz+xW1zD++tP+Pm5l/5GaVP738NVHl92Xp/6SXU+CXL3/yM6P8A0nRbL9z5/wDoMMv/ACLP+1/sr/8AtVNeP9p1r/jyi/dam8Un/FOzv8nlf7v/AKD92mf9Mf8Ap1s/9T4ml2fMzVobJv303ky/8f00v7nXWf7sX/jtKPx/1/KdKr8jmZ8MNl/Z376HT4P+JY//ADLN0nl/v1/75/8AZqbeW1l9pm/c6L5327/Xf2Feff8AK+XdWgkM2paNN/yEP+PFP9Trv/TVW/iqxfw3ttqM3/IV/wCPqaX/AJDEX8MSt83zVnD4pc39aHM/jfz/AEOP/wCJN/Z3+p0D91pkP/MHukT5p2X/AHtzVpOmmf2jD50Hhr/j+vJf30V0n/LL73+9t3VppZ3lzp376HX/ADvstn5n+nWr/dn8z+996pXfU/8ATf8AkZf9bqsv+ts3SNPu/wAX8P8As/8AstOHvW/reJnUlLkl/wBvfocbZvpltp0Pnf2B/wAgzTYv311P+73St97/AGfu7m/hrYR9GtrabyZtK/4/tYl/5DEuzf8A7W7+L5v++a0nTU/s/wDrvEvnRRabFJ50Vnv+WXd/d/2qvPeXttcw/vta/wCYrL++sbV0/wBan3mX+H5qrniq1KUu6/8ASbHf/Ek+XTdb+hmabc6Z9n/czaL5P+gf8zNL/e/3aLz7F9p86GbT/wDVXn/MzN/e/wB2tiwmvf30Pna153+h/wDMMg/9lWon+222nQzTTXf+qvP+YOqP/rf937tTH4ny+X5nO483K9v+GHWc0Nt53k3ss/my2cX/ACM29I0/z/FVjTZv9Hmm866/dfbP9T4i/wB7+GooX/1P+tn/ANOs/wDXaF/st/dX5v8A2WnzeT9om/1Xk+Vef8wKV/4v9msF0+X5hf3Pw/Alea9/fQ+dqv8Ax9WEUf8AxOFf7y7vvfxVai+23NtNefbdagh8rWJf3VzA6fLt2/K3zN/sr/vVmp9i+03nnf2V532qwij/AOJFL/zyX5fvfL8v8P8As1XuUsv7GvZobLRf+PHVfLh/seVPn2/3v/QqzcIuVOcvT/yYwqVuSXPHpG/zsattDe21ze/8jB/zCv8Alra/f+X/AGtu75W/2f8AgVa01ne/Z5v3Oq+d9u1KX999l+4zM3y/N9z7tc5ef2Z9o8n/AIkv7qXTYv8AjxZEj3fvF+X7yrtq7bWFl9pg/c6L/wAxXy/JilR/vJ93/arLDxtiaM/5v/kTuUbTcO8f/bS28Op3NtD/AMhWDyvsH/LrZ7/lbd/31Vi8mvf7R87ybuD/AI+Zf+Pa1/3f96seGHTP9T/xJf3X2D/lqyVYvLbTP7G87/iVf8vn7n7dL/e+9/vV3y9y8PP9Tz4RlCCjKPX9LGnNNef9PX/LnFH/AMSeL/2X/wBBqHTfOubf/tleS/8AICX95/3yv/7VRQpZf9Q//j6s/wDU6xKn8Py0Xjw21zN/qv8AVXP/ADHZU/irDoo+n5lKX9fIfqVt/qf3MX7qWz/5gTf3W/hX/a2/L/wKq1hND9nh/wBDsPO8rUpf+QFOj7/l/i+7/wAC/iqzbQ/6Re+T5v8Ax/Wf/MYZ/wDlkv8A3z/vfxVDpqTXOnQ/uZf3tjf/ALmHWP8A2Vv4f/QaT5Vb5fmaRnzcsl/WhFDDD9pvf9C0/wD1th5fnaPO/wAm1dv+7937v975qlf+zLbzofJ0r97dX8v/AB4zp91vm3f7XzL81WL+Ga21GH/j787zbD/l+Xf/AKpv4t3zf71aG+b9z50Oq/8AMSlk/wBOi/dozJ8v+7/dX+Gso80OSX81vzY48r05v6sYTvpn2b/U6KP+PP8A5ZXKfxfLTL+8sv7R86aHSv8AW3n+ull/h/3a0LB737RN/wAhX/W2f+pltf8A2ajZef6n/idf8vn/ADw/vf8AoNdUZcsFHz/r8jHCc1ZqMvhab+drFKH+zPs083naV/qrD/U6nL/7N/DT7a8srb/ltp//AC//APMdlT+H+7trQd737P8A67X/APW2H/Lra1DDqt7++/far/qryX/jxif5NzL/ABLXRR5fYuX8tv6/E6FT/dL+uhE72X2iy/fWnnebZy/ufETfvP3TL97bub/2asS/eG506a8+2y+TFpmqyyf8VE0/yfLu/d/xL8v3a3nhvftP+vl/4+rD/mGL/wA8v/Hv93+Gsl3+0eHb3zv3839mXn/MC/vbl+8v/oX8VY0+nyOePvf1/dNO2mn+0eT513/x/WcX7nXf+mCt/Ev93/vquXvL+903Tpv32tf8eOpS/wDIYif/AJbqv/s1bDpD/bXnf6J/x/W3+u0KX/nz+VVXd8v3fu/wtXBa9c2X9ned/wASr/kD3n+u0KVPvSq38Tfe+981aUIR0+X5tClL4f6+ybGsTanc61/zGv3Wp2f/AC/Wr/w/+hVwN+ms3OjQ+TN4gg/0W88z/j1dP9ay/wB7dW9ef2Z/aPkzQ+H4P+JnDF/yB5U/hWvObz+zLbToYfJ0CfyrW8/11rLv/wBf/vfer1cPH3V8jGVPmlGX9bHZ6VpWp/8ACVWX/Ia8mWWzi86a1s/+eTV6Hc6bqf8AY03k/wBq/wDIMuf3P9mWv95m+bb/AJauE8E6Ppn9owzT/wDCPwf6dZ/89U/hauwsPsVtp3/MF877BN/y/Sp95m/4D/vLXHOXvKXp+bM6rven/XwnS2cd5b6hP50N3/yE7P8A5g8D+Z+4Vvu/521m36TaJbfuf+WWmaxL/wAgzZ/y1ib7v/Avvf8AAf4qsTXMP9o+T/xL/wB1f2f/ADE5f+fX7u7b/wCPf8BqG8hh+z+d+6/daZqUv/IYlf8Au/w/xf7v3a5ov3uf/D+djkqaf1/dNuZIf3000P8Ay/WH/Muy7/l8v5du35v4vl/h3VSubD7NbTQ+Ta/6rUv+YPK6b/N/2f4vm+9/wGtC2m/0ieGHzfO+1W3mf8Thv+eCt/F/lttUbxJvs00032v/AFWpf8xP+Dz12/L/AOy1MPe/D/Im8V1+K/8A6SiV/J+0+TPDp/8ArbCKP/iWTp/4638P+zV5IbL7ND5P9lQT+Vc/8ussD/xfN/8AtVKkN79p/wCYh/x9Wf8Ay/RP/lv9qn2c179m/wCYh/qrn/l6if8A5bt/erhnvD5HQvhb/rYZD9i+0w+d/Z/+ts/+Wsqfw1Smhs7bTv8AXafP5UV/+++1S/7Lbf8Ae/2a2087+0Yf+QrB+9tv+eH/ADyb71MvLm9/s7/Xar/x63Mv+qg2f+OrSjL3l8v1RCjv8/yOa1Kw0a5uZv8AkFf8fVh5nk6xKn3dv/xX3v8A4muXufB9lc2/nf6L53m6x/zHZU/vR/d2/wB3+H/gVelTfbbm5m/fah/x/W3/AC4xP/yyVv8AgNZty81tp00372CHytYl/wCPXf8A8tV/75/vbv8AgNd2Hxslf5flY4pYX/278kz501LQfs3+pvf+YZpv+p8RN/FKyrt3Ltb/ANl/4FRf2039o2X766/e6nN/zMSu/wDqG/3f7te5+KtE+0/bPOmln82LTbX/AJA/92fcrbf+BfdrhLzwl/pMM37r/j+uZf32hN/DuXbu/u19JQxMKsVL0/GJwrmhzwl3l+jPN4fttzosH/Ia8n+zE/5jsT/e/wBmt14b3+0Zv32v/wDITf8A1N1a/wDPJWb733qsQ+D7L+zof3On/wDHjbf67QpU+8zf7VTQ+D9M+0Q/8gWf/Spv+YZKn3YK39z+v8JtOfvN/wBdDn7m21P7N/qfEHnfYfK/ffY3/wCWu6qk1hrP9o/6m7/4/vNk87TIP7u3+Guwh8H6Zc6dN5P9i/8AHjD/AMspU+dpVrTs/A2mf2jNN/xJf+P6b/U3UqfdWqhXh/X+EHLlvH17d0eRf2Pe/wBned5Mv72x/wCW2hRP95mWpbDwHNc+Iv8AUxfvb5P+ZZb+KDd/e/u/NXstn4J0z+zofJstPn/4llt/zE2TzN07f5/2a6PTfDcNtrVlNDD5H/Ezm/1OsfwLEy/xf5asZ4mCj63/APSRSly3/rqjyzw34PhtvDvnXsOlf8geb/XaEyP80v8AC27av3fvV2dz4P8AD+paj/qfDUH/ABOIZf8Aj1lT7sH+z/D833a6XTdNvf8AhDIYYf7Q87+wraL/AJCcX8W75f8AP3a27a2vbbWpv+Q1/wAhj/n6gd/+PNf4q5FiZa8vn+SZnWjKc+X+viPB7n4Y2VtbQzf8SX/j1uZf+W6fxf7Ncpf6D/Zuo+T9i0qeHzbb999quv3fy/3dtfTFzDqf2fzpptV/5Bk3/PD+KVf9mmXmiTXOozQzf21+9vk/55fwr/e/vV6EMbvz+f6HL7CUPd/rc+V5ksvs/wDqdK87yppf+P6ffTUTTP8AqH+T5tt/zGJ0/hr2XVfAF7bW/nQw61/x7TS/6qD+KXb/AN81yWq+G/EGm3H77+1YP3ttF++sYH/hr0HVhOPu/wBbM54+58X9anD6r/Zn/PbSvJi+2f6nWJf/AB35fmqvN5P9nTeTNaf8ett++h11n/5a/wCf/Hq6P7Nefuf+Qr/y+eZ/xLIP7tVvJm/s69/4+/8AVW377+wl/vK1djl9r+t0Knzcyv5Gaif8TH99NFP/AKU8v7nxFVFLab+zv3M13/x6/wDQdX+81bc0P/Ex87/p+uf302hfP/Dt+7/DWPeQ/wCjw+d5X+qh/wBdo7f89aUvicfX8zNbfd/kaCJN/wAsf7V/eyp/zGIn/hrNeHU/s3/Ma/49X/5eoP7392rr20P9ozfudP8A+Pr/AKBkqfwtWU9tZfZ4fO/sryfsv+p+wy/fapXue9/W5Xu8q+Q5/wC0/wC0fJmm1X/j6SLyf3D/AP7VH/Ez+z/67Vf9VN/y7QP/ABUeTZW1x/qdF8nzf+eUv92qVzbWX2f/AFOiwf6M8v8ArZU/i+7W0fi/ruZ/D+A+a2vf303/ABMPJi+zfvvsMX+1VS5Sb9z532v/AFtz/rtHif8AhX/4palS2sv+oV/x9W3mQ/bpU+7upttbWX7n9zaf6q5/c/2m38Tbfvf8Brmov98vVf5F1I88OWPb9DPf/j38maH999ltv+YOu/e3zUXKf8TH/U+f/pU0v77R2/ur/wAC/iqwif8AXL/VWcX/ACE2/u//ABVOhmm/1373/W3Mv/IY+T/Py10VZWnGPr+KIjH3PvMfZD/Z0P8Ax6/6pP8AmGS/u/mps1nD/aM3/Hp/rf3f+gyp/DWw7/66H/iYeT9lh/1N9/tUTed/zx1X/Wv/AMvy/u/+A1Mve97+tiOXeJzLpZfZ/wDU6V/qv+fWX+9Q6WX2n99DpX+t/wCesv8Ad/2a6C5S9+zf8xCD90n/AC9K/wAm7/x2q+y9+0+T/wATD/Wv/rvKf+GilL3KhpGH2jH2WX2eb9zp/wDqv+fqX+9Q8Nl/aP8Ay6/63/Xfbm/h21rf6b9m/wCYh/qk/fTWsX96q+yb7TNN+9/4/n/5cV/urUVfflGfl+hq5e9KMTHdIbn9zD9kg/dPL/x/ts+Zqc8P+keT+6/1tt+5/tP/AFdTP/x7zQ+T/wAsn/5cV3/eqx/x7aj/AMtf+PpP301iv8K/5+Wmvh5vL9ERze/zGPv+zed/rf8AVP8A8xP/AOy+anIk3+p/ez/c/wCX6nun/XL91E//AC47P4mp8yQ/6n91/rU/11j/AHVqZdPmEeYqb5v+oh/H5n+nUx0vbnzv32ofuvJ/5axVYfyLm3m/fWsH7p/L/wBBaopkh/6h/wDrU/5ZNT/vG0YyGOk1t++/4mH8f/PKoHSa5/6CH+qhi/fRRP8AeZv/ALGmbIfs/kzf2f8A6qaXyfm/vf8AxNOTyftHk/6L/rYf71Evd/rzCPxCQ3M1tcf8vf8ArX/5dV+/tVagmSb99/x9/wCqT/l1XZ/FT/Oh/wCnX/lt/qbpv93d83+1uo3w/vv+PX/ljF5P2pqJe5/XmN8suUieH/U/9NZX/wCXH+6v8Py/LVd4f9H/AO2X+p+wr/eqw/8Ao3/j/wDqbqnJD/7J+++3/wCr/wDHqiX9feEfeM/ZD/0y875/+XH/ANlpsyf6N/rop/3Sf8uv+r+98tady/8ApE/kzyweVv8A332qoXSb/U/vf+WP/L1/rPmqP6/EceUpbP8AiY+d/on+t/59W/u/xVCiQ/8ALH+z/wDVf9NU/i/9C/8Aia04fO+0/wDLX/WvL/rV/wB2mIk1t5P+t/1SRfwv/wACo5uT+vMcPjJrNP8AiY/6m1/dXX+p+b+FdtfoV4As7K28GaN/yD/+PG2/5epfuM1fn/pqfabiH/j687zX/u1+i3hjzv8AhHbKGaHUP3VrZxf8esT/AMK18Nnf8aH9dT7PLP8AdZeqL7+T9o/5h/8ArX/1N838K1XTyfs3/LL/AFUP+p1Nk/irWR/+e32v/lt/y6rUP77/AKa/8sf+XFa8f+X+up2xDf8A6T/rv33mv/zE/wDZqJ/+Pb/lr/qof+Yn/tUP/wDHv+YZ/wCg0z/j2/55f622/wBdplP4f68ySx5032n/AJev9bN/zE/7q1EiTW1v5P8AxMP+PWH/AJfl/vf+hfLTN8Nz/wA+n/LzL/x4tRN5P+p/0T/l2i/48G/4Eta05ckv67msY/D8jj3+xf8AUF/5dv8AllKn9371PR7L7T/zBf8AWzf8tZ0q7vvbbzv+Qr/qof8AlrA9TQ/bbb/oK/62b/llFXnL4I/L8jrf+Zn+dZf67/iVf6qH/l+nSrEPk/8AUPn/AHr/APMTlqVEvfs3/MV/1UP/AC4xVY3zfaP+Yh/rX/5hi/3aqP8AX3GP/BKTpD9m/c+V/qk/5jstaCJ/pP7n/nq//Mdb+7UMKTf8tvtX+qT/AJg60/8A+Ov/AK7R/wDZquXT+uxi/wDME8799/rf9V/0GP8AarQTzv7R/wCYh/x9f9BNf7tZm+H7N/y6f8ev/QH/ANqrCJD/AGjD/wAg/wA77Un/ADDG/u/+O0pfC/66Gy/r7y2iTfZv+Yr/AMer/wDMTgf7rVYd737T/wAxX/Ww/wDL1A/8NYUyWf2f/U6VB/or/wDLhL/eq06WX/UK/wBan/LrKn8NKUf6+SI/r8TWtpr3/qNfx/8ALWCj7Ze/9Rr+D/UxQPWOn9mf9Qr/AFT/APPWrCf2Z/1Cv4P+Ws9XLr8/0Ihzf16kt/c6n9nm/wCQ1/qppf8Aj1gr8qviF5/9s6nN+9/1r/66Jf73+zX6lXiWX/UK/wCW3/L1P/dr8uPHKQ22s6n/AKr/AFr/AN7Z95q9zL/4cvU8avHlxPyOMdP8+VVdP/i/+WVW3h/5Y/uv9bVf/wCz/wCWvz17XKYkM3/xH7maKhIf+/3z/wDLKpnT/wBk/wCWtOhh/wDZ/wDlrW0YkkT/APbL+D/llTH/AO2X/fqrEyf+yf8ALVaHT/rr53/XVaIxIIN//XL/AFX/ADyp37n/AKZf+PU/fN9m/wCWv/jtSP53/TX/AFv+z/do+0WU5n/65f6qrEMP/XL/AFqf8tWpyed/01/8dp8Pnf8ATX/Wp/2zq+v9diBmz/SP+WX8f/LVqESD/pl/qk/5a1Ns/wBT/rf+W3/LJal+zf8AXX+D/llW39fkR9oqb/8A0a//AC1o8n/Pm1Y/5eP3Pm/9+qE/z+6roJGon/TH/lr/AM9dlCJ/11/1X/PWrGz2/wCWv/PrUWYP/IX/ADyqe5A5Lb7N/wA9f9b/AM9ae/8A21/j/wCWq/3qIXh/6Zf63/a/u054Yf8Apl/qn/vVa/z/AEFIennfv/8AW+d5qf3aY7z/APTX+P8Au1NDDD/0y/1qf3qdcpDbf8+n8f8AerGUf6+YyJ0m/wCmv8H92rf77/ntL/rX/wCWS1XR4f8AnjF/B/y1arH/AH6n/wC2rVtGP9fMzjIf++tvJ/1v+q/55LTntpv+mv8A36qJPJ/c/wCq/wC/rVahf/rlB+9f/l6aqj8SMpDfJ/0f/lr/AKr/AJ9aEh/6Y/8ALX/n1qZEh/6Zf6r/AJ+qd5P+kf8ALLyPN8r/AI+v/HqT+z8vyYOXukKJ/o8P/TL/AKdf71V5of8ARv8Apt8n/LrWonk/Z/8AU/8Ak1/tfw1TeH/R/wDlr/B/y81z/Z/rsdcDKSGH/pl/4CtU0MP+p/49f+mn+itV1LOb/lj5v/gVTIYZvtP/AC1/dbP+Wq1pH+vuOmUixDZw/wDTL+P/AJdWp9tbQ/8ATr/22tWq1bTTXP8Arvtfk+b+8/erVj999m/5e/8Av6tHLv8AMiP9feRbLL/njp/+tf8Ac+U392izs4f+oV/x6v8A67d/eq353/YQ87/gP92pbP7b9mmh8nUP9V/0y/vU6kvf93+V/mZ/5fqMms7K2uf+YV/rYf8Alq37z71NsNNhuf8Alvp/+qf/AJat/erW/wBN/wBT/wATD97L/wA8oq6Lw8k1tb/8xD/j1f8A5dYqxp7Q+X5s6OX+vkXdK8N2X7n/AJBX+tT/AJfpa7W20qytv+gV/wAtv+YnLRptne21x/zEPO+1W3l/6DF/dro/s17+5/5CHnf6T/zDFp/Zfy/IylLf5/oc5D5Ntbzf8evnSxQ/8xiWtDRNHhudR/5Zed5ry/8AIdl/u1YRL3/U/wCleT/o3/MMX+9XS6DpX2a5/ffav9bN/wAwf/Zp9P6/lM31/rsV9Htofs3nf9OMP+p8Qsn3pWqLW/CsOpXE37nz/Nvki/5Drf8APBmrWvNN+029nD50sHlWsMsf/Ei/1n71vvf3qlubaH+0Yf8AVf8AIT/6ATf88JV+b/Z2/wDstZxer9H/AOko56rjD4Zf1zI5pPCUP2fzobKXzpbW5lj/AOJx/wBMo/m/8e+7XS6bo97bXE3/ACEP9bDF/wAhhf8AZZv4qhhhhubeH/j0n/0Gb/mBMn3lX+Kt6wSG2uJof+JV/rYfM/4k8v8AzyVqmvL+vkjpj8X3/wDpRdmsL221H/mK/wCtuf8AU6nF9/5f4au3P23+xYYfJ1rzooraKT/ToH/iqleJZf8AUK/1Vz/zDJf7yrT5obL/AJY/2V/rbOLyfsMuz+KsZy95/P8AQcuaD5dPw/mOltkvba2/5mDyZZbmX/j6tf8AnlWhbQ6n/Z3+u8Qf8ett/wAtbV/+Wqt/31WPYQ6Zc+T/AMgX/VXP/LKX+7/6FV22TTP9T/xJf+XaL/lr/st/3zXHW+F/P80HJLrHt+Z0Fs+p/wBted/xOv3V9N/zw/u1478XfFWp/wBjaND52q/8ePleTNawfxMqr/D/ALNepal/Zn9owzQzaL5Mv2mX/Wy/3V/+yrwDxJYQ+JNZsofO0rybTZF5MNzL/wA92rooSjZ1J+f6HOqUalSFOS7fmz1L4LaPqdtbaZD52qwf8Tj/AJ8Yn8zbay/99V6Ls1P+xr2Gb+0P+PGbzIfsKv8AeZl/hWsLwfptlpv9mQw/2V+6vppf3Opz/wAMTL/3181bq/Yrn7bD/ovk/ZUi/c6nL/FK1eRVlrzP+vePXlLnhKPe35f8A67WEmtriH/j7/e3UP8AzDP7q/3aLab/AIl3/LX/AFU3/MM/2qrzTQ3NxD/qv3Urxf8AH838K0ab/pP7n/px/wCWN9/tfw7q4Obbmj/V7Fw5nLff/Icj/wCkf9vVt/zDG/hVqb4k/wBJuLzzvK/49bn/AJg7f3f4aP8AmIww/wDT0n/L9/dWjW0/5bf6/wD0V/8Al+/2v/Qa5YxlGa/ryCMZT5uZ/wBNHkPjyzhttZm87+z/APW2cUf/ABIm/wCeSt/C1YTpZfZvO/4kv/MSlj/4k8qfwx16X4t0ea51G9m/0v8A4+rby/8AiZr/AAxLu2/7X3q88/03+zv3P9of8et5/wAxOL+Lb/e+8vy19VH4IX7x/wAjehU5kp/1qjHS20z99D5Oi/6qzi87+zJf3f3Wpk1tZfZ/+Zag/wCP+X/j1l/hZdtdW9tN9p/1OteT5sP/AC/QP92L/wCJqJIb220Xyf8Aided9luZf9bB9zd83/jzVMHLn55eX6nVyu69P/bTHsLbRrb/AJY6B/y7f89U/wArUtmmmW1t53k+H4P+Pn/l6nT+KttH1P7T/wAzB/x9J/zw/hWj7Zqf76b/AInX/Hq8v+qg/wCeq1EJbfI3tKUea39coyH+zP3P/IAn/wBT5f8AxM5/3dXbZ7L/AFP/ABKv3sVzL/yGJ/8Ad+7/AOy0+2hvf7Rm/wCQ1/x9Q/8ALrBVuH7bc/vv+Jr5P2Gb/lxif+L/AGawfNzQ+REnKcPh/qxURLL7TND52n/8u3/MxXSeX92rdtcw21zB/wAek/8ApV/L53/CRT/u9v3v8/7NS/ZtT/tH/mK/8fVt/wAwyJ/+WX92pZv9J8Oz/ubvzv8ATJfJ/sJfuNu3N/8AZVP2o/8AbpK5bvfZ/wDpJVubn7Nb/ufKn/dWEX/IxSv96X/7L71WvO/0meH97/x/XP8AzHW/hXb/ABNT7yzm+z/8tf8AW2fl/wDEiX+Ft33d3/jtFzD/AKR+5/6fJf8AkBL/APFf7VTH4f8AwEUZ+6o37/8ApIy5hmtrayh/4mH+qs4v3Ourv+Zv7zferQtkvftMM3k6r5P+k/8AMYgf/Z+7urP8n7T50P2KL/lz/wBdoWxP97/7Gqr+T9nm/wCQfBN5Vz/zAm3/AHv71So+7D5fkVHm/ief6I1Xhvba4h/5DX+ttvL/ANOtX/vf3qhhm1P+zof+Q1/qrz/lra//ABNUPJh/tH99Dp//AB9Wf+u0xk/hqpNbWX9nf8wr/jxuf+WUv3/Napj0+X6kz5o3+f5HS+dqf2iH/kP/AL26s/8Allav/wAsm/2fvfLVdHvba38nztV8n7Lfy/8AHrB9zbtqvZvpn9o2X/IF/wCQnZ/8tZ0/5ZPWVczWWpW32z/iVeRLplz+5+3S/u9zfN/6FUwhKHK5S91/8MXCdNTjCfxP9YnQPpup/aNT/fah/wAfWm/67R4vueUm77v8W5apWdze3OnedN9r/wCYl5nnaOv8Lf3l/wDQqsJeWVtqN7/yD/8AS76ztf8AkJy/u/8ARVb/AID93/x6qNnN/wASaab/AET/AFV//wAxhvubmqacrx+7/wBJYOpz0lDvzFvyf+m0v+qsIv32hf7Tbvlp83/Hx5P7qD97eS/8gdv7u3/LVLc+TbXM3k/8spbOL/kMN+8+61VJpv8AltB5v7q1vJY/+Jx/tf5+WnT963y/IitKT6/1YaltDbad/qdP/wCPW2i/5ATUy5fTPtP76HSv9beS/wDIMl/hVasI97/aP7n7V/rbOL9zqa/3fmqxePN/Ys0P+led5V5L/wAf0T/I3y/+y1EI++vl+QqnX3v6sZT2Fl/yxh8P/vfsEX/HjKnyfe/75/2aqXj6Z/Z2p/udK/exaxLH+6lT5Pm/9CrpUhvf+or/AMfVh/y/RffWKsq5S9+zzf8AIVg83TNS/c+bF9xmq4eXl+TJUfe+/wD9JRSew0z7RN5MOi/vbrSovJ82XZs8jd/3zup959i/s7/mFf8AHrqv/L9Kn8Uf/wATW482p/21ew/8Tr/S9TsLb/lg/wB2zWT/AL63R1lO83/COzTf8TX/AI9bmX/j2if5Glqko1qSnGXw8v6I0nSvPnh8P6v/AIYtzJZf2jD/AMg//j6tv+YnL/zy/hqvcpZXOnfuYYv+PG5/5jEv8Uv/AI9V1/tttrX+u1D/AJCaf8uK/wANrup8NzN/YvnTfav+QY//ADDF/wCev+zWXNyy5vT/ANKFTtUkpTXb8jQ01P8ASP8At6tv+Yw339tVHea207/Uy/8AHrc/uYdY/wCmu3duWrdt51trX/LXyZdTT/mGf7P+f92s+8f7Tovk/uv+PGb/AJhmz70v/wBjQo2l/XcuMuW3fQ04YZrnUYf+Pv8A5Cdn/wAxNX+7A3+f9qmWyXttp01n/wATDzotM1L/AJfovv8AzL/6FRZpD/aMPnQ2n/ITtv8AmDt/DE23/P8ADWOlzDc6dDNN9kg83R7yX99Ytv8Aml+7XNy/vIQ8/wD25nPGN6vL3X+R1FxZXn9o6nN5Gof8fWm/8vMH8MEf/j3zUy5S9ttO/cza1/x66l5f72D+8v8AlarzQw/2jN5P9n+RLrFh5n+iyp8n2P8A+KjX/vmqu+y/sbyb3+z/APj1v/M/dSp5fzUqfuOlP+uiLqV+bExj5W/8lubU32221H/mIf8AH1bf88v7v/oVNme9+z/8xDyYrG5/11rF/wA9aqP5NzqM3/IP/dX1t/y1l+55S/8AjtPs7mG207zpv7P/AHVjc/8AL1L/ABS1pUl+95f6+I0/iQjWh3NWz877R5PnXf8Ax9W3/Lgr/wANZl5DNbaL5000v/HrNF++0z/pr/n/AHqsQ+T/AGj/AMsv+P6H/l+b+7VKaaH+xfJ/dfurF5f+P5v4paPhl/XchRlFv+bQtpN/xMYf3P8AzE4f+YO38MTf3f8AK1Rtrb7N+5m8qfyrG8/5hjf89WX/AD/erW03/kI/9xNP+Yns/h/8erPSab9zN+9/e6PN/qb7+9P/AJ/3aJa/F/VpDhL3ben5NFi58m51G987+z/3V1YRf8gxk/5YK3/Avvf8BqvcvZf2Mf8Ajw/49b+X/jxlR/4f4q1XSb+0f+Wv73U4f+X5f4bVf/Zl/wCBVn+Te/2N5Pk3f7qxvIv+PqL95+9/+xrnlTlzRv8AZ/zOD2lrR9PyZFNZ2Vtc/wDMK/1tn/yyb+7UcttplyP+YX/x7X/SWVPn3/3fWta5mvbnUb3/AJCH7q+tvL/exf8APKq81ze/2d53/Ew/48bn/U+U/wDy1WnCpyvll/N/merguX2NOUSrZpD9o/5h/wDx9Wf/AC9Sp91armGH+zvO87T55vKuf+X6VE/1v+7/ALVaVs95/aM3/IQ/4/rb/llF/wA8qz4Yb3+zv+Yh/wAgyb/l1X/nvXpOXJKcPNfoRh+Z0or+b/Isb/8ASIf3Np+91Ozik8nWJf8Ank3zfN91qzYZobnTpv8Aprpk3/MYZP8Alq3/AHz/AOy1uwpN/aMP+t/daxD5f+gr/wA8m/8AHf8A0GuU01JrbRofO/6A/lfvtM3/AD+fJ83/AI9/wKsqcfs/18QU4xlf5firFi8mm/4SKb/W/wDIYtov+Qx/q9unbv8A0L/vquH1u5vbnw7N/wAhD97o83/MTV/vMtdXrdz/AMTmGGbyv3usQ+ZN/Y7f8+rf/Er/ALtcPNNDc6dD+50//kGf9AeX+JmrsoR5Ir+vtM44yveHN2/It3lze/2ze/8AIa/5Caf8v0H/ADwWuPvIdT/c/wDIVg8qxuf+WsD/AHp1b/2atDUrmH+2Zv8AkH/8hj/nxb/n1Wqmm6bZal583/Eq/daZNL/x6yp/y1Wu9e5739bkLpL0/I9i0Gzvbb/oNf8AH9D/AM8H+6tPs9Svf7Ohm/4mH72xeX/j1i2f61lptnDZfafJ/wCJV/yE0/56p/DVTZZf2LDD/on/AB4zf8vUv/PevLj7suX+tzkcva+/6flY6hLOb7TNNN9q877dZ+X51iv7t/KVf4f9msxPPufCvnfvf+QZf/8ALj/tf3v4f97+KrGyH+0YYf8ARf8AkJ23mf6c3/PL5fvf5alh8n+xZof3X/HjqX/L8yfxMrf+hVhPWDt0s/8AyZmXN7R8vov/ACU1fs32a58791+9ls5f32mf9Mtq/wDoNUb+H7TbT/8AHpPN5V//AMwxk/iX/O6tW5kmudSm/c/uYrnTYv8Aj+/vRKzf+hL83+1WReX/ANm06a8/e+dFY38v/H98n+tX+H/2WsqbkpQj9q0X+LNKkPe3+HT/AMlHJ9iubn/mH/8AH1bf66xZP4VapkSH/U+Tp/8Aqrn/AJZN/wA9aZptzN/aM3k/a/J+1W3/AC9L/wA8lqxD51tbf8vX+quf+Wqv/wAtahx3X9bhzf18i79gsv7Rmm/4l/kxXVt/e/hVlqqjw/2d50P9nwXv2Gby/wDSm/vNW1NNe/af+Yh/x9J/zy/76rNs5pvs3/L1/wAeP/PJf+erLXHF7S9PzYcv2f62K8KQ/wBozf6r97fW3/L9Kn/Lqv3az9SeH+xZv3P/AC46rdSf6c38Wxm//Zrae2vf7Z/10v8AyE4f+XVf+fWsrWH/AOKV8797PNFo95/y4/3lX+L/AID97+KqhHWHrH82ipe5Hml2f/pP/AGarf8A2nzoYf8AllfWH/MT/wBpP87qLNPtNxD/AK2eHzdS/wCX7Z92Vl/yteb+IbCbTdRvZv8Aprbf8wz+6qNtbbVvw34h/wCWM32X/l/l/fWLf89Vb/2avcVCVON4f3f1R50Ze0+d/wD0lHS/YP8AsIed5Vh/y/L/AHm/iqwmlTf9RD/W3kv/AB9RfxRMv/fNTPDD/wBOv+tsP+XVk/i/9BqxDbQ/9Q//AFtz/wAsm/2qlV52Xy/Jkey5lP5/kjMs4b37P/rtQ/49bOL/AJZPV5Ib22uZv+Qh+9lvJf31rE/8K/8AjtQ2dnZfaJv+Qf8A6qz/ALyVoTeT/rv9E/5fP+Xpv7q0/a+8vl+VgVLeXr+SKTwzXNt/y1/1Vh/rrFf+e+77q/8AoNaFmkP9ow+d5X/H/ef8wz+7u/i/4FTJkh+zeT+6/wCXb/l+b+8rU+HzvtHnQ/8APW//AOX7/a+Wsubni/l/6SW4f19zMfTYYP7Fh/49f3uj2EX76xb7/mtu/wA/xVpXP2L+0Yf+Qf8A8hOaX/VN/DAy/wDstWNn/X1B/oth+5hvl/57tVvZN9ph/wCPr/j+uf8Al6i/ustaU5c8Yy/r4TarH3ub+t0YTpplzo03/IP/AHtin/PVPvNV3ybL+0f+Yf8A8fz+X+9l/wCeS1Ys/tv9nf8AMQ/48baL/WxP/eq3sn+0/wDMQ/4+n/55f88qtS3/AK6BKn733nP3Ntpn2b/U6f8A8eL/APLWX/nrUN54Y0y5uf8AU6f/AMf0P/L1L/dremeb+zpv+Qh/x6p/yyi/vVdRJvtH/MQ/4+v+fVf7tbxrzh+P5HNVox5X7v8AVzyJ/Adlc6dD5P8AZ/nfZbn/AJfpf4ty1w+t+BptN+2ww/ZfJ/0bzPJ1Nv4lWveEsL3+zvJ/0r/jxf8A5dV/56tVq5s/9Jm/6+rb/lx/uxV6sMbLl5Zf1omcdTDfa/rc+T7x/s1z53/T1ef6nWG2fdqJ7P8A6Yy/6qHy/wDiZ/6t2ZWWvoXUvB8Fzbf6nz/3V5L/AMgz+Nt1cL4g+FH+u8n/AKYxR/8AEs/2VavTWJpzk5ev6HLGlyfF/WpwTve21z/zEP8AWzf6m+X+FayX87Urbyf+Jr/x6w+Z+9i/vVq6r4bm03Uf31lF/rbn999has97CH99/wAg+CaKKH/l2l/vV1LqZx5v69SK5tpvtHnQ/wBq/wDH0/8Azy/55VmTQzXNt/zEP+PX/ltFFs+atF0svtH+p0/91LN/z1/u1mTWdl9n87/iX/8AHrD/AMtW/d1ouvz/ADM3HklH+upLNDN5/wC5/tD/AI+ki/49Yv4VrPdJvs0M373/AI9Xlk/0Ff8AnrWheW0Ntcfufsv/AB/TfvvtTf3apTW0Nzp03+qg/wBB/wCWN83/AD1Wo5eSXP5/+3IVP35x/roRb/tNxND+9/1sMX/IMX/aaqjpDbeT/wAevk+Vc/8AMM+T71bHkw/2z/zw83U08zyb7/WbYqzfs3/Euhm/6dZv+X7/AFfzVC9/n9UTPmf4lTZDc+d/qv8AVQxeT9haoXhsrb99D9l8799/y6tWtNDNbf8APX91LDF/x/L/AHarok3/ACx/tDzvKf8A5arW3b5fkHxx94zHhh/1P/Ev/wCWP/LKWonhh/13+i/8tv8AnrWw9tN9p/c/a/4PM/erVfZN/wBRD/lt5f8Aqv71Jfb9P0LpykoyMR0hubb/AJdf+WP/AC9N/wB809/9Juf+WX72WaX/AI+mRPu1d8mb/p7g82WH/lkr0xP9JuYf9b/y2/5dV/3fmqvsUpehEdZc383+RlP/AMe3k/uv+PVP+X7+9T/+XmaH91/x9P8A8vzf3fu/99f+hVae2/66+T5UP/Lr8/8AtU9If+W37397LNL/AMev95fvf+g038EYlSjf+vQykea5tv3P/Pr+8/07/ap32b7Ncf66X/W/8/3+r+Wrf/kD91D/AMuP+1Q8P2bzvJ8r/Wv/AMuP8f8Au1lL3/68jTlM9Hm/6ev9V+7/ANKX+JqZN532mb/j7n/e/wDPVf7tTfZv+m0X+qT/AJddlV3tobm4/wCXX/Wv/wAsm/u1py/18hlSZJvs3/L353leV/D/ABNUqJN/aP8Ay9fvbpIv9Uv/AH1UWyH99/x6+d5Sf6mJv4mqR0h+0edD9l/1r/3v4VqZbMnl5PeK1s/+jw+d5v8Ax6v/AMsl/vUzZ/pP7/zfP81Io/8ARV/h3UqQw/Zv+WX/AB6+b/FQ6f6RNN+68nzf+erfwrRLr8yZEe//AEf/AL7/AOXWqu//AEn99/rvk/5df9mpU/49/wBz5X+q/wCfrZ95ql2f+jf+fr/ZrHuafDEznT/rl/H/AMsqkmtv9I/cwxfupU/5ZVL9mm+zfuYf+WX7v/Sqennfaf8AXS+T5qf8tV/u0+3zAp/9sYv9U/8AyyapEhhtvOh/0TyJfJ/5ZN/ep7/8e/8Ay1/1Xm/61f71WHT/AK6/upUi/h/hWsZ9fmaUyXRPJ1LUbKH/AEWCHzX/AL3/AAH5v7vy/wDj1fo1o9nZW1vDD/xL/wDW23/LWX/nlX54eDLP/idWUP73/W/6n5f4mr9F7a8mtrn99Nd+T9q8r/VL/CtfDZxL/a1y9n+aPtMtj/svvdwR7L7P/wAuv+qm/wCXpv71PuXhtrmH/Vf61P8Al/b+7TEea507/l7/AOPX/nkv8T0+aae5ufJ/e+dFdf8APqv8K15fLv8AM7PgGI/+jf8AbKb/AJf/AO81Tb5vtH/bWH/l+/urVfZ/xLv+3X/n1/vNVh0+03P/AG9f8+v+zR3EMT/j3/5a/wDHq/8Aqbr+81Sw+d9o/wCXv/j6h/5eV++q7v8A0GqSf8e3/LL/AI9U/wCXX+81Tb/9I/5Zf8f37v8A0Vv4YqXR/P8AzN4f195x0yWX/UK/5Y/8sp6m32X2nzv+JL/rX/571Lsvf+eOtf6qH/lrB/earCfbPtH/ADGv9bN/yygf+H/9quaPwf12N5/H95npNZfZ/wDmFf6pP+XqX+9UsPk/9Q//AFr/APL9L/dq3/pv2b/mK/6pP+XGJ/4qfvvftP8AzEP9a/8AzDIv7tP+vwM5cupUd4fs3/Lr5PlJ/wAxhqtw/wDHz/29P/zGP9moUea5tv8AU3X7q1/5baOv97/Zq2n/AB8/8tf9b/0B1/u0pf19xEpf18xiP/o//LX/AI9f+WOsL/erQheb7T/y9/8AH0n+p1Nf7tZU03+jf66KD/RX/wCYO3/PXb/DVhPJ/tH/AF1p/wAfSf8AMHl/u1Uvhfz/ACRf2v67lvfN9m/12of6p/8AU30T/wCfmq6/23/qK/8ALH/l6iesRHsv+oV+6im/5hk6eX81Pmey/wCoV+98n/lxnpOW8fX9BL3v68zT2Xv2b/mNf8tv+eVORNT/AOor/wAsf+WUT1mwvZfZvJ/4kv8Ay2/5ZT0xPsX/AFBf9VD/AMtZ6pdf66mf2o/I0Ll7399/yFf+W3/LrF/dr8rfH6Tf2ze/6397K/8Arol/vV+oV/8AYv33k/2V/qpvL/0qX+7X5e+PIYf7Zvf+PX/Wv/qd396voct+CXqeFif945fI4+5/8jf9cqhT/wBpP/yyqw//AGy/7+1V87/th9//AJa/7Ve9ExHP/wDEf8sqP/s/+WVPm/8AiP8AlrTE877T/wB9/wDLWriMi/8AjSf8sqH8n7R/yy/79NVh/wDP72lT/j5/5a/9/VoiZyIfL/65f9+mqV/+u8X/AI9R/wB/qe7/APXXyfNoJlIru8P2b/ll/qv9qnTPD/0y/wBan96nzf8AHv8A8vf/AI7T3Sb7R/y1/wBan7n5aOX+vkRIZ+5/6Zfx/wDLWpdn/sn/AC1aiFJv+mv8f/LJam2f88fN/wBUn/LJa1iKMg3/APXL+P8A5a0bP9G/5Zf6r/nrUqTTfufO83+P/l1WmJD/AKN/y1/8Ba3kTGRMn/Hz/wBtf+fqoUhm/wCmv+q/56rT/L/9G/8APKhEh/5beV/qv+eTUcvLFkxH+TN/qf3v/f1f7tCQzXNtB+5l/wDHal/c/af+WX/fqn7Ifs/+utf4/wC9/eq5df67Gf8AX4jkSb/p6/g/u0/yZv8Apr/H/wAslp/7n/nja/61P71D+T/06/8Af1qqP9feaRkQuk3/AC283/VJ/wAslp7wz/8ATX/v0tPh8n/p1/g/10rVK8P/AE2tf4/+WrUp/ERyj0h/0b/lr/qk/wCWVM8nn/lr/rf+fX/Zq2kMP7mb91/B/wAvTU5Eh+0/6iL+Py/9Ob+7WP8AL8vzLI9k/wD02/1X/PrU7p/pP/TH7V/z40TW3+j/APLLzvK/5+ql2f6R/wBtf+fqq7fIxlv/AF2IET/rlP8Auv8Anx/j3NSJbQ/vv9V/B/y4NVv7HN+58n/0q/1nzNV17aa2tv3Pm+T8n/L0tZfZidMfhf8AXYwns/8AP2VqEs/+mMU//bq1dronhLU/Elt+4hl8nynl/wCP5Ur07RPgtef8trK687zU/wBTqcVDlGH9eRr3PCrZP+mNr/H/AMsmp37n7ND/AMenneUn/LJq941j4aTW2nfubLUIJvNf/l+i2fK1cHqXgy9tv+WOof6pJf8AWxVuvhl/XQz59f67nBvDD/06/wCtf+9/dpbaaG2t/wDl1/1X+1/eWuvm0S8+z/8AMQ/1r/8ALWL+7We9te/9RDzoov3f+q/vLupP4l8/zNOWXven6lWzSH7T53+if8fX/PVv/Qq17a8sv+of/qn/AHMN0396mzJP9o/5iH/H1/zyWnWyXv2b/l7/AOPV5f8Aj1X+9WdL4F/XVmj+L/t09I0e8sv+W39n+d9qtv8AmJy/3a29kNzbf661g/dXP/MYlrh9EvL22uIP+PvyfNT/AJhiv/DXoGj3M1zbwf8AH1/qrn/mD1lLp8vyFKh/LL+rGho9hD9nh/49P+XaL/kMMldbYW0Nt/zy/wBbc/8AMYb+7VLSrOb9z/x9ed5tt/zAt9bCf89vOl/5ef8AmBf7NefGXPFv+thVIxhf3u/5IqTW3+jw/wDXrD/zGP8Apr/9lVhLb/SJof3vnS3z/wDMYX+FW/75om/49vJ/df6q2/13h1v4mWnwiG21H/l1/wCP658z/inZf4fm+b+9Vw/T/wBtMa1TlXT+rFHR0m/sXzoYbrzotMT/AJia/wAXy/8AfNdNbWd7/aM3/IQ/4/k/5icX/PBP/Za5zTUhudF/5h//ACDLaX/kBS/xS/N/n+Kul8mG21maH/iX/vdT/wBTNo8v/PBV+Vf7vy1EpRlz/P8AJFvm9q9v6kg+zXlzbQzf8TCD/Rbn/l+i+55qtW9DbXv77/kK/wDH1D/y9Qfw/wDs1Z6WFlbaNDN/xKv+PWb/AJhkv8TLW7Zw6N9pm/5Av/H0n/LjL/d/9BqKlTX7/wBB1KXJ8dvv8y3o6TfZ4f8AkNeT5T/8tYH/AIv/AEGrCQ3v9o/8xr/j6hi/5Yf88q5y2eyttO87/iSweVbP/wAspf8AnvWg9tZf8JF53naL+9voZf8AWy/c8j/0GuStL+93/Q6FGPJ93/pRY1Ka9/s7zoYNV/dWt/8A88v4dv8A478tYmifDeb+2tTm8nWoJovs0v8AqoH+fcslaDpZXPhT/mC/8et5/wAvUv32rTs3sra4vf8AkFfvbqG1/wCP6X93+6Vv++flqpVuSnOH9bo56NOMZxqa/wBNl3R3m+0+d/xMP+PrUv8Alxi2fLLt3bv7taMzzW1z/wAvf737HF/x4r/z1k3f+y/71c5Z/Yvs03kzafP+6v5Y/wDTm/il/wDQtrVD4h16y0TyZpptP8mKKzl/5DDf3mb/AMernceeb+f/AKUdGHxPLD/wH82dsjzfvpvJu/8Aj6ml/wCPFf7u3b/tVLpX/Pb97/x6wxSedpleP6D8UYf9T/r/ADZbmWP/AInvyfxN/wAB/wB2vTdKvPtOi+d+687yrb/mMb/vVy1aMoS96P8AVzqUpcqd+36lua/h/tHzv3X/AB9P/wAwz+6tWJnhudGhm/df6pP+XBv71eX+MPE82ieK5oYfN8n7Vc/6nU/7yrXW+HvFs2t6L5P+l/uoof8AmMK//LVauphJU4c/9bmOGqSrfgWPE9tB9n87/Rf3t9/0DG/d7V/8e+7XkX+hf2N/qdK/48fN/wCQZL/E3zV7hNczfaLL9zdT/wClXMv7m+X+H+7/AN9V5U9tNbfbYfJ1WD/QbaLyYdTg/wCfptv3v8rXoYSX7pfL/wBKLw8fffy/JmfMllbazD/yBf8AkJ+V/wAeMv8ADA3/AMTRbJpn9jf67Rf+PF/+XWffHub/ANCra/0z+0Yf3Otf8hOb/l+gfzNsTK1LDDqf9ned/wATryfsKRf8fUD/AMX/ANlWkJbfL/0o9KL5radv/STMKaZ9p/5gv/H0n/Pf/nlVKa20y5tv9dov/Hi//L1P/wA9Vrp4X1O5uZv+Rg/4+ni/5YfwxVS8m9/4R2Gab+2vJ+wp5c00UH8TLWcfi+78ymuaP3flYLCHTPtH/MFn/wBKT/l6n/u0+zfTP7O/5hX/AB6zf8v0/wDz1ati2h1P+0Yf+Q1/x/P/AK6KD+Far2cOp/2d5P8AxOvJ+y/8+MD/APLX+9/FWa+JfL82OO/9dhn+hf2jD/yBf+Pq2i/4/p/+eTU/7TDqVv8Auf7K/wCQZc/8xOVP9n/K1q3kOp/2jD+58QeTFfp/y4Wv/PJv/ZqqW39p/wBned/xOoLL+zP3c02j2v8AEzfxfeX+Go+1H/t382XLl/r/AAlXzrL7R/zD/wDj6s4v+Qw3/PJW3f8A2VV08n7N+5+y/wCqv5f+Qx/01X5f/sa3YYb251mb9zqv7q+tv+YZa/8APBf4azIXm/saH/kIf8et5L/yB4P73/oP+1Sj7nu/4f1CM+Rf4l/7ajQtn+zXP/bW2/5jv+r+Wqr+d/Z00MP2v/VXP/Mdi/ilq2//ACEYf313B/pyf67Qlf8A5Zf7NZlz5P2aaH91/wAery/8gJv4pf8AdqFLRfIiPv8Au839WNq5m+03P+u1CfyrqH/mMRP86r/49VX/AE37P/rtV/5Bj/8AL1E/3p2Wi5s7L+0Zv+PX/j+8399o8uz/AFX+7WNcvpn9i/67Sv8AjxT/AJcZ/wDn6Vv++aKc4RnCM/L8DWKc/wCvKx0ds97c61D/AMhr91qaRf62J/uxN/7LWK6anbeHYf8AkK/8geGL99axb/3k+3/0GrDppltrX/MF/wCQm8v+qnT/AJZbqxrmbTP7O8n/AIkv7rTLb/l+lT/l6b/2b71ROMKPu+v/AKUjLecJ+a/O35HY7J7nWbPzv7Q/5DsP/MMi/wCfF/8A2b/vmsf7NNbad5P+l/utMuYv+QYr/wAW3/4mrttNZXOow/vtK/5DDy/8hOXfvWJo6x7byf7Gsppv7Pn/AOJYn/MYl/ilX5v9msoR+P8ArZ2/JmU/e5Iwlb3vwaat950Fz/pNze/63/j+tv8AmD/xrBHWO8MNtp03+q/48bn/AJg/96Va0IfJ/tH/AJZf8hP955OsN/Da/wDjv3f+BVmWz/adG/7hn/QY/vS1u4x/L8NH+h1RhJ0uf5fejQufJ/tGH/j0/wCP62i/5BjfwrUUNtD/ANOv/Hhc/wDMMl/vNWm8M39ozzfvfJi1j/oJr9zylqun23+xf+Yh/wAgz/oJr/FeVjOUaHJfyOfmj70p/wBaDLOay/tmGGb+z/8AkJ2cX/HjL/DE1cvCll/whkM0M+ledLoU3/LKX/nr97/P92u4+zXttrNl+51D/kJpLJ/p0X8MVc5cpe23h3/mK/utChi/1sD/AHrplVf9771RTlJ2l8O1/k7fqdSlFwhPl92en32ReRLL+2Yf32lf8h2z/wCeuz5dOb/K1j3MNl9nmh/4lU8P2F4o/wDSpU+Rp2+b/vmuw8m9/tr/AJjX/IT83/lg/wB2Bl/75rnJob228OwzTf2r/wAeNtFH+6g372n/AP2a0hywjyx/q0jNQqcqp2+GxdtprL+0Zv8AkH/vb5P+X6X+GBarp5Nz4d/czaf532F/+Ym396ti2tr3+2Yf+Qr/AMf03/LjF/zw/wBms+z87+xfJ/4mH/Hin7n+zFf591Zv4fv/APSi46xXN5Ived/xOf8All/x/f8AQTb+GLdWf50P2eabzpf+QZ/0E9/3p/8A7L/gNaUyTXOo3v8Arf8Aj+f/AJhn/TL/AMerHm/0bRfJm/58Yf8AmDt/z9L/AN9f7v8AFTcdFL1/MzjUlBwl6f5G9pVzN/wkXk/vf+QwkX/ITX7ixN/n/arMmT7T4Us5vJu/O/sKaXyftyv/AMtV2/8AtSrdtND/AMJF/wAsv+Qx/wBAdvvrF83+7WTeeTbad+5+y/8AICh/5hkqf8vjr/8AY7f4qnljGvH1G4qdVS/r4jrk87+0f+Yh/wAhi2/5eon+7ZyVn3NzNc2800P9ofvbG5l/1sX3Gl+WnWz2X/CReT/xL/8AkOpF/wAeMv8ADat/8V8tZtzZ6Z/wjtlN/wAS+DzbH/nlKn/Ldf8A0Ld81Yv3KXv/ANe8jClh5VMVBT6L8eWx0sz3v9o/6nVYPNvk8z91F/DArVSsHvbnRv8AmIf8eL/8usT/AHpalR7P+0Yf+QV/yE0/56/88P8A0Ks+FLL7N/rtKg/0H/n6b93+9+7U1OWdd+i/M3jT5KSp+Zsede/2z/y9f8f3lf8AHqv7zbFVeG5mttOmmmhln/0H/nxX+KWh5rL7RN/yD/Olv3/1N838MVUk8m50X/l1/wCPWH/mJt/z1/vVvU6fP8zKMpSS5vI07C2+zaz/ANxN5f8Ajx/2f/Hao3M3/El8mbyvOi0fzf8AkGbPvT/d2/8AAf8AgVWLO8/4mPnf9P15/wAvzf8ALNV/ztqK5SH7PNN/z10y2i/5Ce/5/tTbf/Zfm/hrKr7sub1/9KRS9zk+Rd2WVzrXk+TF/wAhj/nxb+GJv87qwkuYf7O/5dP+QZ5v761b/lpLW7pt5N/aPk/6V+91ib/l+VPkVf7v+7/31WfMn/FO2fkw3XnRaYnmTfaYn8z978v/ALN/31Wz+Jw9f/Sjgn7/ALP1/wA0S3Ntpn9o/wDLr+91iH/llKnz+QtUraayttOm/wCQf+60yb/Xeb/z1rpbpb1tQhm8nVf3Wp+b+6uYP4YmrHtrma5tppv+Jh5Mti8v/LL+KWvPctav92S/M9On+6pU4cvX9GF5ND/aP/MP/wCP5P8Alq3/ADyrPmuYbbRZvJ/s/wDdWP8Az/S/caetu8hm/tH/AJiH/H8/+uii/hg/hrMtnvf7Fm/5CHk/YYf+XGJ0+aVf/Hq6qkpe2nH+twoSlPD+99mX6D7CaH+2f33led/af7v/AE5v4VrlL+5/4ksP/YMh/wCYm3/LS8ZW+b/O2ur1K8m/4SKGaH7V+61Ob/lxV/uxVxmsPNbaN+/+1eT/AGPbRf8AIH/j+2Nt+7/6D/FXYo8snL1/9KRxR2g4y6r82h9zNPqXiKH/AFsEMWupF/yGP7sTr/n+9XK6Vc3v9jaZDN9r/wCQPbeX5Opr/wA9Wrfmm/4mPnfuoP8AicTf8wJv4dy/e/8AZq42F4Ps0MP+i+T/AGPZ/wCu0dv4p5F+7XZGPLePr+EiYO0+bvy/qaGpJe/2j/zEPOl1j935N9E/yfZf/sa6Dwlps39jTzf8TX/kGfvPJuon+81c/DpsOpXNnDN/Z/8AyGH/AOYZKn/LB61YdYsrbwr5MP8AYsH/ABJ0/wCWUqeZ81bVPfhy/wBbmClvD0/U9Fs5pv7R/wCYh/yE/K/5Zf8APKq72E1zp3/MQg/4lj/vpoov+e9ef23iSG58VQ/8gryZdT/56y/88K7Oz+x/8I750P8AZX/IH/d/6VL/ABT/ADVy1afs3r/WphQ/eRV/d5ZK/wAkdXZ+dc6jB532v91rEPl/6Cr/AHYm/wDiqz4Yf+JLDefvf+PHUov+PH+9KrVLbeTba15P+i/vdYT/AJfm/wCeG6q723/Eu8nzov8AkBX8v/H8z/OzL/6DXH7T4I+n6/qXVj++svP/ANJN25f/AEmb99/rb6zi/wCPH+7Ev/fX97b/AA1yWveT/wAI7e/6r91Y3/8Ay4t/eauo877TqM3/AGGIf+Yns+7Ajf5/vVymt+d/Z17ND5s//EsvP30N98n+vb/4qjCfGuaP8v6nm4yUpwai/wCrJnH+EvEP/FRTQzfZf3t1Z/66xl/54K3/AAGvTrO2h1K2/wCYf+9tZv8Alk3/AD1rzrRNHvf+Eq87/S/+QnbRR/8AEzi/54fw16bbQzW2i/uf7Q/49X/5axP/AMtaK6slLm97/gnocsJ8sVHRW/Inh+xfaf8AmH/8fyf3v7tUn8m5tvO860n/ANFT/lqyf8t62JkmttRhh/0r/j6/2f7tUnmvf7O/5eoP9BT/AJZL/wA968pS5Zcn9fEdPJ7yi/L8iWaGy/tGH/j0/e6nD/y9N99YmqlMkNz4d/1MX73TH/5fm/i3fLW3D5/2mH/j7/5Cb/8ALqv8O6s+H/j2/wCWv/Hj5X/Hjv8A+Wrf5/2qlayX923/AKURL348vovwMTWNHhudR8n/AJ631tF/x/bP+XX+9/wH738VcPrHhia2tv3Pmwf6Nfy/8f2/72z/ADtr1V5v+Jj++/f/AOnQxfvrH/VusHzbf8/xVn3kMP2f/ll539mXP777C395a9TDY3ljCM/L82jinSurw/r3Sl4evPtNtND/AKVP+9s4o/8ASlrQ01Jvs3/L3/y8/wDLVf71MtrCyttRm/49f9bbf8uLf3af9msra2/czWn/AC8/vvKb+9Uznzya9PzZpyy/r0HPbTfaf9TqH/Lt/dpqJNc+T/x9/wCquf8Al1V0p9ykP2mH/kH/AL2W2/56p/DVezSH7PD/AMg//VXP/L0yfxVKl7sPkKMfi/roXXSb/U/6X/rbP/l1V/4d1VLlPs3/AJUpf31j/wACqbfD9p/5dP8AW23/AC9N/dpl4kP9ned/063/APqb7/ZrWPT+9b9UV8X4/wDpI+/h/wBGm/1X737HF/x4/wDTVWrzzxh4th025/5dP+Pq5l/49Zf73/j1em/89v8Arrbf8xP/AGVrhPGfhv8Atv8A0yGGXzv9Ml/4/l/vfdr1ct9lzuFXy/KxwYiUudcvn+SZwtn8SIba3/1Onzw/Zbb/AJZS/u/mb71d3onjbTNS8n/kFQf6VN5n72X/AJ5V5TqWm3um3M0M32r/AFUP+pvov73/AI9T7b7Zbf6mHVf9a/8Ay1g/u17E8JSnbk8vyLhLnue92D2Vzp3/ADD/APj1T/nr/eq1C8P9o/8ALp/x9P8A8vTf3a4X4deJ72507yZv7V/1UMUf+qevSNk32j/mIf8AH1N/y6xf3a8B6OcDrlH3l8zHmSH7N/y6f8ev/P03/PWrvk/8TH/ll/x/Q/6m+b+GKibzv7O/5e/+PFP+XVf7y1LbTTf2j/y1/wCQm/8Ay4/7NJS93+v5TOUY6x9f0M2zT/Rof+vWb/l+/wBplqxNYTfaf+Wv/H1D/wAvy/8APKmJ/o1t/wBuL/8ALj/01+Wrr+T9o/5Zf8fSf8uLf88quM/1/I0qQj/XqcvrHhj7Tp3+pu/O8q5/5flritb+GN7++8mG7/e+T5f+lLXpu+D7P/y6/wDHrN/y6t/E1EyWX2j/AJh/+tSL/VS/3a9KONlC3z/I4K2G/k/rU+Z9V8Mazon+uhuv9bN/qfKrChhm/wCWP2r979mi/wBVF+7r6Y1Xw9plzb/vodK/49Zv7396uE174V2X/LD+yv8AW20Uf72X93XtUsXSnb5/keXKhOPxf1qeRTW179oh/wCPr/W3P777Kv7v5VrHuUm/s6aHybrzvsMP/Lj/AKzcy11F/wCG5tN/ff6L/qrn/l6l/wB2se8SH/U/uvO8q2i/4/mT52+avRlL3Jf11Rz0Y8j93v8AqV981trU003/AD/P/wAuP91f/sazLnybnTof9V/x4/8ALaxb+KWtHf8Aabib/pldXn/L9/dX/aqG5T/R/O8nyP8ARYf+X7+83y1ENpfIHHmf9dSlcw/6R/yy8n7Un/Li392s+b/Rrf8Ac/ZP+PV/3P2Vv71bvnTfuf3N1+9un/5fl/u1XmsJv+nr/j1T/l6X+9UrrH0Hy/y/1oZqJD/06Qf6Un/LJv7tUbZIbm2/5df9U/8Ae/vV0afbf7R/5iH726f/AJeov4Vqi/nfZv8Al68nyv8Apl/eron8UP8ACY0/tGUn2L7T/rrX/Ww/8tW/75qr+5+zf8uv72Kb/l6b+9W1sn+0/wDL35P2r/nkv92qX77+xvJ/e/8AHq//AC6r/E1ZR+Hk/l/zLhH3YcxSmhhuf+eX+ttov+Ppv7tMh8n/AKZeT++/1N01aeyb+0f+Wv72+T9z9l/ur/Du/wBmoZkm/s7zv9L/ANU/medYr+7+bb/wKlE26FV/+eP/AFx/5fqhd/8A2t/y/Voun+u/cy/62HzP9B/2flqjs/1P/XJ/+XH/ANBp0zH45FfZ/rvJgl8iLyf+X6mbPs37797/ABy/ubpam+zf6R/yy/1qRR+dYtVd/J+zf8uv8f8Ay6t/eo/u/wBbGhDNDNbf8/f/ACxi/wBav8VRfvv+nrzv9J/u/wC7/wAC+ai88j99DDNa+T5sP/LJv9qmw/Yv+nT/AFVz/e/2v++fu1HN/XyE+YreTNc280P+l+d5SRfw/cajZ/pH/L15Hmv/AMsl/hp/2aG5/wCWNr/yxi/1rfw/LTH8n7R/qYp4f33/AC1b93uqPj/ryCXN8RXm865tv33m/uov+fX+81RbP9J87yZf9a//AC6/3VqXZ/1y/wBUn/LVqrzTQ3P+p8rzvNm8z/StlEve/ryDmGwp/o3/AC1/1Sf8uv8AtU7yf9Jm/wBV/rf+eX+zT7b/AI9vO/3IpP8ASqc8P/s//L1R/X4GkilN5P2b/ll5PlJ+58pv73/j1WdkP2j/AJZf8fTxSQ/N/Cv3qds/66/wf8vS0Qv/AKT5373zvNeX/Wr/AHWrGX9fcaxNv4dW0Nz4q0z/AI9f+WP97+Jl3L8tfoFbQ2X2n/mH/wDH1NL/AMtf4Vr4b+D9nNc+O/D8MP2v/W23meTt+/u/hr7vtnvf9d/pX/Lz/d/3a+DzX3sX8v0Pt8HHkwn3/oV4fJ+zf8un/HrD/wAtW/vU7ZD9o/c+V/rX/wCXpv7tTOk3/T1/y7f8slo/ff8AT1/y2/5dVrzX/X3GsiokP/XL/VQ/8vTf3ql3zfaP+2s0v/H1/dWn7/8Arr/yxi/49Vpj/wDHt/y1/wCXny5vsNHxf15CGon+jTf9craL/j6/2qsJN/pH/bW5l/4+l/u0zf8A8sf+msMX/HjVd4f+W37r91FeS/8AHj/e3bauMOf+u6HKXuSl6nFO+mfZ/wDmC/6pP+WU6fxVKiWX2n/mAed9qf8A1Ms6fws1aDvqf2ebzodf/wBUn/Pr/e/3qsJ/af2n/mZf9a//AC62v93/AL5rllH+v+3TtqcvPL5/oY/+hfZ/+YB/x6p/zE5U/i/2quw/2Z/z30r/AFv/AEGG/u1M76n/ANRr/VJ/zB4P71WPOvftP77+1f8AW/8AQCi/u0nH+vkZSl/XzKls8P8A06/8ev8A0MTf+zLVtH+zXP8AqP8Al6/d+T4i/wBmq++b7P8A666/1X/Lbw6r/wAX+zVh/wDj4/fTf8tU/wBd4db+Jf8AZol7n4/kPm5/68x0KTfZ/wDl7/1T/wCp8Rb/AOKtBPtv2n/mIf61P9TrCv8Aw1j/AGmy+z/8ftr/AMez/wCu8Oy/3v4amd7K2/6BX+th/wCYFP8A3azfwv8ArsPr/Xc0Eh1P/nhqv+qm/wBTqcX8LVYf+0/tP/Ma/deT/wAvUD/+zf7Vc+6aZ/qZv7A/1Vz/AK7R50/3ql/4k3/Utf8ALH/lxnStnL3n8/0Mui+X5nQQw6n/AM8fEH/Lb/nhQn237P8Auf7a/wBVD/y6wPWO76Zbfvv+Ka/1r/8APVKZv0b/AKlr/lj/AMv0qUc0tfn+ZXVfI07xNT+zTf8AIa/5bf8ALja/3f71flv4/eb/AISLU4Zvtfnea/8Artv97/Zr9OLl9M/fQ/8AFP8A/Lb/AFOsS/3a/MXx4kNt4i1OGH7J+6lf/l6bZ97+Hdur6HLZe5I+excf9rXocfM/+fKqH99/6H/y6/8AstPd/wDrl+6lT/l6b/x2on/67f3/APl6/wDsa9uJhEZN/wDEf8sqYkP/ALP/AMsqm8n/AF3/AAD/AJa/521KiTf5l2f+PVtEJFT9z/qf3X/fpqm2f6n/AFX/AH6arD23+jf8tf8AVJ/y9LTEhm+0f8tf+/tETIrp5P2f/ll/qv8Ank1MR/8ASIZvJi8n/gX92rb203/PG7/7+rUvk3v/AE9/63/Zeq+0UUtntaf6r/ap+yH/AKdf9an/AC1atCH7bc237n7V/qv9l6Jkm+0/vvtX8H/LJa15fd/rsTIz08n7T5P+ifx/8tatbIfs/wDyy/g/5emp6JN/09Qff/5ZL/ndVhLab/pr/B/y61cTH7X9dxnkw/8ATL/Wv/y8tTM/5+1VZ3/6N/y1/j/5daf5P/Xb/Vf8+NU+oRIUh+03H/TbzX/5eqsI/wDo3/LX/Vf8/W+npDD/AJsWqvv/AOuX+qT/AJdWp/ZYQLUMM1z/AMsZf9b/AM/S/wB2iZ/9G/5a/wAf/LVf71Ptn/69P4/9dE392pP9C/6df+/Tf3v9qq5d/n+hP2v67kkyTf67/SvO81P7v/oNP8mb/njd/wAf92q7zQ/88dP/AO/UtOmtof3P/IP875/3P72qj/X3i+L3oj/s3/X3/B/yyWrD+d9o/wBTd/x/8usVM+zQ/uf+Qf8AwRf61v3dTbLL/lt/Z/8AH/y9S1XLr/XcXNzgltN/09fwf8usVWET7N/z9/61/wDl1X+61Qull+5h/wCJf/B/y/NVyGGH/lt/Z8//AFxvqz5dv66hzDEh/wBGhm/e/wCq/wCfFadDbf8AXXyfNf8A5hlTp5NzbfuIYoP3X/QT/wA/LXp3gn4Vza3++/4l/k/vv9druz7u2s58sLX8v1N/6/A890fw3e63/qbKWf7kX/IM/vSsq16l4J+AkNz5M2pzXUE0svlSedo/+r+Vm/4F92vYPDHw3h8N6d++sop5v9G/1PiL5I3advmr0O2sJra5hhhh1CDzbp/9T4ii/ut/DXnyre6vl+TK5d/Z+f6Hnnh7wf4f03RfJ/4l/wDx4v5c02hNWm+m2X9ozf8AIKg/0pP+YPL/AHVrpYbOa207/U61/wAev7zyddi/ytPez1O21H/U61+9vk8vydYg/ur/AN9VlGXxe9/XKZ1FLmenf80edTaPo3/UK87ypv8AXaZP+8+Zv/Hqx9b8JaNc/wDLbRf9Vbf8uM6fw16lNZ6n9m87/ioP9VN++/tOB3+9/wCg1XmsNT+0/wDMy/62z/5eoH/h/h/2q64Vtve7/kjCceTp/V0eH3PhjTPtHnf8SXzvNuf+XWf+GL+GqT+BtG+z/wDH7ov/AB6p/rop08v5l/u/71exJpup3Nz+5h1+fzftkX+tg2bNv/oO6m3lhqf2ab9z4l/49bP/AFMUG/8A1se3/wBmrWeJtNvtf9Ddq8fW54+/w0srnUZof7T0X/kJvF537/8AhX/erlL/AMJWWm+T/puleT9lf/l6n+/u/wBqve9e8Ww6JrM3+m+IIPK1Ob/lxifzN2373+1XjnifxhqepW1lD52qz+Va/u/O0yJPk81v/HqI68rj8N2vul/wS6Orh5xX3kWlabZfaf8AXaV+9lT/AJic/wDd/wB6u48PaPD9mhm+26V/qppY4f7Yn3/e/u7q5fwfbazqWtWXkw61P/pX+u/seJ/n8pv/AB2vXdB0q9ttO87/AInX/HjN/rvDsDp97+9WFP8Aew+aX5nbOpGi+Tyv+Bb0Gzh+0eT9t0/91Lbf8zFKlaFz5P8Ayxmtf9VefvofELf8BrVs4Zv7R/5iv+th/wCZZi+//wCy1XmSa2t4f30vk+Vc/wDMsr/e/wC+dtcKjBX+X5M5pVFWtyS7/kipcv8A6P8AuZovJi+xy/8AIzf7v+d1TWc01tcWXk+V5P2q8l/5Gb5/mX/x7/drQSGG5+2/vpf3X2OXyf8AhFP7yr97b/6DWJNrH2b7Hef6L/x9X/8ArvDLfw7du3bV0/e+Ht/7aS1HnvO3X/20veHoZv7O/wCWv/IMsPL8nxEv3PNb+8vy/wDstden23+2Yf3N1/x/P/zHV+/5Dbv/AEGvN/Dfi2y1L7bZ+dpUHlRWcX/IvS/u/wB6zN/9ktehwvZfaP3M2leT/adz5n/Eil/hiZV/z/DXM/jl/X2Ua1I8kpy9fzRoedNbaN/qdQ/48f8AoMRP95lq3vvf7ah/cah/yE3/AOYnF/zyrBm/sy507yYZtF87+zE/5g86fxf5/wB6r1t9i/tGy/5F/wAn+03/AOYZdf8APL/P+7XM5by5u/5IJUue3NH8f7xY+03v9nTfudV/49f+fqL/AJ7/AO1W1f22p22o2U3k61+9uk/5awO/+qb+7XL6l/Zn2eb/AJFryfsv/PrP/wA96vPeaZqWow/vvDX7q+8r/VT/AMKttWpnLnl9/wCSLqcsL+6/6kaV4mp3Pgz/AFOqwf6A/wDyyg/d/wC18v8ADVtHvf7Rh/0LWv8AkMW3/LtBv/49W3bfm/2fm/hrlNmjf2dN/wAi1P8A8Sf/AFMMs6P95t23/wBmq3bTaZc61D/yLX/ITSKT/TpU+7att/8Asampt8P836ESqcqW8dv/AEo0/s17bW037nWv+PG//wCXGD+KX/4qvHPijrF7c6zDDN/av7r7N5f/ABJ4P9n/AOJr028+x/Zv339gfvdMuZfO+3S/3l3f7O5dtZ+q/DfTNb1G9/c+Gp/Kurb/AJfpX8tPKX7v+y396vRw9SFNzlPz/NHG5T5ocnw6fmzyLTbO9ubiHyYdV/1s3/MHg/ir6T0GwmttO8n/AEr/AFVn/wAweL/P/Aa8kh+F1lbajZfvtF8n/Sf3P9sTp5abtu3bXsejww23k/8AIP8A9bbf8x1v4a4syqx05PP8z2MO+ekuZ9jh/ip4e+03HnQw3c80vnS/8geLZ91a8xhSa2uJpv3vnReT5n/FO/wbv9mvojVbD+0tF8698qf/AI+Yv+Q63/7P/Aa868Q+APs3nTWUPkfuoYv3PiJv3j/K237v3f8Aa/2a7cNiIVaXJP8ArU4qUvYVfuOj8H6lDrf2Kbzov9bef8wJv7y//E/e/hrkdbSyttR1OH/RZ/3Vt/rvDsv8U/zfw/5/hrY8GaVe6bbTQ/6V50UV/wD6nxCr/wC9+7/i+an6lZ3v2iHzodQ/exWf/MzRf3vl/wDHvu1hT9zmjH+veO2jGU60bR/lf5ox5tKsvtP/ADCv3V9c+Z52hT/wrt/+yrPh+xf2ND++0XzvsMP/ADB7pPvS/M3y11dzDqdtc/bPJ1qeGK61L/U67F/D83/stZ6JrP2byf8Aipf3UVnF+51iD+KX7tKMpae9/XMdyWu38v5Mz0hsv7R87ztF/e3zy/8AHrdJ/wAsqqI+mW2neTNNos8MVjD/AMsrz+9/vV0cz6nc3P8AzMvk/arzzP8ASrX/AJZ/L/DU+m2Gs3NvNN/xVXk/YbP/AJ9f3dLtzeX5m/JtGHl+X5GV5OjfaYf+Ra/dXU3/AD9b/wDVf733qrpc6N9n/wBd4fgh+wp/z9fxS/xbWro7C21n/Xf8VLP/AKVef8srV/8All/tN92mJDrP2b/U+Kv+PW2i/wCPGxd/vbvm/hqF8X3fmKPxr5fkyk6aN/aPnTf8I1+6vn/5ep0/h/i3VjwzaZqWjf67QIPN0dJf+P6VPL/e/Mu3d/8As12tzc+ILbUf+Zq/e3V5L++sbHZ8qr/47WKk2s/2N5PneKoJvsNn/qdMsX8vdP8Aw/L97+6rVS6Pl7fhInn+zft+QyZNMtvEX7mbw/8A8hNP339py/8APD5d397/AHqYn9mXOnQ/6bovk/2ZN/zHZf4m/u/3q6P7Te/2jD/yMsEP9pvF/wAgyz/hib5m+X/eqrvvbm3h86bWv+QZD/rtHg/il+XdtX/vnbXOpfB8v/SmXJbfy6f+klGzmgttR/12n/8AH95v7nxNKn/LD5af/av2nTv9dF50tj/0NbfxN/u1ahvL3+0f9df+d9umi/5F5X+7B/Eyr/8As1VvJvtPh3/Xf6b9hh/5lmX93ub+JV/y1JaTXy/NkShOFvl+RqzXl7/aM3k/ap/NvpvM8nxNv+7ErfxVSe5vbnTvJ8nUP+PGGX9zrEW//X/L/DtqG8eH+0f9dp/72+ufL87wzcp/ywX+JV/8e/hrNuf7M+z+T/xIP+PW2i/faFdbP9b/AHawruM6VOfN8NzmcPY4hTl9q1tTaubnU/7R/wCY15P268i/4+YH/wBWqrRcpqdzp037nxB/x42fl/urX7/2r5fm/vf7P92sd7PTPtE3nf8ACNed9uv/APlxukf/AL6/+Jqvc/8ACP8A9nTf8ih/x62f/P0nyeev/jv/ALNV4jl5f67o61KNoS5f65jqNNm1P+2YfO/tX/kJ3P8Ay4wP8nzf+O/5WqsNnN/YtlD/AMTrz4rG28yH+x4P3fzfL/6C3/fNZ6XOmf8ACRQ+T/wj/wDx/XP777dP99dq7f8Ae/8AZaNKhsrm2/5gH7rTLP8A1Ouzp/y1k+7u+8tFaPv/AH/mhU1eMPe7fgzoLazm/tH/AJiH/H8//MHgf/lg33tv8NZ/2aH9950Mv/Hin/MCi/ib/Py07SprL+0Zv+QVBD/adz/zHZU+7E3+dv8AFUV5Zw/8I7DND9lnhlsbb/mYm/hb+9/wKsfe9rGn6nRGvyUp+92/OxbdIf7Rm/6/pv8AmBf3YFb/AIFWfshudF/5Zf8AHjD/AMwJv3f+lL/d/wDQa2rZ/tOoww+TF+91Ob/mYv8Apkv+dtV0hm/feT9r/wCPWGL9z4mX/nvTlL+B8/0MalOm6X95r8NSJ0sv7a/1Np50WsXMX77TJf4f7rfw/N/3zWZc22mf2dN539lQf8Sez/5hk6fP9sb/AMd+ZflrqEjvPtM3/IQ/e6nef8xhf4d33f7v+7Wfc217c6N/qda/49bD/mJwP/y+L8v+yzK33qzxFTknOP8AW6OijL2mEoe72/NFKzhsv7a87ztK/wCQxNL/AMes/wDzy+7/AL26sx3srnTvsf8AxKv3VjZy/wDLdPvTt/8AE10rSanb6zkf21/x/Xn+puov+Waqv/7X/wBlSw6bqdzbXv8AyMH/AB42HmedLA/z+a//AI9XTze/N/1ujmm5R5Ivur/Jsow/Yv7Rhmhm0rzor6b/AJerpPn8pv4aq2d5D/Z376bT/wDjxtv+X6dPvN/vfdroLB9T/tH/AJj/APx/XP8Ay6wOn3WX+L5ttZ/+m3Nv5Pk6/wCdFa2fmedpkH97/vmp5d16/miXLlmvl+Yy58n+0ZpvOtP+Pq5/1OsS/wDPD+7uqpDN/wAS7/XRf8eNt/zHWT/lqv8And/DWw9ze/2j53/Ew/1tzL++0eJ/uxf+g/7VZ6XP+jfvv7Q/49bb9z/wjq/xNuX5f4v92ko+5P8ArsdLlBRUf63LyTTf8JF/rov3WsXn+p13/pl/47/u1XvHm/sb/lr/AMgezi/c66u/et4zfxf733v+A068m+za1D/zx+3alLJ52hbP9XF/49/vNWbNef8AEl/ffZP3VjYf8y638V0n3l/9lrRS2l5kz/5duPkvuep1qTTf8JF+583/AJDDy/8AITX/AJ4f+g1nzXN7/Y3k/YtQ8mLR7aKOb7dE/wB6Vl/4F91fmqpLeQ23iPzv9F/daxqX+u0eX+GLb97/AHd23+7USXmmf2dN5P8AZX/IMs4v+QZOn3rpv++fvVzVuZ4afq/wkZ0eb20JqXbbr7qOts7m9udR/wBTqH/H9N/y1if7sTL/AN81iomp22iw/udQ/wCPG2i/5Yb/AL3zUyB7K21mD/kC/wDH9c/8us/3/K/3qzHvNM+zwQ+d4fn/ANFs/wBzD56fIzfe/wB3dWP/ADEvm/lLxMrS+f6nV/vrnUYYfsWq/vbq5/ffZoP+eX8X+zVSztrz99D/AMTX/j1tv+XGB/4qpJDpn76aH+wPOilufL/0qdP4f9r+KoofJ/5bf2V/x62f76G+lRP++v4fm/irol15fP8AQj/gG1Mn2a5/ff2h53268lj/AOJZF9zb8zf+g/NVLVbb7Tp3+puv+PWz/wCYOv3PtSs33fvf7tWJvsX9tWX761gmll1Ly/8AicN/dVfu/wATf7NV9kP/AEy/1Vh/zHf+mqt/lv8AgNY1Fp/4F+jIb57L+W34SBLyG51rzv8AqJ3n/MM/55rt+9/nbUUNtD/Z3nfuv+QFZ/8AMMZP+Wrf98/7tSfZp7YzzeT/AMxPUv8AmML9xt38P3V+792pvsf2nRf9Tdz/AOg2EX/IYX/nr/6Eu771br4pT/rdBW/eVKTh5Pr53H239mXOo/8ALr/yE5v+YZL/AAxMtZrpZf8ACK6Z5P8AZXnf2Ynmf6LOn/LVa3U87+2v9TqH/H1c/wDL9En8PzfLVR7O9+zf6nWvJ+y2f/L1A/8AF/6FXHifcrVv+3fzFVnKmowkvtEV5c2f2iGbz9F/4/ppf+W6fdg+7WIk1lc6dN++0/8Ae2MMv/H1Oif63/0GulS5vbnzv+Q1/rbz/U+Rs2LFt/i+bbWFcvqdtbeT/wAT/wA6KxsIpP8ARYH/AI//AEKuyhT9riJqR3SXJh6kfNfoZ+parDba1N++0/8A5Cd/L/x/T/u/Li/i/wBr5v4a5/W7+G58O/66187+x7P99/bsqfO19/vf7NbfiH7b9ommm/tr/j61W6/5BkGzZ5H8X+zWE9ze3OneT/xNf+QZYf8AMuxP5f71W/4F/F/laqrG2HhL1ueV7XWEPT8JMrw6r9m8RT/6qf8A4nGpf8x3Y/ytu/i+7WNc3M32b/ll+60yz/5mHf8A8vjbf/2qt3L/AGbWv+Wvk/2nrcv/ACAl/h2s3+98275qqal51zp3+ui877LYf67wyyf8vSt/la9Xrzf1ujCKlye95f8ApTOm0S8m+0/6mX/j+m/5jsT/ACKrK3yt81cZNrep/ZvJ8nUP+QZD5f8Ap0H8TNtbdWx53+k+T/xL/wDj+vJf32hS/u9rbf4f4qZ4e8H2X2f/AJh/7qxs/wBzNo8uzZ5rVpUl7KL+b+53OV1Odqp6fnY67wZoOp3OtWV5NDqv/ITf/l6gf7sH/oNdrpSXttbeT5Oq/utMh/1MUD/elbb96syws7K2uIf+QL/x9Xksf+izp92L/vndRZpZfZv30Oiz+bY23mf63+KVq8upV9p/X9430i7ef6HR3kM39tQzfYtQ/dax5v8Aqov+fNl/9CrPmmvbbw753/Ew/daE/wDy4xffk+Xbu+8v3atp5NtrUP8AyBf+QnNLJ/pTfwxNt/8AZax9kNz4d8n/AIl8/wDxJ7b/AJfmT70vzf8AAV/i/u1xR+x/X2mZyenNCXvf/amrbJ/xOpv9b/yE0i/48V++tirf5/u1hXlnD/wjv/cMuZZP+JZ/elX+H/vr5q6B0h/4SKHyfK/5Cfm/udTb+Kz/AM/N/FVYWf8AxJv30P7n+wki/c6xvf5m/wDHv/ZaVOfLb5fm0RGPO4qXz/8AASCHQbK21H/U2n7rU0/5hjJ92L/Z+9/7LUtnDZf2d/y6/wDHi/8ArrGX/nrWnZwzf2j/AMvX/H8/+p1Nf+eH+f8AeqpD532f/l6g/wBFT/l+if70vy/N/tUe1jzxhPy/OxcXeSgl8X/yJdfybm4/11p+6uv3f7qVP4f4qytll/Z3+u0/zvsKf89d/wDrf/iq6Pyb37R5P/Ew/e3U3/LWL93+6/hqpZpe22i/8xWf/RYYv3MUT/xVyYn43KHn+aLoR9yDmPsHh/tHyfOtf+P7/n6lT+H/AHvvVmO/2bRf3P2Tzv7M/wCWN838Mvy/+hbqt3+tzabqP/MQg/06b/l1if8Ah+b/AMerEXxOf7G/fTar539mJ/zDF++0+3/vr/Z/iolQmm5ev/pSNKco6fL9UbdzN/xOof30X7rU08v/AImf8HkN/n/aqWwf7Np3k/6+GK1m/wCYns/iqeCbOoT/AOt/5Cf/AEDN/wDyyrIS8/4lxmmm/wCYY/8ArtHZPvS/99f/ABVZVo/vVTj/AC/lJhR9z20pf3fysbG//iYzf89vtVt/y/L/AHaid5vs/neTd/8AHrc/8vKv/FTpvsX2n/ll/wAf0P8AzDGT59q1XR7L+zv9dp//AB6zf8uMv97+9WVWUoKi+boXKUJ8/wDXRFiFL25uP9TqH+ttv+WsT+X8tV0hvf8AUzQ6h+9tbn/llF/eqLZZfaf+YV/x9Q+Z+6l/u1S36Z9n/wCYV/x4zS/62X+9XpVKkY0qH96xNKn+9l/hNi5s737R/qdQ/wCPq28z/RYv7tM8ma5tv+Wv/Href8uK/wC6tMtksvtM3/IK/e30P/L9Kn/LJaiTyfs3777L/wAetz/zE2/vVMfj5P5Wvz/4JlD3oIe9t/11/wBbZ/8AMMX/ADuqoltD9n/5Zf8AL5/zDP8AP/fVaef9J/c/Zf8Aj6tvM/4nH+ytQw/8g7/t1uf+Yn/tf3a66c9n6fnYz9nz/wBeRz+q+GLLUreeHybWCf8A0b/mGN/ermn+Gll9o/11p/rbn/mGNXqcKTf9PX/LH/mJr/dqGZJv+eOq/wDLb/l6ievWwuNqK8TJ4exwWg+DNM03/ltp8/8Aott/y6ypXYbLL7RD++0//j6m/wCWs/8AdrSeG9+z/wDMV/5Y/wDLWJ6jtkvf+or+6+0y/wCqirkUpVEqvkaf8vHCPr+RkzPD9nm/faf/AMesP/L1L/eqx+5/tGHyZrX/AI/pv+YnL/DBUrpe/Z/+Yh/y7f8ALjF/eqZPOtvJ/wCPv/j5uZf+QYr/AMP/AO1Sp+/y/wB5f+2orE+43Ly/yMzzpv7O/c/9AxP+Yn/elrV87/SP+37/AKCf/TKs37T/AMSX/lr/AMeNt/zB/wC8y/NVh3/4mP8Arov+Pqb/AJhn92L/ANCrOG3/AG80af8ALxR/u/qM3zf2d53ky+dLa/8AP8r/AMVWH877T/qbr/j6/wCfqL+7/FWe/k/Z/wDl1/49U/5cWT+KrD/YvtH/ADD/APj6f/XWMqfw12yj73L/AFsc8v4Uv8T/ADIt97c200P+l/8AHr/qfNif+KmXl5NbXP76HUP+P5P+WUT/AHVquj2X2b/mFf8AHsn+uilT+Ks/xPYWWpW00PnaVB/pX/LHzf7tFD3pcv8AWxhW92D+ZhTX9lqVt/zEP+PGaLyfs0X8Utc54w+G/wDaVz/oUOof8f1na/8AHtF9za27/gW7bXnWtvNonneT9l/49f8An6nT+L71bHhv4l/ZtZ/ffZZ4P7Th/wCYmyfdX/a/3vvV9VL2kIe72/Q810Izg+X3ev3NMydY8B6zpv8AqbK7/wCXyX99YxP5m35d1creabNbW376HyP3Vt/zDN/3v92verB9M8SeHf8AU2v73TLn/mMfPH8zLT9b+HemXNze+TDawebc20Uf/Ez/AOmS/Kv/AMVRQrxcuV9vysyHRlGMvkz58trCH/Xed++82b/mGN/d/wDQqi/s3/ptF/qof+XFv71dxrfw9m0Tyf33/Pz+5h1hf73+1XOPDN/qfJuv9bDF539prXXQqc8oy+zK4pRi3ymO9tDbaj53+i/62b9z9mb958tZr+T9n/5h/wDqoYv9VL/E3zV0aJN/1EP+W3/L8r/+PVRRJv33/IV/5Yxf8fMT1c5S5YS/luYuEY2lHqjFeay+0zfvtP8A+Pp/+ev93/0Gs+/Sy/s7/XWn/Hqn/LWX+9XVQ217+58n+1f+W37mHyqzNl7c2/8AzFf9VDFJ+6if727/AMdrKfu1J8v9dTP2fw839alCbyftE3760/4+n/5epf3fy/eqojw/ZvJ/0X91a/8AP9L+8+b+H/aroN832iH/AJCvnebNL/x4q/ybVqk6Tf2dDDN/aE83lQy/8eMX8TfL/DVL4vn+prylS5SH/njafvZU/c/2m393/aqon/Hv/wAsvJ8r/oJ/7VbCW032j9zNdf62b9z/AGYr1VR/s1v/AK6XzvKTzPOsf9Xuampb/IKceYqbJvtM376Wf97/AK77cv8Adqpsm+zTeT5v+qfy/JvlerzvDbXH/Lp/rX/5hjbPu1mbP+Jd/rov+PVIo/8AQW/iq10+REfiC5hm+0f6678mW6T/AJar/D83y1E/nXOnTf8AH3/qn/5aq/l7m27qlmhh/tHzv+Jf/wAfU3+usW/hX+L/AMdqpssvs03/ACD/ADpbVP3PlN+7+b+9R2+Qoy/r5FiaGa21H/U6h/rU/u/c2t/7NWbNNPbW/wDqbr/VP5n7pf71WJvI+0+T52nz/wClP/qfN+5t/h/3d3/j1UX8n7P5039n/wCq/wCesv8Ae/75rFdPkVKnzx/rsHnTfafO/wBK/dbP9dar/wCO1FMn+jf8tfO+f/l1WnvDDc3Pnf6L/rf9T9pahLaH7N/y6/uovNj/ANJb/vn5qH0+RnSiM8n7N53/AAD/AJdV/wC+ai3/AOjTf9cnl/48asP/AKTc/wDLL/W/8/3z/d+8q1E8M32byYf+eX/P9/tf3t1C/wAi+b3hn/Lz/wAsv9bD/wAuv8C/equltD/rv3Xnfvv9Ta/7X/jvy1pb/wDSP+Wv+t8r/j5/2f8Ax6quyb7P+5hl/wBU/mf6V/tfNu3f722sV1+R0df67HoHwQSG5+Jnh+Gb7L/rYf8AXRN/DX2vC8P2f/mH/wDHtN5k373f8zV8i/s92d7/AMLV0z/kIedFL/yxuov4V3f9819kIl7/AGd/zFf+PX/pl/FLXwWYf738kfb4T/dI/Mqf6F9pm/5B/wDx9Q/8tZf7tRb4fs3+utP+PWb/AJem/vVsJDN9o/5iH/H1/wA8ov4V/wDHqov532b/AJiH/Hr/AM+q/wB7+GvO/wCB/kX/AF+BF50P2j/l1/1qf8vTfwr/AA0xP+Qd+58r/j1f/l+b+9VvyZvtMP8Ax9f63/nxV/urVSZJvs3k/vf9Un/Lj/tUR6fI0LeyH+0f+3pP+Yn/AHYqr/8AMO/13kf6C/8Aqb7+81WE/wCPn99NL/x9P/y4/P8AKv8Au1Xh8n7N/wBuKRf8eLf3m/8Aiq1pfGvl/kKUfd/rscFs0b7P5Pk+Gv8Aj1/d/wCvT+L+H/P8NWNmmfaP+YB/rX/5fp0f/wCJrSebU/s3+u1r/j1/55Wr/wAVP36n9p/5jX/H1/z4wP8Aw1zS+1/XQ6akv6+ZlJ9j+z/8wr/j1/5Y67Kn8X+7Wh/oVtcf8w//AFv/ACx8RSp/DTvOvfs3+u1X/VP/AK7TIv71Tb5vtH777X/rU/12jr/d/wBmk/6+4iX9feMheH7N/wBsv+hmb+9/tVbRP9J/5e/9b/0Mzf3f9qqkP/Hv/wBsn/12hf7VWP3P2j/ll/rU/wBdoTVnLr8/yDl/r5liFL25tv8AU6h/x7P/AMx1Xf73+01WIU1P/qNf8fUP/MYi/ut/nbWVsh+z/wDMP/1U0X/IHl/vUP8A2Z/zx0X/AFsP/MHlSm/h/ryKluv66mwian/rv+Kg/wCXn/XX1r/lald9T/57eJf+WP8Ay1tXrChtrL/njov/AC8/66xlR/4v/Zac/wBi/wCoB/yx/wCeqVUtn8/zRl/L8vzZ0Dpqf/Uf/wBbN/yytXqL/iZ/Zv303iD/AFUP+usbX/4ms9/sX/UA87zZv+XqWmf6F9m/5hX+qT/mJy/3v92hf195Hb5GtN/af/PbWv4/9Tplr/d/3a/Lz4kQzf8ACVaz532r/Wv/AMfdqu+P5v4tvy7v92v0wm+xD/oFf62b/mMS/wB2vzN+IXk/8JFqfk+V5Pmv/qZW2fe/76avoct+CX9dTw8VL/aY+hxLv/pHk+fL/wB+qidPs377/lt8/wC5+y/53U+byf8Anj/5Fo/5d/8AU/3/APl6r3onOQzPD++/1X8H/Lr/AJ3U/wDc/wDLbyv/AAFamP8A9tf4P+Wv+9VhE/66/wDf2tqZkNf/ALZf+ArUx0/0j/ll/rf+eTVK8M3/AE1/7+1YSGb7TNND9q8nzf8AnqtESCrsh+z/APLr/qv9qi28n/njp/8Arf8Aaqx5M37n/Wwfuv8AZpyPN/09f+O/+y1fKVzFdE+0/wDPrB/21b95833atwww/wDTr/rU/wCWrUQzTf8APa7/ANV/qfKX93VjfN9o/c+b/rU/5ZLWn2f67BIpIn/XpBN8/mf6U3/xVWET/lj+6/g/5fmpyQ/9df4/+WS/8Cq39m/66/6pP+XWql0+f6ERKiJ/6Nf/AJfmqbZ/o/8A2y/5/m31Ye2m/wCmv8f/AC61L9m/0b99/wCkO+qj9oxiRW0M3/TX/tjff/FU799/qf8AS/8AVfu/9KWpk/4+P+WX+t/5bWtQ4h/6Zf8Afpqa+FmhPsvf+nv/AL+r/dqRPtv77/kIf6r/AJ6r/epieT9n/fQ2v+t/5bRN/dqZIYfs3/MP/wBU/wDyyb+9Wj+F/P8AQz5ve/ruSwvN/wBRCf8Aep/d/vVYRLz7P53/ABMP9U/l/uoqZDYQ/wDTr/rfK/ip3kwf9Q//AL+tT5dH8/zLj73KLbJe/wDPHUP4P+XVf7tXYUm/10P2r+PzP9FWqqWENt/z6fwf8vTVq/2V/aVvD9ihig+//wAtWTzKj+vxM4kSJ/11/wDAFd9dF4e8B6n4k8n9zqHk/P8A8wxf4a7jwH8EPtPkzXs2lTw+an7n+02SvePCXgbTNN/1Nlp/+qfy/J1hv3f3q5JYmMPw/M6oxh/XocV8PfhL/wAI3/rv7Q87zYf9doSv/D/FXpH9m/Zv+eX7qK//AOYFs/iXb/8AtVtQ232a5/7aw/6nXf8AZ/vVFN9t/wBT5N353lXn/MYV/k+X/vn/AHa811+eS+Qpc0/d9f8A0kr/AGOy+zzQ/wDEv/1Vt/zAmT7su7b/APFVLZw2Vtcw+d/Yv/H0/wDzApd/3W/i/hrYhtpvs/8AzFfJ/wBG/wCYxE/z7qs2b3v7nyZta8n7VN/y/RP867q4lLRfL8mNQ5L8q/qyOZsIbL+zv33/AAj/APx4/wDLbTJf3n/fNRPDpn9ozf8AItf8fSS/vrGf+6v3a6KFNT+zeT52tf8AHrD/AKm/gom+2/2jN++1r/j/AP3n72L+GJf9mtYy/r5BKPvPTv8Aocbef2Nc2/nTf8I1P+6m/wCWU/8Ae/8AQqr3kOmfaZv+Ra/1tn/z3+5trqJvttzbeT53iDzvsr/88NmzzflouU1P+0Yf+Q//AMfVt5f7qL+626tYy1+//wBJOWUd5S8/zRwj6Vo3+u8nwr+6ivP33m3Sfw/+O/LXL/EK50zRNOvYYbLQJ/8AQYf+PO5uvv7V2sv977y16c9tqf8AZ3k+drUEP2W//fTWsT/w/wB3/vqs7xP4S1PW/wC04f8AidfvYraL/jxi37Nq7l/2W21vSnC8+f8ArRBW/uX/AKkfIt5qX9paj53naf8A8fU0vk/bp3/8e/4FWr4b8K/235P/ACD/APVJ5fnX0/8AFLXvGm/Bmy03/lj4g/e3V5/y4Rf8s/u16Hpvh7/hG9Omhhm1X/j1tov32jq/3pW/u/xVrisRyStS7t/kd2FqxhSg5+n42OS8B/DfTNE8n9zos80V95Xnf2xKn/LBv8/7VX5tHhttOnhh+yz/AOgvF/yMUqfxL/e/ytdzbQ/6R53+l+T9uf8A13h1X+7E26sm5877NNND5v8Ax6p/zLqv95q8qhU9hzR5ftX/ABNZyVSP3EX2aH+2fO8mL/j+h8v/AIqJv7vy/wC9/vUPbf8AEmh/cf8ALrc/6nxNv/i/9BrVv4f7N1GH/lh5tz5v77w7/dWseb/RtF/5dP8AkGP/AMwLY/8Ar/8A4mqlK8ubzv8Ajb9TgoUoYVpfEtvk1Yf9mmtrib9zdz+bdWfl/wDFTL/zw/8AsW+auE8c3k1tp3kw/wBq+dFLf/6nxFE/+18q/wC1trvfJsvtH/MP8n+07PzP+Keb+GJv/ZlWvP7zwf8A2l++mhighiivJZP+JE37zy13Kv8A6FXRhqkU580trf8ApNi8TRu4Lvdb+Wn5Ff4UaPe3NzNN/wATr/VWHmeT4iiTy/m/9Cr3OG2vbb/U/wDCQf8AH9eS/wDIYg/2lZv9n+7XK2GiaZon7n/iVT/8g2KTztHZP/Hf7tdOj6Z/Z0377Rf+Pq8l8n7DL+8+Zv8Ax77v+zXLXqfvbX/rlOmp7N3cl+P+E0LOHU7nTv339v8A72xtv9dqcD/3qis/7T/tH/mYP+Pq5/5foH/5Zfxf7NZXnWVtbedD/Yv+qs4v+PWX7jN83/AahdNM+0ed/wASX/W3P/Pf/nlXFzaSf9bIurLlkpcr/po07+bU/s/+u1r/AI8bb/lrB/FL/D/7LWhNban9p87/AIn/AJMWsTS/8sP7rfd2/ernb/TdGudOh/5Avky2tt/z32feratray+z3vkw6L/x9TeZD9qn/hX5a6HrOK/mv+RlKVScqktbx/4f8jQ0e81m2/6GXzv7MT/l1g/56yf3v4v7tV7a51O28RQ/6brUH/EzeX/jxg/55fe/3dv3v/HaxEubL+xv3P8AZX/Hrbf8v0/8U/8A6D83zVb/ANCtvEUMPk6VB5upzf8AMTn/AIYtq/8AfS1EJOUITl8V3f5o1lT5oOal7uq877iWNrqdxoum+T/as/8AxI0tv+QZF9z93/47/daux0f7b9p1n/TdQn/06H/mDxf88Iv9n5q4/wCzaZbeBNM8mHT/AN1pkMX7nU5X+8y/8B/haur0eaG2uJv+PX97feV/yE5fuLB/9j/wKvIrz9nCUrbfk7P/ADNcHSjFQp32v+Dv+oyzea207zvPu/3VrN/zB1+40v8AeWrtyn/Ex/5a/wDH1D/zAlrKs0h/sWaHyf8Alxm/5ibJ/FW3rCfabmH/AK6p/qdY/wDQqxqVeZ2l3t+pvGPLp/WjK7/8i7NN53+heVN/zB/n/i/vfL/wKqP2mH7R/wAsv+PqGL/kBf3ov8/LVu2865077H+9/wCPV5f+Qn8/3m/8do2TfaYf311/x/w+X5Opr/zyaqcpQv8AP80TGPPafL2/MytYsLLTbmaH/RJ/9Bv/AN9/Y7J97b/D/wCzVynjO20z9z/yCv8Aj6s/9doUuz+D+795fmr0XxIk32maH/Sv3trc/wDMTi/2f71YWq6be3Nxqc3k61+6vrP99DqcH/PKL727/e+9XoYetyxm5y7/AJotzlDEQly9jjIX0y2P+u0CfzZdVl/5A8+/ZuX/AIDu2tt3Vnww6Zbed/yLU/7qzi/48bpP4q2Ptmp3OnTTedrXnfYdVl/4/oP9n/x37tXnfWbbUZoYZvEv7q6s4pP9Kgf7yq1dkOZNwl5tfKV/yOyjD2qnpaSSf5nLpZ6Z9o/5lr91LeS/6q6T+L+KrENto32bzvJ8K/6qwi/cy3SfxN97/ZrpZv7T/s7/AJj/APy/+XDN5D/xf+g1Fv1O2/6GD/W2Hl/6LA/3WqXLmjCfZtNejuZ0Y8lRSjfZfhp+pgwzaN/zx8K/vZbn/lrOn3Vb7v8AdamzQ6L9n/1Phr/VWf8Ay/S7PmXd8v8A8VWxNNe/af3P9tfvYrz/AJcYKl/4mf2ibzv7a8n/AEOKPztMgfzH8pf4l/io25pS6P8AC6ZvhOWpZSfW33f5mPDDplzqMPnf8I1Y/vdS8v8A4mcqfOqpt+9/F83/AHzVWa20y2t73/kAeTFY2EX7nXZU/wCW+5t3y/7X3v4a37y5vf8AXf8AE6/dRarL/wAgyB0/1S7v/Qab9p1P99DNNqv721sPLmm0eD+Jlb7v/staxUlzeX/yQlvy+a/DT8wRLL+0fO/4p/8A5DFz/wAzNLv37W/2Pl+X/vr5az/9C/sXyYf7K/48bP8A1PjCVPL/AH/3fu/+Pfw/w1u/aZv7Rh8mbUP+PrVZf+QPEn3WX/4r71UkvJrnTvJ867/1Vh/rtCV0+adW/hWufl2/r7RteVSkve7L8CVP+Qj/AMsoP9Km/cw+MJ/+eW3dVdIb3+zvJhh1D91Y2f8AzNbb/mZv4vvNUs3+jXHk+d/y1v8A/XaO2z/Zp9neWVt/rv7P/wCPWwi/5AUv95v87a6qPxQ/vf5s5q9GrU5oS93bqaCfbf8AljNqv+tuf9T4iV/+WX+197/dqlMmp21xN539v/6qz8v/AImcX32/2v4v/QaqP5Nzbf8AMK/5fJf32mS/3dtP1WGy+z2X/IA/1VnF/wAeM6V5saXs+anfv+hlCMuWPP8AZt+di7c/2n/z21//AJiX/LWB02fL/wCO/wDj1PebWfs83/Iy/wCqsP8AU2sDv95Wb/Z3f+O7ax7z+zPs3neTov7q1v5f9VOjyPt/h/2qlRNM/wCoBP8A8ef/AC9XX+ztb/dpz96Ev+3v0O6G39fzEsP9s/aYZv8AioP+PrUov+PGJ/8Alr8u3+8tW7N722t/339tT/6LYRfvtHif5/N/2V+981YUyQ21t53k6V5P/E1/5ic/393y/wDAtu7/AL6q7bQ2X2f99/Z//Lh/zGJ0/wCWv/oLVdfm/wDSv0ZyU37q1/rmNjTfO+0/8xD/AI+rn/mBL/dqpc+dc2/77zf+PGw/13h3/ab+7/6DR+5/tn/llP5Ut5/zE5f73+flq9+5+z/vof8Alxs/+Y7/AB7m2/8A7VTL3cVTl6/obxjGeH/rpIZC/wDrvJmi/wBbc/67w9s+7B/e/wDZqim/0a2h87+z/wDj1tov+QEyfeZd3/Aalhtv+WP73/W3n/MYX+KKrVy832eGH/S/3UVnF/yE1/vbl+b+KuacuWdGMf5n+aHRjdwlL+VfkUJray/tH/mFf8f2q/8AMHlR9+1fu/7W1vvVRhhsv7Omh/4kHky2th5cM2mS/wDPdW/h/wB2ujmmvftH2z/iYfuv7Sl87+04n+6qt93d935fu1Ume9/1Pna1B+6sIv8Aj+i++zbv++qzxEp+2q2Lh+7pRjb4f/kkZTpZXNxNeTf8I/PN9uv4o/8ARZ0/76/2vlpkKaZ/Z37mbw1B/othF/y3T5PNbd/wGtPfqf2fyfO1X/W6x++mlg2R7WVVbd/Cvzf99Vbs5tT+zeT/AMTr/lw8v91A/wDEv/j1dS96Ep/4v0LlHmjGUv6tIybB9M/tGbyf7F/e3V5/rrqff8vyt/n+7VdLay/feTDov+qs/wDU6xP9zd/46tabve/aZpv+JrB+9v8A/l1i/vfw/wCzUsP2399/yFZ/+POL/kGRfvP++f8A0Gtny2cvX9DCUeVx/rqZtg9l/wA8NPg/4/PM8nXZf7v92q7ww/8ALHyp/wB1Yf6nXW/d/wDAv/Zq1Uh/0nyf+Jh/y+eX/wASdar3if6RD/rf9bYf8wL/AGW/ztqftOPr+SM6kuT3v6+It3L/AOkwzTQ+fP8AatSl/wCQ78kaeUv3l/iX/Z/3qz4YZv30MP8AaHnfZbCL9zrq/wDPXcu2rFzN/wAS6f8A1U/7rUpf+QF/di/vf+zVRubOG28n9za/vf7N/wCYO33P4vl/u7l+7WlP+FP/ABX/AALlzOrD+W5sTJe/2j/zFf8Aj/1WWP8A4mcWz5f7v9xdrN8v/Aqm2an/AGdD5P8AbX/HrYf6nU4H+Tz1/wDHtv8AFVFJtM/tmz/5B/7261uXzptMbZ96L7397733vu7ar2z2X77/AJBX+q02L99ay/8APVf++VrmrR/2Oo33f/pRVCPs4pdv+AjdF5e2+s/8xow/ab/9z5sH8Py0+2ub399539vz/urCL/VQff3f+hViv/ZlyJpv+JL/AMfOpfufKlR/vN81OS20z9x/yL/737HF++lnT+Kpb55+0/u/ojGcprEOP9fEath/af8Aqf8Aidf8vn/LrE9TXk179ohh/wCJr+6+xxfvrGJ3/ib5l2/erCtpoftP/MP/ANVef666l/vba1ZobL7TZf8AHrB5t1Yf6nU5f4Varb95+73/ACNZVf6/7eLF+839nTTf8TCebyr/AMvzdHX+6v8AEv3f/Zqz5r//AEmaH/p6sIv+QF/0y3fd/vf7P8NS2dzD/Z3/ACy/49bz/mJsn+z/AJ/u0+/uYbnUYYYf+WV9YRfudT/j8rd95v72771YOMfhl15vyRMtJtx/r3hk1n/qYYZov9brEscM2hMnmPu3f3v4WZvm/ipsNzD/AGdNDN/Z/wC6isIv+QO33GlRvm2/+g1pQzf2bbw3n+lz+VFfy/udTX9591v++f8AZ/hqrbedbf6n7X/y4Rf8hOL+7u/76roocvLU/rsRKEub+v5g/c/aJpvO0/8A4+rz/XWMqfP/ALX+18tVLl7K207zof7A/wBVYRSf6LP/AHv/AEGrb3N7+5/far/y/wAv/H1E6fK23/K1Kl5e3P7nzta/dS2EX7mWD+9SxPM+fl6/8A5va+3nPm+zb/IxE/sz7R/zBf8AW3n/AC1n3/d/2a5+9/sy2/1P9gf6rSov+P6dPL3f+y1tu+p/8sZtVg/4/wD/AJZRP8m6q+qpqf7mH/idf63Sv+XGJ/u/erfDf73F/wA0WelUn7taPoc1eJplzbedDDpXnf8AE4/5jE//ADw/ut/F/s1j3NnD/wAsYdP8mKLR/wDU67Knmbtv8TN/49XRQ/bfs37n+0J/9F1Ly/8AiTxP975f8/8AfNZt/czf2jND+9/1ujxfvtCX/nlu/wDia63T3p+T/Q+dq1uSFGpzf1cqXif6R500MX/H1r3/ADHfn+7H/wDZfLW74Y03+0reb/j6/wBVYRfufE3+0rfxfdrCv3/tK2mh87z/APRdYl/5F7Y/+oX+L/e/i/irvdHSG2/c/wCieT5thF++0L/pkrVFbSPL/WyPQ91f1/eH2eifZv30P9of8v8AL50OsL/z1/8AHf8AdrVmhvfs/wDzGoP3th/rtTif+L7v+9Ve8hhudOmm/wBE877LeeX/AKCyfel/9C/2qm+x2Vz/ANAqD/SrP/XWsqeZt/8AZa5q8ueD5vP8jzKi5YWhH+uY2Em1P+0f+Y1/y+S/uZYn/h/8eqV0vf7O/wCYr532Ww8z91B5/wB7+Lb/ABViPfw3NzNN/wASr/VXP95P4ttXnSztrn9x/ZX737BF/wAfUqfw/wC792uCpLlkvT8nd/gerTq8nvPv/wAA0kmn+02V5NNqvkRXV5L/AMeMWzYqsv8ADWZ9pm+zTfvrr/j1sIv+QYu//Wt/31/sr/FUTXMNtbTTf6L+6j1KXi6l++q/3f4m/wBmorxIba3h8mGL/mFfvvtzfc8/c21m/wDQv4auULL+v5jjXV/4fysbD3P+kQ/62DzdTufM87TP7sDf+O/L/wABqk8P2nw7/rov+QZZ/wDMH/vS/wCfl/4FVpX+03Fl/wA8ftWpeZ/xM/8AgP8AF/6DTdNT/iXeTDNL/wAethF+51NU/wA/LXNH3LR/r4hxlKV/l+QiW0FtqP76G1877dN/y4t/zy/z/u1m+TD++8n+yv8Aj1s/+XVk+Td83y1pzef9om/4+vJ828/5fov4VqWZL37N/wAxDyf9D/5axP5n+f71RKtSnSl/NFP8GYxoznVo1I+7y2/KxY2WX+u/4lX+tm/vJ/D/AOhVmWyaZ9n/AOYVP+6tov30sv3G+b7392ughe9/5bTahPD/AKT++/dPWfN537mH/iYfupbb995Su8ny/wDoVcsJSlTbn5/od84+zn/Xc4fxtpsP+u/4l/8Ax9Xkv/H9L/zy/wDQv9mvOnv/ALNo17NDNp8H/Estv9TrEr/eulb5t3+9XvF/DNqVtDD/AKX/AMvkv/Hsuz7u1t3+zXkmt6Je6bp17/x9/wDHrYf8weJ/+WqtX1GHqQr0fv8A0Z4656FVfL/0o77wT4hh1LUZv+e39sXP/MY/ur/8T/31W15M39nQ/wCtn/4lif8AMT3v97+833q818Jed/wmd7/zx/tO/wD9do/91f8A4qvTUtoP7Oh87yv+QZbf8wxv7zba8qpS5cbTl/i/M9mq7UHP+ZI1fJm/tH/mIf8AH9/z/r/zyWov31xb/wDMV/49v9T9qi/d/vaYnk/2j53/ABL/APj6f/lxb/nlVd/Jubbzv+Jf/wAeqf8ALrKn8VebV9+rCP8AKv8A26xyx0jzfza/+Slt3mttR/5is/m33/TL+GKqXnXv9nf67Vf+PH/U/ZYn+Rmpl/8AYvtEP/IP877U/wDeT7sXy14/rfieH7NN/wAevnRWKeZ/p0qf8tVr0KdCWJpQ5fsyidUq8cP7L+8e2xX839of67UP+P5P+XGJ/uxf7tVftM1zb/666/48Xl/5Bi/3v9mvJLPxDNpus/661/5Cb/8AMYl+55S/3v8AgVdRoPjCG506bzvK/dWP/QTZ/wDlvtr18ZgvYVnL+t0cNCp7V8n9dT0DZNc3P/XK+T/mD/8ATL73+9WfZv8Aabf/AF1r+9tZv+YO395q1bZ/9I/7fv8AoJ/3VqrbW01t/wAsbr/jx/5/l/vV5sdPd7f/ACR1xjt8vyYzybL7T/zD/wDj6h/5cW/u1Xfyf7O/5h/+quZf+PVv71as3nfaP+Yh/wAfSf8AL1F/dqJPtv2f/mIf8er/APLWL+9XZSlyv+u5EY839eRST7F9o/5hX+th/wCeqfw0xPsX2aaH/iX/AOquf+XqWthEvftP/MQ/1qf88n/hqvN532b/AJiH/HrN/wAusX96oT5IKPyIpxtPn7opTQw/8sf7P/5c/wDl+l+5UtskP/TLyf8ATP8AmJtVt/Oubj/l6/1sP/Liv8K1Uf8A49v9dL5PlXn777D/ALVGE+KHy/I1qfvYv0/RFRIf9G/7dbOL/kJ/wVb8n/Sf3Pm/8fVz/wAxNf7tMm/4+P8AwDi/faZ/s7mpv7n/AF3+ied5Vz/zDGpOXuKX979DOEffUvNr8hzpe3Nt/wAxD/VQ/wDL8v8Aep6PN9p/5iv+tm/5eoqqQ/8Abr/yx/5cWprvD/1D4P8Aj5/5ZNXVGXPWX+FfkaVI+5KPmSzJN9n/AOYr/qof+WsT/wAVSu97c/8ALbVf9bN/yyi/u1null/1D/8Al2i/5a03fD/rv+Jf/qpv3Pmy/wDoNRGVrfIykv6+Rj+JPCX9t280P/E1n/0WHy/3UX96vPNY+Fc39s+dD/av/ITf/l1i+4q/NXqrpD+/h/0T/l2/5epf96h4bL7R/wAuv+tvJf8Aj+b+6teph8dLSM/L8mclSh/L5/keFaV4V8QaJ/qbK68n7D+8/wCJYr/el/3q9m03/j5/54f6cn+u0f8A6ZUk2lWX9nTfuYv+PWGL9zfN9xpd1W3tv9Jm8n/n+ml/c33+zSnXjKSqQ93/AIK/4BLpy5eX1/RmPcp/xLv+WX/Hq/8ArtHb+Jvmrl/G3g+y1u4mm/0Web7SkX/IHZPur/s13E3/AB7w/wCt/wCPVP8Al+/vNVh4ZvtM3/H3/wAfT/8AL8v92ro4mUHH+t0R9W97n9f8z5fv/Cs2m2/neTa/6qaXzprGX+9WU8Nl++hmm0rzvNT/AJdZf+A19K3/AIemudO/5e/+PHyv+P5f4mrh/EPwxmubj9z/AGh/x9f8/S/wrX0FKvCcpQ5v6scVajKEeXl7nhqW0P2f99/Z/wDqpv7yPv3UyaGyubj/AJh8HlS20Xk+bLs/vV2uq+D9T03Tppv9L/dWv/PWJ/vNWPvvbbUfJ/4mHnfbkl/1UX8K1tL3/h/rQ53HaPr+hzUNtZf9Q/8A1VzL/wAfUqf7v/AqZNZ2Vt/0D/3vk/vodTl/d/7Nb3nXttbf8vX/AB6zS/8AHtF/eZfvVFMl59o/1N35Pm20UnnWMW/5V/hoXxN/10Dl5JS/rqY1s8Nzcf66L/Wzf6nU2RP96okT/rr/AMsf+Yw38VaG/wD0fyf+mU0sf+grUU0M32iHzvN/5Y/8uNHw/wBeZf2EUXT/AEj/AJevJi879zDqf+d1V7aGb/U+ddweVFD/AKm++f8Ai+9Vu5/64xT/AOul/wCPWq9yn/Xp/wAsfM/0Fk+7V839fMxRFeJe3NxDDDNdf62aX99dL9zbVTybz7NND/xMPJ8q2/5axf7X/wATUsyQ/wDTpB+6ufL/ANFb7/8ADVV3h/542v8ArbaL99E38W77u6j+vxJ/4A+bzv8AqIedLLN/d2fLF/6FVG5Sa5tvJ/4mH+q/6Zf3v8/eqXfD/rv+Jf5Mvnf3v9r+7VeZP9G/5df9VD/y1b/gVQv6+82j78RtzDN9o/111/rX/wCXVf8Aaqo/nf8AkJP+XVX8v5quu8P7n/Vf62b9zDKyVVezh/6Zfwf8vTJR/X4mfwB5MP2ib99L/rX/AHP2H/V/LVd0/wCuX+qT/l1/2qsQzf8Atb/l6/4DTpk/1MP/AEyh/wCXql0/ruSV3h/0maH/AJ6y/wDPq393+7VL9z/Z3/LrP/ov7z90396rb+d/roZrr/lt+++1fPTIYZv+mv8Ayx/5a/5/vVl/X4lQ+I9d/Zz8n/hZsPnQ6V/y2/11q38MX92vrOFLL7P5P/Ev/wCPWH/UxSp95q+XP2Y5pv8AhM72aH+0PJ+zXPl/vV++yr97+L+GvrNJpv8AU/8AEw/5dov+WVfnuYaYuXlb8z7zC/7tAozfYvtH/MP/ANbN/wAtW/hWmwpD9nh/5B/+qh/5epf4mrQeab/p6/5bf8sov92mTJN+5h/4mH/LH/l1irk/r8Sl/kV0SH7R53+i+d5s3/L8392mv5P2b/ll5P7n/l+anO832f8A5ev+W0v/AB6rUv777T/y1/1tt/y4r/dqvg/rzNI/ZIvtP2b/AJ5f8vMv7nU9n+z92nv/AMe//gHF/wAf3+1/8TTN/wD6Kml/48f71PT/AI+Jv+vq2i/48f7q7qfwf15m0fjicDMll9m8n/iVf6p/+Wsv/PX/AOxq8j2X2j/mFf8AH0n/AC/Sp95advvfs/8AzEP9U/8Azy/56/dq86Xv2j/mK/61P+XWL+61YSjrL5/oEv6+8zLZIbm28n/iX/6p/wDmJy/3qtp/12tP9an/ADGJf7tM/wBN/wCW39of6p/+XFf71W5of9I/5ev9an/MMX+7USly3+Yv6/EYn+k2/k/9Mn/1OsN/eq7D532n/lr/AK1P+Yx/s1V/49rbyf8Apk//ADB6E/7Zf62H/XaPUv4X8/0D+vxLEM03/UQ/1U3+p1Nasf6Z/wBRD/Ww/wDL9F/daqKeT/y2+yf8tv8AmGNR+5/6h8H+p/5cWofX+uwPdfL8zQ/039z++1X/AJbf8vUFP869/wCor/qof+eH96qTpZf9Q/8A1s3/AC6y/wB2mJ9i/wCoV/qof+WUv96qlez+f5k9vkbH+m/aP+YrP+9f/llBUSPN/rpptV/1Sf8ALjFVRHsvtP8AzCv9a/8Ay1loR7L7N/zD/wDVJ/y9S/3qIf195HN+hd3zf8tptV8nzX/5hkX92vzK+KPnf8JVrPneb/x9Tf8ALJUf71fpX+5+0f8AMP8A9a//AC/S/wB2vzU+JHk/8JVqfk+V5Pmzf6mVtn3v4d1fR5b8D/rqeNi/94j6Hn9z/wC1U/5ZVFN/yx/4H/yy/wDQquzf/Ef8tajT/lj/AM8fn/5a19DDY4St/wDYf8sqlT/Rv/3VEKf+yf8ALX+CrG//ANGv/wAta0pkldE/0byf3X+q/wCeVTOkP2j/AFMX/Xb5qcn+f3tW0hm+0f8ALX/W/wDPVaIkGe6faf8Anl/qqlh8n/njF/rf9d5rVZm877PD/rf/AB2p0T/SP+Wv+t/2av8Ar8CpFVIYf+mX+q/2qsfuftH7nyv9an/LVqESb7N/y1/1T/vvl/vfNVi2s/8Alt/pXkxSp/yyWqW5zykMhhh/5Y+V/H/y9N/ep/2b/rl/B/y9NVh4ZvtH/L1/H/y6r/eq1sm/5bQy/wAH/LrW/f5/oKP9feVbZP8Atv8Af/5emqx++/ffvv8Alkn/AC/U5E/66/x/8utWET7N/wCOf8uNQ+pcYleGH/SP+Wv+tf8A5eqEtv8Ar7/1Sf8ALVat2yQ/+RX/AOXGl+zQ/wDTL/VJ/wAurUR+F/Ma+ER7ab/p6/1v/PVf7tTOk1tbeT/pfneV/s/3qfDDD/06f63/AJ5N/d/9Bqf7ND9n/wCXXzvKf+9Vr4X8/wBBR+L+u4zyb3/Xedd/63/Z/vVYtof9TDD9r/1X/PJa0LDw9Nreowwwwxf61P33zbK9r+HvwWsra3+2Xv8AZ8/7pJf325PL+ZqwqV4wv8/zNI0/h+RxngP4LazrfkzXtlqHk+akX/HrF/dr3jw38LodE07/AJiH/Hq/+usYq6W2sNM0Tyf+QfB5Uv8AyxvmT/llXG+Kvippmm6dNDD5XnSxPF50Op1w/vK0v67lOcY/B5HpFs/2b/Xeb+6lTy/+JYtQprFl9o/czef+6m/5g/8AvV8/2fxC1nxbqPk2U0sH71P9dff+PV7X4A8MTfZoZr2aKebyn8z/AImf+9WM4xp/15m0YbSlHt+TOjRP+uX72WHzP+JZ/wBMqPJhubbyZvsn72K8/ff2Y3+z/F/49urStrP/AImP/LX/AI+oYv8AkJ/9MqfcpNbW03+t86K1vP8AmJr/ALHzLXnqXvQ/ruRF/wB3+uUrv5P77/kFf8u3/Li3/PX/AOyp9skNt/0Cv+PqaX99ay/7X3au3iXv/PbUP9bZ/wDL9F/FKtFs979o/wBdqs/+lXMXnfal/vfLUx+FfL8ipdfd7/kjCh+x/Z/339led9lh/wCWUtE32L+0fJ/4kv8Ax9fvP9f/AM8lrVT+07n/AKCv/HrD/wAtYv4d1Dpqf9o/8xXyZb5/+eX/ADyWrW39djNxipOXr+hy7Wdl++m/4kv/AB4v/wAtZ/8Anr81W3SyubmH9zpX/H9DF++up/7rfNWrNDe/Z5vO/tXyfs3/ADyi/vVb8m9/tGH/AJCs/wDpUP8Ay6xf3Wp82n9fyk8sVffr+aOM+zQ/2d++h0/zpbW5/wCXqdH/AIvlq3c2cP8AaM0Pk6f5P2qwi87+05/ueUu6tW2S9/s6H/kK+d9huf8Alxify/8AgVW7lLz+0ZvO/tD/AI+rby/+JZF/dX/vlqyk9XH1/wDSUdNuRv8Ar7RgzWdl9mm8mHT/ADvN1X/mJy/3l/2vvbf4avJDD++/49f+PW2i/wCQmz/8tW/zuqxcpNc6d5P+l/6rUv8AmGLv+Vv4f9n5vvVYufOtv+fv/lz/AOYOv3PNX5v/ALGpcv1/Qya5FH3v65jPR/s1v/qYv+PqaX/kMf7LVRe2/wBGm/1X721hi/c6xs//AGa3kuf+WM3/AD1uf+YOv8O6seZ/9G/c/wDPKz/5g6/c+b+Grl1/rqg5pRkveXT8y06TXNx503m/ur5/L/4nC/cWKqU1nN/Z03/H1/x4p/zGFf70v3atvN/qYf3X/H1c+X/xLFT/AJZf+PUWfk3NvN53lf8AIMT/AFOjtv8AvUTfL/X94tU/g5vJ/mWLCGa51GH/AJCH/ITh/wCYxF/DE3/fNM+zTf2dN5P9oQf8Sy8ljh/tOJ/9YzbflqxpSQ/2jB539n/8hP8A6Bjfwq1MuYbLUrbzv+Jf50umP/y4y/xM392sI1uRzV/L/wAm/wCCWo88U/Tr5M09SS9ttRh/c6h+9urb/l+i3/Ku5fm/vUede/Z/9dqv/HrqUv8Ax9Rfwsv/ANjWZc+T/aM0M39n/wDIThij/wBFl/htY/8Ax373/fVTWdnD9ph/5BUH+i3n777LP+7dmX/x6oqVPbWnLsvzscvsfaVX0i7P/wAlX+Rdhmvfs0MPna1/rbD/AJeov71Swpqdtc/8xqf97ef88v4qykey+0fvptK/1tn/AK6Kf/vmsTWPGGmabc/vptF/5efM/ezp/Ftp0KUqslUh9pK6+Vj1sRyxc4d/h/M7a/m1O506ys/+J150UVt/zyqWG5vf+or5Mst55n+ir/dX/vquM0rxJZa35M0P9i+T5tn/AKmWf/a/8dro9N+xXNxZ+f8A2V5P+k+Z/pU/+zUuPwc32bevVGdOrOEoud/6QyaG9+zf67Vf+XOL/jxif7sq1p6q97/wkUM3/Ew/5bS/vtMX+FVX/vn5axLxLK2uZof+JV5EUttF/wAfUqf3f/Haf4hmsrm5hmh/s/8AdRal/wAvzffXav8A8V8tZr4lp/VgUedS97u//JTQv5r37NND/wATCeGK1s/3P9mL99pZF+7/AA1u6b/pNzZeR5vk/b5v+YOv91lrKtobK5uL39zp/wDx423/ADE2f7rM3+WrQ0Tybbyf3MX7q6uZf+Qn/vVwYmMakOWXZfjGxpzRhFSh5/oS38M1t50P73/j1/6A/wDtVYv5pv8AXf8AT15X/IM/g27qpX//AD2h/cQy2qf8xP8A2qu2af6Nqf8A19PL/wAhNf7v/jtc3s4/a62/I6ftP3e/36FfTYYbnyf3NrPP9h/ef8Sz+Dc1CfYv7ah877J/x/J/zDP+mVFhc/ZtOhm/e/6pP+Ymv8TU+F/+Jz+5+1/8f3/QTi/u0lUvUkpdU389A/5dO0ev/BM+5SG58O2V5/onnfYZov8Ajxb/AGWq39psvtN7D/xKv3t1D/y4t/Daq3/stWpkm/4RWGH/AEv91a/677dF+8+ZVqvsm/tqy87+0P8AkJ/8/S/8+sldspRbUodYu/3HHioylfm+Hp5Wa/zPN7nRLL+xpof+JV/x43n/AC6y/wAXy1YvEsv7R8mb+xYP9Jtov9VOnmfL/wCg11syXttqM0Pnah/x4v5f+lL/AMtJW+WptesNTubmGaGbVf3Wpw+Z+9i/55f+hfNXoUqntI8sv6vFGtDlhNqPROP3M4qZIfs/+o8P/wCqvP8AlrOnz+atORLL99/yAP8AW23/AC9T/wDAa1raa9022h87/hIJ/wDQZvMmh8r+JlqFE1P+0Zv+Qr/x/J/y6xfwrXRvF/P8kaQspOPN3/MwntrK5tofO/sr/j1uZfO82f8Avf8AoVaFt/Zn77/kH/62zi/5Ccv93+7Vv/iZ/wBnQ+d/bXnRWr/8usX8UtWEtr37RD+51Xzvt0P/ADDIn+6rVk9Yvmj/AFY6Yz9l8L7/AJowYYYba2mm/wCJf/x46lL5P9py/wB3/wCJq3qUMNz5Pkw6f/y4f6nWG/8AZv8AZ/iqVPO+zTf8hD97a3P/ADDIvuMzUJbTXNze/vrr/j+s/wDXaPF9zyF+7/8AE1q5W54y+0n+V7k1uaKfLLrf7pJ/kG+H7T/qYp/+Qx/zHW/vJ/nbQiQf6n/rzi/c6638Mu6qT3n2nRr3/W/vdM1WX/kDqn3dq/eX/wBCrQmf/ic3vnebB+9s/L/4k/8ArPl/8d+bdXHTlzSlD+aL/Cz/AFN8ND2kakOb4UpEvk/Zraab975P2q//AOYx/tN/e+7/ALtTeTe3Pk/8fX/Lh/zGF/hZqo3KQ3P7n91/qtS/5g7ff81f87qa81l/aMP/AB6+R5tn/wAwyV/u1nSjOKT5vh5vyFXqc8oe7/SZof6bbf6HN/av+quZfO/tOL+9ViaHU7m5n/5Cv7q6sP8Al6i/hi/9CrJubyHUv33/ABL/ADvss3/LjL/eq876Z/aP/MK/e3VtF/x6z/8APL5a2cvfU/X8iZe4nKce/wCeg5JtT/s7/mKzz/Ybz/nk/wB77tRXMOp/2jN/yGv3t1Z/8usT/Jt/8db5azPOsv7G/wCYV/x4zf8APdP4m3UXPk/2j/qdFnh/tOzi/cyz/u08hm/9C/8AQqJ+/wD+Tf8ApKNHWtf+vtE3k6n9m/ff2rPD9l1WWTzrGL+Jo/8Ax1v71aEKTfvv+Qh/y5/8wdX/ALtc/wD6F/Z080P9n+d/ZmpeX5N9P9/5f4f71aWyH+0b3yYdP8n7VYRf8f0qfwr93/ZpyjzfF/WiEqfKpa9//SiaG5/0n999rgh/4mUsk02jr/DLt/8AZqu3Kf8AHl/11sIv32hf7TVSuZofs3k+Ta/vf7Sl/wCQm3/PX/Py06FP9Jh/ff8ALWw/5jH92spfxoS83+SOCcuS1Pm/q5YS2/s24+xzeVB/x+eZ/wASerHk2Vz53/Hp+6+wS/8AIHZP4V/75/3ar/aftPkzfvfOlivJf+Qmv3N1aHnTfaJvI8397dWEUn/E4i+55X/2K1zOX72F/wCZ/nE9NcvsqHL2/Qz5Es/7OvP+PD/j21jy5vsLfxR/3v73+1T9VtrL9z539lfvfsH7nypf73/oP+zVvzr37NND/wATD/j2v/3P9pxf7S1Klte3NzezQzah5326w/5eovueQn/fX3lrbEy/22fz/IxqPVxt3/NGEn2K2/6BXneVqsv/AC1R9+6Pd/wKrFt9i/fQ/wDEq/1tn/y1n/hVWX/dpyfbdS8O+dN/av73TNS8z97F/eX/AIF/C1bF5Z3v9o/uf7V/ey2cskP7p/8Allt/9lofwy+f5IhaScPsq/8A6Uc7qU0NtbzQ+Tp//L/L/wAfU/8Ae2/N/tfNVi2fTPtHk/8AEv8A9bbRf8f09S3P23999th1Xyfst55n+ixfxSr8u6rENne/2jN/yEP+Pq2/5cYv4Vqn8L+f5IuEr81/P8GYiP8A6mb/AEWf/Rbz/mJt9/zdv96tiZPs3+u8r/j6sP8AmJ/7P+193/e/irP86a206HzvtX/Hrcy/vtMX+KXbWw8P2m5/5ev+P6z/AOYYv/PJv8/7NXLpP1/IKk/bU3/XVGK7/wCjeT+9/wCPW/8A+Ywqfe+X7tWLm5m+0eT/AKV+6l021/5DC/vPl8z+L/eas9LmG2t4f+wZcy/8gdf4mZauull/aMP7mLzv7T0ry/8AiWbP+XX/AMeXbu+X+GqcuSnUl5X/APJTWVKcJw9f+CiW48+507zh/aA/0bW/L8nU4v8AYb7rfw7l+7U1m97bXE0Pnar/AMw2L/j6i3/dVqxE8j+xfJ/0Tyf7H1j/AJcW/i/3f4v/AEKta5ey+0zQ/wDEv/0S6sIv+PWVPuqrf+zVctaNaP8AXc4sROMKcpx/m/8Abki7ePe3PnQ/8TX/AFWpf8tYv+eq07R5rz7TP50Oq/62z8v91F/drH2WX2eabztK/wCPW/8A+WU6P80q7qt2E0P9o/8AMK/4+raL/lv/AHd1ctP+Dzf18KKVV+2cJdvzZY+x3v2eH/kIf6q8/wBdbL/z13Vquk32mH/kIf8AH1beX/xLFf7qtWFeTQ/2d/zD/J+y3Mv7m6n/AOeu2rtt5P8AaMP/ACD4P9Oh/wCX6X+78tLl5/68jaXw83r+DQ28uf8AXf63/jxm/wCYYrp80u2rt5bfadRh/c/8xOw8zztM2f8ALL/x7+H5f4ax3SH/AIR3zoYYv+PF/wDl+bZ/r/71brv/AMTGH/VfvdYtv+Yn/q9sDf3vu/d/4FWcuXn5v6+EIVOWTb/rVGfbTfadFh87yvO/sy/l/wCQP/e/3f8ALUX8Nl/aP/LpB/pVn/rrFk/5Zfwqv8P+zU1mn2bTv3M3777Defuf7TVP4m/z/s0x5v8Aic+T/pf73U7aLzvtyv8AdgVty/5+auqhL44/1qkVX9yfvf1qv8yKG5sra2+2Tf2f5MVrfy/8erf89V/8eqjss/8AqFeT9qsP+WUv8NXt97qXh2byf7Q/e2NzL/x/ROn3v7tMuXvbbWv3P9oeTLfW3mfvV/55LVqn7WXyf6HkVv3FWp7vWP5nLzTWX2b9z/ZU/wC6v5f9bOn/AC121L/oVzcw/wDIK/4+tN/1N9OlXr9737P/AKnVf+PG8/55P96en20N7c61/wAxWD/iZ23/AC6xP5n7qrp+5KjP1L5uavWgcdpVtZf2dDN/on/Hjef8v0qeXulZf++ttW9V0eH+0Yf9V+91PR4v3Opt/Dat/wB8/wDs1bGlWc1tp0PnQ6h5MWmTS/8AHjF/y0n+WujvLP8A0j/l7/daxbf67TF/hgbd/wDtfw1pKv8Av6nL/Xuo5cWozwlLl+z+hwPhXQftOnTf9gzUv+Yx/e+X+L/dWvQHm+zajDDD5v8Ax9W0X7m+X/nhu+833v8AerH0R4bbwrZf9geb/mGK/wDrJWVfu/5ath7Oy/tGbzvK/wCQnD/y47P+XVf8/wCzXLKV6j8//kToxPu/15pjbx5rnTppv+Jh/wAeM3777dE/3pVras5r37T5P/Ew/wCP6GL/AI+ov7qtWFpvk/8ACOzf8ennfYX/AOXFv4m/z/vVoOll/aP/ADD5/wDTk/5ZS/f8qspS5oy/roc/Lyt8vn+YP9ttvDv/ADEJ5/Kuf+Wqv8nm/wB3+7Vub7b/AGjD/wAhX/j6s/8Alkv/ADyaufufsX2ab99p/wDx4v8A6nzU/wCWvzVpWbw3Oo/8w/8A5CcP/LWX+78tTKPMm12a++I6sZypW/rRpj4ZZv337+7/AOPa/wD+XFX+87LUOs3E32sCb7V/yE9Kto/Osf8AZ3f5WshEhttO/wCWX/IMuf8Al5b/AJ7/ADfNWP4w8Qwf2jND+6/5DGleX5Op/wB2Lav+7W/J7aSVP+vh/W5Eal4Jz8n9z/4J0Fz4ksrbTpv33/QY/wCYZ/vfxf5/u1Uh8YWVzcww/wCieTLLpsX/AB4t/d3fd/8AZa8sS5m1LTv+WX7211L/AJjH8bbq09Bea21GH/W/vb6wi/c6wv8Az6rXryw1GnSfPH4W/wDM54fv60JQl8vR2PXXmh/10P2Xyf8AT/8Al12fPu+9/vf7VXoUhuf+gf8A622/5ZNVGG5m/wCEd+2f6X/x63Mv/H8r/wAVb1g832j/AJe/+PqH/U3S/wB1a+Yrxg0+SPLv+R1UKUqcuSUv6TRUR7L7N/y6eT++/vf3qfcww/aYf+Qf/wAfVt5f+lS/3alv0vfs/wDy9f6qb+67/wCt/u1Yfzrm5h/5CH/H9D/yyX+FWrklGOnz/I7Jf195lW3k3Nt537rzvst5/wAvTb6r3OiWWpedD5MX/Lh/y/N9z/e/u/7VaVmk32f9z9q877Dc/wDLquz71W5v+Pj/AF0v+ttov+PFf96qhVlC/wD29/6SmEoRb/r+YxNN8MQabqPnQwxedLdalL/x/f3mX+9/d+7trYSH/RvJ/e/8ettF/wAfy/3mp7/8sZv+vyX/AI8f4Nyt96oobb/X/wCq/wCXP/lx/wDQqvD15TlTnPvL8wxEbtUv7v5Mu+dN9p/5e/8AWzf8vS/3aY/237P53nahB/osP/LVf71VUT/SYf8Aj1/1tz/y6t/6FTk8n/p0/wBVD/yyauePvYjm82v/ACYhx/cw9F+RN5M1zcf67UP+Pq5l/h/u14z4n0fU9N/1P9of8eMP/LrE6fM3+1Xs0P2L/qH/AOtm/wCev92sTW9EstSt5oZodP8A+XaL/Wy/3t1e3ga/sqlWnP7P6HDjOb2dCce6PJHmvf7Rm87+0P8Aj6ufM/0FfuLEv/xNVdNeb+zpv30v/HjD/rtMXZ80q7fu13V/4Ghuf33+iweV9v8A+XqX/nltqrpXgb/R4f8Aj1n/ANFs4v8Aj+b95ubd/wDE19Ri69KcOf8AroRRjyYh/L8zuvD1z9p/fTf8/wBN/wAwz+BVqw/k/Z/9TF/x6p/y4N/z1p9nZ/Zrn/t6ufL8m+/2f9qrCed9n/5a/wCqh/5flf8Air5SpL33y+f5pnp/y/L82GyH7R/zD/8Aj6/59W/u1Uhhh+zf8uv/AB6/88m/vVoQvN9p/wCXr/Wzf8vS1B++/wCoh+6tU/5ar/eo5uW3z/M1pxjcc/2L7T/zD/8AW/8APWX+7Vf9z/Z3/Lr/AMer/wDL1L/erTfzv+oh/wAfT/3X/hqpCk32f/l7/wCPVP8Alkv96lLaMv736hH4V6Ank/aP+XX/AI+k/wCXpvuKtZ8z/wCjf8sv+PW5l/4/mf70tarpN/aP/L1/x9f8+q/88qz3Sb7N+583zvsL/wCusV/iaumn+6m/VfqjGh79v66Fi5f/AEn/AF3/AC8w/wDL9/dX/wCxqv8A8uvk/vf+PW5/5fl/vVMif8TH/t+T/lx/2a5fxPqX9m6N53kxf8eLy/8AHq396sqdL20HD0f5mE6nIoy/vfodE7zW3/QQ/wBbbf8AL1F/dps1zN9m/czah/y2/wCWsX96vF9S8STfaP8All/rYf8Al1b/AJ5VUh8Z/Zrb/llP/os3/PX+9Xt0sBKElP8Auo0lU55HvEL3n2j/AJiH+th/u1UhS9+z/wDL3/qpv+WS/wB6ud8MeKrLUrn/AJh//Hyn/LWX+7W6/k/9On/Hq/8Ay1b+9XDOPJ7v9blr+vuLEyTfaP8Al7/1tt/yyX+7Vff/ANdf9Vc/8uq/xVLDDD9p/wCXT/j6T/lq392s9Ehtrf8A5Zf8es3/AC9N/erCMtvl+ZPL/XyC5eb/AKa/8u0X/Hj/ALtF5bf6R53/AE1uZf8Ajxqw6Q3Nz/yy/wBbbf8AL1/dWl3/APXL/VXP/L1V05bfL/IXLz/15FR4f9H/AO2UP/LjUv7m2/55fx/8uLVKn/xn/l+puz7Nbed+9/5bf8v1Clt8i4x/r5FHybL7N/y6/wCqT/l1b+9VJ7ayubj/AJh/nebN/wAsm/u1t7P9d/x9f8sf+XpahRJv9d5N1/y2/wCWq1tTq7fImpGM/wCvI4+50Sy+zzfudP8A+PWH/lk396uS8T/DqyudRnmh/sqD/Tppf4v4VWvW7mGb/p78n/Rv+Wq1Umtprb/n7/1tzL/DXp0cXLT5fkzhnQj+f5Hy1rHh7+zbf999kn/0X93+9b+83/j1V/8AQv7R/wBTawf6V/z9N9+vorxD4e/tK3m/4+/O8q2i/wBVF/FXlHifwNe22ozfudQ/4/nl/wBUv8K178K8asY+n6I8yXuVH/XY852Q23+u+y/8ez/8vzJ95vlo2fadR/6b+an/AC/N/d/9Bq3eW039nQ+d5v8Ax7J5kP2Vf71PRPs2o/8ALX/Wv/y6/wCzWj+18w/r8TEmT7Tbzf8AXJ/+X7/aoezm/tGH/W/8fSf8vy/wrV10+zW//bqn/Lj/AHmqLyf9I/feV/x9P/y4/wB1aFLeJny/18zM2TXNv/rrv/j2mlj/ANKXZ97/AD/31RsvftH/AC9/8f0P/LWL+H/K010h/s7/AJZT/wCi+b/x4t/eX/4mnPbQ/aP+XX/j+/d/6K331XdR2+ZHL/XzM97a9/13+lf6qaX/AJZf3v8AvmmvbTfaP+Xr/Ww/67b/AHaWaGG5079zDa/8ePmx+Tu/561P9mh+0f661/4+k8yH5vubat9fn+gfa5f63Me5877P/rrrzvKf/lktMuUm/wCW/m+d8n/LKpbmH/Uzfuv+PX/nq397bR5MNtcfvvK/1qf8vTf3aP8AghKJS2f8tv8Apk//AC60In+kf9tYf+XWjZ9mt/8All/qn/5evn+ZqsPbQ/afO/56y/8AP1/s1jPoYFJ/+WM3+/8A8uv/AI9TP3P2iH/rrDF/qtlPeH/0V/z9f7X3al8n/SP+2qf8tf8AZ3USj7r+Zvzf18z139mOzhttZ1Ob/RPO+w3P/LJv9nb92vqjyYf+nX/Wwxf6pv7tfN/7Mdt/pHiCb97/AMeqRf61f4pa+nfOm+0f8vf/AB9f89V/hWvznHy/2mcv66M+8oR5KFP0/Uz0SH7N/wAuv+qm/vfxNU37n7R/y6f61P8Alq38K05Em+z/APL1/wAev+z/ABNUyPN9p/5e/wDW/wCz/drlfu3/AK8y4mfvhtrb/l0/49X/AOXpv4mqx+5+0f8ALL/j6/5+m/u1DNNN/qf9K/1Sf8sl/iarD+d9p/5a/wDH0/8Ay6r/AHaTlv8AMIlJP+Pf/ll/x6/8/wA38TVb2f6T/wBv6f8AL9/dWof332f/AJa/6qH/AJdV/iarGz/Sf3Pm/wCtml/49f7q1fxp/P8AIv4P68zgpksvs/8AzCv9U/8Az3T+KpXey/6h/wC6lh/5ay/3asbL37N/zGv9VN5f72L+9VjZe/aP339q/wCtT/llFWE95fP9DX+vxKSPDc/9A/8A1T/8v0v96rCTQ/af+XX+D/mJtT0877P/AMxX/VP/AMuMVS+de/af+Yh/yx/5hkVZS6/12JX9feM3/wDXL/VTf6nU2qxs/wBT/wBsf+YwtRfvv+nv/lt/rtHWjzv/AGj/AMweqez+ZC/r7ywk3/XX/lt/zE1qXfN9n/5iH/Lt/wAv0VUof+m3lf8ALb/mGNT5nsvs/wDzD/8Al2/5hkv+zRL4n8/zRS+z8jQR73/lt/aH+tm/5fov8/dpmy9+zf8AMV/1UP8Ay1if5N3/AKFVT/Qv+oV/rbn/AF1jL/dpu+y+zf8AMF/1UP8Ay6zp/FTXv3/r7Rl2+Rtf6b9p/wCYr/rX/wCeX92mp9t+zf8AMV/1Sf8ALrE9UUey+0/8wr/Wv/z1qL/Q/wDqFf6pP+XmX+9Ryx5v67jjLb5fkbG+a5uf+Yr/AK1/+XGL+7X5n/E6H7N4z1n/AI+v+PqbzPOiXf8A+O1+kD/Yrn/oFfvZX/5fpU/hr82vion2bxnrP+q/1s3+plbZ97/ar6HKvhl/XU8THS/fx9Dh5pv9d/wD/llUSPN9p/77/wCWVWJn/wCuX8H/AC1qukP+k/8ATb5/9TL/AJ/vV9JE4Bjp/wCyf8sqldOf/tVP/wC23/LJPM/e090/66/63/n6q4kSGbP9G/5Zf6r/AJ5NUn/Lx53kxf63/nk1SJ/21/1SeX+9o2TfaP8Alr/39WriKRF/36/8e/d1YRIf+mX+t/2qlSGb/pr5P/XWrv2Cb/p6/wBb/s/3aP6/AJSMy18n/p0/1T/3q0USH/nta/61P9dK3/fVENnN9n/5e/8AVP8A3a0Psc3/ACx+1/upf+eS1f8AX4GMijbQ/ZraH/j1/e7/APl6b+9U0Lw/9Mv4P+Xpql+zTf6n/SoP+WUn+iq9SwpN/wBNT9z/AJdV/wBqtn/n+hEf6+8bvh+0/wCpi/j/AOXqrGz/AEeab915Pyf8vX/fVO+xzfaf+Wv8f/LitXvJ/wC//wAn/LjUS+I3lEZbW01z++h/cQ+b+7/07ZRsm/6a/wCqT9z5qvVi202b7T+5/f8A71/+XVq6Xw98Mb3xJc+T5Pkfc8yb7DLRKXJH7x0qcpxOd022muf3NlDd/bfNf/lqv92vVfB/wZ1nUv317Dd/Yvkl/cyxfxMu2vWPBnwr0bw3p0E039lTzRfaf9dYtv8AlWu4Sz0y2tpv3Olf6qH/AJZSp/EteTWxMrPl8/0O2nTjB/13KPhvwND4buYYYYdV/wCPp/8Ank/3a6m5S9+zeT/xNf8AVJ/y6xf3mqtbfYvtHnf8Sr/j5m/5ay0O9l9n/wCYV/x6p/y9S/3q5KnxP5/mgfv2+X5nK/E5/EH9nTQ2UN1P/pXmx/6LF/zyrx/SvhRqet6j501lqH/PWT/RVr6IvLCy1K4/ff2VP/pX/P8AS/3asQ6VZW2nTeTDp/8Ax6/8/wBKn8VdH1nkhyx/rUwp0eSalLyMnwf4Dh0T/n6/1qf66xWuu0ewmttOh87/AFH2X/oGf7VWofJubj/l0/1qRR/8TNv7tHk/6P8A9uv/ACx1Nv71edKrr/Xc6Zvmtp2/Ia//AB8f8sv+PqH/AJhjf88qo3MMP2j/AFMX/Href8uMv/TOtZ4f9J/10v8Ax9Q/8xP/AKZVUmmm/s6aaGaXzvst5/zE/wDZX/O2s4S96Hy/Mx9nzL+v5RlykP2fzv8AiX/622/5cZf71Ntnsh53/IP/AOPq5/5dZ/71WH+2/vv+Pv8A1tt/y/L/ALNMtvO+0f8AMQ8nzbn/AJel/vUR5uX7g5Y2+/8A9JRlQpZf9Q//AI9bb/l2n/2qfNDZf2j/AKnSv+Pp/wDllP8A88q0HS9+zf6nVf8Aj2tv+XqL/a/2qc/237T/AMxX/j6fy/3sH935q2+yvl+Ql1+f6GP/AKFbW/neTp//AB6/9Nf71WEey/tGGHydK8mK+T/lrL/dapbn7b9nm/5Cv/Hqn/PDZ/rVq7D9t/tGH9zqv72+T/llA/8ADWT+H+v5S3V3+f6GFN9i/wCofBD9huZf+PqVPLf5qLl7L+0Zv+Qf/wAf1h/y/N/zwWrFs979nhh/4mv/AB4vL+5igf8AirQufOttR/5iv72+s/8AXWsH8UH/ANjWS+J+j/8ASUdVRSqpWf8AXMjKvHh+z/8AMP8AJ8rUv+X5v7y//E/dqV/J+zf8uv8Ay5xf8hj+6y/981buUmubf9z/AGh+9tb/AP11rF/s/wCz93d/FT0Sb99/yEP9bZy/8eMX95aH/N/WyOSrF35f6+IzIXh+zfvpop/3tz/zGP8AaaopvJtv9TNF5PlW0X/IY/8AZqu3NzDbXH7n7V5P+k/8wxf73zfd/wBqn3/nfZof3N353+jf8wxa6Jy97+u6LjH3Up26fmDw/wCp/ff6rzv+Yx/s/wC78tVPO/4l00373/j1h/5jv/TValeab/Uzeb+9+0+Z/wASf+Db/n5qr21h9ptv+3WH/mDs/wB1lqaj91+9/V0DfNbTt+Zvab539tQ/vrr/AI/ni/5DC1Rtvtum6NZTeddedFpieZ/xM1f/AJat/wCO1Ys0+zaj53kxTzfbpv8AmDy/xVV+wWX9jWX7m0877An/ADB5f+eq7a5JS95/19pHXheTkfu/y/mbFsk32nU/+Qh+6vofL/05fv8AkJu/4FVSwvNTtreCab+1YPKsbnzP9KV/4lpjvDbXP+p0/wDe6mkX/IMl/ebYN3zf3vu/8BrmtSvLL/hHZpvJ0/8A5BlzL/x4zp/+z92tKMee0P6+Jnk4qt7KlKUPL/0llTxz4nvdN1HU4YZtVgmlltpY/wB7Fs+XbXlF5Nqepf67+1f3stz/AM8P+etM1WaG51me8/4l/wDyxijh/syX9592trw94Sh1L/TPJ0+CGL7T/rtMn2b91exhOWhSh6fqejUj7atCcr/0j0n4b6be6bp377+2vJl+zRf8sHrr3e9ttO87ydV8mKK5l/1UFZWmppmm/wDLHRf+Pq2i/c20qfw/xf7NV0+xf2d++/sr/j1uf3371Pn+avHU7y+Ht+bKxHvwvCX9cpu3/wBt/tGHzodQ87zbb/l1g/u7v++qbeWc1tp3nf8AEw/dfb5f31jBs+b73/Ad1Q639i+0WX/IK/1tt/y1lRPut96q9/f2Vz4dmhh/s/zvst/L+5um3/8A7XzVFNc7j/Xc5ZVOT4v6906Dfe/aJvJ/tD/W20X77TIt/wAzfN/4633avaa832nyf3v+tvP+XGL+FttYLzWX76H/AIlX+ts4v+Qm33Ny/wDjv3q238n+0f8AmH/8tv8AU6m3+z/s158+Xl/8B/JndTlz0Xt8X/toX6Tf2LZTfvf9Vbf67TF/efdrQs7n7NbzQ/8APWV/+YYv92qT3ln/AGdDD51r+68n/mJt/F935v4qLPybm5h/fWn+tm/5jDf3f92ubm1Xy/I2qc3KvO/5Fe2SH+zpof8Ap1h/5hn+0taupJD/AGjZTQ+V/rf+fFv7tVHT7N50PnRf6pP+Yw396pr95rm4hmhm/cxXU0Un/Ezb76r/ALtc/wAeIX+F/kCjL2U9O/5FSFPtOnfY/wB1+6sU/wCXFtnzM/3f++arpD/xMYf+PT91feb/AMeMv/PBl/8AZq1dH/67S/8AHin/ADE/9pqbZ+d/wkUP+t/4/pv+X7/plXbOXuQ9F+QpU/3JzNzNZXOo+d5On/vbFJf+PWX+KX/Zre+x2X+m/udP/wCPr95/o0//ADyXb/6DWP8AYNT03TrOb/S/J+w2drH/AKcrv+7b+L+Fa6WG8vPtPk+TqH726f8A5eov4Ym/2v8AZrr+zzen/pJyQ5YufL8V5focJf21lc6LNNDDpX/Hr5v+qn/iaqupWdlpuo/6nSv3t15v/LdP+WX+9XUJDqf2aaHyNQ877KkX7mWL+81WNbtr25uYZv8Aia/61/M/1T+X+6/irppT5o8v9bG0J8lRy9Tz+aGyudOn8n+yvOl0z93+9l+/5/3lrStnsrbUYfO/sqD/AImcP/L9L/dq3DZ3v2b/AJjXk/YU/wCWVr/z1+Wrdt9t/tHyf+J1/wAf3/Prav8AdWt7ylHb+uU7VDRzv3OZmezudO87/iXwebYzf8xNk/ibcv8As1oW00NtqM3/ACD/AN7fWfl/8Thv3f7j/wCxps32220b7Z/xNf8Ajx/5bWsH8U+2rVs97c61D50Gof8AIYhij/4lkD/8ur/N/wB8/erGUvtf18JtWXPFvm7/AKGUnk3Oizf6r97pl/8A6nXf738Nat5ef8TGeGGb/VXVnF/yHf8AZWT+783ytWf5M2m6d5M39oeTFo95+5/sxX/i2r91drfL/wB9VYubb/iZTfubr/kJ2fl+do//AE6ru2/3v4vl/hpUfjj8/wD20eAj7NT9H+D/AOCW/Omuf9TNL/x63/8AzHf+mq/7P/jtRQ3M39o+T511/wAfVtF/yGF/u1Def6N4d/65Wt5/zAm/iZf8/wC1U01tD/aPneTF/wAfUMv/ACB5f7v/AI7/ALtKgo/V6mv2n+QqkZTk/wC7f80S3P2220XzoZtQ/wCPW5/c/wBpxP8A8tf/AEGtW2mvftEP/IV/4/rb/l+i/wCeTVy8yQ/2d5P+i/8AHjNL5M2jzp/y3/z/AL1adnbWX9o/8w//AI/of+YPP9/bSl8K/r7Jk/fT5/P8LBNZ6n++/c6rB/oM0X7mWJ037mqwkN7/AGjN/wAhr97qdt5f7qL76xfN/wCOq1Yn2yyttGh/5B/kxWP+u/syf947T7f4vvU9PsVzrNlD5Olf8hhIv+PWdPk+yyMv/j23bS+0vn/6SOtanGTjf+mghs7y58OzeTDqv/IMvPL/ANFg/ib5a2LxJv7R/wCYr532m2/5cYP3f7rdXL6ammW2iw2c39lf8gd/+ev39zV0Fw9l/aM3/IK/4/rb/l6l/wCfVf8AvlaL3qOMlvf/ANJRvKV+eMX/AEmWPJmufJ8mG7877Lf/ALmbTItn+tWi2m/4mM0P+l/8fVtFH/xJ4v7u6szzrK20XzoZtK/dWN5/y/y7/mZavOkNtcf6/Sv+Pq2lj/4mbf3f92p5fe/rsXGEJ/H0f5jrn/kDQw+T/wAuNz/zDF/56/7P/oVaFs/+kf8ALL/j+sP+YZ/dias/ZD9mhm861/48bmL9zrDf89f4V21rWc0P9o/66L/j+tv+Yw33/Kb/AGa46XN78v736ozqxlTjR93ZNfkZl+9l++msvsv/AB43P+usW+4zfe/9Cq2lzDbXM0P+if8AEw1Oztf+PGVPL22qt/wJf3f/AAHdUO/7N4VsryGbz/8AQX/c/wBp7/8Alqqt/n+GtBEmudasv+Pv91rEPmf8TP8A6c5P++V/9CruxPv1nP8Ar4TzJy5KtRf1qzCsIbL+xv8AmH/8eN5/y6z/AMTNWhNDD/aM37nT/JivraL/AFU/3Psqyf8As1PeGa2+2+T9r8n7DN5fk3y/xSybfvf73/Aa1Znvf7Rvf3Oof8f0Pl/vYn+7ar/9lWPLaX+L/wCROqUo++/8X5pnH3/2K506ab/iVQebYzf89d8fzLVubybbWv8AmH/vdTT/AJepfueVV2ztry507yf+Jr/x4/8ATD+JqlvJr3+0f+Yh/wAf3lf6qD+GL/0Kr5r80P62Ol+7Dmv3MW5SG5tv+YV+9sZv+X5v+e+6tC2eH+0f+XT97qdt/wAxNv4Ymp1z9t+zedNDqv8Ax4/8+sH8UtTPNNba15P+l/vb7yv+PGL+Fav44f12JlH3Hy+ZzjvDbaLD++i/daZN/qdT/wCmu3/K/wANbq/8hGz/AOwxYRf8hj/Wf6K23+H/AParIms5v7O8nyZZ/wDiRJ/zDFT/AJem/wDZf++q37FM+IbP/W+T/wAJFbf8wf8AuwSf98/738NcuJ5lh3y/17p0YeXuv2nf8rHP6VeTf2d/rrqf/iT38v7nU1/5aSt81bCPe/2je/vtQ/5CdtFH/wATNX/5dV+Vf/Qt38Vc1YQ/8UpZf89otCm/5g7fc83+7/ndWxsh/tmHzvK/5DCf8weVPu2bf/E/8Br1JSjdNfajf8DixUaXNXpwXf720/zH21ze/wBjeT/xMJ/+JZc/8vUX8Uq1sOk39tf6m7/4/k/uv/yy/wDQq5mwvLK507zvJtf3umeb++0yX+KX+Kth0h/tr/mFf8fz/wDLrKn/ACwrkW3L/Wxgvcivadv8i3N9tttO87/iYTw/YX/c+VF/FLT9NSb+0f8AU6h/x/f8+sX8K1kvNpn9i/vv7K/48f8AnlL/ABSrV68/sy21n/mH+T9um8z96yf8sl/8drnjzcv3fkdSpSm3Lm93X9CG8S9/sbyf3sHlaZD/AMuMX32n2/8Astbdm/2nUbL/AFv/ACGP+gYv8MUi/e/h/wB7+GsL7fZW2nTf8gr/AJBkMX/H037vdP8AK3zVpabc2X9tQ/vrT/kMP/zE2++q/wD2X3aPd5fu/wDSTmlHXl5u/wCjMeGGf/hHbOab/XS6Onmf8Sz+PzW3fL/wL/gVazww/wBtQ/8AYTh/5cWT/l1b/wCJ/wCA1jpc/ZtFhh86L91o8P77+2G/in2ttbb/ALPzf8Brahm/4mP7mb/mJ/8AQY/uwN/n/apw96Kn6f8ApJ21pSn+85f6VjFhhhttFmh/0X/kGTf8uEr/APLWq+qvZf21N/x6/wDITT/l1nRPlgVqdZvNbaND++up/wDiTp/qdT/6a/xVY1VJv7am/wCPv/kJ/wDP8r/8utd2Gp8k4T+zK6+9L/I48VepGp7vvf5aowrxLK50X9z/AGf5P9mTf8sp0/5brWxpulQ22sw+dBp//IT/AOW3mp92JdtS6PYXv9iw/wDIV/5Bif8AL1F/FKv96tjyb3+0fOm/tDyf7Tuf+eX3Fi/2qwjK1JR/ll+aZ5sOT69Cor+9Fr7jHhs7L7N5P/Ev8j+wv9T9qb/nu3zf8BrWR4f7Rm/49f3upp/y/N/DAy/+zUX8N7/Y37n+1f8Ajxtov9VB/wA91b/vrb/wGrCQzW2tQw/6X53265l/49YvuKq//FVMZX55R+1b/wBJNJR5o8nN7vvL8mc5YeTbeHbKH91+60dP9Tqf96fbt3f5+9W7NZ/adRh8mb/mJ/8AQT/6ddv+f71Z/wBjmufO877X539j2f8ArrFU+f7U/wB5f4f92tizf/SP+Wv/ACE5v+XH/pk3+f8AZrKMua3y/wDSRYqV+b+uxV0p5rbTvJ/0v/jxT/l+X+81Wn87+0Zv313/AMhP/ljdL+8/cVSsEh/s6Hzv9dLYw+ZN9hb+Jv4ql1W2/wCJj+5hi/4+pvM/0CX/AJ4fL/8AtVUZe+vl+RFaPJ739dCK5S9udF/5iH/Hj/z1i/56rWhZw3v/AAkX7n+0P+Qn5sn3f+eVY8NtD/Z08M39n/8AHjD/AMuMv96rvkw22o/8uv8AyE5pf9U37vbF/FVJ8z5fT8maclRt+97uv6FK8s73+zv9TqE//Ei/59ot/wA07f5/4DXH+JNKvf8AhIvO/wBL8n+2LCL/AI8Yv7v3a7W5uYbbTppvO0//AJA8P97+K6+anpbWVzrUP7nT/wDkMf8AP03/ACzi/wDivu1OEq/VuaX978GkzLEwi/Zp9mvxR4fps17baNZed5vnS6ZeS/8AIMX+K6kWul0Szm/tGGaay8j/AImdh/zDP7tn81dNbeG4f7Ghhnh0/wA6LQk/1N82ze07bmX+9/tV2D6DD/aMPk+VB/xM/wDoJt/DA23/AD/FXp4vH0qsZ0P5tfvjcnDU+SjGt/JJr7mZ+iPDc+FP+WXk/YJvM86wb+Jq2rbyftP/ACy/dXyf8usv8MVVNKhmttO8n97532H/AJY6n/01rRR5vtP+uu/+P5/L/wBOV/uxV4tSXMuT+tjqtebn6/oCJD9n/wCXT/j1f/llKn/LWnTPD9oh/wCPT/j+T/nr/dohS9udO8n/AImH/Hr/AK77Uv8Aeq2lnN/aM3/IQ/4+nl/5Zf3a4qe/9fyiqS5Ivl8zmtEuYbm2hhh+yf8AHjN/y9N/z1rpZvJ+0/8ALr+9urb/AJem/hWuM0SabTf+gh5P2H/nlFs+af8A9C+au72T3Nx/y9f8f3/PrF/DFV4mnyP3f690qFTnhzf1umUvO/4l3/LL/j1uf+X7+Pd/8TVr/j2uP9d5/wC9tv8Al+rPhf8A4l3k/vZ/9Bf/AJdV/ib/AMdrQuYf+Jj/AMtf+PqH/lx/1ny1yqMYQ+9/+Spm8YylW5o93+Y+GGb/AKa/8vP/AC/LTLZ5vtE3/H1/y7f8vS01Eh+zf9spv+XFv4mo2Q/aP9Ta+T5sP/Lq392ujDcyhU5ukv1uXW05PLQl3zf9PX/Lz/dp80M//T3/AK2H/lktUXhh/s7/AJh/+qm/5ZNVi2SH7RN/x6/62H+9/drtqf7xN/zf5HkxUnR9n1jL9SJIZrm2/ffav9Vc/wDLqv8AepkMP+kTQ/vf+XP/AJdV/wB6oktYfs3k/wCif8es3/LVv4mqV3h+0f8ALrB+9tv+Xpv4Vpc85XhLz/JHptRvzf1uDw/8tvJl/wCXz99NY0+GH/nt5X/Lt/y40xJofs3/ACy/1Vz/AKm+p/8Ay8/67/lrD/y/f7NN63/rsRy8v9eZF+5+0ed+6/1tz/y6tTpkhzN/x6f6qH/llL/ep++b/ntL/wAvP+pvql/ff9PX/LH/AJelq38T/rsEf6+8iR4bn/n1/wBbN/yylqk7w/8ATr/qof738TVpbJv+nr/lt/y1Wm7Jv33/AB9/8u0X/LKtnH3Zrzv+o5StykL+T9p/5df+Pqb/AJem/u1SmSH+zv8AXRf8esMX/H03/PVa0/33+u/0v/l5l/1UX92q83nfZv8Al7/1VtF/x6r/AHt1KrdX5ejv/n+ZVHSHN2f/AAAhf/iYzf8AYTf/AJfv7q1g63pX9paN/wBuP/LG+/vNXQXKf6R/y1/4+rn/AJcV/u1nw/8AtrD/AMuP+1XXh6nsJ/I5pw5+eB4lf217putTQzTXc/8ApSf6m+X+GKsKZ5vs3/L15P2X/n6X+9XvWt+HrLUrj995X+tf/lxb+7XBXPw0h/1PnRf8esP/AC4s/wDFX0FLFxnT/rucMYT0lLyOf0e5vbbWYZof7Q/4+v8AnrE//LKvY7B7250aH/j6/wCPH/pl/erlNH8E2Vtc/wDLr/x9P/rrFv4VrqIUh+zf8w+D/RU/5ZMn8VeVjKkebmh/Wp6NP4Ymrvn+0/6m6/4+v+eS/wB2qUyf6N/y9/8AHi//AC6r/FLT38n7T/rrT/j6f/lq392q83k/2d/y6/8AHin/AC1b/nrXm/DL+v5jSHT5F2b/AJCPk/vf+P6H/l1X+GKqn/Lv/wAtf9VN/wAutWN8P2j999k/4/v+fpv7tUt8P2b/AJZf8ev/AD9N/ep0xR/yLb/+1Yf+XH/Zqv5MP2b/AJZf6p/9da/7VS7/APSP+WX/AB9J/wAv3+zUUP8AyDv+3X/n+/2qUfi/ruOIbIf+mX+tT/l1aoX8n7N53+i/6p/+WTf3qvbJvtH/AC1/4+v+f5f7tV9k32b/AJe/O+yv/wAvS/3quP8AX3jplS5ey/6dP9bbeZ95KpPNZfZv3P2X/VXMv8VY/jzW9T025/c/a4IftSeZ937+2vOX+IWp21vN++l/49ZvL/dRf3q9WGElyKfp+Zzxlz/15Hr15DD9pn/49P8Al28z963/AKDWTf2Flc2/76HT/wDl8l/i/wCA0/R/Gf8Abdz/AMxD97dW0X+qVP4f71bsKTfZv+Yh/wAetzL/AKqKkuekoiq0OdfL/I8l1vwTZfZvJhh0rzvKtv8AlqyfeavP/EPg/wCzXE03nWv+tm/cw3Tfw19JXmmzXNz/AMxD/Ww/8sov7tc7qWjzfZv+Xr/VXMv/AB6r/er0KWL5vi/rQ86VDkbPmqFP9G/7ZQxf8fX+1Vd4YftH/bWb/l+/2a9i8YeAL3+zpvsUN1P/AMe3l/6Cv+9Xlt5Zzab5PnWXkTRed5n+g/8AxNepCpz+9D+tDklH3rGDc/6N+5/e/wCqh/5fl/ip/wBpm+0ed+98n7VNL+5uV/u/LV17D7T5/wC+i/dS23/LjWaif8tpoYoJ/wDSf+XVv7u35v8AP8Nb83N/Xkc8yp5P+jeT/pX/AB6w+X+9X/vmjzv9J/5a/wDH0/77zV/houYYf9T/AKJ53lW3/Lq3+z/3zUW+H9z/AMev72Wb9z5Tf3f4qOb+vkZyj73N6jP31zbeT/pfk+Un93+Jqr3MM1zc/wDLX/Wv/wAsl/hWpZvJ/wCnT/lj/eSm3Lw/aPOm+y/vZX/c+bL/AJWj4/68ipld/O/5beb/AKpP+WS/3qru/wBmuf8Alr/rX/5Zf7NOm8n/AFP7r+D/AJat/eohT/rl/H/y1/2aiX9fcRPmkVbl/wDR/wBz/wA8k/5daIf/ACD5ry/6r/ZpyJ/rv9VB9yL/AI+v71JDD/1y/wBbNL/x9f3f8rRzf18hx5p+8fQP7M9t/wASXU5vJi/49baKP/RW+40rf/E19AO8P2nzv3X/AB9TS/8AHq38K14b+zND/wASW9/fS/vZbD/l6/4FXuTzTf8ALHzf+XmX/j6X+L7tfm+J9+tU9f0P0GPuUof4RieT9n/5dZ/Nihi/1TfxNR+5+0/8uv8ArZv7392pkeb/AFPnS/8ALH/l6WmI83/T1/qpv+Wq/wB6uf4v68gZV/c5/wCXX/l2/vVK/k/67/Rf+W3/AC1arH779z/x9/62GL+H+7ULvN9m/wCXvyfKm/5ZL/E1KPvf15BHqN/cfZ/+WX/LtF/rWo/c/wDTL/l8l/4+mqWFJvtH/L1P/pUP/LJf7u6q6PN/Z3/L3/x63P8Ay6r/ABN/9lWtOPN+H5Ez+BnDo9l9n/5gv+qm/wCXWdKldNMtrn/mC/62H/nulaaJqf8Arv8AioP9Vc/8tYKHTU/+o1/yx/5ZWv8A47WNb45fP9DrjH3I/wBdTPR7L7P53/Elg/13/L1LVhLmH/qFf8sf+YnLVuFNT/6j/wDy2/11ja1KiXv/AFFf4P8AmDxPWEvhZESvvh/6df4/+Y61WEmh/wCWP/TH/mO0bJvtP/MQ/j/12hK//oK0b5v+mv8Ayx/13h3f/wCg0KW3z/MFH9CW2/6Y+b+687/mOrT3Sb/p7/1UP/MYV/4qqQvD/wBMv+W3+u8Oy/3abvh/ff8AIP8A9VD/AMy7P/e2/wDstV8d/n+aI5lC3yNpIb3/AJ46r/x9Tf8AL9E/8P8A9lTYftv2f/mK/wDHqn/LzF/e/wBqs/8A0L+0f+YV/wAfT/8AMMnT738NQ79M+z/8wDyfsqf6m1n/AL1C2/r+YI7/AHHQP/af2j/mNf61/wDng/8AD/vVEiXv2f8A5jX7q1/59YP71Zif2Z9p/wCZf/dXX/PKdP4ab/xLPs//ADAP+PX/AJ6y/wB6q+1/XcP6/A1Zvtv/AFGv9b/z4QP/AA1+bvxgtpv+E81n9zdf8fU3/H3EqP8Ae/2fl3f7tfoq6aZ/qf8Ain/9b/0E2/u1+dnxUSH/AITPWf8AkH/62b/U3TbP+A7q93K5aS+R89i4/v4+n+R57N/x8f8ALX+DzP3VSpD/AOz/APLrQ/k/9Mv4P9TLQif+Rd//AC9f726vponMRb/+uX7rZ/yyp3/fr/Wv/wAurf5Wnon/AH+8pP8Al6/4DT3h/wC/3/X1/nbVx6GcpFf7N/6K/wCeTbPvVZ8mH7R5P7r/AFv/AD6tVl7ab7N/y1/1X/P0r+XVjyf+vr/W/wDPVaIkyM3ZD/0yn/df88mq6iQ/66b7L5Hm/wC1/dp/kzf67ybv/Vf89Vq7Cb22uf8Al6g/e/8ATL+7W39fgc8iknk/89rT/Vf7X+zVq2SG51H/AJdf9an/AC1b+HbVjZe/9RD/AFT/APLJfufxfepu+9uf9TDqH+tSL/j1i/h/8e/irRfC/wCugf4v61IUuYfs3nf6J53lP/y9N/eb5l/2avWcP/TaL+D/AJetlEOlTfZ4f3Oofx+X/osX95v/AGatCGwmufJ/c3c/3P3P2Vf7v8O371J9fn+hUY+9/Xccln/y2/0Xyfn/AOX6tbTfDd7rfkw2U1pBN8n76bU9ldb4J+FGp+JLf99Za1BD5Ty/udMV/u19C+DPBMPhu28mGa7/AOWP+u0Lf/7LXHUxHJfk8/0OxU/6+Z5/8OvgtDbeT/bP9n30376WTydY2fd/ir2XStH/ALEtvJsodVg/1P8Aqb6J/wCH+833qmRPs1z/AMsv+W37n/hHW/8AZVpzppn/AC2/sXzv3P8ArrCVH+7/ABL/AA1wSnz/ABeZ0R+Dtt+Ze/03/lt/av8Ay2l/4+oP7tSzfbba2/5jX+qtv+eH39y1Rf7FbW3/ADL8/wC6m/56p/CtTO9lc+d++8P/AOqh/wCe/wDstXFU2fz/ACRUffn/AF/Maf8Apv2n/mK/8fU3/LKL+9VF/wC0/wDqKz/6DbfufssX95qih+xfafOhm8P/AOtm/wCX6f8Ai/u1Yhhsv+oV/wAesP8AzE5U/ialKWr+f6CjGWny/NmxCl7+5hmh1X/W/wDPjF/zy/2auwwzW2ned/xMP+PX/ltYxPVJEsv3P/IK/wCPr/oJy/3asI9l9n/5hX/Hr/qf7TlrllL+vmbRjv8AIu7JvtHnf6X/AK3/AFP9mf7NVbZP9Hh/1v8Ax6/9Az5/vUWcMP2mb/kH/wDH1/yx1iX/ANmqHyf9Hh8nyvO+y/8AQYb+9U/a/ruRy7fL8mFyn+kf9vSf8wdv+eVRXP8Ax7+T5MU8P2W5/wCYO2/+GtB3/wBT+5/5eof+Yx/0y+9WPcw/8Sab99LBD9huf339prs+7/d/9lrop/FD5f8ApTM5SjCPN/XwmP4k16y0S2vZpv7P/deTL5M2jsn937teRa38XftNxN5NlpX+tm8v/QZf71UfiR4hvbm4m/fXf72JP+YxE/mbVVf/AEGuNtoZrb/Xfav3sr/6nU4v73/jte9Rw0YxXN5fqc1L96vl+h1tn8Qv+mOn/wCqh/5dZdn3m/75ruPBPjyy1vUYYZoNFgm81/33lS/88q8XTzrn/U/2r+62f8v0H95q9W+FHhvU7m5+2f8AE1gh81/9TqcG+T5axr04cq+X5HepR5X8/wAj0+2fTLnTv+YL/wAeqf8ALKX+8tXraay/tH/XaV/x/f8ATX+7Vize9/s7/mNQf6Kn+puoH/iWrsP9p/21/wAzB/x/P/y1tf7v+781eLL4f67HPNfvN/60OfhSy+zQzTzaLBD/AGY8Un72X+9uqxM9l/aM3/IK/wCP6z/5fpfueR/F/dq676n9nh/fa1/yDP8AU/uN/wDrW/i21bmfU/tH77+2oP8AiZ23/LrB/wA8PmauaHvt/wBfZOms5ezXvd//AEpHPzTaZ/Z3nTTaV/x63n+pvpd/8P8ACy/eqwj2X7799pX+ttv+YxL/AA7W/u/LVtLm8udOhvJv7a8n7Def66xi2fw/eZac73n2m9/5DX/H1D/zDFf+Ff8AZrdS93+uyOefxvbr/wClGUk0P7nzv7P/ANVef8xiX+9/u0On+j+d/wAS/wDe/Y/L/wCJ7L9z5v8AZrQeG9ufJ/5CsH7q8/12j7/+Wv8A49R/pv77/j7/ANbbf67Qv8/9805y97mv3/QUY8/Lp/Vyun/LGHz4v3sV5/zHZf7v+1/6DT7CH/Rv+2UP/Mdb/Z+7/wDFVaSH7NbQw/8AEw/1Vz+5/wCEd/8AZv4f96i2tv8ARv8AUywf6n/XeGWf/wDapVp6e7/WxtGhyQ55L+rl65T/AInMP+t8j7VN/wAxhv7q1mTPN/wjsMP7391Y237n+097x7p/7zfe+7/wHbVh/wDkI/v/APnrc/8AMut/D97a26qX2CHUraaH91PP9htpf+RdZHkTzW/2vl2/N/vVlP4n8/8A0pEUpSqcnLHt+bNVLa9ttZsofJu5/N1N5f8AkJr+7T7LJ/tf/tVhPpt7c6L5Pk6h5P8AZk0X/H9F/E3+1WlYQw3Osw/8ev7rWH8zztCb/nhIvy/N/wDs1SeGy/546f8A8gz/AFP9js/3m+8y1NOpKE16/wDtxzVaHNGUZdbflYz3+G//ABMfO+xah+6lh/5icX93/wAeroEsL22tofJ/tX/j1uZf+PqB0+aWi/fTP7Rn/wCQf/x/Q+Z/xJ5dn+oVv+ArTLa20a5t4YZv7F/e2M3/ADDJd/3l/wBmsMLiZTh739anrV3y+zhHyNDydT+0w/uda/4+of8AU3Vr/d/2qq3iXttbTQzf21532V/M/wCPX+9/dqok2mf2j/zL/wDx/Q/661l/u/7tUr+80y5/ff8AEln/ANBf/XRSp/y1/urXVTp3v8vzPOcowvG+9vyNjXtSvftMMM39q/urq2i/cxQO/wDqt3/Am+arGlJe6lbw/wDIa8mWxvP9dFa/xbdu5tv3fvV4v4z16y1LxF+5m0D/AI+rOX9zdT7Pli2/Nt//AGq9C8K3+mW2jQ3nnaBP5VjcyyeTfTp/vfe/2V/irSdH2Sh8v/SjSDhyxqc39cp2FtNqf2mb/kK/urq2/wCXWB/4Y2b/AIF/47Whqvnf2jDN/wATDyfKuf8AU2sX+z/d/h+981culzo39o/8fui/8fUP/MTn/eful/75WtCHyf7O/wCYV/y8/vv7Tnfy/mb5fu/e/wBmvHl/8j+p0wblH3Utf/kTbs4Zrm5vYZv7Q8jyrb/mGL99d3+dtGjzXtt++/0ueHzZpf8AkGL/AJWmaPND/ps3/Eq/5YxfudYl/wDZlrP014ftM3760/5ef+YxKn/stci6G0ubk+/8rmnef6TcTTTeb+98ny/O0z/K1bRP9G1P/prdTf8AMHb/AGv++qo3iQ/2dD/x6z/6n/mOyv8A5/3qfvm/1ME0X737T/zGG++qrt//AGaMP72Lp/4f0FPl5Jx8v0K+mv8A2b/4Cwxf8gdv4m/+y+7T7nyf7Zhm/dfupZv+YPL+8fyv/iaz7a2m/fQ/9MrP/mMf3ZV+Xd/n+7Wrrzzf21ZTQ+b5MUtz/qdTV/L+X/a/4F8v+zSl76+79TR8vslH+tjEvPJttOhs/J0/91a20v8AyB5fuSS7fu/w/wCrqxbeTc6jD539lf8AH8//ADDJf3nysv8AeouYZvtM37nUJ/8AQbb/AFOsRfwyyMrNu+983zbv9mq8Nze/aP8AmK+d5tzL/wAf0H8NerTp/uofL/0k4eeEI8+u8v0KWpPZW1zN/wAg/wD1Vt/rrGX+KVv+BVsWyaN9n1Pyf7K877S/777LLv8Au/3vurWe6Xv2aC8m/tXzpbW2/wCX61/vfw/N/eatP7Tqdtcww/8AE6/0qW5l/wCPq1f7q7v733a0UdtO35HROp7SU+Xrp+COce20zUtGm/5Av/HjD/z1/vL/AHf4aivLOyttahm/4kvk/avN/wBbOn8Py10Wmve/2d/zGv8AVW3/AC1td9Xtemvf7Rh/fa1/rZv+fX+Ff93/ANBq6dX7P9bBSVT31GXn+B5pMmmf2dND52i/utMT9z9un/57s1adnNpn9tQ/vtF/5DEP/MYn/wCeD7f4f71bU1nqf2ebzptfgsvsMP8Ayys/v+b/AHm/4Dtqlolzqf8AwkUMP/E6/wCQ6/8Ay4xP8m1/9n/9mqXvw+7/ANJNZS0fnzfocvZ6lZXOi2U3naV+90J5ZP8AicSp5m5v4vl+X/aX+GujvJobnUYf+Qf/AMhOGL/kOy/8+e7+78tZjw3v/CGaND5OtQeVoUP7n+x4v3f71dq/L93asfy1v/8AEz/tOH9zqv8AyGIfM/4p5XTZ9jZd3+fu1tNRhOEubr+kf8isDO8XGfZ/+2/5mA95Dc+Hf+WX72xml/5GKX+Jv9r/ACtad/8A8hH/AF0v/ITT/mOt/DAv+193/wBCqpNbTXNtN5P2v97av++/4Rnf5ibvlb/aq2//AB8Tf63/AI/n/wBd4ZZPuwL/AN9f+y1lRlyRcfP80NTlOn8P2pfmWraaa207zpvN8n7C/wDzHf8AprRZpN/bX7n+0P8AkJ/9BOL+7/n/AHqzZoYf+Ed/feV/x4/8tvDLf89V/wA/7VWnSG21mH9zp8H+nP8A8y7Kn3VX+9UR96P9djecfef9dilMl7/Z3/MV/wCQZD+5+3RP96dv8/7NbdnDe/21+5h1r/kJvL/x/Wv/ADybdWClnZXOnTeTDpXnf2ZD++/sKVPk8/8Az/vVb01NM/4SKHzv7A/5DE3/ADDJf4Vb+L+9/db+GlKN4r5f+kmco6S973ve/QNNe9/s6Gbydag/4lkP+pltf4pW2/xVu3M17baz/qda/e3yf8srV/u2u5v937vzVx6Po3/CO6Z5M3hryf7MTzP9Fng+Rp93zf3v/wBqthLmy/tqH/kWp/8ATk/5azp92DbS+KUX/XwnRzQhP3u/+TY9L+9ufDv/ADGvO+wvL/x6wP8Aeb/drQm+2/2z53/Ew/dawn/LjF/zyX/vpq5x7nRvs3/MA/48f9T9unRI/wB7W282mfaZvJ/sX97ff66HWJ/4Yv4vl+9tpfBF/wBfZMJSnPFwtblu/wBCx9vmttG87/iYT/8AEsm/5hi/xT7f/Zv+BVb8n7NqMH+t/wCP6GX/AJBn/TL/AGfu/wDstY8N5Z3Ojf67Rf8Ajx/6Ds6f8t1/2a0Lm5h/tn/U2sHlX3leT/bsv/LOJfmX/Z/2f4qnDx0r+pVaq+aMP736r8hiQ/8AEu8mb/UxaZ5sf/EnZE/1rfwr8qt8v/Aq07CGG51H/UxT/wDEzT/mDy/f8htv+797738NZ+mzQ22ned53/MMSL/kOy/fknaNfl/3m/i+WtCw/0bxF/wAtZ/8AicP/AKnU/wDpl/vf+O/xVhV5pe96f+kmE6PPWqnPw/8AIu2U032T/kGQ/wCu0eVP3zS7W/8AHtv+9Wl9msrnWoP+QV/yE/8AU/2ZL+8/0Xb/AHv87aeltNc6LZQ/vf3WmQy/8hhXff57N97d827b/D92rFn/AGn/AGj/AMxD/j+m/wCYnF/zyb/7Grfv8vy/9JNa0Y8n9eRz8NtZfZ/Jm/sr91Yp/wAusv8Aebd92tOb+zLn7bN/xJf3V9+78mKVP+WX8VCQ3v2eGab+2v3trbf8vVr/AM9f726rt/8A2nbf9B+f/Sppf3Mtq6f6qtusfl+Q61WUOe/n+SOXeayttO/5gsH+gpF/rZ/4pf8AdqZ7nTLnUfO87SvOivpv+YnL/DFVqF9T/s6b/kYP+PW2/c/6L+7fd/u/eqxcw6nbXH76fVf+Pq8l8ma1g/efuv8AZ/hojH3vu/JmalOVpc3u6/kc/czQ22nTTQzaV/yDLaL/AJDEv8V1tb5dv3fm+9/DW7YTf8TqH/j0/wCQ7/0HZf4V2/3f/Hf4qiuUvbnRpv3Oq/8AHjZxf8gyJ/8Alurf99f7NS+d/wATmGaH+0P+Qnef8wfekm35W+aoj70HHm7fkzoX+f5XOX2f8SWGbzooIf7HtvL8nXWf714yt/vf738NdNbTTf215P7397qb/wDMY/uwN/D/ABf+zVgzQzabp003k3f/ACDLC1/5F3Z968Zfl2/727b/ABba1rN/+Jz/ANxO5/5l2X+Fdv3v4auNX2lGHy/JnPOPNzq3xc35IhsLa9ttGspv9K/e6ZDF+51OL/nr95v++q6CaG9/tHzvJ1Xyft00sn+nQP8AJ5H/AKD/ALNc7Z2f2bToYfJtP+PGz/5gUv3PNbc23d8taE01l/y3h0+D/Srn/mDyp92Jl+9/7NRL3uT5fkXLllCb5f6six5N79nm8n+2v+PWHy/Jltf4m+X71WJrmf7R/wAxX/j6vJf+XX+GL5q5l00z7N53k6V+9tbP/XWsv+f+A1p3L2X2iH99ov8Ax9X/APqfNT70X+1/F/47QobS9PyI5pXT9fyLsKXupaLNDD/avnRWtn/y6wP/AMtVb/vrbVi28621qH99d/8AITvJf+PWJ/8AarChm0y206b/AJAv/HrZxfvpZ0+Tcv8A47T/ALTZW1x/rtK/4+tSlk/4mcv8K7tv+9t2/wDAaxjDl0/w/k0C96fu+f8A6SaG/wCzaN5M32r/AJBlnF502mL99p22/d/i+X7v/wAVUulP/wATGbyfN/5Cc3/MH/uq3/xVY832K507/XaV/qtN/wBdrEuz/X7tv3f/AB7+9UWj3MNtcf8ALL97f6l/zGGT7rf3fu/8B/2a1w+sP/AfyZHPLm5Jef5JlR/JttOhh/6hltF++0KVPvSt91f4f92tVLCH+2fO8m1/dX03+u0dk8zbB8v/AO1WFNc/6PDN53/LjYf8x3f/AMt2+7u/9CrTsNe+zXHnf6V/x9XP+p1iL+638P8A7LXUublhL0/JmPPL3/n+RdtvJttO/ff2f/x623+usW/ebm3VpzW2mfaPJ/4l/nS315++8pk+fyv9qq6Xk1zbQw+TqvneVZ/8v0Dv833fm3VtXL3tt/pn/E1/dfbJf9bA/wDD/e/hX/ZrjXu+9/NY4adtOb7PN9z1MSH7H9nvP+QV/wAe1nF+9ll/56r/AHaivLmG51GabzrT/W6l+++1Mnl7VVdvy/xfL/47Wmk17/qf+J153+hxfufI+/8Ae+X/AGqpawl7badND/xMP+YrL++ii/8AHdq7trMzfN/e21VOPv8A/gP6o05vd08//SUQ3M0Nto37mbT/ADvsthF/yE5f4p13f8B+Zvmq9pTw/wBoz/vov+P68/5ibfw/xbf73+zToUvLm3vfO/tWf91YRR/8SyJ/n3I3/fXzfd+7/FRDef8AExmm/e/upb//AJhm/wAxFZV3f7tY092v8P5MqSvbm63/ACRNDD/xLoYfOl/49bP/AJie/wD5a/3v+A/e/hq1C837+b975/2qaWP/AImf+z/d/wDZaN/2bzvP82fzbW2i8n+x9n8Tf3f/AEGq9sn2n/ljawebLc/8wdtn/wAV/wACojLmiuXyNanJpp3/ACG2fnXNz/y9f8ett/qbqL/2apZnvba48n/iYfvbq8l/1sT/AHVqo8MP2j99/Z//AC5xf8gxk/vfw7vu/wCzUyPZf6HeTQ6V+6lvJZP9Bb+7/wCPN/tU4/FCXp+qOeXXll3/ACHPNef2dND/AMTX/j1s/wDng/l7p0b/AL6aprN5ra587/S/+P68l/1UX3FirM2aZ9mm/wCQV+9is4v+Wv8AeVvur91al8zTPtPXSvO+038v7q6l/eOqt97/AGv92uZcsJtfzOP5WCtKUow+f5JksyTW2nedPDdT/wDEss4v+PVf4pWX/vr7tbMPnfaf+Wv/ACE5v+XH/ZZf+A1kpDZXOnf67SvJ+y2f/MTlT/lr/wCg1p/8e2o/8uv726uf+Ym393/0L/Z/2a5vjqX8o/l/wDWFPkpTp/zNv71cxEh+zW/k+f8A8usPmedpjfxS/wB3+GreyH/XeTF/x9Tf8wxk/wCWVZmpTQ21t/rv+WVn/qdY/wCmv+fmq3Yar/roYfN/1tz/AMxNX/h/3q9LklPkl6fkc7l7s/n+SLum+T9nm/c2n/HjD/y6t/eq950Ntc/6i0/4+pv+WTJ91azNHmmubnyf9L/49bb/AJfoq6XZe/aP+Yh/rZv+XqJ/4a4HHkqpen5M6l78F8/yPP8AWPsVtbw+T/ZX/HrD5n+tT70611dnND9p/wCYf/x/zf8AL0392pbmG9ubab/kK/uoof8Anh/e3f8AAmqZHmttR/5iH+tuf+WUX93/AD81XOXtKS+X5FwjvH1/JFdEhtrb/l0/48f+WN8397+Grv8Ay8/8sv8Aj+/5Y6m38MVV3Sb+zvJm/tD/AI8YYv31qv8Ae/2f4qup/wAfP/LX/j6f/mGf7Ncco81Pll2X4xsbqXI3KPd/oykj/wDEu/10v/Hq/wDy/f3mq2/nfaf+Wv8Ax9J/y/L/AHar7Ps1t/26/wDQMb+9Tv3P/Tp/rX/12mN/drajzqXJ9l2/9JCUr3+Y9Em+zf8AL3/x6/8AP0v96rEP237T/qNQ/wCPpP8AlrF/drhNY8Qw6bbeT/xL/wDj1/59Zf71W9N8T2VzqP8AzCoP9Kf/AJZS/wAMVer7CpKnz/1sccZQ9s+U6ibzvs//ADEP+PV/+eX8TU9Hm+0f8vf/AB9J/wAusX8K/wDoVZ73Nl/Z3/MP/wCPX/pr/E38NWEeH7T/AMw//j6/ef6U392uf+v/ACU6pdf67Fe2877PD+5u/wDjxf8A5dV/iarVyn+kf8tf+PqH/lx/2apO/wDo/wDy6f8AHr/0E2/561b3w/aP9dF/x9J/zE2/hWr+P+v7on1+f5jJv+Pf/tk//MMZKHT/AEn/AJZf61P+XFv7tRQzTf2d/wBsv+gn/tf7VWn/AOPj/lr/AK1P9TfL/dpLr/XQH/X3lKZ4fs3neTaf6p/+XVv71PhSH7R/zD/9bD/yyapf9N/s7/l6/wBU/wDy9K/8VWE877R/zEP+PpP+WsX92tP+D+RMvh/ruZkPk21t/wAw/wD5bf3qP3P/AFD/APl2/wCXpk/hqbfe/wBnf8xD/j1f/nl/e/76q08N79p/5iH/AB9Q+Z+6i/hWlUjzvm9fyTK5vdf9dTP86H7R/wAuv+tuZf8Aj+aov+/X/Lt/y/NUsLzfZ4f+Pv8A49rmX/j1V/vNT9n+kzf63/Ww/wDLj/s10Sl7kPR/kR/e/rci/f8A2nzvJ/5a3P8Ay/U50m/6a/8ALHy/9OX+9Q7/APXXzv33/MMaov8Av1/rYf8AmGNUqW3zDl/r5kqfbf8AltDd/wDLb/l6WonSb7P/AMxD/VQ/8tYqim8n7P8A6m0/5bf8uLUx/J/1P/Ev/wBbbf8ALq1OT3j6/oHwf15lv/Tf+oh/rZpf+WX8K1Dvm+z/APL1/qof+WS/3t1V0+xf9Q//AFU37nymSmu9lc/uf+JV/wAu3/LWWonLr6/oy4/195oJ532ib/j6/dXU3/Lqv8K1U2f8S7999q/1Sf8ALqv96h7my+0Tf8g+eHzbmX/j6aq6TQ/vv+PX/VW3/L81U5e8/n+aBdP66ltE/wBI/wCWv+tf/lxX+7VT9zbW/k/9Mk/5cW/iapdkP2n/AJZf62b/AJibU1/O/wDIUP8AzE/9qiPX5/mND5kh+0f8sv8AWv8A8uLf3aqP5P2b/l0/49U/5dW/vVdR5v8Ap6/1r/8AL9/7LTNk32f/AJiH+qh/5eon/io5vtf1uJbHO+LdEh1Lzv8AkH/8fT/8urfwrXz5r2if2b/rvsvk/ZvN/wBVKn3pf8/9819UP9t+0/8AMQ/1s0v+ti/u1y/iHwx/beizQzQ6rP8A6LDF/rYv4mXdXvYXF8nuS8/zOGpTnCS5PI8Hs9S+zajD5P8AZ/k/ak/c+bL/AAr8vy16r4G8Q2WpadD++0/zvsr/APPX+KWqupfCu9/trzoYdVnh+1Tf8tYk+6v96tjwr4Pm0S3/AHMOq/vbFP8AUyxT/enb71aYudK39dzelUnOK5zqE8n7T/zCv+PpP+Wsqfw1R8mG507zv+Jf/wAer/8AL0396ug2Xv2mb/kK/wDH0/8Ayyi/u1nzQzf2d++/tX/j1/58Yv71eJGpt8jfl5/68jHmtobm5/5df9an/L8392vN/GfgCDUrf7ZDNaQTfYXl/wCP5v3n71v/AGWvY3eb7R/zEP8Aj6/6BkX92qUKTf2dND5Mv/Hr/wBAxf73+7XoUcXKlZ+hx1KHP/XkfK82mzW2o/vpv+XqH/U6ns+6u5ax5v8ARreb/W/ura5l/fX3+r+b+6q/N/8AZV7x8Ufh7/aVzNeQ+bPN9u8r/kD/AN2Lav3f4q8SubD7N50M3+uisf8AltYt/FK3y7v4a+nozhWgpx8v8jxZ07e7P+tCpc2032n/AFMsH+lW3/L8v91l3NWZMl7/AK6b7X/y2/5ar9+tDZDbXHnf6L/x/f8ALGxl/doqt97/AMd/76qlvhtrf9z9ln/0V/8Al1l2fe/3a0XT5HNL3v68hiJN/wA8br/lj/zy2R/LurPmhm/5Y/a/9VN/rvKq9NDD9o/5df8Aj6T/AJZS/wB1qz3SH7N/y6/6p/8Anqn8VH8vyK5RJrab/p6/g/10UVQTPN9nmm/e+T5Ty/vrVf3f+1Ur+Tc/vv8ARf8AW+V/rW3/AHf/AEGqmyH/AFP+i+T5T/8AL037z/gO2r7fIxl8Q94Zrb/nr+9lh/5df7tRJD/2wm8qb/XWv+1RMll9p/5dIPNl/wCfr/Zp0MP/AFy/1T/8v3+1WM5b/L/I6IR/r5H0r+zZZw23h2b/AK/rb999h+TesX/2Vet+d/o3nfuv+PV/+XFv71ea/s/f8irD/wBf3/QT/uxbf7v+7XpSf8g7/lr/AMeqf8xNf4mr80n/ABZ/4l+qPvV8EP8AD+hK6Q/aP+WX+tT/AJdW/u1E81l9m87/AET/AFT/APLq396rbvN9o/5a+T9q/wCf5f7tQ/vvs3+pu/8AVJ/y8r/E1Tzfp/kSNfyftHk/6J/x9J/yyb+Far74fs3k/wCi/wDHr/01/iarW+9+0fvv7Q/1s3/LVf7tRb5v+oh/qof+WsX8TUn/AJFfEG+H7R/y6/8AH9+7+9/CtV0SH+zv+XX/AI9vK/1rfxSrV3fe/afJ/wCJh/rbmX/VRP8AdVaPJm/1P/Ew/wBVbf8ALqv96uinLb5fmEffOChh0z7TD+50D/W3MX/HrP8A8BoRNM/546L/AMu3/LWdK0N97/rv+J1/y2/5eoP7tHnXv+ph/tr/AFUP/LKB646m7+f5o1p7fcV/+JZ/1Bf9bN/y/SpT4Xsv+of/AKqH/mMSp/7LV13vf+or/rZv+XWD/LUb5vs3/MQ/g/5hkT/xVn9j+u5K/wAiKF4f3Pk/Zf8Alt/qfEUtSu//ALR/1PiL/aqV3m+0/wDL3/H/AK7R1/u01/8A2lD/AMwf/ao5fe/ruX2+Rah87/p7/wBbN/zHaES9+zzeT/av/HrD5nk6wv8AwGq6PD9o/wCXX/Wzf8wdv7tNhhh/s799/Z//AB6p/wAweX+8tU/6/wDAjFfEvl+ptp9tubj/AJjXk/apv+X6LfULw3v2b/mP/wDHqn/L1av/ABVS/wBC+0f8wr/j6eL/AJBkqfw/dquiWX/UK877L/z6yp/E3/2VEf6/8CH/AMD8jdtnvftP7n+3/wDj6/6YP/D/ALVCPqf2byf+Kg/1X/PK1/vVn+TZfaP+YV/rf+mv92mI9l/1Cv8AVf8APWVKOb9BL+vuNOb+0/tH+u1r/W/8+Nq/8NfnP8ZvO/4TvU/Pmu5/9Km/feVEn/ovatfoW8Omfaf+YV/rU/c/bpf7v+7X53/F3/SfHmszQ/Zf+Pp/9TKzp/wHdX0WW/D9x4GN5fbx9P8AI4W587/ntL+92f8ALKmW3+jfvv8Anlv/AOXX/Zb/AL6qW5h/9k/5eqIX/wBI/wCWX+tf/l6r6OnsckiLZ/qf+uSf8uv+sq0kP/XL/ttat/dp7p/o/wD2yT/l6qxD/wBtf9a//L1/srVx6GRU8n/r0n/df8+rf/FVbR4ftP777J/4Ct+7/wCA090mtreH/W/6r/n5/wBr/aqxbW03/T1532r/AJ6rWhnIz/s0H2fyYfsv+q/59W/9lq1CkP2nzv8ARPO83/nk392pv332b/l6/wBV/wA9V/vVpWyTfZ/3P9oeT5v/AEyf+Gq/r8BKP2ilbQw/Z/8AmH/6p/8AXeb/AHv/AIqrD2dlbXP77+z5/Kuk/c/apf8AP/Aq2LOw1PUv3MP9oTzSxPF/qov4vl/9mr3D4cfs/XtzcQ3ms/2r5/2pIv3Pkf3V+7Wc60aUX/XQ6o0ZT/rzPFPD3h7+2/Ommm0+xsorX/ltdN+8/wB35f8Aa/8AHq9O+FHgOy1K5h+2w6fffvYf9dqcsH8Ney2Hhi9022sobKbVfJisX8zzrGB/4mX5fl/2a63R9KvdNt/J87UP+PqH/XaZE/8ADu/u1w1sTvH1/JGsKfI/h/q5maDo+mabbwQww6fBD9mm8zyddl/zt/2a24Uh/wCmUH72H/mZmp9tDNc2376a6/49pv3P9jrViGH/AEn99N/y1h/12hb643Lf+uw49P66kKQzW377/rt/zMTf3q0Lb+0/+e2tf622/cw30DpGm3+83zNWVc63pltc/vr20g/13/MCas9PGGjXNz5PnaVP+9h/5dZU/h/u1coy0+ZUdvu/M6v/AE37N/zGv9Vc/wDLW1f+H/d+7Tk/tP8Affvta/dRQ/66KD/Zqqj6Zc2//MP/AOW3/LKf+7UsyaZ9m/5h/wDyx/57/wCzXn1vhfz/ACRsvi/r+Y07aG8+0f8AMa/4+pv+WUX97/K1L/pn2b/mK/8AHrD/AMuMX95v/iqqQpZf88dP877VN/y1n/8Aiqi8mH7N/wAw+D/RYf8Al6n/AL1Y1Jav+uqHGPur5fmzoEmvf+oh/rf+gYr/AMNRbL37P53/ABMP3tr/ANAyJ6hfybm5h/fWn+t/5/pf7rVV2Q/Zv3P9n/8AHr/z/SpWUv6+8f8AwDQT/j4/111/x9f8ttHWq7p/o0MP+v8A3X+p/sL/AGqhhhh+0/vvsn+t/wCgnL/do/5d/J86L/Vf9BNv71aR+P8AruZxjtzeQ9Lb/Sf9dF/x9J+5/sL/AGaz5rb+0tGm8nyv+PWby4f7H3+Z/wCy/wDAq0/+Xj/XRf8AHyn/ADE2/wCeX3aqbP8AiTfuf+fV/wDmMbPvU4y1Xqv/AEoxnGPJP+vss868W/DSy1u4vf30XnfJFJ5Ph3/ZX+KuEm+FEP2n7H/01m/5gX91q+hUmn+0Tf63/Ww/8xj/AFnyr/FtqrM832n/AF0v/LzL/wAhhf7y/wCz/tV60MXLT5fqZxtCMOT+vdPF9E+C1lptzDNe3tp/yx8uGbR2/vNXrFhpumabbeT/AMSX/Wzf8uLJ/D8tauy9/wCe11/y7f8AMTX+83+zUqXN7c3MP77UIP3s3/L9F/Cv+7XLKrz2+RsnzRfK+/5GUj2X9nQ/8gX/AI9U/wCXWXf95asf8Sz+0f8AU6L/AMfT/wCu8/8Au1LM979m/wCYh/qof9TdRf3lq3/pv9o/8xD/AI/pv+WsX92ud9fl+TGlv73f8jC/0L7ND5P9i/8AHj/z1n2f61qsTJpn9ow/8gX97fQ/8v0//PBttXbn+0/s3/MV877Cn/LWD/nu1W9l79p/5iv7rU4f+eH/ADwf/wCKrmo7/wBfymlaP7lf9vfmjl7lLK50Wb/kFed9huf9TfXX/jtaF4ll/aM3/IK/dXUP/MTuv+eS/LTrZ9T/ALG/5ivnfYX/AOWUH8X8VWLlJv7Rn/c6h/x9Q/8ALrB9/wApa3W0vn/6SiJwpdve/wDtjN8my/s6GH/Rf9Vc/wDMTn/56/8Ajv8Au1bfybb/AJ9YIfNtv+YxL/n/AIFTpkvfs0P7m6/49bn/AF1rF/z1X/a/8erQeG9/c/ubv/j6h/5cYv8A4qlKXvL5/kipR5fgX9XMe28n7N/yy/1Vz/zHZf8Aa/h3f+O1bS2h/wCe3/Pt5f8AxPW/u/3v/Zqls/8Arjd/6qb9z/ZkX3PmqVIfs1z/AKn/AFstt/zDF/u/+hVNeW/9di4wny839fENvLb7T503nf6qW/i/5DC75N33v937tMs0+zedN/pf/HjbWvk/27/elZVb/wAe+9/DUt+n+jzfuf8An/8A+YYqP/D93/4qqV4n+j/vof8Anw8v/iT/AN6eP/vr/drnrS54S/rqgVTllD5fm0W9Nhm/tH/Xah/x/TS/udYi/u/xL/3zWfYW01tp1l/yEP8AkDw/6nWIvubv4a2LBP8AiczedDF/yE7n/mD/AMH8P+7WekMP9i2f+hRed/ZkMUn/ABJ2/vfd/wBr/wBmrelH979/5oylQ9nK3N2/M1Zvttzc+dDNqv8Ax/J/zGIP4YF+7u/y1V3vL2207zv+Jr/x4v8A8v0D/elq3ssvtM37m1/e33/QHb/nh/D/APY1meTZf2dN5P2X/j18rzptMl/vV5uFhKlG1v6udE5c3JzS7FtLm9/tHyf+J1/x/eV/x/Qfwr/u1zPiG5vdN0Wym8/X/wB7Yv8A8tYH/wCWtbd5DD/aP/Lr/wAfXm/8gyX+7XBePPJudGsrP/iX/wDHq8v/AB4z/wDPWvawSjKr/X8x5lbda9vyMnw8mp6l4qsvOm1/zvt1t/qZbX/nk25vu/N92vS7P+0/+EVmh/4qCf8A4k83+uigfzN27b/tf7v8X96uS8B+HtMtriymmh0/zvt0P+usbrf/AKpv9quqhSy/s7/X6f8A8eL/APLKf+8yt8y/+PUYqp76+X/pR0Qj7vu26fkdBqSXttrMM3/E1/e30Mv+qid9/kbW+78qt8vzVe869/4R2az87VfO8qb9z9li+5u/2fmrn3h0y21GGbydPg/06GL/AJb/APPBm3fe+7VrSrmyufI/faV/x4zfvvNnT59y14Pvc0fl+bR3cvNLZRvb/wBJNaF725/5bar/AMfVt/zDIn+7Vh4ZrbUZvJ+1/wDLb/XaYtZNm9nc3M0P/Ev/AOPqH/l6lT+H/wAeqa/mh+0f8uv/AB6zf8v0v97bWMP5fT82P7PJ/XwmhqTzXNtDD+9/deT/AMwdX/8AHf4f/Hqr2f8AyEYZp5pf+XnzP+JF/u7m3f8As1Tww2Vz53761/1VtL/yE5f3fy1kWd59mt/O/wBF86KK8/c/2m393+7topRl7aE/l+ZlKMbe9F7P02LUyfZrj/rr9m/5gX+1/wCPU9NN/wBH86b7LP5V1ef67R2/vSfxM3+1/wABqLWH/wBTN/on72W2/wBTqbf3v92rT/6Np17D53+t+2S+d/abP/F/u7f4vu1zwjzS5fOP6nVKpGHJy/yv8ilc20P9nTTeTa/6qzi/5ATf89du7738O5vlrl9kNtrPkzQ6VB+9vJZP+JE3/Af/AB1q63/mHfuZpf8Alzi/5Cf+0rfe2/8Aj1ZWtvNbaz53nSwf8fMv/IT/ALqqv92vawsvc/8AAfyaOVz923r/AOkmVfvpn9jWUMMOi+dF9j8z/iTsnybq0tKey/tGym87RYP9Kuf+XGX+7/6FViG2vbnzv+Pv/VW3/MTif+Jv9n/x6n2d5e3PnQ+fqH/Lz+++3Rf+g7fmroT207fkc/PLlbv3/JFd0svtE377RZ/Nih/10U/+VWtOaayubaabydF/dXU376GWXfH8rf3VqpCmp23/AC21D97FZxR/6dB9/b/u1oTXN7/1FfJ/0yX/AFsH8Kr/AOO1yv4l8vyOyn7n2u/5HP7NM/s6b/kCwTfZbaLzppZfuNKu773/AO1Ve80qytvEVlN/xJf+Qm/l/wClTon+q+X5l/3v+BVt6amp/vv+QrP/AMef/PD+Flb/ANlrQ8QzTXOs2V5/xMPJilufM/1H/PJv/HflqqdTSMebt+QKrv7vf/0k83eGy/s7yYYdF/daPbf6nWLrZsa6df4lX5fvVsWyWX9o+T/xKv8AkJ/9B26T7sDf99fd/wCBVu3Nte21v53/ABNf3umW1r53lWv3/Nfav+9ub7tZ9n532j9zDqH/AB/v/wAuMH3/ACm3fxV21vfpQn5r8kRRqQVX2fL70lL/ANtOc8mG206Dyfsk/wDxJ4f9Trsv97/P+7W9+5+0Q/6r/j+m/wCZib/n1/z8v8VQv9tttFhh8nUP3VjbRfvtMg/iatPZ/pP76G6877VN5f8AxJ4v4Yv9msnL4Pl+R30KnLQc1H4ZMyvs039nTf63/jxh/wBT4i2f8tf9r7tCfbbnUf8Al6/4/rz/AJjq/wB1f++f+BU5Jv8ARv8Ajyl/49bb/mDr/E1F5bQ/vpvJi/1t/wD8wf8A2V/zuqofEvl+THUlytznF7P8gS2vf7Om8mbVf+PW2/5jsD+Z+/3fxfL/AMCq9pqXtt4i8nyda/4/rn/mJwf7O7/eWsSHyf7O/wBTa/6qw/c/2E33GlVm+7/6DWnfpDc6z/qdPg/0q/8A3P8AZkv8OxV/4F/tfw7qxprmupeX5Gq5NJev/pIXkOs22nf8x/8A5BlnF/x/Wr+X+/k3fN95m21pJeXtzqMP77X/ACft00X/AB9Wv8Ktu/h+7urFmezttO/48tP8mWxs7Xyf7MnTy908itt/76+7TrO20z+0f+Yf/wAf1z/y4zp/e/8AsqmnH3VL0/JkVO0ftc35Im/4mem6NZXkM3iDyZdMtoo/9Rv+9/u/3a6J/ttzqMP/ACGvO+3TeX/osH/PD5v+A1yty+mW2jeT/wAS/wDdWNt/qYp/4m/3v9mtqGGyubiGGH+z/wDj6m/57p8/lfe/3qyr1P3T+Q0vfvHv+iIk/tP+zpof+Jr/AMeKfuf7Mif/AJar/wB9Vp+Te/6b/wAhD/j+ml/5A6un3f8Ax6ufeGG2tv339lf8eMP/AC9T/f3fNV1/sX2nyfOtYP8ASrz/AJfpf+eS7f8AgXzfdrepLk9v8jzqC/ex518Mn+LQyaH7T4d/5a+T9ls/+YF/09L/AN9f7v8AwKr1ykNt4i/57/6dcy/8gf8Auqu5W/u/3f8AZrKheG206aHz7X/j1s/+YxKn/LVW/u1f2Q/ab2bzov3Wp3//ADE23/8ALTd/D8v3fu1hSjKahGX2rP8AA7q9Pkxc5R/rQi+zQ/Z5pvJ0/wDe6PZxfvtC2eXundf+A7d33f4ttMtprK51r99DpX72+uf+YP8A881Zf4f/AEKmvN/xLof+vWwi/wCQ7/H9qb73y/7X3v8AgNWtk1trPk+dL5P2q5/5ia/xKrUUeVr/AMB/Johyn8MfP8jPdNM+zQQww6V/x62fmf8AEsZE/wBb/d/zuq2/2L/XTf2V+6urmX/j1l/55f8AfO6rDvN/09f8ethF/wAhOJ/n3Mq/w/8Aj1DzTXNt/rtQ/wBbc/8AL9F/d/ustbL7HLHt+TNZ8s6Ts/e1/I5qZNMuf9d/Yv72K2/56/vKsb9M/wCWP9i/8v8AL5P2qf8AebV/9Cq7N9t/57ar/qrCL/Wwb6l/025t/Omh1r919vi/feRs2bf4v4vvU38UJen6nP8A8uny+f8A6SYsL6Z/Z03/ACBf3trZ/wDMTuk/iVl/h+7VpEhtriabybX/AI/tVl/c6nP/AA/d3K38X+z/ABVYtvtlt53/ACEP3v2OX/VQP5fyr/49RraXv77/AJCHk/8AE4l86a2i2fw/e2/w/wAW6qjH3+Xm/l/VHRGXu83k+/8AKZSQ2Vzp3/Lp/wAeOm/8zFL/AM/St/F/6FV2GH7NrMP/ADx+36lLJ5OsMn/jtTW3nf6nybr/AFVh/wAwyJ/4lb/K1DMn2bUYZv3v+t1XzJv7MX+Fv8/NUU/5P8P6kOOsJW7v/wAlRbfzvs8MP+l/8etnF/yHVf8A5at/ndV22e9uf+W2of625/5jEX+792s+ZIbm2h/cxfuvsf8ArtC/2v8APy1X2Q/6nyYv+Xz/AJhm/wDiqoR937iObX+uxbv5r399/wAhX/W2EX/H9B+8/wCBfxVoXl5e/wBnTfvvEHk+Vf8A/L1aun+q/wB3dtrKm+xf88bT/lw8v/iWSp/n/dp0MOmfZv339nz/ALq//wCXGXf91t3zVL+CHy/MKfNaXvf1yli2vNTtv3MM2tf8uEX/ACw/ii3fL8v3qbeTTXNz5P8AxNf3v9sf8usWzYyxru+X7q7v4vvVmPDo32nyf+JVB5Uth/yyn/55fKv+zVe/ubK206aaCbT/ADorHWJfO/fo+/avzf71aKMfcl/h/Mr+/wD18Jtwve/ZvJ/4mE/7rTf+YPE/+1ub+9WI7/Zrnyf9K8nzdVl/5ASv/wAtf73/AAL71P8A9C/tGaH/AIl//MNi/wCPqdE/1W7/AL5rH8SW0Nt53kzWsH/IY/5fpf7yf3v4v9mtqEfe5fT9Tzqs+Rxnb+uUfrzz/Z4f3MX+qs4v33h3Z/y1/wA/LWZC/wDxMYf3Nr+9urz/AJgX91mX+9UsMP2m5m/fRf8ALn5f/E9b938yt/drV0TRJrbyZvO/5/8A/U6m3/PX/d/8drp5oQpqI41Ly/xf5I0PDyQ/Z/J+xaf/AMw2L9zpjJ8nzf8Ajv8As10Fm9l/Z0M3/Eq/1V5L/wAeMv8AErL97/2arENt9m/1Pm/8fVnF/wAhjf8A8C+b+L/0Kn2bzf6n/SoP9Fuf332qL+838O2vMXLOC5f61F7z5vu/Azby2srnUbKab+yp/Kls4v8AWyon+qb+H723d/eqtc3OmW3+mTf2V+6sNSl/1su/f+7+7/ebbWtMk39o/wCu1D/j+s/+WsT/APLD5qz5vttz4dm/5Cv/ACDL/wD54P8AJ/Dt/i+8v3amP2Jf1uzOlvdf17pdh+xfZpv+QV/rbD/l+nT7yxMrf7vzUy58m286H/RJ/wB7qX+pvpd/3l/h/vf7NNv9e+zaje/8hWD/AEqw8z/RYH+fyEb/ANB21n3njP7N53nf2h/qtSl/48V/hbd97/2ailCXx+n5m9eMfbckP6906jf/ANMf+fP/AJjDf3v9r/0KofO/0j9z5v8Ay8/6nU9n8X+1T7Ob7Tcf6mX/AFtt/wAuKv8Aw1nzW3+jed/0yuf+XD/prWNDrH+tzGXuS95f1Y2Nk39o/wDL1+9ltov+Qmr/AMLf+Pf7X8VEP23+zv8AmIf6q5/5fov/AEH+Km+TZf8APlF/x9Wf/MM2VR/c23nf8evkxWtz/wAuLb/vf+hVFP3rf11Ycvu/12Lb/bba4/5ivnSy2cX+ti/u/wB77rNQ8N79n87/AImH+q1Ly/8AVfxfd+791d3/AALdUPkw/wBozed9l8j7VZ+X/osqf8sl/wDHf9mmw/Yv7O/5dP8Aj1v5f+WtYv3eSXmvzZd+aV/6+E1bZL399/yEP+XD/l1i/ebWX/x7/wAdqKb/AI+Zv9bBN5t5L++sd/ybv4f9mmI8P2j/AJdf9bZxf62X+Jd3/fNV79If300M1p/qr/8A5em/vL/eoo/xf/AfzaCr8Mf6+yc54h/0m4/fQy/62w8v/iRf7X+flrKhSH7R/wAuvnf6Z/zAm2f3at3M0Nzc/wCui/1tn/zE2/75qvDNN9phh879z/p//MT/ANqvp8PH7PocP93+b/Ir2aQ21z/qdP8A9VZ/67R5dkn/AAGvRbO5gubeGb/iX/625/5dW/u1w80M32iH/W/8ufmf8TNf9r/O6ul0S8m+z/8AL153lXn/AC9L/wDE1wYylz8k4HZQlaLh/WxsO9l/y2/s/wD1VtF/F/lVp+yytrjzv+Jf/rbyX/Wy/wCd1WH87/p6/wBbbf8ALWL/ADuqxN51zbf8vU/7q8/55V4L+KP/AG7+qOhf19xnp5P2b/mH/wCqtv8Al+lSrsPk/af9dF/x9Tf8vzf3aIUvf+nv/VW3/LKKnok3/TX/AFtz/rrVaUZacv8Ah/Jo0f8AX3FX/l3/AHP+u8qH/l+/2qtJ/wBtf9bN/wAv1H/xqH/lxWmQp/0x/wCe3/LjW0ZXjD5Gctn/AF0PP/G1ne21v+5h1DzvssPmf6dF/e/hrKRL221H/Xah/wAfU0v/AB9RfvP3Vd9r2jw6lp3+pin/AHUP/Lj/ALVefPo/2bUf9TF/rbmX/jxb+7X1mHlCdJL0PMhHkm/mek6DczXOnQwzTar/AMesP/PD+98v3a0v339o/vv7Q/4+pv8Alktcp4P8n7PN/wAev7qK2/5ZS10bpD9o/wCXX/Wzf3v7tfPzjyTa9PyaPW7fP8h9553/AE9/urZP+XVf+etSzQzfaf8Alr/x9P8A8uK/f21UmSG5tpv+PT/j1h/5ayp/FT5nh+0f66L/AFs3/L0392oh9n5fkHLv8/0GQv8A6N/2yT/mGf3mpX/7Zf61/wDXaZ/s0x/+Pb/ll/qof+Xpv71Udb1L+zbb/tq//L9/s/7VdNKPPOMP62IqS91/MgfVdMtrb/mHwf6L/wAtrFv71Tw6rplzqP8ArtP/AOPr/nk392vKrzxDe3PnfvpfJ+yp/wAvy/3v92hNS1O21GaaGa6/e3T/APL0v/PKvZjgfd/rsc3tt/meob7K5tv+YV/x6/6796n/AC1q6k0P9o/8w/8A4+v+esv93+KuH8MeMJrm2+x3v9of8eqeX+9i+/5q7a9A33v2n/l6/wCPp/8Anl/dryp05Q+P+tDpj0+f6Gen2L7N5P8Aov8Ax6v/AMvUqfelqw6Q/af+WX+th/5fmT+H/wAeprpN/Z3/AC9/8eqf8sov+etWH877RN/rf+Pr/n1X+Fax5uf+vIufX5lRH/54/wDPJ/8AmJ09E/0n/lr/AK1P+Yn/ALNM/wCXf/lr/wAev/Pqv96pfJ/0n/Uf8tf+fH/Zp/1+AdvmRO832b/lr/x6v+5+3L/eqx/pv/LH7X/rYf8Al6irPTyf7O/1MX/Hr/z4/wC1VgQw/af9Ta/8fSf8uLf3aUv6+4A86b/ntqH+qm/5axP/ABUx/tv2n/mIf622/wCWUX91qq+dZfZ/O8m1/wCPV/8AUxN/E1OT7F/aP/LrB/pSf89f4VqJbDfX+upN5032eb/kIed5VzL/AMesVO3zf9Pf/LH/AJdV/u1mwvD+5/fWvnfZZv8Anr/eqw/k/aZv+PX/AFsP/L1L/drRR3/rohL3L/11LD+d/wBNf+W3/LjVdP8A4z/zDKhhf/R/O86LyfKm/wCX5k+env8A8fH+u/5ap/y/N/d/3aqXV+pf9fiE3/br/wAtv+XFkpjvD/zx0/8A5Y/8uLU95v8ARvO87/lk/wDy/f7VSpNN/wA9pf8AWw/8vy0Lp8yJf195Xh8n7P8A8w//AJef+XVqrzfYvs/k/wDEq/1VtF/y1T+L5qto83/Pa6/1U3/L0v8Ae/3ald73/ntdf622i/1sX93/AHaTlo/n+jNpf195m7Ibn/ljp883m3Mv77zX+6v92mJDZW1v/qdKg/dQ/wDLKVP4q0LP7b+5/wCPr/VXP/LWL+9/eqX/AE3/AKiH7r7N/wAtYv8ALU1V99/1/W4cpSdLL7R53/Eq/wBbN/y1l/u1XdLK2t/9Tp/+qh/5fpf71abzXv8A1EP+XmX/AJZUyH7b/wBPX/LH/llFUxlyf15kRiUkSH7R/wAw/wD1s3/L837z5f4d3y1XdIfs/wDyy/1UP+p1Nk+9/u1pfvv+nr/lt/y6rUTpN/01/wCXb/lxWtYy/r5jgVJoYbnUYf8AnjFdXMv/ACE2/hWvn/4neGP7N/fQw+R5sSf6nU9/yNKv3t3+7X0H/wBNpv8Ap5l/48a5Tx/oMOpaNe/uf9VFZxf8eP8Au7v/AB2vUy+v7OfJP+tTzMdS54KZ863MP+kTf8fX7q+uZfJ/tNdnyrt+X/d3VlXPnfZpppvtf/HrDFJ/py/xS/w/99VtXlh/ZuozfuYv+Xn9zNYt/db/AL5rCvPJ+0/vobXyfKtv+XVvvtu3bv8Ax2vq/wCvxPn5fZ+Q/wCzTf2j53+lf8fL/wDLyv8ACu2s9/O+zw/8hD/VJ5f3f4m/iq66Q21zN+5tZ/3s3/LJv/iao3Pk/uf+Qf8A8sf+WUtEf6+82vyDkhvftH+u1D91K/8Azy/u/wC7WXMk32f/AJiHneUn/LrE/wDF/eatC8SG2/cw/ZP+W3l/62qjpD/06f8ALH/lqyf71Efc/rzM4x94Jnm+0/uftf8Ax9P/AK6Jf+eVV4bb/rr/AKpP+XX+Pd8tP86H/Xf6L/y2l/cyt/u0yGH/AKbRf8sf+Xpv4v4q5qnuw/rudFOXvxPqj4FQ/ZvBkPnfuP8ASrmWP/iWf9Ml/u/e/wB6vQET/Rv+WX+qh/5hn+1XFfByH7N4E0z/AFX7qK8/ffbm/wA/w13X/wBzf8v391a/Np/HLl/r3j7jpH5Cv5P2j/l0/wBbN/y4/wB1arfufs3/AC6/8sf+XFqf53+jf8tf+W3/AC/f7VHkzfaf9ddf62H/AJfv9mp/r8RfGRTPD/06/wDLb/l1lqHfD/qf+Jf/AK22/wCWUv8AnbVjfN/09+T5Ty/8fS/3qmTzvtP/AC9f8fSf8tV/hWrl7n9eYyjD9i+z/wDMP/1Vz/z1/ip6W0P/AC2/s/8A1tt/y1l/u/8Aj1HnTf2d53+l/wDHq/8Ay1X+JttaDvN/aMP767/4/k/55fwr/wDZUfBf5/5lU/jPP4Uh/wCeOlf62b/l1l/urTIXsvs//MK/dRQxSf61K0YXvftH/MQ877VN/wAvUT/w0iPN/wAsf7Q/49U/5axf3qynvL+upVPb7iLfZf8AUK/1r/6m6lT+GmJ5Nz5P/IPg/dQ/8xOVK0POvbm5/wCYh+6lf/nlTU+2/ZvO/wBL/wBUn/LrE/8AFS/r8Sf+AOTyftP/AC6f61/+YnL/AHaaj/8APbyv3sSf6nWG/vVYhS9/5bfa/wDWv/y4r/dpmyb7P/y1/wBUn/MMX+9R/X4kdvkW0/57fvfO81/+Yn/s1DCk32b/AJa/8eqf8xNf7y09/wDj5/1P/L0//MM/2aro8P2f/ll/x6/8ttM/2qhf1/4Eaf8AA/I2ESb7R/zEP+P5/wDl+i/u/dpiPe/Zv+Yr5P2X/n5g/vVVTyftP/Lp532r95/oLf3ahSGH7N5P/Ev/AOPX/nxb+9/9jVx3Xy/Mn+vwNZ3vftPnf8TX/W/89YP7tMhmvfs3k+dqv+qf/llE/wDFVd0sv+of/rU/5ZS/3aqedDbW3/MP87yn/wCev96jt8vzZPwf15G2n237T/zFf9an/LrFX54fGPzrbx34ghn83z/tU3775f71ff8AvsvtH/MP/wBan/L1LX5//GNIf+E81nyYbXyftU37mGVv/Qmr3ct2+48TGR5a0Z+v6Hn7p/11/g/feVTdn/bDypX/AOWVH/2H/LVqlhtv9Ih/1U/3/wDlr/HX0tPY4Je+CP8Aaf8Anl/qk/5df9qpf+Xn/ll/rf8An2qKGH/R/wDtkn/LX/dqxDxcf9tX/wCXr/Zran9k5pDEh+023/LL/Vf8+rf3v4a07ZIf+mXk+b/zyqKz/wC2v+q/56/7VaaJ/pH/AC9f9/Vrb+vwH9kop5Nt5P8Ax6/6r/U+U1bGm2cOpaj+5htP9b/qYYm/u1XS2m+zQ/8AH153lfu/3q/3q+gPgb8LpvtMOpXsOoed5r/vobqL958tc1avyR/rsdVCkWPhL8NLK2t5pr2HSv8Aj182Oa881P4vux//ABVe5Q2FlbXEPk/2VB5V9/yxupU/h/z/AL1aFml7/Z3kw/2r+6tf3f8Aqv7y/wDj1XnS9/tH/mIT+Vff88oq8CdWU7/P8j0KkY839d0culnZfZ4Yf+Jf/wAev/LG+l/56s3/AHz/ALNar+TbXH/Lr/rYf9TrEv8AzyqWH7b9mg87+0P+PV/+XWL7jStVh4b37R/zEPOiuof+XFf+eVNy/r5Ixj/X/gRn7P8AiXTTfuv9VN/zE2rjfG3xCh0TzoYf9dF5P/MYZ/8ALV0HirUr3TdG/c/a/Oltbn99/Zi18z63eXupXPneT/qtn/LjXqUKO8p+f6GDlzSjGP8AWrNXUvGd7qX+pmuvJ+eX99qf8DVoeBptTufEVl5P2v7FFLD/AMvS/f8AmrC0rwfqet3P/HlL+93/APLjXvvgDwBZeG7b995Xnfuf9dYtvrTEVYQpuPqddCPuy5jvdHe9/sb/AJiH+quf+XqL+7/6DVuGGb7NNN/xMP8Alj+581f3f3aqbIfs3/MP/wCW3/LrL/dqZIYPs03/ACD/APlj/wAspa+aqy9yfz/JGkfj/ruaUP237R/zEP8Aj6uf+eX95qidJvs3/MQ/1UP+uii/vfLVRPJ+0/8AMP8A9bc/89f4WouYYfs3+ptf9Vbf89f7zUP+vwFH4F8vzNjfe/uf+Qh/x9P/AMusX92hJpvs/wDzEP8AVf8APqtVUSy/6dP9a/8Ay1b+61V4Xh/s7/l1/wCPVP8Alq1ZS6/P8wj0+RoO832j999r/wBa/wDy6r/dqv8Av/8AprB/ov8Az4r/AHqc/k/af+XX/Wv/AMvTf3aro8P2byZvsv8Ax6/8/Tf3q1Xxf13F2+Ref/lj/rf+PpP+XFf7rVRhmm/s7/lr5P2F/wDXWK/fqxv/ANIh/wBV/wAfX/P8391qpIn/ABJfO/df8eL/APL9/vUo7L1/9uMub9PyZbf/AI+Jv3P/AC9Q/wDMM/6ZLVd7b/Sf+WX/AC8/8wxv71S/8xG9/wCusP8Ay/f9MlqKZJra48797/qrn9z9u/j3LWq6f11ZHPyP+v5R0yQ/9Mv9VD/zDG/vNUUyQ/8APG1/5bf8uLf3asTP/wBdf+Xb/l//ANqok/0nyf8Aj7/5bf8AL8v+1Tj8K+Ql8L+f5FSFIfs3/Lr/AMesPl/6C1Ph8n+0f+Yf/wAf03/Lq1D+dbW//L3/AKqHy/8ASlp03nW2ow/8fX/H1cy/8fS/3Vqun3fkU/iXz/JFW58n+zv+Yf5P2VP+XWX+Kfa1W4fJtrjyfJ0//j+8r/VS/wDPJmWrE3nf2d/zEP8Aj1h/5axP/wAt6lhe9+0/8xD/AJCf/PWL+61KnL3V/X2SKy517v8Ae/Q5eF7K58O/8w//AJBnm/xI/wAzNV2azsvtH/MP/wCP5P8Alq3/ADw/9BrKvPEP9m6LD502oQf8SxIv+WX8LNWZc/Ej/SP9dqE/+nJ/yyi/54LXTCEpr+v5TKoo8+39XR0E32L7P/zD/O+w3P8Ay9N/eWtCH7H9p/5h/wDx9Q/8v0tZWm+JP7S07zvO1CDyrGb/AF1rF/eWultpp/tP/MQ/4+k/5dYv7tYVN38/0L5eS/Ku/wCZn2zw/wCu/wBF/wCPWb/l6b+838NW7l4f3MP+i/62H/l+b+7UNtNe21t+++1/6p/+XWL/AJ61bd5vtE3/AB9/8f0P/Lgv/PKsZ83N/XZFt6bP+pFe5SH99/qv9Vf/APMTb+LbTJk/0aGHzov9bYf8xNv+esbf5atBH/6+v+PW88z/AEFX+T5arpDN9pvf9b/y5/8ALjv+7trjntL/ALe/QcafK1/X2iZP+Q1/29XMv/ITqujzf2dDD+9/daZbf8xP+Nmb/wCJqWa8/tK487yZYIfNv/8Alx/usq/5amTJ/o3/AFytbOL/AI8f+mrVtKPJP+u6GpR9z3u3TzLb/wCk3MP7mX/j+f8A5if/AEyZayneb7NND5N3/wAeqf8AL9/tVdR/s1zD/qv3V9NL/wAgz/pk1VH8m5/10Nr532WH/lxb+9U8kYp2Xf8AMmEuaT+Rp6wn/E5svJ+1f61/+X5X/hrC1XSprnTppv8AiYf8gxP+X5X/AOW9aCQw/af+WX/H9N/y4t/do/c/Zpv3On/8eKf8uLJ96X5q05vZ/B/XvCgvayhKXl+poaak1tcww/8AE18n7f5v/H1F/db/AOKrPf7b9pm/5CHky2KeX5MsX/PVv/iqlsIbK5uf+Yf/AMfz+X/orf7VYj+TbaN++m0//kGW0v8Ax6t/z1bd/wCy7qVPWco/18RK+KG3T8mN8Q69e6bqM03/ABNfO/thJf8All/z67f++q5/SviRrNtp0M0M2oQTRWs3/LrA6f7K1zPiS8g1LxF/zD/3V9D/AMspf3n7h/m/z/s1j6a9nc6N/wAwr/jxm8ybypf3ny161LDUuRc/9e8YQlLmXy/9JPc/B+vTalqM03/E1877VD/yyg+/5VdK/wBt/s7zpv7Q/wBVN/yyi/vV518N0sv9d/xKvJ+1Q/8APX/nlXe3lzZf2LNZw/2f53lPL/rZfubq+brU+Svyx8vzPWtHT5fkWLnVZtNuIf8Aj6/eywxf8eq/3WrnbDxJ/wAsZprv97a3P/Liv95q5fxbf/8AE68n/iX+TFdQ/wDL1Klcol/D9ph/fWv+quf3326X+81elRwMZwUvT82YU8Ta3np+B7rqtz9p+xfvrvzopbb/AJcV/wB6jZNc+T/rZ/NivP8Alx/2k+X/AGf96uF0TW4bm4/11p+9urP/AJibO/8Aqv4q62zvIdN06G8mmi8mK1mlk/05v9ndXh1Kf1eVOPmv/SjdS9p/X90sI/2a4mhm/wCWUtt/zDN/91v8/wDfVV9StobnTppv9R5X2yLyf7Mb+Jv73/Afvf7VPS5/4mM3+q/4+oYv+P5v+eX/AMTUt553/COzf63/AFVz/wAv3yfeb/x75qinUlz8tu36mkZS5N+n/tpFZ/6N/wAsYv3vkxf8gesywtv9d532T/VXP/Li396ti2f7Tb/8tf3V1DF/yE/92ormGa2uf+Xv/VTf8vy/3q7uaXKvkcXLz/a/rlMy2tvs2nWUM39nz+VLDF/x4t/49Viwhsv7RsvOh0//AFVz/wAurJ/d/wDHq07aw+03Gp/8fX+ttv8Al+X+FaydNvJvs/8Ay9/8et5L/wAfS/8AAap7Q+X6lvl3jL+rD4Usv7Rmh/4l/wDy7f8ALrL/ABLuoh02G2t5pv8ARf8Aj6v5ZP8AW/7W1fmqxNDNbajD/wAhD97Lbf8ALWL+GJqt3NzN9m8n/iYeTL9slk/exP8AJ8v/AMVXNH4of9u/qjbljGX3/P3THvEsrnToYf8AiX/uvsH/AD12f69W/wC+fmqHW9NstN1mHyf7P/eyzS/62VP4f/Qq1rZLz99/yEP9bZ/88v8AZqG/uZrm5h/4+v8Al8/u/cVmWuujiPcUL+7/AMP/AJHDVjLmhKEfevf/AMlX+Ry6W1lc283nf2f/AMeNh/y/S/3m/wC+vmq3ZvD/ANQ/zvtVz/zE5f7rVsXlnN9m/wCYh/y5xf8AHrF/e/8Asqrok1tc+TN9rg/e3P8Ay6xVvTlz018j0aUZy5tO/wCRjzQw/wBnWX761g/dW3+p1iX/ANCqWFIbm5/5ZTzf6ZL/AMhhv7v93+L/AHamubaf/p7/ANbYf8uK/wB1v/Hv9mmfvv7Omm8mX/VX/wDzDP8AZ/vVcZaQOmf7zWX9aDLZP/RVn/zGGT/aqaZ5rb99+9/1uqy/8hPf93b/AJ20xEm+0/8AXX7B/rtM/g2/N8v/AAGpbmH7TbeT+6g/5CX/ADDG/i2/xf8As1RTjHmjzf3f1HL4vP8A+1CZJvs3k/8AEw/1Vn/qdYX7/mqy/wDAqfMk+m615MP9oeT5t5LJ/p0X+y3/AKEzVSdIf337m0/5c/8AXaY3+zRssvtPnTfZf9bqXmf6C397/wAepUYx+H/D+oubmnH+vsmx9mm+zzf8hXzvstn5nnXUT/OsrbV/3qtab53/AFFf9bc/8tYtn3WrPmtrL/qH/wDLnF/x4y/c83/0GorPybbUfJ/4l/8Ay+f8spa5JR9vSa9P8g5v3v8AXY0JvOudOsv+Qh50Vrbf67yvv1L52p2376GbUP3Ut5L/AKqLZ/qv4qzfsENzbf6nT/3X2P8A56/cplncw/2dND/xL/8Al/8A+Wsv92umD+3LyK9l7k/5nr/X3F3zrz/qIf6qz/5dYv8Aeov3vftM0MP2r/W6rc+T9hX76/d+b/tpUVyll+5/5B/+qs/+XqWon1KHTdR86aG1nhi/tW6kh+3N+8+6zf73y/w1nR5owpqXxe7/AJGlX2dSrz6/8PEcnnfZ4Yf3v7qKw/5hiv8A8tVampDN/rv+nrUv+XH/AGvl/wD2qIfJubj/AF0X/Lh/zE2/3qHmmtrabyf9T/xMpf3Op/x7v/svu1VH+Ly/4f1Rn7TkfX3l/wC2osXKQfZ/33lf6qw/5hjf89f8/LVG5SH/AKdf+Xz/AF1i1af/AH9/5c/+Yn/tVlfaZra2h/4+/wDVXkv/AB/L/wA9dtaUt3GX9blp/Z+f4WIZobK2/wCgf+9+wRR/6DKn+Vos3srm2mm8nSv+X/8AczRS/vK2Nk1z5P8AyEJ/KurD/l+if+9VW2Sa2t/J87UP9VefuYZYqa+BfIx956fL8DPfyf8AnjpX+tsIv+Wuz7u7/gK1XvJrL7Ne3kP9n/urHWJf3Msv31WP5tv97/ZrV2Tf2jN/yEP+Pqw/5axf88v/AELbVd4b3+xr2HydQ8n7DqX/ACyi/i//AGahy+Cfp/6UaR+Bv0/9JK9mkP8AaN7/AMg+f/jw8ub7dKn/ACyX/wBmqW/T/ljD9l/5isv/AB/N9/cv/wAV92rcz3v9szf8hD91dWEX/HrE7yboPM/76+aotY877P50P2r/AI9dS/5cV/vR04VPfhL0/MicZezipJ9P/SRiP/qf9V/y5xf8hhqi877NbfbP3v8Aqrz/AJif/TX/AMdqx5039ozQ+TL/AMfVnF/yDF/d/ulaql5D9pt/9T/rbG//AOXH+Pz61jH3lzeX5kS5NJ69PyNV0m+0Q/8AH3+9urD/AJia1X015vs3/MQ/49byX/j+X+8y0+FP9Jh/1X/H1Z/67TG/hWsffDbW3777J/x63P8Ay4t/FLUxjvH0/MIy5JKX81vyNh5pvtMP/IQ/4/rD/XXUT/P5Xzbf9qsf7Ne3Ojf8xX/kGarF/wAsP4v/ANmpvJsv7Rh/5B//ACE7D/l1lT/lk1Y1hc2X9iw/bf7P/wCQPeS/vopfuM23/wCKpfYXy/8ASgUedOOnT8jo9Ks5v7avf+Qr+6vrCL/VRf8APBW/76+b5q0PENtN/Z3nf6V+6tdS/wCXWL+8tVIfsX9tQ/vtPn82+sP9TK3/AD6/L/4792rGyH+xv+YfB/oN5/y9N/eX/wCJqI1JQjCXp/6Uea4x5HG3vWX/AKSFtbfZtR8n/Sv+Pq2i/wCPFf8Anluq3NDN/qf33/HreS/8eP8A01/z81P1Lyf7a/5ZfurqH/l6b/nl/DTL/wD5B3nfuvO+wzf8vzfxSrVTlrGX9bjw9SVLk+X5F1IYftP77yv+P62/5hn91f8AP+7WOj/abaaabyp/9Bm/5cW/56t/D/ndW3bP/pP/AG/J/wAv3+zWOjzfZv8Alr+60z/n6/vT/wB6p+D3f6+IlS5pw974rfkzQmtoba4h/wCPX97qdn/y6sn/ACwb/wAdrl7l4bbRZvJ/s/zv7MvPLm8qX+LzP/iVrtU87+0YfJ+1/utTTzP9KX+GBq410m/4R3/l7/e6O/8AqZV/ilb71Xho/Zn/AF7xlN+8of1szhNVvP8AidXv77T/AN7fab/z1/is93y/7Py1jw+Tc2003/Ev86W1v/8AlrLv+Za6W8ttTudZ/wCYh+91Ow8v97F/Dastb3hXQZv7FhvP+JhBey2M0v8Aqon+9Xq+0hSor5f+lMVCnq+f+7/6TY2NBh+zXH/LL/j+s/8Al+b/AJ5LWreW32n99+6/49bn/l+/6a1Y+x3ttrX/AC1/5Caf8sl/54LVi5hm/s7zv3v/AB4v/wAuq/8APVa8SVS0+b+ty3+8tL0/Itw/+irqH/l+/urWVDNNbW/+pl/48Zv+Xr+9LWlbP/pM3/X8n/Lr/dWqVz/x7ed+6/48f9T9lb/nrXND3Zcv9fEbx6S9PyNJ4ZrnUbL/AI+v+P62/wCXpX+7E1N01Jv7G87/AEv/AI9bn/lqv95qltkh+0w/6r/j+T/l1b/nk1ZkNzZf2d53+ieT9hm/5ZN9xpWrmj714fy2/wDSjaPLr8vyNDZN/aP/AC9f8f1t/d/eful3f+zVS15/+JLN/wAfX/Href8ALJf71PvLyy/tmbzvsv8AyE7by/vJ/wAsFauSmv4bnTv+XSCGXTLmX/Wt+7+au7A0ZOMJy+z/APJHLL348vp/6SOdJv7Rmh/0v/j6tv8AlxV/4VamXP8Ax7w/uZf9VeS/8eK7P9bU0KQ/2jN/x6/8fVt5f+lN/wA8KqX6Q/Z/O86L/jxufM/05v8AnrXur4onO/hXy/Isb/8ASf8AtrZ/8wz+7VTzv9H/AOXXzvst5/y4N/eq9C/+k/8Ab9D/AMv3+zVd/O+zedD5v/HjN/y9f9Na1jGPwf1uW6nw/L8jsrC8huf+fX/j6s4v+PVv+eW6tBPJ+zf8un+quf3PzVythNNbaj/y9/8AITs/+XpX/wCWVdRpt/8AadOhm/0v/j1m/wCWq/3q+bq0LS9Lf+lHfCXP+H5DtkP+p/0X919mi/i/u1KiQ/Zv+XX/AJef+WrU9/8Aj4/5e/8Aj6hi/h/55U1PO/s7/l6/1U37nyl/vVyQ05Pl+bRtH3/68h0Lw/8ATL/l2/5emoR/9J/7/f8AL01TfvvtH/LX/Ww/8sl/u0yb/wBpTf8ALrWr6R9PzD+vwHv/APGf+XqqP2T/AJ7eb/y2/wCXpat/8vH/AG1h/wCXWq6P/o3/ACy/1U3/AC7f7VdFOfJb5fmYyjz/ANeQyHTfs3+p+1f8u3/L0tW387/p6/5eZf4f7tRP5P2n/l1/1ttF/qmpiPD9m/5df9Vc/wDLJqTltL0/Nlx/r7iw/nfZv+Xv97Fbf3aZN532n/l7/wBbN/yyX+7Vd0h/6df+Xb+9/dprv/o3/LL/AJef+WrVNPp8v8i/j/ryLGz/AEb/AJa/6qH/AJdVrE8Sab/aWnTQ/vf9bN/y6/PWr+5/6Zf8sf8Alq1RPN0/1X/Lb/l6ruw0uSal6HPWjzR/rseGXkP2b9zN/wA8of8Alx/2qbv/ANI8nyYv9bNL++sW/wCeVegeIfB/2m5/c+V/y7f8v1cz/YN7beT5P7j/AI+ZfO+3V9bTqwlb5HBySl7v9bGPoP8Ax8Q/ubT/AFUP/Lq395a9rs5of+nX/j6uf+WTf3a4rQfCt7bXMPneb/y5/wDL0v8Adrvdn/Lb97/rbyX/AFq/3a+dxk4zl93+R6Mfh5f62KX7n7P5Pk2n/HrD/e/iarD+T9p/5df+Pp/+WrfwrR5M32f/AJe/9Vbf3fubqdvm/wCnr/Wzf8slrzKctF8vyLlH+vkZ++H7P/yy/wCPVP8Alq396r3/AC8f8sv9a/8Ay9f7NM/ffZv+Wv8Aqof+WS/3qfs/0j/lr/rZv+XVf7ta9vl+QFR/+Pb/ALZJ/wAvX+1Vv/l4/wCWv/H1/wA/y/3aoun+j+T/ANMof+XX/aqZ3/65f62b/l1/2aPtfd+RYzzpvs3/AC1/1Sf8vS/3ql/ff2j/AMvf/H0//LVf7tVdkP2byf3X/HrD/wAurf3qEhg+0f8ALL/j6m/5ZN/doUef8PyInv8Af+SIby5+zad/zEPO+w/7P/PWsW58YTf2jN5P2v8A4+k/5ZL/AHaqeLbn7No3nf6J/wAeKf3v4pa8subn/ic+d/ov/H1/tbPlWvdoYaFSMZf1sccqvvP5nqFt4z+02376aX/VP/y6r/erqIdS+03P7nzf+PpP+XVf7tfP8M0P2bzv9F/1Sf8ALVvvs1dH4e8T/ZtRh/fef/pP/P0392ivg/d93+tDphLmt8z13/l3/wC3X/n1/vNT9n+kf9tf+fD/AGaqWFzDc6dD5Plf8eqf8vX+1Vvf/pH/AG1f/l6/2a8X+vwNpFf9z9n/AOWX/Hq//Lq396rEKQ/aP9Ta/wDH0n/Lq38K1Eif8S7yf3v/AB6p5n+lf7VWE/5CP/L1/wAfz/8AL0v8K1H9fgX/AMEo7Iba28n/AET/AI9X/wCWTfxNVt4YftP+p0//AFsP/LJv7tRb5v7O/wCWv/Hj/wA/S/8APWrXnf8AEx/5e/8Aj6/5+V/hWpfuPm8v8gXxMz0SH/p1/wBVN/e/vVN+5+0n/kH/AOth/vf3acnnf2d/y9f8ev8Az1X+JqsJ532mab/S/wDj6/6Zf3anm3j6/mXEz38n7N/y6f6qb/lq396mp5P2n/ll/rYf+Xpv7tSu/wDo/wDy9/8AHr+8+7/ep9yk39o/8tf+Pr/nkv8Adpx6h/X4mYj/APEu/wCWXk/ZZpf+Ppv722pbmH7T+5/5Y/brbzIft3+sTb/+zQkP/Eu/5a+d9l/59V/ilq35M39ow/63/j+T/lxX+Fa0UuT3v67mM4c65P63PnL4i6bNptx5373979sl/c3X92X5q5G5tpvtP/LXzvNtov8Aj++T7v3f/Qa9u+JGgzal4d/1Mv7qxml/48f7zV41eQw22ozf9fSf8uv+s2xf3a+5wtWNakpev5nzU6Xsvd/rcx5vO+z/APL3/wAtvM/0pdlMd5/tH/L15Pmw/wDLVf7u6n/Y/wDRv+WX+qf/AJdW/vVD5P8ApH/LL/Wp/wAsm/hWup/y+plGRFMk3/T1/qpv+Wqu/wB6qj2032n/AJe/O82H+7/d/iqxsh+z/wCptf8AVf8APJv4mqKawhtvO/fRf63/AJ5N/dqH8P3k/ZM+Z5rm2/5a/wCqm/5ZL/e+amJD/pH/AC18n7VD5n7pfubW/wDZqk86H7P53k2n/Hr/ALX391SQpD/aP/LL/j+/1PzbPlVf/ZqyrfBL5/5mlP4l/XU+q/hjD/xbvRv9b/yDJpf+PFf4pf8A4muyRP8ASP8At6h/5df7q1yvgZIbbwJpn+q/5Bif8vTffaWuoT/j4/5Zf8fT/wDL038MVfnD+KXz/wAz7eX9feV3h+zW/wC+/wCfV/8Al1/2ql2f8TH/AJZf8fSf8uv91aZC/wDo/wD26p/y9f3paHm/4mP/AG1f/l6/urU9/n/mHwET+T9n/wCWX+q/59W/vVY3w/af+XX/AI+n/wCXVv4Vpjp/o3/bKH/l6/2qHf7N/wA9fJ/fS/8AH0v92pf9fcMpbIfs/wDy6/8AHqn/ACyb+Jqto8P2mH/j0/4+n/vfwr/FTN83/LHzf+Xb/l6WiHzv9d+9/wCXyWSbzV/3a1+P+u6M5HJb4ftH/Lr/AMfT/wDLi392mJ5P2f8Aff2f/qk/11rL/eq7DNN9o/5e/wDj6/6Ca/3f/iaiS5m+zf8AMQg/0X/n+X+9XNKP9fM6X/l+QxEh+0TfvtP/AOPp/wDllKn8NP8A9Ctrf/Xaf/qk/wBTLL/eqxC83/LH+0P9b+8/exf3aP8ATfs0P/IV/wBV/wBMn/io/r8SIyH/ALn7R/qbX/Wv/wAvUqfw0iPD9m/5df8AVf8AP8396rbpe/af9TqH+t/59Yv7tRfvrm3m/cXf+q/58Yv71Ry/18wX9fcS7P8ASf8All+9un/5if8As1Ej/wCj/wCu/wCXX/oJ/wB6WrcPnfaP+Xr/AI+v+gYv92q7zf8AEu/7dX/12mL/AM9VX/2ajt8vzH9n+uxdR/8AiY/8tf8Aj6/d/wDEzX+7/wDFUx/O+z/8vX/Hq/8Ay/L/AHqiTyftP/b0n+u0xv7tRJ5P2f8A1MUH+iv/AMuLf3vu1cd18vzM/wCvwNjzr37T/wAxD/Wp/wAvUX92of8ATf8AXf8AEw/1T/8ALWJ/4qr/ALn7R/zD/wDWp/y4y/3ai/0L7P8A8w//AFU3/LrL/eqo/Cvl+ocv9fI1Xe9+0Q/8hD/Wp/yyir8/fjT51z471r/W+d9qf/lkv7uvvD/QvtP/ADD/APWp/wA9a+FfjNDZf8J3rP8Ax6/8fT/6nciV7OW/5HjYzm9pH5/oebO//XX+D/llTbZJv/Is3/LKnOn/AD28qD7n96n+TD9oh/1Xkea//LVv7v8A8VX09PY8yUgRPtNt/qJf3USf8sqtpbf9t/3v/Pr/ALNM2f6PNN+6/wBUn+puv++Wb/vpatp5P/kV4vJ+1f8AfVbQ+z/XQhdQTyf/ACF/z61d/wDI/wC9/wCfWmWyQ/8AXf8Adfu/9K/2q7P4b+G5vFviL7H5P/k1sonVjCP9djanS55nUfCLwBNqVz9svYYoPK2f66xb9581fUFhp2mab+5/4l//AB9P/wAusv8AdWszwxoP9iad5P8Apf8Ax6p/zE1rsIUmtrmGb/ia/wCtf/l+i/u14VSrz+9/Wx68o2/rzRSs4bL7N++/s/8A49U/56/3qtbLL+0f9dp//H9/01/z/dqwj3v2b/mIf8ev/P1F/wA9Vq9/pv2mH9zqs/8Ap3/TL+61cDlv8/yLqR/r5nKTfYra2h/5B/k/Yf8An6n3/ears0MP/UP/AOPqH/l6l/u1M8N79n/ff2h/x4/88ov+erf+O/8AxNXXhvftH/MQ/wCPqH/l1i/55VrKW3z/AEONR/r5nOX+m2Wt23kzQ6f5PlTf8v0tc0nwr0b7T/x5aV/rYYv+P5q9FT7bbfvv+Jh5PlTf8uMVTJbTW1z/AMvX72WH/lxiraVWevz/AEIXxL5fmc/pXhiy022/cw2n/Lb/AJiddEjzf9Nf9bD5fk3yv/DQnnf9Pf8Ay2/5hi01/wDlj53lf62H/XaY2/7v3mrGXT5/qdH2Pu/MsIk1tbQ/8ff+qm/5el/u053m+zf8xD/lj/y1X79RO8P2fyf9F/5bf8uLVXfyP33/AB6/8sf+XVv7tctT4H8/0Dl1/r+Y00S9/wCW39of625/5axf3qdNNN9n/wCYh/qof+eX96qU3k/af+XT/W3P/LJv71Mf7F9m/wBdp/8Ax6w/89f7zUS3+/8AQn7C+X5m8nnfuf8Aj7/1r/8ALKL+61VEeb7P/wAxD/VJ/wAsoqqQ3Nl9ph/faf8A61/+WrJ/C1UodV0z7N/rtK/49U/5emqkt/n+ZEZar5Gw8N79pm/4+v8AWv8A8usX92mbJv7Oh/1v+q/59V/vVnw6rZfaf9dpX+t/5+m/u09/sX/Tr/x6p/y9N9zzav7X9dyvsw+Rpon/ABMYf+Pv/j6/58V/u1RRJv7O/wBTL/x6v/y4/wC9U2yH7TD++tP+PpP+X5v7rfeqpZvDc6dDD+68n7L5v/H8yP8AxVm/c5f6+0Zfa5fT8mWP339o3v8ArfJ+1J/y4/8ATBaru/8ApH77/lrFc/66w/2lqV/+Qj/zw/0pP+X5v+eFNfyf9dD/AM+s3/L9/tVtTlt8vzZm/fS/r7Ilyn+kQ/8ATKWH/lxb+9TYXh+zf8sv9bN/y4t/tVbfzvtH/fn/AJfv9qqOz/rrB/rv+X5f9qrp/D9wl/X3Febyf+W3lf8ALH/lxapZkhuf+fX/AFtz/wAurf3aV/Ouf+evk+Vbf8vy1Lc3M37n/Wwf8fP7n7Uv91aS6fIiXX5/kVP3NzbT/wDIPn/0WH/l1l/561i+MPEMOiW/nQ/2f+6vv9T5TJ/e2/8Aj1dLN9t+zzf8hD/j1hi/4+otn+tWvOviXNe3Nve/8fXnf2n/AM/UX7v5mrswlPnt8v8A0lirfD9/6Hkmq6r9pt4ZpprXz/sqeZD+9/56vVdJof8Anta/8fUP775v+eX3qsQpe3OnQ/vtQ8n7Kn77zYv7zVb/AH3/AFEP+PpIv9bF/wA8q9mO39fyluPvc9u/6Eug69DbW/k+da/6qb/lrLXufh65huf33/Ev/wCPpP8Al6l/urXhmm22p6l5Pk/2hP8Aun/c/uq9+0e2vbb/AKCH/H0n/LKL938q15Vf43/XQ1rcvI5ev5o5S/8AENlbW0MP+izzeVNF/wAfUv8Az1atLwfrcOt/66aL/j6h/wCX5v7rVyXiF737T+5/tXzvKm/5ZRf89a7P4daVe23kzeTqH/H1D/rrWL+61TiYxhFfP/0kxofA+b+tToneG2t55oZovJisbn99DfN/6D/FViHyf7Rmh/df622/5fm/55UWcM39nf8AL3/x43MXk/ZVqa2Sb+2b39zd/wDH1bf8uK/88F+9XiyjG0/66I15uWr/AF/MVLl/9J86GH/n/wD+X5v+eqr/AJWrFz/zx/56xWcX/H98nzS/5+ai8Sb7P/y9f6q//wCXFf3fzL/31/vUXj/9df8AW2cX/IM/2t1Op/N/i/QiPLG3vf1zAj/8sf3v72W5/wCX7/erPdPs3+p83/j1s/8Al+q6j/8Ao25l/wCQZTZvJ+zf9srb/lxonH9fzR0U/wCbmXT8zQ/ffZppv3v/AB9Tf8vy/wB2q8zzf2L/AMvf/HtD/wAvy/8APVahm/4+If8AVf8ALz/zDG/u0J5P9nTf6r/VQ/8ALi395azfwc39boxhzaxXl+ZYtnmttah8n7X/AMf1zL/x9LWLrH/Iu+T/AMTD91Y23/L1F/FL8tat55NtrMP/AB6eR5tz5n+it/s1k3lnDc6d/wAuv/HrYf8ALqyfIt027/gO2tebkm5S8/8A0pHMo+5BR7r82cFNoOp/21ZeT/aH726T/l6i/hifdS+HvBOp3OjQf8hD/jx/ef6VF9xt22vRdKtrL+0YfOh0/wD4/pv9datv+622rdtDpn+ph/s/yfssPl/um/vNW8sfyw5f5f8A5I1pRvP15fyY7RPD17on7mb+0P8Aj6T/AJ5f88q2LNJvs/8AzEPO+y/88otmzdVe5Sy+0zf8g/8A4+v+eUv/ADwVaitrmHTbfzvJ0/zorVP738VeHUqyc4z/AK+I7lGOny/Jmf4h0SbUrj/mIf8AH8kX7mKL+Fa8svLO9037F/yEPJ+wzS/8esX7z97XsqeTc6j/AMw+f/Tn/wCWrf3ax9Y8N2Vzo0P7nSv+PZ/9TLLv/wBav/jte5hcbHn9nL+veOL2HvKpr0OS015rbUdM/c6h/wAhOz/5cV/55PXd6VNNc+HfJm+1fvbF/wDlxX77M1cjD4J+zazD++0//j+hl/4/p/4YpFrsNNhhtrb7H/ov7qxTzP8ATm/ilb5t3/Aa4cfKPNCWnT/0o7KEpSjOPp+Rt68n+k6Z/rf+PqHzP9AX/nk1V4Xm+z+TN/z63P8Ay4/3mX/O6oppv9J/5ZT/APEzSKP/AE5v3aeQzf5/3qNNmh/s6G8/55WM3/L9/tV4y+x7v9cx2KL5U+bt+Q+2T/Sf+WX/AB9J/wAuH91VrOuZvtNv503/ADym/wCXFv8AnrWtM/2bUf8At6T/AJfv+mVV9YT7N4Vm/wBb53z/APL9v/ir0aPwuPp+ZwTp+zlb+thltNDbajN/x6/6XdJF/wAeLf3azLOaH7N/y6/8es3/AC6t/erTs3m+0/8ALX/j+T/l+X+7TLxPs2o/uYbuCH7K/wDy/L/eofwr5fmXTjD2fz/9tH3nk/aLL/j0/dXVt/y6t/FEzUaa8NzcWU3/ABL/APj1vP8AllL/ANM//Hq09k1zcf8AMQ/4+of+XqL/AJ5bf/Zqx5pr228OzeTNqHnxWM3/AC9RP/lflrNy+D5f+lMuPw3iv65SilzD/aM3n/2f/wAfVn/e/wCeStWm72X/AAjt75P9n+d/pn/PX+81F/DNbaj/AMxD/j6tov8All9/ymb/AIF8v8VPhtrz7NDN/wATCeH7Lef88n+8yt/3zTpv4L/1qyOS0or+vhGW3+k23/MP/wBbZ/8ALWX7nytVLW0h/tHzv9F/1U3/AC9MlbVh532jyfO1D/Ww/wDPL+6vy1Vuba9/sX7Z/wATDzvKuYv9VF/z1q6NTkvD0/MuK5ZLf+kcuk1lbXM0Pk2s/my2cXnf2m37t/8AP8VFtNDc6dN/x6f6q8/5ibb/AOJa2JrOb+0Yf+Qh/wAhOH/lxi/hWqMNtNbedD/pUH+i3P8Ay4q/3mau6n79NfL82bUqvNK0vT8Bty8NtqMP/XWzik/4mbf88t1Q3L/8S7zv+eVrqUv/ACE/9lf4f/Za03T7TqP777V+6urPy/8AiWL/AM8P/wBqse5T/inf9TL/AMeN5/zB/wC98tZ8vuQl5x/9KZ18zespb2/9JJZrma21G9h/e/vbqzij/wCJn/B5Ct/lqsak832eeH97/qtSl/4/lf8AiXb/APs1Ff8A/IR/ff8AP1Zxf8gz+7Fub5f4f92n3n/Hv537r/jxv/8AmGMn8S/xf+zVdL7Mv63ZpLkdTl6fpymknnfvv32of62z/wCX6L+HbVe2+2/uZv8AS/O8q8/5eov71RJcw/aZof8ARP8Aj6hi/wCQY37z5VaqU15ZW2ned/ov/Hrc/wDLrL/z12/d/wDZqml7l4+n5mEKbqTjb+tDdR9Ttv8AoIfvZbOL/WxP5nytRZ3M3/UQ/wBVc/8APL/dqlbTWX2jyZptP/4+rP8A5dZf7tUX+xf8sZtP8n7Lc+X53m/89amnH3fe8vzM/gnyfzW6+RsJbXv9ozf8hD/j6sP+WUX/ADy3f99fNWfeP/aWnTf8fX73TL+X/j1if73y/e/2qsTXNn/aMP8AyD/+Pqz/AOWsv31g/i/u1j6all/Yvk/8Sr/kGXPl/wClS/xbqUPhhL0/9KNYxjyun6fkzeuYZtN1Gb/j6/e3Nh/rrFf+eX/2K/LTH865t/8Alr/x63//ADDPk+Zl/iqrfvD/AGzD++0//kJ2cUfk6m3/AD67vm/8epl5cw/8I750P2T/AI8bn/U6m38TLu+WnD7Hy/8ASmOdX3V/dS/9JZdR/wDSZvJ/5+raL/kGf3VWs/Urn/iXeTNDF/qryX/kGMn/AC1qxNN9m1nyf+et8n/MTb+GDd96jZ9pt/303/Ljc/vv7T/6a1ty8s+b0/My5pckPe7fkPhhh/c/uLX/AI+rb/XaY392sxPJttO/ffZJ/wDRbmX/AI9Zf4pdtbtg97/aP/L3/wAhOH/mJr/drKuXm/s7/U3fnfZZv+X5d+zz/wD0GlCPLLl/rc0p1Iq3N9q332BIbL+0Yf8AkH/8hOz8z91L/wA8GrMsPsX9i/8AMP8AO/se8/56p87NXTQ217/bUP8AyFf+QnD/AMvUH/PJqwdHmm/s6ym/4mH/ACB3l/5ZfxS1FKX9f9vERj77/vcv5FtEsv7a1P8A5B//ACE9N/5ay/vP9DXb/wCO1UuZof7F/wCXX/jxv/8Al/b+JlrevLa9/tmH/kK+d/bFt/yyi/58W/y1Y9s97/Yv/MQn/wCJY8sn+ixP95v/ALGs4S54L+vtGjnzR9n5RX4MHvIf7R/11r/x/wBtF/x/N/zy3f8AAvlplzcw22jedB/yysbn/U6nv+9L/daprlJv7R/1F3/yE4f+XFf+fVaqb73/AIR3/l6/5Bk3/MM/6ar/AJ/2q6ZfZl/XxGCj+6Xy/I0LO5/4mPk/vf8Aj+tov+Qn/dWufvJv+Jd/y187+zH/AOX5f+fqtWG5/wCJjNN/1E0/12mb/wDllWJf/wCk6dPN+6/5Bn/QHZP+Xr/P+9Wjjy1P6/mOZyvSp/I3oXvf7Zh/4+/+QnbeZ/py/wAMTf8AfVcZYax/xJbKH/iYf8gKbzJvNi+407L/AOy10FtDD/bU37m1n/4nCf8AMMl/hX/7KucsPCUNzbQzTf2f+60JP3P2FtnzXknzf9810+5TlLn/AK94xdSXNB/zcv6nbaUmp/21ZTTf2h/yE4f+eX8Nm392tXTXm1LRfJh+1edLpnm/6qL+JmqWwhsrbUZv+Qf539p+V+5ib+GJv8rWVZ+T/YtlN/onk/2ZD/y1bZ/rfm2/99V5dT+X+viMnL33/wBu/k0dNNbTf2jNN+9/5Caf8sl/54VHs+06N/y1/wCPH/nxX+8tLc/YvtP+utP3t8/l+TK3/PD/ANC+WmWfk/2L+58r/jxT/l+b+9WU5e59/wCZpRjsvJFu5m+06j/qfI/0r93/AKL/AHYqo/Zvs2nTTfuvI+w+V/x4/wDTX/7Kn/8AMR87/p+m/wCX7/plUV4/2nw7N/17Q/8AL9/enWonzO0vX8GTGfNyP+upYsPJ/tHyf3X/ACE/+fVv4Yq5nfD/AGL/AMunkxaOn/Lq2z95dMv/ALNXR2E039szf63/AJCdz+++1f8ATJf87az3Sa206bz/ALV/yB7aLyftSv8A8vT/APfTfL8tdL/cVPv/APSkFHlnyc39blS20TTP7Z/5h/8AyGIf+WTffW1Zf/Zflo0FLL+zoYf9E/5A6f8ALVv4pa6C2tpv7R/c/av+QnN/y1i/55f/AGVVdKtpv3P/AB9wTf2ZZ/8APL+JmqalW14ev/pRnSj7/wAP8v6mq7w/aJv+PX/j+Ty/3rfwxVFshudOm/1UH+g/8/Tf3q0nS9ubj/XXX/H8/wDyyX/nlWbZzTfZ5of3v/HjD/y6r/E1cspe4/n+ZvH4nH0Jd/8AxMf+37/n6/uxVXuX/wCJL/rpfO+w/wDP1/01q3f+d/aMP7mX/j6m/wCXX/plVTyf+JL/ANusP/Lj/wBNVqn8Kl/W5FOX2fQsW15/xMYYf3v/ACE3/wCXpf4VrCubyb+zv+Xr/kGJ/wAtV/inrYhSH+0f+WX/ACE5v+XVv7tc/c20Ntp3nf6J/wAgy2i/49WT/l62/wDs3/Aq7YRipv5/+lIiMpS5Jf4f1NB/ttzrXnf8TD/kJp/y1i/hg2/NXP2fnf2LD532ufzdMf8Ac/uv4pa2ESH+2f3/ANk/5DD/APLJv4Ytq1y832L+xof+QfB/xJ0/vJ/y3b7tehSjyc0PX/0oz5/f/wDAf1R0T217/aP/AC9f8hOH/l1X/nhVKaab+zv+Ws/+gzf8uq/3qypvENlbaj/y6/8AITT99DdN/DB/FWSniSG50X/XWn/Hr/z/ADf3q6vZ+7/Xc0XT5HYP/wAhn/t+/wCfH/pktRTf8gX/ALcX/wCXX+9LUtncw3Nz537r/j+f/l+/uxU3zv8AiTf9uP8Az/f3pajrzf1uCjt8i1bJ/wATGH/j0/4/of8Alxb+GKotKv4dN07/AF1r/wAeL/8ALqyfelqxC81zqP8Ay1/dam//AC/L/DFWe73v9nf8vf8AyDE8z96v8U//AMTUVIxvL+vtGlGW3y/yO9tnhubn/l0/4/of73/PKm23k21v/wAun/HrN/y1b+9WTolzNbajN+5uv3t95v8ArV/u1rW001zp0P8Ax9/8eL/3f4pa8OVKUJf1/Mdkf8vyLWyH7T/yy/1sP/LVv7tG+H7P/wAsv9U//L1/tVS1j7b/AK6GG6/4+k/5ZL/drM8PeIZrm2/5a+d9l/59V/vU5UJcvtP63FGX2PQ6P9z9p/7ap/y9f7NRXM3+jed/06v/AMvX+1TnT/Sf+3r/AJ9f9mm7/wDiXf8Abr/z6/7VZ/BL+u5p2+Q6GH/Sf+Wv/H1D/wAvS1Fvm+zf8tf+Pab/AJar/eqxv/0n/t6/59W/hWs95ofs/wDy6/8AHq//AC6t/FLUQ6f19oXLt8jQ2TfaP+Xr/Ww/3f7tV4vO+zQ/8ff+qm/u/wB5qE8n7T/y6f8AH0n/ACyb+7VS2eH+zv8All/x6v8A3v71UvcS/rqP/gfkaG//AK+/9bDF/ql/u1Vf/j3/AOWv+qm/5dVpzvD9p/5df9an/LVv7tV/3P2b/l1/1T/8tW/vVpH3P68zN7x/roTfvvtP77/nrD/y61R+zf8AXL/VTf8ALr/tVe3/AOk/8sv9an/L1/s1Xf8A49vO/wCnV/8Al6/2q0jU5P68w5f6+Q7ZD9p/5Zf62GL/AI9f9mot8P8A0y/1Vz/yyaruyY3P/LX/AI+of+Xr/ZrP/wCYd/y9f8es3/LVf71Z817fL8y4/wBfcCf9un/Lt/yyb+6tMdIfs3/Lr/y8/wB6r2yb/p7/ANbD/wAtV/u1Xeab7P8A8vf+qm/u0U/ct8vzYfH/AF5EQeH/AKdf+WP/AC1ahPJ/137r/lt/y9NUszzf9Pf/ACx/5ZRf3ar7Jvs/nf6V/qpv+WS1sunyDl/r5DHmh/6Zf8sf+Xqn7/tP/kb/AJeqEf8A0n/lr/rYf+XVarun/XX/AFU3/Lr/ALVXGO0vQj+vwJX/AO2v/Lt/y9VMk02P+Wv+tuf+Xparun+p/wCutt/y6/3aZNc/6P537r/VXP8Ay6tRHp8v1Qf1+Bn63YTalbTf8ff/AB623/LVf71eT63ol7puo3v/AB9f62b/AJarXsszw/uf+PX/AJdov+PVv7u6qVzpVlc/67+z/wB79pl/fRNXq4TE8kVGfl/kc0qfve7/AFoeJOk32f8A5ev9VD/zy/iatLR9K1O51GH/AI+/3sr/APLKL+Fa9D/4RLTP+eOn/wDLH+9Viw0eytv+gf8A8tv+WrV01cXHkXL5F06fvf12NDTbaa206GH/AEv91FDF/wAeq1oJ/wAfP/LX/Wzf8uv+zVe2T/lj+6/5Y/8AL01Ptv8Atl/y2/5emrwnLb5HT/X4Bs/0b/tlD/y6/wC1Uuz/AEn/AJZf8fU0v/Hq392h3/7Yf8e0X/H1TUm/1M373/l5/wCXqsH0+X+Rf9fgVt8P2b/Uxf8AHrD/AMurf3qtzJ/pH/LL/j6f/l1/urTH/wDkb/l6p/nf6R/y1/1tzL/x/UP3oR9Al/X4FR0h+z/8uv8Ax6pF5P2Vv71TQvDbXH/Lp/rX/wCWTf3aPOm+zf8ALX/VW3/L8tSvNN/09/62aX/j6Wol/X3AUnSH7P8A8uv/AB6p/e/iah5oftH/AC6/62aX/Wt/CtSu832ab/j7/wBVD/y1WuXv/Gc1tqPk/wCl+T/pP/LJf92umlTlW/ryFL4jb3/6P/y6/wDHtD/y1b+9VqZ4f7R/5Zf8fU0v/H038MS1n6bczXNt/wAvX+qs/wDlktXppr22/ff6V/rbz/XWq/8AAadSNvc9fyNf+CYmpQ/adFmh/wCnFIv+P5v+eteH+NtE/sTxFN/zx+3P/wAvX91a+gJkm+zeTN5v+qs4v31qv8Tf/ZVynjzw9/bdv53kyz/vbmX/AI9f9n/4mvUy/E8knTl1/wAjycdQ97nifPs0P/Eu/wBd+++yp/y/f3mqu/nfaf300vnfan/5ev8AZrd1K2/66/6qGL/jx/1f8VY9z/x8f6n/AJazS+d9h/1n92vqvi/ryPHnEz3h/wBH/wCWv+qTzP8ASl/vVF++udR/5ev9a8v+tX+7tq35P/XL/ljF/wAeLVUmeG2/feTF/wAtv+XVv+A0c39fIcqcftFTyZvs3/LX/j1hij/erT7Dzv7Rhmh83/j6fzPu/cWL5v8Ax7bUT/8AbL/l2/5ZN/FRpXk3NxDD51rBN++/5ZN+7/hrnxMv3L/roOhyyxCPrrwxDN/wjtlD/pf/AB42H/LJf9mth/O+0/8ALX/W3P8AyyX+7WZokNl9mhh/0T919ji/iT+H/wCKWrCPD9n87/Rf9Vc/8tW/3a/OI7r+t0faT3ZbRJv+mv8Aqrb/AJdVo2fZv+ev/LaX/j1qLZ/pH/LL/Wwxf61v7u6q8KQ/Zv8All/qpv8Al5b+9TX9fcC2LGz/AEj/AJa/8sf+XWq7p/o//f6X/j1/2qtXKf8AXL/Wp/y9N/dqrD/x7f66L/j1/wCf7+81RHp8gkWEh/0j/ll/rYf+XWqj/wDHv/yyg/0Wb/l1b+9V3f8A8TH/ALev+fr+6tUt/wDo8P77/W2Kf8vX96Wtae6+X+RFT+vuOX2Q/af+WX/H1/0B2/d/LUX+hfZv+XT/AI9f+W2mS7PvVaTz/tH/AC1/4+k/5jq/3f8Aa/z81CTXv2b/AJe/9V/yx1hX/i2t/u1jHf7vzNf6/AE+xfaP339lf8fSf8us6fwtUTvZfZv+YV/qv9T5UqfxVp/6b9ph/wCQr/x9J/y/RP8Aw0fZtT+zf8xXzvKfzP3sD/xf7VKP9fePl/r5EP8Aodtcf8wr/W/89Zf7tRIll9nn/wCQf/x6/wDP1Kn8VaqJe/af9TrX+t/55QP/AA03/iZ/Zv8AU61BP5T/APLjA/8AFWf2VH0/MX9fgQwvD/aP/LrB/pX/AEE2T+GmwvD/AGdDD/ovk/ZX/wCYw396rsL3v/UV/wCPpP8AmDxP/DUO+b7N/wAxD/j1m/5g67/lb71XHdfIf9fgWUf/AEn/ALap/wAxj/ZpiJN9m/5e/O8p/wDmML/eohf/AEj/AJa/62H/AF2j/wD2NRJ5P/Lbyv8AVTf8wKX/ANlp0+ny/UX9fgaW+b/p6/1qf8xNf7v+1QkN7/zx1CD91N/y9RVSd7L7R/y6/wCth/5g8/8AdqJPsX/UK/5bf8wyf+9Uxlt8v1Et5f10NhIb3/Xf8TX/AFsP/PJ6+EvjSl7/AMLM1nzobr/j6m/10qu8f/fPy19r7NM/ff8AIF/1sP8ArrWdK+G/jN5Nt481nyfsv+tfy/3TIn/j3zV7+W/a+X6ngZh7lSHz/Q4F3m/6a/6pP+WS0zzpv+WPm+d8/l/ul/u//s03ZD/0y/g/5at/49TkSH/ntaf63/nr/s19JT6Hmy5iwj/9df8AVJ/yyX/x6re+b7T++hl/1v8Az6/7NVIUh+zf8sp/3SfvvtX/AI7t/vVpwp/16+d5r/8AL9/s1a/r7i+Ul0rTf7SuIYf9f5uz/lx3/wAVfWfwl8GWXhvTrLzpovO81/8AXaO1eOfBzwl/aVx9sm+yz+Vs/wCYx5Dx/NX07pr/APXXyftT/wDMxfP92vKry5/68j2KXLCPL9r/AIYm3w/9On/Hqn/MHl/vVoPNZfafJ/4l/wDx9P8A67TJ/wC7VdHvfs3/ADEP+PVP+Y6rv96rv+m/2j5P/Ewn/wBKf/mJq/8ACtcP9fgU/wCvvKnnaZ9n/ff2V/x6pL/x4y/89a1rb+zPtP8AzCv+P5P+WU/92mWyXv2b/mK/8ev/AD/Qf89a04U1P+0f+Y1/x9J5cPmwP/D/ALTVz1I7/P8AQ1lv/Xc5n/iWfZoZv+JV/wAevm/8t/8Anq1XnSy+0ed/xKv+PqH/AJay/wDPL/arSe2vbb/ljrXnfZX/AOfX+Fv4ab9jvba4/wCY/wDvbqH9z9ltXSP91t/h+7Vv4v68jlf9feY6JZfZv+YV5MtrN/y9Mn+WrSfyftEP/IK/1sP/ADE2qw8N7/Z3/Ma/1U3/AC6wf3qsJ9t+0zf8hX/Wp5n/ABLIHqanX5/oEdl8vzKSPD/06+d++/5jDf3qlmv/ALN5P77/AJawxfudYXZ93+HdT/Ovbbyf+Qh/y2/5hkSJUszzfZv+Xr979m8zztHioqS2+f8Akar3ly83YiS8/wCm0v8Ay2/5f4v7tE1z/o3+uuv+WP777dB/s1Y2f9dfO/0n/mD7/wCH/Z/2qqO//H7D/wBe377+x5f7y1jLr8/0Q5Pml9353JvtM32jyYf7Q/1tz/y9QVUvL+b+zvO/4mH7qKHzP3sH3N1WHf8A4mP76a0/4/rny/8AiWS/+y/xVzXjOaH+xb2HyYp/9BT/AJgU/wDz1b7v+1XTR/eT9f1dv0OGtLkj936sx/FXxImtv3MM2of63/nlA/8AC1eef8JzrP2eH/j78nyv+eUVYU01lc3P77+z4JvtP+p/seff937tZ8MNl9mh8n+z/wDj1/139mS/3q+np0YKHL/WrMKXNzc3p/mehWHi3U7bWf8Al687zf8An1i/u163oOsTalo3+u1D/j1TzP8AQV2f62vnJIbL+0YYYf7K/ey/8sbGf+79371e4eBtHstN0b/mFedLav8A8sp/+eteZiYw0/rdncubk9P+HPQLNJvtP/L3/wAfX/Piv92qMPnf2N/y9/8AHj+7/wCJZ/31UyJpn2iH/kC+d9uh/wCev91v/iqzLObTPs0P/IKg/wBBm/5ay/u0/wDivl+7Xi7y+78XcX9fcv8AgmnM839ozed5v/H1D/zDP+mFV5oZvs//AC9/6q5/5g/+7TLlLL7T/wAwr/j6s/8Al+b94nlfN97/AGm/8dpn2yy/5YzaV/qr/wD5if8Au/521cekvT9WZfZl5forfqWNn2m5/wBT/wAtYf8AmGNVVE/9rf8AMMb/AGqHey/13k6fP/x5/wDMYb+996iGaH/nta/625/12sf+hba02/D8rkx5Vp6/5DNn+u/c2v8Ay7f8wxv++qe9n/o/+ptf+Xn/AJhkv93/ANCqF5of+WM0X/HrbRf8h1qt3P8A128/97c/8zE3/PJa1ta39bK4pRjyv5/5EU0MP9nf6mLyfKtv+YZL/wA9VrH1LQYdbuPJ8i0/4/rnzP8AiWSv86t8q/71av8Ax86d5Pnf8utt/wAzF/01Wprbz/7a/wBTL/yGJv8AU67/AMC/hX5a0p1JQj7vT9F/wSalONSS+f6I8Hv/AIaTf88YvJltUl/48Zf+e7/N/wCg1P8A8KxvftEP+hWsHm3Sfufss/8AFE23d8tewbJrbTv9TqHk/wBjw+XN/bH/AE9Mvzf+O1rQ2d7/AGjD+51Dzv7TSL/kJr/zwb/ars+sy5fT9Fb9SGr+76/nY858K+ALLTdO86b+z/O+wv5nnRS/u/mrs/scNtczfudP877V/wA9Zf7q0+zhvf7G/wBTqv8AyDHl/wCP5X+83/oNXZrPU/7Rm/c61BD9uT/l5i/eful+9833q5ee82/X8CJxlOV7b/qzy+28N/adRmm8nT/sXlTf8tZ/+etel6VokOm3NlD/AMS//j6h8z/Spf8Ank22rCaVe22nfuYda/49Zv8AlrB/z1/vbvu/+PVsW1te3NzD/wAhr/j+tv8Alrav92Jv87a58RW57/P/ACOmNPlhy/1qzn7b/kHf8ukHm2M3/L9L9+rs00P9o/8ALp/x9Q/8xNtnzQM25f8AZ+ZalSG9/s6f/kK+RLY3n/PD+Ld83/j1PvIdT+0zTf8AE6/e31n/AMu1r/zwj/8AHvl3fLXn1IxlNr+uiNlLl5Zd/wBWZl/c2X9nTfvrT91a3/8AqdTb7+5dy7f73+zVi5uYbm4/10X7qW2l/wCQn/rPm/8AQf8Aaq273tt/0GvJittS/fTW1rs+Vo938P3Wb5t3+zT7Z72587/kK/uvsHmf6DB/eVv/AEGipH3X8/xdjGn7zfy/FtmYn2L7R5MM3/Pz/rtT/wBr/Py0y5v4f+e0X/Ln/wAxhX/vfN/9lWtDf3v2j/Xar+9urz/lxg/hZl3L8u6j999m/wBddeT5Vn5f/EsX7/zf3aqUtfX9Xb9DWnD3V8v1ZX+2Q/Zv3P8Aqf8ASf8AmJr/AHfu7fvf8BqpDeQ23nfvpf3sVt/qdTi/vL/erQhea5uf9dd/628/12mRf88v9lapTPNbW3+uu5/9Fs/+YP8A7S7vl2/+O0RXuuP9asl+5Pp0/wAyGG5/0mHzppf+Pq//AOYnF/s/L/8AY0+Z/wDRpv313/x62f8Ay/RP/wAt/lb73975d38NWLy8+zXE3nzf8xO/8v8A4k7b5Pl/h2q27/e/h21SuXh/sX99/wA+Om+Z/wASKf8A5/l/2fm/2l/iol+83/q8v0sZ048i5u1vyubGlTTf2jND/wATD/j6uYv+PqD7/wA38P8A7LRbPNbadZTf6X5P2G28v/SoP7zL/wDE1ClzD/wkX/LLyf7Ymlk87Qp/7v8A8Uzf7u2uXvPEkP8AwjtlZw/2f/yB4Zf3OhXSfI0u37v/AAH/AMernhQ9s/X9ZX/Q3apQlzw6W/BX/U9A33v2n/mK/vbp/wDnl/zy3VVtpprnTv8AmK/8esMv/LKuf02ayudRhhm/sr/j+8399o91/wA+rf7Xzf8AstasNtpn2f8A1On/APHr/wAttHn2ferlqU4wiv63dzpScox5f60uaupQ3ttrUP8AyEP3t1N/yyi/u/xfw1FNDe/Z5v8AkK/8eKf662i/567m/wDHaZePZfaP+Yf/AMfXlf8AIMn/ALv8NVXTTLa2/wBTpX/Hj/qfssqeWjS7d3/j3zVyKXvLzt+Lv+hpS5lK/b/I0rN737R/zEP+Qn/z4r/das2ZJvtE03+leTLYw/8ALir/ACLO3/xVXbObTP7Rmh/4lX/ITSL/AFUqJvVf97/e/wC+az797K28Kw3n/FPz/wCi/u/vfxMvzbW/z8v+zRGV6nvdbL73f9CHGyUu2v4f8E27Pzrb7b/x9/vbr/oGL9/yl/8AQlWsyz87/hHf+WsH+gv/AMwz/aallk0y41CH99oH/ITTpct+8T7G7Kv+991v9rbVN5of7O8n/iS/8eM3/L9s+fd/47/e2/w1ENbL0/Ftmso/u+bm8vuV/wBTTv3/AOJzB/0yuvK/5Bn8flVUv4ftNtN+5/c/YX/5hjf3qt395ZXOo/67Sv8ARLpP+Yx/0yX/AGfu/N96ora/h/c/8g/yYrWbzP8Aiesn3pf93b/wH+Gt4y2+X+ZjU5V739aIZZp/xMfJ8mL/AI+v+gO393+Gsy5tpvs8N5/r/wDQf3nnaZL/AM9//Qq0IZobbWpv31r+9vofL/4qKX+7/D8tMuNQgtvDph86Lzvszyf8jC7/ACbtvy/L/e/hroj/ABFH+a3+ZEnGMObT/hkaH2aH7RZf8ev/AB/Q/wDMMlT/AJZM23/a+7XNfY/+JdND5Np/yDP+fGV/n3Mrfd/8eoTXoP7Shihm/wCYxbf8zMyf8snX/P8AernNJ8UXlzp1nN50373TLmX/AJGF0+fzWXbtXp8y/drvhhJci+X5tnFCrecYr5fKP/BO2v7b7TqMMPkxeT/acP8Ay6yon/Hr/u/d3N8v+9T7C2/s3ToZvJ0/zorG5/5ZS7/vLu/4FTrCaa51Gb9zqs/m31nFH/xOFfy3azWT5f7vyq3zfxbqrwzXtz4dm/5CHnfYbmX/AJCa/wB7+61cjjKEYR9Pxuzqtyc2n9JfqmTQ2H2bUf8Al18mW6SX/lr/AM8vlp1z5P8AZ01nN/Z/+qml/wCPqVP+Wvzfw1oaxbXv9owzQ/2r/wAfUPmeTdRP86r/ABfN977v3qfCl7+5mmh1r/j1uf8AXSwOnzS/LuXdu21m3tL0/wAxRUfs9P8AIz7Owhubn/Uaf/x9J/y9Sp/u1hXMP+j/APLrP/os3/L9L/FL/s11UKanbaz/AKnWv+P6H/U/Zf7v+01Lc/bf+Ed8maHWvO8qb/XRWf3Gb+7u+78v+9RRly+76f5m8Zckubt/kcs80P8AaMP77T4P9OtvM/4nrfc8htv3v8tWPbTQ/wDCOwwzTRf8gybzJv7YZPnX73/fP8S/w13D22p/aYf+Q/8Avb62/wCXGzf/AJYN8y7q5x9QvLq2hm/4nX72xubnzvsNr9ySXb/F/D96uyivbRUf5bfqzeMowk/62j+o25vLL+0bz99a/wDITs5f3OsLv2fZVX/x7+9/FRDrEP8AYv8Arv8AlxvP3P8Abq/3l/h3f/s1qzrP9o/5inny6nYRfvtMg+/9lX7vy/e2Lt+as9NSmudFm/5CHky6Zfy+TNo8X8X3fur8v8X+9Tp/Avl/n+Z0/wDLvppp90f8h81z/wATHzvOl/4/kl/5DEX/ADy2/KzN83zfxfxVEk03+u866/48Zv8AmJxOn+t/8e/9lq1ePN/aM376Xyf7Ttv+YF/dgVv7v97+H+GqtzN9p0Wabyf9bY3n/Muz7/8AWr/Eq/8A7VarXkn6f5mGGlGEuZdP8jS028m+0eT52of8f0P/AC/Qf3apO81tp0P/ACFfJ+wv/wAtYP8Anrt+9/dqVHh/tn999l/4/raX99oV1/d/8d/3f4azJkh+z+T/AKB/yB5v+YFdJ/y3b+LdtVv7396ohpJedvxdzptR9tGfT/JG8iXtzrVl/wAhr/kJ20X/ACw/54N/6FWOk17/ANRX/kGP/qbWL+KVl/u/5/iq3Zppn9ow/udK/wCQnZ/8wKf+GJv9r/vmuff7F/Y3nf8AEgnm/seaXzv7Mn2f63b83zbvvbvm/wBr/ep0Yxd4+n4u5jrCX7v5/JX/ABOqnS8GtZ8nUP8AkOw/8uK/8+f+zWVbPe/8I7DD5N1/x4/9AdX/AIvm/wC+akiTTbnWYf8AkAf8hez8zFrOn/Li238P7v8AwGsiG/0z7N53/El8n+x7mX/WsnzySt/ErfN935vl+WsqMeePL6fi2wcuXljL0+Sjc6O8Sa51GGaaGX91feV++0f/AKYVU+zf8SXzvI8j/QZv+YE3/PVf8/7VLNNottqP+u0D97qcMX7nU2T5FtVb5qzIb+y/saabz9F87+zJvM8nXWT/AJar/s/L/wCy1p2+X4u5EdPX/JG1C/2bWfJ/df8AH8n/ADB2/hVf8/7NZ95Yf8S7zvJtf+PH/lto8qf8t/8AP+9Vua8h/tmb99p/7rU/+hmb/nl/u/8A7VV7maH/AIR3yfOi/wCQZ/yx8TP/ABXP+f8AdpqXvqXe34sJ8jjH+7+iuW9Ntof7Z/48tP8A+QwkX/IMl3/KrfdrnH02G50WH9zp/wDyAklk/dSomz7V/wCg/e3V1Fg//E6/13/MY/6GJk/5Zf8Aj1YOsST21v8A8xXzpfDyfuf7cV0/4/vL+833m+ataf8AEfnZfeyHK1qnp+CubKW0P9o/6nSv+Qxbf8tZ/v8A2VlX+H7237tcyjw3Ojed5On+dLo/m+d9qn/ilb+6v3fvV1dg97/wkUMMMOq/vddT/mJq/wB2Bt33v4v7y1y0CanbeHrP/Q9f87/hHof+WsH8Vy33fm/u0U4e84d7fi7kVZcklO3b8rly58n+0Yf+PX97qafuYdTl/wCfX5az7B4f7Gm877L/AMgz/oMSp95q6101n+2of3Ov/wDIT/6df4bVv9r/AL6rmrB9T/s7yf8Aif8A/IHTzP8ARbX+KX/a/wDQauMY8v3fiwfuSXy/K4+5msrbUf8AXRf8fz+Z/wAThv4YF21nPfw3OjTfvov3tin/ADHV/wCe6t/E3/7NdHqSan/bUPnf21/yE7mX/kGWv/PBfm/3ar6VDe3Ojf8AMV/48Yf9do8DpJ+/X7v/AMT/ABVXxw5v63IUuaTh6fhqWNHf/ic+d58v/IYuf9TqcX93/Py1Yf8A0bTv9dd/8ge2/wCX6J/+XpvvNu/8e/hrY+zTW2ozTTTXX/IYvJf+QZ/di/hbb/49/tf7NZ7/AOk6NP53/QMsP9do7f8AP5u/h/8AQf4q4a05VJR8/wD5L9LHO/3cVbpb8mzQs7mb+0f+Yh539p3Plw+bB/Cv/wATWej3v9iw/wDH3/yDLP8A55b/AJpWVvu/L/CtaUFzCfEPnfup/wDicXP+u0yf+GJfu/8AxX8NUtkNto3/AC4f8ge2i/5A86fenb/a+X73/Aqjn9+/f9Zf8AzXvRXL5fgrnRwzTfaIZv8AiYfur6b/AJZRf88m3fNWZDNNc6d53k3cHm2MP/Lqr/earFt9i/tH/U6f/wAfz/8ALjOnz+V/tfdrK2WX9nQw+TpU8MVjbeX5Nq38Tf8AfS1j7rlKH9as6XWlSpqP81v8zQmS9+0zQ/6X+9urn/XaZ/0yqpbQ/wDEu/662tt/zDG/vL/31ViabTP7Rh/faV/x9XP/AC1ZH3rF/wCOtWPc6xpltbTTf8SqfzbGz/5iez+Ld/6FWqpynHl/rVnNGUYW+X+Zpvbf8TGab91/x/Xn+usW/hX/AMe+WqV5NDc2/k/6J532G2/5hkqfJ9q+7/4992sfXvHNlbaj+5mtP+QnqX76HXV+55S/N8v3fvfd/wBmuU03WPtP/LaLyfsNn/zMWx/+PpG/z/dr0J4SUqXPLr/8l/wDGjKPNy+n6s9L0ez/AOJjD+5i/wCQnf8Amedat/D93/gVXf7NhttOh8n7L/x420X+qlT5PN/9Bp1nPjWfO/6iepfvv7Y2JHt3K25dvyt/vUvkzf2d/qbr/jxsP+Ynv/5bt/tf3f4v9qvKrv3ubv8A/Jf8A1o/Av7tn+DZd+zf6T/qbT/j6m/5at9/yqyrZP8AXf6r/j1tv+Xpk/ytbtsl79o/5ev+P65/5ar/AArt/iqpNDqf2b/U6h/x62f/ADwf+L5vvN96sZfy9/1Zvvafp/mNdPs1x/yy/wCPq5/5fm/55VXs5of7O8n91/x6w/6nU/8AarVhhvf+or/rbn/llB/dqpvvfs3k/wDEw/dRWf8Ay6wb/vf7NVD36bj/AFuEdJc3oV/tMP8AaP8A29Xn/L8r/wAPy/8A7NZ73P2nTv8AXS/8eNn/AMv0X8Uv3v8A7KugvJL0ah/y/wD+tvpObFdnyqu3d/8AFVm7Jvs3/LX/AI8bCKP/AIlm/wD5b7v8rXRCXNC/f/5KxEdZOPa3+ZRtppv7R/5eoP8AiZ3n/LWL+FWrgvE9/e21t/rrvyP7Htv+eH/PevTQ+NZ/fQ/63U9Sl/48W/d7V+X5tv8AtV5b4w02G207/ll5H9mW3medpkv/AD13f8Br3MFLnleXX/5L/gHDOO39235XM/zprm5/5iHnfbn8v/Vf88qybmGb+zvOh/tD/jxh8z/QYn/i/h/2af8A6F/bX/MK/wCP65/5hkv7z5arpDZf2d+5/sr/AI8baL/j2n/ebpfvV7kdfd/rVm0ZbfL/ADO48MXM39oww/vf+Pqb/lxX/nlXQeTN/Z3kzeb/AMeMP/MMb/nrXOeD7Cy+0+d/xKv+Pq5/56/88q6CZIbbTvJ/4l//AB62f/L0yfeb5q8eXxyj/WrOiXxL5f5k32b/AImP+o/ffbrn/mGN9/bVHyf9Gvf3MX/IMh/5cZf4pavTeTc6jD/x6/8AH9ef6nU2/wCeX95ahdIf7O/10X/Hjbf8xhv+eq/5/wBmr+P5/wDyX/AIpx28rfqyZIf+Jj/qbX91qdzF/wAesv8ACtS2F59mtofOhtf+PFP+WUv8U9Dv/wATqb/nj/bF5/zE9n8P/wBlVL999m/5e/J+ww+X/wATNf8Anr/+zUShGfxdf1f/AADSMto+n+Z2sLw6lcf6m0/4+n/5at/drj9V0GbRP9Msvsv/AB6p/qZZf71attc3ltczf8hD/j6m/wCXpX+6v+1WxDeTalp3/MQ/49Yf+eX8TVx8s6MuSXw/5svl2lHfQbompQ3P/PL/AI+n/wCX5v7tWvOh+zf8sv8Aj1/5/v8AaqvDpt7baj+5h1D/AI+pv+WUT/w1ofvvs3+pu/8Aj1T9z9mi/vV5teN5e7/V2dMCB7n/AEj/AF3/AC9P/wAvy/3ah3w/2d/y1/49U/5el/vVpv532n/l7/4+pv8Al1X+7VH/AJh03/XrD/y6/wC1/s/71Y78vn+rFH3fw/zLf2n/AEn/AJa/8fX/AD1X+7VLf/xLv+Xv/j1f/lrF/eqV3/0mb/r+f/lx/urVR0/4l3/LL/j1T/lxb/nr/wChVpv/AF3ZX/A/Itu81zc/8vf/AB9f88l/u1X/AH32fzv3v+q/55L/AHql3wfaf+XX/j6/59pf7tUney+z/wDMP/49v+eTJ/FS+L+vMmJoP532j/lr/wAfX/Pqv92qmz/RvJhh/wCXX/n1/wBqn/uftP8AzD/9a/l/63+7VR5rL7N/y6f8eqf8tW/iaha/13ZcS86f6T/29J/y4t/drP8AJ/4l3+pi/wCPX/n1b/nrVp/J/tH/AJdf+Pp/+X5v7tUnmh/s7/ll/wAeKf8AMT2feb/Py1cY25fl+LF1/rsW/s3+kf6mL/j6T/l1b+7VF0/4l3+pi/49X/5ZS/3qved9p1H/ALfv3f8AxM/7sW6qmyb+zvO/e+R9m/6Ca/8APWrjp+H4u5P9fgSvDD9o/wCXX/Wp/wA9f7tZ/wC5+z/8un+qeX/Wt/erW/fXNx+5+1f8fX/P8v8ACtVNl79m/wCYh/qv+esX96iPT5C/r8Bn7n7T/wAun+tT/l6b+7VJ7n/Rv+WX/Hq/777d/tVrO832n/U6r532r/pl/dqF/tv2f/mIf8ev/PKL+Jq3XT5GZElzD9p/7ek/5f8A/ZqvcTf6N/rv+XWb/l+X+9Wg7zf2j/zEP+Pr95/oMX8MX/j1UXSb+zv+Xr/jx/5baYv/AD1/8epLp8v8yo/19xN53+k+T+9/4+of+X6L+7VeG8m+z/8AL3/qpv8Al6i/vVa3/wDEx8n97/x/J/zDP7q1S2f6N/26vL/yDG/vVnGW3y/VhH+vuLb/APb3/rYf+eX92oU877N/y9f6qb/llF/ep6JZfaP+XT/j6T/mGMnl/LVT/Qv+nX/VP/y6yp/FWkZbfIuMf6+ReTzvtP8Ay9/62H/l1X+7UM3nf9Pf/HrN/wAuq/3qfvsvtP8AzD/9an/LKX+FaqedZfZ/+Yf/AMer/wDPVPvNU9vkX/X4F7Z/pH+pl/1sP/Lj/dqo9tN9m/1P/LKb/lxb+9/DUvnQ/wBo/wDMPg/0pP8Al6ZPurVd3h/s7/mH/wDHq/8Ay/S/xNWD6fL9TWP9fcWHtv8ASf8All+6ltv+XH/Z3U13xb/9srn/AJcf9qnJND/aPk/uv+PqH/mJt/DF/n5qrpN/o/8Ayy/49Zv+Yn/tf3qf2V/W6Jl/X3Fj9z/0y/5Yxf8AHi392q/nQ/8ATp/qppf+PFv71W9/+kf9vSf8xNf4Vquk3/Eu/wCXv97E/wDy/L/eoXT5FFLVYYbm3/czWvnebD/y6y14j4huYbbUZv8Aj1/5bf8ALKX+9X0Bsm+0/wDMQ/1qf8vy/wB2vMvG3hu9+z+dD9r/AOPV5fO+1Rf89a9rAVIxvGRy1Pi5jb8GfYv+of8A62zi/feb/dra3w/2d/zD/wDj1uZf9bL/AJ3VX8JQ3v8Ay2h1D/j+T/nl/DF/8TWhD9tudO/1Oof8eP8A0y/ilavNr+/L7vysdEv6+4r/ALn7R+5+y/622i/4+m++q1VmSH/pl/qrmX/j+b+Ktp/tv9o/8vf/AB/p/wAsov4YqzXSa507/U3X/Hs//Liv8TVnSlbl+X5EVPf/AK8jwn4haDDpuszf6r/l2/5fmT59tcbczfabb/ll/qppf+P7/a/2q99+J2jzalbTTeTded9qTy/9BVPurXgl5DN/Z3kzQyz/ALp/+XFdn3q+6wlT21KMvQ+arR96SKqP9muP+2sP/L9/B/wKqUz/AOjf6mXzvKml877Uv8TfxVoPD9p/ff6j97/z4/J93+GsfyYfs/8Arv8All/qfsOz7zVtL4lL0MucLyGb/njdf62H/l6X76q1S6V51z/z9f6p/wDlqv8AE3y1E9n9muf+WUH+lf8APq393/8Aaqx4bSH7TZedDaT/ALryv30Tf89f8/8AfVc+Ily0mbYT38RE+vbNL37TD/yEP+PpIv8AWxfwrRCl79n87/Sv+PZ/+eX8TVUtkh+0f8uv/H8//LrL/DF/49Qjw/Zv+XX/AI9Ui/i3/e/ir87W33f5H1v9fgaGyb7T/wAvf/H1/wA8l/hWq/777N/y9/8AHr/zyX+JqimuYftH/MPn/wBKm/56/wAK/wC1ULvZfZv+Yf8A6qH/AJay/wB6kv8AIZp75vtP/LX/AFr/APLqv92qjp/o3+pl/wBUn/Liv96q/wBssj/z6/8ALb/l6ai2mh/6df8Al2/5emp8vu/13KiW3/4+PO/e/wCtm/5cV/u7ar7P9H/6Y+VbRR/6D/eamJND/wBMv+XmX/j+apk/7ZT/AL2z/wCYn/dXd/8AErWkfc/rzCP2Tl3/ANGufJ/df8fUP+u0f/ZqvCllc2377+z/APVP/rtCl/vf7LVL/wDHYf8AU6w2/wC7/F/tUb5vs/8Ay9eT5T/8xOsI7L5G0v6+4PJsv+oV/rUlk/4lkv8AdpiJZf8APDRf9U//AC4zp/FV7/Tf+nv/AFsP/L9F/dp1t9t+z/8AMV/1T/8AL1FWS6fIP6/Arv8A2Z/zx0X/AFqf89f7tP36ZbW//MF/1T/8vUv96rqXN79o/wCYr/rU/wCeD/8AoVHnXv2b/mNf6p/+WUH96rUdvkR/X4ESPZf9Q/8A1qf6nU5afMll9m/11r/qpv8AmOt/vVahe9ubn/mK/wCth/5dYqiRJvs//L1PN9lufL/4lkX97/8AZp0/iXyDm/r5EsL/APPHyv8AWw/8x1v4Votkm/6a/wCqm/1Ou0TJ/pP/AG1h/wCYP/stT0h+0+T/AKrzv33/ADB6mPT5fqT/AF+BKjzf9RD/AJY/8xj/AFny/wANTJbambb9z/as/wDrv+X6KqmyH/lt9k/5Y/8AMHb/AOKpjpD/ANQ//lt+5/syVKvm+H5Fcvu/eaBTU/8AqK/8sf8Al6g/+Kr4Y+N/nW3xE1n/AJCH/H0/76aWLf8A+Or8tfaqQ2X/ADx0r/lj/wAustfFvxsez/4WJrM0P2XyftT/AOpiZPu/71e5lv2vkeDmH8SHz/Q86fzsw/8AH1/qk/u1Pvm+0/8AL150sv8AzyX+622qTw/9ev8An/gNWNsP2j/l1/1v/PVv7tfRU/s/10POlEdD532f/lr/AKr95/oqv93/AMe/hroNNsJtb1H+zYftX+t/58V/ef8AAaxYXh+zTf6qD91/z9N/7L/vV6r8EPDH9peK4byb7J5Pz/uft0qfw1nXlyR/rsdOHp8818z3rwTon9ieHYYf3v8Ax6w/67Qv9quztvJ/6Zf61/8AXaE392syG2htraGH91532VP9Trrfwt/datBE/wBJhm87/lq/+p1hv7teP9n+ux6MvifL5/mRTeT9n/1On/8AHqn/ADApfuf99VK72X9o/wCo0/8A4+n/AOYPL+8+Vf7tPh877NN++u/+PVP+YxTNS1L+zbmGH/iYf8fT/wDMTV/4V+7u+7WkI8/9eRE/6+8en2L7P/zCv+PX/oGT/wDPX5v4ttasKWX9ow/udF/4/k/5dZ/7v92s3Tbme507/Xah/wAeqf8AL1F/z1X/APZ3V1FnDe/aP+Yr/wAfyf8ALWD+7XFW3fz/AEOjl1/ruY/k6Z9mh86HRf8Aj1f/AJZS7P8AW/7VSvbaZ9p/cw6L53mw+Z+9lT/ll/EzVdtpr37ND539qz/6C/8Ay1g/vVYmS9+0zf8AIV8nzYf+eH92sX8T+f6Erp/XUx0Sy+z/APMF/wBVN/y9SpV6H7F9om8n+yv9bD/zE2qwj3v2f/Xah/qpv+WUDp96nPNN/wBRD/Ww/wDLrFVy+1/XYUZfp+Zn/uf+nT/lt/qdYl/vf7tW0/5bfvrT/l2/1Out/d/3al869/6e/wDlt/y4xf3qJv8ArtL/AK22/wCXFf7rf7NOfT5/mSunyCF/+W37r/l5/wCYw393/wCxqJ3/ANHm/wC2Pmf8T1v7y/w1K7zf9Nf9Vc/8wz/ZoeH/AEf/ALZQ/wDMHas3s/6+0gj0+X6j3eb/AKa/8fVz/wAx3/O1ax9b02bUtG8mb+0J/wDRYf8AmMf3pf8Ae3VpzP8Aabj/AFMX/H1c/wDMHb/LVXuUh+zf8uv/AB7Q/wDMHb/nq1a0anI4/wBfaMJRjOPveX5HkmvfDTWf7R86GHUIPKuv3f8AxOFd/u/7X8O2sfSvAHiC5t/+Xr97a/8AQTi/vf7Ve5w21l9p/wBTp/8Ax9P/AMwdv7v+9VeG2svs376y0r/j1/6Bjf3q9ZY6WkfT8zOnT5Lf10MTwr8NJtEuPOmh1r/j683/AI/oNn3f96uz/wBN/sb/AJjXk/Zf3f72B/8Alr/vVR+x2Vtc/wCp0X/j6/58ZU/homtrL+zv9TpX/Hr/AKn7LL/z1ry51eeS5vL82OS93l/rY3rZ7221GH/kNfvb5P8An1f+Fvm/8drPtnvbbTofO/tX/jxm/wCWUH/fK/8AxVQ23k/2j/qdK/5Caf3k+Ta1Vbb7F9m86H+yv+PF/L+9/eb/AOx+Ws6f+RXLt8//AEk2JnvftM3/ACGv+Pq2/wCXWD92/kL/ALP+7UNy+p/Z/wDXah/qrz/lwg/8e2r92oryGy+0f8w//W23/L1L/wA8v8/NUTvZW1t/zD/9Vef8vUv3KzjtD5fkwl8E/n+SLH+m/wDLabUP+Xby/O0yJ/n3VUhSb7T/AMxDzvNufL8nTIv/AImjzrK2/wCgf+9+zf8AMTlT+KmJND9ph/fWn+tuf+YnL/tfw119f67GUunz/Qbc+d9m/fTS/wCqtv8AmDr+8/8AHasTTf8ALH/nr9s/5g+//ll/4796qkz/APXL/VW3/MYlp8z/APLb91/y+f8AMYbZ93/Py1X2f67BzaP5/oQun+jzf9ett/zB2+55qf8A7W2raPD/AG1/yy/5Cdz5n/Enl/4F/wDY/wD2NVH/ANGt5v8Alh/ott/zGG/vL/8AE1Nv+zaj/wBNv7Tv5f8AkJt/D97/AMdan1fz/wDSRr3r7f00Zjw/8S7/AJh//IMtv+YFL+7f7U+7/wBl/wDsa1YYbO51H/mH/wDH8n/MCl/55Mv/AOzVW5h+06LN/wAfU/8AoNt/zE/n/wCPpvvf3q1bb7b/AGj/AMvf/IT/AOf5f+eTUS+H+uyMuX97L+vtHP2FtZfZvJ/4lUH/ABLH/wCYPL/e/wB6rD2emf2z/qdF/wCP5PL/AOJZL+7/AHS1YtvO+zw/8hDzv7MT/l6X+81Xdk39o/8AL1/x/f8AP1F/zwpuXvP5/oNx0j/n5ldLay+zeT/xJf8Ajxf/AF1iyf8ALX/eq9Z2emfaf9ToH/H9D5f+isn8Lf7VM8mb+xv+Yh5P2F/+WsD/APLf5a07P7b/AGj/AMxX91fQ/wDLWD+7XBP3uf5/obc3K+X0OcSGy/s799/Ys/8AoNzL/qm+/uk3f8CqW/ey+0/8wXyf7Ts/+WrbNn2Vm/4Cu7+L/eq2l5NbadZfvtV/5Bk0v/LB/k3NXFfELxhe21zNpv8AxMPOlv7D/XRWuz/Ubd3/AI7XZToynPb+ro4XP2cIavf9WWL/AMYaZbad/rtF/e22q/vob5k8t/l2t/d+7u+X/ZqvpvjPTLm58nydK/0v7B5f/E4ZP7v8W3/x7/gNeczare3NvNNezah/qr+WTybWD+7t/h/hXbW94DttTuda87/iYeTFLZ/8usH91a762HjSg/d7/wDpR0YaU9r9v1PWHey+0f8AMP8A3Ut/++/tNv73+78v+7/s079z/wAsf7P/AOXP/mOy/wC1/s/+PVoPNe21t/rrufyvt8v/AB6xJ5m1v93/AMepqTTfuf8AkIed5tn/AMuKv/u14Uv6/wDAjqnKUor3uxUS5hufO/fWv/L5/wAx2X+61M8mH/ntF/qraL994ilf/vlv4qm/ffvof9K/e/bP+XHf/C1Omeb/AKa/8uf/ADDP9n+L/wCJquXkl/X8xzRltKfvbDEH+kw+TNL5P2nUpZP+Kml2fwf8CX/dWqt/f/ZtGmm8/wD5ZWH+p11v4p1/vfKv8XzVLqV5Dpv/AH61WX99o7f3Y/8AO6uVv7/7Tp03+q/dWtnF/wAgeV/+Wsbf+hVpRp7fL/0o0i6U4uMPi0/9JNCbWJh4i/111+61i8/5jrJ/q/vbl/i/3v8A4qsmZJrnTv8AmIed/Y9n/wAxj+9dNt3f+y/3aLlPs2s/voYv+Qnqsvk/2FL9zdu/vfN/7LVXyYf7G87ybT/jxs4v+QFKn/L03+1/+1XpQUYcnL5f+lHDH95z8y7fjE6rR/tv/CRf8xX/AI/n/wCYwr/8sG/vN/47XQWf23+zof3Oq+d/ZkP/AC/Rf3v96uKtobL+0f8AmHwf6c//ADApf+eTL/wGtvTZrL+xbKHydK/48bb/AFOmNs+Zv96vKxUd/l+Z6FFfD/XQ7V0vbnzv3Oq/ur6b/XXUD/8ALL+H5qz4Xvf7Fhh/4nX/AB6w/wDLW1/d/v12t96mPZ2X2ib9zpX/AB9TS/8AHi3/ADy/i+b5qqp9i/s7/mH/APHrbf8ALq33PNWvnoSl7n9dWa39/l/rY2nTU7fWYZvO1qD/AEl5f+XP/nlu/wC+vlrKuZr3+xvJ87WvJi0y2/5ZWb/8tW27v4fm2/w/NT7l7P8AtmGH/iVf8f8Ac/8ALJv4V2//ABVVIbbTLnTv339lfvdHtv73/PeX7vy/3ttEI605+cfzaKqfvOaP9fCbtsl7/aP+u1r/AJCfm/6q1/igf73y1n/2rqdzb+d/xMPOl0zzZPJitf4m/h3L92m6O9l/aP8AzCoPK1h/L8mVk+6si/w/5as93sv+Edhm/wCJV+9sE8v/AEpn+Td/u/7S0qe/J/h/UqU4+5yv8P7p0U15e/2j5Pnar+9v/K/48YP4YFb5fl+b7v8AFWUl5e3OizQ+dqH/AB4vL++sYn+9L/srV15of7R/5h//AB/f8ttTl/59dv8Ad/8AHax08n99D51p/wAePlf8hOVP4v8Ad+WrhHT/AMB/VBL+Xv8A5Gxeedbah/rrv97fJ5n/ABLF/hX+7t/+J21zWvXM1tp3nedL5P8AY7xf8gdv+e7f3fu/w/71atzc/wDEx/11r/x/P/zGJf8AnlWF4ktobnw7NN+6n/4lif8AMYl/57q33f8A2avTw/L7WlzeX6mFet7nP/L/AJGVZ3P/ABUUMM3+u/ti2/5l1n+6rfd/76/4DXLww2X/AAjumTedFPN/Y837n/hHZf3f7/73+8zM3zfxbWrorP8A5GKH/sJp/wAx2X+Hb/7LWFM81to0MP73yYtC/wCg62z/AI/PL/8AQf8Avmvp47/+A/qebKfLDn8mv/JTpdFgs7bxDD5MOlD/AInFn/rvDN0n3bF9v8Xzfxbf7tbaabZf2d5Pk6V5P9mTeXN/YUr/AMX97d83yqtReDLSYaz/AMvf/IYhi/5DG/8A5YSbt27+7/49VpHm/s6Gb/Sv3umJL/x/L/FK391q+dxHvvl/w/qenQ/h7aS1/wDJUW7mwsrm5m/c6V/yE4f+YPL+7Tyl+X733arvZ6Z/Z000P9lf8eM3+u0yVH/1q7v4q6C5+2f2j/y9fvb7/U/aon8z9x/47WZpqXtzovk/8TWDzbH/AJY3UH97/arjXw83+H9S1SjKMl6/kH2ayt9R8maHRfJ+3J5fk2MuzYq/73y1Vewsrm38mGHQP32mP5f+t/57t91Watq5e9/tH/mIf8f7xed5sH8MX+d1NhfU7bTvO/4ms/8AoKRf8uv7z9//AN9fxVL5fcl6fqZLmcZb/wBIo2f9mf2zD/yBf+QxDF/x9Mn/ACybb93/AMd/vVyV/Z6Z/wAIrDNZDRfJl0d4vJ+3N/FLub+H7237y/w/w16BZ3N7/bP7n+0P+Qn+8/dQf3fm/wDsqxLv7Z/Zxh87Vf3Whwxf8e0H8U7x/N8v+z/DWuGqckoxkv5f1RcqkpSjO/f/ANJKqTQf2zD5P9i/utYs/wDmYZU+7Ysu77v3vu7f71ZMNnDbW/k+dp8H/EsuYv3Piaf+9/srXZ2f23+2f3M2q/8AIYT/AJdYH+7A25flX+9/3zXJPbXtt4dsv31150WhJ/y4r/FP83y/53V0wUprl/w/qdbqfB73f/0k1bmaH+0f+WX/AB/Qxf8AIzS/8+q/7Py/+zVUS5/4l3kw/wDPjc+XD/wk0qP/AK3/AMdrWmm/4mMP+t/5Caf8wL+7a/w/5+WseHzv7O/7hj/67R2f70v+f96qhH9393+RS3f9dDQeab+0f+Xr/kJpF/yHW/ebYt3/AAKql/8Abbnw7N/yFf8AkGf9Bjf9682/xN97+7/dqxc/6TqP/LKD/iZv/wAwKX95+6/3vmrNdLL/AIR3yfJtf+PH/oBS/wDP0rf3vu/3qqEo8kJen6j5eeL/AK6G7Z/bf+Ei/wCYr/yGE/5fl/hX/ab/AL6rEmttT/4R7/U61PN/wjyeZ/pNq/yfaXZvm3f3Vp/+hf8ACRQ/udP/AOQw/mQ/2PL/AAxf5+X/AGqxLyGy/wCEd/cwaLB/xJ7by/8AiWSp8kmo7ZPm/h+98y/xbqunL3o/9u/mzNT5FzWvy/8AyJ3Gmvqf9tf67xL+612H/nz2fLBIu1vm+7825v8AgO2uas4b3/hHbKHztf8AO/sJP9dFZ/c835f93/0KrFh9i/4SLyfJ0X/kYvK/49WT7sDKv8VYiQ6Z/Y0P/IF/5AVt/wA9UT5rpt21W+792nR92f8A4D+bKa9s4T8v/bTtXvNT/tn99/b/APyE0/5cbP8Ahtdzfw/99Vi/bL2507yYJtV/5Bnm/wDIMtX+9L8v8NWLOay/tr/mCwf8TN/+XqVPuwNWSiWX9nQ/8gr/AJBkP+p1OX+9/u1lTjo4+n5j97njL+tjevHvf7R/111/yE5v+YYv7vbB/u//ALNZM159p8OzedNL/wAeMP8AzAv710v91f8Ax3+Krszw/wBo/wDLr+9vrn/mOz/88P4fl+9WRC8Nzp3kw+V/yDIf+Zil/wCeq/8AfNOnH3VL0/NmSj7/APXY0Ll/+Ki/7jFz/wAwKX+6v/fX3f8AgO6uc1jyf+EVm87+z/J/sKz/ANd4dn3/APIRX5v9r/d/ibb92ugvz/xOvO/5Y/2nfyyeTrrO/wAsS/d/u1k+dNc+HfJm+1f8gyw/5jv8f2xG/wCA/wAO1v4a2py5OSXp/wClMv2fPCcPT/0kmsksv+Eq/fQaV/yMM3/MCn/hi/h+b7393+7urCe20y20b9zZeH/3WhW3/MHnT710+773+Wroh9ttvEU03/Ew/wCQ7qv/AC/L/wAs/u/eb7u1f/Hqbcvqf9i/6nVf+QZpv/L9A/z/AGzd/E391mraOklP0/8ASjl+OkuX7KX/AKSFsmmf2j5PkaBB/wATN/8AlxnT7sDf7W3dWCltpltosP7nQP8AkD23/LWVPvStu/i+Wurs/tv9ozf8hryf7Tuf+Wtq/wDC1ZWzU/s8P/Ia/wCPGwi/5df+erfep0+VVX8vzNJylyQn6fkOR9MudR/c/wBi/wDH9c/6nU5Uf5bXb92r2lW1lbadN/yCv+PGzi/5DEqfxL/3zWxpqXv/AFFf9bef8srX/nl/s1K7zW3/AC21D97FYRf8esW/ft3fMu3/AGfu1yc/vOP9fEYzn78JX+K35Es00P2ib/j1/e3+pS+dDrsv93+H/a+b7tVd/wDxJv8AXf8ALrpv/MxN/wA/Ubfxfd/3v4fu1paguPO/4+v+Yr/rrH/pkv8AEv8AD/tVVmea586H97/qtNi/faYz/wASt93/AHl+7XLH4Vzev/kxjze+4vy/Ilj8621ATTeb+51PWJf+Qmz/ACLu/h/3WX5aluUm/s6H/kIfuotN/wCX5X+9dbv/AEH+L/gNV7rybnUPO/deT5ut/wDMMff99f8A4n73+7U0KWX2f99Da+T9lsP+YY3/AD1/9BqJSi4xn/XxFYdStOHL/L/6SXbZL3+2fO/4mH/H1ef8vUX93/aaop0vfs//ADFf9VYf66WB/n3f733qhdIf7R/5h/8Arbz/AJcW/hqZ4Yf+of8A8ucX+qZP4qylLlnGf9fEaP8AeQXN5fkZPiG/1nTbbzof7V/4+rz/AJdbV/vL/n71eWzaxqdzp03/ACFfOlsbP/lxtf8A9mvWJrOyuf8Aljp//L5L++3f7vy1x954A0z/AJY/2VB/yDf9TKyJ91m/75r6HDVqSl7/APXvHnOPuwlHyOUmuZtS1H9zNqvnS3Wpf67TINn/AB6qvzfL/wCPV0vhXR7399500v8Ax66bFH/xJ4v3m5vM+b+9937tadh4S0y2t5pvJ0qeaKLUpf8AkJy7/wDVbfl+Wuls4Yba4mh/dQf8g2KPydTbZH8qt8u7/eqcXi4r93D7P/ySN6a+CX8zj+pO6w/aJs8Q/b9b8z/iWS/31+b5fvf3vMqzD5P2b/Uxf6qz/wCYY3/PX+L/AGafdPxN5Hm/8xX/AFV9/u/N/vbv4asW3/bX/VWcX/H9/wDFV87VlKcI/wBfaOyjT5ZuP+H8mion2P7T/qdP/wCPq8/5hktP+zWX/LH+z/8AVWf/AC6t/eq7NDN9o/5e/wDl8/5elp9s83+p/wCJh/y7f8tYqip8MZf18Q6ceS8fT8jMtprK587/AJB/7qW8/wBTuT7q7f8Avqh0sv8Alj/Z/wDqrP8A5em/yq1bhSb/AF3+led/pn/PKpX8799/yEP9bZ/88vv7a3fuv+v5hU+acYfIqTP9m/59f+X+XyftzfvH2/7tRb/9H8nzv+fD/U6m395W+9/drQfzv+nv/VX/APy6rUVyn+kzf6397LYf8uP+61OPue5/XxB29V+oyRpri4/7a6lJ/wAhN/8A0H+L5f4aytV8Pf2lp3k+Td/vYrCKPyb7+7L/AJ+atV0/0b99D/yy1L/l1/gbb/8AE/eoS2h/54xf8ufmf6C1dFOrKl/27/8AJE+y55+95fkee3/gnU7bUfOh+1f8fV/L/wAfy/w06w8Dan/y2h1D/VWf/L1E/wB5t1d99mh+0fvobT/l8/5cW/vUxLOy/wBT5Fr/AMuf/LJkr0/7Qlyf13Ip0+T8Cvpumzabb/8AMV/dfbP9d5D/AMNPms73/p7/ANVZ/wDLKLf/AMCqwiQ/8t/sv/Lz/ep32ay/ff8AHp/y5/8ALVv4a5VX99/11LVPaXoY7pe/9PX/AC//APLjF+7+Ws+5hm+zf8tf9VYRf8eK/cZvm+Vf9n+Gt7yYf+nT/VXn/L038XyrVSa3/wCuX/Lh/wAvzf3VruhV5X/X8xlHp8jKdP8AiY/9v+pS/wDIM/2V/wDZaovDD/Z3/LKeH7LZxf8AIMb/AJ6rWs//AD2h/wBd/p8v/H9/u1USGf7P/wCAcX/H9/wKuqHw/wBfzExlt8v1IpoYPtH76HT/APj6uf8Alxl/u0y2uYba2/5h/wDqrb/l1lT7zVYvHm/1373/AFt5/wAv3/xVPh87/U/6X/y7f8tYnq94/wBdzSHxfcdLYX9lc/8AQK87zZv72+rf7n/p0/1UP/LVq5e2v722uf8Al7/5ef8AnlXUWeqzXNt/y9/8u0X/ACyrx61G0v67nZGW3yJf3H2n/l0/1s3/AC9N/dqvMn+j/wDLL/VW3/L8396re+b/AKe/+Xn/AJZLUOyb/pr/AMu3/LrXmxjyS5f6+IF1+RE7/wDEx/13/L1c/wDL9/dVaY/nfZv+Wv8Ax6w/8v3+1Vh//kz/AJdf9mq+z/0VD/y4tWzl7q/rqEf8iZ5r37T/AMtf9a/+pul/u0xPO+z/APMQ/wBUn+pli/vU3ZD9o/5dP9bN/wAuLVC6Q/8ATr/yx/5dWqeb4f66mi/yLf2mY3H/ADEP9bN/zy/u0PNN9n/12of6qH/llF/eqvcpD/06/wDLb+9VR4f+vT/lj/y1aq+2L/gGh/pv2j/l7/4+pv8Al1i/u/7NUnSb7N5P73/j1hi/48V/56//AGNCeT/rvOi/5ef3P2pv7tQv5P8A0y/1Vn/y9Mn8VWtl8v8A0ont8vyLz/8AIR/66300v/IM/wBms9/+Pb/ll/x6w/8AMMb/AJ61Kk3+kf8ALL/j5uZf+P5qi86EW/8A2yh/5fv9qqjrb5fmzP8A4H5Dv3Ntcf8ALp/x9P8A66xb+7WU76Z9m8nztP8A+PVP+XWX+Jqpa34hmtrj9xNL/wAfU3/L8v8ACtcv/wAJVe/89rv/AI9Yf+Xpf71etTwUuX7vzMY1Ob+vI9Atksv+of8A61/+WUu/7tRbLL7N/qdP/wCPZP8AlrL/ABNXGaV421O2uP8Al7/4+pv9T5T/AMP+1XYWepTalbed52of6q2/55fxNXNVoShb5fmXGXPH+uxa2WX9o/8AMP8A+Pqb/l+lT7q7ar74f7O/5dYP9BT/AJfm/il3NWhvm+0w/wDH3+6luf8AllFVd0m/6ev+PW2/5dV/vM1cfb5fmXH+vuJvOh/tH/ll/wAfz/8AMTb+GKq6f8e//LX/AI9f+gm396pX877T/wAtf+Pq5l/48V+/t27v/HqZs/0f/tlD/wAuP+1uofu2+X5lx/r7ibzpvtP+ul/4+v8AoJr/AHaNk32aH/j7/wCPVP8Al+X+9UL/APHx/qYv9bN/y4t/dqJPJ+zf8sv9VDF/x4t/E1KH+RcTT2Xn2j/mIf8AH1/z9Rf3aop9t+z/APMV/wCPVP8Anl/E1N3w/af9Ta/62b/l1b+7Rsh/6h/+qh/5ZN/eqXLb5fmVGPOaX+m/2j/zEP8Aj6f/AJZRf3azXeb+zv8AmIf8eKf8usX8TbqN8P8A1D/9bc/3k+6tV3SH/p1/1UP/AC1b+9/+1ULp8vzNP6/A0n87+0f+Xv8A4/n/AOXGL+Fdv+WrPeGb7N/y1/49U/c/YV/561NN5P2jzv8ARYP9KuZf+Ppv4Vqujw/Zv+WX/HrD/wAvzf3qajy2+X5tB/X4FtH+zXH/AG9f9Az+6tUdkP2f/l1/49U/5hjfxN/vVYd/9J/7azfuftzf3aid/wD0VD/y/f3mqYx/QiP9fcEzw/af+XT/AI+n/wBdYt/Cv+zWTfww3Nv++h0//j2T/lwl/vVrP/x8/wDLX/Wzf8v3+zVS8mm+zf8AL1/qof8Al6V/vNXRR+Nf11I+Mr2ENlbXP+p0/wD4/pv9TFL9xV/u0TeT/Z3/ADD/ADvsMP8Az1/ilo/tL+zbb/Xah/rbn/lqv93bWVYeLftP7nztQ/exW0X/ACy/vfxV0VaE52lHy/MKdSPwHQIkNtqP7n+z/wDj+f8A5at/DEtUUSH7P/y6/wDHqn/L038TVpu832jzv9L/ANbef6nb/Cq/dqu/n/Zv+Xr/AFVt/wAsov4mrhfuW+X5lGff21lc/uZvsnk/an/11838K18/+MNHsrbUf9TF53lJ/wAvzJ95vl+Zq+jfOmtv+fr/AFtzL/x6xV5r8TtKmufJvP8AS/3UUMUn+irX0OW1eSXJ/W55eLj8Mzx/Z9m/5bfuPNf/AJie/wAt9tUpv+2v+qh/5if95v8Adq/M832fzv3vnfvv+XVfv1A9t/7R/wCXGvo5R/r5nlld/wDj5/5a+d5s0v8Ax/f6z5f4aseD7Oa58V6Z5Pm/8u3meTdLv3syt/wFqo+T9mt/+2U3/Lr/AN8ttrY8AW0P/CZ6Z53lQf6Vbf66xZ/u7WauHG+5Rl6P8zXBR/fr5H07C83/AE9/628l/wCPpf8Ad+X/AIDT/s03/UQ/5dv+XqL/ACv8VUof+Pbzv9E/dRXP/Lq397b/AOg7au/uftMP/Hr/AK22i/49W/hWvgl7v9eZ9Wo7D3uZv+oh/wAvP/LVf8tQ8M3/AFEP+WP/ADyqpM8P2f8A5df3sU3/ACyb+JqNkP2j/l1/4+k/5ZN/CtL/AIIokU3nW377/Sv9VN/yyif+KrX777R/y9/urlP+XWL+7VV3s/s//Lr/AMer/wB7+Jqcn2L7T53+i/63/nq38K0u/wAzQNk32f8A5a/8ez/8uq/xNVv/AJef+Wv/AB9J/wAuK/wr/dWs9Hsvs/8Ay6f6pP8Alq38TVYTyftP/LpB/pU3/L039371V8afz/IXMc0n/Hx/y1/1tt/rtM/+Jquj/wDLGaCLyfKm/wCYZ/wGmb/9Jm/c2v8Arbb/AJfm/wBn/P8AwGnpN/o/+u/5+f8Al/auaOy+RtL+vuLH7k/8sYv+WP8AzDGpmyy+z/8ALr/H/wAuLU9P/jP/AC/VKjzW1t/y9/8ALb/l+WpjHb5ACfYv+eOn/wCtT/l1lqJEsvs//MP/ANVN/wA9U/iqx9p/0n/mIf61P+XpasP532f/AJiH/Lb/AJaxVrH4o/Icv6+4hRIftH/MP/1sP/L1Kn8NPTyf3H/Hr/qpv+X6VP7tSp9t/wCoh/rbb/nk9PtvO+zf8xD/AFU3/LKKhe7b5ELf7/yGJ5P77/Vf8u3/ADE2+/tqaF/9d/22/c/2nQ8M3/Lb7X+9+zS/8eq054f+uv8Ay8/8wxahfCvl+TFy7/Mm87/rr/yx/wCYn/q6c8M3/T3/AMtv+YmtRbP+e3/TH/lxo6/8sYv+W3/MMq/tR+X5BKO/zLCPN/1EP+WP/L/FXxr8dX/4uZrP+t/4+n/5aq7/AHa+wNkP/PG1/wCWP/Li396vjT45JD/ws3U/+PXyPNf/AJZbK93Ld5/I8TMJctSHz/Q803zfZppoftX+q/2asOk1zcf8vfk/P/d+/t+Wq7+T/wBMoP3SeXU0P/bL/W/7X92vpY/19x5kpF22tprm4hhhhu/9V/zyX/Zr6o+D+iTabo1lN/pXnfapvM/0FX/hX/2avnf4e6VDqWsw/wCq/g/vfxN8v3f92vrLSray03yYf+Jf+6un/wCXqX+Ja83Ey5/68j0aPuRf9djWRJrm2/5a/wCqT/mGL/z1q7D/AMfHnfvf+Pp/+YZ/s1mJND/Z0P8Ax6f8eqf6m+bf96tOH/tl/wAfX7v/AImbf3a4+X3f67HU/if9dTP1K8+zaLNN+6/49f8AoGN/erwzxn4t/tvUZvJ+y+TLL/z4sn8P8NejfEW/+zaN5MP/AD6v++/tNq8StfO+0+T/AMtpZf8An6/2a9ijDkpc39bHE/fq/wBdz3f4aQ2X9jTTTfZf+PFP+XFn/wCWq16RD5P2j/mH/wDH8n/Liyfw1xvgm2/s3w7D/rf3umfvP9OX+KWu4tvO+0/8vf8Ax/J/y9RfxK1eHV2fz/Q73/EIbaGy/s7/AJh//Hq//LKX+81abw2X2n/mH/62H/nr/dqKweb7NDN/xMP+PV/+XqL+9Whvvf8AqIf62H/lrF/drhqfE/n+hrH7P9dTMT7Fbf8AQP8A9VN/y1loRIftM3/IP/1sP/L1LVt5prm2/wCYh/qpv+eVOSab/lj9q/1sP/PKr7/11Rj3+X5lL9z/ANOn8f8Ay9S/3qld4P8Antaf8sf+X5v8rVhEmtv+ghP/AK7/AJZL9zdT9k3/AE9/8sf+XZf/AB6nV6fP8wjHb5EXnQ/9Mv8Al5/1Opt/d/8AiaY7/wCu/wCuUP8AzE2qVEm+zf8ALXzvKuf+XFf7tE3nfZpv9b/qof8Alx/3an7T/r7SIj0+X6jd/wDxMYf+vq8/5fv9pf8A2WmTJ/o3/LX/AI9bb/l+/wCmtWH/AOPj/Uy/8fV5/wAuP+1VeZP9H/7dYf8AmGf9NacZf1/28Zxp6P5fkW7N/wDSP+Wv/H0//L8v92of332f/l78n7Kn/L9FU0MP/XL/AI+n/wCYZ/s1Rh8n7P8A6mL/AI9U/wCXFquMve+78xqPw/10NB/O/tH/AJiH/H0//L1F/do33v2f9z/aHnfZf+esX/PX7tV5nh+0/wDLr/x9P/y4t/dqu/k/Z/8Al1/49f8An1b/AJ6rUR6fL9TPl/r5GtbTXv8AaP8AzEPO+3J/y1i/u7arw+f/AGdD/wAhD/jxf/nl/eb/AMdplnDZ/wBo/wCp0/8A4/k/5ZN/d+9WV/oX9nQ/8ev/ACDP+mv/AD1b5atR95fIJS5Px/8ASTdmub37R/zEP+Pq2i/1UX/PDd/8TUX2m9/s7zv+Jh/x63n/ACyiqG5mhtrn/mH/APH9bf8APX/nhtqKZ4f7O/5df+PW8/5ay/7P/wCzShH3V8vyM5S3/roixN532mb/AJCHk+bbf8usVVZkmtv+fr/l5/5dV/vVDf6lZW1xN++0+D97D/y9S1lP4ksv+of/AMvP/L8396u2NOWnu9vyM6nwv5/obT/9tf8Alz/5hn+9Qnnf88ZZ/wDj8/5hn/TKs9L+yuf9T9k/5dv9TfS1YhvP+vX/AJef3325v4Vak9v67DXX+uw2aH/R5v8AW+R5Vt/rtM/3alm/5CMM3+v/ANK1L/mGf7u1f9r7tV5v+Peab915PlW3/L83+zUtz/o1x/yy/wCPrUv+X7+6qtVf1/5KRLaf9dUDp/xLvO8mL/jxs/8AmGf3bpmb/wAdZf8Aeqwk0P8AaPk+Ta/8f3/QMb7ixf8A2VUppv8AiXf8tf8Aj1s/3P27+Brr/P8A3zV2ztvs2o/8tf8Aj+ml/wCP5f4qn/l2/n+SNvtP+vtFJPJtv+fT/jxT/mGN/eZasP5H9o+T5On/APH9/wA+Lf8APCqj3M/9nQ/63/kGQ+Z/py/3mrT2Tf2j/wAvX/H0/wDy/Rf88Kl9Zf1shf1+Ix0sv7Gm/c6f/wAev/Pq3/PVa0Ibay/tn/U6f/yE0/5ZN/dqujzf2N/y9/8AHr/yxvov+eq1oJ539tf8vf8AyE/+fqKuR/b+f6B1/rucrqtzDbaND/yD/wDkDv8A8sm+/wCe3/j1eL3lzDc6zDNNDp//AB9WH76bzfv/ALz/AOJr3rWLaa50b/mIf8gz/n5i/wCe9c/c+Cf7S8RQ2f8AxMP+P6z/AHP2qLf/AKpm3fd/3q9OjVjCE/67HNLmTUZPt/6UzxfR9N/tK3h/49P3Vrc/vv3v7zcrfNXsfgnw3ZaJbf67T55vtVn/AMtZf+eS/wDxVXfDeg/ZtG/5iHky6Zcy+T5sX8X8P/stdNePN/aM3/IQ/e31n5n3f+eC/wDxNLF15Tnyev5o2hLkjD3u35sr3nk/89tP/wBVf/8AL1L/ABSrTofJ/wBT/ov+ts/+X6dPLp8017/Z003+l/8AHref8sl/vL8v+7ViHzv7R/5iH/H1Z/8ALqteXUjovn+ZcHv73YqWDw/Zof8AVed/pn+u1OX/AGqbf3MOm+d/qvO82wi/5Ccv/PL/AD81Q3N59mt4f+Pv/VXn/Lr/ANNWrHv7ma5uP+Xr/j6sP+XFf+eTf5211Rp6839fEc8ffhCPp+pVudS+0/8AfrUv+Ym3/PJW+7/7LVGZ/s323/VfvbWwi/5DDf7P8X8X96ppkm/s6byfN877LqX/AC4r/wA8m+61MvPO+06n/rf3UWm/8wxf7qtt2/7235a7+WMOaP8AXxIVGPJKHu/y/qWLzzv7R/5a+f8Abtb/AOYn/rPmVl/3dq/Ltpk0P/Em/wCWvk/ZbD/mJ/8AT1U15/o2ozf6391daxL/AMgz/dpkP/IO/wC3Wwi/5A//AE3X/wCKqPae5H+vtGlKPvzXL/L+Rbhhm/tn/l6/4/rn/l+X+7Wxok17/Z0MP+lf8eNn/wAv0X95q59Jv+Jj53kxed9uvP8AmGf3aLbyba3/AOXT/VWH/MMb+81Yz99f1/MOn007fkz1CF5v+nvyfNm/5eov7tV/31t53k/a4P8ARYf+XqL+9WfYeT9nm/49P3Ut5/y47P8AllRvhtv+fT/VW0X/AB4t/wCPV8xyyhLk9P8A0o9CK96Pu9vyNV/tv2jzvO1D91fXnlw+bB/n+H/x6qVy81zo3+u1D/VWH/LWL/n6Vv4f4qZN5P77zvsv+t1L/lk331X5f+BfNVR3h/s7/mH/APHrYf8ALJv+fqPd/wCzVjC9oeq/9KYRlT1jr0v9xt2c17/bP/MQ/wCQnN/zy2fKqq1Zk323+zvJm/tD/kGWcX/LL77Ssvzf98rRDND/AGzDN/ov/H9f/wB7+9/9jT0SH+zv+Yf/AMeNt/z1/wCerURjFT9p/h/9KaMqc+e1/s2/9JNWG5mudRh/4+vJ+1P/AMsl/hi+as3zpra3/wBdd/8AHjD/AMuq/wATU62msvtM3/Hp/wAfU3/LWX/nlVLybL7N/wAusH+gw/8AL1L/AHqqjGMJten5s6JfvLe95/gac3nfaf8AU3f/AB/Tf8uP/TKsxEmudGmh/wBL/wCPGH/mGb/+W61efybm4gm/0X/W3P8Ay9S/88lqjbJB9m8n91/x6wy/8f0v/PVa2py5or5fmzjUfe5dPe/+RItS03Os+d+9n/4mc0v/ACDN/lvt+7/47/wGsr/hG/tOized/rv7Hhi/5A/yfNdM3/oVbs0P+kzf6r/j+v8A/l6b+61Qw3MP9jf8svI+w2cX/H9/09fxf8Cat/rNWHJ738v/AKUQ6d4Scor+oljStNhttZ/1EX/IYeWP/iT/APTL/wAdrPSGH/hHbL/QrX/kDw/8wz+Npf8Ax37rf71aFi/2fX4If3v77V7+XzvtP8C/Kv8A6F/wKm+TNc6d5P8A1DLP/l+X+Gd91Zup+997+7+bRVP34w5e3/tpL5MP9owf8g/zvtz/APMMb/ng22s+Hyfs/wC+h0//AI8U/wCXFvvs1atm832j/lr/AMf03/L8v/PJqz0hm/s6H99d/wDHjD/y/Rf3qzhH3XH0/M0pw5vej6/gab+T+/8A+Qf/AMfz/wDLJv7tZifYv7G8mb+z/wDj1h/vJ96dd3/Aa29k32jzvO1D/j6uZf8Aj6i/55LVKzuZvs//ADEP+PWH/l6i/vfLWMZe4vl+bOn3uS39bEN59ittah8n+z/+P6aX/Wt/d/8Aiqak1lbad53/ABKoPN0yGL/j6l/57t/s/d3NV2aaa2uPO/0r/j+v5f8AWxfwq27bVd3vbnRf+Yh/x62H/PJ/vXS/d/2v4qmfNyU526x/9KZx0P4cnf3v/tSKwSH+2YZv+Jf/AMhh5f8Aj+l/55VzjpD/AGdDDN9k86LQrb/mJy7Pmlk+7/3zXYIk2m6z/rrr/kJ3kv8Aql/u/wDxLUy5s/tOnfvvtX/IMtov+PVfvtO22uzD1ORwc/7v5tF0lLlV5f1ymelzDc6j/wAus/8Ap3/LHWJf4YG/8e/2awkT/iXf8sv+QYn+p1iX+Jv4a3bPz/7Rm/c3X/ITuf8AlxX/AJ5NWPN539nQw+Td+dFpln5nnaYv97/P+9XoRja8fT8zp9rz8n9dDYeH7TqP/LX91fzf8xj/AKYLWVC839nTQw+b/wAeMP8AqdT/AL0q/wB5q0Nn2a587yf9VdXkv/IH+T/UVlbIfs376H/lxtv+YP8A7VZw/h/d+ZtFc81p2/I1bzzv7a/5e/O/tO/8v/Tov+eS/wDfNUne8/4R3/mK/wDIMs/+X6D/AJ/lb5Wb+L+7TtV8j7R53kxf8fWpeZ/xLP7sSt83/j3zVlTJD/Ys0P8Aon7qxsPL87TG/wCfpJP4f96tIS/dQlHy/wDSjKG84cvb8mdBHNeW2szf8hDyP7YvP+XmD94+1qz5kvf7O/5iv/IMsIv9bB/FdMv8K/w1XvHhttRmm/4l/wC61PW5f+PZv4d23d/tbaYj2X9jQ+d/Z/ky2Om/8spf4rz/ADupv3Ywn6fhIyhqn6R/9JOgs7m9/tH/AF2q/wDH9N/zw/hi2/NWP/pn2f8A5iH/ACDLP/l1i/ilb/ZoheH+2f8AmH/ur68/56/3apTTWX2aH/kH/wDHrpsX7m6l/ilb/wAdqo6T5vT8xqp7i+X5HQfaZvtHnf8AEw/4+rz999hX/nhWF++ttO/5a/8AHjYRf8gzf9773y0628n7RND/AMS//j6vP+X6f7/lVSmeH995M1r/AKrTYv8Aj/l/z/wKroe5zR/r4i/tQn6fkad//wAfM3+t/e3Wq/8AMHb/AJ4L/F/7NWZ5MP8AZ03+q/5Blh/rtHb/AJ7p/tVdufI+zzf6rzv+Jx/zE5f+eG7/AOJ+Wsqb/j3/AO2WmxfudTb+JVbdu/3v4qul78P6/mBfxv8AFy/ky3cvD/bU3nQ2n/IY1uX/AJA7fw/3v73yt96q6JZf2LD+50//AI8bD/XaZL/z9K3/AAJatays1xqPnf8AYwyRw/2mv92P/wCy+X/apqPe/Z5v+Pr/AI9dN8vydTi/vK1aU4/u1/X2iKfuVHD/AA/kypc/YrbUZpvJ0r91fal/y6t/DWnpWm2f2aH9zpX+q02L9zE3/PVv/HahRL25ufJ/0vyfN1WWT/Tov71dBDqU1tbQ/wDIQ/5cP+XqJ/4qc/h5of17xhCpvD0/Jliw8n7R+5/s/wD1t/8AvvNZP/QVp80MP/PbT/8AmGxfubqX+FW+9/s1XttYnuf+ghP/AMf8v8P97bWw9tN9ph/4+/8Aj+sP+WS/88q8yp+6quX9fEZTleMeXyKk3k3NtN/qv+PXUv8Al+l/u0On+kzQ/wDPKXTYo/8ATm/iVW+9/F/F81WLZ5vs3/L3/wAet/8A8uq/7VOvIZv7TH+t/wCP7Tf+XH+7B/6FXLGXJUmvX/0pA5S5ITj9px/UZeww3NtN5Pm+RLHrH/L9/u//AGXy1On/AB8zQ+dL/wAuH/L9/q/ut/F/wKqkRzov/bjqv7mWx/3aseT9m1G9/wBV+6urCL/jx/6ZJULS9OPS/wCEhqcoTTt8XKS3PnfZ/wDUy/8AMS/5el/vf5+WrEPnfaf+Xv8A1tn/AMtYqpXnk/Zpv9V/x638v/Hr/tLUtt5P2ibzvsv/AB9Wf/Lq392pfNOmuXz/APSjWn7k3H0/Uihmmtrf/l7/ANVeS/8ALL+9/wCg1bfzrm4/5ev+Pqw/5ZRf88qz3eH+zv8Al0877Lc/3v8Anr/6FWhbPD/aP/Lr/wAfVt/z1/hianU25vX8wUfcUfQqWzzf2d/y9T/6Lfy/6pf4tyrU9yv/ABNQP3uPt2nRyf6N/rP3G7/4n5aoQzQ/2dD/AMevnfYbn/lq396r91bQ/wBpweT5X/ITsfM/0lv3iLAVor1LVZf11RivepQ9Y/mxU877P/qf+XbUv+XX/WO3+1T3/wCPj/ll/rbP/lx/2VqpC/8AxJv3Plf8eN/LH/pTfxNWhc/8hH/t+s4v+Pn+DyN3+Wq5x9+cfX/0pHQvcjCXp+ZE6Q/Zv+WX+qvJf+PX/aqWFIftH+ptP9bbf8urVFC/+jTf63/j1vP+Xpf4pau/vvtH/LX/AI+rb/U3S/3azlH3XH1/M0jK8l8jP2WVt5P/AB6/6q5/5ZN/eq3CkP2j9z9l/wCPq2/5at/dpjvN9m/5a/8AHrN/y1X/AJ61dR5vtEMP+l/8fVt/d/u038PN/W6Cn7t4+n5mPDND9n/10U/+i3n777U38TfxVbdP9Im/1X/H1Z+X/pzf88l/+KamIk39nQ/63/jxm/5ZL/eq8nnf2j/y1/4/rb/lkv8ADF/8TVVJfHL+t0RTj8HN5fmUfOh+zed/063/APy/N/C1PdP9Jm/1v/H1Z/8AL1/s1U+zf8S7/lr/AMeNz5f+i/3pa1rlP9Jm/wCvq2/5df8AZrWUuVv+upS99L+upCnnfZv+Wv8Aqrn/AJel/vVN+++0f8vf+ttv+Wq/3aqf8u3/ACy/49bn/l1/2ql/5ef+WX/H1D/y6/7NZy+F/wBdTXl2+RM/nfZv+Wv+qm/5ar/ep3777R/y9/62H+7/AHapO8P2f/ll/wAes3/LJv71S/uf7R/5dP8Aj6h/vf3a2l/Df9dUJb/d+ZF++/13+l/8etz/AMsl/vU+ZP8ASP8Alr/x/Wf/AC6r9/yt1Qv5P2f/AJZf8eM3/LVv71WESH7T/wAsv+P6H/lq3/PKrcuSPN/W6IjHaP8AW5i/Y/8AR/8Alr/x63n/AC6/3mqG5sP9Im/662f/AC4/7K1pu/8AxLv+WX/Hjc/8tW/vVYmh/wBI/wC3qH/l6/2a9CGJ5ZP+upi4+6vl+ZyV/Z/Zrb/ll53lXn+usaY8MP2n/U2kH722i/49W/u1tzWf+j/9us3/AC9f3mqvNZ/Zrj/lr/x9Q/8AL0v/ADyrspVd/n+YuXltL0MLZD9m/wBTa/6q5/5ZN/erQs3httR/5dP9bbReT8yUy587+zv+Wv8Ax6zeX/pS/wB6rULzf2j/AMtf+PqH/lqv92rlKM4v5/mX9qJrWdzDc2//ACy/1Vz/AMtW/vVd3w/aP+WX+ts/+Xpv4VrHsJpvs3nf6V5P2GaX+H+KWt1Hm+0f8tf+PqGL/VL/AHa8StHlk5ev5o3j0/rqRO8P2b/ll/qrn/l6b/dod/8ASf8AwG/5eqrp51zp3/LX/j1ml/49V/vNVh/+Pn/lr/x9Q/8ALr/s1j8MnH1/Mfb5AiTf9Nf+Xn/l6WhPO/6a/wCth/5eVqJE/wBG/wC2U3/Lr/tU5/8Apt5X+th/5df9mofwr5/mXAe7/wCj/wDL3/y2/wCWq0bJv+nv/Ww/3f4aqTf8e/8AqYv+PWb/AJdW/vUfuftH/Lp/rYf+WTf3artL1/MqI/7TN9m/5ev9Vcy/w01/O/1P73/W20X+qX+7VZ/J+z/ufsv/AB7Tf3v71Tb4ftM//Hr/AMfVt/y1b+7Wkvdk/wCuqIW0fl+Yx/O+zf8ALX/l8l/49VrP1vyfs83/ACw8r7N/y41b/c21v/yy/wBVc/8AL0396q94kNz50P7r97dW3/L0392umn7kuX+viOOrH3X8jynWL/7Tcf8AbW5l/wCPFqyn8n7T/wAun/Lt/wAuLJW74h0Sb7T53nf8srn/AJeqzdk32iaHzpf9bD/y/f7NfWRl7v8AXc5YfDH5FHf/AMtvJtP+Xn9z9lauw8ATQ23nQ/6L/wAu3/LKWucs7Oa587/W/wCqm/5el/vV6H4Y0ebTf+fv97dQ/wDL0v8AdrkxdSEY/wBdzqoe6ayPDbf8+v8Aqppf9bLVj9z/ANMvO/0P/l6lod5vs3/L1/x6zf8ALVf71SnzvtH/AC9f8fVt/d/utXgS6/11Nu3yKkPk23/PL/l8/wCXpqHh/wCuU/8Ax7f8vzVNvm+z/wDL1P8Aupv+WS/xNUvkzf8AT3/rbb/l1X+7WUvc/rzH/wAAi/ff67/r5/5fqdC83/TX/lj/AMvVEP8Ax7f6mX/VTf8ALr/tU9E/9Gw/8uNRKXL/AF5msRm+b/pr/wAtv+Xpaejzf9PX/Lt/y1Wqj/8AHt/yy/1U3+utf9qpv+Xn/l0/4+oYv+PVv7tRL+vvLj7nKD+d/wBPf/Lz/wAtYqzLzXvs3/La6g/49vM/dRf71ZnirUodN07zv9E/1U3/ACyb+9XnT3/9pXP+utf+Pq2i/wBU391v/Za9ihguePPL+tTj9v7zj6Hrdnrf9ped/wAfX/L5L/ql/wCA/wDfS1d/ff8ATX/l2/5dlrw/StY+zXH/ACy8nyrn9z5sv97av/jtex2F5Dc/8+v+ttov9a392scXQ9g/67nTGXur5F3fN/y283/l5/5dVpiJ/wC0f+XWoppof+mX+qm/5at/eo3/AOkf8svJ82H/AJem/u1532P67mn/AABmz/tv/wAfP/LtWLqUMP8Aqf3X+ttov+PFq2N/+j/9sppf+Pr/AGqyXf8A0j/lr/x/Q/8AL1/dWuyhvzf1uYM848T3/wDyxh8r/VXPl/um/wB1WrE0ryLnWbKH/RZ/9Ks/+XVq0PEn+jXHnf8ATq//AC9f3paPDCfafEWmf6391fQ/8vS/w19LUlyUn8zlox9+P9dT1PSpof7O87/Rf3sVzL/qm/ib/wCxq7cpZfaP+XT/AFtt/e/u1U02Gb+xYf8Aj7/48ZvM/wBKX/nq3/2Vae+b+0fJ/wBK/wCPpP8AlrF/zyr5Cp8T+f53PW+D+vMz38n7P/y6/wDLzL/rWrG8T6VDc200P+if62GL/j6b+7W87zf2d/y9/wDHq/8Ad/iapXSa5uf+Xv8A4+k/u/wrXRQqezmvmc1Wn7WHKfMuqww6b53+q/1U3777U396qVzb/wCk/wDLL/Ww/wDL1/s12vj/AEqa2uPOm82CHyn/ANTEv96uUv5v9I8797/rf+eS/wAK19vCXPBfM8CUbROf/c21tD500X7q1f8A5ev7zfxV2fwuh/4ruy/5bzRXSS/8fX92KuSuU/0f/lr/AKpPM/dL/E1dr8H7aa58dw/88fNml/49f7sTVw4+V8PP0ZphP4x7hs/4l37nzf8Ajxf/AJfv70tXUeb7T/y1/wCPr/n6X+GKs9E+020P/Xjbf8uv95t1W9/+kf8Ab1N/y6/3Vr4Xv8/yufTz9z+vMh/ffZ/33m/8eqS/8fS/xNV7999p/wCWv+tf/lqv8K1R/c/Z/wDll/qraL/j1/vNRN5P+u/df8tv+XVqJR5pe7/WgSiPh877P/y9/wCqhi/1q/3qr3PnfaPO/wBK/wCW0vk/L/CtCJD/ANMv+WMX+qamfuba28791/qppf8AVN/u0KXN/XkSW4Um+z/8vX/LtFH/AKr/AHqieaa286b97/qrmX/VL/tVCif6TD/qv+PqH/lk392mv5P2b/ll/wAeM397+9trWn784/L8gl8MjEdJv+nv/l2/5dV/3f8A2ahEm/6a/uvO/wCXFaqP5P8A1D/9VD5f72VP4v4qmRIf+nT/AFs3+pum/u1yR2j8vyOx/a+ZKif9Mf7n/LhT3T/rl/y2/wCXGq1m8P8Az3tP9VD/AMvzVZT/ALZf8tv+YnSXxfd+Rl2+ZLCn/XL/AJY/8uLUyHyf+nX/AJbf8urU/wD+w/5ia1YtvOuf30M13/y2/wCX5anm/T8jRS94Yjw/9Ov/ACx/5ZS0IkP/AFD/APl5/wCetWHe8/c/8ff/ACx/5el/2qmT7b9p/wCYh/rZv+eT/wANNfZ+X5MXf5lTZD/1D/8AVW3/AC9S/wCf4alR4f8Ap1/1tz/y/NUyJN/1EP8AVW3/ACyiqVEm/wCoh/rZv+XWKtF9n5fkSviZEj/9cv8AVJ/y/NUqP/6Nm/5idG+b7P8Avvtf72JP+XGL+9T/APl5/wBTd/62b/lxWl/X4BPr8xiTf9df9VD/AMvy18f/AB4/5KJqf/X1/wA/W/8Ahr69f/nj/wBMof8AmGV8gfHv/RviJqf7n/VS/wDPrs/h/u17WW7z+X5Hz+O/iQ+f6Hl+/wD13+t/1X7v96v96rUXnfaP+Xv/AFv+z/dWq6PD9n/5Zf6r/nk1WLO2/tLUf+WUHmy/67ym/dpX0/N7v9djhjHnZ7X8DfDF79mvZv8AiYf6pJf3MsX3N3+Wr6Ctkm+0/wDMQ/4/n/5ZRV514A02z03w7D/yD/OlsYfM/wBFlT+Jd3zfxf71d3D5P2j/AJh/7q6/55S14svtf10PYl8Xu/1qi7sm/s7/AFN3/wAeqf8ALrF/z1araJe/aP8Al6n/ANK/58V/55VmJND9n/5h/wDx6/8APWX+9UzzQ/vpv+Jf/wAfX/P1L+8+X/arJ7f12HKPvf13OR+IWlXupaN/qbv/AI9X/wCXFf71cV8OvAd7c6zDNew3f+t/58VdPu16w8Nlc6d+++y/8ev+p+3N/eq1Z2EOm3H7n7L5P2r/AJY6n/s11e393k/rYx9ny3/rqPs7aG20byYYf+XZ/wDmGf8ATWtu28n+0YZpvK/4/of+XD/Z21ku/wDo3/bq/wDqdT/6a/xVrW3/AB8f67/l+h/1Opr/AHWb/wCJrz57S/rojojv/XclsIYba3h/49P+PV/+XFv7zVp/uf8Ap1/1sP8Ay6t/dqpYTTfZv9dL/wAer/vvty/xNV1HvftM3/H3/rYf+X5f7tcNf4v68jSMvh/rqV5nh+z/APLr/qpv3PlS0QvZ/wDUP/1sP/PWrD/bf+nrzvKm/wBTcrTYftv77/kIf8sf+Wq031+f5oS3+78yvDc2X/UP/wCW3/PX+9Tpnh/6h/8Ayx/5ay09Ptv/AFEP+W3/ADy/vVY/fd/7Q/5Y/wDPKtpdPn+Zmpe6vkVN8P2f/l1/5ef+Xpv7tNmeH/p0/wCWPmf6U1WvJm/1P/Ew/wBVef8ALrF9zbRsm/ff8fX+qh/5dYv9mlzav+vtIUfiXy/UfMn+kf8ALL/j6uf+X5v9mot8Ntb/APbrD/y/f9NWpzwzfaP9Td/8fV5L/wAeq/xUOk32b/l7/wCPWH/mGL9zzaOb+v8At4mP+X5Etv8A8fP/AG9P/wAv3+zUSP8A6N/26p/y/LT3f/SP+Wv+tf8A5cV/u1X2f6P++/59U/5hn+1RDf8AruJx+H+uhbeb/Sf9dL/x9P8A8vy/3aZM839nf8vf/Hr+7h+1K/8Ay1pn/Lx/yy/4+n/5hn+zVf8Ac/Zv+WX/AB6/8trFv+eq0Rjt8vzJXw/12NOGab+0f+Xv/j+SL/j+X+7VKzmm/s6H/j6/5Bj/APL0v95qcnk/2j/y6/8AH9/z4t/31Wbvh/s6GH/RPO+w/wDPjL/z1atoR1Xy/M557/1/Kbs0N79o/wCYh/x/W3/LWL/ngy//ABNY9/fzW2nQzf8AEw/48byX+Grs3k/af+Yf+9urby/9Fl/55N/9lWPrFtZXOjf8w/8A49bn/l1l/d0Yfluuby/UVX4X/XRHkuveIdTudRvZv+Jh+9lh/wCWS/7NZk15e23/AEEIJv8ASZf30UVN1vSodN1H/jy0/wDeywy/6qdP4az5ksrm3/11pB/rv+ev975q+mXJ7vy/IhfB951vhvxJe6b/AM/fk+bbf8uq/wCdtem+G9Sm1LTvO/4mH/Lz/qbFf7rV8/zPD/qf+Jf/AMsf+Wsteq/D2H/iXQ/8g/8A1Vz/AMtZU/hauGvH3f67MqPX5ndvDN/09f6qz/5cV/u094ZvtP7mGWf97qX/ADDF3/N5dV/3P77/AJB/+qs/+Xpv7tMd7L/lt9l/1upeZ5Op/wCyteb/AC/19kzn8E/67Er/APIO8nyZf3sVn/y4r/z3+aprZ/8AiY/9v03/AC4/3az3f7Np3/LKf/RbP9zDqf8AB56bqsJN/wATqH/r6vPL/wBP/wBqqfwy/r7Jb9yfN/W6K7w/8S6HzvK/48Yf+XH/AGq0IfJubj/ll/x9P/y4/wDTD+KqMyf6N/rov+PW2/5if/TVqvWz/wDEx/7en/5if/TKpl8H9dkL4ZOPr+ZLCn/Eu8n91/x4p/y6t/eWrs0MP9tf8un/AB/v/wAurf3agtn/AOJd5P73/j1T/mJ/7S1O7/8AEx/5a/8AH9NL/wAfy/wr83/stccvifz/ACNpf195Smhh/sb/AJdf+PFP+XVv+fr/AOJq7Z20P9swzf8AEv8A+Qnbf8spfueU3/xS1XufOudOm/4+v+QZD/y/L/z9NWnZ3P8AxOYYf9K/5CaRf8fy/wAKtuqXzckv+3v0M3/F3/rmOa0R4f7Fsv8AkH+d/Y7y/wCql/vN/ndWlN5P9ozf8g//AJCdt/z1/wCfVaqWHnf2dZ/8fXnf2F/z8r/z1dV/4DWt++/tH/mIf8hOH/lqv/Pr/wChVvP45S/xfoc8Pfow5v5l/wClMzLz7F/Y03/IP8n7Lef890/iWq9zf2VtqM3/ACD/APj6tv8AlrL/AHVpt/f3v9i+T/xMP3tjc/3X+f5ayZkvf7Rvf3Oqz/6dD/yyi/d/ul/2q3hR35vP80dDUeZcz7fmUnuYbnyfO/s//j1vP+XqX/nrUsM1l+5h/wCJf/x9WEX/AB9S/u/lb/4mn3KXn2f/AFOof8etz/yyi/ilq7bJN9p/5iv/AB/Wf/LrF9/a1dVX4Y/P80RSjq4+n5mLC8P2fyf9F/49b/8A5em/utTrzyftE3/Hp+9l03/l+b93+4X/AOJb5qWzSb7ND58Oof8AHjc/8u0H95qnuUmubn/l686W+02KT/QYv+fWtJy5Zv5/+lIxp/w4ev6jXf8A13+q87ytY/5fvn/1Uf8AD/7LTIfJ/ffvv+fD/l+/jXZ/47/tVK/nf2LNN5N3532HVf332GL93uVaE8799D/pX/LhF/yDIv7q1nH4X8//AEounL39v5f1B5v9I/54f6VqX77+01/vVe2f6N5373/VWH/MTX/nq1V3h/1Pk+b/AMxL/mGL/e3fN/eqVJvtPk/63919gi/5Bn+1Wcpfuv6/mM6cfefy/U29Euf+m0vk/wCmf8xNf4lb+Gugd/8AXfvrr919j/5fl/2f++q4mwmhtv8Apv8Avbz/AJcf97/Zrq0mh+zf66LzpZbDzP8AQW/u/drxcTSkp839fEelRceWHN5fqat482P9ddf6q/lk/wBKV/4V3VVs/O/ff8ff+qs/+Xpf3fzL/wCy1DC8Nzp3/LL/AJf/APlxb+Jaa/k/aJv+PX/lz/5dZfubVb/0KvHUbx5f5f0khxf75P8Amt+TLT3M1t/yx1Dyft2pS/61f+WbN/6FT/8ATbnTof8AkIf8eth/d/571UvPJudR/wCXX/mK/vvssv8AfX/x7/aoTyf7Ohh8nT/3UVn5f+iy/wDPVd1VHl5IS8//AG4xhzc84/4fyNBIZv7R/wCXv/j6uf7v92qtyk32b999q/1Vn/yyX+81Q77L7R53+if8fVz/AMspaEeH7P8A6nT/APVWcUf+t/iZq2jK018v/SjenZ25ttPyLyJe/wDT1+6lvP8Al1X/AJ5VU2Tf88bv/j1tv+XVaiSaH99/yD/+Xz/nr/d2/LTLl4f+of8A6qzi/wBa38Xzf3qxp/xXD+viKdKM7S06fkXZppv9T5N3+9ur+X/jxX+H/wDeVVhtpv7O/fQy/vbWw/5cV/hnVvm/75pl55P2jzv9F/df2r/y9N/dX+H+9/s1Ek0P77/kH/6qz/5fv9Zu2s3/AI9u+aiUZTiv7tv/AEoxjyxk+byX4Muu81zqMM3k/wCqvryL/jxX+Fdv/stM3/ZtO/7cbD/lx/vTsv8AlaimeG5uZ5oZov3V9rH/AC/b/n3f3f8AgP3f9qnwvD/Z3/LLzvsth/zE9n/LfdVS+xr2/CRtH2XKuX4rL8mS23/IRm/1XnfbrmKP/QP7q7aqXiQ/ZvJm+y/urWz/AOXVv71Wd/8AxOYf+vq8/wCYn/s/7tOmf/R/+Wv+qs/+Yn/tf5+atJS5Ki+X/pRhFXpL5fkSp5P77/j1/wBbc/8ALq3/ADy/hrP86H/lj9k/e2tn/wAusv8AwL+GrdhN/rofOl/1t5/zE1/u0+8eb/p7/wCXOL/j+/vfMvzfxUcvvOPp/wClGkZT5YS9A87/AEjyYfsn726v/wDllL/s7f8AgXzVmW0MP9nTQ/8AEv8A9VYS/wCql/56x1sXsl4Ljzj9r/df2lJ5P2pf4VjqlDNe237n/iYfuotNi/1q/wAW1v8A7KsF78V/dt/6UUpR1j9q6/IjiuYbrUPOxYD/AImepRfuvN/5Z7lXd/tfLSp9i/s79z/Z/wDx7WcX+tl2bGnap71bz/nhf/63W/L+7/u7v91v++vmqSH7b/Z0P/IQ/wBVYf8ALKJ3/wBarfxVpON4Qn2/+SMacvdcL80rR++zKiQw/wBo/wDLp/x/XP8Ay1l3/KtY9ykP2b/l1/1VhF/x/N/EzV0cyTXGo+d5N3/rb/8A5dYvuf3vvfdpl/YT3NvD/wAfX/Lh/wAuMX8LVv8AWfZyjzf17xpR9+l8K9235GJYJD++/fWkH+lXn/L83/PJv4f/AGWqV5/0xmi/49bD/mJ/6z5f8/NWhbed9o/5ev8AW3n/AC4xP/C1V7yzm/543f72XTf+YZFs+7/n5a9GOk/6/mOmjVtGnUiu35NFi8uf9d/3FZf+Qmv/ADyX+H/2WspPO+zzfvpf+PXTf9Tqa/3krSubn/R72b/X/utV/wCYYv8ADB8vzL92s25/0a5vf9V+9/sqKT/iWf3olb7v/stXH+T+tJIOS1aE3/d/U0tQeYXM3/H3/wAf2ty/8f0X3Pvf987f4ais/O+zeT/xMP8Aj1sP9TfRff8AN3LVe/SH9/N5MX7qLxD/AMuLb9+1P7v/AAL5qpW3k/aZv+PT/Vab/rrGX7ny/wDs1Ty89KPN/XvGUJclZxl9rl/U05pr37T53/Ew/wCPrVfL/er/AAtU8P225t4f+Qr53labF/yyf+Jv/Hqzb+aG2/1P2Wf/AJCsv/HrP/eX/wAeoh+xfuYf+JV/y4f8us/96tPsc39fEVRl7zpS/rcltvtv2mHyf7Q/5f8A/lkr/wB5aLnzrb/oIed5ulRf8eMX93/4msp3srb/AKB/+qv5f9VP/e2/99VaT7F9oh/5BXky3Wlf8tZf7rVcvdvL1/MKceany/yg6TfZv+Xr/Var5fnaYv8AzyZfvVXuYZvtM3nQy/63R4v+QYv7z9wv3v8AgP8ADVez8j7N5P8Aov8Ax46l+++1S/vP9Yv/AH1T5ksv7a/11r/yE9E8z/iZ/wB21b/vr/erVfu2/n/6UjF6qnOPeP5sl1J/tOnTTeT/AMste8zztM/vRLVV/J+0+T+6/e/2bF++0z/plu+7UNtND/wjsP761n/0HWJf+Qn/ANMlX/2X7taez/SPO/5Y/atN/wBTqf8Aq/8ARf73/s1KHu80fX/0pCnOzjV/w/nYZrF/Dpv76aG1/wBVrH777C395a4/+0of7R/5dP8Alz/5dZf9lqt+JNSnubibyZv9VFf/APMTX+LbWx4V0GbUtZh87zf+Pq2/5if91d392uyHLRoy5/P8zBSjOqpfzWDwTDN9pvfO8r/VXnl/upU+9PXrFmkNzc/8un7q6s/+ev8AdrPh037Np37j+0P+PW5/5elf70//AKDW3ZpN/aP/ADEJ/wDTof7v8K/7VfL4ut7T34ef5o3pqKnyen5s5yGaH7PD/wAev/Hjc/8ALWX/AJ61pXMP2nUrL/j1/wCQnYf8vTfc8hv/AGaqVws39nHzvtX/ACB3/wCWS/xXNbcKTf2jZf8AIQ/5Cdt/y7RfwwSf+y1jW5feqf4vzRlR9/8Ad/y/pJmFYf8AIO/c+V/yDLz/AF11/GzN96tB4f8AiYzf9Nb6z/5fv7tqtZOmxzHw9D/rfPl0d/8Al2X/AJ6t/wCO/eroZkm/tH/lr/yE4f8AlxX/AJ9aqpLlqy5f735pmFP36UJSX9XZUSb/AIkv/LX/AI8bn/l6/wBqrEM32bUZv9b/AMfUP/L0v92s+G5+06d/24zS/wDHr/elq7cww/2j/wAsv+P5P+XX/plTXxzj6/mdPNopen5jHeb+zppv9K8n7DN/y9L/AM9avQ+d/aP/AC9/8f0P/LVf7tZ8Lw/2L/y6/wDHi/8Ay6t/FLViF/8AiY/8uv8AyE/+eUv3NtQveTh/i/Q6PdUv67lREm/s6H/j7/5A7/3f4pa1USb+2of+Pv8A5Cdt/wAsl/htW/8AZttZUyQ/2L5P+if8gz/nk3/PetCzeG51mH/j1/5DCRfxf88P/saip70Jcv8Ae/QinHkfL/XxGfCk39iw/wCt/wCQZN/y6r/erVvIf+Jj/wBv0P8Ay6r/AM8KwrVIbbRrP/j1/wCQOn/LVvvtKy/+zVsI8P8AaP8Ayy/5Caf8vP8AdgrStL3nL/F+jIpx/dqH9fEyJE/0b/t2m/5df9r71S7P+JjN/qv+P5P+XX/plVJH+zadD/14/wDP1/01q7Ncw/2j/rv+X7/n+/uxVco3q+7/AFsX8EI/11K8P/IO/wCWX/Hi/wDy6t/z1q3+5/tGD/j0/wCP5P8Alk38MXy1US5/4l3+v/5df+fpf+etXXeb+0f33m/8f7/8vS/wrWs6drormt739blCZP8AiXf8uv8Ax4/7X/Pf5q0IfJ/tmD/j0/e6mn/LVv8AnhVRHmudF/5ev+PFP+Wq/wAUvy1obJv7ah/4+/8AkJ/7P8MTVjON1L/t79GXHSX9dzJSb/iXf8sv+QY//LVvvtKy1rbIf7R/5Zf8f0P/AC9f9Mqz0tpv7Gh/4+/+QYkUf7pf+etaWyb+0f8Alr/x/f8APqv/ADyrSr/N/i/QKcbaf1uUoX/0fzv+nV/+Xr/aq353+k/9crlP+Xr/AGaqP/x7f8tf+PX/AJ9f7zVd3f6R/wBvX/Pr/s0Tl733/oXGPu/13It/+j/8tf8Aj1/5+l/vU9Hm+0/8tf8Aj+/56r/dqi//AB7f9uqf8uv+1VvZD/aP/LL/AI+n/wCXZv7tW+sSP6/Er7PtNt/y9f8AHj/s/wDPWrqed/aP/L3/AMfyf3f+eVUHeH7P/wAsv+PVP+WTfxS1Knk/2if+PX/j+f8Avf8APJqqfw/15F83J/XmM/ffZv8Alr/x4v8A8sl/ilq3/wAvH/LX/j+T/l1X/nlWS6Q/2d+5mtP+PFP738UtW/Oh+0f8sv8Aj+/56t/CtXL7f9diNvd/rcr/APLt/wBMfsr/APLr/tVLcw/6T/29J/y6/wB2KooX/wBH/wCWX/Hqn/L1/earf/Lx/wAsv+Pp/wDl6/2a0U9WHL7v9dzmbyz+02//ACy/e2P/AD6/3pam+zQ21x/yy/4+v+eTf88q1Xh/4l0P/Xqn/L1/tVNs/wBJ/wCWv/H0/wDy9f3VrpVfePqZcvJ/XmY0MMP9i/8ALr/x4/8APJv+etbeyH+0f+XT/j6TzPvf3aqbJv7O/wCXv/j1T/lqv8Uq1efzv7R/5e/+P5/7v8MVclX34z/rsdEf6+8zJvJ/s7/ll/x4v/y1b+KWrv7m51H/AJZf8fSf8vTf3ab++/s7/l7/AOPFP7v8UtW9k32j/l6/4/v+eUX/ADyrNy3l/XQv+vxMaF/9H/7df+fr/arT3/6R/wBtU/5ev9mqn777N/y1/wCPZP8Al1X+JqsO/wDpP/b0/wDy6/7NN/EyIx5Y/wBdyv53+jf66X/j1/5+l/vVY3zfaf8Alr/x9J/y9L/dqk/+k23+p/5dU/5df9qpUeH7T/yy/wCPp/8Al1b+7Qo7x9Q/r8SJ/tv9nf8AL3/x4v8A8tV/vVYTzv7R/wCXv/j+T+7/AArWYiQ/Z/J/df8AHqn/ACyb+9Vh3h/tH/l0/wCP5/8AllL/AAxf/FVb+F/12Yf1+JBsm/s6Hzvtf/Hi/wDyyX+KWrW+b+0fJ8mX/j6T/l1X+GKs93h/s7/mH+T9hT/nr/FLVjfD/aP/AC6/8f3/AD1b+GKtX8XN6/ozHl/r5lW5s/8AR/8Alr/x6v8A8uC/3qybnw9D/aM3/XVP+XH/AGa0/wBz9n/5Zf8AHqn/AC9N/E1SwvD9p/5Zf8fT/wDL9/dWuyFWcJMjl/r5mZbabDbad/qIv+PV/wDlx/2q1khh/tH/AJZf8fX/AD6t/CtQ7P8ARv8AXRf8ev8Az/f7VWHm/wBI/wCm32p/+X5f7tRJ89/mX8H9eZSd4fs3/Lp532V/+WTf3qsfubbUf+XX/j+T/nr/AAxUx3+zW/8Ay1/49U/1N0v8TVb3/wDEx/5e/wDj6f8A5ar/AArXJPm1+f6F/wBfiZ7+T9n/AOXX/j1f+9/earG+H7R/y6/8fSf8tW/55UxPO/s7/l6/48U/5ar/AM9f/sqvbL37T/qbv/j6f/lkv8K1U/8AP/Mv+vxM9Jofs/8Ayy/49Xl/4+m/iarX/Lz/AMsv+PpP+Xpv7tNRJvs3/L1/x6p/yyV/4qsb5vtH/LX/AI+n/wCXZf4VrJ9fn/mHL/XzKP8Ay7f9ur/8vX+1Vv8A5iP/AC1/4+v+fr/ZqujzfZv+Wv8Aqk/5dV/iapU/4+P+ut0//Lj/ALNJdfmXKP8AXzPP/Hjzf2N/y1/48X/5el/vVx+yb+0f+Wv/AB/p/wAvS/8APDbXp2t6b/aWnTQ/9OMP/Lr/AHpf/ia4e88N/Zta8nyP+X5/+XFv4Yv/ANqvpMLVtS5P67nnVKfvf13Oafzv7Oh/4+/+PV/+Wq/caVtv/oVeteBrm9uf+fv/AI/ki/5ZfwxV5fo/h77Tb/vvK/48Yf8Alxl/ilr1XRLCHTf+fX/j+f8A1MTJ91dtY46pzxf9dmddH3P68zQ/ffZ/+Xv/AI9X/wCWS/xNU0iTfaf+Xv8A4+v+eS/88qqJ5P8AZ3/Lp/x6p/yyb+JqlHk/aP8Al1/4+n/vf3a8JdfmdMv6+8rzP/o3/LX/AI9f+fVf71RbP9I/5a/8fT/8uq/3aZfvD9m8n/RP9VDF/rW/iam23/bp/wAfU3/L0392uuHX5/kYyOS8YeGP+Jd+5hl86Kx/58f70q7f96sbwron/FVWXnQRed9qf/lx/uxV6R9mh+zf8sv9VDF/x9N/E26oLmzhtbn7ZD/z9Xn/AC9f7Kr/AOy10vF89J05ef5E8ns/e/rcl/5h3k+TF5P2FP8Al1b+KWrTpD/aP/LL/j6f/l1b95tWonm/4l3k/wDTK2/5fv8AO2rFzNNbfvv+mtz/AMvS/wB2vKfv/j+R1y6men/Ht/yy/wCPVP8Alk38TVnza9Z22ozQ/wCi/wCtm/vfwrWw/nf9Nf8AVW0X/H0teb+PJp7a4mmhml87zZv+Xpf3ld+Gp+0l739aHNOXIS+OdNhudG8791/x6w/3v4mryC/toftP/Lr/AK2b/lq392vdZvO1vw75P+lfuvs0X76Vf7u6vGdetpra4n/fS/8ALb+7+7r6TByvHk/rY8mvH3pGA/k/9MoP3UP/AC1b+Jm+Wu9+D8P2nxXNN50X+quf3P2pk+Rvu1x+yb7T5P73/Ww/3f7v+zXcfB/zrnUb39zd/urGb+7/AM9V2/5/2anMPew8/kPAxj7X7z2B/wDj38n91/y5xeT9qb/e21Y+0/8AXL919p/5eqdDDNbXP/L3/wAfUMX+qX/nlVeZJvs//LX/AI9Zpf8Aj1X+Jq+I7fL8rHvT94en/Hz/ANMf3P8Ay9VF/wDGpv8Al6/2qsPDN9o/1Mv/AB9J/wAuq/wxVnvN/o/+pl/1X/Pr/eajtL0GXd/+k/8ALX/Wp/y9f7NVHf8A4l3/AC1/49f+fr+81P8A+Xj/AFP/AC9P/wAuv+zTP+Xf/tkkX/Hr/eaq6r5Flh3m/tH/AJa/8fX/AD9L/DFVf99/Z3/LX/j1SL/Wr/FLRM//AE2/5a3Mvk/Yf4NtCJ/o3/LL/VW0X/Hq38TVVP8Ar5MUTnX+2/Zppv8AiYQeVFD5f+q/vVY2Tfaf+Yh/x9TRf6qD+7WP+5/fTf8AEq/49U/5dZUf73zVa2WX2jyf+JV/x9P/AM9U/hrl+D+vI6n9r5lhLab/AKiH+qhl/wCPGJ/4qt7Jv+mv+tm/5hi1iJ9i+zf67Sv+PVP+X+X+9Wgjw/8AUP8A9a//ADGG+5t/3aP6/Az7fMm2f89of+eP/MMp3kw/af8All/H/wAwxv8A0KooZof+WM1r/qk/5jDf3qt75v8AyK//ADHV/u/7tH9fgR9r7yFHh/6dP+WP/LjLVjfZ/aP+Yf8A8fU0X/HrLs+7/wDE015pvs//AC1/1UP/ADHYqsQzTfafO87Vf9bc/wDL8v8ADFTj0/roEpb/ADK/+hfZ/wDmFf6qH/llL/eqX/QvtHk/8Sr/AI+pv+Wsqfw0J9t+zf6nVf8Aj1hlk/ewffaX/aarqf2n9p/1Oq+d9qf/AJ4f3auPu/1/dB9f67FLzrL7P/zD/wDVQ/8AL1L/AHqsPND/AM9tP/1r/wDMTb+7Uv8Apn2f99/av+qT/l1g/vVM7zfaf339q+d5r/ufsMH92o/r8Bd/mVEmh+z/AOutf9Un/MY/2q+TPj2n/FxNZ/fRT/6V/wAsb7f/AA/dr6zm877P+++1f6pP9do618pftA/8lE1P/j6/1qf66xVH+7/3ztr3cr+KX9dDxcb8UfmeT+T/AMtof+eX/P1v/irtfh1oP9t+M4bPyZZ/v/6m6X+7u/8AZa49E/5bf9Mn/wBda/6yvU/hdDDpttDqU3lf8fM0X76xldPu/wATKvy/7v8As19DU+E5qXLDmke5aPqs39iw2f8AxNfOisU/5eov+eq7v/ia6u2hvftM3/IV/wCP/wD56xP5m5f/ANmvnXwNqUNzqN7DNNp/7r/pxl3/AOt/2furXvtsmmf2j/zCv+Pr/nxnT+GvKrxjCTj/AFselHml70v61Lts979nh/5Cv/HqnmTfuP4WarvnXv8A1EIPKl/59YP7tYsP2K5tv+YL/wAev+p8qf8AvNVjfZfaf+YV/wAfSf67zU/h/wDQa53/AF9wSl/XzLrzXv2f/U6h/wAev7v/AECD+9Ur/bf7Rh86HUP9b/0DIv7tZX+hfZpv+QVB/or/APL1Kn8VW/OsvtH+u0r/AI+k/wCYm392h/a+f5B/X4jof+Qd+++1f8er/wDMMX/nrWxZ/wDIR/7eof8AmGVhedD9n/5dP+PV/wB9/bDJ/wAtf/2a1YfJ+0/661/4+rb/AFOu/wCy3/j1ZVPgfz/Qqnv/AF3LFm/+j/vvK/49X/c/2Y395vl+7Wm7/ZvJ/wBV/rYf9dpkv92syzf/AEb/ALdZv339u762Eeb/AJ7S/wDLH/mMK/8AD/461efW+P8AryNYfCv66lXZD9mmh/0X/lt/y4y0OkP/AFD/APlj/wAustWoXm+z/uftf+qm8v8A4ma01EvftH+o1D/lj/qb5aldf66k/wAvy/Mz/wDQv+WP9n/8tv8Al1nSpXSy/wCeOlf8u3+pil/76qxsvLb/AKCvn/vv+XqL+9/vU+8mvba3/fQ61/yx/wCWsGz+L/arrXv/AI/mZP4V8iij2X2bzvJ0/wD5ef8AlrL/AHaP9C+zTfvtP/exQ/8AL1L/ALPy/wD2Vc/f/EL7N/qZta/5ef8AXRQfxLVi28bfabibyZ9an837NF/x4wfxV1Sw07P5/wDpSIp8unyOgeaG51H/AJh//H1ef8vzfw/L/wCPUu+H7P8A660/49YZf+Qmyf8ALX/7Gp7abU7m5/5iv/H1eS/vrGD/APaoT7b9n/5iH/HrD/y4xf8APWuGT/r/ALeHTj7r+X5DUSH7RD/x6/8AH1N/zE/9mod/+j/8sv8Aj1T/AJjH+1/DWgiTfaf+Yh532p/+YZF/dqlsm/6ev+PVP+YYv96hfF/XcFH4fl+RL/y8f67/AJenl/5DH+zUTzf6N/26/wDQY/6a1Yuf+PiH/W/8fT/8wf8A6ZVUd/8AR/8At1/6A7f3v7u2iP2fl+Zly/18ia2f/iY/8tYP9Of/AJif+s21Ufzv7O/ffa/+PH93/py/892+81S/uf7R/wCWX/H9/wBAeWs3fDc6d/yy/wCQYn/MMlTzP38n+d1dcPjXy/NmUvh/r+U6JPtv9o/8xD/j/tov+P6J/wDlk27bWfD9t/s7/mIf8eM3mf6VF/nb8tCPD9om/c6f/wAfUP8AzB5/uLE3/s3y1Vtksv7O/wCYV/x7Tf8ALjLWEN/uL5v1/JDNb8Jf2lczQ+TqH+th/wCWsX/PJW/76rlLn4aTfaP9Tqv+quf+WsH95a7Z30z7R/zCv9bD+5+wz/3aZ9msv9T/AMSX/VTf8usqfPuroVeUOT5fkTy+6/n+RzVn8Mf9Jhm8nVf3Utt/zw310thpt7ptt/qdV/1Vz5nnRQP/AHqsJbWX2n/mC/62H/llL/49VfZZf9QryfKuf+Wsv+1Ue3lO/N5fkJdP66IsXMN5bf8AQV/1tn5n+iwf88qr3nnXNvNN/wATD/Val/y6xf3Y2b/gO7+Kopnsv9d/xKv9bZ+Z/pzf88vvfequj2X7n99pU/8AoupRf8fzf88k/wCA7m+X5f7tar4Y/L/0kzqfDOP9dAe//wBdD/xMPO8qzl8n+zIv+esX+z93dVr99bajD5P2v/j+vP8Alxi+/Ve5msvs03/IK/49bP8A5jDf3l/2abc3MP8AaMH/ACD4P9K1L/mMMn8Xyt/s7lqo/D/X8pNT3f680So832b/AJa/8ett5nnaYv8Az1arFs/2nUYf+vqb999h/wCmVUkmh/s7/l1/49baL/kOts/1v+7Vizmh/tH/AF9p/wAfU37mHXW3/d+9UL4H/XRFy+JfP8y7/wAu/wD26w+Z/wASxv8A0GpZvJ+0f66L/j+uf+XGX+6v+z83/stV/O+zW377/n1h/wCY61XpvOubnyf+et1c/wDMd/2V+b/Zrm+1/X8pVT4X739XKkyf8S6ab/Rf+PGH/lxl/wCfrc3/AAGrcM0P/CRQ/wDHr/yE3/5cZX/h/h/u1C/nf2d5P72fyrWH/U6x/wBN12/e/wBqmTTT23iKDzobqD/iZ3P/ADE/4F/i+7/d204RlPnj6/kjGp8e/wDXMjAvNSsrbRYYf+JfB5WhQ/8ALjL/AM95Pl/9B/3t1Mub+H+2of8AkH/vdThi/wCPGf7/AJDbf/QazHtr250bzr3+0PJl0yHy4f7TV/L/ANM/i2/8B2/7tbdsl7/aPk/8TWf/AImaf8v0T/8ALB/73/oNenOPJ/Xkh/B/X94woXh/sX99/ZU/m2E37maxl/8AHqe8Nl/bU3/IK/4/ofL/ANFn/wCeS/w/3adYJe/2ND+51X/kGf8AP1F/e/2q1bz7b9pm86HVfJ+3J/y1gf8A5YLu/irWfx/15BNc0Yy5v6uYTwwfZpv+QV/x43P/AD3/AOe/92tDfZf2jDDD/ZX/AB/W3/LWX/ap/k6n/Ys37nWv+QZN5f8AqP8Anuu35t1XbOG9/tn/AFOted/acPmfurX93/49WNXZ/wBdjSO/3fmc1Z21lbW8M3/Evg/4llz/AMtZf+er/wDfLVfRNM/tGH/kFf8AIT0r/l+bZ/x6t91v+A017a9+zQw/8Tryf7HeX99FB9zz2rWhtpv7Zsv+Q1/yE7Dy/wDQYPvrav8A+ys1VVl9r+t0c8Vpy8v9cxzOlPZf8I7D++0+eaKxv/Mh/tP/AFm6Jq07nyftM37608nzbD/mJ/8ATBf4v7u7+KmaJ/af/CO2UM02of8AIMvP+XCD7/3fu/3fmrQufttzqM3nf2hB/wATOw/5cYv3n7hWarm/fn/X2kTTj+6p6dvzZXvHhtrb/l1/dRal/wAxht/3o/8AO2rdg8P2n/XWvnebZ/8AMd/utTJnm+zzfvrvzvst/wD8wyL+8v8AdqxDczfaP+Wv/H1Zxf8AIHV/7v8AdWueUf3bj6/+lG1OPvP3e36lezufs37791/y+S/udY/vM3+zW7ptz9muIf33+turD/mMb/n8pv8AZrCuZvs1v53/ACx8q8l/48f+m+37zLVu2f8A4mMH/X9Yf8wJv3f7pv8Avr/drnqx93m/rcilLl930/M6Wzv/APiTTf6397a3kv8AyE//ALGrdy832ib/AI+/9bYRf8f395Vb5v73/wCzXKaJqX+jf8svJ+y3n/MMnf8AvfNu/wDZq6C5uYftP+utf3t9YRf8gydPMf7L/wCPL975f9mvJqYb2dV/P/0pHVSqe7SnKX5eaLd551zbTfubr/j21X/l63/886lhSb7TNDD/AGh+6+x/8vX+638X/wCzWS6Q/wBjedD9lg/0XUvLm/syVPvbf++W+WrOyH+0Zv8AkH+T/of/ADDJ9n3f975V+7XmU6fuSj/Lf/0ouE7Vv8XL+pamhvf9T/xMP+X+X/Wr/wA9f/sqsJ537n9zqH/Ln/zw+/8AN/tVm3MNl/1D/wDl/l/48Z/73/oVOtvsX+p/4l/+ts/+XWVP/wBqjm5YRly/1zHS9fd02RNDDN9p/wCYh/y+f8sotn8X96i8hvf+eOof62z/AOXaD+Ff9771Z7+TbXPnTf2V/wAvPmTeVK/8X+8u6rFzNZfaIf8AkFf8fVnF/rWT5Gib73+zWrlyVOb+viOV8rhDl8iW886206b/AJCH7q21L/l2i/55fNXKeJPFU2m3M3/IQ/1Vh/y4xb4/l/i/76+7/tVoXM0P9nTf8gr97a3/AO581k+fym/9l/h/u14rrdzZXOozedNpU/8AyDYv+Qm3/PD+L5flX/0Fq9vLsL7SUufz/wDSkcFap+8p8v8Ad6+p6Pc+Npv7R/5a/wCt1j/mGL9xljk/9C/irZ8PeKv7S/c+ddf6qw/5g6/3lrx/7TD9mmmmm0r/AJjH7mHWG3/6iP5vu/8AAdtS6Pr0Ntc+dD/Z/wC9isP3P/CRMn3drf3a9KrgqUqVv5f/AJIuEuSr/i5f8j3Xf/pEM3nS/wDH1qUv/Hiv8LMv3ttWH/5Y+f8Av/3th/zDG/vN/d/9BrFtrz/iXf8ALL/mJS/uddZ/+Wv8Lbf9r7tbFs8P7n99/wA+f/MxNXy9flhyuX9e8dUFvT9Blg8P2j/tref8uMr/AN7/AL6/3qLzyf8AntF/rbD/AJhk/wDd/wA/LR9pm/1372D/AI+f+Yw397b93+GtD7NN9p/5ep/9JsP+Ynv/AIf/AEKs6mlTmiv65jV1L0YfIpJ5P9nTTTfZfO8rUv332GX+7/6FVS8Sytrn/mH/AL2Ww/5cZ9n975fm+X5V/i/u1esJr37P/wAxDzvst5L/AMf3z/xf3v8Adp15Z3hvB/x//vb7TvM/0lfM/wCPb7v3vvfd+aly+zrShJf1zIhy5qdOpHvH9Slqr6Z9o87/AIl/kxRarL/qpUf5fL3bfm27v9qnWD2VtcTQzQ6fB5X2OL/j1lRP4W3f7tWLpLz+xbyEw6h/x46r/wAtYtn3V/vNu2/L/FU3+mf2je/udV/1th/zw37/ACl/2tu7/wAdp8v7v2f8t/8A0oiHNCvzfZly/qUbxIf+eOn/APL/AP8ALVn/AIv/AEL5qt232L9zD/xL5/Kls/8Al6ZP++f71WLxL3/lt/avk/Zbz995Vrs+Zl+9/s1LYPe/afJ/4msH/Ht/y6wVzV5fuub+viNqMOSTh6HNX9hZf67/AIl//L5/y9f7X+flql50P7n/AJB//H1pv/MY/uq3977tdRcvN9n/ANTqH/Hrc/8ALrB/z1/4Cu2oXtr25uYf+Qh/x/Wf/LjA/wAm1v8AP+zXqyxPLFf11CjT5IbHJabcw/2d5P8Aov7211L/AJjGx/mVv4dv/jtF/P8A6T/2/aVFJ/xPd/8Ay7L/AJ3Ub5ra2h/fS+T9hvPL/wBBi/iZl/u/53VauU/4mVl/z2/tjR/9do+z51tW3fd/i2q3y/w7q9F6VOby/wDbkRTnz0Kc494/myK5vJv7Gmmhml/49dblj8nXd/8AD/d/i/y1RXPnW2ozQ/6V/wAfWmxf8hj/AKYK3/Av96s/TX/4ksMP7qef+zNVl8mbR5fvsv8AE23/AMe/i+7Vu8eH+0Zv+PWD/TtN/wCYFP8AvP8ARV/9lVvl/wBmmoeznOP+L/0pGzfPCnU/w/my1c/bbm3/AOYh/wAeuqy/8fyv/Ev/AI7U1ml7/aM3k/2rPD9qsP8AU3UX7v5V/vVjzeT/AGLN/wAgr/j11L99/Y8/95f/AIqnJDZf21N50Oiz/wClWcX/ACDJ/wDnlRy/u3G3f8y/hqr5fmWLyG9ttO/ff2r/AMet/wD88v4p/l/irTtra9/tGy/5Cv8Ax/WH/LKB/wCFq5y/TTP7Om/5BX/HjeS/8e0qf8t1/wBqtC2ms7bUYYfJ0X/kJ2cX/LVP4f8Ae/75pT/3d8vn+aNqfu1H8vzKWzU/7Oh/5Cvnf2ZeSyf6LB/z1b/x2tOZJv7asv3Oof8AId0r/mGQfw2b/wCf9muZmTTP7Fhm/wCJf/yB5v8Al6b7/wBs+b73zbv71bFhNpn/AAkUP/IK/daxYf8AMTlT/lhJ/wDs1rU+Dn/xfmmYUY3fJ/L/APJGPok17c+HbKGbzYP+JZeS/wDIMi/iZlb7397cv/fNegW2lfabmb/W/wDITsP9dpmz7tmv/j3+z/DtrgvDCfafDsP/ACD5/N8PP5f/ABOG2fvLp/4tv3q9VeGH+0Yf30X/ACE4Zf8AkMN/Da/5/wB6ufGYj2M5S/xfmmcEI+0oxj/WkmedWHgn+0v9Mm/58bmX/kGf3m216HDYQ22o+T+6/wCP6H/lxZP+WC7d1Ms5obbTof33/Li/mf8AE4/vN/47WnNDN/aP/LX/AI/v+gn/ANMP/Ha82ti5znOEv736Fxp+zpQ5fL8zPufJ/s6b/j1/48X/AOXWX/nrVhHh/tH999l/4/k/5dpfueVQn23+zv8Al7/48f8AXfbl/il/2qr69eTaJced/wATD/kJzf8ALVf+eX+9XJh6cp89P/F+hpVn7KXtPT8zOv5rL+zp/Jm0+f8A4lif89U/5etrVs2c1l/bMP8AyD/3WsJF/rW/hiZa8p1jxPqdzos00MOq/wDIH8r/AFUD/J9qXbVvSvE+p23iLzvJ1CCH+3Zv+XWD95tX5q955fz0ZR/xfkn+hxwrcuJ+X/t3/BOvj+xf2NF++sP+QGn/AC8t/wA92/8Asq6aH/kI/wCui/5Caf8AL9/0wauU02/m1LRv+Yh+60e2/czW0X3/ALY33vvf3fl/3a7G287+0f8Al7/5Cb/8usX/ADw/2a8nER5Ob/t79GdlOny+7y/1zGDZ/wDIO/5Zf8gz/n++f/W/data5f8A4mP/AG/P/wAv3/TCs9/O/s6H/W/8gyH/AJcF/il/u7a0Ef8A4mP/AG9Tf8uP/TD/AGaUvj5/62QoR9zl/rcro/8AxJf9dLP/AKCn/L9/rP3tXX87+0f+Xv8AdX03/LX+7F81ZW//AEf99DF/x6w+X51jL+7+b5qu3Pk/aP8Al1/4+rmX/jxl/u1Kj+8fz/IuUvd5v63Hp539nf8AL1/yDIf+Wq/xT/L/AJ/2qsI83/CRQ/8AH3/yE5v7v8MVZieT/Z3/AC6f8ett/wAusv3PN3VY/c/2j/zD/wDj+ufM/dS/cVf96lD4+X/F/wCk3NKkve5v6+JESed/Z3/L3/yB7bzP3UX/AD3bbWrC832mb/j6/wCP7/n1X7/lfNWPM8H9iw/8g/8A48bb/lq33Gnq27w/2j/y6/8AH9N/y9f3VpKPtYy9Zfkipe5P+v5jJ1XUptN06aab/oGJ/wAuq/8APWuP1jxhNc6j/wBcr5/+XX/phVLx/qv2b9zDNF/yDLaKT/Ttif69q5KG5h/tHyfOi/4+ppf+Qn/0yr6/C4aHJ7SX9aHle11lH1/MtJ4tm+zf8sv+PGH/AJcW/vV6X4e8VQ6lqPkzfZIP9Kuf3P2WX95+6WvGvtP2nTv3M0XnRWtt5n/E4/2q6rwlNNc+IvOh83/W3P8AzE1f/lh/49W+LoQcG/X8jrpS91x9fzPXk8n7PN/x6f8AHjbf8urf89au/ubbUf8Al1/4/ppf9VL/AM8mqlbJN9m/5e/+PWz/AOXpfv7q0pvO+0edD9r/AOPq/wDL/exf3f8Ax75q+QqRtNx9fxidc/hcv63RnokP9i/8uv8Ax42397/nrWhvh/tH/l0/4+n/AOWrfwxVXhhvf7O/5iH/AB62fl/6p/8Alq1W3877T/y9f8fVz/yyi/u/98011j6/+kouXuX/AK6lR/J/s7yf3X/Hqn/L1/earCf8fP8Ayy/4+n/5fv8AZqKZ5vs//L1/x623/LrFv+9T3eb7T/y1/wBbN/y4r/dqH71/n+Qf8Eh3/wCj/wDbKH/l+/2qvPNN9o/5a/62b/l6/urVF4f9H/7ZW3/LjQn/AMky/wDHj/s1tLf7/wAiI/5j3eb7N/y1/wCPWH/l6X+Jqz9V17+zdR/5iH/H/ef3f4Yv/sv/AB6rDww/Zv8Al0/1Vt/y4tXlnjzWIf8AhIpv+PX91dXn+utZf+eS/wB37q162DoRrT97z/8ASTmrVOS/9dUa03xCm+zTeT9r/wCPG2i/1S/89fl/9CrqPD3ir+0tRm/4+/O+3XP/AC6xfwrXg++y+zTfvtP8n7LbRSfupfv7lq1Z3kNtczTQzafBN9uvP9TLKn8K/d/2f/iq9mrgoOD/AK6BGp7y+f5n0Q/nfZv+Wv8Ax6w/8uq/3qm2f6R/y1/1s3/Lqv8AdrlPB+tw6lp3/MP/AHUVtF/x/N/ero98P/Pa0/1s3/MTavmKseS8f62O/l/UY/8Ax7f9sof+XX/aqX/l5/1MX+tml/49W/u1E7/6N/rov+XaL/j/AGqVH/0n/v8Af8v1ZOXN/XkQ9yq6Q/Zv+XT/AFUP/LrL/eqX9z/aMM3+if8AH1N/yyl/u7af+/8A+mv/AC7f8vy0J532j/l7/wBbef8AL0v93/7Gpf8An/6SP7L+f5lGZ4P7O/5dP+PW2/vf3qsTeT/aP/Lp/wAfU3/LVv7tPmhm+zf8vX+qs/8Anl/eqVPtv/PDUPO825/55f3aS/zE9n8zP/c/Z/8Al1/49Yf+Xpv71WEf/Sf+WX/H1N/y/f7ND+d9m/fQ6h/qrb/l1iouXm+0/vv7Q/5bf8uC1fx3/roXy7kW/wD0b/ll/qof+X75/vU97n/SP9dL/rZv9Tfb/urTESb/AJbeb/y7f8uC/wDj22mO/wD7W/5cf/iav+vwJl0+Y3999n/5a/8AHrbf8vK/3qtJ532j/l7/AOPqb/lqv8K1nv5P77/Vf8u3/MMl/wBmmu8P/Lb7L/y+f8uMv+7Vy/r7iFu/mS7Jv7Om/wCQh/x620Uf72L+KWpf9N+0/wDMQ/4+pv8AllF/drNeGy/6h/neVbf8usv+9/6DTtkNzc/vptP/ANbef8smT+GrXv8A4/kS/ifz/MmdL25t/wDlr/x6w/66KL+9Ttk32j/l6/1s3/Lqv92qW+H/AKh/+qtv+WsqUI9l/wA9tP8AO82b/l6arXv3/roMlRP9G/5a/wCqh/5cV/vU+Gb/AEn/ALazf8uP+zVf/wABf+Xb/l+apd//AFy/5bf8xP8A+xol/N/WxXL+pFMn+jf8sv8AVW3/AC4t/e+7/wCO1bfyftH/AC6f625l/wCPVv7q/wC1/s1Dv/8Abb/mJrT0Sa5/56+d/pn+pvl/z96ol/X3FLqVH8n+zv8Al0/49bb/AJZS/wB6rb+T9p/5dP8Aj6m/5ZN/dp/+m/6n/iYf8uf/AC/RfxfN8tOSab/qIf8ALzL/AK2Kspa/13Q/tMpb4fs3/MP/AOPaH/lrL/eqx+5+0+d51r/rZv8Alq392pdl7/1EP3v2b/nlT5nm/wCoh/y2l/1UVKXvf15DZSfyfs0P761/1UP/AC9N/ep37m5uf+WXnfvv9TfN/dqZHm/6iH+th/5dYqY7z/67/S/+W3/LitP4v68h/wDBKjv/AOiraL/j+/2qa/k/af8Alr/rbyX/AI/l+/tqwk01z/yxl/1ttF/yDF/u/wD7NV3eb7P53/TK8/5cf73+zW3P/XyIlHb5lGz037Nb/ufN/e2tn/y/f7Vazv8A8tv9L/1tzL/x8r/D8tQvZw/9Mv8Alz/11i393+7Tf3P+u/0X/l5/5cWqJT5v67op9fmWP33/AE9/6q2/5arTJvtv/T3/AMvP/PKqjpD9pm/49f8AW23mf6K1VXmhtv8Aljp/neVcy/6qX+9Sjr/XkX0+8lTzv+oh/wAu0X+qio3zf67/AEv/AJef+WUVVIf+PnyfO0/zvNh/5ZT0+2SH7P8A6nT/ACfss3/PXfv83/4mtH8BBoOn/X1/y7fufsq/w1Fsm+z/APLX/VXn/Lj/AHqNkP2n/mH/APH1DF/x9S/wr8tV98P9ned/ovnfYZv+XqXZvaVv/ia5fjt8vysby/r7i15P+v8AJ/13m2cX/Hiv93/7GqSf+0rmX/jx/wBr+KrfnQ/2j+5mtf8Aj+hi/wCP5v4Yt1UXeH+zv+WX/Hq//MT+f5m/8dp9vl+VjJ/EW5of9I/5ZfvZYf8Alx/2a83+JFn/AMS6H9z5/wDrpf8Ajxb+9XpD3P8ApP8Arv8Al6T/AJif/TKuX8W2f2nRv+3V/wDmJ/3m/wBmu7CVPeUvQmpEz/Bn+k23777J/wAfSf8ALrL/AAr8tee+PLP7Nc+dN9l8mWJ/9dFKifM1en+FUmtreb/W+TFdP/qb5f4Yq5r4kWd7c6dDND9r8n7Kn+pvl3/M1exhqvLVODFR93mPLdkP9oww+da/8fP7v91L/druvhEkNz/af/Hp/wAev/TX+Kf5v/Qq5V0mubj/AJa/8fU3+puov7v+1/tV3vwf029ttOvf+Qh+9itov9bF/E3y1eZS5aH3fmGBp/vP67HpW+G2uf8Al0/4+v8Apr/CtVd8P2fzofsn/Hqn/LVk+9LV17mb7R53k3X+tuZf9bFs+Vdv3aZNDN9n/wCYh/qrb/nl/E26vk4/Z/rZns/8Aieay+0/8uv/AB9P/wAvTfwrVdHh+z/8un+qh/5em/iatDZe/wDPG6/5eZY/3UVRbL3/AFP/ABMIP+Pb/U2sX/s1Hw/15kFR3h/6Zf8ALb/l+b/2apYf+eP7r/l2i/4/mp+y9uf+gh/qpv8Al1X+9/stQ/nfaP8Al7/4+k/5dV/hWnLciJX/APjVz5f+nf8AAaleb/SP9d/y9W3/AC/f3V3VFvm+z/6mXyPsr/8ALiu//W/3atOk39o/6mX/AI/v+fH+7F/+1Uvr8/8AM1h/X3nIb73/AKiH/Hqkv/H9F/z12/8AfNXXmvf7R/5iv/H0/wDy1gd/u/7TVmTJD9n/ANTaf8ev/Pi2/wD1v8W2poZrL7T/AMw//j6/d/6LL/drCp1/rodMpfZ/rcsJNe/ZvO/4mv8Ax6p/yyg/vVaR73/qIf61/wDXWMH92sr/AEL7N/zD/wDVfvP9an8VW4fsX2j/AJh/k+b/AM9WT+Gm/wCvuJ5iXfN9nm/fSweVEn/MMi/vVbT/AI+P+2r/APMH/wBn/ZrM3w/ZvO861/1X/P8ASp/FV3f/AM8fK/1r/wDMTb+7Tl/X3B3+Y3ZD++86G187yof9do7f3v8A9qp3Sy+0f8w//j6m/wBdo8v92okuf9H/AO3VP+Yn/tVYdP8ASfJ/e/8AH1N/zE/9lfmp9f6/lMn1/rqir/oX2b/mFf6pP+XGVP4vvfeqw6aZ9p/fQ6V/x9P/AMus9S/vvs3/AC9eT9lT/l+X/nr/APE1d2Tf2j53k6r/AMfX/PWJ/wCGiUv6+QS96/zMyH7F9m/5hX/Hqn/LWX+9VlPsVt/0CvJ81/8Al6l/u05Lm9+z+d/xNf8AVf8ATD+9Vvfe/wDPbUP9b/zygf8AhqZe7/XkUjP3w/Z/3H9n/wCqT/mMS/3v92vlf9oH/kpup/8AHr+9lT/U3zP/AA/3mr6zfzvs/wDy9/8AHqn/AC6xf3q+XPjxNN/wszU/9b/rU8v/AEVU/h/2a9vLZe/L+uh4mO+KPzPJ0h+0/uf9f+6/5/v/AIqvU9Sf/hG/AkF5/pUE0Wp/8sdT/wBn+Ffu/dauH0HS5tS1GH/W/uv9Z/oK/u/mX+7Xpvxg0f7N4dms4YfP8q+/6Bmx/mX+9/D92voef3vv/I55RlGH9d0Uvgzpt7qX22aH7X+9tUlk/wBOVP4l/h/ir6NtkvftPnf8TX/j6/5/ov4t396vJfhd4e/sTRvOmh/fS2KeZ52mN/z1/havT0SH7R500On/APH0n+u0yX+7XkVZc7lL1/JHpdeX+tzQSG9+zfvpta/49X/5eoH/AIqsf6Z/1Ff+PpP+fXZ92sKz8m2t/wDmFf8AHq//AC4y/wB6rbww/af+Yf8A8fSf8spf+eVR2/roTL+vvLqJe/Z/+Yr/AKp/+XWD+9UqPe/2j/zFf+Pr/nxtf3lY6PZf6mb+z/Oitn/56/3qvW32L+0f+Yf+6uk/5epUo7/P8i5e/wD15lh5r37P++/tDzpbV/8Alxi++stXbPzvtP8Ay9Qf6Vbf67TF/iVv/ZawofJ+zfvv7P8A+PV/+X6X/nq3zVq+dD/aMPk/Zf8Aj6tvM/4mcv31Vv4qip8P3/kiI/195LYf6Tp377zf+PWb/mD/AD/xL/DWxs/65f8ALt/zB2/urWPZv/o/+ui/49Zv+YxL/F/7LWnCn/o2H/mMN/drz8R/Efz/AENqf2fl+o7yYP8Ap18799F/yB5f/Zaa8Nl/zx0//lj/AMwyWrD/AOk2/wDy1/1U3/MTqXfN/wBPf/LH/mJ1l3+f5jf+RlXM1lbf9A//AJbfvv7MlryTxn4kstS/cwf2V/qof+XWX/4qvU/En237N/y9f6qb999uX/O2vDHea5uP9dqH7ryfM/0mKvo8FThyqfr+Z585c0l8jNtnsv8AXQ/2fP5XneXN5Uqfw/8AxVOS5htv33/El/5Y/wDPVKmTzv8AqIf8tv8AlrF/dp6TXtzb/wDMV/1UP/PDZ8y/L/7LXrT3fz/NDj0+X6nrXgPVbK58n9xp/wDx9XP/AC/S/wASrXYI9l9n/wBdp8H+iw/8xOX/AJ61y/w6ttZ+zwzTf2h/rbn/AJZQf3Vrs3877N/zEP8AVQ/8usD/APLX5f8A0GvlMTL3v6/mOj4Ph8vyCG5svtP+v0//AI+n/wCYnLTP3P2f/XRf8eqf8xhqtwvN9o/5iH/H0/8Ay6xf3aru832f/l6/e2sP/Liv97/ZrH7X9dx9vl+RLcv/AKR/0x81/wDU66392szzv+Jd/wA9/wDRU/5jrf3q1n87/pr/AMfT/wDMM/6ZVnpD/o/77zf+PX/oGf7VFP8Ay/MzfvS/rsWE/wCPj/lr/wAf3/Qdb/gX/oVZ+z/iXed/pXkxWP8Ayx1j+7P/AOg1d/5iP/b8/wDzDGrHm/5B37+GL/jxT/mGf9N//sq6Ke6+X5mcpaf1/KdB/pv9oww/8TD/AI/of+Ymv/PJt3/oNZltNe/2dD/yEPO+wzfvvty7JPm/2mqaHyftH7mG1/4/oYv+QPL/AM8m/wBqs+Hyfs0P7nT4P9Bf/mGS1MI7fInm8/6sdAj3tvczeT/av/H1D/qbqL/nkv3v9qiZ722t/O8nVf8Aj1m/5awP/F/vVmPDZfaf3MOn/wDH1D5n+gt/zy/9BpiJD9m87ydP/wCPWb/l1ZPn3VKj8Hy/UOaWvz/I6NEvftMM3/E6/wBbD/zwqkn23/nhrX+qm/5ZQf3m21XSHTPtH76HSv8Aj6h/5ZMlMeGy/c/8g/8A49Zv+eqfxVK/y/JhKO0vX8i3Mmp/aP8AmKz/AL2z/wCWVr+7/dbf++vlrPme9/s6ab/ia/8AHtf+ZN9ltdn+q3fMy/d+7/49Vib7F/1D/wB7dW3/AC1b/nk3/wATVF7aH7NN/wAg+D91f+X5Mrb/ALrf8BrWnL3F8vyM5x0f9dETTfbbbzv+Qr/qrPy/9Bg/2fvL/vUyaab/AKiEH+lX/wDy4xf5+9WfNDpn2ib/AJB/+ts/+X5v3m1Vp+pPDbXP/Lr/AK2//ff2nL/s/dX/ANlrsj71vl/6SZfZn6/5FjfN9n/f+b53lWf/ADDFf/lr8tFm839o/wDL3/x9XP8AzDF/ut/s/LVdPJ+z/wDLrP8Aurb/AJicv7v97Utm8P2j/X2v+tuf+Ym3+1U/Yn/X2TWXx/f+aLrv/wAS7/lr532W2/5hn+f++atzf8fH/bW8/wCYOz/8sl/4FWf9p/0b/XRf6qzi8n+2G/y1ae//AEn/AMDP+Ym3/PL+GuJ/1/4CEvhf9dTP3w/2dN/qv+PGH/XaPL/z1Ssl/J/4SLyfJtf+Qxc/67R5f++vvf7S7f7u6rd5fzfZvJhhl/49bb/mMf3mWqTve/2z5372f/iZ3/8AzE9n3VX/AL5rqoR1fz/9JOdr3nLm/P8AmRj/AGaHTdG8n/iX/utMtv339hS/xXjL/wCyr/vVpQw2X9o/6nSv3Wpp/rtHl/hiZfvUPbTf2d/y9/8AIMh/12pq/wDy+fLu3f73y1Ytkvf7a8n/AImH/IYm/wBTfL/Crf5/4DW/xRn/AF0R0csYz5Zef/pRhQpZfZ/3MOlf8eP/AEDJf7zVoTQ2X9o+d5Oi/wDH9+7/ANFn/wCeH/2NS/6b/Z3nf8TD/kGJ/wAvUX3/ADWrTdL3+0f+Yh/x/P8A8vUH/PD+Gicve5v62RL+H+v5jmtll/Ys37nSv+PB/wDl1l/56rVqG20z+2v9Tov/ACE/3c00Tfu9qr/tfdqZIZrnTpof+Jh/x4/8sZYP+eq1ob73+2f9dqHk/wBpv/zw/hWtHLf+uiNOb+7/AFc5me2sv7Fh/wCQL/yDH/czSy/f+1N93dUWpa3o2ia1DN/xJf8AkMWcv7m+ZPuxSbv/ANqrviG/vbbw7N++1X/kD/8ATDZ/x9N975flrgrnVdTudZ86b+1fO/tOH/llA/l7d3y/987q3hHnhL/t79Dnj/F2/rmKlh4z0y206H9zp8H/ABJ5ov8AkJsn3pXX722u20fxPZXNz5MP2WD/AE6zi/faw33Ftf8A9r5q8ss7yb+zoZvO1Cf/AIlj/wDLKL93+9b+Gugtrm9/tGH/AJCHkxX1n/y7RfwwMtdeIhr/AOBfoFCHLTUf6+JnpcNzZf2N+5/s/wD48bzzPJ1hv7y/7P3a0vOh/tn/AF1r/wAf1t+5/t2X+6v3WrH8PXk1z4Uh877V/wAgy5/5dl/vV0FzDN/bM3/H3+9vof8AU2K/wxLXkvecfX80HLyW+X5lV3hubfzvOi/49bn/AFOuy/8APX+7Whbf8hGHyZvP8q+s/wDmOt9/ay/+zVRm/wCPaaabzf8Ajxuf+YYv/Pdf7v8Alq0Lb/kM/wDLXyft9n/zDP8AP/2NY1Y/uv67o0p6TcPT8zNtppv7Oh/4+/J+w3P/ADGG/vMv+VrYtpv+JlZQ/wClfvdY03zP+Jn/AHrNl+9/uqrf7VYlyn+jww/9Qyb/AFOmN/z3b+7/ALtaCW3/ABOrL9zF/wAhiw8zztMb+GzlX/0L/vn71RWhfml/i/NM5vsQX8r/APbjY0rUprnw753+l/8AHjfy+dDfM/8Au/e+bb/49/erQv3vbbWZoYf7Q/e31n/y9f8ATDd/wL7q1wmg3P8AxJoZpvsn73R7z/mGN/F/tf3v/Qq6b7fD/aN7+50/yZdTs4v+QY37tPsqt/e+78v3f96vLrUPZ1ZxUf5v/SkdFLEOapVJPt+bRtPbTfZvJ/4mE/8Aot//AMtYv+eq/N8zUWf23+0Zv+Qr/wAfNt/y1g/u/wAO6s//AEL+zv8AU6f/AMetz5fnWLJ/FU3kw22o/vv7P/4+of8Alxb+7/47XlqMvZuPL3/9KR1WtW+79SWaGb7N5P8AxMP+PW5/54f89f4f9mrsP9p/aIP32q/8fVn/AMsrXf8A6pv+A1i3lnZf2d/qdP8AJitbn/lk3/PX/wBCq1pSWX9o+T/xL/8Aj+tv7yf3qJe9Bz9fzRlSj77p/wBbspP9t/s6H/kK/wDHjef8srXZ825f8/71eL6x9t/tr7H/AMTX/j+0r/lxg/iib/7KvWJraH+zoYf+Jf8A8gyb/lq3/PVv/ZazNe8GaZqWtedD/ZUHm32mxf62X92i2u7/AL53V9Fg8XClUlzdv/bkefOnzQp+71j+bPMnvL3+xvJmvdV/1Wqy/wDIMtf+eW3+H7vzVoaPZ6nc6jDD52oT/wDHhF5P2GLf/qt1XdN8AQ/Z/Omm0/8Ae2N/L/x9S/7St/6DXd6b4eh025mh/wCJf+6vrOL/AI/pf4bVW2/7K/M1enWxdKm5x9f/AEpFxjzSpS/w/mzbhtprbTv33m/8eupeZ/oK/wB5f4l+X/gVXbP/AEnUf9f/AKqW2/5hm/7qr/s1Ufyf7Fm/49f+PW8/1Opts+8v3f8AZp+//id+T+6/4+rb/mMN/dr5CdT2yl8//Skd8o8mI69PzGPN9m06H/lh/otzL/yDGT/lrt/y1Xkh/wBJh/5B/wDx/Wf/ADB2/hib/a/3f92qN5/x7zf9eM377+02/wCe/wAtaemv/wATHyf3v/H9bRf8f391f9qorRk4c8f61RcOXmdKUu35swrBIfs0P7nT5/8ARrn/AJhkr+Zub733v/HquTQ2f9pwQ+RYfvdTsIv+QZL/AM8N3/fO5fu1Xggmt9Ohm/0vjTP+f7+9Pt/vf+O1tp539o2X7m7/AOQnZ/8AL0r/APLq397/AMe/vU8R/FdTyl+aZzUv93jGL+F/+3HO6bDplzo3/MKg83TLyX/kGS/xfxf+O/8AfNXbyGy/tGb9zpXk/arOKP8A0VvueVu/4CtV9E87+zof+Pvyf7Hm/wBTdRf3nX+Jv92tuaG9/tGb/kIf8f1tL/rYP+fVV/76qasY060v+3v/AEpM1p1JSoU6i8vzZn3P9mXOnT/8g/zpbW8/vJ/Ev/j1H+hf2jN/yCvJ+1W3l/vWTy02r/F/7NUsKTXOi/8AMQ8n7LN/zw/vfLV6b7bbaj/zEP8Aj+T/AJ4fwxVjCMVz0/8AF+aNJStJVLdvzMm8ez/6h/8Ax43P/L03/Pf+Ff4q0LB4f7R/5h//AB/W3/MTb+FW/urRePN/Y0377UPO+yv/AMson/5a0+2ub3+2f9dqH/H8n/LrF/d/ipzlKVL3fP8ANG1ONp8lu35nL3lhZ/2dD5P2T/kGTf67WG/ilb/Z+9/srT/J/wCJzZf6r/kMWH+p8Qy/wwSLuZv87q2tSSf+zv8Al7/5Bn/Psv8AFdfdpsNtPc+IvOm8391rtt/y47/kjVv8/wCzXpKvKUH/ANvfozmo8tN+y5f6UjzzRLyH+zrP/W/vdCuZZPJ8Qt/FK35Vu+dNc6jDN511PDLrFn/zHWf/AJc/mX/x2uUtX+zeFdNhm/6FlP8AmGNI/wA143yt/wACX738Vdd+5/tmH/j0/wCQxbf8wdv3e2zZf8/3a9fFR5Z83+L9GXgqnPhuX+X/AOSZn2zzf2L/AK7Vf+PG88v/AIme/wC81aFzDNc6jNN/xNf+QnD/AMvS/wDPBf8Aarn7BIf7Fhm/0TyZdMf99/Zjf89a1b+2sv7Z/wBTp/73U/8Anxb/AJ9aqXuz/wDAjWMpSpRn/W490vf+Ed/5iv73TJv+WsD/ACNOv+Vq2iXttrX+p1WD/icJ/wAsoP7tYMM1l/Y3k+TpX7rTH/5cZU+RpVqxMkP9s+d/xL/+QxN/yyb7iwLUx+1GX978hz/5+f18RFqqXv8AZ03/ACGvJ/sLyv30Vr/z+fL/APY1t6VNe3PivyfO1X/kOwxf8etq/wB2L+Jl/wCBfNXI3/2K50ab/kH/APIH/wCWPmp968Vq6bRLay/4TOGb/iXz/wDE4ml/cyt/yziXb/7M1TVlbDzj/i/JMFL2dRy8v/bifSbC8t/D1nzdQH/hHrb/AF1jEn3rx/l2qvy/7Nd3bPN/aP8Arpf+Qmn/AC4r9zyG+9t/ytc1shttO/5df+QPZxf8fzf8/TN93/a3f8Brds3h/tGb99F/yE3/AOX5v+eX/wBlXzmLre3pSl5y/KJhQjyzlH+viM3Z/wAS79x/0DE/c/YW+55rfw/53VtXif6R/wAsv+Pp/wDlwb+GD/P+7WK7/ZtO/wCmP9mQ+X/xM2/56t/31Wqj/wCk/wDb1N/y/N/zyore8uf+tkFLaUf63M+GGH7N+++yT/6Cn/LjL/ermvic8P2b/mHwf8TO5/5cZf8Anl/s/wCzXS7Jra38797/AMettF/x/f3mrE+ITzfuf313+91O8/5el/54f7Vd+Dj/ALUpev5I48TrSf8AX2jx25ey/sX99ZaV/wAgz/ltay/vP9KVv4asf6FbeIppvJ0qD/icX/7n5v4VX+Hd83zU50vf7Om/fah/x4W3l/6VF/eX7ta39ianc61N5P8AaHnfbtVl/wBbE/3oEr7NOEOZd7/+kmMvh5v6+JGr8NPJ/sWbyf7P/wCPG2i/1sv/AC0vPm/4D81eoWsMNtrP7n7L/wAhO5/5fm/utWP4Y02bTdGh8n+0P+PWw/54P/y3Vq6BJp/7R/5evJ+3Xn/LKL+HdXxmJqe0nPl8/wD0lHrTjy1V/hf/AKUZ+yH+zof9V5P2Gz8v/Tm/561pwzf6TN++/wCXqb/l+b/nl/DUKed9n/5az/6LZ/8ALsv/AD1oh877T/y1/wBbef8ALrXHH3qT+f5Ecvs6vL6/mN3zfZ/9dL/x62376HU/7zf3qtP/AMfHnfvf9bf/APL9/srVd0/0f/ll/qrOL/jxp6J/0xi/1t5/y4t/d20c32v6+EfLvH1/MY6Xv2b/AJev9VZ/8vS/89f4asXPnXPnf8fX+t1L/lrF+8+WqUyQ/wDTr/y5/wDLq395WqV0h/ff8ev/ADEpZP3TfvP/ALLbV/av/Xwjl8E/66omhS9+z/8AMQ/49rD/AJ5fwy1L9pmGoed/pXk/abz/AJdoN/3f4azIfJ/1M32X/VWEX8X8TfxVMif9en+tv/M+99/dUU/dq/4v1ih1P5v63Rw/xF0fU7nTpryymuv+PWzi/wCPWL+KX5v4f9qvPES9ttR/feb/AK25/c/YV2fL/FuWvePscNzbf8uv/Ln5kP2pv733awr/AMJWX2nzvJtf+Xz/AJemR6+nwePjGPs5/wBaHm1KFpOcfP8AM8fh029uf+XLz/3VnF/yDP8Aa/2a9N8DeG/9JgvJ4fIml+0/8wz/AGdtbdh4Ssrb/ljaf8uf+pvpa1bZPs1v5373/VXP/L81Ricb7eHLD+tDvpe5L7yX9z/qf9F/5c4v+PFv97+9T5vJ/wCnTyf9M8z/AEVkf7v+zUv/AH9/1tn/AMvX+z/FTbab/R/+Xr/VXn/LVa8Vx57S/r4TeXNrH1/Qh/c/88dP/wBVZ/8ALJv71WH8n/Xf6J/rbyX+JP8Avqnv532n/l6/1th/d+/Rvm/6e/8Al8/55f3qj+X+vsifv3+f6FdEh/6h/wDy7f8AL0yVKif9cv8AW3P/AC/NVjzp/wDp6/5dv+eVRTed/wBNf+Xn/lktVH3pf12L5d/mD+T/ANMv+WP/AC/NTEm/54zf8/P/AC/U9PO+0/8ALX/Ww/8ALrVd/wDtr/qrn/l1/wBqiPv/ANeQf8EsPDN/01/1tn/y/b68i+JGiXv9ozal5N1+9+3xf8fS/wB35t26vWHh/wBJ/wCWX/H1bf8ALj/stWTqVhDqWnf8sv8Aj1vP+XH+98tergsT7GXN6fkctanz2/rseFb5rm3/AOYh5MsVh/y1i/u/+hVL/pv7n/kIeT5t5/zy/ur/AHa67VfhXD/aP7me1/4+rCL/AI8W/eIsX+9/s0aV8PYbb/oHz/urmX/j1avoZYylyqfp+RmqU+Z/M6r4dWF7bW83/IQ/5c/+WUFdc7zf89pfJ/0n/l1X+9WfZ2Flbf8ALG1/5dv9TuT7q1Y/c/8ATr/qpv8Al6b+Jq+XqVPaz5v5v8ju6feWIfO/5beb/wAu3/LrUMqf+ipvLm+w/wD2NTJ5P2j/AJZf62H/AJfm/u1X87/RvO/6dZv+X5v71ckv8vyL/wCCSukP/TL/AFtt/wAuLf5Wqk3k/Z/+XT/VXn/Li1W9n+kf8tf+Pq2/5fv9mqr+d/Z3/LX/AI9bn/l6/wBqj4o/d+RP2fvE/c/9Q/8A5dov+PWX/e/4DQ6Q/wDLaHT/APl5/wCeu+r2ya2uf+Xr/j6tov8Aj6V/4aru832b/mIf8etz/wA8v71EekvT8ipe9B/Mr7If+of/AMu3/LVqqX+pWVtbed/xL/8Al5/5fmStXfN9om/5CH+th/5ZRf3a8w8Z6xe21z5P+leT5Vz/AMsov71enhKHtpr5fkc1U35vGENtcf8ALL/W23+p1On2HiqG5/6Yfurn/mJ/7VeXu832n/l7/eyw/wDLrF/dqLfN9n87/S/3trN/y4r9/d/s17X1KEvw/IyUv1PdfO+0/wCpml/1tt/zE/8AZ3VXeab/AKev9VeS/wDH8r/xf3a4/wADeJJvtHkzQ/vpb6H9z9h/2a6vZD/Z3+pi/wCPWb/lxb93821f/Zq8SrT5JOHp+TOnl2+f5F15pvtP/MQ/1tnF/rV/u7qEhm/6iH/Lz/y1i/iqvMkP2mH9zaf8fUP/AC4t/d3VSmSH+zppofsn721m/wCXVv4m/hrkj8K+X5CXX5ml++trj/Xah/rbb/nl/dpr/bf+oh/qpv8Al1iqHZD9om/5B/8ArU/56p/DVJ/sX2b/AJdf+PWb+9/erWH2fl+Q+n3mh5032j/l6/1sMX76xiqJPO+zfvvN/wBVN/y4r/eo2Q/aP+XT/Wp/y9N/dqu80P2b/l1/49X/AOX5v4mpx9+/y/IRaT/j4/f+V/rbb/mGf3arun+jf8sv+PW5/wCXFv4m/wA/981Mk0P9o+T53/L0n/L838K1W/5h3/bi/wDy/f3paS9639dDT+vwLb+T9o/ff2f/AMfVtFH/AKC393d92q7pD9n/AOYf/qrn/XWrff3Vbeb/AImPk/vf+P5P+X7+7FXCax4qmtrfyYZrr91azf8AL0v8UtaYej7e3y/IipKMP68js/8AQv8AU+dp/wDrYf8AllL/AHd1MT7F/wA8dP8A9VNL/wAtf71cr4e8Q6nc615N79q/4+k/5axf3a7CF5vs/wDy9/8AHq//ADy/vUq9L2Ml8jSAx/J+0f8AMP8A9bD/AMtW/u1Fvh/6dP8Aj1m/5em/iatLzpv7R/111/x8/wDTL+Faqu832b/l7/49f+eUX8TVzc23yNf6/AZC8P2j/ll/x9Q/8xNv4Vqo/wDx7/8ALL/jxm/5f2/ib/8AarQd5rbUf+Xr/j+/59V/hWs90m/s7995v/Hin/Lqv8U9EfiXy/VC/r8C27/6T/rv+X628z/iZ/3V/wDsai87/iXf8tf+PWb/AJfv7zbalfzv7Rm/6+v3f+gr/Cv/AI7t+as9/wDkHfvv+fb/AJ8f42loUdvl/kH9fgaDvN9o/wCXv/j6T/l+X+7WZNNef2d/y9/8ez/uftS/3qsbPs1z/wAsv+Pr/nxb+FayneG5t/8All/x6p/y4t/eq4dPkHMbEL3v2n/mIf8AH0n/AC1i/u0z/Tf7Om/c6h/qv+mX/PX5apIkP9ow/wDHp/rZv+WTf3af+5+zf8unk+VD/wAspf71OXT5BE0v339o/wDMQ/4+n/5ZRfwxVmu839nf8vf/AB4p/wAuq/8ALSX/AL6+7UqeT/aMH/IP/wBbc+Z+6b+7VHZD9m/5df8Aj1tov+Wv96s/ht8vzLj75rP539o/8xD/AI/n/wCXWL+GLb/6DWVsm+z/APL1/wAeqf8ALir/AHpWqxN5P2jzv9E/1t5/y1b7m1arp5P/AE6/6q2/5emSkpcsV/XUZadJvtH/AC1/4+n/AOXH+6u3dVW5h/0f/pt5UMX/AB4/7VS74f8Apl/rbmX/AI/n/wB2ot/+jf8Afn/l+q4+5/XmKJUtraG2/wCeX+tm/wCYZ/s1leJLCG50ab9zF53lW0Uf+g/3q25n/wCm3/LKb/l+/wBqob9P9G/1P/LWH/l+/urXTSqShV5v63OapH3T5/vLCH7TND5MX/Lb/lxavQ/hLbWX2eb/AI9f9bZ/8usv+du2uS17zv7RvZvOl/1U3/L9/eavRfhdD/o//LWD/iZwxf8AH1/Aq/8A2S162aStR/r1ObA/F/Xc6X9z/rvJ0/8A1VzL/wAesv8AEy1NssvtH/MP/wBbbRf6qX+7uo8uf7P/AMtf+PV/+XlfuNKtWkSa21H/AJe/+PpP+Xpf4Vr5l9fn/meqv6+8ytkP2bzv9F/1U3/PX+Jqsf6Hc3P/AC6fupU/5ay/wrT9k32f/l7/AOPb/nrF/eo/ffaf+Xv/AI+n/wCWsX/PKk+vzJKKeT9n/wCYf5P2X/nrL/E392pfOh+0f8un+tf/AJat/DFU37/7ND/yEP8AVQ/88v71Mmeb/p6/1tzL/wAstlD/AK+4srp9i+z/APLp/wAe0MX/AB9N/E1WJpoftHnfuv8Aj6uZf+Ppv4V2/d/8ep8MM3+p/wBL/wCXaL/VL/vVDN53+u/e/wCqvJf9Uv8Ae+bdT+1/XVGbl8RzT3M32f8Ac+b/AMer/wDL9/01/wD2atQvN9p/5e/+PpP+Xpf7tUn/AOPb/U/8spv+XH+Pd/8AtVYf/j4/1MX/AB9J/wAuLf3ayqbv5nZL3/68yZPOubb/AJev9U//AC1i/vfw1YRL37R/y9/63/pl/drHRIfs/wDy6f6p/wDl1b+9V1IYftP+ptf9an/LJv7tRL4vvI+P+vMl/wBM+z/8vf8Ax6/88ov71W9832j/AJa/61/M/wBBi/u/7NZg8n7N/wAun+qf+9/eq3vh+0f8un+t/wCesv8Adq3/AF9xMv6+8f8Avvs3/LX/AI9f+fH+PctWk/4+f9TF/wAfX/QM/wBms3fD9n/5df3Vr/z9N/e3VdTyf7R/10X7q6/5/m/u/wDxVTLr8/yFL+vvGIkP2fzv3X/Hsn/MMb+9VvZD9ph/c2v/AB9f8+rf3aro/wDo3+u/5df+WN9/db73/jtW4X/0j9z5v/H0n/L8v92r7/10Rcv6+8qeTB9n/wCYf50tr/zyl/vVdR7L7R/zD/8Aj6/6ap/DTd832fyf9L/1X/P8v96pfOm+0w/8fX72X/n6if8Aho7fP8jGX9feUkSH7P8A8w//AFX/AD1l/vV82fHW2h/4TzU5ofsv8H+pum/u/wC1X06j3v2b/Xah/wAev+p/df3q+bfj8/8AxcS9/fXX8H+uiWvXy+Xvy/rseVi94/M5z4Rab9pub3/VfuovN/4+mT+Kvfbzw9Zalc/6bDFP/pX/AEE2/u/+hfNXC/CLRJrbTpppobv/AEq182P90r+Z8y161+++0/8AL3/x/J/y4r/drsnKV38/yOlR9zll/WqM+z/0bToYYZpYP9B/5/v+mv8A9jWxs/0j/lrP/pSf8vyv/C396s10/wCJd/y1/wCPX95/xLP+mrVoIn+k/wCpi/4+k/5hn+zWUuv9dEH2v67hD532f/l7/wCPV/8Al6i/vfLVp3m+0/uf7Q8mWVP+XqJ/4apW0P8Ao/77yv8Aj1f/AJcf9qrDpD/06f61P+XFv7tC+Jkf1+I9Ib39z+/1D/j1f9z5sX96rGy9+0/vv7Q/1qf88v8ALVkokP2f/l0/49X/AOXVv71W08n7R/zD/wDj6h/5ZS019r5hH+vvJXSb7P8Auf7Q/wCPV/8AllF/ear1s81zcf8AL3/x9W3/AC6xf88mrB32X2aH99p8H+izf67zf+erVetrmy+0fuf7P/4+rb9z5sv91qzq/D9/6BHp/XU0LZ5vs/nf6X/x63P7n7Cv+1Wr/wDafL/4ln+zWJprw/Zof+PT91FN/wAvUtacM0P/AE6fvfs3/L0391f/AGWuat8X3/oXS3j/AF1Lz/8AHv8A6mLyf33/ADDKhMMOf+WX/LH/AJhjUP8A8e3/ACy/5bf8vzU9E/8AaP8Ay/1yLr8/zRt/wDJvLOG5/wCWNr/qpv8AmGNXlXifwf8AZrj9zDFPD+5l/wCPFkr2h4f+m3/Pb/l/qJ7b7T/z1/5dv+X5f9qvUoYnkv8AP8zjlT95S9D5/wD7Nm+0+T/ZkX/Lb/l1b+7W34V8Bw3P76b7LB5UUP7n7LL+83V67/ZX+jf8vX/Lz/y/L/EtXUh/0ebyftX+qtv+XqL/AGVrpqYzfl8/zRdGPLJfIr21nZab+58nT/8Aj6uf+eqfwqtSwvZW1v8A8w//AI9Yf+Wsv/PWrbvN9p/113/x9Xn/AC1iod5v+nv/AFUP/LWL+9XlSlz/ANf3hx6/IZD9i+0f8w//AI+X/wCWsv8AtUQ+T9m/5df+PWH/AJfpf71WN832j/l6/wCPqb+7/dqLZe21t/y9f8esP/LJf71P+vxI5dvl+Q+aaH7T/wAun+tf/l+b+7Wf50P2f/ll/wAeqf8AL8396tV0m+0/6m7/ANa//LJf+eVUtk39nfvvN/49U/5dV/vUqUf6+YPdf10GP/yEf+WX/H9N/wAxNv7tVLx/+JdN5P8Az7f9BP8Au3VaFyn/ABMf+Wv/AB/P/wAuK/3azbxJv7Omm8mX/jxhi/48V/5+m/8Aiv8AgVddOOsfl/6Uc7lp/X8ppQp/xMfJ/e/vdTT/AJfv+mTf/E1Vs3m+zeTB9r/dWD/8vy/3m/8AiadZp/xMf+4mn/MM/wBlqpaan/Euhhm8qf8A4ln+u+w/6z5mpqP6fmyZS+GP9fCbDvN9o/5ev3V1D/y/L/zy/wDsqej3v2b/AJev+PWb/l6i/vVUfyftP/b1D/y4/wDTKmPN/o//AC6/8es37n7C396sHtD5G0ev9dDYheb+0f8AmIQf6VD/AMvUX92h/Ouf+gh/x6zf8tYv7zVVRIftH/Lr/wAfUP8Ay6t/dpieT/Z3/Lp/x6v/AMsm/wCerVg/iXyKf9fcab+d9ph87+0P+Pq28v8A1X/PJv8AP/Aqz387+zv+Yh5H2W8/55fc21Knk/aYf+PX/j+tv+WUv/PJv/Zqpb4f7Omm/wBF/wCPG8/5ZS/3WrOEv0/Jmco7/wBdEPuftv2mbzv7Q/1tn/yyi/55K1VLx5v+oh/qtSl/49Yv9mrV59i+0Tf8en+ts/L/ANb/AM8lrF8VX+mabbTTf8S//VX8X+tlT+7XpYeXO4ei/wDSTlfwz/rsWHe9/wCnv919j/5dV/vLTEuf+vvyfNvP+XVf7zV5ZqXjOH7TN5P2TyfKtpf+PqX+Fqb/AMJh/pPnf6L5Mv2n/l6lT7zV6v1b3f67A5HqVtqv+k+T+98/yrP/AJhlbc3nW1t/02/0z/mGf9Mq8i8N3P2nWof30X/Lt5n+nS/3q9SvP+eP7r/l8/5fm/u15tSPJLl/rY3cfdfz/QypoZrn7b+5/wBVa23medpn+7ReW32bUfO/dfur7VZf+QY3+zu+b/gNPm/5bfuYvJ8qz/5fmTzPlWnalbQ/v/8Ar61X/l+/2V/h/wCBVcfi/r+U56kfcl/XVFWa2/4k3/LL/jxs/wDmGN/DdL/8VVq28n+2p/3MX/ITm/5hjf3Wqvs+06dN/wBeNn/qb7/p6jq9Dbf8Tr/XS/8AITvP+X5dlVy+7L5/+ko1qS5Kv3/+lIzIUhttOh86HT/+QZbf8uLfxSsrLWgiQ3Nx/wAukH+lP/y4MnmfuKHSb+zv+Wv/AB423/L8v/PVqsIk32j/AJa/8fU3/L8v/PBt1Zf8H8kEvtfP8zHtksrbRf3P9n/8eKf8urfxNVi5hsv7Rm/5B8/+nTf8smT/AJZL96iG2m/s7/l7g/0G2/5eoq1bnzvtP7ma6/4/rmWP/Sov+eStVuX7x/10MpS5oP8ArqcP4qs7L+xv+Yf/AMgf/nk3/P0tedJDZf2j5Pnaf/yGE/5at/db/P8AwKvZdS8658O/8xD/AI8YfM/0qL+K6jauV1XwTN/wkXnQ/av+QxN/y9Rfw/8A7VdsKseScPX8kR/Dm5W/rmPJ5nsv7Ohh/wBF/wCQZ5sn72X+K6b/AOJrooYYbnUYIf8AiX/vb62/1N1L/wA8Gqz/AMIZqf8AZ3/L1/yB08v7v3PtT7a7/wAGeGL221mGab+0IJvtyf8APJ/+WTLWuJre57v9aI3ox96X9faG+FUhtvDsP761/wCQY/8Ay9Sp/FXRTeT9om/fWn/H8n/L9L/zwWorb7b/AGNZQ/6V+90zzf8AVL/EzVt/ZprbUf8Al6/4/vN/1S/8+tebL+J/XkR/y7/r+YwXeH+xZv8AVf8AHi//AC/S/wDPda1rZ/s2s/8ALL/kJp/y/S/wqtVPJmudO/5e/wDjx/59V/56q1W5pv8Aioof311/yE38uH7L/rPlXdWc1zqcfX9C48kP3mv9MzJpp7bRv+e/laO//L838V0y7q29Nf8A4nUEP/Uds/L8m+/6YP8A3vvf/ZVk36TW2nTed5v/ACB0i/48f7143/xVa1tD/wATr/rlrsPl/wDEs/1f7r7v/oNZVP4Epf4v0Cm5Snyf18RzOlXP/FO6Z/z2/sJ5ZP8ATtnztKy/+hfL/wABWumfzv7Rh/1v/ITs/wDl+XZH/obVzNnD/wAU7Zf9i9/rv7M+fZ59dNN5NzqMP7n/AJidt/y4/wAa2rVpV0bl/i/NHPR9+j7P+X9JMh0q/mttF/5e5/K0y5/5el/vL/DW39sm/tr/AJe/+Qmn/LWL/nktclYPD/Z3/LL/AJBk0v8Ax4/3mrQufJudR/5Zf8hNP+XVv+eC1xyo6yj/AIvzNFLSEvT8zopnm/s6b/j78n7C/wDy1i/571oW3nf2j/y9f8f0P/LWL/nk1clbXkP9jf6m0/48H/5dW/56rV1NSsv+Eih/49f+Qn5X+qb+FVrznhpexnH/ABfoehTlGNb+u5NcvNbaL/zEP+QY8X/LL/nrt/8AZq2E8651qy/4+v8AkJ20X/LL/n1auZmey/s6b99a/wDIHT+9/wA/Tf8AxK1saVcw/wBtf8uv/IYh/vf88mrKcLUnP/F+hz09arp/Z/8AtmZWlJPbadD++up/N0eaWT91Fs+ZmXd/46tbs0M39o/8vf8AyE7b/l1X/n13bv8AP92uaspof7Gh/wCPD/kBf89ZX+9O/wD31XRv5P8AaP8Ay6/ur6Hy/wB7L/DB/wDE1eIqWquX+L80ZYen+4hH+X/5JmZZvNc+Hf8Alr+9sZpf+PX+81aFzN/xMZv9b/x/Q+Z/ov8A0yrMsHh/s7/l0/48X/5ay/xNV6ZIf7R/5Zfvb7/n6b+GCueMuXETh/i/NGtbmtCq/L8wmT/iXTf9eLxf8eP/AE3qW2/5DX/b8nmedpn+z/vVS3w/2L/yy/48f9T9qb/nutWP+PbxF/3E3/5em/hiWphzOFSH+L9Cqriq0anp+ZRv7b/iTfuYYv8AkGJ/y4t/Fdf5/wC+q1rZIbnUf9TF+61iH/lxb+GBlqjcw/adOm/7Bif8v/8AH9qqxpr/APFRf9xh/wBz9u/uqy1FbmqUHy/3v0NY8tOtyf3f/bjE0lIbbTrP9za/8gL/AFP2Fv4p2/zuroZoYf7Rh/49f+QnD/y6t/z61g3H/IGhh/e/8gK2/wCXlf8An5b/AOJWuoR5v7Rg/wBb/wAf3/P0v8MDU8Vy8/P/AIv/AG1nPQV6Psf5f0kzn7N4f7O8n/Rf+QY8v+qb+Jq07+Gy+0/8uvnfbv8Aa/54VSs0m/s7zv8ASv8AkDw/8vUX95q2Lmab+0f+Yh/x9P8A8tV/54fNVVpcuI5/8X6Gs/3mGj7vb8zHh8n+xf8Al1/48f8Anq3/AD1WrT+T/bP+utf+Qm//AC9N/dptnNN/Z3k/6X/x4p/y1X+9ViaGa21GH99df8f1zL/D/wA8qlc3tHH/ABfkhVVyRhUt/Vypc/8AIO86H7L/AMeKfvvtMqf8t/mp9s8P9tf8un/IYf8A5fm+/t21DM839izf8ffkxWNt/wAsl/5+lauP8TeJ7228ZeTZ+bOYtYvP+XZf4VX/AOy/76rpwuG+tQqU5f3vyRliKvs63N/d/wDbhuq20P8AZ3nQ+V/yLtt/qb5n+9eSLWlbXP8AxOvJ/wCo6kX/ACE/7sDf+zVwEPiG9/4R2bzoZf8AkGW0X/Hiv8Oor/8AFNXW6PeQ3Otfuf8AoOzf8uP91Wr6SvS5aUv66IeHl7Cfs49v/bijZp9m0aym/e/8gKGL9zff3pW+aug+0zf2jD/x9eT/AGm//L8v/PrWE9t/xLof+wZZxf8AHj/03athHh+0/wCpi/4/pv8AXWP92Bqxrf8APzl/qyNaHwyp37/+lFKzeb+zv+Xrzv7MT/l6i/ilq7f+d9om/wCPr/j+vP8AlrF/zwrC/c/2d/y6+T/Zln/y6/3mq7N5P9o/8uv/AB9X8v8Ax6t9/wAitqvxL5/+kmy/3dx9fzHw/bbnRv8AmIf8gy2/5axf891rstKhvdN1H/l7/wCQxqUv/LL+78v/AI7urh9Htobm3/ffZf8Aj1sIv9U37zcyt823+Gu9vPJ/ffvrX/j61WX+L+JflrysXU5Kqpfzc3/pJz1pfufaR+z/APJIsuk9zo3+uu/+PGw/5ZLs/wCPr/0La1VL/WP7N1n/AF0v/ITvP+Xb+6u2mJcw22izf8ev7q1s/wDlrL/FKv8A9lXmvjDxD9p1qb/VfutT1L/l6b/Z21jgKEa0pw83/wCko5sbPlmpw/r3kbt54zm/s79z+/8A9Bs/9dY/9N60PD3jD7TqPk3v7j/Srn999hb+638VeZPND/Z3/LL/AI9bOL/j6b/nv/8AZVLZ3P8AxMf+WX/H1ef8vTfw7q+iqYSlOlKHL/XKHNy1D3BHh+zQzfuv3trZ/wDLh/tVU1jSodStv33lfupb+WP/AEH/AKZVi+A9Vm1LTv33/LL7HF/x/b/4mrqrb/tr/wAvn/L1/eXbXzNWPsf+3f8A5E7JUee8Zef6HBJ4Gs7a2/ffZf8Aj1sIv31j/wACaulXR7K2uPO8nT/9brEv/Hq3/PJa07n/AI+f+Wv7qXTf+Xpf3f7rdVjfNc/8trr/AFWq/wDLVf4ttb1sXOcI3/r3TlUbwnH+uhUh8n7P/wAuv+qsIpPvf3lb/wBBq9cvD/aP/Lp/rb+X/Wt/s1X3z/aZv+Pr/W6bFH+9X/Z/9l/9BqxcvN/09/6q/l/h/vLXApfD/e/+ROqWsJf11QyF/tNv/wAuv+qs/wDl6b+9TPO/65eT/pnmf6U1WLaab7T/AMtf+XP/AJZL/vf+zVF5032f9x5v+qvP+WS/3quH8n9fCXU/nLDw/wCp/wC3P/l6b/P/AAKmfaf/AEVeS/8AH1T0Sb/U/vf9bZ/8uv8As1XdP9H/AO3W5/5dain70eX0/wDSQcvecvX9CX/l5/5a/wCtsP8Al6X/AJ5K1Cf8e/nQ+b5Plal/y1X9392pn/4+P+3qz/5df+mVZ6P/AMS7/ll5P2W//wCWX95lq4+9H7vxiP7bj6/ki6/nfaP+Xr/W2EX+tX+Ff/iafM/2a2/5e/8AVX8v8NQukP2n/ll/x9WcX+q/6ZVF+5ubfzv9E/exXn/LJv4mqacfdUvT/wBJKX24+v6Fv99bXP8Ay9/8uf8AyyWjZN/rv3v+quf+WS/3qhd4ftP/AC6fupbb+9/dod4f7O/5Zf6qb/lq396tY9Jen5ELr8yaFP8ASIYf3v8ArbbzP9F3/wANV0/49/8Atlc/8uv+1Uqf8fP/ACy/4+of+Wrf3aimf/Rv+WX/AB6zf8tf9qnT+NfL8jTl/X8i15P+kf8ALL/W23/Lh/s1V/c/Zv8AURf8et5/y6/7Xy1aSb/iY+T/ANPUMX/H1/0yql/y7f8AbjN/y9f9Nf8A9r/vmlTjv8vyaKn/AJ/kW/3H9ozf6r97dW0X+qb/AJ5LVeF/+vT/AFVz/wAsm/vVd/5iP/LX/j+h/wCXpf4Yv/iaqpc/8S7/AJa/8es3/LVf4mqqfvRXy/IP6/Ac6Q/aP9daf622/vf3aZ50P2b/AJdP9VN/y1b+9VtP+Pj/AJe/+PpP+Wq/88qrvNN9m/5a/wCqf+7/ABNVRl7y+X5MOXf+uhLvh+0/8sv9bD/y9N/dqL/mHf8ALL/j1f8A5em/vVYfzv7R/wCWv726T/lkv92q7p/o3/LX/j1/55f9NaUY+8vkX8f9eRYS5/4mP/b1DF/x9f7NVH/49v8Alr/x6zf8vS/3qm/5iP8A2/f8+v8As1Um/wCQd/24v/y6/wB6X/7Krh8X/gP+Q/6/A0Nn+kf8tf8Aj/h/5ar/AAxVS/5h3/L1/wAes3/LVf71S7If7R8n91+6vk/5df8AplVR0h+zf8sv+PV/+WTf89apS2+X6h/X4Gg/nfaP+Xv91LD/AHf7tVXeb+zv332r/j1f+7/ep37n+0fO/wBF/wCPpP73/PKqn7n+zf8Al0/49f8Aa/vUodPkZy/r7i8/nfaPO/e/8fSf8sl/u1Umf/iXf9ur/wDLr/01qbfD/aP/AC6/8fX/AD1b+7VF0h/s7/ll/wAeyf8ALVv+etXzbfIb2/rsaCJ/xMf+3pP+XX+6tUkT/iXf8sv+PF/+XX/aZat7/wDSfO/6ev8An6b+Fao+d/xLv+3BP+Xr+9LWcfiXy/VF/wBfgXneH+0f+WX/AB/J/wAurf8APKqLvD9m8n/Rf+PV/wDlk38TVe3/APEx87/p+/5+v7sVUU87+zv+Wv8Ax4p/y9L/AHqI9I+hn/X4EyQ2X2j/AJdf+PpP73/PKvLPGeif6P50P2X97azf3v71etu832n/AJa/8fX/AD1X+7WPc232nTvJn+1/8ev/AD1X+Jq9DCYj2PLzeRjUp8/9eR4T50P2j/l1/wCPlP3P2pv7tV3m/wBH8nzov+PV5f8Aj6ZP+Wtenar4D/0n/Qobv97dP/d/hirnv+EAvfs3/L3/AMeqf8sl/iavpY4mlpL0OSMZf16DfBnnf8JVD/1//wDP838MVempc/8AEu/5a+f9h/5+v70u2qWieGP7NufO/wBL/wCP95f+PVf+eVaHk/8AEu/7dYf+XX/prXg4mpCtUXL5fmejH4P67F1P9G1H/lr/AMfyf8vS/wAMS1Xfzvs3/LX/AI9X/wCXlf71P2f8TH/U/wDL9N/y6/3Yqpf8u3/LL/j1T/l1/vNXnw/r8gjL+vkaHmTfaP8Al6/4+v8Anqv92qO+b7P/AMvX/Hr/ANMv71TedD9o/wCWX/H0/wDy6t/CtVP+Xf8A5Zf6pP8Alk396rj8MfkH9fgaDvN9p/5ev+Pr/nlF/CtVN832b/lr/wAev/PJf71H7n7R/wAsv9bNL/F/dqu6QfZ/+XX/AFUP97+9RzbfIP6/A0N839o/8tf+Pp/+XVf4Vqrsm/s7/pjFap/y6/8ATVad50P2n/l1/wBbN/y1b+7VX9z9n8n91/x6w/8AL038TUu3y/MuMf6+RduYf+Jj/qf+X795/oH92KvItY/5bfuf+XX/AJbWP96WvWneH7T/ANvVz/y9N/Ctee+J9Hmtrf8A662sP+pum/vV6WAlCH4fmcdWPNKP9dDP0F/+Ki/5Zf8AH1/qfsrf3a9Ftnh/s6HyYbT/AI9U/wBdat/E1cFo8P8AxUX/AG1uf+Xr+6tei23nf2d/rpf9Vbf8vS/3qjGS96Py/M6qHwj98P2n/l1/4+nlk/dN/dqv+5+zf8uv/Hqn97+Jqtb/APXf63/lt/y9L/dpqJN/09f8u3/LVa8yP9feaxD9z9o/5df+Pqb/AJat/d21UuZobbTof9VB/osP/L038TVdS5mtv+fr/l5l/hqKZJv+nr/lzi/h/wB7/wBlpr+vvKX+QTf8fH+ui/dX1z/y8t/CtUvO/wBG8n/p1h/5fm/vVY2Tf8tvtf8ArbyX/VLTpkm/6a/8u3/Lqv8AvUox5I/13F2+Q2Z/+W3/AE1m/wCX7+6u2s+H/tr/AKq2/wCXr+81Wrn/AI9v+Wv/AC8/8uq1XSH/AK6/62H/AJda3j7sf67kf8AsQv8A6R/y1/1s3/L0v+7Uyed9m8n97+6+zf8AL0tV0h+zf9+pv+XX/aqV0/0j995X7qWH/l1/2aynLl/rzNacQf8A57fvf+XmX/WrT3eb/U/6X+9ls4v4f9lqqP5P9nf8sv8Aj1ml/wCPVv4mqWHyf7Rh86GL/j+hi/1Tfu9q7qn4b/P87lxDzp/+nr/VXMv/ACypv777R/y9f622i/hrM2Q/2dD/AKr/AI8X/wCWTfxS1b/c/wBow/6r/j6SL+L+GKmvdv8AP87kRkO3zfZvO/0r/VTf8sl/iapnSb7T/wAvf+th/wCXVf7tVP3P9nf8uv8Ax6/7X8TVL+5+0/8ALL/j6/56t/dqH9r5jK7v/o3/AC1/1T/8uq/xNU2z/Sf+3pP+XX+6tV38n7P+5+yf8eqf8tW/vUb4f+W3lf62b/lq38MVaxl733/kZ8vKeT+M7D/lt+9/1X/Pt/eauy+G6f8AEu87/qJzf8uv92L/ANBrN8f6VDc20M3nRfuraH999qb+9/8AZVseBv8AkCwzTeV+9+2f8vTf3a9bEz9tQj/XQ56EeScjd8n/AIl3/LL/AI9Yf+XX+9Kv/wAVUrpD/aP/ACy/4+pv+XX+6q1E/nfZvJ/6ZWf/AC8/7W6jf/7cy/8AH18nzfLXif196O6Q39z/ANOnnSxQ/wDLq396mfuftP8Ay6/8tv8Al1b/AHanfm4/8Bv+X6oH+2/Zv+2U3/Lz/tVEfe/ryFIP3P2j/l0/5dv+WTUx/J/ffubX/j1m/feU38Tbatu/+k/8tf8AWp/y9L/dqin/AF2l/wCPX/n6X/nq1C6fIof50P2mGH/RP+PpP738K7qih8n+zof9V/x6v/e/il2//ZVa3/8AExh8nzf+Pqb/AJar/DEu2qtt532fyf3v/HrbRf61f4pa3p7x+Rn8ZgukH/TL/VTf6m6b+9Vjzv8ASf8Atrbf8v3+zVf999m87/iYf8tv+WUVWNk3/T1/y7f8uq/3a557v5nZGX9fMbC//op/+X5f71XXm/6bS/62H/l+X+7VT99/01/1U3/LitDp/wBcv9an+usf9msv5vmTEt7Ps1v/AMvX+qeL/Wxf3qsfvvtP/L3/AK1P7v8AdrM/c/Z/J8mL/VP/AMuLf3qsJ5P/AE6/61P+XWWm5e4x/bJvJ/0fyf8AS/8Aj2f/AJZL/e/+xqwkP+kf8vf/AB9J/rrVaz38n7P/AMw//VP/AMspf71So8P2mHzvsn/H1D/y1l+4y05fC/66Iy/r8SWHzrm3/wCWv/Hq/wDy4r/eq8n/AB8/6n/l6T/lx/2azE8n7N/zD/8Aj1f/AJeWTy/mq2jw/wDPa1/1sP8Ay/NVT/z/ACRf9fiD/wDHt++8r/VP/wAuLf3ql/c/af8AUxf61P8Alxb+7USP/o3/AGyf/mJ/7VWEf/Sf+2qf8xNf7tJ/5mf9fiV/3P8A06f6p/8Al1l/vV88/HWzhufHc3+q/exQ/wCpib/9qvo5/O/ff63/AI9X/wCX5f71eKfEWzmufi7Zf8fU/wBzzPJulf8Ah/vV6WAly8/z/Q4MRH97E3fB9tBpvh3TJv8ARfO+w+V5P73+9XYQvD9o/wCXT/j6h/5ay1V022vbbRYfI/tD/j1f/lqr/wDLWtCFL37TD/x9eT9qh/55f98119H8/wAkaS5ub+u5Rh8n7ND/AMev/Hq/mf6c3/PVt1aaeT9o/wCWX/H1D/y/N/dqpD532aH9zqH/AB6zf8usT/xN/tVoeTN++/4+/wDWw/8ALjF/dp9/67BH4SrDN/xLv+2T/wDL9VpH/wBJ/wBdL/rU/wCX5f7tV3h/0f8A5a/6qaL/AJBi1Nv/ANJ/ff8APVP+YZ/s03u/mY/1+I7f/o3/AC1/1U3/AC/L/eq3DNP9p/12of8AH1D/AMvMVUnT/wBFTf8ALj/tUybyf+mX+th/c/YWoW7/AK7CfuL+u5yXi3xbNptv5MP9of6qb/lqv95qtfDrW9T1L/oIf8fVt/zy/iVvu/8AfNeReIdShudavf8AVfx/ufsrf3v7td38K5of3P7m1/4+rb/l1l/i3f5/4FXdiYxhTt/XQyo+/aXp+Z7FZzTfZ/O/4mH+quf+WUX8NaCJN9o/5ev+WP8Ay6xfu/lrn4fsX2byf+JfB+6uYv8AVS/5/vVpo8P77/kH/wDLH/nr/drxK3xv5/mjsjvH5fqas1tN/wBPf/Lb/l1WhLb/AK6/8sf+XFaq74f+of5P77/lrLTkeH/ntaf8sf8Al6ZK4n1+f5ov/gFh/wDnt5P/AD2/5cVqu/8Ay3/7dv8Alx/1dCeT/wA9rXzv33/L81Pf/nt50X/Lt/y/Vquvz/Mnt8hvk/8AXL/l5/5cf9moZk/0ab/j1/1Vt/y6t/49/wACaraTf6T/AMsvJ/0n/mJ/7NV3f/Xfvv8Allbf8xNf9mq7/P8ANEdV8iw/k/aP3P2T/j6vP+XVv7q1DMll9m/5df8Aj1h/5ZN/z1q3/wAvH/LWf/Srn/mJr/FtqKZ5vs3/AC1/1UP/AC/L/eWoUvc/r+YXL+n5MIfJ/tHzv9E/4+pv+WUtQ74fs3/Lr/qk/wCev96ryed9p/c/av8Aj6f/AJelpj+d9n/5iH/HrD/y1i/vVv8A1+JCj7q+X5ETvD9o/wCXX/j6m/5ay/8APKqj+T9m/wCXX/j1T/lrL/erVRL37R53/Ew/1r/88v8AnlVL/Tf7Om/5CH/Hqn/LKL+9V04/18zHr935FJ/sX9o/8un/AB9Tf8vUv92sy5ubL+zpv31p/wAeKf8AL83/AD9LVTxP4n/s3UZv+Pv/AI/pv+XWL+6v/wATXm+q+JNTubf/AFMv/Hq//LrF/wA9V2/+gtXs0MNzpc3l/wClHI5fp+R7RbTQ/wBow/vov+Qn5X/H9/dVt3+f9qq9s/8Ao0M37qD/AIlif8v3+r/et8tee+FfFV7/AGz++83/AI/v+fFX/h/+yavQNBf7To1n/wAff72x/wCfGL+822uedL2Mvu/Nmvx8v9fZNiabNxD/ANfUP/L9/wBMKrzP/wAS7/t1f999u/2lqw/nfaIP3N1/x/J/zDF/55VUm/5B3/LX/j2f/mGf7VcCjt8v1NP6/A2IX/0ib99L/wAfSf8AL8tPm/49/wDl7/49X/5fl/vVUdP+Jj/29J/y4/7NP3/6N/yy/wCPV/8Alx/6a/ermn8UPkbfZ/rsattNN9p/5e/+Pq2/5el/utWfbPN/Z3k/6X/x63P/AC9RU+28n+0f+WX/AB/Q/wDLi391qo2cMP8AZ3/LL/j1mi/49Zf9quePT5fqW/8AP8jQm+2/aJv+Pv8A4+rOKT96v/PBf/sa89+KL3n9jQ+dNdfvftkX/LL7+1a7q58n/nva+d9qs/8Al1l/d/uK53xVoMOpaN/y6+d5V/LH/osv39v/AOzXp4KpGHJz+X5HDiKfuv5/kjxeZ737R/zEP+WP93/ZpzpNc3P/ADEJ/wB7c/8ALKL+9T9V0SHTbiaHyYv+WP777LP/ALO3bVJ4f9J/5h//AC8/8spU8z5lr6vmjp8vyOeB6R8N0mttOmm/4mH+ts/+XVf71dlZzTal++/0ryf9M/5dV/utXl/hXTZrm5h/49YIfNtv+euyT5v4q9Os7ayttO/c/wBn/wCquf8AlrLv/irxMRKHv/L8jslzcyl6/kiWazn/AOeN1/y5/wDLqv8AdWn3/nfZpv8AW+T/AMTX/lxX/nkrUya2h/ff8ev+tsIv+PlvuNFRePD++/49P3UWq/8AL03/ADwX+H/2WuOEtv6+yY1f4U/67ESQ/wDEum/1v/HrZ/8AMMX/AJ6pUs3/AB8f6n/W315/y4r/AA0z9z++/fWvk+VZ/wDL9/uf53U+8/4+f9dF/wAfWpf8v2z+Jaa/r/wEK39feiJ0/wCJd/262f8Ay4/9N2qe2h/0n/ll/wAfU3/Lj/stSon+jQ/vov8Aj1s/+X7/AKa/5+apbBP9J/5Zf8fVz/zE/wDZap+zL+uhrOPvuP8AW5mOn2bTv+WX/HjbRf8AHj/eq95MP2n/AJZf8fV5/wAurJ/yyqGbyba3/wC2Vn/zE6t75/8AntL/AK28/wCYnv8A+WS1Upe/zf18JzTjKz+f5mYltD/Z03/Hp/x4w/8ALq3/AD3jqZ/J/wCEih/1X73WL/8Ac/ZW/hZf++vurt/3qsJ539nf66Wf/Rrb/mJrv+8tE3nf2z5032rzor7Upf8Aj+X7iqny/wDoNLm/eP5/+kjrS9nG/L/XMjE+zWVtovk/6J/yB7Py/wB1L/z+N/n/AL5rYsEsv7Z/5df+Qw/mfupf4VZdv/fVRTedc6L/AK66n/0Gz/5el/5/F21pWdtNbeIvJ/0r/kJ3P/LX+7SqS5oTj6/+ko0UeWq/6+0c6ltZf2dD/wAev/IMh/56/wB5q1XeyudR/wBdaf8AH8//AD1/54UXMN7/AGd5P/Ew/daZbf8APL+KVq04YZv7R/5iH/H1N/rvK/54VNSW0v62QKMYxlGPn+ZzkP2P+zvJmmtf+PFP+Wsv95atzJD/AGj/AMuv/ITuf+Wrfwqv/stOSG9/s799/aH/AB4w/wDLKL+9WheQzf2j/qdQ8n7def8ALKL/AJ5LVy/iL5/kc8v4PN/XxIxZkh/sWb/Vf8gxIv8Aj6b/AJ+v/sv/AB2rtn/o3iqH/VfvddfzP9Kb+FfloSG8/sb/AJiH/HjD/wAusX/P0tS/v/8AhIv+XqfytYuf+XWL+FaT95Tj/i/JG8qnJU5vJ/8ApSOfTybbRof9V/yLttF5P27/AFe68f8Az/wGugtv9G1qHyf+gmn+pvv+mDbvvVm3KTf2N+++1+T/AGPbf8uMX3/t0n/2P+9WxZv/AMTn/l7/AOQw/wDy4r/DA1KrL93KX+L8kTRlHnlG/wDXMYNm/wDxLof+wOnmf6d/elb/AMerbmm/4mM3k+b/AMf3/P8AL/Da1lbPs2iw/wCt/wCQPD/y4r/FK1bHk/adR/65Xz/8uP8A061NT4+b+tkTCPucv9fEZ9hc/wDEm/10v/IM/wCf5f4pVq1NNN/bP/L3/wAhOb/l6X95tirNR/8AiXf6mLyf7MT/AJcf7zLWreJD/aP77yvO/tO5/wCXVk/5YU1H3nH1/IipL91zf18RXuXm/wCEd/5ev+QYn/L0v/P4u3d/31V2wvL3/hIvJ/0v/kOv/wAtV/hX5vl/4FWPcvD/AMI75P7r/kGQ/wDLjL/z9L/dqwLqE+Kv9daj/ie3n/LtL/Cu5m/8eWojTjUpVKf+L8kac0Y1uby/9uQr3k39iw/8fUH/ABIoYv4fuNeMv/oNdLYXl7/aP/L1/wAhNP7v3PIbdXEzW0Nto0//AB6/8geGL/VS/wDP833f+BVsW3k22s/8un/IY/55S/wxMu3/AL6rmnTg6UpecvyRtT/d1pQ/u/8AtxYtryb+zof+Pr/kDp/yyX+Jmrbubz/iY/8AL3/x/P8A8uq/8+tcIiQ/2LD+5tf3Wj23/PX+KVlrYS5h/tH/AJh//H8//PVPn+y0VqUebn/rZGcJ89P2f9fEa1g//Eu/5ev+PH/n1X/nqtWpppv7R/5a/wDITm/5cV/ur/31XD21zD/Z3+utf+QZDL/rZf4m+Wti8vP9Im/49P8Aj+vP+Xpv4YKxeE/fP5/kE6nuf4f/AJI1rlPtPh3yf+nGH/lxX/n6WrFnN/xUUP7n/mMXP/Lj/wA89v8AF/D95a5dNS/4l00P+i/8eNt/y/bP+W8dWm1X/iqoJvOig8rWNV/5fv7vl/N/n+9URw2s6f8Ai/8ASUaYmtap7Ty/9uRemtv+JN53/UHs4v8Ajx/6ev8A7KtWzuftOtf8sv8AkMTRf8ev/POJlrCTUv8AiTQ/vov+QZYRf8hP/p8b/wCKrSsLyH+2f+4nef8AL9/d3VzSpc8Je71l+SLcvZ1uWPb/ANu/4JVdIf7Fh/1X/IMtv+XVv+etbH2mH7R/yy/4/n/5ZN/zwrJmm/0ab99/qrGz/wCX5f8Anq27/wDarWtrn/SZv9b/AMfVz/y9K/8Ayy+asa3wuX9bIILen6/+lGZbeT/rv9E/48Yf+WUv96rt4kP2n/l0/wCPq8l/5a/88qru81tb/wDL3/x62f8Ay9L/ABVpv532j/l7/wBbef8ALVf+eS1FSX76E/X/ANJRXJzUHH+tzHmhsv7Gmh/0T/jxtv8Anr/z1+avJ/G032bxVe+dDF/yGL+X/Wy/8s13f+zf+O166j3v77/j7/49bCL+H/Zasfxz4Z/tu4/1N1/x9a3L/D/dX5v93d/6FXq4CtCji2p/av8A+k3ODMqXPR9tT+z/AJo8avP9J8OzQ/6L/wAeMP8Ay9N/z+K1bGm3n9m+Iv8All/yGLz/AJemqx/wiWs/2dN+51D/AI8baKP91F+83Sqy/wCf9mhPCWp3Os3v+hXf73U9Vl/49Yv9ndX00qlKfNGXn/6SaOfLLn/rdHR23+k6LD/qv+QZYfvvt3/T1V2H/kI/9cr65/5ftn8LLW7pugzf2L5M32v/AI9bP/lxi/hl3fw1i3NtPpuo+d+9/ey3/wDy6q/3a8mFWNW9P1/9JO6c/Zzf9dTMd/8ARof+vWwi/wCP5fv7mq3M832j/lr/AK2//wCX5f3f7iq6J/qf+uWm/ufsOz+Jv87aNKh+03P/AFy+3y/8eP8Assv3q1qe7D+v5Slyubh6nW6DZ/Zrab/j6/exabF/x9L/AHV/8e+9W1qKzXAmm/0oTeXqnl/vV/uq3/sq1VS2htvJ/wBV/wAuH/Lq3/PL7tF/ND/Z17N+6/49dVl/c2rf3f4f9qvmMTL2lSNT+tYmbjzUqlP/ABfoNmea5t5of9L/AHsWmxf61d/8Mn/s1eeeNtKvbbxFN/rfJlutVl/h/urXoWyH+0ZvO+y/63Tf+WUuz/VL93/gNRaxpVlc2003k6fP5UWpf8sm3/NXpYfGRw1SH963/pJ586Up0pS/lcvzR475M3/LaG7/AHUVnF/ql/56q1WoYZvtHk+Td+d5t/L/AMeq/wB6u4/4QOy+0/67T4P+PP8A5ZS/7LfN83y1ds/CVlbW/nQ/ZP8Al/l/1rff82vblmFLm/xW/wDSTRU5fH6k3gbRJtNt/wDlr/rbP/lxX/aroE/49v8Atlef8utMs0h+0/8ALpB/pNtF/wAfTf3aZcvD9n/feV/x63P/AC9f7VfL1Je0nPm+1b/0k9KUtpev6Fh4f9Ih/wCmt1Yf8uv/AEy/+xqkn/IOm87yvJlsdSlk/df3v7v/AH1WnD/yEf8At+s/+X7+7E1Z9n/yDvO87/lxvP8Al6/2lrJfwnH0/wDSWZSj+9f96/5IsX80P2mb/Vf8f1hFH+6b7nkbv/iqN/8Ao/8Ayy/e21//AMsm/iapZvOttS/5a/vdTs/+Xn/p1Zf/AGWqltNN/Y3/AC1/48byX/j6X/nr8u6qWtGEvKP/AKSxQjrOHm/yRehSH7RN/qv9bbf3v7q1FNND9m8791/qrmX/AFrf3qtTed/aP/L3/wAfUP8Ay1X/AJ5VXm86507/AJe/+PWb+79xpacfhhP0/I0jH3Zx9fyHwvD9ph/1X/H1bf8ALVv7tVHhh/s7yf3X/Hjc/wDLVv8AnrWm6Tf2j/y9f8fyf8slf/llVS58620ab/W/8ev/ADyX+Kfb/DVr3H/i5f1FvF/P8iwn/IRh/wBV/wAf1t/y9f3YqpJ/yDvO/wCoZc/8tf7zbquw/wDIR/5a/wDITSL/AI9V/wCeX/2NZiJ/xLv33m/8gd/332Vf4paUI6/+A/qh/FaXr/6SbD/8hH/lr/x/W3/L0v8ADBVWF/8ARv8Alr/x63P/AC1X+9VhH/4mP/cTSL/j1/uxVnv/AMg7/ll/x4v/AK6Jv4paKMfd5f8AD+TRUv5vX8jQm87+0f8Alr/x/Q/8tV/55VXR5v7O/wCXv/j1f+7/ABS1Psh+0/8ALL/j+T/lk3/PKqaeT9n/AOXX/j2/55N/eqqfwr5F8vvf12L7+d/aP/LX/j6T/lkv92opk/4l3/LX/jxf/lkv/PWh/J/tH/l1/wCPr/a/u1U86H7P/wAsv+PX/nq397+Gqj8MJen6hy/F/XQ0Nn/Ex/5a/wDH8n/Lqv8AzyrPd/8AiXTTf9Qz/n1/6asv/s1TP5NtqP8Ayy/4/pv+WrfwxVRd/wDiXf8ALL/jxh/5ev709XT+KH/bv5sj+vwNZHh/tH/t+T/l2/uxVSdP+Jd/yy/48X/5ZN/z1q153/Ex87/qJv8A8vX+zVJH/wCJd/24p/y9f9Naqnv/AOA/qg/r8C6iQ/aP+WX/AB9f88m/u1Ufyf7O/wCXT/j1/wBr+9Vvzv8ASP8Alr/x9P8A8vSf88qr/wDLv/y1/wCPVP8Alqv96hLf5Fxj/XyLG+H7T/yy/wCPr/a/hWq6PD9m/wCXT/j1T/lq396raed9oH/H3/x9Tf3f7tVP332b/l78n7LD/d/vUqey+X5lx/r7iZPJ/tH/AJZf8fz/APLVv7tUU/5B3+ui/wCPFP8Al6/6a1ddJra4/wCWv+tuf+WS/wB2q6JN/Z3/AC9f8ett/wAuq/3qqPSXp+bBf5fkWP8AmM/9Nvtz+X/pX8CrUT/8g7/t1T/l6X/nrT/+Xn995v8Ax/XP/Lr/ALNVNn+j/wDbrD/y6/3mpR6fL82EY/p+RoO832n/AJa/8fT/APL0v92qiTTfZ/8Al7/49U/5ar/E1DvD9p/5Zf8AH1N/y6t/u1X3w/Z/+WX+qtv+XZv71adfu/Mnt/XQvb5vtP8Ay1/1r/3f4Vqu8M32b/l6/wBVD/yyX+9TIfJ/6df9bN/yyb+7UW+H7P8A8uv+qh/vf3qPh/D8xI0Jv+Pj/l7/AOPqb/lkv92q7+d9n/5a/vbWH/l1X+9UO+H/AKdf+Xn/AJat/dqL9z/0y/1Vt/y1ao+0vl/6UXHb7vyL3/MR/wCut9N/y6/7K/8A2NUYX/0b/txh/wCXX+81WPOh/ff6r/W3Mv8Ax9f3Vqvv+0237n/nlbf8vX+1VLdfL82T2+X5Fj/l5m/1X/H1N/y6t/d21U/c/Z/+WX/HrD/yyb+9Vjzv9J/7a3P/AC9f7NRb/wDrr/qoYv8Aj6p/bBf5DH8n7T/y6f62b+9/dqJEh+z/APLr/qof7396rc3nf9Nf9bN/y9LTN83+p/0v/l2i/hqubl/rzFGO3yK/7n/p0/1tz/y1b+7UTvD9n/5Zf8ettF/x9N/eq2/nf9Pf/Lz/AHac6Tf9Pf8Ay7Rf6pafwf1/eNf+AG+H7R/29XP/AC9f3Vquj/6N/wBsrb/l6/2t1S7Jv+mv/L5/yyX/AIDTf33/AE1/5dov+PFaUf6+8F/kD/8AHz/21m/5ev8AZoSab7N/y1/1UP8Ay9L/AHqZ5n/tz/y40z/7T/y61X9fiH/AH/vv+mv/AC2/5elpj+f/AM9rv/l2/wCWq01/+2X+qm/5dW/vUxHh+0/8sv8AWwxf8erVXw/15kroWN83/T3/AMvMv8NDpN/09f8ALt/yyWqjp/16/wCqm/5ZN/eqb/nj/wAen/H1bf3v7v8A9lUS9z+vMa6fIlhf/lt+9/5eZf8AVLVe8sJrn9zN5v8Ay7f8uq/xVXSaH+zv3P2T/j1uf+Wsv96rW+H/AKdf9bbf8tW/u0/g/rzF8f4GRYeHodNufO/e/wDLz/y6r/u1q/8A2n/l1qv9phtrbzvPi/1U3/L0396rD+T9p/5Zf62H/l+/2adSUp/F/WoR9wP+m3/TKb/l1/2qEhh+0/8ALL/Ww/8ALq38NV4Zv9G/13/LJ/8Al6/vNVt/+Pn/AF37n7Un/L1/s1HNv8yijN5P2f8A5Zf8es3/ACyb+9UuyH7T/wAuv/H1bf8ALJv7tRTP/wAS7/lr/wAer+X/AKUv8Uq1bR5v7R/5a/8AH8n/AC9L/CtOXX+uzHH+vvM/fB9n/wCWX+quZf4v71Su8P2n/l1/1ttF/F/dpsPnf2dD/wAff/Hi/wDy1X+KX+KnfvvtH/L3/wAf3/PVf4Yqa1k/n/mG39eZmzX8P2b9/wCV/qpv+WrfxNRpt5DqX/PL/j6T9zNKyfw/xVXd5rn9z/pU/lWv+z/z1rYTzvtP/L1532n/AJ5L/CtdcuWMGvUxjH3ub+tyok3+j/8AbJ/+Xpv71aD+T9o/7ev+fr+7FVf999m/ffa/+PVP+XVf4mqWbzv9d+9/dSzf8uq/wrXHy+995t8BA7/8S7/t1/5+v70tWpv+Qj/y18n7e/8Ay9f3Ytv/ALNWFZ6l9p/c/vf9VbRf8eq/xNWrN/x8TfuZf9bcy+T9l/6ZVdSHJK3r+Rcpe6V5n/0b/lr/AMeqf8vK/wAUtS+dN/aP/LX/AI+n/wCXlf4YqpPD/wCirb/lx/3mod//AG5l86ax+f8Aho3/AK7oiRYR5vs//LX/AI9Yf+Xpf71S/vvtH/LX/Wzf8tVqkif9cv8Alj/y6t/vU9Hh+z/8sv8Alt/y6tUfaNx3765/5+v3Xk/3aN83/T3/AMvMv8NNfyf+mX+th/5ZN/CtUftMNzbf8sv9U/8Ayyb+JqEZyH6rYTXNv5P+l/vfs0X+qX/eqLSoZrbTv+Xr/j1uZY/3S/xNtq06Q/2j/wAuv/H0n/LJv4Vqr+5/s7/l0/49X/56/wAUtX7X3FH0/wAg5ff/AK7Gq6f9df8AW20X/Hqv8K1S/wCXf/lr/wAes3/Lqv8AeqV5of7R/wCXT/j+/wCmv8MW2qW+G507yf8ARP8Aj1T/AJat/FLurCPT5f5Fy/r7jQ2Tfaf+3pP+XVf4Yqo/8u3/AC1/1X/Pr/eaia5h/tGb/VfupX/5at/CtN/c/Zv9dFB+6h/5at/epfB/XmRzc5Y2f9Mf+Wr/APLt/s1URP8Anj/zyh/5df7zU93h/wBd+6/5ef8Al6aoUf8A65f8sYv+Ppv4aFLl/rzGWP8Al5/1P/PzL/x6/wCzT4Yf9T/qv+Xb/l1bf/n71UvO/wBH87zov+PWb/l6/vNVqGaH+0f+eH+lQ/8AL9/dX/8AZqn7t/mVTOXf7F/zx0//AJbf89aa72X+p/0T/lj5n+lS1a33v2j/AJiHnfvv+WsX93/7Gnol79n/AOYh+9itv+WUD/8AoVZ9fv8AzNv+AMhmsv8Ap1/5bf8AMTb/ANBqwj/Zrj/XReT+5/1Op0bJv+eOof8ALb/l1g/8dpvk3v8A09f8sfL86xWs+sv66hElSb/Rv9dL/wAtv9TqdW4Xm/6ev+WP/MTX+7VTZ/o//LX/AJbf8wz/AOJWn/ubn/v7D/zB5aJdfmEf6+8sP532f/mIf6qb/l6i/vVaT7b9o/5iH+ttv+eT/wAP/wAVWV/oX/Tr/qpv3M2mS1L/AKF/1D/+Xb/l2lpy6/12CPL/AF6l7yb37N/zEP8AVTf8soP7zVY33v8A09/62H/lxi/u1j7LL/qFf6q58z91OlWE+xf8sf7K/wCWP/LWVP4W/wC+adT4n/XYX9fiWnhm+zf6m6/1U3/Liv8Aep6f9Nof+Wqf8uP+zVJHs/s3k/8AEv8A9VN/zE5f++asfaYf+e1r/rU/1OsN/do5b3+ZlGX9fMleGG5t/wB9P/yyf/mGN/e/2a4LXtNhufiJDeTeV/B/rrFv7tdw83+jed+6/wBU/wC5h1j/AGqyb+H/AIqKG8/6aw/8xhf/AGauzDS3+f6GVWMeeMiknk/ZvJ/4l/8Ax6v/AMusqP8AeqWFLL+0fO/4l/8Ax9W3l/6LL9yjfN/09wf6LN/zE12bPN/2v4v/AImtCH7b9p87/iYf622/5eon/h/2q9Ccfdfz/QzXxf13MqzeH+zv+YV+9tZv+eu/fWgj2X/UP/1tt/y9Sp/D/wCg0W1te21t5Pk6r5PlXP8Ay1if7rf71XUe9+0/8xX979m/5ZQP/D/DVv4n8/0CPT+upm/aYfs800H2X/VTf8vzfvKtQvD9p/11r/rYf+Ym393+GrDpe/8AUV/1U3/LrBvpv+m/9RCf97D/AMwyL/8AZrPm+L5k/wBfiQ/af9H/ANdF/qpv+Yx/tVMjzXP/AC28/wDew/6nWKYnnf8AT3P+6m/12jr9zd/ep6JN9o/5a/upYf8AmD1qvhEvfX9dzxHxhoM1tqPnQw/vpd/mf8TNf71dn8KLab7P+5hu/wDj+tv+X5f4lZflX/e/9Brd1Xw9DqVtDD/qP3U0X/ICb+Jqb4S8MQ6J+5/ded5ttLJ52jy/3Wb/ANmrevW937yMNHk930/M7pPtv2f/AJiHk+Vc/wDL1F/tVof6b/1EP+Xb/nk/8K1lIll9n/1On+d/pP8AzDJf7tPhey+0f6jT4P8AU/8ALjP/AHa8epL3n8/zR0v4l8v1N10vPs//ADEP9bN/zyo/03/qIf8ALH/l1if+KsrfZfvv32lf62b/AJZT06F7L/lj/ZX/ACx8z/W/3q5ZfC/n+YPp8jTTzv8AqIf8tv8AlxiodJv+nv8AdeT/AMuMVZkL2Vt/y20r/lt/y9NUyTWX/PbT/wDlj/y/Mn/fNS+n9dQj0+Rae2mubbyf9K/5eYv+QYv92qU3/fj91D/rtM/4D/D96rDvD9phm/4l/wDrbn/mJsn8P+7VR5ofs/8ArrT/AFUP/MYb/Z2/erp5t/n/AOlIhxjp8v1Lbv8A6R/zw826vP8Alxb+78v/AKFTP3P2b/ll/qof9dpjf89aJv8Aj4m/5b/vbn/mO/3tvy01/wDj2/7dYf8AmMb/APlrRzf1/wBvGNPr8h0Lw/2j/wAsv+Pqb/lxlqu/k/Z/+XT/AFUP+usZf7zVeQzfaf3Pm/8AH1N/zGKYnnfZ/wDl7/49U/1Opq/8Vbfa/ruEY7fL8ivN9j+0/wDMP/1s3/LtL/d/9CrK1KayttGm/wCQf/x6p/yyl/vV0Dpe3Nz/AMxD/j6m/c/al/efuqyb+zvf7Fm8n+2vO+yp/wAvUX95a6sP8X9dzCpH+Xy/I8V8VXkNz4ivf+PXyftT/uYfN/u1zk01l/Z377+z/wDj1/56y/8APVa7XxbYXtt4ivfO/tD/AI+n8v8AewO/3V/2v/Ha5W/S9/s6f/kK/wDHj+887yH/AOW+1V+9X0NP7Py/M4m/d/rsW9NeH+0f3M1r/wAfyf8AL0yf3q9a8PXNl/YtlN5On/8AIMT/AJfm/wCerV514e03U9S1mGGH+1YIft3/ADytX+fazN/7M1ex6JZ3v9jWX/IV87+zE/5cYH/5as397/aauHGS99fL82dVOPux97+uUvw/Y7a5/c/Zf3t8n/MTb/nlTYZofs3/AC6z/wCiv/zE2/vVaR737R/zFf8Aj6T/AJcYP+eX8VVXeb+zv+Xv/j1f/mGL/e/2a8eMdvl+pvzf18jQS5/0j/XRf8fSf8xj/Z/3aEf/AEb/ALdX/wCYn/01ofzrbUf+Xv8A4+v+W2mL/dpjv/o3/bq//MM/6a1yT+x8vzF9n+uxoQv9muIf33/L9D5f/E4/2WqvC/8AxLof313/AMer/wDMTX95uZqfZ/8AIR/57/6fD/zB2/d/K1Z9m/8AxLof+WH+gvL++0dv3fzNu3K1Y8vvf+A/qadfv/8ASTVmhm+0f666/wCPq2/5fl/54bf/AGWqULzfZ/O/4mH/AB63n/L9E9S/uba5m/49f+Pqz/5hkqf8sF/ztrPtobK207/mH+d9luf+YZLWalp/4CRKO/8AXRDNY8Nzalc/vv7Q8nzbbzP9KX958q/+Pbqz5vAEP+uhh1X/AJeZf+PqL+9W2/2L7TN/yD/9bD/zDJf3ibV+7UU32L7P/wAwr/VXP/LrL/e/75r0I4mr7nvdvyOfljr8/wAixYabNpvk+R/aH+ttv+eVOtoZv9d5Oof6q5/10UX+1/C1V0Sytrn/AJhXkyy23+utZf8AP3qif7F/1Cv+PW5/5ZS1lGXPfm8vyZXwyXz/ACRduUvbn/oIf62z/wCXaL/nlUVz9t+z/wDMQ/49dS/11rBvk/dL/wCO/NTH+xfaP+YV/wAfVh/y1l/ii/8AQapQ3OmfZ4Zv+JV/qtS/5ayp/wAsl/hX5f4fu1dP4V8v/SROPxx/roW0Sb99/wAhDyfKsIo/9Ai/d/KjU65hm+0/8xD/AFt//wAuMX+z/ndVK5ey+0zQ+dpX/Lh/y/t/zyX/ADup9y9lbed502n/APMSl/c6nLs+bb93/a/2auPT5f8ApJlL3oT9f8iX99+5/wCPr/VWf/MMX/nr/wCPVLZvN9p/feb+6urmX/jxXZ/F/wB81VhSy/57af8A8uf/ADGG/vfN92nJ5P2n/l1g/e3P/MYZ/wD2WnTj8X9fZNqn8RS9f0B5v9G/7ZWf/Ljs/wA/7tN/8jzf6f8A67TPn/1X+fmp03/Ht/rovJ/0P/mOt/tU+H/pjNF/y+f6nWG/55f3f4qcZe7/AF/KKp794+v6GfN5P2eb/rlYRf8AIMb/AGf4f7tS6kkP9ozTedFBD5usf8wyXf8Adj2/+O/xVYfzv3377/llZ/8AMY/2V/i/i/z/AHamvPO/tGb/AF083/E18v8A4ma/vNqxbV+b/wBBp837z+v5TmxFP91L+uqZmTJD/Z3/AC6f8eNn/wAwyX/n6VqtokP9s/vvsn/ITvP+XGX/AMe/2qdbPN9nm/4+/O+y2f8AqdTX7/mr8v8A47Via2m+0zf8hCf/AE6//fQ3yp5abqUPtR9f/STaceaf9eRlPbQ/2d53+i+T9hsIv+PWX/nq26rcL2X2n/mFf8fU3+ptZf8Anky1adJv7O/5iv72Kwi/4+on/wCW/wDvVNbfbf7R/wBTqHk/arn/AJeotn3W/hrOUvccf6+En4JuPr+Zz7pZW2nQzf8AEq/49bb/AJZS1oXiQ3Nz/wAwr/j6v/8Anr/zw/u1auYb37N/qdV/49bPy5v3H/oW6rE0N7/rpodVg/4//M/49XT/AFS/7X3adSXvQl6/+kjf8Nx9fzOd2Q22nTf8gr/jxtv+Wsqf8t4/vVamSyttZ86GG08mLU9Vlk/etv8AlVf4f975lqxbJe/Z5of+Jr/x42f/ACyg/vK25fmo1j7b/aP77+1fJ+1axL/x6wf3V/vfw/M3/jtay/iqPr/6Sc+In+55v6+JGVcpD/wjv/MP/e6ZYRf8fzf8/wB97/d/vVrWyQ22tf66087+2Ln/AJftn8LN/wCzVUe8vf8AhHf+Yr/x62EX/HrB/wA/UbfL/wB9fxVoQzT/ANozfvtV/wCQnf8A+psYKXL+6nHzf/pKNJcsavP/AHf/AG5GTcp9m07yf3X/ACDLaL/kJ/8ATdq2PO/4mP8Arov+P6b/AFOpt/DA3+zVe887+zv+Xr/j1s/9dYr/AM92/wDHqt2bzXNz/wAvf/H1c/66xV/4WWsK0pcj/rojaGk3H1/MxLb/AI9/+3GH/mMbP4q1r+b/AImP/LX97dXn/MT/ALsC1RmT7Nb/AOu/ffZbOL/jx/3vl2r/AOg1efyP3003/PW//wCYY3/PD/Z/9CrZy1U/X/0kzUfcnH1/Mz0eb+xpvJ83zvsNt5fk6n/01Vv++qLlJrbWfO/ewTf2xqvl+dff6zav3v8AZqF4Yfs95D/07Wf+u0yV/wC7U2sWsH2ib/VQf6frH/MMl3/NFt3L/e/3v4flq4S/e/4r/wDpJzVfglUivh/+SQy5hvbnw7N/x9f8gywl/wCP5fv/AG7d/wCPVoQve23iL/l7/wCQxeeZ+9X/ADt+asq2SH+zv+XX/kD2cX/IMn/57q38P+01Sw/6NrX7mHT/APkJ6l/y4y/wsv8ACv3vvVC1jOPr/wCkoqtGSxHP/XxImmSb+zv9RqH/ACDLCL+Hf/r2+Wrtsl79o87ydQ/dX03/ADy/55Mv96sea2sv7Og8mHSv+PWw8uH7LL/z3bd/ur81OtksrbUf339lQf6Vef661l3/AMVEJc1F/wBfZRXLyVnH1/MLn7b9n/5iH/HjZ/8ALKLf97/erTvEvftPnTf2h/x9Xkv/AB6wf88P9muc1J7K2t/O87SvJitbD9z8395t33q5288W6Z9o/wCYV+6lvP8AU3Uqfeg/3q6YUpVfe9f/AEkmEfjh6/mdfbPe/Z5v3Oof8eNn/wAuMT/e20/VZprbWv8Alr/x/axL++sYv4Yo2/3WrzJPGEP2f9z/AGf/AMeth/rr5v7v/jv+9XWpqumXNxPN/wAS/wD1uty/vtT/ANZutV+7WyoclWM5ef8A6SOtTlOhKS+z/mmbaP8A8S7/AJa/8gyw/wCYYv8Az9K3+V/2al+0zW2tTf8ALCH+09V/5cf7rL/9lWVZ3MNzbTeT9kn/ANB03/mJt/eST/Lf8BrQ1LyftM3+q/4+tY/5ibbPm2/7Py/7tc0KcYVXH+a/4xJxfv8A7yP2f/kkWHvP+JdB/wBeth/y47PvT/5+WrtnqX/Ex/5Zf8fV5/y4s/8AeWs22f8A0aH/AK9rP/mMN/z1/wDsqLab/SP9d+582/8A+Yn/AHWrGEIS54f18JrVly1VL+t0bT6lDc23/LrB+6sP+XGX/arWhuYbn/U/Zf8Al8/5dZf7tcy/nXNvD/rf9bpv/MT3/wATf53U+w1W9trb999r/wCX/wD5fl/ut96vOlhvaU5L+vhOnnjGq4+v6Gq/k/v/APkH/wDLn/y6y/vPut/wGrGpJZXP/Pr53/Ey/c/Mn/LJN3/Avu1n/abz7T/qdQ/ey6V/y1X/AJ5Nu/i27q0zcz/2LNMP7Qnh8rVZf+WX93+L/Z3VxVaE4yhV/rWIKXPCpSl/e/QzEh0z/UzQ6f8AuotNi/i2fwt/wH733qt3lhZfv/Jhtf8AmKy/61vv/L/49/8AE1YuYb37TN+51X91dWEX/LDf/ql/2vvVbvPtv9nTTTf2h/qtS/feVF/e+Vf935aiVSaqwl/Nb/0kiX7ylP1l+hUtvJ/6df8Alzi/4+mT5N26qWt2EOpf677L/wAvn/L9/tf+hVtW3222uJv3Oofuvsf/AC6xVXvEn/13+lf8et5/y6xbPvfxVpTqcmJXy/GJviPfpHBXKfZvJh86L/W2H/MT/wBr5f4au+D/APj5/wC3W8/5if8AtNXR6rpv2n/U/avO82zi/wCPFaz9Etvs2nQf89vs1z/y4/wNP/n5q9adf2sHD0/Iib9nJS/rY6V3m+0f6mWfyrqz/wCYn/0y+9VW2uf9G/5e/wDj1v5f+Pre9WNn/Exhh/5631n/AMwxv+eTf3axLO5hubf/AJZf8gy8l/49W/56v/8AFfe/3lrxaceeEoy/u/8ApLOmWlVf9vfkjYm8/wDtKb/j6/e31hF/rV/59d3/AH1uqWF/tOnf8vfk/Zb+X/Wr/Ey7aY8MP9o/8uv/AB/Wf/LjKn3YNv3f++vlqlbPD/Y3/Lr532G5/c/Zpf71Z8/uQlHtH/0lkKHI5w/mcvyRrTQzf2j/AMxD/j6tv+eX39tMvEm/s6b/AI+5/wDRbn/llF/z1/3v71V38n+0f+XX/j+h/wCWUv8Azy/9BqJ5obnRfO/4l/8Ax6zf3v8Anr/31TnL+FP0/IIaxnD1/I0oYZv7R/5ev+PqH/llF/dqrN532f8A5a/8es376a1X/nrTv3P9ozf8g/8A4/k/5em/u1SuZof7F/11r/x4/wDP033/AD6tfxIS/wAP6i/5dP5/katt/wAhGH/W/wDITtv+XVf+eTf5/wBmsd0+zaNDN/r/APiWf8+v8DT7W/8AQlrQtvJ/tr/l0/5Cfm/8fzJ/D/u/71Ztz/o2nf8AXLTE/ffbm/57t/D/AMB/4DVxlyz+cf1RUvegp+v/AKSbW+H+0f8AuJ23/Li38MH+f92s22T/AEb/AJZf8eM3/Lq3/PVq1Um/4mP/AHE0i/4/v+mFY8Lzf2dD53m/8gz/AJ/t/wA/mt83/fVTT5vhl/d/VD5fehL1/IuzeT/aP/Lp/wAf0P8Ay6t/DBUULw/2d53+if8AHi//ACyb7/m1oO81zqMP/H3/AMf/APz9L/zwrhPEPiSbTdG8n/iYQf8AEsT/AJar99pa7cPQlWioehlUqckv67HR3mq2VtqPnedp/wC6vv8Aa/55Vnw63ZXOnf661/48U/5at/z1rgrzVdT1LUf+XvzvtT/88v4YP/Qqx4by9ttO/c/2h/x4p/yyi/vV71PL4+yhzeX5mPtJc39dj3KF4f7R/c/ZJ/8ATn/1N1/diqrv+zad53+i/wDIHhi/4+v70/8A9lXP+EvEN7c6j5M39oT/AOlTf8usH/PKuoR5v7O/5e/+PGGL/jxV/vS/L/6FXhYih7GUfWP5nZH3/wCvItQzZ1r/ALib/wDL9/0yrPeb/iXf89/9BT/U3X/TVqvb5v7R/feb/wAf1z/y6q/3V/8Asqr7/wDiXf8AbrD/AMuP/TX/APZrCP8AN/h/NoKfw/12NBH/AOJj/wAtf+P5/wDl6/6ZVU3zfZv+Xr/j1T/l6/1m5qen/HxP/wBfM3/Li392qj+T9n/5dP8Aj1h/5dW/vUR9z8PzLfwx/roaqJN9p/5e5/8ASn/5ar/dqrsm+zf6m7/49Yf7v96of3P2n/l1/wBbc/8ALrL/AHai/c/Zv+XT/VW3/LJk/ipxly/h+YQ/y/I0Heb7R/y9f8fVz/yyX+7VR/O/s7/l6/49bb/l1X/nrTfOh+0f8w//AFt5/wAtW379tVH8n7N/rrX/AFVn/wAvWz/ap0/hXy/9KD/gfkW7y5mttR/5a/vb65/5dV/d/ul2/wDs1ef6x4/+zW//AG6wxf8AHr/01q18RfEMNt+5/dfvbq8/5fmT5Nv977v92vHbyb/rlPN5UP76HU2/vL96vp8vwkPZKrP+vePOdX3+T0/I9KT4l/6T/qYv+Pqb/l1b+7XbeG9estb07/XWv/HrD/y6y/3v/Ha8Eeb/AEmb/Vf8fVz/AMxPZ/dro/A3iSa21mGGHzfJl+zf6m+X7+6tcXhoey54f1qddCXPLl9D3LfD9p/5dP8AWzf8sm/u1X/0L7N/y6/6q2/vVYheb/XQ/av+Xn/l6WjyZv8AqIf8u3/LVa+Zj7n9eZ0rp8hqTQ/aIf8AkH/625/vJ/DUO+G2t/8AXWv+qs4v9a38X/oP3qsI832bzv8AiYf6q5/55UP53/UQ/dS2H/LKL/P3azjpL+ukh9vkRfuf+e0X+tvP+Xpv7vy0yH/j38n91/qrb/l+qw/nfZ/+Xr/l/wD+XWKmu8xuf+Wv/Lt5f+irVxjfT+tJCXT5B/5H/e3P/L9Tv33/AE1/5Y/8vy1Xf/pt/wBPP/Lj/wDE0b4f/RP/AC4t/wDE1XL/AF8yl/kPd5v33/H1/wAtv+Wq09Em/wCnv/l2/wCWqv8A99VUmmh+zf8ALL/VXP8Ay6t/eqlqut2Wm/67+z/9bbfufsstXGE5z9z+tTOfLp8jYT7b9p/5e/8AVXP7791TH87/AKe/9bZ/8sov9mvN5viRpltb/wCp0/8AexXP/PX+Jtv/AH1XUaP4k0zW7j9zNpX/AB9WcX+tb+7urplhqtK8/X8xU5bfI2/O/wBH+2f6V/y+S/8AHqv+dtCed9p8n/S/3X2aL/jxX93Wejw/Zv8AmH/8etz/AMtW/iarE1zD9p/11r/rbb/U3Tf3a5Ix95/19ofb5Evmf+3P/LjUSf8AxmL/AI8W/wDZaN/+jed+6/1U3/L9/eapd/8ApH/bWH/mJt/dpLr8/wAy4Fe5T/R/+WX+qm/5cW/vU/ZD+5/49P8AWw/8urUfvvs//LX/AFU3/L9/tU7999p/5e/+PpP+Xpf7tJdfn+Yvh/rzM+aaH7P/AMun/Hrcy/6qX+9VvzoftP8Ay6/8fVnF/wAtf7v/AKDQ/wBt/s7/AJe5/wDRZv8Al6i2f62rCfbf7R/5iH/H8n/LWL+GLd/laqfWX9bplL+vvMx7mH7P+5+y/wCquf8AlrL/ABNU2+H7T/yy/wBbbRf8fTf3adC839nf8xDyfsM3/PL+KX+Krb+d9p/5iH/H0n/LrE/3Yqt+7f5/ncmH839bmfv/ANG8791/qpv9TdN/eqWZ/wDSf9dF/rYf+X7Z5fy1E803/T1/x6v/AMusX8TVY2TG5/5a/wDH0n/Liv8Adof+f5gV/wDl3/13/LrN/wAv395qlTzvtH/LX/j6T/l+/wBmqjv/AKP/AMtf+PX/AJ8f7zf+O1b8n/Sf+3p/+YY392nLr8wiV3877N/y9/8AHq/l/wClL/E1WE87+0Yf+Pr/AI+k/wCWqv8Adi+as/8Ac/Zv+WXk/ZU/12mMn3pasfuftH/Lr/x/P/y4y7/lX/7Gpqdf67Fr+vvHp532b/l7/wCPF/8Anl/FK1XUSb7R/qdQ/dXyf8sov4Yv/sqwn+xfZ/8Al1/48U/5dZdnzS1b86y/tGb/AJB//H0//LKX+Famct/68w+D+vMZ++/s6GH/AEr97av/AMusX8UtaE3nfaP+Xv8A4+v+fWL+7WUnk/Zv+Yf/AMeqf89f+etOSay+0/8AMP8A9a//AC9S7/lX/aq+3zI5SZEm+zf8vf8Ax6/8+Kv/ABVL+++0f9vT/wDLiv8AdrP/AHP2f/XWv+qh/wCXpv71WN8P/LH7L/rZv+X5v7tQ/j/rsUVH/wCPb/t1T/lx/vS1bfybnUfO/df8f03/AC4ts+VaqP8A8e3+ui/1VtF/yE/9rd/FU0M3/TaLzpZbn/U6n/s7f++q0f8AX3Fcv6ldPJ+zf66L/j1h8v8A0Fv4mqXzoftP/Lr/AMfU3/LrL/CtM/f/APTX/VWcX/IT/wCBVVuZr3/XQ+b/AK25/wCX5aqnrL+uqM5aSfzMlEsv+nX/AFVtF/qpdn+trZe5h+0/8w//AFs3/LKWnWfnf9PXk/6N/wAvSukf8VP33tt/qZrv/l5l/wBbF/eraUr+7/WwRjyDIUsv+nT/AJdv+WstV7m5htrbzpvsn/Lz/wAtWrTS2m+0f6m6/wCWP/LWKqN/9tudO/5iH/HrN/zy/ib+9UU/i97+tDaocv4eeG5uJv32n/622/5emro3mhtv+W1pP+6uf+Xpt/8Adqv4bsJvtP8AqdQ/4/4f+WUX8MVXbl5/7O/5iHnfZpv+XWL+KXb92qqy55/d+Vg6f12G7P8Arl/rbaL/AI/2/u1U87/0Vc/vvt395q0H862uf332r/j+T/XWsX3FiqlD532b999r/wCPH/ltYr99payXT5f5Efa5f62JfOmubj9zN/y1TzP9O/urQ7zW1t/26v8A8v395qH/AOQj+583/j6/6Bi/wr96mOk32f8A7ZJ/y4/3mpS2XyNoEzv/AKR/y1/4+v8An+X+7VdHm+zf8tf9Un/L8v8Aep0z/wCk/wDbWb/mGbP4abs/0f8AfQ/62KH/AJhjf3v9lqX2f67i+ORoPczfaP8Alr+6un/5eV/hirP/AH39nf8AL3/qrby/9KV/vSr92od//tzL/wAeLJ/DQ6Q/uf8AVedF9ji/fWLf73zf981nLT+uzH/wC9NNN9p87zrr/j6uf+Wq/wB2oX87/qIf6q2/5axf3qq+dD/rpvss/wDx8y/8eMv8Xy/+g0XKWX2n/l1/1sMX/HjL/doWmnr+DBcv5Fjzpv8AqIf8vP8Azy/vbaZsm/6ev9bD/wAsoqpP9i+zed/okE32Wb/l1b93ubbUv+hfaP8Al0/4+U/5ZS/3f/Haj/ghGJL5M32ab/j6/wBVN/yyi/iaiFL37R/y9f8AH1/z6r/DFWfvh+z/APMP/wBUn/LKX+Jqek1l9o/5dJ/3s3/PX+FaFHW3qMtwv/xLv+Yh/wAev/Pqv8UtSv8A8fM37m7/AOPp/M/0Zf4Yqytll9n/ANdp/wDy7f8ALWVP4t1Omey/57af/qrmX/Wyp95dtXGPvf11QpS9yUomK6Q/uYfsVp/rZv8AmGSp/wAsv/HV+7UNt5P/AFCv+PWH/l2nT+L+H5vlq35032n/AF11B/pT+X/xM/8AZ/8AsWpiTTfZ/wDmIf8AHqn/AC9K6R/N/DWXL/XzKW/3D9ll/wBQ/wA7zZv+eqf980J9i+zf67T/APlj/wAvUv8Aeq7vm+0f8xDzvNf/AJaxf3aEmvfs3/MQ/wBUn/LKJ/4qz/r8TeII8P8A06f8tv8AU6w1PR/+eP8A0x/5jDUb5v8Ap7n+/wD8usVP/fXNt/y1/wCWP+usV/8AZar+vxIBJprb9zD5v/Lb/mMVYSa9/wCoh/rbb/l+WqkKTf8APH/nt/zDKNkP7n/Vf8u3/MMaql1+f5mUdo/L8zQtpr3/AJ7ar/y8/wCpli/2vu/8CqV/tv8A1Ff+WP8Azwes2FIP+nX/AJef9dYsn3f/ALKmIll/1D/9VD/yylofX+upa6fI1f8ATfs37n+0P+W3/LrBUyTTf9RD+D/lxi/9lrM32Vt/yx0//lt/z1SpYfsX/UP/AOWP/L1Kn+WrNdf66kIsbJvs83/H3/y2/wBdpivWff8A/Hx/qf8AlrD/AK7R6m86H/nta/8ALb/l+lqjf+T9o/5Zf8sf+Ym1d1Hr8zOp9kpfuf8AnjF/qpv9do7f3v8AZan+TZfaf9Tp/wDrbb/XaZL/AHaZM/8A6Kuf+Ym1P87/AK6+TFLbf8xP5/u/7Veovfv8/wBDj+GS+X5kKQ2X/PHSv3UVz/y4y1eeGy/13k6V/wAu3/LKX+7WDN4wh0258mb+0P3Xnf8AL9E//oX92tuz1Ka5/wBT/av/AC7eZ/pMX3Ntayp+8/66mkZe6v66hD9j/c/udK/1U3/PVP4qsIll/wBQr/lj/qb6X/4mn7737P8A8xXzv9J/5awfcqwj3v7n/kK/8sf+WUFYyjv8/wBDT/gFHzof+e2n/wCqm/5icv8Ae/u1eSaH9z/qv9bD/wAx1qZ/pv8A1EJ/9d/rrWL+9T4fO/6ev9bD/wAuMVS/hfzJhL+vmV7a5/0aHyZv+WU3+p11vv7q2IfO/c/63zvNtv8AmMf73/fVZ9t53/TX/VTf8wxf/Zf+BVYT/ljD/wBNbP8A5hn+y3/xS1nW/wA/0M49Pl+ZpWFzN+5/fXX+quf+Ymv92rf77/qIf8sf+X6L+7Wfbf8AbrP/AMfP77+x2qZIYfs/k+Ta/wCqh8v/AIljVx1Je8/n+aNo9Pl+pq773/qK/wDLb/U3UWynf6b/ANRX/lj/AM8H/irK2WX2j/mH/vftP7n7DL/s/N/vVLssv+of/wAsf+XWVKwl8L+f5hH/ACNFJr3/AKiv/Lb/AJZQf+y057m9/wCor/y7f8soHrMf7F/yxh0//lt/yylSn77L7N/zD/8AVQ/8tZamXT5/maR6fI0P9M/6iH/Lz/y4xf3apXLzW1tN/wAff+qh/wBdpkVEL2X+p/4l/wDy8/8AL1L/AM8qqXM1lbed/wAen+qtv+X6X9593/x2rhHWXz/9KRHb5GhMk/2n/XS/8fV5/wAwzf8A3f4qZ5P+jf8AXW1h/wCYZ/01qvNeQ/aP3PlT/wClXn/MTl/h2rQlzD9m/wCWX/HrD/zE2/561f8AX/kxlH/L8mWP3P8AaP8Ayyn/ANKm/wBdo8tVZvJ+zQ/8ev7qKH/mDy/3v7tSwv8A6T/rv+Xqb/mJtUU3/Hv/ANN/Kh/5if8AtV1fa/ruYR6fIJnsv+of53mv/wAweX/nlWfNDZfZv+Yf/wAeqf8AMMl2ferS/ffaIfJmuv3Us3/MT/2f9qqWy9+zzf8AH1P+6h/5fl/vf+PV0U4/18xfaXy/IxNY8PaZqWo+dNDpXnfapv8AmGM6fKv8Xzf7vy1xV/4DsrnTpv32iwTfYfN/48ZUT5p1/wCA16xc+d/aP/MQ/wCP658uGG6i/efulqJ5r3+xf9dqH/HjD/y1i/inSuynU5IL+vtGfLGd/l+Rz/hvwlpmiaj++/sWf/Tv+eTJ92t22hsvs0P/ACCv+QYn/L1Kn/LVq1bZ7221r/mK+f8A2m//AC1g/ut81VUe9/s7/mK/8eKf88P+erVxuf7xc/l/6UU5e7H+vslpPJ/tH/mFf8fSf8v0v3PK/h/u1Vtnsvs/+u0/yfsv/QTl/vVoJ9t/tH/Xar/x9f8APKD/AJ5NVSFL37NDN/xMP+PX95/osX96sKe7/rqHN8P9dCw80P8AaMP+m2n/AB9f9Bhv+eX+7T5vJubfyf3X/Hr/ANBhtn+tqxvvftP+uu/+Pr95/oEX92medP8AZv8Alr/x4/8APiv/AD1rGfT5fmaR+1/XQsWc3/Ex/wCm325P+Yw392qk3nXOneT50s/m6Y//ADGG/efMy/w/3q0087+0f+Wv/H8n/Lj/ALNZX/MOh/68f+gZ/wBN2rHr/wCA/maS+H+v5TV/ff2j+583/j/tv+Yn/wBMm/8AHqqWzzfZv3P9of8AHrc/8xNd9WNn/Ex/7frb/mGN/wA8mX/vmqUMMP8AY3+pi/49pv8AmGN/6FXNzaf+AjX83r+SLt5532j/AJiH/H1D/wAvy/8APLd838NNm+23NvNN/wATD/j1uf8Al6i/vLVeZIf7R/5ZfvbmH/mGN/zyqKbyfs80M0On/wCqm/5hkqP95a2Xww+X6mT+18/yNKFL37T+5/tXyftVt5n72D/x2qjpe/ufO/tD/j1m/wBTLB/z1/vf3aiRLL7T/qdP/dXUP/LjLs+7VeaGy+z/AL6HT/8Aj1m/5dW/561pGXvL5fkzOpHb5/ka0yXn2mH/AJCv/H1Z/wDPr/zyas9Hvfs/77+1fJitb/8Aff6Ls2bW/wCBfw0iJD/aNl/yD/8Aj+s/+WUv/PJqz7NLK506H9zp/nfYbz+9v+bdV0Zc1/l+RMvjUfX8ka1zNe/aJv32of8AH1Z/8usH/PBd38P+zUNy81zbfv8A+1Z/Ni1L/l1i/eJ8v/2NV7n7F9om/wCQf/x9WH/LVk/5df8A0H/4qok+xfZ/+YfB5sWpf8vTf7Nbwj7sPl/6SZz+3/XY0/Ovf+oh/wAu3/LjB/s/eqjN51t++hmu/J/0z9z9lX/nr96m+dZW3nfvtP8A+Xb/AJfpU+7t+61QzalZXNz+5mtf9Vef8xNv71bU4bf10LnL9TQd/wDU/wCt/wBbZ/8AMMX/AGqrp51z/wA/X+qvP9dpn+9/F/DT0ubL9z/x6z/vbP8A5icv8O7+Kq6XkP2f995X+qvP+Yw3+1/DWEesfT8iJfxV8/0HXkP/AKNsP+YZ/wBMvu7f4v8Adpbx/wDR5pv9fNFFrH+u0xv+eS/xf8B+9RM/+kTf89vNsP8AmJt/FFSTf6Tp37maL97a6l/zE2/iiWl2+X/pIqvvqcY/1sK9nD/pv7+0n/0Ww/5g8uz5dv8A+1Uty8Ntcf6m1877VqUv/IHb958y/e20x3/13+t/e/YIv3Opt+8/dRt97+L/AOxq3M81z/z18n/iZS/udT/g+X/2alGXvx/r7I6nwT9f8iv5Nl/Z0P7nSv8AVW3/ADDJU/5a/wCz/DRD9i/tH/mFf8fVz/zDJf8A0LdUsPnf9Pf/AC4f8vy/3v8A0Kno97+5/wCPuf8Ae3n+pul3/e/3qXx80f6+Eur8Tl/XQz3hsv8AnjpX737H/wAuMv8A47ub7tPRLL7NN/yCvO82/wD+XaVP+WX/AKFWl/pv2eH/AJCH/Lh/y9QP/e/vfxVVsPtv/T35P+n/AOplg/utUe7yf1/KTP3Lxj5/oYOt3NlpunXs3/Eqg/0Ww/cw+b/3yu37q1514t8YQ3OozTQf2f5Msuq/8tW/d7rWP+Fv+BLXYfEj7b9nm/fah/qrD/lrF/zy/wDQq8vea9udOmmh/tD979vl/wBbB/z6t/8As19JhKEXGE/6+E81VOenUhP+9+YTeJIfs/kwz6f/AMetnF/x/S7P9arV2ug+NobnWf332T/j61L/AJjEv+z/AJ/4FXCwzTfZ5v32of8AHrZxfvvKf5PkZf8A0KrD3l79p86b+0P9bqX+uii+58u3/gO3bW1Wjf3eXf8A+RNZT/db/wBXR7lbfYrnRYf+Qf8A8eth5kP9sN/z33fe21Ytrmy+0f8ALp/x9Xn+p1OVP71Zvgm8vbnTv339ofuorD/l1g/vL/d/i/2a2t832j/XXX+tvJf+PGL7m6vmJxkuaEv69066kvfUvX80Urnyf3P+q/1Vh/zGGd/4vvfK3y/7VaG+H995PlT/APH/APuYdYZ/+WX8ND+dbf8APX979gi/fWKp/eqvbed9mm/fSz+b9v8A+XH/AGW/4F/wKspR/df1/KUpe+4+v6FR/wDRv3M3m/6qwij/AOJw332X+9/31VrV1muLiab97/zGJf8AkJ/3YF2/8B/2f92m36f6R/1yl03/AJcW/wCeTfw/8C+7TZrb/iXTed5XneVqsX/IMbfvaL727/vmqlU5OSp/XwmKfNSqQ5f5v0GWfnW1vND/AKV/x62EX7nU/wDV/wCrbb838X/xX+1U0yTW1x53k3Xnfbtblj8m6X+9UMMP/H7/AKr/AFWm/wDMMb+6v/xNP1WGH+0f+XT/AJisv/Hi3+x/ndTjW9+P97/5EzqR56UpecvzRKkN7c20MP8AxMP3UVh5n+lRP/y13f8AfVRJDNbaj53/ABMP9bf/APLWL/4qks7ay/5bw2v+qsIv+PFk/iX/AMdqlsh/13+i/uvt/mf6K396rpy+KH9fCa4iPvc7/rY5/wAeXl7ptt/zEP3sVhF/yw/vN97/AGq4W2e9+0Q/vtV/5fP+WUGz/VMv3v4a7j4haVDc20Pkw6f/AMuH/LJv7zfery/7HZW37n/iVf8ALz/rt1fQYL36P9fynOvcrOXqWPJvbb/U/wBofvf7Ni/1UX7z5fu1a87U7m3/ANdqEEPm6l5n+iwP96Btu3/vlqoWbw4/5df+YbF/rW/ut/47UNn5Nz/qf7Pgmliv/wBzDdNv+638NdTjDkXy/wDSTZe850/5v+Aeu6PNe/Z5v31350sWlf8AMMi+/wCUv3vl+b7v/oK1sawk/wC+m/e/8xjzPOsF/ur/AJ3f7VcvoNtDbf8APp/x9aVF+5um/hs//Qa6i/mh/s6eaH7L/wAeuqy/8fzff+T/ADtr5+fuck/T/wBJIf7yFaHnL9GNR5v30P73/lwi/wCQZv8A+ebf980y5f8A13/Pb/iZfvvsLf3qdCkP2m8/1X+tsIv+Qmyfwq1Lef8ALaaH/n1v/wDmJs//AC1Wppy/eL+9b/0kK0eeH9eRYhT/AFP+q/5hv/MMb7nzf+O1k23k/uZv9Fgm8q8/ff2ZK/3mZa2Lab/SfJ/e/wDH1Zxf8hNqyv8Aj207/lr/AMeN5/y/f9N2X/vn5quj8Th6fky63xKX9bFiaGy+0WX7nT/+P7Sv+XGVP+WTbf8AgP8As1SsLmy/saH/AI9f+PG/l/fWMv8A6F/F/D/3zXQQ+d/aNlD/AKX/AMf2mxSf6Uv/ADybdXLo839nfuftcEMuj3nlw+av/PeRf/Ztv/Aaxpx9tFw9P/SWVU/iw/7e/JG6l5D/AG1/qdP/AOQnpX/LJtmxrHd/F/DurVs7+zudO/12n/vbW/l/i3/w/wC9/tVm3LXn9o2X/IQ/daxpvmfvYn+7Zv8A7X+0rVDpU039nQzQ/wBofvdMvP8AU+V/e/ut92s3hqdWCly/Co/+ksypSlCrOEvtOX5I6ub7F/aM3/IP/wCPq2i/cyt/d3VE9zD9nm/49Z5vst5/y/Mj72lqu7zf21/rrr/kJ23+u8r95/ov/oVWv7SmudO/5e/+PWb/AJZRf89a8V0Ze5Uj5fkd8KnNz05ef5Ims3h/tGb/AI9Z/wDSof8Al+b+7VG8SH+zv9dF532F/wDU6m3/AD33f5WtP7ZN/bXk/vf3t8n/ACyX+GKqlz539izf63/jx/59f70/+zUQ5/bQlH7XL+pdSPNSfz/IsJc/8TmH/sJ20X/ITb/nk1YUL/adGh/54/2P/wA/3966Zf8AK1sWyf8AFRQ/uZf+Qx/z6/3Yq5y5/wBG8O/6nz/+JPD/AMuP9682/wDxVddGPJV/xOP6o5akvdUvX/0k7O2/5DP+uu/+Qnbf8v3/AEw+7/47/wACrMs5pv7Ohh/0v/kGPL/x9L/EzL/7LV5PJ/tr/ll/yGE/5cW/hg3f/FVmIkP9nf8ALL/kGf8APi3/AD1auOny88of4f1R1S+KEvX/ANJNuZ5v7Rh/fXf/AB/J/wAtV/efuP8Aaplsk39nf8xD/j1f/nl/eom8n+0f+XT/AI/v+fVv+eFZSPD/AGdD+5tf+PH/AJ5N/eop+9H/AMB/U1l7sv67Gq6Tf2jD/wAfX/H8/wDyyi/55VXmeb+zv9dd/wDHqn/LrF/z3/u1K7w/aZ/+PT/j6f8AvfwxVmo8P2eH/j0/49U/5at/FLShrGHy/Mnl15f62NK2mmttZ/10sH/E4m/5ZK/3V/76/wD2qqzed/Yv/LX/AJBkMX/Hiv3/AD2/+KapblIf7R/czWv/AB/Xn/L0332VaqJ/yDvJ/df8gy2/5fm/efv/AJqpfYl/h/8ASmHRxl5f+kmn9p+061/3E3/5cf8AnnFt/wA/7tUZoYf7O/5Zf8eMP777C3/PVv4qfDc/8Tr/ALid5/y9N/D/APtU3/mHQ/8AXjbeZ/p7P96WqX2Pl/6UxR95L0X/AKSXUSH+0f8Al0/4/n/5cW/55V4V4hv/APXQzQ2nkxWqf8usv8UrV7gk032j/XS/8fVz/wAvX+zXmPjDw3NbfvofN/49baL9zdL/ABStXv5ZKEavv+X5nDXjz8n9dDj0hh+0/wDMPg/0qb/l1b/nl8vzVm7Ifs3+p0/zvsNt/wA9f71bT2179o/5ev8Aj6m/1MsX93/0Gn22j6nqXk+d9r/1Vn/qZYv71fSc8IR/ruZqnt8vyNvwAkP/AAkXnf8AEvg/0q8+z/vWT/lktelw+T9nm/1X/HrZxed9qZP4mb/0Kszwrok2m28Pnfa/O/0zzP8AVP8Aw7f4a3YXmtv+fv8A1Vn/AMsl/vV8fiqnPP7v/Sj1ox91fIfNND/aP/LL/j6vP+X5k+7/APtUxH/0b/tlZ/8AL8396pbl5v8Apr/rb+X/AI9VqJE/6bS/6qz/AOXVf71ef9lf19oP+B+RYSb/AEj/ALa3P/L9/d/9mqL/AI+bf/lr/qrb/l63/wAVEz/+3n/LrRDD/wBcv+Xb/lxq5bf13D/gEv77/p78n/Sf+XpaP9N/6ev+Xb/lrF/ndVJ0h/6Zf8vP/Lq1Sp5P2j/l0/1tt/y6tVS/m/rcF0+RYTzv9d/xMJ/+Pz/nlUXnTf8AUQ/5cIv9VF/vf/E1UR4fs/nf6L/qrmX/AFTf3qldIftH/Lp/x9Wf/LVv7tL+HJ/P/wBKBdPkcL8Ubae5t4P9b/zEv9daxfwqq/8AfO3dXkl/D/qfJ83/AFVt+++wr/wKvoW5todSt/8Al1/e2t5/y1auF8Q/Df7Tcfuf7P8AJ82zi/4+pU/h/wDiq+pwOLhGHsZ9L/8ApR50qPJNz9P8jzTf/wC3n/Lj/u/53V1HgbRPtOowzf8APKW2/wCYZ/ndV3TfhvN9o/5dfJ8q5/c/bpfv/wDjteh6D4eh03/ph/pUP/L8392ni8XD2bhDz/M6qHue96GrbJD9n/1EXk+Vc/8ALi396rH+hf8ATr/rYf8Al1ahP+Pf/XS/6qb/AFN1/tf3am/ffafJ/wBK/wCPpP8Al6X+7XzMvhf9dTq/r8So7w/Z/wDl0877Lc/8sm/vfLT0Sy+0f8w//j6s/wC8n8P/AKDTpppv7O/5e/8Aj1m/5axf89asb5vtPk+dqH/H9D/zy/ebYt1OXwzl/W6BfZ+X5mU72X9nf8uv/Hrcy/61v4mq0/k/uf8Aj0/ey23/AC/N/dqJJpvs0M3nXf8Ax4zf88v4pd26raP/AMTH/l7/AOPqH/l1X+GKtH7r+/8AMn4OX+upXR/tNv8AufK/1U3/AC/N/eqVJv8ASP8AtrDF/wAhNv7tV5pv+Jd53+lfvbV/+XVf4mqbZ/pH/LX/AI+k/wCXH/ZqO8fX8yl/X3le5uf+JdN/rf8Aj1m/5if+1Xj/AMTvFt7beK4bOGaX/Ww/8vX91a9auYf+Jd5P/Tq//Lj/ALVeL/F3QZv7amvPJi8n7Un777D/ALP8Ve9lXJzTj6/oediefmicK+pTfZv+Xr/j2ml/4+VfzP3tbvhvxPqfhvWYZoZrvyftUP8Azyd/lrh5ng/s7/ll/wAev/Pq3/PWtC5uYbbUf9Ta/urrzf31q38K7v8AgP8ADX0lSHPSl8/0Kpe7/XmfTHhXW73UvDsM3/Ew/e6ZNL/qov8Anr/D/n+Gulfzv7R/113/AMfyf8sov4V/2Vry/wCG6Q/8I7B+5tPJ/sz93+6b+K6+981eh74ftH/Lp/x/f89W/hWvhcRHkqz+f6M9Lb+vMP3/APZ3/L1P/or/APLir/xVYeb/AEjyf+mqf8uK/wB2qW+H+zvO/wBE/wCPVP8Al6ZP4qlTyftP/LKD/Sn/AOXpv7v96pXX5h8H9eZFv/4l0P8Ay3/0X/nx/wBqpUSH+0Zv9V/x9f8AQMb+7Vd3/wBG/wC3VP8AU3zf3v4ased/pP8A1yupv+X7/ZqOX3n8yf6/EpPDD9m/1NrB/ov/AD4t/E1S/uf7R/5h/wDx/f8APrKn3Yv/ANqmOn+j/wDLX/j1h/5fv9rd/wABq283/Exh8nzf+Pq5l/4+l/hipfFf5/kU/dv/AF1MzfD/AGdDNN/Z8/8AoKf8sm/ilq3Mln9pm/5B/wDx9f8ATX+FdtMR5vs/7n7X/wAett/y9L/E1Xpnm+0/8vX/AB9Tf8tYv7tU/fv8/wAkWvcv/XUx/wBzbad/zD/+PVP9TdMn3pad/atl9o/11p/x9P8A6m+ZP4axfFXiGa2079z9q877LD/rtr/xbq4ebXr25/fTfa/9bN/yyi+5Xr0cJ7Vc3qccqnvf13PTU1KH7P8A8uv/AB6w/wDMTb+Jv/Hqu+d/1y/1s0v/ACE2/efLXj9tqs1t/qZrrzvKh/5dYv73+9XoHhjxD/aVtD53m+d/pP8Ay6r/AHajE4Tk96P9aGkdzW/5d/8AXS/6q2/5if8AtVd87/Sf+Wv/AB9XMv7m+/1n7r/a/wB2qmz7T/5Jxf8AHjTEf/yLLef8uLf7K150vf8A68jb/gk0LzfZ/wDl6/49bb9z9uX/AHl/9C/8dqWbzvtP/MQ/1tz/AMtYv4V21XdIf337mL/lw/5cW/d/KrU10g/542v/AC+S/vrVv4qz+1/XVC+K/wAy0jzfZ/8Al6/1UP8Azy/vfLT995/1EP8Al5l/5Zf/ALVUkSG2/wCfT/l2/wCXVqhheH7N/wAun+quf+WTf3v71OOv9eQSkaD/AG3/AKiH+qtv+WUX+9/vVFvvf+nr979p/wCXWKq7pD9p/wBTa/62H/nr/dqujw/Z/O/0X/VTf8tW/wCetVH+vuEW0hm/6e/9bbf8uMVV3f8A0eb/AK5Xkv8AyDF/9Cp0M0P2n/l0/wCPqHzP9Kb7irVV3h/s7yf3X/Hq/wC++3N/FLRH35L5fkzT+vwLuz/Sf+2tt/zDP9n/AD8tZn/Lv++h/wCWU0v/ACDP71Xpn/0j/ll/x/Q/8vzfwxf3m/h+as9P+Pbyf3X/AB6v/wAxNv4pa0p/Cv66ES9/+vIteT/pHk+TF/rYf+YY37v5ai3w/Z/O8m1n/wBGf/lxb9581WHm/wBIm/6+k/5fv7sVRO839nf8tf8Aj1T/AFN9/eas59PkaDv9C+0f6m1/4+k/5cZf3fy/3aqv5P2b9z/Z/wDx6/8APrL/ABS/NWh53+ked/pX+tf/AJfl/hiqF3m+zf8AL1/qof8Al6X+9VdvkV8ZElnZW2o/8w//AI+n/wBTFL/zyqlN9i/s6b/kH/8AHin7797/ABSq1aqPN/rv9L/1tz5f71f7tV9l79m/5iH72K2/5axf3t1S/wDL8yIle8ey/tGb/kH/ALq6mi/1sv8ACtVH8n7P/wAun/HrD/y9N/erT3zf89tQ/wBbef8APL7+1VqoiTW3nQ/6X/y7f8soq0j/AF8mR/wB/nQ/af8Al0/1s3/L/Kn8NPhuYf8Ap0/5Y/8AL8396hJr37P53+lf8tv+WUVMfzrb/n68nzYf+WUX93dTlHX+u5cZe6c5eaxD9om8n/pt/wAxNv8A0KugSb/SP9d/rfJ/5ibfwrXn+pX81zqM03+lfx+X/oq/xNXoEP8AyEYYf9K/4+k/5dV/hiroxFPkt8yaI3zv9H/7dZv+X7+81WPtP/Exhh87/l+h/wCYn/dibd/47VSZP9G/5a/8ev8Az6r/ABS1bm/5CMP/AF9P/wAuK/wxL83+z96uCfvfj/mbfZ/ruV/+Yd/rpf8Ajxf/AJfv70v/AOzUu+b7T/rrvyftX/P9/diqpv8A+JdD+5/5dYYv+PH+9LVi5f8A0j/trNL/AMeP91dtKXvy+/8AIUvcIvtP+jf667/49U/5fl/iarDzTfaP+Xv/AFs3/L0v8K1n7P8AR/8All/yx/5cf71Dv/rv3Nr/AKqb/lxap+L+vIOYtJ532b/mIf6qGL/j6i/3qbNeTf67/iYf8tpf+PqKq6Q/8sfJtP8AWw/8uLf3arpDD9m/5Zf6p/8AXWLfxNUL/I0NBHvftP8AzEPO82H/AJaxf88t3/xVRedef2d53nah/wAes0v+ti/ib+L/AL5qGaGG5uP+XX/j6/58X/hiqKFIf7Oh/wCPX/VJF/x6t/FL/wDZVvT6fL/IzlEz3h+03P8AqYv+Pr/nx/6Zf+O1XRPs1v8A8sv9V/z4/wC1Rvh+0f8ALL/j6T/l+b+JaP3P2b9zN/y6v/y9f7VZR/yNuX+vkTeTD/zxtf8Aj6f/AJdW/u0kLw/9Ov8Aqk/5ZN/eqbf/AMTH/t683/j6/wBmnJNN9n/5a/6r/n6X+9/tUo+9/XmEf6+4eiQ/aPO/0X/Wv/z1T+GmfaYfs3+utP8AVQ/vvtTJ/FVtHm+0ed/pf+tf/Uyxf3aiR5vs3/L3/qk8v/VVP9fiJy1RL50P/TL/AJbf8vzf3flo3/8Aoq2/5fv9qj999o/5ev8Alt/yyX+7/FT3877P/qZf9VD/AMuq/wB7/wCxpy/r7yYy2+RYSb/rr/rZv+X5f7u6nI83/Pa7/exQ/wDL1FUTw/67/rrN/wAuP+zUWz/pj/yytv8Alx/2qr7P9dxdvkaG+Y/9BD/lt/y1ip3nTf67/S/O/c/88qqv9i/54xf62b/l1ahPJ/5bfZPJ/c/8urVT+H+u4v8AgFrzpv8AqIfx/wDLKKs+/mm+0f8AL3/yx/5dVqzC8P8A06f8tv8AllLWZqSQ/aP+XX/lj/y1lraj8b/rqZy6fIr/AGab7N/y1/5bf8uNYnja/wDs3h29m/5bRfZpfJmsf4FVf/ia1f3P/Tp5P77/AJepf8tXJfEv/kDXv76L/j1h8vybpq9ih71b7/zRxVdvu/M8qm1L7T/rv9d8/wDy6t/tV2vgPxPD+5hmhtf3ssP777K3/oP8Vedf8vP+ui8799/y9f3f71bHhK5mtvEVl++/5aw/8vVehWjePN6/mFKXvH0BD5P77/kH/wDLz/y6tVhEh/546f8A8sf71V9N877N/wAtfO/0n/l+WtL9/wDuf9b+98ny/wDSoq8vv8/zNPi/Aifyf+ofB/rv+etSp5P/AFD/APl2/wCXqWjzpvtH/L1/y28v97FU377t9q/5Y/8APKlUjt8/zBS/Qhhmh/5Y/ZP9Vc/8v0tTQvD/ANMv+Xb/AJfm/wA/doheb/Xf6X5P+k/8soqtzed+5/4+v3UVn5f+ixfxf+hVFT3pP+uqFHp8vzJ7Z/8ASfJ/6a3kv/ITb+6tWE87/pr/AMsf+X7/AHaESb/p6/1t5/y4r/dWhP8Alt/rf9VD/wAuNcFTr8/zN49PkW983/TX/W3P/L8tPfzv3M3+lf8ALH/l6X+9Vfyf+mP/AC1m/wCXGneTCbf/AL8/8uP+1XPL4fv/ADCJb/03/qIf62b/AFN1FQk17/z21D/lj5n72KqkMMP/AEy/1s3/AC4tTdkP2f8A5Zf8sf8Al1alLdf11CMdvkafnTXP/QQ/5ef+eX92qzvP++/5CH/HrD/yyi/vVSuZobb/AJ9f+Xn99NEyf8sq5R/Hmmf88dP/ANVD/wAtWrto4apUvOPn+aIdSPMo+h3DvN9om/4+v9bc/wDLrF/dX+Kq7pN9n/5a/wCqh/5dV/vLVK21Ky1L/oH/AL26vP8AlrL/AHalheH7P/y6/wCqSX/Wy/3lpf1/5MJf5fkyx++/tH/lr/x9Tf8ALjVd3m/s7/U/8usP/Lj/ALX8VPSaH7RN/wAen/H1N/y9S1S86H99D+6/1UP/AC/N/ebbXVH+vvMP5fl+Rad/s1z/ANtZv+YY392qT+T9m/1MX/Hqn/MMb+9VhH/0j/ll/rZv+X5v+eVV0f8A4l3k/wDTqn/L9/tVrH+vvF2+Rbmhh+0/6m1/4/pvM/0Bv7q7az3SH+zpv+PX/jxTzP8AQW/57r/47V2a5/0j/XfuYrq58z/Tv7qrTEeb+zpv9b+9sYf+X5f4pVoj8P8AX8wo8t38vyLyPD/bX/Lp/wAhN/8Al1b+7VSGGyttO/5df3Vin/LJv+erVrfvv7R/5e/+P+b/AJfl/iqjC839neT+9n/0FP8Al6X/AJ6tWH2l8v8A0oiOy+X/AKSWE8m21H/U2v8Ax9f9Nf8AnlVKHyfs/wC+/s//AI9U/wCWsv8AerVSab7T/wAvX/H1/wA/S/3WrCvNY/s3Tv339oQTfYf+esT/AMVOnTlOT93t+Ypy5OX3v6sbW+H7R/y6f8fT/wDL1L/zypu+y/s7/XWv/Hr/AM/0v/PWvP7z4i3tzcfuZtQ8n7V/0y/55UyHx5e/2d++mu/9V/zyi/56q1bPBS5V8vzK9p/XyPVYZof7R/5Zf8fyf8v0tZ+//iXf8sv+PH/n+b/nq275f8/dp+lar/aWoweR9q/4/n/5ZL/dX/4pqe7zf2d+++1/8eKf8uq/xXTV5ThyVF8vzNpS9z+v5S7s/wBI/wC36H/mJt/daqSTf8S6D9/L/wAeL/8AL9/tVoJ539ow/wCt/dX8P/Lqv/PJqz7BJvs0Pneb/wAeL/8ALiv95vu1lDr/ANujf2f6+yXX/wBJuf8AXS/8fUP/AC/f9Mqieab7P++83/j1m/5fl/vLTpof9Jh/c/8AL1D/AMuP/TConT/Rv9T/AMus3/Lj/tUlL3V8v1Fy/F/XQu/vv7R/5e/+PqH/AJflqrM839nf8vfnfZX/AOXqL/nrTnSH+0f9TF/x9J/y4/7NVbxIbm2m/cxf8eL/APLj/wBN6tS+D5fqZ8vuv+uhoWzzfaIfImuv+P62/wCXqL+7JVFJprnTv+Yh/wAeNz/y1i+5U1skP9ow/uYv+P62/wCXVv7rfNWP+4/s6Gb/AEX/AJBj/wDLq38UrUU9pf8AbpPX7/8A0k1blJvtP/MQ/wCP6z/5axfvP9FX5v8AP92sfW9em03w753nahP/AKLf/wDPLf8Aw/3f91q1bl4ftEP/AB6f8f1h/wAsm/54M27/AHfvV4f4tv8A7T5EMP2WDyorn+9Xr4Cj7aMeb7PL+TOOp8Tp97/kjQ1jx5e3NxN++uvJ822/5ZRf3VrPfxhqf/T15PlXP/LrF+8+ZWrkrl4P+nX/AFtt+5+b+7THuYfs3/Lp/qrn/nrX0UKEI2+X5CUd/n+R794P16bUrn/l7/4+rP8Ac/ZVrdtkm+zw/wDH3/x7XP8Ay4r9/c1eSfC7yftMMP8Aov8Ax9W0v/HzLXqHnQ/Zof8Aj1/49Zv+Wsv/AD1avm6seSq4+n5HoVIbS/rY03T/AEmHzvN/e3VhL/x4/wB2Jv8A4n7tZ6J/xJf+Wv8Ax46l+++w/wB6L73+98tXfJsrm4h/49f+Pqw8v/Tpf+eTL/7NWek0P9nf8svO+w3/APy9N9/a23/x6uOEueD+X5Mxcf3v3/kia5/4+Jv+e32qwi/48f8Apgv8P/sv+zVi/h/13k+V+9i1L/mGf7tMm/4+ZvJ8r/j602L/AI/m/wCeCtu/9B+amb/9H87/AJbeVqX/AC/N/Ft+7/3zWS+GHy/9JFOPuz/7e/Qmhh/65f8ALt/zDKhmSH/p1/5fP+XFv73/AI9VtP8Aj5m/662fmf6V/sq33qLl/wDR/O/55RXn/L1/tUR/ir5f+kiqcvJzDHhhufJ/c2v+ts/+XFv9qq9t5Ntb+T/ov/L5L5P2Vt/8XzVoWc037n/W/wCts/8Al+WqUL/9df8Aj1uf+Xpf71Kn1j6fkVWlyyUv62RheLdEh1K2m/49f3v2CL/j1b93+6b/AMd+WvF7/R/7NtpofJi/dRX/AJf7pt/+oZfvf9819IXKTfuf313+9vrD/l6i/hgb/wCJrlJtHh1LTvO/0v8A49dSlj/0qL+623dXq4LG8kVD0/8ASTllTjGfu/3vyR4b+5+0zf8AHr/y4Rfxf88Eate20eHUtR8n/iX/AOtv/wB9+9/urur0v/hA4f7R/wBTdfupbCL/AI+l+/5Ct/6D/wChV0FnokOm2/nQw6h/qr+XzvNV/wC7/wDE12Vcwj7nKvit/wCkhThyQnK/WX6EXhu2h0228nztP/5cP+XqX+8taSJB+5877L/y/wAv/H0396r2+Yf8/f8Ay5/88qhm877N53+lf8et/wD3f+eteBP36q+X/pJvW+Bz/roP3w/uf31r/rbCL/j+b/aqvbeT+5/1X/L5/wAv0qf3v4a07ZJvtMP/AB9/8fVn/wAslrPd5vs37nzf+Pa5l/49V+/uaso9Y+n5GzltKX9aILlIftEP+q86W603/l+b/ng3/sv8VVn/AOJlo03/AF46x/y/Nv8AmVlVvm+9WskP/Exh/wCPr/j+sJf+PFf+eDLWVpsM3/COw+T5s/8AoN/+++w/6zcrfdqFLmpfd/6SZuEYTt/NzfkgvEm/tGb/AKa3Wm/8v3/TDcy7v+A/eqxN/pOnTfvpf+PXVf8Al6X/AGaS8h/4mM3nf9BOw8v/AEH+7ar/APZfLSvbfadOm/6a2upf8uP97bWjq81KlPyX/pJyUado1Yd3L8kEKTf2jN++l/1tn/y9L/dX5aZqqTfZ/wDlr/qr+X/WxfxNVjZ/xMb3/Vf8fVn/AMuP/TJaZeJ/1y/49bz/AJddn/LVaXtP3kPl/wCknS6N6c/mNe2muf3P+l/62z/5eov/AB3/AGq801jwfN/x+f6V50sVzL532qL/AJ616bbeT/aP/Lp/x/W3/Lr/AHVrNmSG207/AFNr/wAgy5/5dW/577f++q78LXlSk4+n5M5qkNp+v5Hmj+EtZ+0w+TDd+d9u03zP3sX91vu/8Bqx4Y8Kzf2d+++1f8eF5LH+9i/6abf+A7q9Ns7Cz/tGH9zawf8AEzsPM/dN/DE3/jtYtnDDbaLD50Nr/wAgeb+9/wA932/+hV0LF88H/wBu/kzRe5VhP1/9JND7HNbajDD/AKX+91PSv+WS/wDPn/s/7rUy2ea50b/l7/48dS/5dYv4tv8A8TWhN5P9s2X/AB6/8hiw/wCev/Pm1ZWiQw/2ND/x6/8AIMuf3Pmt+7rjpzvh/wDCo/kxcv8AtDj9mTf5I0pknttR/wCXv97dWf8Ay6/9MPu7ar3n/IGm/wBb/wAet5/rrH/pqv8A49Vm58n+2f3Plfvb62/5epf4bX5aov5P9jTf6r/jxuf+Xpv+eq1MZe7Cfp+Rot5w9fyRYRP+JjN/rf8Aj+h8v/Qd/wB1VrPv0/0eb/Vf8gyb/lx/vXVab/8AIRn/ANV/yE0/5em/55bv+BVmX8P/ABJpv+e39mTf8vzf8/S1qpe9Cf8Ah/Uz5eaL+f5GnbeT/aP/ACy/5Cdn/wAuLfwr92uXtv8ARtGhm/df8gKaX/j1bf8A6+Rf/ia6WFPs3iL/AK66x/z9f3VrBvH/AOJdN/2Av+fpf3f+nN/47/8AE1ph48lb/Fy/qglLm5Jev/pJreTD/bMP/Hr/AMhiw8z/AEVv+fVl/wDQttYmlPD/AGdZfubX/kGTS/6pt/zTt/8AE100Kf8AE5/5a/utdh/5el++sTVzmm3M39iww/vfJ/sJP332pf4p3q6OnND/AA/qiKn8WnP1/wDSTpv3H9o/8uv/ACE7b+9/Da1Rs5obnTof+PTzpdMf/XSt/E1bFt9t+0f667/4/k/5axf88KyrOab+xof+Pr/kGJ/d/iauWjG8XH/D+ptzfvIy/m/yND7Z9m1n/llP/wATN/8Alq3/ADwWnJrFl/Z3/LKD/Qf+f5v4p6fePN/aP/L3532p/wC7/DBXFeIdSvbbRf8Al687+zE/5ZL/ABNup4fDe15OX+tS3U5JcnN/Vj0q2uYf7R8791+61N/+Xpvvqrf+O1jzJD/Y3nQ+V/yB7b/l+/6fPl/9Crh9K8bXv9ozed5v/H9eS/6r/pgtdnptzDqXh2HyfN/5Bln/AMuv8f2pWrjq4adBxn5x/wDSmbQ/eR5f6+E3ba5m/tqb/sMTf8vX+r2xbapJD/xJof8AW+d/Zlt/y9K//Len23/Ixf8ATH+07+X/AI9f7u3/AD/wKnJ/yDof3P8Ay423/Lj/AHpWrz3LlnGf+H/0pouHvU/e8v8A0k1rZ5v7R/5a/wDH8/8Ay9L/AM8qzESb+zv9dd/8esP/AC1X+9UttN/xMf8At+uf+XX+6u2q7+T9n/5Zf8ett/yy/vM1RGXJV+782Wveivl+RrP532n/AF13/rZv+WsX/PKqO+b99/x9/vbW28v7v96jfD9p/wCXT/W3P/LJv7tVXhh+z/ufsv8AqrP/AJZN/tU6Ufe5f6+I0ctpen5Gh9pm/tHzv9K/1t5/yyX76qtVEmn+zzQ/vfO+y2EUn7pf4pd3/s1Tfuf+nX/W3n97+7/6FVF3h/ff8en/AC4f8tW/2f8A2WroxjD3f6+Inqpea/I05n/0n/lr/wAfV/8A8sv9lWqFE/0f/lr/AKqz/wCXX+DzaieaG5uP+WX+tv8A/lq3+yv/AKCtCTf6P5P7r91FZ/8AL01KMtFGP9e8KPx/d+RNM/2a5/1MX+tvP+XWoXs/9Hhh/df6qz/5cf8Aap+//SfO/wCvz/l6/wBr/wCJoh/+Rv8Al6rbmtyzh/XvC5f0Mm50Gy+0ed5Nr/rbn/lxqa20Sy/546f+6+x+X/orJWlv/wDRVzL/AMfNP/ffuf8AW/622/5el/u101sTO/8AXctR2+RUheH/AKdP9VefufmqZ3htrn/l1/5cIv8AWt/d3Uzf9mtv+Wv/AB63P/LVf71WHSb+0fJ/e/8AH1Z/8tV/u1z1dJOX9fEgh9giR4fs83+q/wBVfy/61v71G+H7T/rov3UtnF/rW/u0JczfZ/8Al6/1V5L/AA/xS1Y2Tfaf3Pm/8fVt/wAsl/55Vco8jcfX/wBKNPsp+gx/Jubb9z5X/Lz/AMvTUed/7bf8vVV0/wCPab/W/wCquf8Al2X+JqsTed9oh/1v/H1DF/x6/wCz/FS5d4+v5gvh+4N//PHzf9VNL/x9f7VELzfaP+Wv/H1D/wAvS/3arzf6Nbf9ur/8uv8AtVYfyf7R/wC3pP8Al1/2amp8P9d0Zr/L8yJ/O+z/APLX/j1ml/1q/wB6rrvN9ph/4+v+P62/u/wxVmXMP/Eu/c+V532V/wDll/01/wDid1WNkP8AaP8Ayy/5Caf8sm/hX/7KqqfDzev6Fr3P68yJHm/s7999r/48Zv7v96rH777R/r5f+PqH/lkv/PKsz9z/AGN/yy/48f8AU/N/z1atBPJ/tH/ll/x/p/e/55U6nxc39boF0/rqV4fOudO/5a/8es3777Kv96rez/Sf+Wv/AB9J/wAuv/TKs95ofs3/ACyn/wBF/wCerf8APWraeT9p/wCWX/H1/wA/TfwxVrU6/MUfh/ruQ23/AB7zf9er/wDLr/tVY2f6T/yy/wCPr/n1/wBmqSJ/xLv9d/y6/wDP0396rG//AEj/ALenl/4+v+mVTLrH1J+H+vMrvND/AGd/yy/48X/5dW/56/8A2VWHeH+0f9TF/wAf/lf6pv4Yqr/8w7/Xfvvsyf8AL1/elWrczzf2j/y1/wCP6b/l6X/nk1Kfwv5/kmXL+vvM90sv7F/5dP8Ajx/2t/8Ar6tfuf7R/wCWX/H9/wA9W/hiquk039nf8tf+PGH/AJar/FK3/wAVWh5039o/8vX/AB/Tf8tV/u05e/z/ANdEXH+vvKT+T9m/5Zf8ev8Az1b/AJ61Y3/6R/yy/wCPr/n6b+7VT999n/5ev+PWH+7/ABS1bR/9Jm/fS/8AH1N/yyX+7VuO/wA/yQS/r7ylM/8Ao/8Ayy8n7Kn/AC9f7VUdb8PQ63cfvv3/APpTy/8AH1/0yrTfzvs3/LX/AFUP/Lqv96nv/wAfP/LX/Wzf8uv+zWlKr7GXPDz/ACMqkec+f9e+F17bW/8Arv8Al1SX9zdf3m/9Cq7onwxvbnUf337+GW+uf3P2pd8m2JW/75r2h7b/AEb/AFP/ACytv+XH/ap7ww/2j/qYv9beS/8AHr/s16n9pVOXk/mv+RMKXJf5mfpVhNpujeT/AKV/x420X/H0v/PX5q2vOm+0/wDL3/x9Tf3f7tZqJDbad5P7r/j1tov+PVv71WEeH7T537r/AFtz/wAsm/hWvJnzT5vn+SNur+ZKjzfZ/wDl7/49Yf7v96nu832jzv8ASv8AWzf8sl/u1U2f9ev+qh/5ZNTH8n/p1/5eZf4qn+vwHIm2Tf8ATX/VQ/8ALJf71Cf8fH/LX/W3P/Lr/dWoU8n/AKZf8u3/AC1ampND/rvOi/1Vz/y1ar5ufX+tieX9R0yf8sf+mVtF/wAeNDp/1y/5fP8Alx/2fvUI/wDyx/df6228v/Sm/u1X+0/+iryWT/SqOX+vkV3+ZMk0P+p8mL/VW0X/AB6t/E1Md4f+nX/W3Mv/AB6tT9+PJ/ff8tbP/l6/2aZv/wCm0v8Aqrn/AJeloj/X3BL/ADPKvHKf6n/Vf6qH/lk38Vcz50H2f/U2v/Lb+8leneOdB/tL99D5vnRfZoo/9KX+7XmLw3ttbf8ALXzovO8z/Sl/vV9fhKkJUo/10PLl7kpfMmtpof8Ap1/1tt/y1b93Wx4emh/tGbyZrT/VXP8Ay1bZ96s+FJvtP/L1/rU/5ar/AHa6Xwlol79m86b7V+9tX/55fc835axxEo8n3GkPiPQ08n9zD+6/4+rb/l6b+7Vbzv8ARv8AXxf8etz5f+lN/E1Xk877RD/x9/8AH0n/ACyX+FaqTJ/xLv8Alr/x4zf8sl/ilr5mO7+R6f8AX4Fv/l5/7erb/l+/2W/76/hqr5032fzvO/5dZv8Al+/2qndJv7R/5a/8fyS/8eq/wxVVRP8AR/8At1/59f70tZL3rfL/ACD4/wCvI0E877T/AMtf9bD/AMvS/wB2qKTTf2d/y9/8er/8vS/xNVjH+kf9vX/Pr/s1zXir/kHfufK/49f+fXZ/FWlGPtZr5EVJch0ENz9puP3M13/x8/8APVf7tM3zXNv/AMtf+PX/AJ6xf89a8y0fUvs2o+dN/wAsrp/+XVv3ny13UM0Nzp0M37r/AI9Yf+XVv726umtQ9jJfIKcjbTz/AO0f332v/j6/2f4YqzZnn/s7/l7877D/AM8l/ilqX9z9om/1X/H1N/yyb/nlVR0h/wCnSCbyraL+L+9url5tvl+ZcS9ePN/aP/L3/wAf03/LJf4Yl21n23nfZv8Alr/x6p/y6r/E3/jtOvH/ANJ/5df9bcy/xfwqq1FbPD/qf9Fg/dW0X+tlrdfD/XciP+RoOn+u/wBb/wAfU3/Lqv8ACtRbP9H/ANT/AMsof+XX/aqF/J+0f8uv/Lz/AMtWp/nQf9Mv+XaL/j6auX+vxLiP3/8Atb/lxo/7Y/8APt/y61Ue5h/6ZeT5Vz/y9N/eqx/y8f8AbWH/AJem/hWrl7nvf1uaDN//AC2/dedF9pl/49W/z/epqJD9o/5Zf62zi/49W/u//Y0f8w7/ALdZv+Xr/apyP/xMYP8Ar+T/AJev7q1Mt3y/11FAz5nh/fTfuv8AVXMv761b+JqfCkNtcf8ALr/rYf8Al1l/u0z/AI+dGh/54/Yf+fr+9KtWN839o/8ALX/j6/5+l/hird9fn/mR8H9eZSR4f+nX/j1f+9/E1Xf3P/Tr/rf9r+GKqqP/AKP/AMtf+PVP+Xpf4mq1DczfvvJml/1s3/LVf4VqZS+0M81ubOH7T/yy/g/56/8APWvQk8n7T53nWn7qWb/lrL/drPudH+0+T/rf+WP/AC1WtN3/AOvuf/j5/wCWq101qnO/67BGPJErp5P/AEy/1UP/AC1b+KraXMP2n99NF/rbmX/j6b+7t/8Aiadvm/1P+l/622i/5Zf3d1RedN9n8797/wAetzL/AMsv71cT978PyNf+CMRIf9T+6/1VnF/x9NQ80P8Arv3X/Lz/AMvTf3ttWE87+0f3Pm+T9qh/u/8APKqTvN9m/wCXv/j1f/lkv32lqI+/aXp/kEpf18h+z/Sf+WX+th/5em/u7vmqpNef6P8A66L/AI9X/wCXpv4mrTfzvtP/AC9+T9q/55L/AAxVR/fXNt/y1/1Sf8sl/iaktl8iJDd/2m587zv+Wv8Az9f3Vpn/AC7w/wCt/wBVD/y/f3mqV3m+0/8ALXyf30v/AB6rRsm/6a/8u0X/AB6rT+D+vMOYV5prb/lt/wAtbn/l+/2f/Hadv/0byf8Ar2i/4+v96qnnf8S7/lr/AKqaX/j1X+9Vv7N/pP8Ay1/4+oZf+PX+6tWETEh862uf+Xuf97D/AMsov7tNSGb7N/y1/dRP/wAuq/wtVfZD9p/5df8Aj6h/5ZN/damO9l9n8nzrT/VPF5371P4qwjHRfI2fx/12NPZN9p/5a/61P+XVf7tV0h/0f/tl/wA+P+1TN8P2n/l1/wBan/LWVP4aEeH7P/yy/wBU/wDy/N/equi+RH2v67F22h/65f8AH1/z4t/dpuyH7N/y6f6r/n1b+9Qlz/pP+u/5ev8AoJ/7NOSb/pt/yy/5/l/vVMY/18wjL3R6PD9p/wCXX/j6fzP9b/d+61Md4f7O/c/2f532WH/lrL/eq3+++0f66X/j6fzP9KX+7UTpP/Z3/L1/x7J/qZYv4Zaf9fiLp9xY3w/aP+XX/j6m/wCXpv7tQ/af9H/5Zf6qH/l6b+9/DVt/O/tH/l7/AOPqb/nk/wAm3/7JaYnnfZ/9Td/8eqf8sl+55tR/X4kr7Py/ImR//Rs3/L9Tk8/7P/rv+WSf8vy/3qHSb7R/qZf9a/8Ay6r/AHai2f8ATGX/AFSf66x/2q0+P+vMtx/QsQzTf89pf9a//L0tUtV87/p6/wBVD/y9RVa8n/SP9TF/rX/5cf8AZrNv0h/c/wCq/wBVD/y4y1vQ+L+u5jKPur5EP7/7R/zEP+Xn/nl/d/hrH8SWE2paLe/udQ/49YfM/dRVe3w/9On+tm/c/ZpU/hqF/sVzbf8ALr/qof8AllLXpwlyS5/63OOr79o+h4hrHhu9trnyZoZYIfNf/lkv93+L/gNavgnwxe/2jDeTQywfcl/49VdK9Nm8PaZc3PnTf2fPD5s0X/LX+Grem2dlptt5P/Ev/wBVD/y9S/5/hrsqVueP9dwpx5LfI0obb7N/yx/5azf8uNTfufs8P7mL/lj/AMuP+1TPtMP+p/0T/Wzf8vzUyF/9G87zov8AVQ/8v3+1XHL+vvGuvyLCJD9o/wBTa/8ALb/l1ajZD/rv9E/5dv8AlkyfP81P3/8ATb995s3/ADE6f9p+0/8APX915P8Ay/LVz/r7yl0+Q+28n9zD/ov/AC8/8spf4lpm+H7P/wAw/wD5dv8Anr/u1Kjzfuf311/y2/5f1/u1KnnfZ/8Al7/1UP8Ay9RffrGXX5/mi4+9b5Fn9z9p/wCXX/l5/wCWsv8AdWpU8n7P/wAsv9VD/wAvLf3lp3777T/zEP8AW3n77919zb/+zViHzra3m/5CH+qh/wCWUX975q46v93z/MdP37fIf53+k/8ALL/Wzf8AL+1H/Lt/rv8AllD/AMv3+1UyTTfaP9Td/wCtm/5dYqZs/wCvr/lj/wAuC/3q5Jy/r5msf7vkSp/0x/6bf8v396hH+zf89f8AVQ/8vy0fvv8Apr/rZv8AXWK/3aimf/Rv+2UP/LjQ9/67hLp8jj/HOpTW1v5MM11/rbn/AJfl3/d/+xavL9/2b/ltded+5/5eov3f3f8A2WvSviFps39nedDD+++0zf8AMM/2a8tuUh/ff6r/AFUMUn+gt/ndX1+B5fZff+Z5M/jXyPYvCVzNc+TD513/AK288z97F+7dl3V0czzXNt/zEP8AVQy/8sv+eq15F4b1WG21GaGb7J/rbz/l1b+78tekQzQ/Z/8Al1/49Yf+XWX+9/8AFV5uIpckv6/mO2Mtvl+TNjyZv7R/5e/+Pqb/AJZRVUmeb7N53+l/vYof+WUX96q7zQ/aP+XT/j6m/wCWUtUkey+z/wDMP/49Yf8Anr/e/wDHay/r8TOPT5fkbSJN9p/1N1/rZv8Al1X+7VJ0m+zf6m7/ANVD/wAuK1F/oX2j/mH/AOtf/lrL/dqo7w/Zv+XX/j1h/wCWsv8A6FWv9fiTL4l8jYf/AI+f9TL/AMfVz/y4r/dWq/k/adO/ff8APin7n7D/AHZ1amfaYftE3/Hr/wAfVz/y9Mn/ACy/iWm74f7On/49P+PVP+X5v+eq1HL/AF/28RH4n8vyNjZ/xMZv+e326b/lxqpcpD/Z3/LL/j1T/lx/6b1Y3/8AE5/10Xnf2nc/8xP/AD/s1U3/AOj/APPCb7DD5n/Ez/6bt8v/AKFWUPiX9faFzafd+RbSaH7T537r/j+f/lxb+61eOeKtb/tL/n1/dRfvP3Tf3q9j3/6T/rpf+P7/AJY6mv8AzyavDdehm/13nS/vYv8An+/vNXpYL4/u/M56vxRj/WxXhSH7R5032X/W/wDPKX+7TEeG206f/j1/49X/AOev95ad5179p/c+b53m/wDP8v8Azy/u0qPe3NtN5H2v/j1/ef6Uv96vW7f11J/r8DvfAGpQ/wDCVw2fnWv/AB9eb/y1/d/uq9FRLL+zv+XXyfsKf8tZf+e7f/FVynw98N3um6j9smhuv+P5/wDl6V/+WVdt++ttO/5iH/Hin/PL/n6/ytfK42XPNcnl/wClHox/hf12JYXh/tGH/j1/4/of+Wsv/PJqqQ+T9n8n/Rf+PHzf+Ppv7zVrWz3v9o/8xD/j+T/nl9za22s9Lab+zof+Qh/yDP8AnlF/eavLW6+X5s1f2f6+yWE8n7R/yy/4/k/5em/54VUR4f7O/wCWXnfZX/5fm/vVoOk32n/U6h5P2pP+XWL/AJ5VXhSb+zv9Td+T9lfy/wDQYv4mqV8K+Rl9r+uxL/zGf9dF/wAfyfuft3+ytRO/+jf9uL/8v396erE0M39o/wCpuv8Aj6/ef6DF/dqlM839nTfuZf8Ajx/d/wCgr/z3p/yfL8xcvLGX9dC7bP8A8TH/ALfof+X5f7tY6Tf6N+582D/iWf6ma6X/AJ6vWxbJ9m1H/lr/AMf6f8uK/wB1qzZpvs1v/wBwx/8Alx/6bsv/AH1W0N//AAH9SHHT+v5S/NN/xOYf9b/x/Wfl/wCnr/z6tXiXiTSr39zN+98mWK5/5fl317Xs/wCJjD+5i/e31nFJ/oP92Bvm/wA/3q5SbTYbnToYf3XnRaZN/rrFv4mZa9LL6/so/wDgP6nJUj+85vX8keH3jzf2j/y9f62H/lqv/PKrds97c23/AC9ed5Vz5n72KvQr/wCHVl/aP/LL97dQ/wDLi3/PDdurQ0rwZZW2ned/os/+jTf8uMqfeZa9l4unyQ+Q4dfn+RY8AeG73TfJmm+1f8fVt/qZVrqH87+zv+Xv/j1m/wCeX/PempDZf2j/AMw//j6h8v8A0WX+7VS5SH7N5P8AxL/+PGb9z5Uv/Pf733q8Fy56nN6HRKUpwfz/ACNu2hm/tGHzvtc/+nW3/LJf3f7p6ybZL37NDN/pfk/2Zc+X+6X+83/2NaFskP8AaP8Ay6f8f1n/AM9f7v8A9lWOj2X9ned/xL/3umXP/PX+8y/5/wB2uWj8T/7dJl8UP6+ybcyTfaP+Wv72+sP+XVf+fXd8v+18u3b/ALNV4f8AkHfvvtf/AB63/wC++wrv+b/9mmXMMP8AaNl5P9n/APITsP8Alq3/AD5tt/3ar2bw/wBneT/on/Hrcy/8fTf7X8NRT9+H/gP5C/5eOHr+SNHfN9pm/wBb/wAfVtF/x4r/AM8l/wC+aS//AOPaeb97P/otz/y4/wC1VeaaH+0Zv+PX/j+tv+Xpv+eCtR9ph/s7zv3X/Hrc/wDL8395f71S/ihL0/If2Zx9fyLcP/Hz5P8A09W3/LjVV/JttGhm/df8es3/AC6/9NdtT23k/wBozf6r/j6h/wCX7/ZWqt4n+j/vvK8n7DN/y/f9N/lqo8vtP/AfyYqnwJ+v5GgiQ3Oo2X+q/wCP6w8v/QW/55NWDZvD/Yv/ACy/e6Zf/vvszfvPvKtdBbf8hGH99/qtTtv+Yn/stXPpD9p0Wyh86X/jxml/4/l/56/+g1NDl5pf9u/kyKn8SHz/APSUadzDZf2j/wAusHm3Wm/8urf88P8AP/fNM2Q3Onf8uvnS2N//AMsm/wBmtC5/5CMP76X/AI/7D/l+X/n13f8Asrf99VVs3mudGh/cy/8AHjc/ufty1nzaQ/7d/wDSWXL4nH1/JA6WX9ozf8en/H1Z+X+6l/55LTLl4ba2/wCXT/j1vPL/ANb9/wA2tCb7b/aP/L3/AMf1tF/x9L/zw3bqqTedc6NN/wAhD/jxuf8Alqv3/NWnP4qU/T8mOXvUpx9fyH2yQ/aP+XXzvtVt/wA9f7tUt9n9n/c/Zf8Ajxuf+ev/AD1atVIZv7a8n/S/+P6H/lqv91aqalDN9nmm/wBK/dWD/wDLJf8AnvRze/D/ALd/UX/LpS9fyJoX/wCJjD/x6/8AH9Zxf8fTf88mrHs5v+JND/x6Qf8AEsuZf9a38TNHXRWaXn9ow/8AH3/yE7b/AJZRf88mrnfs01tp3777X+60f/nlF/z9N/47uopR95x/w/k0TUl8E4+f/pJqzJD/AGjD/qv+QnYf8vLf8+bVn2fk3Oi/8soPNsbz/l+/1bs1bv77+0YP3N1/yE7b/l1i+/8AZW3f+O1i6Un/ABLoYf8AS/8AkGTf8uK/c3Nt/wDQayjL93y/4fyZcacfa/4r/kixN5P9szf6r97qdt/y9f8ATqtJN/yBpv8Ar1uf9TfL/wA9Vq9cpN/aP+pl/wCP6H/lxX/nh97/AGqqQ+dc6d/y1877DNL/AMeK/wB6r5uanCX+H8mVCPxQ83+RK6fZtR/10v8Ax/w/8vy/88qq3n/IO8797/x4v/y/L+83T/xVLc/6NrM3/X9/z4/3YlqvMn/Em/7hn/Pj/wBN61fuezn/AIf1MYR5oy+f5GnbJ/xMf+Xr/kJ23/L8v7z9027/ANCrnJrma207999q/wCQF/z9L/FdMtbdt5NtrU3+q/5DH/Pq38MVZl+kP9jed+6n/wCJP/z6t/z9bv8AgNEJcs4/3uX9URP95T5o/Zv/AOkm9Ck1zrMP/H3B5WsW3/LVf4bVt1YOlTTXOi2X/H1+90d5f4f3e6WtazeH+2f+XX/kMJ/y6y/8s4mX/wBmrH/0L+zof+PX/kGJ/wAspUT/AF7VFD3OaH+H9UXze9Cp/Xwm1Mk39o/8vf8AyE0/u/8APrWbZwzXOjeT/pf/ACDH/wCWS7PvVoOll/aM3/Hr/wAfyf8ALKX+GCsS2m/4l3/Lp/x4p5n+tT7zU6P8L/wH9Q/5fc383+Rp3KTf21/y9f8AITf/AJdV/hgWqLpN/Ys03+lf8eP/AD4r/wA91q9eeT/aP/Lr/wAf83/LWX/nhWSjw/Z5oZvsv/IMh/5asn3pa3pS56MPl+bIjH95OP8AWxbT/kYv+4xN/wAuP91ax9Vh/wCKdm/cf8we2/ffYf8Ap+/+Jbd/tVt37w/2jN/qv+P68/5ev7sS1nu//Em8n91/yB7b/l6/vXit/n+7W0ZckKc/OP8A6URGN+ePp+MS1/zMX/cYm/5cf7q7axbmGH+zvJ8mL/kGW3/Lrs+T7Y3/ANlW7N/yGZv9V/yGL/8A5fv9ms9/+QL/ANuNtF/x/f8AT1/7LW0Ze/CX9bscfej8l/6SaFm8P9s/8sv+Qm/mf6K38MTVSfyf7Ohh/wBF/wCPG2/c+U38UtaFnN/pH/LX/kJ3P/L9/dVqhdJv7Oh/1vnfZbPzP9KX/nrWcfdqv5fmU/fhGXp+RYmf/SPOh+yf8fVz/wAspf8AnhXJa3Yf2lp03/Hp532G2/5611qXM3+p/e/628/5el/55f8AoNZ7pN9m/c/a/wB7FYRf+O1eEn7Kf9fzET96UPl+R5fqtt/Zuozf8ev/AB9Xn7797/zwrQ8PeIZtNtv9TF+9tbb/AJat/DKrf+y122q6P9p86aaG68n/AImsv8Oz/Ubarw+GP+wh50UWmxfuYl+/975q7vbRqUrf1pIKMpe1X/bv5M62G5h/tGGb91/x/ar/AMtW/h21YheH+zof30X/AB7WEX/H9/01qv8A8e3neT9q/dS6rL/ql/2f/Zqu23nfv4f9L/1Vn/y6r/e/8er5SUeWC8v/AJI9Cn8fJ6fkwe5/4mPnf9Nbz/l6/u/LU3/LtD/rf9VZ/wDL0v8AeodJra58797/AMvkv/HqtMth/wC2f/Lr/tVEpe7z/wBfEVTp/Y9Cwk032j/lr/y8/wDL0v8Adpj/APb1/wAuf/L0v92q6P8AZv8AyZl/49f9qpkT/SfJm8r/AFtn/wAurf3aPtOf9fEbLp8iX7ZN/wBPf/L5L/rV/hqpvm+0T+T9r/1thF/rVeqrv/o3/LL/AI9bz/l1b+9tqwkMP2nyYfsv726s/wDl1b+7u/z/AL1VLljJy/r4kQvet8vzZYhmm+z/APL1/qr+X/VLTtk32mb9zL/rbP8A5ZL/AHaz4fJ/s7/l1/49b/8Avf3vlapt8P8AaM3760/4+rb+9/zy3UuXlqOPr/6UQ5e7D5Fh4f8Arr/qrz/l1X+9Ttn+kf8ALX/W20X/AB61S3w/Z5v+PX/j1uf+Wrf3qsfuftH/ACy/4+of+Xpv7taL7UfX8zV7r5A//Ht/2yuf+XX/AGqlT/j48n/p5tv+XX/ZrP8A+Yd/yy/49Zv+Xr/prV6H/kI/9v0Pl/6d/dWmo80fv/NDUv6+ZXeb/iXed+6/48Zv+XVv71WkeH7T/wAsv+P6z/5ZN/zyqr53+jf67/VWL/8AL18nzS1d3zW2o/8ALX/kJw/8vS/88qmctJf9vfoEfd/rzMyFIfs/k/6J/wAeNz/e/ilq9vh+0/8ALL/j6h/vf88qqfvv7O/5a/8AIMf/AJar/FL96rqPN/aP/L1/x/J/y1X+GKtavNJyl/i/RkL3bR/rcpedD/Z3/Lr+9tZv+Wrf3qt/8xGbyfK/4+k8z963/PKqOya507/l7/48f9n+KWtB/O/tH/l7/wCPp/8Alkv/ADy+9RP4hx/r7ykjw/2d/wBur/8AL038TVb87/SJv33/AC9P/wAvX/TKoU877N/y9f8AHqn/AC6r/eqZ3+03P/LX/j6f/l1X+7Tl8Tj6/kU/6+8qb/s1v/rv+XFP+Xr/AKa1d3/8TH/lr5325/8Al6/uxbv/AGWs9/8AkHeT5P8Ay6w/8uv96Wrf/HtqMH/X1cy/8ev92Jazfve7/WyHL+vvK8yTf2d/y1/48Ui/1q/8960Hmm/tH/lr/wAfz/8ALVf4Yqyn/wCPfyf3X/HjD/y6t/z1/wDHal3/APEx/wCWX/H9N/yyb+7WjjzX9X+SKn7l/wCuo9PO+zf8tf8AjwT+7/z1qwnnf2j/AMvf/H0//LJf7tZ7+T/Z3/LL/VQ/8sm/vU7fD9o/5df9bN/e/u1cvfv8/wAjH+vxJv33/TX/AI9Yf+WS/wB6pX877T/y1/4+pv8Al1X+7VKbyfs3/Lr/AKq2/vf3qZDND9o/c+V/rbn/AJat/dont/XYcunzLH/Lv/26wxf8ev8AtU+5f/iY+d+6/wBbc/8ALr/0y/8Asarv5Nzbf66L/VWf/L1Tkm/9G3n/AC9f7O3/AOKpv+v/AAEt/D95X/5d/wDt1tov+PX/AFnzf/Y1bmeH7T+58r/j6uZf9U392on/APaVn5f+lU7zv9RN53/P5+++1L/6DTf9f+Ai7jf3P2f/AJZf8esP/LJv71OdIf8Ap1/1tz/e/u03zv8Alj+9/wCXb/lqtOTzv+nv/l5/5arU8v8AXyLf+ZFD5P8A0y/1Vt/y1ah3h/57Rf8ALz++81qlTzvtH/L3/wAu3/LVaJv+Pb/l7/1U3/LJf71V9n+uwl/mNRP+uX/Lt/y9NTHf/lt53+q+2f8AL1Uqed9o/wCXv/j6hi/1S/3d1VIX/wCJd53+l/8AHrc/8uq/vPmp83Nb5fkH/BJpv/kOL/j6/wBn/wCKqXf/ANdf+XmX/j6Wh0/0n/lr/wAfVt/y6/7NVf8Al2/7ZXP+utf9qk5c1pen5D/4JY/7+/8ALt/y9LUL+f8AZpv30v8AqpvL/eq/8VPm8n7R++/56w/8uP8As1S86H7N537r/VP/AMurfxNVfy/L8gfvmhvm+0f8vX+th/u/3ahn877NN/x9f6qb+7/equ7w/af+WX/H0n/Lq392oE8n7P8A66Lyfsv/ADyb/nrSjH3l8hF/ZN9o/wCWv/H1D/yyX+Fag3zXOnQ/uZf+Pab/AJZL/epm+H+0f9dF+6uk/vfwrVHfD/Z3nf6J/wAeL/3v+eu2rXSPp+qHy/18jYeH/iY/8tf+P62/5dV/hWqv/MO/7dZv+XX/AGqJng/tGb99af8AH9/z1b+Faoo8H9nf8sv+PH/n6b+KWnT+FfL/ACDm/r5F50/0j9/D/wAvSf8ALj/0yrn7zw3ZXNv537rzvsr/APLr/eat1H/4mP7maL97df8AP1/dWokeH7N/rv8Al1T/AJfv9qtI1ZwiuXyI9nGf9eRiJ4VsrbUfO/0X/j6/59W/hiq7bJB/Z3/Lr/x6p/yyb9381afnf8TH/Xf8vU0v/H1/dWov+Xb9z5v+qh/5el/iam6spwXN5fmEYErvD9o/5dP+Pp/738MTVU3w/wBnTf6r/jxT+9/FLVvzpvtH/LX/AFs3/L0v8K7aqOk3/LH7X/qraL/Wr/easn8K+X5m0Sxvh/tGb/j1/wCP6b/lq38K1Vf/AJB3/Lp/x6w/8vTf89auzPN9p87/AEryYrq8l/1q/wB2q6JN9n/5ev8AVW0X8NQ/c5f66hL7PyCZ4ftH/LL/AI+Zv+Xpv4VrE8QpD/Z3/bKH/l6/2q6P99/zxu/3stzL/qov7tY+sJN/Z37n7X537n/l1WunDS5J/wBdzGrHQ8yhm+03P+u/5azf8vX/AAGvTdN/494f337/AMq2/wCXquU0fRJrn/n6g/dXP/Lqv96uzhtprbyf9b/rbb/l1X+GuvF1v6+YUY+6Hnf9Npf+Xn999q/4DT/+/v7qWzi/4+l/hWov+Xb/ALdpv+XH/aqVP+Pj/t+h/wCXH/plXmS9y/8AXW5svslea8m/ff63/VXkv/H0tWE877RN/wAff+ttov8AWr/d3VmWyf6N53/TrN/y4t/z1q3/AMxHyf3X/H0n/Ls37v8AdVo9Lr+t7gv6+8c6Tf8AT3/qpv7v8TVMvnfaf+Wv/H0n93+7WYn/ACDof9V/x6/8+rfxNVuHyba4/wCXX/j6/wCeTfwrUS92/wAxkr+d9m/5a+T9lf8A5ZL/AHqe/nfaP+Xr/j6/55L/AHaz38n7P/y6/wCqT/llL/E1SzTQ/wDTr/rZv+WTfwrU9/n+RUgf/j2/5ev+PVPL/wBFX+KWrDpN/aP+pl/4+pv+XVf7tUtkP2f/AJdf9Vbf3v726mPeQ/aP+XX/AJeZfO81v7tJb/11RYxP+Pf/AJa/8esMX/Hj/tbqXf8AZrj/ALa3Mv8Ax6/3aqP5P+p/0T/lzi/1sv8AvN/31TPOh/137qf/AI+f+Xpv4vl/9lrpj739d0YzLaJ/7bRf8etORP8Alt/18/8ALrTUeC5uJv8AVf62H/l6b+7Vfzoba3/10Xk/ZZv+Xr+81Zy/yNPtFpE/65f62GL/AI9f9mq/S2/5Zf6p/wDl1b+9VhJoftH/AG1/5/v7q1V3/adO8mGb/l1T/l+/2qz5dpehZYTyf7Rh/wBV/wAfSf8ALq38K7qh2Q/2d/yy877D/wA+rfu90tP+0/8AEx/7a3P/AC/fwKq0zzv9H8n/AKdbaL/j6/6aq1Lt8vzFH3y3cww/2j/y6f8AH8//ACyb+Faz0hhubf8A5ZQf6DD/AMsm/ebpd1XXm/5bf9NbmX/j6/2dtRPNN/01/wCXb/l+X/e/+Jqo6r/D+jGRXPkfaf8All/rZv8AllL/AHflqF3/ANT/AMen/LGL+KnvNN9n/wCWv+qml/4+l/vVKk032n/lr/rU/wCXpf7tL/gkFeZ4fs3/AC6f6qb+9/ep/wC5+0f8sv8AWp/y1b+FaimSb7P/AMtf9V/z1X+KWnfvvtP76aX/AI+pv+Wq/wAK0nH9TP4CJPJ+z/660/49f3n3v4paleaH7R/yy/4+n/5at/Cu2muk32b/AF0v+qtv+Wq/xNUqPN++8n7V5P8Apkv+ti/z/eq4/wBfcXL+6Y8M01t/z1/5dv8Al+Wj999m/c/a/wDlt5f+lRP/APtVXdP+e3/Tt/zDP+A/w1L+5tv9d9k/dfaf9dYtWa2j8vyNqnxfeXvJm/6iH+tT/nlUL+dbW/8AqdQ8nyn/AOWUH97+9VVEh/c+d/Z//LHzP9BlSnO8P/UP/wCW3/LKdP8A2as30+RBrfvrm4/1N1/rU/5cYv7tVEf7Nb/vobr/AI9f+gYv96ooZrL/AJ7af/rU/wCWsv8AdpkL2X2b/XWn+qfy/wDiZsn8X93/ANlrTt8g/r8C7ND/ANcv+Pr/AJ8W/u0P5P8AZ377yv8Aj1/58W/560+2mhtrmb99F/x8p/qdYb+7/wCO0xP+Pfzv3v8Ax6zf6nWF/vbv+BVMZbfL8xf1+BND5P8AaPnf8S//AI+v+W1rKj/dpjvZfZ/+Yf8A8ev/AE3T+Krf7651H/lr/wAfX7v/AIma/wASt/8AFUyHzvs3/MQ/1X/P1E/8VP4/w/Mn+vwBJobn/oH/APH0/wDy9S/3aEmh+z/661/1Sf8AL8yfxVdRL37R/qdQ/wBb/wBMP7tRP532b/mK/uov+WMUD/xVnGX9fMcf6+4ek3+k/wCui/1r/wDMT/2ao37/AOj/AOu/5ZJ/zE/9qtD999o/1OoQfvX/AOXGL+7WbqSTf88Zf3Vqn/MMX+9XVh/i/ruBD+++0/8AL3/rZv8AU3y/3ai/ffZv3P2r/VQ/8vUT/wCfvUTQ/wCk/wCpln/ezf8AMHb+7/dWh0h+zf8ALL/j1T/mDy7/AL1elH+vvOSP+RY/fW1x/wAxD91dXPl/vYn/AIV/76piW17/AMsf7Q/49Yf+WUD/AMVN2WX2iH9zp/8ArZv+XGVP4V/hquj2X2f/AJhX/HrD/wAus6fxL97+7Rzf18zPl977vyNWFJrm4/5iE/72b/l1i/4FUSJe/wDPG6/1UP8Ay4r/AHqZssvtP+p0r/Wv/wA9f7tUpnh+z/8AMPg/dQ/8tZU/iqvtf13K7fIuok32iH/W/wCtm/12mLUvS3/78/67TKpJNZfaP3M2n/61/M/4mbf3f92npND9n/czWn+qh/1OsNVy/r7wXT5F2FP9J/54Q/vv+YY339tS+dZXNt+++yf6q2/5cZf71Nhuf+uX+tm/5jv+z/tVRmv/ALN+586X97FD/wAxhf8AK1jKPPf+upcfiXyNtPJ/5bfZf9bc/wDLrL9zbVuF7L/qH/6qH/llKnmfNToXm+0/666/4+rn/mJxf3V/ho3zfZv+Yh+9ih/5fov7y/7Ncco/1/28XH3LfIm3w/vvJ/s//Wv/AM9aZ/oVz/0D/wDVQ/8AL1L/AHqt/wCm/aPJ8nVf9bN/y1gf/K0f6b9m/wCYr/qof+eD/wAX/Aa557/13Lj0+RDvh/1Pnaf/AK2b/l+b+7TXuYfs3+utf3sUP/MTb79Xdl7/AM8dV/1s3/LrBvk+X/eqLZe/Z/8AmK/6qH/lxirPm/r5g/s/Ir38MNz/AM8p/wDj58v/AInH8bLXl+peBr37NN5P2SCHyof+Yx/tKtetOk32nyf9L/1tz/rtMi/u1Vmtpvs00M0N1+6ih/1Ojr/eX/vquyhi5UPh/r3jmlQ55KXoeSQ+EtTttR87zv8Al6uf+Yn/APY/dr0W2hvbbTof311/x6w/8xNf7y1t3Nt/pH+p/wCXq8/ff2P/ALK7VrPuU/0fyf3X/HrD/wAwdv8Anr81dksT7aPvf17xPs+S69PyHvNN/rv+Jh/x9Tfvvt0X/s1V0e9uf+WOq/8AHrD/AMtYv71RPNZW1xNN/on/AB9Tf8weWsG58SaZbad++/sr/j1h/c/2ZKn8X+9XTGH9fMw5tvkdbvvf+eOqzw+bN5f+q/u/dqun9p/Zv+Yr532WH/llA9cknirTP+oL/rX/AOXWf938tXbDUtMubab99ovk/ZYf+WU//AqvllD+vMuPxL5HUTQ6n9p/1Oofurq5/wCXWD+6v/fVNeG9+zfuYdQ/49rb/lxi/wCe6/8AstZjzWX2mb/kFedFdXP/AD1T/ll/eqJ/sX9neT/xKv8Aj1h8z97Kn/LVax/r/wAmIUfefy/I6qFJv7R/5iH/ACE7n/lxif8A3v8Ax7+KqX77+zv+XryfsKf67TF/571Xe5sv7R/12n/8f1zLJD9ub95u21FDc2X9nf67T/8Ajxh/5ibf892rD+v/ACYqPwr5fkbGz/SP+Wv/AB9P/wAwxf7tcvrfhv8AtLTof+mVin/MM/j3f3f4a6W2mh+0f67T/wDj6f8A5jDf3aqQ3kP/AD2i/wCPWH/mOt/ep06vJL3f61CrTjPl+X5HIP8ADGH7R/rpf+Pp/wDXaY2+P91/s1f0TwZZW3ned5U/+ip/rtMl/vLXbb4bm587/p6f/U67/wBMqPOm+zf66X/j2T/mMf7VZvFzn/XmaQp8n9eQ5LOyttR/1Nr/AMfz/wDMMl/u1Xfyf7O/5h//AB4p/wAuMv8Az9Vp/wDMR86H7V/x/Tf8xNf7v+f++apTfbf7O8mH+0P+PFP+X5f+fquGXvtfL/0of2fu/Iuw/Yv7R/5h/wDyE/8An1l/u1mQ/Yv7Og/5B/nfYU/5ZS/89dv/AH1WxCk39ozf8hD/AJCb/vvtS/3aqv8A2n9n/wCYr+9sU/5eov8Anq3+1WS+JfL82b/Zj/X2Rz+T/aP/ADD/APj6T/nr/wA8qpW0Nl/Z3nf8S/8A48f+esv97+9W6n23+0f+Yr/x9f8APWL/AJ5NVKH7b/Z3/MV/e2v/AEw/vUo+7f5fmZcv9fIi3w/2j/zD/wDj/wD+fpv+eVRTJZfZv+XXyfsP/P8AN/z3WtK5e9+0f8xX/j6/ef6LB/zyqvMl7c6d/qdV/wCPVP8Al1gf/lutQ/hh8vzZHL8X9dB6PD/bMP8Ax6f8fyf8xNk/hrMeb/iXf8sp4f7M/wCWOp/Pv+1Nu/2v7rVqp9t/tn/U6h+61P8A58Iv4VrNuUm/sWb/AI+v+QYn/MMXf80/+zXT1h/27+ZH2f6/lNJLmH7T/rov+P62/wCYx/0yb+L+9WLZ3P8AxLofO/5a2L+Z/wATj+Dc33a1Uf8A4mP/AC9f8hOH/XaOqfdidf8AgX8VZiQ/ZtOhh/e+T/Y/lf8AIM3/AMTVVHb/AMBCcfh/r7JeT/Sbn/lr/wAf8P8AqdT/AOmH8X/fNV7Z5v7F/wCXv/jxm/5fl/vVamT/AImMP/X8n/MMb/ng3+f9ms2F/wDiXf6mL/jxf/mDt/e/vVrT/hL5ER/if12NKbzv7R/5e/8Aj+T/AFN8v/PJagdJrnTv+Xv/AI8X/wCWqv8A8t6ZcvD9pm/1UH+neb/yDJf3n7pf++qqOYf7F/5dP+PF/wDmGS7/APW/+O1nH7HyIXxSj/Wxt2H23+2v9TqH/ITT/lrF/db+9WP++ttF/fQar/yB/Kk8nyv+e7fd+b7v7xatWf2L+0f+Yf8AvdTT/lxl/u/Ltb+H/dqgn2L+zv8AmFf8gz/n1nT/AJb/ADVVP4//AAH8yZRlLll/Xwm7Ml7bazZfudQ/e6nbf88P+fN91UdN87+zoZv+Jh/x4zf8sov7zU+2+xf2jBDD/ZX/ACE7aKT91Kn/ACyZfm/4FWVYfYrbToYZv7P87+zH8z/W/wAUrf7X+9WNHeX/AG6ay/ixl/Xwo3bmGb+0f+Yh50t9D/y6xfvP3FMm+2f2LN50Oof8es3/AC6xf3v9mq7vD/aMP/IP/wCP5PL/AHsv/Pr92q8NzD/Z3/MK/wCPWb/lrL/e/wDHqiPvwh/Xcvl96Uf62NPzpv7Rmh/0v/j+T/lxi/u/xVXvUm/s6b/W/wDHi/8Ay4r/AM96Zc+T/aP/ADD/AN7ff8/7f88l/iqLyYf7G8nztP8AJ+wvF/yE2/577v4lpw5eaEv8P6mMuaUXD+tjTsJpv7R/5a/8hOH/AJhi/wAKtWO7/ZtOh/ff6rR/+fH+9dMv/oNats8P9o/661/5Caf8xhv4f7u2seb/AJB3/Lr/AMgf/oMf9PTf5/2aKcv33/gP6k1Ob2al6/8ApJt/8xr/AJZfutTs/M/0Fv4bVv8A7H/drPtvJ/s7/UxfurGb9z9hb+JmrSs5of7R/c+V/wAhOH/U6x/q9sTfN/tVj2032bToZvO/5hn+u/tj/pq397/0GsYfE4/4f1Neb3oT9f8A0k1rl4ftPk/uv+PqGL/jxl/54VU/5h3+ptP+PWb/AJdZf+etXXT/AImMP+t/4/k/5iav/wAsKq2fnf2d+5mup4fsL/vv7T/2v9qpjzSj/wCA/qXL4uX+b/IdN9iuda/5df8Aj+T/AJdpf+eVVbn7Fc6N/wAun/Hi/wDy6y/xT1pXMM39o/8AL1/x/P8A8vyv8/lVX2Xtzp37n+0P+PH/AJ+ov+e/y/8A2NV/z7/7d/Mjl+KH9bBbeT/bM3/IP/5Caf8ALKX76r/+1WbcpZf2N/zD5/8AiTv/AHv+fr71bSJNba1/zEP+Qw/l/vYv4YvmrPufO/sab/kK+T/Y6f8APB/+Xr/9lat+7OMv5nH82he7yfL/ANtLcL2X9sw/vtP/AOQxbf8ALVk/5YMu35v+A1j23k22jWX/AB6f8gz/AJYyt/FKy1uwpe/21/qdV86LWP8AljFBs/1H/oW1qz981tp3nTQ6r+60f/ltFF/z3aqh7k+X/D+qJ+zGf9fCaG+D+2v9daf8hNP+X7+7a/8AjtZthND/AGd/rov+QY//AC/bP4q2n+2/2j/qdQ/4/v8An1i/54Vj23nW2jQ/udQ/5Bif8uMX96saUvdcPT9Q+3Gf9bF2/eH+0f8All/x/f8AQT/1f7iqqTf8SWb99/y4/wDLHU/+m61p3P8AyEf+Xrzvtz+X/oK/88P/AB6sy2877PN53m/8eKf8wxfvs1Eak/Yw+X5lW9/l/m/yLaTf8TH/ALic0v8AyE1+/tqjeW03/COzf63/AJBkP/L9/wBPVW7+H7NqP/cTvJf+QZ/0w/8AHqqTP/xJpof9fNFYw/8AMMb+K6X/AD/tVE/chSl5x/8ASmTTjeM4en/pJoQzTf21ND/pf/IYf/l+/jWL/arN3zfZvOm+1/vdHtv+Xpfv/am2/wDoVWH/AOQzN/qv+Qxef8uMv93+Ff8AO2obnyf7Omh861g/0G2i/wCQZL/FO3935v8AZq/dU4z/AMP/AKU0EOZ0ve8v/STWs3m+0/8AL3/x/P8A8tVf7sW1qxEhvfs0MP8AxMP+QZbf3d/+tarcKQ/2j/y6/wDH9N/rrGX+7WfePZfZ/wDmH/8AHrZ+Z5NrLs+Zqpe5Nx9PzIXvxjL0/I3blJ/tP+p1CeHzbn/llF/zwrN8m9ubb/U6h/x423/LrB/epLl7L7R/zCv+Pq5/10Uv/PKuVv8AxPpmm2/k/wDEq/49bCL/AFrbPm/u/wAVdGGpTfuen/pRbqx5l8vyOy1JL3+0fO8m6/4+r/8A11rF/wA8l/8AHapJ539nTQ/6X5P2G2/5cYn+9Kv/AALdXHv45srm4m/5B/8ArdS/ffam/wCeC7fvfLWnpuq2WpadN5P9lfvbXTYvJ+3Mn3trNu+b/O2uj2FWNFRl9n/5IKco8/N/Nb8mbt+81tqM3nfa/wDkJ6rL532Vf4VX+9975aqJ532byf3v/HrZ/wDMMX/nvu3f/Y1Nc/Yrm5vf+PSf/SdY/wCX5t/3dvyr/eqGFIfs803nRf8AHrZ/8xPZ95qhfwY/19oIfE/+3fyHw/8AIR/7fr//AJcf7tP8n/Rv+2Vh/wAuLJ/F81M/c/af+WUH73Upf+Qw397/AL5Wrdm/2n/yT8z/AInH+1ROfLD2n9fEZUI7x9PyIYfJ+0/8sv8AW3n/AC6tspv7n7T/AMuv/LhF5P2Vk/75p0N5N/018n/TJf8AkJ/7W37tW9n2n7F/x9f8fVh/y/L/AHWqZe77/wDXxFU480V8ik/k/vvO+y/vf7S/5dZf7u35ahmSH7R+5h0//W6V/wA9f3fy7ty/987a0IfO/wCnv/j1vJf+Ppf4vl/9Cp6W179p/wCXqf8A07Sov9bF/DBu/wA/71afw5uXk/8A0pAo/B6r9Svvh+z/APLr/qtV/wCWrff2rWgnk/aPJ/4l/wDy4eX/AKU33Nqt83/AqpQ+dc6d5MP9of8AHrqUscPlRfxbv+BVq/Zpv7R87/iYf8fVn/yyg/55f+hVxS5dY+v/AKUdENeSXp+oO9l/rvOi/wBVef8AL1/u1LbJD9o/5Zf622/5ftlH77+zv+Yh/wAet5/y6xf3qbvm/tH/AJe/+PqHzP8AQIv3n7r/AMdriXwS+f5mv21L0IZn+zW//LL/AFVz/wAv3+1V5Lmb7T/29W3/AC/f9MqhuX/0fzv3v/HrN/y4r/eqq+qw22tfvpv+X6H/AJcd/wDDVqE5wf8AXVFS9yX3fmO3zW2nf8tf+PG5/ffbl/iar37651GH/j7/AOP6z8v/AEpf+eDbv/Zq5l/ENlc2/wDrov8Ajxf/AJcW/wCe/wA1bNs8P9ow/wCq/wCQnD5f+gs//LD7v+fu1pUoe5Lm/vfowjL3l8vzIU+2/wBnQ/8AH1/x43P+plX+KXb/AMC+6tbDw3v9o/8AL1/x9W3/ADy/d/utu7/e3VziJD/Z3nf6J/yDPK/48ZU+9Ky/99VppDZf2j/zD/8AkJp/y6y/88KJy96X/b36E047f11Hp539ned5Oof8es3/ADy/vVa/ff2jD/x9f8fSf8sl/hirHfybbTv+Yf8A8ez/APPX/nrV5Jof7R/5df3V95X/AC1/55f7VD+Jv+uhpHb+u4x3m/s7/U3f721/59Vf/lrViZ5vtP8Ay1/4/v8An1X/AJ5Vn/ufs/8Ay6f8eqf8tWT+KrHnQ/aJv+PX/j6m/wCX5v8AnlVL4n8/yE/6+8Z/zDv+3H/nx/vS1Y/5iP8Ayy87+03/AOXVv4Yv/wBn/vqs+Hyf7O8n91/x6w/8xNv+evy/7tXnf/iY+d/zyvpv9Tqf/TKsnH3nH/F+SKfWX9blHfD/AGd/11sU/wCXVk+fz6vI8P8AaP8Ay6f8fz/8urfwxVU3/adF/wCWv/Hjbf6m/wD+mv8A4796rc001tcf8tf+Pq5/5ev7q1svf9z1/JEVPc/rzKjvD/Z3/Lp/x6p/yyb/AJ60fbLL+0f9dp//AB9P/wA9f7tcFr3jma2tvJhmu/O+ywxf61X/AOWtc/N4w1P7T+5/tDzvNm/55f8AoNe3DLue8pf1oYup/XzPWkuYfs/+utP+PWH/AJat/eq2l5D9o/5Zf62bzP8ASm/u15p4e8eXv+hWd7/aH+qtv9TFB9/dXpEN5N9m87/iYf8AL5/yyi/3a4MRQ9jL+uxu/wDMi/5dv+WX+qtv+X7Z/FVhJv8ASZ/38X/H1ef8v3+zTH87/p7/AOXP/l1i/wB7+9T3eb/p7/5fJf31iuz7v+9/erj5uaf9fylKPuv5/oRf8u3k/wDTrZ/8v3+01WHmmudR8797/rbz/l6/3aqeTN/01/1Vn/y4/wCzQ/8Ax7zf9vnmedY0vtc39fCXL/MsJNN9n/5a/wCqtv8Al6X+9UrvN/09f625/wCWq1SdIf8Apl/y7f8ALi3/AKDUTvD/ANOn+quZf+PVv71OPxf12IUt/maEPnf9Pf8Ay7f88n//AGaheab/AKe/9Vc/8sovuVXTyftP7n7J/rbb/l2l/u1XeaH7N/y6/wCquf8AllL/AHquPv8A9eQd/mazpN/09f622/5dV/u/+O1Ud/8Alt/pX+qvP+XZf71Rb4f7Rh/49P8Aj6tv+Wsv93+KuJ8Z+MIdE06GbzrX97Fc/wCpvv42b+L+795a6aGGliZKEfL8mFSXJb5/kd283/TaX/W2f/Liv937tRP/AMe3/bK5/wCXb+81eH3PxRm/tGHyZvI/0q2/5fm/hVv7y1u+GPipDc/uZv8An1mi/wCQn8n3v935q76uXzhFW8vysQpc9vn+R6x/y8f9tbaL/j1/2ai/c/Z/+WX+quf+XZv71Ohm/wBJ/wC3qH/l+/2ar/8ALt/rv+XV/wDU33+1Xl7WXp+Rry/qWN8P2n/l0/1sP/LrL/dqu7w/Z/8Al1/49Zv+WUv96r2z/SPO/e/8fSf8vS/88qo75vs3/L3/AMe3/P0v/PWkunyF/X4EyPD/AGj/AMun/H/DF/y1/hWqKJD9n8n/AET/AI8Zv+WrfxS/7VbGyb+0f+Yh/wAfT/8ALWL/AJ5VmzJe/wBnf8vf/Hin/PL/AJ61cfiXy/VFf1+Ba86H+0f9da/8f8Pmf6U391qpb/s2nf8ALL91av8A8vX+1WnN539o/wCp1D/j+/55Rfwxf+hVnuk32fzvJu/+PFP+XVf4pahdPl/kH9fgWEeH7RN/19J/y/N/dqpvh+zf8tf+PX/n/wD9qrbvN/aM3/H3/wAfT/8ALiv/ADyqpsm+zf8AL1/qof8Alx/2qIx2+Qiw83+kw/63/j6/5/l/55VXR5ra2/5a/wDHqn/L0v8AE1Pd/wDSf33/AD1m/wCYZs/hqu7/AOj/APLL/VW0X/IMatH8K+Q4/EaDzf6T/wAvf/H1NL/rYv4Yv7tVH877P/y9/vbGH/lrF/E1RPN/pP8Ay6f625/5cZf7v3WqF/J+zf8AMP8A3sVn/wAusqfe+9/vfdWoj0/rqC3+405oZv7R/wCYh/x/XP8Azy/u1SdJvs3777X/AMesP/LKJ/4qZ50P2nzpv7P/ANbef8spU/h/8equ/k/uf+Qf/qrb/nrVrm5Y/wBdRf8AANX999o/1N1/x9Tf8usX92qqed/01/1UP+usV/vVC/k/89tP87zbn/lrKlNR4f8Antp//LH/AJemo/r8TRfZ+Rad5v8Alt5v+tm/5cVqukP+o86H/n2/5caJpof+e1p/qpv+X5v71HnQ23/La1/1sP8Ay/t/d/vU1/X3jGun/XL/AJef+XFv92nOkP7n/Vf62z/5cWqJ5obm3/10X+qml/5CbfvE3VL53+k/9MftVt/qdT/2aJe5f5/mKPuFWF4f9d/ov/Lz+5+yt/u/NUuyH/p0/wCXb/l1l/u7qY8039nf8tf+PWaX/j+X+KWr3777T/y9f8fUP/L8v8K1Pf5/mREo74f9d/ov+qm/5ZSp95qH8n7R5P8Aovk+bD/e/hWn7L37P/zEP+PX/n6i/iarCQ/6RN/yEP3V1/z1i/hipr3L/MRmIllbW3/Lr/qpv+Wsv96rD+R/aP8ArrX97df6n7UyfdWjZe/Zv+Yh/wAeqf8APL+JqsPNe/aP+Yh/rX/5ZQf3aUpc9x/AZu+G2079z5X/AB6v/wAvTfxSrVi8uYbbUfO/df8AH8//AC/N/DE3zUbL37PB/wAhDyfssMX+qi+4zf8AoVMubma2uf8AmIf625l/49Yn/wCWW3/2ahR55OPr+RpKRUtrnGnf9uKf8xP+9LV7zv8AiY+d53/L1N/y/f3V+9VFLab7P/qbvzvsttF/yDFf+LdU2+b99N/pf+tuZf8AjxX+7Wkv5fX8hPqCP/o8P+t/1Sf8vy/3qsJc/wDXX/WzS/8AH8v93bVfZP8AufJ83/VW3/MM/wCBUOn2a3/1Mv8Ay2/5hmyp+1/XYpRJd/8Ayx86X/VQ/wDL8tDvN9n/AOWv/Lz/AMvS0xP+Pj/trD/zDG/hWq8yf6NN+5i/1Ty/vtMb+9WXaPoORoJ532n/AJev9bbeZ+9i/wBqs+5mm+z+d/pf/Hrcy/62L+JttPm8n7R5M3lf8fSf8uMv8MVZk0MP9nf8uv7qx/101jKn/LX+LdW0enN5f5Ef1+BoedefaIf3Oof8f1tF/wAsv4Ymaquyb7P/AKm78n7K/wDzy/ilqHfZf2jD/wAg/wD4/n/5cZf3e2JttVXms/s3/Lr/AMeqf8usv8TVvH3LfL/II/19xup5/wBo/wCYh532ryv9VF/DFVd0m+z/AOpuv+PVP+WUX8TVUT7F9pm/5B/kebN/yyn/AIV/u0Ill9nh/wCPT/VQ/wDLKX+Jq537v9eZcTTmS9+0f8vf+tf/AJZRf3f4qi2Tfvv3N3/y7f8ALqv97/Zqo7w/67/iX/8ALb/nqlM32X/PbT/9bD/qZZf+BVnL3P68y4lvyZvtE03k3f8Ay8/8uq09E/0iH/j7/wBbZxf8eKv91W/9lqi80P8AZ3+u0/8A1U0v+tl/ib+Kno8P9o/8w/8A4/k8z/Spf+WcVPl1+/8AzI5uT+vMfM832b/Uy+d5VzLJ/oP96WnI832jyZv+fqGL/jx/urWejw/2d++/s/8A48f+fqX+Kerdzcw/aJv+PX/j6f8A5fm/55baco78vn/mMYkP+jf9uv8Az4/3paP332n/AFP/AC1f/lx/urUVt5P2fyf3X+qhi/c3Tf3qbNND++/f2v8Ay2/5fmqFLn/ryF8A6FP9Gh/c/vvKh/5cf4N26mTf/JMv/HhR9ph+0+T/AKL/AK2H/U6m392q/wBph/s7/XRf6p5f+P5v4m+7R732hltIf9Ih/wCuttF/x4t/d/8AsqrukP2ab9zF/wAes3/Li332arE1zDbXH+u/5ev+gm38MVVIf+PfyfO/cfZYf+Ynv+9LurWPucvyFKnz+6Z++H99++tf9VD/AMxNk+61W0m/0n/XS/62b/U6xs+8tRO83/Pa7/49U/5ZRP8AxN/9jUtzNN9p/wBTdz/vZv8AlxXZ92sJfF/XY2/mGJNN/wA9pf8Alj/zE1qxvvf+oh/y2/1N1E//AKFVLZ/0x/54/wDLj/tVYhSH/njaf62b/mGNSX9fcRIuv537n/kIf61P+eVPhS9tv+ghP+6m/wCXWD+9/srWfssv+eNp/wAsf+XCX95UrpZf9OkH+u/5ZSpSX2fkX7vxFuHzvtH/AC9/8fSf8uMT/wAP/wBjVR0/4l3+p/5dX/12mL/e3f7u2pkWH/qH/wCth/5ayp/C1Q/ufs3/AC6f8es3/L9L/n+KmunyI5f6+RoeT/pP/LL/AI+k/wCYY3937tV0tofs/wC+h0//AFT/APMMb+9T98P2j/XRf8fUP/L833NtDzTfZv8AXf8ALJ/+Yn/tf7VKHT5Ef1+BKiWX2j/U6f8A61P+XWX+7Tdll/zx0r/Veb+589Kt20032n/XS/61P+X5f7tInnfZv9ddeT5T/wDL0tL/AIBcf6+4Nll9p/5h/wDrf+esqfw1m372X2f/AF2nweVa/wDP8397+7W0k179pm/5CHkeb/0yf+GqWpTXv2f/AJiH+q/55Rf3q6MPvH+upJmfuftP/LLzvNf/AJjEv93/AMeprzf8S6byZv332VP9TrH8G6rX777RN/x9/wDH0/8Ay6xf3aqzJ/o03nfav+PVPL8mxX/nr/8AZV3/ANfiYR/r7i67zXNz/rrr/Wv+5h1Nf7u3+KnpNe/Zv9dqH/Hqnl/6dE/8X/j392mOn/Exm/c/vvtz/wDMM/2arvDD9n/5Zf8AHr/y20xv+etaR/r7wX+X5Gn/AKb9o/5iH+tf/lrF/dqJHvfs8P8AyFf+PVP+eH96qiQw/aP9Ta/61/8AlxlT+GoXtofs/nf8S/zvsqf8usv96j7X9dye3yNZ/tv/AFFf9a//AC6wP/DVGb7b9nh/5CH+qh/5cYP/AEGm/wChfaP+Yf8A61/+WUqfw0zfZfZv+Yf/AKpP9TLL/e/iq/6/EmXT5GqiTfaP+Xr/AFs3/MMV/wCGuX8SPN+5/wCvaH/mDr/6F/drbT7F9p/5dP8Aj6m/ffbpU/hrnPFvk/Z/3M0X/HrD/qb6V/utVU5f18yu3yOu0d/tNv8Avvsn/H1cxSedo7P/AOPf8BrQhhh+zf6nT/8AVQ/8weX/AJ6//E1ieGHh+zw/vv8AVXVz/wAxNv4l/utW6k3+jf67/lkn77+09/8AFXm1/wCv/Ai/+B+RMiQ/af8AU6f/AK1/9dpk9Mhhsvs8P/IK/wBUn/LrL/eq6jzfaf8Al6/1r/8AMTWot832f/l6/wBUn/L1F/erml/X3ldvkMR7K2ufJ/4lX+tm/wCe6eZ8tNT7F9m/5h/+qh/5ep60v9N+0f8AMQ/1r/8AL1B/dqJHm+zf8xD/AFSf88HqP6/Evt8iun2K2/c+dp/+tm/5fpf4ov8Ax2mb7L7P/wAw/wD49YfM8nWJf7y/w1rP/af2nyf+Jh/rZv8AllB/d+Wqk0032eb/AJCE/wDoqf8ALrB/eXbU/wBf+TER/r8RjvD/AGj/AK60/wCPq5/1OsS/3Vb/ANmqrc3P/Eu/7dYf+Yx/01/h3f7tav777R/y9T/6dN/y4xf3f73/AAKsx0m+zf6mWf8A0WH/AJcV/wCetdMP6/8AAjJ9fl+Rw/jPxJ/ZtxNDDNL5P2p/9TrH/sv975a84v8AVZrm2/fTXU/7pPL/AOJnv/i/8drsPiFZzf2zezTQy/8AHy8X77TK83vP9Gt/30Pn/uoYv+QZs/i/9Br66lH3f67nlc32vT8jShe9/tH/AJev9a//AC/K/wDDXR+GNevbbyYYZtQ8mXyf+WsT/wDoVcfbPDc/6nyvJ81/+YY392rGg2cNzqMP/Hr/AMsYv+QY37zc38VXUj7v9dzrp1Ph+R9BQve/6n/ia/vbq5/5awf88l/4DQn9p/2dN/yGv+PVIv3P2Xf/AK1dv/xP+7WVCll/1D/3Utz5f+gyp/Cv/wATQ/k/Z5v3Olf8eqf8usqfJuWvF/r/AMmCMveXy/U6Ob+0/wC0f+Yr/wAf1z/yytf3e5ah869/s7zv+Jr/AMesMX/HrB/z1+X/ANCrNmSy/tHyZ4dK/wCP68/5ZS/3altvJ+z/AOp0r/jxT/nqn/LWocdv6+0Ll/Q20Sb7T5P/ABMP+Pp/+XGJ/wCH/gVM8mb+zv8Al6/49U/5hkX97/Z/9BqJPsX2j9z/AGf/AMfT/wDL1L+7+VqE8n7PD/yD/O+yp/y/S/wt/u1zP4v67mij8P8AXQ2P339ow/63/j6m/wCYYr/8sv7q/eqps/0eb9z/AMuqf67R/k+9T0eH/nta/wCtf99/acu/7tQwvD9n/wBdF/x6p/zE2/vVwc39fM0f2fl+RefyftH+pin/ANOm/wBdo7b/ALv95aozJ9m07/Uxf8eMP/MHb+Kdfm+Wre//AImP/LL/AI+pv+Ym391apXM3/Eu/7dk/5jH/AE3X/vmm9o/L/wBKKj1+X5F2GGH+0f8AU2v/ACE3/wCYPL/tf7VVPJsv7Oh/c6f/AMeP/QMl/wCetaCP/wATr/lr/wAfzy/8hP8A2f8A4pqrok39nf8AL1/x6p5n/EzX/nr8v/s1Z/aXy/8ASmS/hXy/Ien2K21H/mFf8f3/AD4yp/yyqu6WX2eH/kFed9l/59pf7396tNPO/tH/AJiH/H1/z9L/AM8qqede/Z4f+Qh/x4p/y9Rf3qtfE/l+Ypbx/roH2bTPtP8AqdK877U//PX/AJ5VU8nTP7Om/c6V+9tf+esv/PVf4t1a03nf2j5M39of8fU3/LWD/nlVdEm+zTeT/aH/AB6p/wA8v+etS/hXy/MIfF/XYY/2L+0fJ/4lUH+nP/y9Sp/D/Fu+9WfN5P8AY0377T/+QOn/AC/S/wDP0zfL/erbeG9/tHzv+Jh+6vpv+eH8S1RufO/s6bzv7Qnh/syH/llB/Ddf5+WqjL4Pl/6UzLl93+v5Sb7TD/bX+utP+Qmn/MYlT7q/3f8AgTf71ZiTf8S6H99F5P8AZnm+d/bDf89W3VsW1zN/aPk/8TD/AJCb/wDLtF/CvzbqzHeb+zv+Xv8A5Bif661X/nu1bw6fL82Z/ZX9fZLbzf8AEx/5ZQf6Un+p1hvueV/u1SsJoba2/c/8+P8A0GG/vVdheb+0Yf8Aj6/4/v8AnxX7nlNVRP8AkHQw+TL/AMeKf8wz/aql8Kj/AFuwj9mX9bFh3/0j/XS/8fz/APMY3/8ALKotSSa50WeGGa7/AOPH/ljqf/Tdf8/7NWHT/SP9R/y/Tf8AMM/6ZLVTZ/xLpv3P/Lj/ANAxv+eq1NP4V8vzBfa/roafnXttrM3/ACEP+Qn/AM/y/wAKr/31Wfc/bf8AhHf3P2qf/iWJ/wAv0W//AI+v/id23/vmnun/ABMf33lf8hN/+YY393+H5qz9Shh/sXyf9F/5Bif8wxt+z7Z95f8AgVT1hLzj/wClMj7Mv6+ydBZve/2zN/yFf+QnDF/x9QfcWL/4rbWTZ3N7/Z1l/wAhX/kDp/y1g/56t/8AFVV1LW7LTdRm86HT4P8Aicf8+Lfu9sX3q8v1jxn/AMS6CGGHT/8AkGJ/y6t/z3Zf/HlrvwuElOf/AID+bMfac/L/AF9k9q33v9ow/wDIQ/4/v+mH/PCotNmvf7Gh/wCQh/x4v/yyg/iavH9K8Vf8TmHzodP/AOP7/a+55DL81dd4b8Q2Wpad/qdP/dWKf3t/zNSeClSi/l+bNofFH+uh3tz9t/tGb/kIf8f3/PrB/wA8v/QqpTPN/Y00P/Ew/wCPH/XfZYv4p1pzw2X9o/8AMP8A+P6b+9/zwrPR4f7Om87+z/8AjxT/AJepf+eq/wAP92vJjH3V/dt+Zo/j/rsbaedba1/y9f8AIT83/jxif7q//ZVn3iTXOi/66X/jxT/lxVP+Xxf8/wC1Uv8AoX9s+d/ov/ITm/5em/ur/s/7NVbnyf7F/wCXSf8A0GGLyft0v/P4v/xX/jtZ838OfnH/ANKZUffpyj/XwmrYPN/bP/LWfytYSL/jxX+Fdv3v87azLZ/+JLZf63zv7HTzIfsP/TVv8/7VW7byf7Z/5Zf8hh/+X6X+63/2NUd8P9nf66KCH+zIf+X5vv8Ant8tXTl+9/8AAfzZH2Yf19k1keD+0f8At+/5baO38MFZlsn/ABLv+WX/AB4/9Axtn3v/AEGtPf8A6T/rv+X7/oJt/wA8mrM87/iXf8tf+PGH/U33+1/epU/icP63LlL3oy/rYtzQw/2j+5htP+P9/M/4ljf88vu1UuUh/sabzodP/wCPFP8AmGS/89V3VduXmudRh/1v/H1c/wDMT3/8sP8APy1VR5v7O/c+b+6sYf8Al+X/AJ6r/erKj76UP5bfmwlL3vu/IpalqtlomozTTQ6f/wAhO58z/QZf3e2Jdv8An/arzbW/HMP9jTQ+Tp8EMWmeV50NrL9/7Urf+PL8ta3j+/vf+Eimh/0r/j+vJf8Aj6X+KJfu155N539jTQ/6V/x4pF/x9L9xpVavq8JhIKlCc/L/ANKPNfNO8f6+E7iw8Zw/2z500On/ALrXX/c/vf7qr/8AFV1Gg63ZXPh3/U6V5P8AZkPl/vZf+fr5vvV5k7zf2jN/yEP3usXkvk/aoP8AerQ0G5vba2h87+0P+PW2/wCWsD/duv8A4qrxOGpaTh5f+lG1H3oqPkv/AEk9ltnh/tHyf+JV/wAfz/8ALWVPuxMtUv8AQvs8P7/T/wDjxtv+Xpv73zVq6VqU1zced/xMP+P65/55fwq1V3+2/wBnf8xD/j1tv9d5X391fMfBXfy/M6eXnpw+X5Fh/J+0TfvrX/j6uZY/Jvm/54f7tZSPZfZpv31r/wAeNt/zE2/vbq2nmmubj/mIeT9quf8AllF/zy/2apO81tbTf8ff/HrZxf8AHqv/AKDUR6w9P/Sgcfeh8vyH3n+k6j/yy/4+r+X/AJDDf88l/wBn/wAdqFP+QdN++/5cbP8A5jDf89V+7/d+61XZvO+0/wDLX/W3/wDy6r/zyX/4ms22T7TbzeT/AM+thF/x4b/vbP8AO2o5eekoy8v/AEouMeSa/vW/I0Hf/iY/vvN/5Cd/++/tP+6v3d38P+7UXnfabb/l7/49bP8A1Op/9N6ffpN9p/c+b/x9arL/AMeO/wCfau3dUMNtD9mm/wBVP/oth/zDN/8Ay1/z8tZx5eSP9faCPuXh6fkPtpp7bWv3M135P2q8/ffbv7v8P+1RN532f9//AGhP+6s/L/0qL+KVqY7/AGa48791/wAfV/L/AMgxqiTyf3P7m1/1Vn/zDG/efNW0/hhL+viIp/By+n5HL+Ktevbb9zD/AGh/rbn/AJ4V5jeTXtz/ANBD/lzi/wCWFdB4/hhttRmmmhtP9bc/8uLbPvVx6eTc+TD/AKL/AK2z/wCXZv8Aar7WjD2cfd/rU8mnLnX3GnDNe/af+YhB/wAfn/PD+7Wh4b1LU7bWoYf+Jh+9l03y/wDRYv7v/oX3q5S2eH9z/wAg+f8AdXkv+qb7/wA1W9HtobnWbP8Ac2v/AB9aVF/rW+/t/h+b/arWtyLm9H/6UjfD+/yc3dHvaXk32fzv9L/dRaxL/wAesX3/AJf4v/ZqHuZv+nv97/ZsX/HjE/z7Vb5qydEhg/4R2GGaa1877Lqv/LVk/wBn/vrbtq3cvD/aM3/Hp+6urDy/9Kb/AJ4LXzCjy80fX/0o6/ga+Rbv0mubeb/W/wCq1L/lxX+8v8X/ALNTkT/SZv8ArrZ/8wz/AHaqv/x7TTedF/x63/8Ay/N/eWpUmh/tH/ll532q28z/AE5v+eS1kvdpuPr/AOlDj7kub0C58n7P++8r/VXn/Lj/ANNVrQtkh+0f8uv/AB82f/MMb+7/AL1Zk3/IOm/1X/Hjc+X/AKc3/PWtazm/4mP/AG/W0X/H9/s1Nb3qX3/miKXxfd+Zku8P/Tr/AMeNzL/x4t/z1b/arQe2h/tGH/kH/wDH9Yf661lT5PK+7VJ0+06d/wAtZ/8AiWPL/wAfy/8AP1WrbTTf2zD/AMfX/IYtv+Xpf4YvvUVPhk/8X5o1pfEoej/8mMVJrL+xv+Yf5P8AZl5L/qpUfY0u3d/d/h21q74f7R/5h/8Ax/Wf+p83/nhu+as+GGa206Gb/S/+QPN/y1X/AJ7tW7bPN/aP/L1/x/Q/8tYv+eFZV1y80v8AF+aYUdlzf1qUrb7F9n/5h/nfYbmX/Wsn8VaCeT/aP/MP/wCPpP8Al+b/AJ5fw/L8tVLOa9/s7/XXf/Hi/wC5/dbP9bWm73v2mb/j7/4+v+eUX8MVcc9+X/F+h0Rj7q/rqZU00P8AY3/Lr/x6v/y/N/z1rzfxbrc1t4q/13/L0kv/ACE/kj/df3v4q9Id5v7Gm/4+/wDjx/55Rf3q8n8Tv/xVU3/H3/x/P/y6q/8Ayyr6DLIe9P5/ocdf4/67mS9/N/Z3+ui/48X8z/iZ/wDTWu+8E+LZv+Ei8mb7V/yE3l/4/v7sX/xNeaO/2nTpvO/5ZWKf8uq/xSrurV0r/kc4fJ/fzfbrn9zNYt/zw3fdr08RQhKjOP8Ai/JBCUlP+u57Mk3/ABJv+Xr/AJBiSx/6dv8AvTt/8VWmjz/2j/y9/wDH9/z9L/DF/tVg2f8AyBfJ/wCoZbf8uLfxT/drTh8n+2f9Taz/AOnTf8uLfwrXyEtp+r/JHb/y8+8Jkm+z/wDL35P2FP8AlrF/z1rQ2Xv9o/8AMQ/4+n/54f8APKsdPI/s6GH/AET/AI9Yf+XVv+etSokNtc/8unk/apv+WTf3az+K/wA/yRr/AF+JKnnfZ/8AmIf8esP/ACyi/vVYea9+0/8ALX/W3P8Ay6xf88qzdkP2b9z9k/1Vt/e/efNVjzoPtP8Ay6f625/5at/dq5f19wur+Yzzpvs3/L3/AMetn/y6xP8A8tal/wCXnzpv3/72/l/48V/55L/F/wCzVSvPJ/57Wv8AqrP/AJem/vM3/stS+d/zx8r/AJf/APl6b+7t/wA/7tXzc3LP+vhG/hfz/Qb/AMu//PD/AEWzi/5Bm/7zbmX/AL5rJ8bXP2a2/wCWXnfarz/mGN+7+X+9/wB81ppN/rof3X/Lh5n+nN/s1meJLD+29Omh/wCmt/L/AMf3+zXXhuX28ZS/q8TlxHvwfz/M8NuU+0/679/+6h/5dW/dpuqK5eH/AJYw6f8A625/5dW/+KqW5h+zfuf+vb9z9qqF3/66/wDLz/y9L/31X2sfef8AXY4FL9SazuYfs/8Ay6fuvs3l/upU/i/3q9i8GTQ3Ph2Gb/iX/wCquf8AnrXlWj2c2pajDD+98mWWH/l6WvY/DdhNpui/8vX/AB63P/LWJ/4q8bHck7f10Z6EPhZtb4f3P/IP/wBbZ/8ALWX+61VU8n7N/wAun+quf+Xpv723+7Wl5032iH/j7/4+rb/nl/dZqqo979n87zrr/jxuf+WUX/PX71fMx/y/I6OX9fyJU/7Zf62z/wCX5k/5ZNTN/wDo3+u/5ZXP/L9/7LU0Pnfaf+Xr/j+tov8Aj1X+GL/K1RSab7ND/rf+PWb/AJdV/ialH37fL8i3/n+RY3/6R/y1/wBbbf6nU/8AZp/2mb7P/wAtfI8qb/l+/wBqjZ/pH/b0n/Lj/wBMqqP/AMe//bq//Lj/ALVaR6fL8g/r8C86Tfaf+Xv/AI+of+Xlf7tQu832eb/j7/49X/5axf3qbs/0n/ll/wAfX/Pj/wBMqrb7L+zv9RF5P2b/AJ9W/vUR+JfIP6/A0Xeb+0f+Yh/x/J/zy/55fxV86ePLy9udRvf+Puf91N/rvK+40u35v++a+gPOh/tH/l1/4/v+fVv7rV4b8S/Cv2b/AEyGG0877L5sn7pk+9LXu5RKMKr+X6nFifij/XQ5F7yb7TN532v91dJ5n7parpNN9nhm/wBK/wCPX/XfZV/d/vfmqrc+Tc6jN/qv3Ur/ALn5v7tMTyfs/wDy6/vbX93+9bf/AK3/AOy/8dr6R8unyM4y/r5Hvvwl1v7Tp0MP/T9/z4r/AHa7NP8ASbaH/lv/AKL/AM+P95q85+EtnDbeTN+6/wCPqby/9Kl/hWvQ0f8A0b/ll/qof+X5v71fFYn+I/l+Z6n9fgWNkP2n/Uxf8fT/APMMb/nlVSFIf7O/1Nr/AMeqf8uLf3qmR/8ASP8All5Pmzf8vzf3aZv/ANH/AHM3/LKH/l//ANquKPT5fmREf+5+0f6m0/4+pv8Al1b+GJaqOkP2eb/j0/48bb/llL/z1q3Dczf9Nf8AW3P/AC9f7NQv53/T3/qrb/l6X/e/9mq+3y/Mhf5D/wBz9p/ff2f/AMf9z++/e/wr/wDZVXT7F9n/AOYf/wAesP8Ay1l/561bR5vtP/L3/rbyX9zLF/u0n762/wCgh+9itv8AU7aa6f11CH+RBNND9o/5h/8ArbmX/j6l/hWqn2mG2tv+XX/VW3/L8396tPzr39//AMhDzv8ASf8Ank9edfEvxVNpv+h/6X+9ih/5ZRf5WuqhS9tPkj/WpzTlyfgdlNr0P/PaL/Wzf6nU2/8AQqsW159p/wCW3/PtF/yE6+bbzXr37P8AvvN/5bf8uq10vgz4kXum6jDDef6nzYf+XVX8uvWr5dyR5o/1qXTre9E9t87/AMixXPmf8TNf8tVhJpv+e13+9ls4v+P5f7tZVtefadO+2Q/v/wDRbn/lx/6a1oJ/x8Qw/wDT1bRfvrH+6teBKPI38/zOzt/XUYk03/T1/qryX/j6XZ/Cq/8As1WP9N/6iH+ttv8AlrE/8P8ADWV/y7f8svO+yzS/8eP/AE121a2Q/aZv+PX/AI+of+XFv4Yv/Qqle7ePr+ZC/r7ywjzfZvO/4mH+qm/ffuKa73v2n/mIf8fUP/PL+7WekMP9nf8ALrB/or/8usv96rCeT9p/5df+Pr/nlLs/1VHdBze7/XcNk1zbf8xDzvss37nyov71WEe9/tH/AJiH+tT/AJdYv4V/2ayX8n7N/wAw/wD49f8AU/N/E1Tb7L+0f+Yf/wAfT/8ALWX+GKrXX5h8A6aab+zv+Wv/AB4v/wAuK/8APWreyb+0f+Wv/H9/0DF/hWspPJ+zedD9k/49ki/4+pf4mqxM8P2j/l1/4/rn/l+l/hX5qfx3j6/kH9fiQw/8g7/t1T/XaZ/H5u6rcL/6RN+5i/4/v+gYyfw1n74fs3+ui/49YYv+P5v7277tWPtP+kf67z/9Kuf+Ym38K0rc1/n+QfBIb/y7/vobX/j1T/lxb+KX/e/vU79z9o/1NrB+9f8A5cW/hX/ZqJH+0/uf9f8Aurb/AJfv9rdViZ/9J/10v/LaX/j+o/r8C5EOyH7P/qdP/wBVD/y6t/eoT7F/rv8ARf8AWzf8usqfw1N++uf+fr/l2/5flqF7yb/Xf6X53lTf8vS/3qHLm/ryCRE6WX2aH9zp/wDy5/8ALKWs+8ey/fed/ZX+qvJf9bL9/bt+Wth3vf3P76X/AFsMX/H1E7/d3VlO839nTTf6X/x63P8Ay1i/vNW1OO3y/IiXv/j+QJ9i/wBT/wAS/wD1tt/y1l/u/wAP95f9qmPcw3P+umtPO8qb/l5l/i/2a2E+2/2j/wAvf/H1D5n+q/hi/wDidtZm+a50799/aH/Hq/l/6r+KWrcua3y/yCX9fcWEm/0n/X2v+th/c/bm/hWooXh+zf66L/VP/wAxOX+9VtJr37T++/tD/j6/55Rf88qr773/AKev9Un/AC6xfxNWC6/IIE7zQ/af+WX/AB9f8sdTl/u1Se8/0f8A54f6Kn/MT/vNVv7TN9o/1N3/AK1/+XWL+7TJn/0f/lr/AKq2i/49V/vbqUfhX9dTaPvg83/Ex/13/L1N/wAxP+6tZ8z/APEu/wCWv72K2/5if96Vatuk1t++8mX/AJef+XZf8/eqo6f8sfJl/wBbZ/8ALiv+9WkY+7/XRkhN/wAfM00P2uDzbq8l/wCQmv8Ad/3flpsLzf8APa6/5dov+P8AX+L5qrzf8e/nf9MrmX/kGfx7qd5P+keT5P8Ay1tov+PH+6tbz92PL6/mZxL0NzN++/1vk/vv3P25asQzTf8APbUP9bD/AMvUX8K1mJD/AKN/yy/49X/5cf8Aaq7vh+0/9tf9T9hb/nl81cfb5l/ZB5pvs/777X/qn/5eov3m5qmmmvftP/L1/wAfX/PWL/nlWY9tD9m/1MX+qTy/9Bb+9UuyH7T/AKmL/Wzf8uLfwrRKJoG+b+zv+Yh/x6p/zy/ilq27zf2j53/Ew/1s3/PD+FW3VSeGy/1P7r/l2ik/0Vv4m3VX/c/9On/Lz/y6y/xfLRv/AF3RnULttNe/Z/8AmIf6q2i/5Yf3t397/ep7ve/v/wDkIfuvtMv+qg/9mqvsh+0Qw+Taf622i/49Zf7rf3qrokP2fzv9E/49Zv8Alk38Uv8A8TUJX970/Itl3fN/qf8AiYf8u0X+qi/u1X2TfZ/+Yh/qn/5ZRb/vUz/l5/5df+PpP+WUv8MW2s97aH7N/wAw/wD1Sf8ALKX+Jv4aqH+QpGw6TfaYfJ/tD/W/8sbWD+Fapf6bc23+puv+PWH/AJdYv3e6X/Zqv5Nl/wA8bXyfNml/1Uv93bR+5/c/ubT/AJdov+WtL+vxEW3mm/tGH/j78nzbmX/j1i/hVVpnkzfaIf8AW/8ALt/y4r/n+Kq++y+zedN9l/1U0v7nzaeiQ21x/wAuv726h/56/wAMTVUvc/H/ADKp/wA5k/ufs/8Ay6f6r/nkyf8ALWraPD9p/wCXSD96/wDy1lT+Gonf/R/+mPlP/wAvS/8APWrTzTfaP+Xv91L/AM9V/u1nUjv/AF0Npf195VR4fs377yv9Un/L0396rqXP+k/67/lrN/qb5qbC81tbf8tf9V/s/wB6nQ+d9p/5a/61/wDlkv8Adqf6/AiQQ/8ALH/tj/y/Vbd5v+nv/lt/y9L/AOzVCiTfZv8AUy/6pP8Al1X+9Q8P/TH/AJ7f66xoX9fcXy7/ADLcPnf67/S/+WMv+tiod5vs3/L3/qpv+eX+z8v/AHzVTZD+5/cxf8u3/Lq38W6iFIf+mX/Lb/lk3+fu0Rjt8vyZC/zLyedc+d/rf9bbf8usX92oXT/rr/qpv+XVf71NmeH/AKdf+Xb/AJ60I8P2aH/j1/5ef+Wstadvl+RD+L7zQ2f6R/qf+WsP/Lj/ALNV3hh/1P7r/VP/AMuLUGaH/ntF/wAsf+Xpqc80P2eb/Vf6qb/l6ap7fIuUf6+RNsh+0f8ALp/rU/5dW/u1mXkMP2b/AFNr/qn/AOWTf3q1Um+03H7maX/Wp/y9f7NZ9/N/o/7maX/VPF/x9L/ereh8S+Qpf19xX2WX9o/8un/Hz/z1lT7y1Xd4fs3/AC6+TLa/u/8ASm/561oI/wDpH+uu/wDWp/y9Rf3WWopnm/s799Nd/wDHq8X/ACyf+L/7Ja74/Ev66mX9fgCTQ/2j/wAsv+Pr/n+b7m2ov+Xb9z/z4/8AP83/AD1aru+b+0f+Wv8Ax9J/d/u1Xfzvs8P7mX/j1/55L/eaq7fL8yP6/AsI/wDpH/bX/n+/2aifzv3P766/49f+f5f71Swp9muf+Wv/AB8/8+q/3aq7/wDR/wDlr+9i/wCfH/ap0/6+8iP9fcXXmm/57Xfnea//AC9Rf3aYk032aH/j7/1Sf8tYv71RfuftP/LL/Wv/AMuP+zVSGGD+zv8All/qk/5dW/vU18P9dwibv777R5P/ABMP+Pp/+eX92sTVYZrnyP8Aj6/dWqf8sov71W/Jh+0/8uv/AB9P/wAsm/urTdkH2b/l0/48U8v73/PWs4+5/XmEOny/I2rOzmtv+fv/AI+pv+XFf7q/xLUyJ9m07/US/wDHqn/Lj/tVDvh+0Tf8ev8Ax9P/AMtZafvh/s7/AJdP+PVP+XqX+9XJU9/+vM3j/l+RobP9I/1P/LV/+YZ/s1F+5+z/AOpi/wBUn/MMb+9R9p/0j/ll/rX/AOX5v7tMhf8A65f6pP8Al+b+9XN/X4i7f10JYU/69P8AWv8AuZrFv7tNRIfs3/Lp/qk/5dZasJ/x8f67/lq//L1/s0I/+j/66X/VJ/y/LR/X4lxjt8hmyy/6dP8AWzf8spf+eVQull9m/wBTaf6pP+eqfxLV7fN++/fy/wDH1N/y9L/dqKZP9H/113/x6p5n+lRf89VqOn9fzB2+QXnk/wBozed9l/4+pv8Al5l/u/8A7NUrmaH7N/y6f8esP/L1L/z1rSd737R/y9f8fU3/AC1i/u1Ufzra2/5e/wDj1h/55f8APWtqfwr+vtHNL/L8jhfiFZ/abf8A5df+P5/+X6X+78teTzW3/sn/AC9N/er6KubOa5/5Y3f/AB9P/wAsov7tce/hj/R/O8nUP9Un/LrF/er6OnX93+u5wRp+9935HlFmn2m48n/pq/8Ay/N/drt/B/h77Nb+dN+//dQ+X5N9/HursLDQfs2o+d/pXnea/mf6Cv8Adq3bWf8Ao/8Ay1/1UP8Ay4r/AHqKlfn/AK8zph0+RdR5v33+t/4+rny/9OX/AJ5VFNNN9mm/fXf+qh8z/Sov+eqrT5k/0j/Uf8tbn/mGf9Mqru8P2eb9z/y6w/8AMMb/AJ6q3/stcHxR/r+YhyjzL5fkzadL3+0f339of8f1z/y9Rfxf/Y1Fbfbf7Oh/fah/x6w/8tYn/wCWtRTf8hGaaaGLzor65/5cW/urVe28n+zv+XT/AI8Yf+XFv+etRL+v/AiY9fl+RtWb3v2nzv8AiYf8fT/8tYKfC83/AFEP+PVP+eX96qkKQ/2j5P8Aov8Ax9P/AMurf3afD9i+zf8AMP8A+PWH/llL/easZfF/XctfZ+X5GwnnfaIfO/tD/Wzf8sov+eVRfvv7O/5e/wDj1h/5dYv3nzVDC8P2n/l1/wBbN/z1/wCeVV/9C+z/APMP/wCPWH995stcEfi/rua/Dy/I2H8651H/AFN3/wAf03/Lir/w1VdJv7O/1Mv/AB6p/wAwxf8AnrTPOsvtP/Lp58t1c/8AL1L/AHV/75qJ5ofs00P+ifurWH999ql/57rUP7P9faNo9fl+TNL/AJiPneT/AMv03/MMrPdP+Jd5P/TjD/rtM/6atUyTf8TGb/j0/wCP6b/l+l+/tqvvh/s6H/Vf8esP/L83/PWoUvh/r7RH2H8vyNCH/j4/5Zf8fT/8wxv+eTVRfyfs/wDqYv8Aj1T/AJcW/vU/7T9muf8At6f/AJfv9muH1XxzN9m8mHzf3VrD/wAv2/8Air06GGlWl7vl+ZzVakYRXy/I9Am8n7T/AMuv/H0/7n7C37z91VR3sv7Om/c2v/Hqn/Lq38Uq15/Z/EKb7R503m/8fU3/AC/L/wA8q6PQfE/9padN/wAfX/HrD/y/Rf3q1qYKVKP9dwjU25fL8jpbx4ftP+p0/wD4/rn/AJZS/wAKr/8AFVVuXg/s7/l0/wCPGGL/AJap/wAvS1dmmm+0Tf63/j6uf+Xpf7u7/wBlqu7zfZv+XvyfsMP/AC9Rff8AP/z/AN9V50o+6vl/6UX3j6fkPhmhudRm/faf/wAhib/lrL/tVnukP9neT51p+6sU/wCXqX/nvurVheb+0Zv+Pvyf7Tm8z97F/dqk8039nf8AMQ877DD/AM8v+e9dHb5f+lGUfhXy/wDSS1C8P2j/AF1r/wAfX/P1L/zyaqSXkH9nf8sv+PFP+X6X+Jvm21oW3nW2o/8AL1/x/P8A88n/AIWqpsm+zf8AL3/x4w/8sov7zUR+J/L8yvsxJnm/0n/ll/x9P/y/N/zyqGF4f7O/5Zf8eKf8vzf89Vq3NDN/09z/AL2b/lkv/PKqltDN/Z3+pu/+PGH/AJdVqfs8vp+ZMfiXy/ImR/s2o/8Ab9c/8vzP/Du3LWZeP/xTs376X/kGQ+X/AKd/0+VsTed/aP8Ay1n/ANOuf+XFf+eXy/NWPqVtN/Yt75Pm/wDIMtvL/wBBX/n6Wqp8vJD1X/pQpy5ef5fkedeOdSvf+EivIfOu/wDkJzS/8fy/u0+b/wCKrjHeb7N50M0v72xT/l5X/nu1b3iq2mtvFV7NNZfuf7Tuf+XFfuL/AA/5/u1zjp/xLv8AU/8ALqn/AC4/9N/vV9bT9yK+X5s8yjLnivl+RsWyTfaf+Xr/AI+v+fqL+7W74Ae9/ffvrv8A1UP/AC1i/vVzSW3+kf8ALLzvtX7v/Qf9mu98B+Hvs1v500MX721h/wBdYt/z1auXEy5YP+up6FPp8vyPU/Om+0+d/wATD91dTf8ALWLf/qqo75v7O/5iH/Hqn/PL/nr8tHk/6R50P2X/AFs3/Lq33/Kqk/k/Z/8Al0/49Yf+XVv71fIUV7rj6f8ApRtze+uby/I03mm/tGH/AJCEH+nXn/PL+FarzPN/Yv8AzEP+PG2/5ZRff89f/sadePDbXH/Lp/x9X8v8X/PJW/76qunk/wBnf8uv/HjD/e/inX/7Gs3/AAoeq/8ASgj8bj6fkaf77+2f+Xv/AJCdz/yyX+FdtZ7vN/Z3/LX/AI8bb/l1X+Kdv/iqlSaG51n/AF1rPD9uv/8Alq1RO8P9nf8ALr/x423/AC1l/wCe9KPSfp/6UTH3o/d/6SaEPnf2j53ky/ur6b/lx/2WWqWz/R/9TL/x423/AC4/7VWrPyftH+utP+P6b/l6l/2qqun2m2/5ZeR9ltv9TdN/eatoy/e/d+Ypc3Kvl+RdRP8A0qm/5cf+mVZj232m3m8nyv8Aj1h/11j/ALVW0vP9I/5Zf625/wCXpv4YqqPND9m/66xWf/L038VZ0vcqf1/MW/sfL8jz34hab9m1qe8/1H+nXPl/6D/0y3fw1555MNto03k/ZfO+ww/8uP8Aq/mXdXvet6VDqXned/z1v5ZP9K/6ZfLXmmpeAJvs37mb/l1tv+Xr+9tZa+nwmLhyqEv69482ceWqo+n5M5qZIf7R/wCXX/j+v/8AXWrff+X/AMd+atDwxYfafJ/c2nk+Vbf8urfxSrW7/wAITN/aP76b/l61X/l63/dWP/O2u10Hw3/Ylt/qZf8Aj1s/+Xpf+eq/NRisTD2S/r7R00KfvP8A7d/I1rbyba4/5df+P68/5ZN/D8tWPJh/s7/l1/1Vn/e/vU5PO+0f8tf+Pq//AOXpamTzvs37nzf9VZ/8vS/3q+arS+Gf9fEawjzRcfT8iG28n7R/rrX/AFtz/wAtW/u1XmSH/p1/5cP+WstW7aab/pr/AK28/wCWq0+a5m/6iH+ts4v+WX8W5qVT+L/X8xpGPNTh8gd4f33+q/1t/wD8vUv92qm+H99D+6/1Wm/8vUv8W3+L+KrsLzfZ/wDl7n/4/wD998v92onhmubn/U3X/H1pv/LJf4ov4qzlpOUP6+JFv3OSXnH9Sw//AB8zTfuv3Uupf8vTf733aqO//LH/AK8/+X5v97/gNTP5/wDZ00373/Val/yyX958qrRND/xMZv8AW/62wi/49f8AZrn5eX936/8ApRT3Uv8AD+oXPnfv5vO/1X2//l+/3aLaaf8A6a/8ucX/AB9UXPnfZpv9b/qr/wD5cf8AaWnQ23+kf9tbb/lx/wBmt5S/cuH8t/8A0oy2n9xyvjPwx/aVt/y9f6q5lk/07/pr/erzS50HU7a5/wCWv7qWz/5elf8Ai+Wva79Ibm3/ANT+5+y3P/Lr/wBNaYmjw/aP9TF/x9Wf/LjXsUsbKFH+u5yxo8k38vzPB7PTb39z5Pm/6q5/5eov+erKzf8Aj1d94M8GTW1xZTTQ3X/IT03/AFN1F/CrfN/3zW6miQ21t/qbX/kGXP8Ay4/9N2rorC2httah/c2v/ITs/L/0VvueU1VjcXLkly/1qjTDx/r5mV5M1zo0MNlNdwQ/YdS/ffuvuM3y1Ym877T/AMvfnfbrOL/VRf8APD/9qs+zSH/hHbL9zaf8gyaX/VN/z1+Zf/Hf/Hq0Hhh/tH995X/H/Z+X97/n1/8A2q55y5Zy/wC3vzTF8dOH9dRnnTXOnf8AL1/x43n/ACyX+9ViZJrbUf8Al6/e30P/AC6r/wA8KwoXh/sWH/j1/wCQZN/e/vVp+dZXOowzedaz/wCnJ/y1l/hgreceWX3/AKAvfgvl+ZK6f8S6bzvN8n7DN/y6/wDTWrHkzf2jN+4/5fk/c/Yd/wAnlVnu8P8AZ3/LL/jxf/l6b/nrV37T9m1Gb/Vf8fz/APL038MVc79+M4/4ipf195VvE/4p2b/sGf8APj/09Vdhf/idfvoYv+QwkX/Hi38K1med9p8O/wDLL/kGJL/x9N/z9LV7f/xOf+4xN/y9f3YqlR5oSh/i/JMXwT5vL/24z5vJ/sX/AFMU/wDxLE/5dW/5/Grah8m21H/l1/5Caf8ALq3/ADyrI87/AIp3/uGW3/L1/eul/wDiq1bab/idf8tYP+JnN/y9L/CrUVPehL1l+SL+F/1/MMs3h/s6H/j1/wCPH/nk38UrVoQ+T/aP/Lr/AMfX+1/zy21n3Pnf2L+583zvsMP/AC9L/wA9awofG32bxFNDNNd/8fU3/LVfv7ayVCVeLlHz/JGvtYw93+tzdvHh/sab/j1/48U/5at/eryfxO8P/CVzed9l/wCPqb/lq33PKr1h5prm2/5e/wB7a23/AC1X+9XP694P/tLWpryb7X/rbn/lqv8ADFXpYWtGjf5/kYTp/b9fzPJ7ZIbm28n91P8A6LD/AMvTfxN96u18GaJ/xUUN5N/qZbm/8z/Sm/hg/wDsq27DwT9mtv8Al7/1Vh5f3f71dalt/rv9b/x9X8vneUv7v9196rxONjyff/6SaRpe65/1ugtpprbTvJ/6cbP/AJev70tXn/4+P3Pm/wDH1ef8vX+zVREm+zf8tf8Aj1sP+XWpZv8Alt/z2828l/49a8H7X9dYnVLr/XVD087/AKa/8e1n/wAvX+1T5nm/6a/625/5arVdP/aVt/y60x0/0n/ll/y8y/8AHrRGP9f9ugupdSab/p7/ANVbRf62Koneb7N/y9/8vP8AdqvZzfabj/Uxfupbb/l1amP/ANsv9Vc/8sm/vVaj9n0/IuX+ZbmSb9z/AK3/AFtn/d/utTPOm+z/APL35PlX8v8Aql/vUI/+p/c2n/H1bf3k+RVaqW+H7ND+5in/ANFvP7339y04/wCX/pJHLv8AP8kaDw/9df8AW2f/AC6r+82rUSf8e/8Ay1/1V5/y6/7W2pf3P2j/AJZf8fVn/wAtW/55VnvNDbW3/Lr5MVrc/wDLVv8Anr92opyvb5f+kg47/P8AI5/xJ4Dh1K4879753m2cX/Hj/s1zX/Cvf9dN/wBMpv8AlxX+9tr013/0nyf3X/H1D/y9N/zyqp/8izf8vX+1XqUcbV5V8vyOb6tHmcvX8jH0fwfZabcf8sp/9Jh/11j/ALNb3kw/2d/qbX/j1m/5ZN/z1qxn/SP+3pP+Xr/plVdH/wCJd5M03/Lr/wA/X/TWuN1ZztKXkdKj9n+tiXZD/aP/AC6f8f0P/LJv4V+9VTfD/Z3/ACy/48X/AL38U9aDvN/aP/LX/j+/5+l/hiqlM839nf8ALX/jx/56r/z3qKe//gP6j/r8C2nk/wBo+T/on/H8n/LVv4YqqedD/Z3nfuv+PF/+WrfxS1dd/s2o/wDL3/yE3/uv92L/AOxrPR5v7O/5ev8AjxT+7/z1pUuny/UUf6+40N8P2n/ll/x8/wDP0392s/f/AKP/AMsv+PX/AJ+m/iarb+d9p/5ev+Pp/wDlkv8ACtV/+Xb/AJa/8esP/LJf71FOPJb5fmX1j/XQsI//ABMf+3p/+Xr/AKZVX/fXNt/26w/8vX+1UsPnfaf+Wv8ArZv+XVf7tReT/wCirb/l1/2qb6fL8wiW3eb7TD/rf+Pq5/5el/u7axNV03+0tOmh/wBLn82xtv8Alqv/AD1rV3/6T/21uf8Al1/urVVE/wCJd/yy/wBVZxf8ev8AtVrTlyW/u2/9KIlHn/D8jznW/hXNc6zN5P2v97fXP/L0v3FX/wDZ/wC+az9E+F32b/XQ3X+qh/5aq/8AFXqzwwfvof3X+tvP+WTf3f8A7KmbIfs3k/uv9Vbf8sm/3q9FY2pOP9dzGND9A03TZtN/cw/a/wDj6uf7v92rFt53/TX/AFUP/LJf71V/L/65f8vP96jZD/z2tP8Alj/erzpfzf1udC/yLbv/ANdf+W3/AC6rRCn/AF1/5dv+XWq83k3P+p+y/wCqm/5at/eoSaH7T/rov9bD/wAtW/u1Hwp/11HEY7/6N/4E+X/oP/AaldP9I/5Zf8uf/LjVX7TDc2//ACy/49bn/l6b+9Vq2m/0n/t6tv8Al6/2aS92T+f5hCOxFD5P/Tp/y8/8urU/ZD/qfJi/1tt/y6y/3aqf8w6H/r1m/wCXr+9LV1Jv9J/5a/8AH1D/AMvX92L/APaqvhk/n+YR+Ez5vJubebzobX/VXP8AyyavNfjBo/8ApH2z/RfJi8n/AJ6/3f71epO832b/AF0v721f/l6X+9VLWNHg1u38mb7XP5t0n/L0v8MVelhK3sKq5jgr0eeMeU+XXm+zf8tov9U/97+9UqXP+kf8sv8AW/8APVq6DxV4D1nTbmbyYZfJ8rzf9ar/ACbqytK0HU9b/wCWMv8Arf8Anqv8K19XUqQnD7zCluez+ALyG58Ow/6qfyrH/n6bf80tdwk0P9o/67/l+/5/mf7sVcv4S02bTfDsMM0N3+6sYYv4f+etdc7zfaf+Wv8Ax9Tf8sl++sVfFV5c0n8z217t/wCupnwv/wASbzv+nH/n+/6b/wD2VaH77+0f+37/AJ/v7sVUYYf+Jd/y1/48Yf8Al1X+Jt1W3/5CP+pl/wCPqb/l1X+7WUvfk/66In4P68yr5032b/lr/wAeqf8AL0v8UtWneb7T/wAtf+Pp/wDl6X+7VLf/AKPND/0yh/5cf7zUbP8Aph/y1m/5cKPiv/XQF9of503/AC2+1f6qH/lrF/epEea51H/l7/1tz/y1i/u7aihT/pjF/wAu3/LrUVyn/XL/AFVz/wAurf8AAaP6/AiUSXyZv+nqf/j2/wCeX+981D3M3/Lb7X/rbyX/AJZf3ahRIftP/LL/AFttF/x6tWRrF5Dbad53kWs/7q5/5ZN/tLWlOPPKP9dCJ6Q+8ZrHiT7N+5/e+d/ocX+qi+/tVqwpvGF79m/c+b/y8y/8eq/xf/ZVyT3n/Ex/5Zf62H998393/wCJpkXk/Z/+XX/VP/e/vV9HTw0IW+X5HN7TnPQtE8T/AGm58n97+9lhi/48a6iHzvs3/bKb/l1Xf96vHbOaG2uP9dF+6uk/5at/dr0DQb+G50X/AF1r/wAev/PVv4mrzcVQ5Peh5HTTlznQJ/x8/vof+XpP+XH+6tQzf8e03+q/49X/AOXH+81WHeH+0fJ/df8AH1/z9N/DFVJ5v9G/5Zf6pP8Al6b+Jq8r7S+RtEle2+zaj/yy8n7T/wA+LfwxVlI8H9ned5MX/Hj/AM+LfxS//E1dmm/0j/Xf8tZv+Xpv7tVf+Xb/ALdbaL/j+/vNXTHpL0/MIl2FIbbUf9Ta/ur5/wDl1b+Ffu/+O1STyfs3k/6L/wAesMX/AB6y/wDPVqsfaf8AXTf9NbyX/j6/urTN/wD11/5dv+Xpf9lqzf8AX3kS+z8iWaGH7R/y6/upZv8AllL/AHaIfJ+z/wDLr/qof+WUv96nu/8A11/5ef8Al6WjZN9p/wBdL/rYf+Xpf7tZy+H+u44kT+Tx/wAev/Lb+9VjZD/z3tf+Xb/lq336hSb7Tp37nzf9VN/y9L/E1TP532j/AJe/+PpP+Wq/3W+7Q+nzKj7hn77L7N/y6T/6LN/y1l/vVXe5h/tGGGbyv+PqH/lq38MVOm87+zv+Wv8Ax4/89V/ilqa5mm/tH/lr/wAfT/8ALVf4Yq6IR57/AD/zCRk+dD/Z3/LKfzbF/wDl6b/lpLV7zv8ASZv30X/H1/z9N/CtZ7wzfZ/3P2r97aw/88vuMzVY+03v2jzv9L/1tz/zy/h+Wul+/wDj+RjKXIWIX/0aD/Vf8eqf8vTfxNVp/wDj5/10X+tm/wCXpv4VrFv9e+zf89f+WMX+qWobPxP9p/5bS/8ALaX/AFS1j7CXxf1sXzfZN6Gb/wBFQ/8AL9/tUed/358qb/l+/wBrbRD532j/AJa/61P+WS/3aZDDN9n/AOWv/Hq//LJf4mrj+193+R0ku/8A0j/t6h/5fv8AZqq83+j/AOu/1trN+++3b/vNtq0/nW1z/wAtf+Pl/wDlkv8ADFVSFJvs3/LX/j1h/wCXVf4paI+7b5f5ES98t21z/wATH/X/APL9/wA/392L/P8A31VJLn/iXfufN/49U/5f/wC9LVh0/wBJ/wCWv+tuZf3Nqv8ACq1FCn/oq2i/49l/2qS92P8AXRkRB5v9I/5a/wCtm/5el/hWoUeb9z/rf+WMX/H0tD/89v3vk+VN/qbX/gNPdPtNx/y1/wBbD/y6/wCzSGMmea2879/L/qpv+Xpf71N+0/6R/wAtf9an/L0v7vatQp/x7f8AbL/n1/vNUzp/pHnQ/wDPWaWT/Rf7q1XwikQpeTf6n97+9tv+eq/xNUyTfaf3373yYrqaX/j6X/lmu2q6J/rv+uVtF/x6/wC1up3/AGx/5ZXn/Lr/AJ/3afLz/wBeQfYKTpNc23+o/wCWT/8ALr/dlqxv/wBJ/wC3pP8Al1/2apb/APR/+XT/AJbS/wCtl2fe/wDsqsb4f+e0X+th/wCXpqy/m+Z2EP7n/pl/qv8Ank396tBPJ/6df9b/ALX92qUL/wDop/M/07/aq6k3+kfuZpf9b+8/0pf7tR/wTD+vxBPJ/wCe0X+qT/lrL/eqZPI/57Rf61/+Xpv7tV0eb/p6/wBUn/L0v96rWy9/6a/61/7r/wANPl/r5GkiJH/6bf8APt/y9bKsfaf/AG5i/wCPqiFJvs3/AC9/6pP+WSv/ABU9Em+0/wCpl/1s0X/Hqv8Ad+Vf++auP9fcY9X8x3nTfuf9b/y7S/8AH0v+zU2+b/pr/wAtv+WsVVE/49v9T/yyh/5cf9qpdn/TH/nt/wAuLU1/X3F9/mTO83/TX/lj/d+5Tn/643X8f/LJaq7If+nX/VQ/8ustOfyf+nTyf33/ACylpf8AAF3+ZobP9Ih/1v8ArU/5dVqlqX/Hv/2yf/lx/wBqnp5P/Tr/AAf8tZar3nk/Zv8Al18nypv+Xpq2ofEvkOUSGH/j4/1MX726T/lxqv5MP2aH/Vf6p/8Al1b7m7/7Gpt/+kf8soP3sP8Ay9N/dqFLmH7N/wBsn/5fv9qu+HxL5GP9fgW08n7R/wAsv9bD5n7qX+61V08n7P8A8un+qf8A56/3qsfaZvtP+ul/4+of+X7/AGd1MTzvs/77zf8AVP8A6m6X+Goj0+RH9fgV7y5htv8AXfZP9an/AC1l/u1wuq+PIbb/AFM0X/gS396uj8eXN7badNN/pf8ArU/5aq/8NeMuk1zb/vvtUHm/7v8Aer1sPTjyr5HHze//AF2PRdK8ef6R/wAtf9b/AM/X+zXbaVf/AGm387/nra/8/wBXiXnTfaPJh+1f63/nkv8AdrsvAGtzfZ5of3v/AB7f8+qv/EtVWoe6vl+ZtGR6gj/6T/y1/wCPp/8AU3y/3aeiTfZv+Wv/AB6/u/8ASl/vLTIf+PibzoZfOlun/wCXFf7tMf8A49/9T/y6/wDPj/tfdrzZ9Pl+ZcZfp+RvJ532j/XXf/H0/wDy9Rf3acnnfZvO/wBK/exf9Mv+etZ6Qw/aPO8mL/j6/wCfFv7tPd4fs/8AqbX/AI9f+fGX/nrXDLp8vzOiPw/d+RsJDN9o/wCXr/j6/wCmX92otk32b/l7/wCPZP8Alkv96od8P2j/AJdf9b/zyl/u1Enk/Zv+XX/Vf9Nf71Yv+vvG/s/10NBE/wBI8n/S/wDWvF/x6r/EtROn+jf6mX/VJ/y4r/eqHfZfaf8Al1/1v/PWX+7TfOg+z/8ALr/qk/5epU/irKP9feWo/oWP332j9zD/AMvU3/Lj/s/+g1Ds/wCJd++8r/j1T/lx/wCmtWHf/r087zX/AOX5v7tRb4fs3+ui/wCPFP8Al+/6ar/8VT5vd/r+Yhf5fkS3KQ/aJv8AVf8AH9N/y6t/dqrN5P2f/l1/49U/5dZf+etaDzf8TGb99/y9Tf8AMT/2az3/AOQd/rpf+PVP+Ymv96rpf1/4EYy/y/IZvhubn/l0/wCPp/8AllKn8NZj/Yvs/wDzD/8AVQ/89f71af2z/SPJ/e/8fTy/8fy/fqlvm+zf8xD/AI9U/wCX6J/4q9SMf6+Zx/aXyIYXh/6dP9a//LWX+7VffD9m/c/Zf9VD/wAvUtaCPN9p8n/S/wDWv/y1i/u010m+z/vv7Q/1Sf8APKtYx/r5mnb5B50P2j/ll/x9XPmf6c33/KX/AOKqvNND/Z3nfuv+PaH/AJfm/ilX/wBlrQ/ffaZv+Qh/rbny/wB1F/dqvsm+zzQ+TqH/AB4w/wDLrF/epcv9f9vGcevy/U0Jpv8AiY/9MftVz/zE/wDWbVWmWz/8S7/Xf8u0P/L9/wBNaJvO/tH/AJe5/wDTrn/lxi/u0JD/AKN/qbqD/RU/5hi/89flqJfD/X8wR6/L8jVtn/0j/XS/8fT/APL+v/AqfD532b/l6/49Yf8Al+i/vVX8mb7T/wAtf+Pqb/mGL/dohs/s1t++/wCfWH/lx/2q4JS97+u5Ufs/L8jTSaa2/wCfr/Wzf8vS/wB2mP532b/l6/1UP/LWL+9TH8j/AKZf62b/AJcW/wCeVRbIfs//ACy/49Yf9dYy1yRl739dzePxR+Rp/vvtH/L3+6upv+eX92qm+9/s6b/j7/49Yf8Anl/z1X/2WjZD9o/5dfO+1XP+utZf7tUney/s7/mH/wDHjD5n+iy/89aX2f6/mNOn3fkbDpN/aP8Ay9+T9uuf+WUX+z/9lVf999n/ANTd/wDHrD/y6xf89WqF/sVzqP8Ay6QTfarn/llL/dX/AD/wKot9l/Z3/MP/AOPWH/nr/wA9an+X+vtHPH4H8vyOX8c6re23nQ/vfO+3P/y6r/drye5mm/1373/VQ/8ALiv95q9A8eWcP2m9vP8ARf8Aj6f/AJ6/3f4a8/8A3P8AyxmtfO+yw+Z+9l/vV9phOXljy/1qeS/ft8vyL0L/APTGX97K/wDy4/7LVPo7/ZvJ/c/8sof9dY1mo8P2n/XWv+tf/l+b+7TtNT7Tcwww+V/qofM/05q66sfd/rudNHp8j3jSpvtNvDNN5X/H1c/8uP8A0yWib/kHf8sv+PGH/lxb+Kdai0SGG206GHzov9bef8xP/pktS7/+JdN/qv8Aj1h/5if/AE1SvjqvuT/r+Y64y958vl+RemeH+2v+XX/j+uf+XVv7q7vm/wC+qopDD/Z0P/Hp/wAesP8Ay6t/DP8A+zVbd/8AiY/vppf+P6//AOYmv92q6f8AIO/5a/8AHrbf8xNf+evy1P8AL/X2iKfwv5fkSwpD/aPk/wCif8fU3/LKX/aqrN9i+zeT/on+qtv+ev8AeatCF5v7R87/AEr/AI+pv+X5f4V/+KqvMk32b999qn/dW3/L0v8AeatPtf13Fy+6vl+RL+5+0f8ALr/x8zf67zf+eVVJoYfs3nf8S/8A49Yf+Wsv96tD999o/wCXv/Wzf8tV/wCeVV3877N/zEP+PW2/1Mq1jHb+v5hr7PyHv5Nzc+dD9k/4+rz/AJepU/5ZLWfN5P8AZ3777J/x423/AC9N/wA942rW/ffaZvO/tD/W3n/PL7nlLuqo6Tf2dND/AMTCf/RbaL/VRfu/mVl/9lpwjyRX9faCO7+Rg+IfDdlqWo/ufK8/+2Lz/l6b+FWripvBMH9nfvpov+PW2/5em/5+vl/8er1ubzv7R/5e/wDj+v8A/l1i2fw//FVX+zfabeHyftf/AB62f/LrF9zz9y1108TOEI/19o5qcd/l+RzWleDIbbWv33lf8f03/L9/dWuih8m207/t2tov+P7/AGmq7Ck39o/8tf8Aj6uf332aKoprb/R/+Wv+qtv+XFf71ctarKcv6/mOmPwrl8vyJUf/AEj9z5v+tm/5fl/55U3zpv8AntL/AMettF/x/LUqTf6T/wAtf9bc/wDLiv8Adqvcp/o3/bK2/wCXGuWMeSUv6+0HaXoW7z/j4m/1v+tv/wDl6X/nktV/339nf8vX/HrZ/wDL0v8Az3WpZn/103k/8tb/AP5cfn/1X/7NUnh/0ef/AFXk+VYf8uLf7Pyt/wACqKXwcsv694t/Gvl+TNB/O/tHzv8AS/Jivr+WT96v+zUMM0w07/l6/wCPW2/u/wDPWm3KQ/vvO8r/AI+tS/5dW/u//s0yFIfs03/Hp/qrb/l1l/vLUx+CN/694mnb2n3fkW3Sb7R/y9/8fVz/AHf8/wAVHkzW1tD+5uv9Vbf8sl/haotkP/Tr/wAfV55n7qWjZD9mh/49f9VZ/wDLKX+992nP4eb+viNafX5E8L/9ff8Arbn/AJZL/dqvNDN/zxl/5c/+XVaitnh+0/6m187/AEz/AJ60yb7F+5/49fO82z8z73+1/wDE1PNy1P6/mMl8MPkaG/7T++m+1eR/pnmf6Cv92sqa2/0ibzof+gbF/wAeq1YR4f8Ap1g/4/P3Pmt/dqu9tB/06z+bLpv/AC9N/wA8m/8AZq0h+7qv5/8ApSFP4YS80W5k+03Pnf8ALbzdSl/48f7yr/8AErRbf+iorP8A5cf9rdVf/l2/5Zf6rUv+Xpv7q/8Aj3+zUu+H7TN++i/5cP8Al+/2fu0J70/X/wBKL+2v+3f1Hv5P/TL/AJf/APl1/wBqiFP+uX/Ln/y6t/ep1zN/o03nf9P8v/H9s/ip9t/x8/67/lrZ/wDL9/s0f8u38/8A0ohfG/kVP+Pb/ljF/qrz/lk396rEP/brB+9s/wDllL+8+WonvP8ARv8Alr/qrmX/AI/l/vbau2fnfaf+Wv8Arbb/AJfl/u1lW25/63RUI6r5FC2SH7P/AK60gm+y3n/PX/aq1cpDbajD++tf+P6w/wCeqf8ALJv++qqedN9m/wBddfurG5/ffal/ilZf/Za0USa51GH/AI+v+QnZ/wDLVf8Ang3/AMVUV5ShPm/xfmmTD348vp+ZRh8m2t/+XXyfs1//AMtW/d7v/QqsP/yEf3P2T/j6s/M/et9zyt3/AMTVe2eb7PD+5u/+PG5l/wBav8Uv/wBjWmiT/aZv3N3/AMf1t/d/54L/AOPVNbSt/wCBf+lJhD4If11M+a5h/s6bzvK8n7Lef8vTf3qsP/o2o/8ALL/j6h/5em/55VXRJv7O8n/iYf8AHhN/yyX+Jvlq1NDN/aP/AC9/8fyf8sov+eX/AI9VrlVRx/xfmjSUvcUvT8ylc/8AIO86b/n1uf8AU3X/AE1q3D/yEf8At+h/5ev7q0zyZv7O/wBTdTzfZX/5dV/561Lv/wCJj/qZf+P/AP59V/55Uvszj/i/QXLyy5v63MqZ/wDiXed/y2/sx/8Al6/6ev8A9qtVJv8Aidf8tf8AkMQ/8vK/wxf/AGK/99Vm3MP/ABLpv3Mv/Hj/AM+P8DT1ah/5DP8A02i1j/n1/uxfeq5fvYSj/i/Qj4H/AF/MY8M3/El/5a/8gd/L/wBKX+Kdttaz+d/bP/LX/kJw/wDL0v8AzwasSa2/4k3/AHDE/wCXX/p8atBJof7Z87915P8Aaf8Az4t/zy2//FV21PeUv+3v0I293+viOa1jzrbRf9dd/utM/wCeq/8APVqyfD2vXttrUMM3m/8AH15v8P8AzwrQ1iGH+xf+WUH/ABLE/wCXVv4pW/75rj9Hmh/tqH/Vf8fL/wDLJv4Ymr3OXnpc/wDWyOOl7j5P63PU0eb+zof+Pr/jxT+7/FL96tObzv7R/wBTLB/p1z5n7pf+eFYlh5P9nQ/8en/HjD/yyl/vVofuf7R/cfZP+Pq5/vf88q8atL3vv/I7nH3X8/zGJD/xJf8Al7/48Yf+XVf+eq//AGVPR/8Aidf8tf8AkJ38v/Hr/wBMlqkiQ3OnTQ/6J/x423/PVPvNuqxNDD/aP7n7L5327Uv+Wrfwxblol8S+f4xM5x05v63QxIf+JLDDN/0DLP8A5df+m9XUT/iY/wDb9c/8uv8As1lI8P2f/ll/x42HmfvWT70tabv/AKTN/qv+P6/l/wCPr/ZX/wCyol8Tj6/+ko0n1GOkP9nTf9ett/y6/wDTWvKvGaf8VVNN53+qupv+XX/Zr1izf/RofO/55W3/AC/f7Vef+J9Hm1LxFNN/yx825/5eq7cFU5HL+uhhWp/vV8zqPCT/APEuh8/yv9VZxf6pv7zVup5Nz/y2tf8AW3n/ACyb/dqvo9n/AGbbwQ/9ef8Ay9VYR5v+mv8Ay+S/8fS159aXtJ+5/XundKPJb5h+5/fQ/wCi/wCqsIv4qH8n7PP/AKr97/aX97+7UqJN9o8n97/rbD/lqv8AdoR5/wDXTeb/AKq88z96v97/ANBrml70F8v/AEktfC4+pElzD/0y/dfYP+Wrf3aZeP8A6N537rzv9M/5at/n7tXk877T5P73/j6s4v4f7u7/AOJqonnf2d/y9f8AHrc/3f8AdqY/Cp+n/pIPr8/0Jf3Nt/zy/wBbZ/8AL1/srT3f7Tbed50X+quf+Xr/AGqfvm+0/wDL1/rbb/l1X+7UO/8A0ab/AI+/+PWb/l1X+9S7S9PyCMvi+ZN53+k/9tbaL/j6/urTHm/0b9xP/wAus3/L1/01o2f8TGb/AFv/AB9Q/wDLqv8Adqp/zDv+Wv8Ax4v/AMuv/TWtlHb5E/1+Bpq8/wDaP/LX/j+hi/4+l/u//Y1nvNN/Z003+lf8eM3/AC1X+KWrDv8AZtR8n/p+/wCfX/plWfsh/sb99/0DH/5dW/561EZf+2/qjX4/68jT86b+0f8Al7/4/oYv9av3FiVv/QqqO839nf8ALX/jxf8Au/8APVv/ALGpfJh/tqb/AFX/ACE/+eTfwxbapbP+JdD/AMev/Hj/AM8m/ilojy/+k/qif6/A00/5CP8Ay1/dXSf8sl/hiqp+++zf8tv+PX/nkv8Aep6PD9p/5dfJ+3f88pf+eVV38n+zv+XX/j1T+9/eqYfChR/r7jQfzvtH/LX/AI+n/wCXVf8AnlVFPO/s7/t1T/l1/wBqno/+kf8ALr/rX/5at/d+Wq+z/Rv+WX/HrD/y9N/erePwL5fmX/X4Gh/y8/8Ab9NL/wAev/TKs/Z/xL/+3GH/AJZf9NVqWGaH/Xfuv9bc/wDL1/s//Y1F/wAw7/t1s/8Al+/2qUdl8v8A0olf5Fh3h+0zf6r/AI+rn/lk3/PKqif8g7/ll/x423/LJv4pd1W5v+Pmb/prLef8vX+ztquk3+j/APbrbf8AL0tWvhX9faIX+RYmeH7R/wAsv9bN/e/u1Fsh/wCmX+qh/wCWrf3qcnnXP/PX/W3n+pulpvnTf9Nf+Xb/AJarT+zzf1uaf8Ald/8Arl/y2/5atTIXh/1P7r/l2/5aslG+b/pt/qrn+7/ep6ecf+fr/Wwxfw/w0n/N/W449PkRO8P2jzv3X/Lz/wAvTf7tCJ/yx86L/lz/AOXr/ZanbJ7a2/5a/wCqm/5ZL/eqbZP9p/1Mv/H1beX/AKKv8K0pe5f5/mPt8iok0377/rlef8vX+f7tWE/7a/8ALt/y9L/CtVH87+zvOm83/j1uf+XFd/zNU2z/AEn/AJa/urqH/XWP/TKrXu3+f5kL+vvGJ53/AD2l/wBVN/y8r/E1WP8Al5/1N1/rYf8Alqv92syZP9G/7ZP/AMuP8G6rH/Lz53kxf61P+XFv7tT3j6/mOPwj4Zpvs/8Ay18n7LN/y1X+9UrwzfaP+Wv/AB9J/d/u1m/ufs//ACy/49f9T9lb+9Vh/J+0/wDLr+9un/5ZN/zyql1+Y4+5/XmSp539nf8ALX/jxf8A5ZL/ABS1YRP+Jj/y18mK+T/l1X+Ff/2qyt8P2b/l0/49U/5ZS/3qsedD/aP/AC6+T9um/wCeqfdirOXX5/oy/wCvxIX/AOQd/wAtf+PV/wDl1X+KVV/+Jqwif8TGaH97/wAfSf8ALr/diWszfD/Z03/Hr5/2GH/lq38Uq/8AxNXv3P8AaP8Ay6f8fU3/AC9N/d/+xrR+/eXr+jI/r8SJE/4l3/bsn/Lr/wBNal8mH7T/AKn/AJen/ffZf9mq/wC5+zf8sv8Aj1h/5em/561LM/2m5/7azf8AL9/s0P8An9fyCXwmfeabZXNv++hi/wCPWH/l1b+9Sw6Ppltc+d9itP8AWzf8urf3atf88YfO/wCWVt/y/f7VEz/+3P8Ay/LWkqs/69DJRjr8yL9z9mh8n7J/qraL/VN+7+arCeT9p/5df9bef89f4Vp2+b/pr/y7Rf8AH8tRPNN9m8797/y8/wDL0v8AFWfxf13Rr3+Yz9z9m8n/AEX/AFVnF/rW/ioeaH/ntaf628/5ay1bTzvtP/L1/rbP/lrF/Cv/ANjUTzTXP/P15MsVzL/rV/vVMen9dC5R2+Yybyf9T/on/Lt/y9NTJv8Atl/y8/8AL01TTPN/09/62GL/AJZfwxVC7zfZ/wDl7/1U3/LJf71Uv5vT8glLcP3Nzc+T53/LWH/l6/urTbl/9G/7dZv+X7/aqxsm+0f6m6/4+k/5ZRf3aqP532b/AFMv/Hr/AM+q/wATVEY2l9wyXZ9m1H/lr/x9Q/8AL9/dWsXXv+QN+5/58Zv+XpfuNLt/9mrdfz/tH/LX/j6f/lxX+7WPcpD/AGd/qf8Alxh/5cP70v8ADXRQfJNfL/Izqx54/wBdjyRJpra5/fTS+dFffu/9KX+7t/8AZmpqPN/01/1X/PVf+etei+J/CUOpa1N/rYP9Om/1Nj/BGv8A6F8zVzUPgmb99/1yT/lx/vNX09PEw5b+n5nn04y/r0Mm2/0m5/5e/O+1f89V/hWvRvDdtNbad/y9/wDHqn/PL+9WTpXg+G21Hzv+ms3+usW/hWuotraG2t/J/df6qH/l1b+9XkYmvF6f1udtOPultPP+0f8AL1/rZv8Anl/dofzvs3/L1/qof+WUX96qjvD++/cxf8tv+XVqz9Vmhtrf/l1/e+T5f7qWvPhHX+u5fNyRK+sa3P8AaP8Alr/y8/8ALJf92tOHzv3P7mXyf9Di/wCPVa4JPJ1L99+6/dRTf8sm/vLXcWbw/afJ/wBEg/0q2/56/wAMX/2Vd1aEaUV8/wA7hR5uXmkS7Jvs3/LX/VXP/Lqv8X3aseT/AKRND5Mv+ttoo/8ARV/hX5qxIXh/s7/l1877C/7797/FLtrQR4f7R/5df+Pr/nrL/DFXBUjy3+f+Yn9n+uo9Laf7P/y1/wBVN/y6/wB5qseT9puP9T/y9J/y4/8ATKsxJof7O/11p/x6/wDPVv4pavI8P2j/AF0X+tf/AJepf4VrPqwGbP8AR/8AU/8ALr/z6/3mp2//AEn/AFP/AC9P/wAuv91ag3w/Zv301r/qof8Al6b+9THuYf8Apl/y8y/8fzf7tHxS/rsbDJv/AGlD/wAurfxNVeZIf9d5MX/L5/y6t+8+XbT3mh/1PnRf8u0X/H01UvtMP2b/AF3/AC63Pl/6V/eb5f8A0GummTL+X1B0h/1P/XnF/wAerf71Ymt6l9mt/wDUxf8ALzL/AKpv71dBvh+0f66L/j6h/wCX7+BYv/sa4fXpvtP/AH6f/l+/6a16WG9+S+X5WOaoRTTf6T/yy/5Y/wDLJv7tMsP+2X+qf/lk38TVEj/6R/rv+Wv/AD9f7NaHh7/Sbn/tkkX/AB8/7VdM/hLpe9I9CheH/Xfuv9b/AM8m+4q1XdIfs/8Ayy/1Sf8APX+9Qj/6R/y1/wBbNL/x/f7NTI83/Pb/AJ9v+XqvnZe4/wCu51faGTPD/wBOn+tml/i/u0J5P/Lb7L/y5xfxf7TVFNN9pt5v30v+qml/4+l/vbasJ/yEYf8AW/8AH1D/AMvS/wDLNfmqZe7f5/mKMiF5of33/Hr/AKq8l/5a/wAVL+5+0eT51r/x9Q/89f4VqFPO/s7yf3v/AB4v/wAvS/xS1b87/rr/AMfTyyf6Uv8ADFRy7/MIlG5eH7P/AMsv+PV/+WrfxNRvh+0fufK/1r/8tW/hWno832b/AJa/6qH/AJar/E1Md5v+nv8A5bS/62KrXvkSB/J+zf8ALL/VQ/8ALVv71V3mh+zed+6/1Vz/AMtWq35032j/AJe/9bDF/rV/hWqm+b7N/wAvfnfZX/5axfxS/wDj1R9oJFhPJ/c/vov9bD/y1b+FWqujw/Z/O/dedLav/wAvTfxS/wANWH8/7R5373yfNf8A5ar/AAxVXT/j2h/1v+qh/u/xNVxNAtvOtrab/j6/ded/zyen+TN/zxuv+WMv+qiqlDZw/af9Tazw/vv9dYslM/0L/p0/5Y/ufKl/z/drn+P+vM3+xH5F1Em+z/6m6/j/AOXWL+9U32b/AEn/AFP/AC1T/lx/2az0eH/qH/8ALb/nqlWHeH7R/rrX/Wp/y9N/d/u0fzfMmI79z/zxi/49X/5cW/vVYd/+uX+t/wCfWVP4arp/x7f8sv8AVP8A8vzJ/FVj7T/pH/bVP+Yn/s/xfLUf8ECJHh+zf8un/Hqn/LKX+9VtJoba4/5h/wDx9Tf8tZU/hpiPN9m/113/AKr/AFP26L+8v8NXoXvf7R/5iH/H0/8Ay1i/u/7VU/8AP8iXH+vmZ2+D7N/rrX/VJL/x9N/e/wDQq0EuYf8AU+dF/rZv+X7/AGai/wBN/s799/aH/Hqn+p8p3+VvvVYdL37R/wAxD/Wv/wAuMT/w/wDxNbcv9fIUpe8/n+ZElzN/z2/5ZQ/6nU6lSab/AKa/8tv+X5XqukM3/T3/AKpP+XFf71SzJ/pP/bV/3P8AZjJ/6DUdf67EL4vvLcKTf89rv/lj/wAvUVRX6TfZ/wDl7/j/AOeVQon/AFy/5Y/8wxqiv0h/5bQ2n/Lb/l1lrSl8X9djVjNk/wDrv9L/ANbD/wAusX/stV9k1tbQw/6VP+6m/wBdaxf3lqL/AEL/AKh/+thl/wBVOlRJ5P8A1D/9VN/y1lT/AD/DXox2+455fF9/5Gk6Tf8APH/lrbfvptMV/wCH+HbVdE/0b/tlN/zDG/ib/ZqJJoba5/12n/62Hy4ftzJ/D/8AZVLC8P8A0y8mWKb/AJjDf+zVj0XyDm/r5GF4w0qHUrab9zF+9lT/AJcZf7teRX9t9muP33lfx/66Jkr3t7mH/U+dF/yx/wCYx/s/w/3q4zxJ4M/tK3/c/wC3L++1NdlerQqckI/I46lP3uaJ5e6Q/wDTrBNL/wAtv3v93/x2ul8BpD9pm/49f9V/y2llT+L/AGatzeA9TufJ8mGWf7n/AC/Rf3a7jwr4bm0S2/5iHnfZX8z/AEqLZ95a6a9ePLHl8gpxlE6Lzof+e2n/AOt/5+pf7tPR/wDRv9dF532XzY/9OZPuz/8AoVW4UvftH/MV/wCPpP8AnhUKJe/ZvO/4mH/Hi/8Ay6wP/wAtd38Lf7teO5bfL8zpj/X3GnC8P2n/AF0Xnfbv+WOsf7P/AOzT0m/4l37nzZ/3X/QT/wBr/aqFEm+0f6m6877V/wBAyL+7uqaHzvs3/LX/AI9f+gYv96uOf2fl+Zf9fgaCPN9o/wBdL/x9fvP9OX+7TE877P8A8xD/AFX/AD9Rf3vvU1E/0n/U/wDL1/0DP9mqyPD9n/5ZeT5X/QHlT+Kufm/T8zX+vwNZPtv2n/mIf63/AJ6xf3arw/bfs3/MQ/1Sf88v71Q77P7R/wAw/wD4+v8AoGS/3aieay+z/wDMP/1X+umsZ0/iqae39dyV/X3Gq6Xv2iH/AJCH/H0//LrA/wDDUU3nfZ/+Yh/x6p/y4xP/AMtf/Hvu1n77L/qFf8fT/wDLKdP4f++aieay/s7/AF2lQf6Kn/LWf/nvSjH+v+3iI/5fkbEyTf2j/wAvX/H8/wDrtMX/AJ5VynifWP7N07/lr/x6p/zDP+mvzba2/wDQv7R/ff2f/wAf03/L9L/n7u7/AL5ryf4i6rZf6F/pun/6ryv+Qm37z5q9LB0+ecf66mFWXIl8vyKk3jab+0Zv3MX/AB9P/wAuP+zVvw94h+0/uZprT/VJ/wAuLfwt/s1wlzcQ/wDPaL/Wv/zE6t6Jf/ZrmHyZv7n/ADGP4N3/AI7X0Uoe7/Xc5IfEe0I9l/06f61/L/4lkv8Azy/u1Dssv+of/qof+XGeizuftP8Ay2/5av8A8xj+8v8Au1N9pm+z/wDL3/x6p/zGIv71eXH+vvN+3yHOll9o8n/iX/8AH1N/y6z/AN2hJobnTpv+Qf8AurWH/Xeaj/e+atNPO/1P/Ew/4+pv+YnF/wA8v4Vqu6Xv9ned5Oq/8esP/L1B/wA9VqOX+v8At4nqvkHnWX9tf8wr/j6uf+Wsv91dtW7NLP7P/rtP/wCPVP8Al6l/561Kn9p3Oo/6nVf+P68i879x/D8v/Afu1LZw6n/Z3/Ma/wCPWH/llA/yea235axl8P8AX8wU5b/L8ixDcw/af9daQf6TN/y/Nv8AlWiGaH7P/rov9VD/AMxNv71aEKXv2j/U6r5P2p/+XWD7+2otl79m/wBTqv8Aqof+YZB/e/3a4Jb/ANdzSPu2+X5EqPD9p/10X/H1N/zGP9mot/8Ao83k+b/qof8AmMVYRJvtH777V/rX/wCYZF/dqJ/+PaH9zdz/ALqH/mDr/e/2ay/r8TaPT5Ety832maHzpf8AW3P/ADE1+5tX7tM3zf2d/wAvfk/ZYf8AmJr/AHqa6f6T5Pk/8tbzy/8AiT/9Mv8AZ/3qh2Q/2d++hi/49Yf+YPL/AHvu/wCfvVH9f+TCh8S+RoXP237RP/yEP+Pq8/5fov8AZ/4F96q6JN/Z3/MQ/wCPW28v97F/z1qL7HD9o/5dZ/NvryX99o8v8X/Av4fu1Fssvs3+p0//AI9Yf+YPOn/LVaXN/X/bxnD37/L8ixf2E1zc+TN/av8Ax9Tf6nyK4HUvAF7c/wCp/tX/AFUP/PB/vM1d3/oX2n/U6f8A8fU3/MMn/wDQqpJDZf8APHRf+PWH/XWM/wDeavSpYqVH+vM5Z0ea3y/I4+H4e6n9p8maHVf9bN/yyg/55V0Hh7wrNolt/qdV/wBVbf8ALrA//oNaqJpn2n/mC+f5s3l/up/7tMR9Mtv+gV/qrb/lrOn/AKFTqYmdWX9dy4x5LfI1vs032j/mIfupbz/mGRfcaJf/AImqjpe21vN/x9/vbW2/5hi/89f7v8VRJc2X2nzv+JV/rbz/AJepU/5ZVXeay+z/ALmbT/8Aj1tv9TqcqP8Ae/8Aiq4/6/8AJi4/Evkarp/xMf8Alr5P268/ff2Yv/Avm/76qo7/AOj/APbrbf67TP8ApvReTWVtcTf8g/8A4+rz/mJy7/ur/D/31UT3MP2f99NawTfZbby/+J63/PX/APaqpe5H+v5iI+5ePp+Rdh/5CP8A29XP/Li1RO8Ntp0P+q8nyrb/AJhkv96h7mH+0f8AXRf625/5jDf+zfw0J/x7w/vv+WVt/wAx3/a/hq5y93+v5gj8Cj6BbfYra4/feV/rbn/lxl/u1XmeH7P/AKnT/wDVW3/LjLV2F5vtP+u/5a3P+p1hf4l/u0f6b/09/wCqs/8AmMK9Q/il/XUF0+RVd4ftE3/Hr53m3/8Ay6yp/wAslqGZ7L+zpv8AkH+d9ms/M/dS/wB5f7tabvNc+d5P2uD/AI//APmJxbP9V/E392mb5v8ATYYf7V/1Vh/y9RP/AHf738VHwf1/eQU/ckvkV7xLL+0Z/J/s+Cb7VqX/ACyl/duu3/8AaqL/AEL7PN/yD/8AVW3/AC1lT/lqrVpvDe23nTQ/2h/rdS8v97Fs3sqsu7d/D96ktkvPs837nVf9Vbf88Nn3l+781T/y7/r+YKfxOXoQTJZf2j/y6Qf6VefvvNajfD9nh/fWv+qtv+Xpv71Wnhvf+WEOq+T5t5/yytf/AGapoUvbn/ljqv8Aqrb/AF1rA/8AF/s1lU92PN/XxF0+sfQqQvD9p87zrX/l5/5ibf3Wqv8AaYf+WM0X737H5nk3zf3f8/NV22+2/wDUQ/5ef+XWB/8A2Wm7JvtH/MQ/5c/+XGL+7/tUpS5Zc3r/AOlBH4V8hnnQ/wCu/wCv/wD5fv8AZpnnf67/AKZfYP8AmJ/6z5Vb/wBmqZPOuf8An7/1V5/y4xfxK275v4arv53/AE1/1thF/wAgxf8Anl/8VtrOOk3zef8A6Ui39j5fqSzXP+um/wCmuq+X/wATP/vr/wAeWpnf/R/+Wv7qKzi/4/l/vVUuYf8Ath+61KX/AJBn+z/+181Sun+u/wC3D/mGN9zav8NQo8sXH1/9KIpy95fIfcvN/wAsfN/5f5fO+1L/AAstWkSb9z/x9/8ALn/y9LWfc/8AHtN+5i/1V/8A8wxv7y/53UJDD9p/5dP9bbf67TJXeqjL92/n/wClBGX7xfIveTe23/LG6/5fP+WsX96nW3237R/qdQ/1tn/zy/h3Vm77L/Xf6L/qrz/lxlT+L/dqw/2L7RD/AMg//W2f+utZ/wC7UVJac39bmyj+gW0N7/Z3k/8AEwgh+y3kvneVFRMl79o8n/S/+PrTf+WUX/PD/wBC+7WeiWVtb/6m1/48bz/UxS/3mX+GrD+Tc6j+5/sr/j+sPM/dSp/ywb/2ZVq6kvflKP8Ae/NGMY+7D+upLNNN++mh+1eTLa38v7m1i/vU90mttRm/4+/+Pqz/AOXFf7v8P+1WTCllc6dD/wAg/wA/7Dfy+d5sqfe3f/EtWg7w3Nx/r9P/AOP6z8v/AE6X/nh/+1QvcrS/7e/9KRLj7sJ/1uTTPN/Z377zf+PW88zzrFf7y0fvvtP/AC1/1ttF/wAeK/3f4qop5P2bzv8AiX/vbW8/5fm/vf3at3M0P2j/AF1p/wAfUMX/ACE2/hipwj7zj/i/McukvT8yvcp9mt5v+eP2a5/5cdn/AC1rQT/kIzTf9PVt/wAuP91fu/LWfM8P2eb/AFX/AB4zf8vzf89auw3P/Ex/13/L9D/zE9n/ACypL4Zx/wAX6Cfuzj/XUz7lIf7O8791/wAgx/8Al1b+Kf8A+K21sJ5P9s/8un/ITs/+XGX7ixbaynf/AIl3/bi//MT/AOm9a0Nz/wATr/Uy/wDIThi/5Cf92L733axrS54S/wC3v0LpR5H/AF/MY1mn2bTofO+yf8gybzP9Fl/56/8AfNauyH+0f+Yf/wAf1t/yyl/54Vkfaf8AiXf8vf8AyB/Nk/07f96dl2/L8tbEPnf2j/zEP+Qmnl/6Uv8Azw+aniI6uX+L9GOny6R/r4jPhuYf7O87/RPJ+wzfvoYpf71Wrnyf7R/5df8Aj6T/AJ6/wwfxVXtvO/s7/mIeT/Zn7v8AexfxSturT/03+0Yf+QhP/pz/APLWL/nhSqR9/n/roHNpy/1uY8KQ3Onf8uv/AB4/89Zf726rqTQ/2j/y6wf6c/8Ay9N/DFTdl7/Z3+p1D/j1T/nl/e/76q15M39ow/8AIQ/4/pv+WUX/ADyp1P4ij6/kW/h/ruY800Nzo3k+da/8eKf8vTf8991TedDc6z/y6/8AITufL/05v7qr83/Aql2Tf2d/qdQ/48bb/l1i/wCe6/d20+bzv7ah/wCQh+9vr/8AffZYv3fyq3/fP/xNaw+Pl/xf+kmFf+b+viRiTPD/AGd/rov+QZbf8xP/AKfGrQS5/wCJz/3E5v8AmJ/3V+9/47VR5r3+xfJ/0v8A5Blt/wAuK7PmnX7v+783/fVPmeb+0f33m/8AITvJf+PFf4V+Vt3+61dsI8/3v/0lEVPdm5ev5mPrafafDs3kzS/vbG28z/Tv+m9YnhjR5v7a86bzZ/8ASpv+X5f7tdG6Tf2d/wButn+5+w/9N6sJDD/aP76H/l6uf+XFv4V/vV3qr7koev5GcY8tRz9fzLFt5/8AZ3k/6V/x62cX/H0v8TVoI979o/5e/wDj6vP+Wq/88mrPhSH7ND/qv9VZxf8AHi395v8AgVPSaH/Xf6L/AMvn/LjLXm1Jf1/26dP83zHTPN/qYftX+qsIpPJ8r/4qrLpN/rv9Kg/e6l5n+q/u1ReGH9z/AKqf/jw/5dW+5tb/AMdotprK58mb/iX/AL3+0v8AllKn+zRKXPyy/r4TGEd4+v6EvkzfZ/J8m7/1Vh5f7qL+9/FViaa9tv33+lf62/l/1UTp92sqFLL7T5P/ABL/APmG/wCu83+Fd3y/N/dpj3MP2eab/RP9Vf8Al/eSrlH4X6f+klzl8fz/AENiHzv9T+9/1Vn/AMuq1E+m/abjzv3v+qvP+XVf73/j1VHuYbbUfJ/4l/8ArbbzP9Kb+7/47Vt7mH7N/rrT/j1uf+X5v73/AI7XO5ckl/et+Rqi6j/6RDD+9/1tt/y41SuU/wBGmm/6dbn/AJdWT+KrCPD9ohh86L/j6h/5ibf3arzP/wAS6b99/wAutz/y/f8ATX+7WcZRhUXy/I0l79/n+RY3/wCk/vvK/wCPqz/5cW/hWqSeTc2//Lr/AMeNz+++ytv+aX5atQzf8THyf+n6H/mJ/wDTKs+Z5v7O/wCWvk/2ZN/y/f6v9/S+OX/gP6hH/P8AI1nhh+0f8uv72+tv+WUv/PL7q1nokP2f/l0/48bn9z5Uv8Uv8X/fNaUM039tTQ+dd/8AITT/AJelf7sVUt839nf8vX/Hi/8Ay1V/vS//ABVKMfd5f8P5NFy/r7ibzobm5/c/ZP8Aj6h/vf8APKqzvD9n86b7L/x6v/y1b+9Wn/pv9o/vvtX/AB/J/wA8v+eVUv332f8A5ev+PX/nlF/z1q4/CvkT/X4ErvD9p/11r/x9f8/X/TKq6TQ/Z/8AllB/oP8Az9N/z1q67zXOo/8AMQ/dXz/8sov+eVUv339nf8xCf/RYf+XWL+9TUZ8q+X5j5v6+RdeaH+0Yf30X/H8//L9/di/z/wB81SmvP+Jd/wA9/NsYf3P25f4p1/8Asauu839o/wDL3/x9XP8Ay4r+82qv/fVZTpN9n/1MsH+gQ/8ALir/AMW7/K0l8MPl+Y1L9PyNPzv+Jj/2/Tf8v392L+Kok87+zv8Alr/x4p/y9K//AC1pN/8AxMf+368l/wCPH/Zqoif8S7yf+nW2/c/YW/vbvvU/sr5f+lE/8D8jTuUm/tH/AJev+Pqb/lqv92ot8/2aH/j6/wBVD/y1X+9UTpD9p87ybWD97c/8uMtV/wBz/wBOv+qtv+XWX+9R8H9eYo7fcaT+d9o/5ev9bN/d/u1E/nW3/P3/AKq2/wCWUX96s+Z4ftP/ADD/AN19pl/1UtTJ9iuf+gf/AK22/wCWUtV8P9eZfb5FpPOubj/l6/5fP+XVaiSGb/pr/wAuH/Liv+1VTzofs3/MP/1Vz5fk+b/eoheH7TD/AMev/H1Zxf8AH0yfw7qPhv8A19oI9PkWN/8Ay2/e/wDL5/y4qn/AqidP/Iv2PzP9AqulzD9n/wCXT/VXksf+lN+8+bb/APE1n634tstNufJ86L/W2377+0/k+Va6qVCc7w9f/SjnlLkt8jYTyf8Apl/y8y/8erfxU7zoftH+ptP9bD/y4t/drhX+Jdn9n/7ZTfvv7TX+Jq6jR/EkOt3P7nzf+PpIv+Qmv93+KtamEq04v5/mXGpzmhMkP2f/AJdZ/wB1N/y6t/ep3nWX2n/l1/4+ofM/dS/wrUVtef6N/wAtfJ+yv/y/L/eq2jzXNzN/x9f8fX/P9F/zy/2q5JR5IuPqa/1+Jn/6H/Z3nf6J/wAes397+9/FVi2mh/tGHyP7Pnh+3p++hll2fdamP532ab/kIT/6D/z1X+KWrH2aa2uP+YhB/pz/APPDZ/qv8/8AfVRP4f68mR8P9eZSeaH+zof31r/x6v8A8vTfvH82rCXMP9o/661/4/k/ffbv9mmb73+zv+Yh+60z/pl9xpat7L3+0f30Oof8fz/8sov7q/8A2VaVOv8AXYv4P68zPhm/4l0P+q/49f8An+2fel/3au+d/pH/AG9f8sb7/ZqJ4Zvs/wDzEP8Aj2T9z9gif+KnIk32if8Ac3X7qV/9dYRf3f8Aeo+P8Q/r8Svv/wBG/wC3VP8Al+/2qsI/+k/66X/j6m/1N8v92qrw/wCj/wDLX/VW3/MMX+9Tt/8ApP8A21m/5hjf3f8AZol/X3DluHnTfZ/9ddf8esMX/H1F/E1Tb5vtPnf6X53m3n/LWL/nl/8AFVUdIf8Alt5X/Lt/rtMb93UXnQ/9Mv8Al5/5cWT+H+9u+9R8f9eQS/zLXk3ttbf8xD/j1tovJ82L+Jt1TTfbftH/AC9/625lj/dRf3az5pof+eOn/wDLn/y4y/73/Aqhhey+zed/xL/O/wBM/wCXWWj+vwFy7/M0d837n/j6/wBVbf8ALKKkdJrnzpv9K/5ef+XWKqTpZfaP9dp//LH/AJ6/3d33aZ51l9m/5df9VN++82WpX9fcEupetn/66/62GL/jxWmPD/o/+pl/1Vz/AMuK/wB6q7/YvtH77+z/APWp/wAvUqfPtqu7w/Z/OhmtP+PV/wDU30v/AD1qox/QzNBPO+0Q/wDTW6tv+YZ/q9tVJk/0f/t1ufL/ANBZPn81ameb/Sf9dF/x9f8AQTZPurVF/wDkHf66LzvsL/8AMTZ/4v7u371Eeny/VGn9fga0MMP9o/vvK/4+oYv+PFv7v/oPy1nv5P2b/l0/49X/AOXGX+9V17n/AImP+u/5fv3n/E4/uq3+zWbC839nf8tf+PVP+Ymv8Uv92ph0/ryCX9fcWt8P9o/8un/H0n/LrL/Cv3aq/uPs3/LrP/ov/PKX+JqvvNN9p/10v/H0/wDzE1/u1XR5vs0P+t/1UP7n7cr/AMVOOy+Qf1+AP5Ntc/8ALr/rX/56/wB2qu+H7N/y6/6qH/lrL/E3/jtXU877R/y9f62aX/WxUQvN9o8mH7V/y7f8tYv8tVL+vvB7RK73Nl9p/wCYf53mzeX+9l/u1UeGH7N/y6/6q2i/4+m/vVp773/qIf8ALz/y1gd9n3aYkN7c3EPkw6h/rbOKT/Uf3f8A9mpjLX+u5fb5Ffzobm587zrT/W3kv/H8392onSH/AJ7Rf8u3/MTapUe9+zed5Oof6q5l/wBVB/eb71W/9N+0+TBDqH+ttv8Al1i/hWrXX5/mEZFTzv8AX/vv+fmX/j+p/wDy8/66L/Ww/wDL/wD7NRPDN9n/ANTqH+qm/wBdYqn8X+1Uv777T++huv8Aj6T/AJcV/hWk19n1Myuk3+jf67/l1m/5fv7zVleKnm/6a/8AH0n/AC/L/DFWm6fZrb/U3X/Hr/z4r/E1M1u2+0/8sZf+Pp/M/wCJZ/q9sVdFL3JfeZVPh5TifD3nfZvO/e/8eqf6m+X77S13f77+0f8AXS/8fT+Z/pS/wxVzOj6bNbW037mX979m8v8A4ln95v8AvmuhR/8ASP8Atrcy/vtMZP4f4vm+7W1eXPL+uxpCXujHeb+zof8Aj7/48U/5eov3iNLu/wDQauu832nyf9L/ANbNL/rYv4VrKeGH9z/qv+XOLyf7MbZJ/e+apUSH7N/qYv3v2mX/AJBkv+zXHL+vmjVx977y3vm/1P8Apf72KGKP97F/eqXfP/09f8tpf+WVZ720P2n/AFNp/wAu3/LjLs+7UT+T9n/ffZf9VN5n+gy/xNURl/XyCRp21zN9p/5iH+thi/1UVQ3Lz/vv+Pv/AFU3l/uov4mqqnk/afJ/4l//AB9J/wAu0/8ACv8As1nzPZfZv+XX/j1/59Z/3m6WiPxL5DLW+b+0f+Yh/wAfSf8ALrF/CtUn87+zpv8Aj6/49v8AXfZYv+Wkv8P+f4aHey+0/wDMP/e3U3/LKf8AhVf4f96q7vZfZv8AmH/8ettFH+6l/wCevy13pctpen5nOaty839ozfubv/j+f/l1i3/LF/8AZVzGpaJN9mhm+xXU/wDoqf8ALqr/ADs3+9W07w/afO/4l/8ArbyX/Wy7/u/xf3aih8n7P/zD/wDl2i/1sv3P/ZqqM/Z/12Y+XnOUfSr22ufJ8mX/AFs3/LqtdB4e02a2/wBdDdf8sf8AlxWtB0svs/8Ay6z/ALqaX/lr/e/vUbLL/ntp/wC6lT/l6lTzPl/vUquJ51ym0Y8kS7s/1000Mv8Aqppf3Nj/AHm21XuZvs1xN/rf9an/AC4r/Cv3VrK1K/srbTv9dp/+q/5+pf4m/wBquSfUv9J877bF/rX/AOXpv4VqoUPap/MylU+yehfvvs/7j/n1/wCW1j/elqy7/wCkf9vT/wDLjv8Aur/s/wC8tZNt/wAg6H/j187yraL/AI+m/vfNVt7mH99D/on7r7TL/wAfzf7v93/ZWvO2/rujXl3JYU/0eH/r1h/5cf7zK1E3/Pb91/y8y/8AHj/s7f8AvmmbLP8Ac/8AHr/y7Rfub6VP4f8A9mqT3MNzbQf8ev8Aqrn/AJfm/il/3aqPv/15F/GXfJ/5beT/AM8YpP8AQfkqK5T/AEb/AKY+U/8Ay47PvNUqPD/z2tP9b/z/ADfwrVJHh/6dZ/8ARUi/4/m/iaof+Qcsi3v+zXP+p8/97/z4t/Cv8VVHT7N/zy/1UP8Ay6t/E38NE00P/TL/AJbf8vzf+zLUT3P/ACx/df8ALGL/AI/v9ndVRJLG+H9/N/18/wDLq3+7/wABo8n/AFMPkxf62GL/AI8W/hVm2/eqj50P2ab99F/qpvM86+b95uarENzD9o87/p683/kJs/3YqYoyH7/+m3/LV/8Al+/2f4aZC832aH99d/wfufty/u/m2/xf71G//SP33m/61/8AXWq/3abCn+jQ/wCt/wBUn/Lr/tVzR/r7zsLsPnf9Pfk/vv8AlqtMTzv+e11/B/zwqu6f6T/qYv4/+XFv7tGyH9z/AMev8H/LqyUdTI0IU/6+v4/+XWJ0om/4+P8Alr/rU/5cV/u/drP8mH/nja/x/wB5KsQvD9p/5Zf61P8Alq1Lq/mafZJk/wCPb/Uxed9lf/lx/wBr/ZoSGy+0f6mL/j6/6Bkv7z5f9n/Py1Xd4fs3/LLyZYpoo4ftTfu/mq0j/abn/Xf8vSf8xP8A2a0fX5mUpf18yv5MP2aH9xaed9lf/l1nT7rf3qvPDZf2j53kWn/H1/01T+GmJc/6PD++l/49X/5ft/8Ay1//AGasJNN9p/5e/wDW/wDP0v8AdVqPtP5/kEv6+8qQzWX+p/4l/wDqk/5epU/i/wB2re+H7R/rovO81/8AmJy/3aZDNN9m/wCYh/qv+esT/wAVW9k3/T3/AK3/AJ5Rf3aqW/8AXYZXhuf/AEVD5n/EzajUk+0/8tpYP9d/zE1qXfNc/wCu+1f6pP8AXWsT1X1J/wDlt5Mv8f8Ay4/7P+zWlD4/67ES+GRFDNN/yxmuv+WP+pvov/HVp83nfaZv+Qh/y2/5awP/APtVRTyf+mU/mxQ/8uFDpDc/vvJi87/SYv8Aj1b+7Xf/AF+BjL4fvNBLm9/fQ/8AEw/5dv8Anh/zyX/2Vqfsm+zf8xD/AJbf8usVZmyH/nja/wCqtv8Al1l/d09PJ/6h/wDy2/56/wB2oh9n5fkOP2vmW/Jm/wCeN3P/AKn/AJhkWz7tVJk/0b/U/wDLKb/mGLv+9/s0OkP/AE6f8sf+WsqVEk0P77/VQff/AOX5q6YdPkZVOaxYe2/0n/ll/rU/12mN9z/vqmPbQ/ZvO8nT/wDVP/zDJf7396n/AGn/AEnyfOi/1qf8xOVP4adv/wBH/wCm3lTf8xP/AGv/AB6h9PkX/X4E3k2X2nzvsWn/APH0n/LjKn8NCfYvs3+p0/8A49X/AOeqfxNUqP8A9Npf9an/AC/U/fe/ZvJ866/49X/5eov738VYrp8if6/AsQvZfaYfJ/sr/j6h/wCWsv8AdpyeT9m/11p/x6/8/wBKn8VWIZpvtP8ArtQ/4+ofL/exf3Wp6TTfZ/J/4mH/AB6/9Mv71ck4+6vkb/1+Bbhmh/6df9an/MYl3/dpkM0P2f8A13/LL/oMMn8VSwpN/wBPf+tT/l1g/u1F5M32f/UXf+q/59ov71csf8h/D/XkWEm/0n/XS/63/oMf7NRJc3v2b/XXf+q/6Ca/3v8AaqXyZvtH+pl8nzf+fH/Zqu8P+jf6n/ll/wBAz/a/2acfh+78w/r8C7/pv2j9zNqH/H08X/H9E/8AD/tVSf7b/Z3nf8TD/jx/56wP/wAtflai5s4ftH+pi/4+v+gY392s+88j7NN+5tP+PX/nxl/56/71dEfs/L8zH+vwNt3vftH/ADFf+Pp/+WsH92uB8c6Je6lbQ+T/AGh5Nra/8+tr/FL/ABf7P3a6vZD/AGj53/Ev/wCPp/8Alxl/u1m3ltplzp3kzf2f/wAeqf8ALKX/AJ6110Jck18vzMZx54/d+R4peJe21z++/tDzv+vWD/2VqisPO/czfvf4P+XFd/3q9P1jwrpmpXE37nT4JvtX/LGKX+7WPpvgyy/5bf2f/qk/5ayp/F93/er1vb88f67nNT+JHTeGEm+zw/63/Wv/AK7TF/u/7NWHT/pj/wAsof8AmD06H7FbXPkwf2fB+9f/AFOpz/3ab53+jf66L/VJ/wAxNv73+1XHH+vvNv8AgF3ZD9o86aG0n/0qb/XaFL+8+X+8tVHhsv7O/wBTp/8Ax6w/67TJf7y7d3+1uqbf9m/5bfvpZZv+Yw33NtM+0/8AEu/c+b/qofL/AOJwv8Mq/NR/X4mP930LyQ2X9o+T5Olf8fU3/MMnRN6r93bVqFNM+z/6nSv+PVP+XWf/AJ6/71S7/wDSZv313+9uppf3Oprs+7/FVuHzvs//AC9f8esP/L9F/wA9a4Kkv6/7eNqe/wB35Aj6Z9o/5hX/AB9TeX+6nSnp9i+z/wDMK/49Yf8AlrL/AHqtQpN9p/5iH/H1N++huoP7tPR737N/rtV/1UP/AC1g/vVwz3/rubR+z8vyK8M1l/1Cv9bN/wAv0v8AdqLfZfZv+Yf/AKqH/mMSp/FWx/pv2j/Xar/rZv8Anh/dqvs1P7N/zEP9VD/yygqPtf13LfT5CTP/AK7/AI9f9bc/8x2VP4f7tVUeH7N/rvI/0W2/5jsv97/a+X/4mrqfbf8AqIf625/5dYP7tRTJN9mmh/0r/j1h/wCXGJ/4qj+v/JkC6fIej/6R+5m/5erz/U67/wAC/wCA/wD2VQzTf6P/AK6X/VQ/8x3+9LVt0m+0ed+9/wCPq8/5hi/3VX+9VJIf9H/1P/Lrbf8AMM/2v4fmrX+v/JjKO6+X5F25mm/tH/mIf62b/mJrT0mvfs//ADFf9VD/AMxOL+9VR0/0jzvJin/0q5/5g7UyHyf9T5MX+qtv9do7f3v4f7tKUuT+vMX/AAC8n222/wCW2q/62b/l6i/u1Xd73/qIf6q2/wCWsH/s33qhhhh/546f/rbn/mGS/wB2qrpD9m/1Np/y7f8AMMl/8d+atVL3/wCu5j9lfI1bn+0/+o15P+n+Z/qP4otq7f4qif8AtP7P/wAxrzvKtv8Al1tf9n+9VSHyf+eOn/8AL5/y6y/88lqv+5/ffudP/exWf/LKWl9p/P8A9KRrDp8v1Ni5S9+0zQ+drUH+lXkv7m1tf/QvvfxVE73v2ab99qH+qtv+YZA/8VUZobL7R53k6f8AupdS/wCev91f/HvlpsP2L99++0//AI9bb/lrL/s1t7vJ9/8A6UZR+L7jSmS9+0edN5v+tuf+YZF/s/dpqQzf9Nf9Vbfuf7MX+9/n5aqPNZf66H+z/wDW3n/L9KlHnQ/9Ov737N/zE5f71TP4V8/zLju/kW/+/s/725/czaP/APE1Xmhh/wCeP/Pn/wAwdv3f/fNM+0w/af8Al0/5ef339sS0O8P/AEy/5c/+Yw1V3+f5mK6fImRIf+eMX/L/AP67R2/u/wC1VbyYf9T5Np/y5xeT/Y8v93d/C3y1Y+0/6N/2yvP+Ym2/5Vo/49rn/XS/62w/5if+zWL5uZ/P/wBKRcfsfIE+xf8APHT/APW38v8AyDJf3ny7f733qr7LL7PN/wAg/wD1Vn/rrGXZ/D/47VtHm/57S/8AMS/c/wBpr/d//aqX7TN++8n7X/y5/vvty/vPlVqOXlvH1/8ASkXDp8v1Kt5DZfvpv+Jf+6+2f8usv/j38NOR7L/njpX/AC7RSf6+rbvN++h867/5fP8Al+X+8v8A47T4fOuf+W2of622/wCXqL79Zyj7j+f5hHd/Iz0Sy/5Y/wBn/wDLz+5/e/3qtIll+5/5B/k+bZ/8vUv91qH+2/Z/+YhB+6uf+WsX96tCH7b9oh/5CH+ttv8Anh/daoqfB/XdF0OvyMq2ubK5tv8Al0/1V5/y/S/7S090htv+W1r+9lsP+YnL/wA8tvzf+PfN/u0TXN7/AGd53/Ew877Lc/vvKio1jUvs1z/zEP8Aj6sP+XWL/nl/D/3zVOMpz9z+9+aIUvc/ruw+0w/Z/wDll/qr/wD5ibf+g/7v8NO+0w/ab2H91+6ls/M/4mbf3d33m+9Xn9z42m/5YzXc/mxXn+utYn+83/2X/jtQf8Jhe/aJv9b5P2qzl/48V/55fxV6SwEuef8A29+aOanW5ow+X5no6Xn2n/rj5V5/zGG/vf3am+0zW1z/AMtf9bbRf8hiuP0Hxb/aVv8AvvN877Nc+ZDDY/3v9quteb/iY/vv+fmH/lx/uxL/AOPV58qEqN4y8/zRvzfDKPl+ZFNczfZ/O866/wCPW5/5ie//AJa/7v8A+zV22mm+0/8AL3/x9W3l/wCnL/d/9CrPuYftOnTQ+T/y6zf8uPz/AOtq3D5P9o/voYv+P6H/AF2mN/drBy9yf9djWOkv67leb7bbad53nah/x43MX/H1F/z1+atBPtv9tQf8hD/kJ2f/AC1i+55Df3f4v71YOyH+zv8All/x4v8A8uLb/mlrW2Q/21D+5tf+QnZ/8uEv/PL/AOx/8eolL93L/t79Apx1+7/0oo2aXv8AZ0MP+l+d/Zk3meTLE/3p2/8AHflatZ5r3+0f+Yr/AMf9t/rvI/59f4f/AGb/AIFXPoll/Z0P/Hr/AMgx/wDl1b/nqy/5/wCBVoIll/aMP7m0/wCQnD/yyb+GBqdSXvSl/i/Qypx5YqP9fES2323+zof+Qh/x4zS/6qL+9Vqb7b/aMP8AyEIP9OSL/j2i/wCeX/fNYUKQ/wBnf8un72xeL+L+9/s1beaH+0f+XT/j+/5Yyyp92D+KrceSf/gX6Dfwx/rqPmeb+zv332r/AI9X/wCXGL/nr/s1a/fW2o/8vcH/ABM/N/48VfzP3VY8M0P9nf8ALp532H/n6bf96q/iTWLLTf33+iwf6c//AC9N/DFWlKnz1XD+a/5ImpL3eb+tyLUtbhttG/fTSwf6D/0DPn3rdbttVf8AhPLK28RQwzTRf8hiaX/jwb+GJl2/7O3cv+7Xl9/rE1zbTfvop/8ARf8AltfN/FKv/stMubn/AInP7nyv3t9N/qb5v+eS/wDxTV9BSwFL34/4vyOSrOXxf1uj12z1Wy1LRofOmin/AOJYn+psWT/l6bd81dLC8P8AaP8Ayy/e6n/z4t/DFXgulaxNbadDD53n+VYp+5+3bP8AlurV7bo+q/2lced/1E5v+X//AKZNXiY3DcnPy+f5I9GO/N/W5F+5/s7/AFNpP/oKf8uLfxS7fm/8eq66WX2n/U2n/H0/mf6C2z/VVCnnf2d/y1/48bb999u+f/W1eRJrnUf+XvyftU3/AC9f3VrynLmv/XRFuPLf+upjuln/AGd/zD4PNtYf+XWX+9/31WhM9l9p/wCXX/j6uf8AllL/AAxUz999n/5a/wDHrbf8vS/3m/76qZ3vf+oh+9lvP+WsX/PKrly83P6/+kkd4+v5mS72X9neT/xL/wDjxtv+Wsv97dU37n7TN532T/j61L/l6lT/AJZNtZv7vy1ammm+z/667/1Vh/y1i/iam3NzNbXP/MQ/dS6l/wA8tn+q+bd/u1rH4o/19kmXwv8ArsZiJDc6dPD/AKJ/x42f/LzL/wA9d3/7VMd4f7R/5ZeT9u1KWT/Tpf4at77399/x9/vbWw/5ZRf3t3/s1PuZpvtP/L1/rdS/5ZRf3a7Y6VI/1vEzqe/z/wBdUUd8P2f/AJZf6qz/AOYm38UtP2f6T/rv+Wt5/wAxNqYnnf6n/S/+XD/l1i/3lqa8/wCPb/lr5PlXn/Lqu/71bf8ALz/F/wDIkT/zJYf/AJD/AOYn/tUJ/o1t+583yf8ATPLhh1P5PvUIk32j/lr/AK2z/wCXFarv5P8A5K3P/Li3/PWoj8XJ6fkXKO3zNBHm+0w/vtQ/1th/y/L/AHW+9VdHmttOh/4+/wDVX/8Ay1V3k+anwp/pPk/uv+P6z/5cW/utWYif8S799DF/x43n/Lq2/wCaX+GohH9PysEvi93z/JG9sm+0+T/xMP8Aj6sP+WsX/PJv++qqW3237N+5/tD/AI9bz/nl/e/homSH+0Yf3Nr/AMf1n/y6y/wxMy/7v3VrHSaH+zof3Np532G5/wCWTf8APWsYS5o/+A/kE/i+/wDJHUP532n9z/aH+ttv+WUW/wCWKq7ve/Zv+Yh/x6zf8usX96q7/Yv7R/1Np/x9Q+X+6b/nlTN8P2b/AJdf+PV/7yfeasn9j5G3Lz/15Grvm+0f8vf/AB9J/wAuq/wrVJ3/ANH/AOWv/Hq/+usV/wCetPfyf7R/5Zf8f3/PVv8AnlWfsh/s7/XWkH+i/wDP03/PWl7s+SXoP+vwNL/j51r/ALif/Pjv+7EtZ/8AzDv33leT9hf/AJcW/in+b/x2r3nf8Tn/ALfn/wCX5v4Yqz3f/iXTf6qD/iWJ/wAv3/TVapfY/wC3fzHH+vuNXf8A8Tr/AJZf8hP/AJ8W/hi27f8AP3az/wBz/Z0MPkxf8eKf661b+KVv/HqsJc/8Tr/uJ3P/AC/f3YvvVX87/iXf8tf+PWH/AFN9/wBNf/iqhbr5fmVH4f67Ft/Itrj/AFNr/wAfX/Pqyfw1iX95ZW2nf8wr/j1T/llL/erbmf8A0n/lr/rZv+Xr+6teSeNtem/0KGH7V/x6wxSf6Uv96vRwVD20/u/M5a9Tk5f66GhN48sv7Rm/5B//AB9P/wAspf7tUrPx/D/zxtf9VbfufNlT+L5q5H7TN9p/5e/9a/8Ay1i/4FT983/T3/y7f8tV/wA7q+m+qU4x5f63OaNSXu/I9t0HVbLUreGaGa1/1tz/AMv7f3avP5P77/j1/wBVZ/8AL0397/P/AHzXn/w31K9ttR8n/SoPKiuf+eX+Wr0XfNc/6n7V+6+wRf6qKvmMVS9jV5P6+I9Wn0+QJN9m/ffuv9beS/8AH837z5dv/Aaih/49v+2Vt/zE2/8AZqd5032b/lr/AK2//wCXWL+981DpNbf8sZf9bZ/8uq1x8soe76/+lEx99L5E3nf88Zv33m3P/MT/AM7aE87/AFPnXXk/uf8AmJq9VH/57fvf9Vc/8uK1K/nfaP8AU/8ALWH/AJhn+zVSjp9/5lr/ACJneb7P/wAvX/Lz/qbpaESb7T/zEP8Aj6tv+WsX92qjp/o3neTF/qpv9dYt/ep+yH+0f9Taf8fSf66xb+792ql8L/rqZxl/XzB5r3+zvO/0v/j1uf33mxf3v9r+GrGyb7R/zEP+P+2/55f88t1Z7pD9nm/c2v8Ax4zf8urJ/FTneH+0Yf8AkH/8fyf6m1l/hiol1/rsHw/15lfUrm9/s6b/AJCH/HjeeX/osX8Uv/fP8NeIeJPEM2t6j5032v8A1qf8usX/AAH7ter635P/AAjs00P2X91pk37n5k+9L/8AZf8AjteAI8Ntc/661/4+v9r+Ff8Aa/hr6nAwhO8v66M86rL3uX+tyxNeTfZ/+WvneV/y2tV/vf8Aj1XdN1ibRNRhvIfN86KX/U/Zf9Z8tYUz/wCj/wDLL/Vf8/TJ/FUts/8AxMf33lf+BTf+zV7NSKnB/McD6F8Ma3DrejQzf6//AEFP+YZ/Huro5ng+0Tf8evnfan/5hjf88q83+F03/Euvf9V/x7Q+X/pzJ95q9Cd/9I/7azS/8f3+zXxGJj+9cY+f5Hp83uldIYf7O/5dP3tqn/Li38TU+ZLL/qH/APH1c/8ALjL/AAxf7NDzTfZv+2Vt/wAv3+8ytT0mm/c/63/W3n/L8v8Azy21zOP6/kOXUoullbW3+p0/yYrW2i/49Zf4mq26WX2mb9zp/wDx9XMv/LX+7Ur+d/09f6qz/wCX5aejzXNxD/x9/wDL5L/rYv8Ado5f6+Qn1+ZSRIfs3nf6L/qof+Wsv96pZnh+0f8ALp/y2l/4+palR5rn/n78n/Rv+WsVNm87/p7/AOXn/nl/8TVx/r7i0V4Xh/6df+Xb/mJy/wB6nPNDbf6nyv8AVXP/ADE2/vVY33v2n/mIf622/wCWUX93/dqvNNe/Zv8Al6/1U3/LrF/eoj7/APXkEjF8Q+JIdE8799/z7f8AMYb+781eZal8VL3/AJYzywQ+Vc/8v2/5Gb/9mmfE7Vb3/hIvJ/e/wf8ALqv8K15+7/6NN/1yf/l1X+Jlr6zDYSEaS+X5HnSq88j0vR/ivqf2nyZprr/W23/L9/rNqr/49Xo/h7xJ/aWnQzQzXf8Ax6zSyf6fF/E1fOT/APHz/qf+Wvm/8ev+zXR+CdVm0S48nyYvJli8r/j1/wCmtZYvDUuRcnkdFGpz+7L+tD6IuZr3/p7/ANbD/qbqL+7ULve/Zv8AXah/qn/5axf3qqpD/pH+pi/4+v8Anxb+7VdEh+zQfuLT/j1T/lxb+996vmexXvGwiTf2j53/ABNf+Pryv+WH92qmZvs/+p1Dyfsv/TL+JqZD5P2n/U2v+tf/AJdZf7tVUtrL7N+5+yf6qH/llL+83NUR6fL8xx981ZvO+0+d/pXk/apv+XaL/nlWf5N7/Z03/H3/AMesPl/6LF/FL/8AZUIkP/PHT/8AW3P/AD1T+HbUSJZf9Q/97FbRf62Wmpcn9eZa978DQufO+0zf63/j+uf+XFd/3fl/z/s1U/fW1t5P/TKH/mGK/wB5qZM8P77/AI9f+Xz/AJayp/D/APtU3fD+5h861/5dv+XqX+7u+al9n+u5EpfoSvDDc3E3nf8APW5/12mb6E8n/U+TF+98n/mGVlX/AIhstNt/33lf8vP/AC/NTrbWIbm4/c+V5Pmwxf8AITb+796t50pQjzf1uEZRLzp/16f8tv8AXaY397+7/FTkSH7T/wAun+th8z/QZaimmh/s7/Xf8us3777d/tVK9zN9p/13/L0nl+Tqf+zWD+Fl/B8RVmhsrm2/5hXneVN5f+gSp/F/FVhHsv7R/f8A2X/j+h/5cZf4Vaqjzf6P5PnS/urX/oJ/9Na0Emm/tGH99L/x9P8A8v392L/7Ks31+f8AmEZf18zMd7O206D/AJB//Hi//LKf/nrtp8L2X9o/6nT/APj6/wCm/wDDFRC839neT513/wAeMP8Ay/L/AM9f4q0Jpr37T/y9/wDH1N/y9Rf3a15tPvEZSfYvs3/MP/49U/5ayp8/m1YhmsvtPk/6L/x9P/y9S/3adsm+z/8AL3/qrb/l6i/vU/7Te/aP+Yh/rZpf9bFTlyz/AK8gKnnWX2f9zNafuoof+XqX+9Tb94PtP+utP+Xn/l/l/u1oHzv3H/IQ/wBbbf8APKqLpe/Z/wDl6/1VzL/yy/vU18Uf66Dl/eK9skP7n99a/wCttv8AmJy0Pcw/Zv8AXReT5Vz/AMxNtnzfL/FViGaa2uP332v/AI+of+WUX/PLdVeF5v7O87/S/wDj2f8A5dYv4pa1l79vl/kT/X4FhHh+0/8ALL/j6tvM/wCJmz+Ztib/AL5qKG5/0f8A13/LrN/zE2f7zbfvVYf7b/aP/LX/AI+k/wCXWL+GKq+yb+zof9b/AMeqf8usX/PX/vmsX71vl/kaxl739di353+kf67yP3qf8xP+7FVJJpra3/13n/6L/wBBP+81XXSb7R++hl/1r/8ALsv91ahRP9G8mbzf9VD/AMuK/wATVnGXIi+Xnlzk3nTf2j/y1/1r/wDMT/urWfNNN9mh/fS/6qH/AJia/wB7/dqWb/nt/wBdv+XFaz/+Pm4/ff67zYf+YZ/BW8f6+8x+Ae7zf89pZ4P9Jl/4/l/3adD9t/cw/wCl/wCts/8Al6X/AOKql9m/0bzv3v8Ax6zf8uO/+Jdv/s1W9n/Exh/cxf8AH0n/ADDP7q7q6Je7fl8yIkPnTW1v53+lfvYrmX/j+if7zf8Aj3zVpo81tc+T/wATD/Wwxf8AH0v8MW6spE/4l3/LL/jxf/lx2f8ALWrSW3+k/wCpi/1r/wDLj/s1jKW/z/zOoe7/APEu/wBdqH+q/wCfqL+JqtzXl79omm/4mH+tf/XSwfwrVHyf9G/1EX+qh/5cWf7zVFDDD/zxi/5bf8uLVg/f/ryM5S+wYnie5m/c+TNqHnSxQ/8ALWD/AParnYXmubj/AJiH8cv+tirS8Q2f/Exh/cxf8sf+XFt9TaDokNtb/bP3X+qf/lxb+9XuRqRhSObl946qz879zDD9q/1ttF/rYv7vzU2bzv7Om/5CH/HrNL/yy/ib+H/gNQpZ/Zrn/Uxf8fX/AD6t/DF/9jVV4Yf7O8n91/x6w/8ALs38Tbv71eRzX970/wAjp+P+vI1fOm+0ed/pX/H9/wBMv4Yv8/LUTve/Z4fO+1T/AOip/wA8v4pfm/3ar/uftN5N5Nr/AMfVzL/x7N/CtVtkP7mHyYv3vk/66Jv9r/2aojHk/rzCJozTXv2ib/j6/wBbN/yyi/hWoXhvf+nv/lj/AMsov/2aqu8Nz/zy/exTS/8AHq38TVL+5+0f6mL/AFqf8sm/hWoNB7vN9n/5e/8AVP8A8sok/i/2f4qH877T5P8ApX+t/wCfWL+GKqif8e/+pi/1X/PJv71MmeH7R/qbX/WzS/6pv92g5/fJv31zb+T/AMTDyfKh/wBTFF/E3+192rUL3tz/AM/U/wC9uf8AllF/dVazYbOH/U+Ta/62GL/VNRMkP2byf9E/49bmX/j1l/ibbWw4jtkP/TL/AFv+1/d201Hh+z+dD5X+q/56sn8VSo/+kf8ALX/Wp/y1X+7tpnnT/Z/+Wv8Aqv8Anqv96ub/AIB3lvzof/Iv/P01Dzf+ik/5ev8Aaoeab7T/AMtf9b/s/wB2nv8A8e//AC1/1X/PJf71Zkco7zv+uv8AH/y9LU1s83/TX/lj/wAtYnqvs/0n/vv/AJdaPJ/9o/8ALrTQR2LDvN9n/wCXv/VTf88v71WP+/v+th/5ZL/tf/E1mQ/9svO/ff8ALq1W/wBz/wBMv9bbeZ+6b95975qUuvzBf5DkT/Rv+Wv+qm8z/RV/vVY/4+bj/U/8tU/5df8AZrP/AHP/AEy/1U3/AC1lT+LdVjf/ANNov9bD/wAvTf3dtaLdmX2f67j08n7N/wAsv9U//Lq396nokP2j/U2v+t/55N/dqFH/AOm3/LJ/+Xr/AGqtp/x8zf8AXX/n6/2aO/zAr+TD9n8n91/qk/vJ/FWP4/uYbbRf+WUH+lf8sZZa20f/AEb/AF0v+q/5+V/vVhfE6aa58Kzfvpf+Pr/ltKv92unDfxP67GFf+GznPCviH+0vOh8+L915P/L833K7X7T/AKRN++/5azfvvtzf3a8S8MalNbXHkw+b/B5n3f4Wr3K2m/6+/wDWzf8ALJP7tehVjyf15Cj8IJ/7Sh/5fv8Aa/8AsamTzv8AU+dL/wAtv+XpaqOn/TGX/VQ/8uq/3qlmf/Sf30P/AC1m/wCXH/ZrCPxf12NOX9R487/ntd/8sf8AlrFT/wB9/wBPX/Lb/nl+7qvs/wCuX+qT/lxofyf9T5MX/Lb/AJdWrZf19xHLuSp53/Lb7VP9z/llFQ/nf9Nf9U/+utV/vVX/AHP/AEy/1sP/ACyanw+T/wAtvsn/AC2/560o/wCQSLSJN/zxl/1sP/Liv3Nrfeprw/6N++hi/wBVN/y4/wB1qYk0P2j/AJZf62H/AJay0b4fs3+ui87ypv8Al6b9381TGPvL5fqEv6+4iv8AWIdNuP8All/rYf8AlxZPvKtM03xDZXNv/wAw+D908X/Hq396ua8czf8AEx/czef5vk/8vTfvPlX/AL5+7XL2GqzfZ/Ohml/1T/8ALz/dau+GGjOmvkc0akub+ux7ak0P2mbyfsv+tT/llKn8NWE8m2t/+XX/AFT/APLWX/x6uH8N+J5vtP2Pz7v/AI+k/wCXpf7tdtbP/wAS7/l6/exP/wAvUX96vGq0/Y2j6HZGXu/12LvnQ/aP+XX/AFv/AD9S/wB2oU8n7NN++i877L/z/N/eq3M83/T1/rU/5axf3ar+dN9m/wCWv+q/6Zf3q4Y9Pl+Zr/X4DHm/0n/XRf8AH1/z/Mn8NVftn+jf66X/AI9f+gn/ANNatO832j/lr/x9f8+sW/7q1Sf/AI95vJ83/j1/59V+5ub/AL5r0IfCvl+Zye7/AF6EqP8A6R+583/j6f8A5fl/u/8A7VRJczf2dD++u/8Aj1/5/l/vVY8ma5uP9T/y9f8APiv92qk0MP2bzpof+XX/AJ8f9qtI/Z+X5g4+7935F53m+0Q/8hD/AI+v+fqL+7VF3m+zzf8AIQ/1Sf8ALWL+9T4U+03H+p/5ev8AltY/7NVPJh/54xf6r/nxb+9WsP6+8iP9fcW5nvftMP8AyEP9a/8Azw/u1Sfzvs3/AC9f6pP+WUX96pXSH7T/AMuv+tf/AJdW/wCeVZX7n7N/y6/6pP8AllL/AHq2p/194L/I1ZppvtH/AC1/4+pvL/0GL/nlTNk32b/Uy/6qH/XWK/3ttVXmhudR87/RP3ss3/PX+6tOheH7N/y6/wDHqn/L1L/z1WlL4P6/mIj8X3HTbPs1z/qf+Xqb9z/Zn+z/AA/98/8Aj1MhSb7N/qIvJ+yw/wDMM/6a0zfZXOo/661/4+pv+XqX+7/+zUyP/o3+ui/49U/5fm/vV5sv6/8AAi4y2lHy/IuukP2j/Uxf8fT/APMMb+7Vd/sVzbf8ukH7qH/lxb+9UqP/AKT/ANvT+X/pzUb/APR/9d/yyh/5fv8Aarnnv/Xc2j0+Qfuf+eFrB+9m/wCXVk/hof7F/wBQ/wA7yof+WUqVMjzfaf8Alr/rZv8Al+X+7TPtM/8A01/1UP8Ay/Rf3qbpf18wUtvkMR4f+of/AK25/wCev92m+dD9m/5h/wDqof8Al6lT+Jv/AImrqPN9p/113/rbn/l6i/u1Xf7b9m/czXX+qtv+WsX97/7KlGP9f9vBGW3yHzPD9p/12n/8fV5/y9Sp/D/n/vqofOh+zTf8ev8Aqof+X6X+9Wgjz/aPO/4mH+tuf+eX91ar/v8A7N/zEP8AVW3/ACyi/vVmuv8AX2iP+ANR4ftP7nyv9bc/8xNqdNN/o/8Arv8AllD/AMxNv71S/v8A/p7/ANbc/wDLKL+7Tdn+j/8AL1/y7f8ALqv96rn/AF95EfhXyC2f/wBGzf8AMTpiPN/z2l/5dv8Al+/gqaGGb7T/AKmX91LN/wAuC1DMk3/PGX/l2/5cVrSUvfXz/MHH3V8gheb7PD/rfO828/5el/u/w/7NG+b/AKe/+XP/AFN9F/d/+xpqQ/8ATH/n5/5hn+zTJv8ArjF/qrP/AJhmz/8AapOXvv5/+lIKcfdXyLD/AG3/AFP/ABMIIfN1L/U3UX93cv8A47USPe/9RCf91bf8tYH+eqm+H/UzeV/y/wD/AC4t/DtqpqVzDbW0/wDx6Qf8e3/Li1bQp88nD1/9KMe3yNOa8mtrn99/aH/L5/zy/wBmqkOvf9NtQ/5dv+WUVeW+IfEP2nUZoYfsnk/6T+++yy/xfNWel/8A9NrSDyvJ/wCev7yvY+oR5Vzef5nPTqfoe0Jc3tz5P/IQ/wCXn/llF/erQTzv3P8Ax9f62z/5dYq8k8K+JIftHkzfZf3UVz/z1/vV6bDND+5/5B/+ts/+Wsv8KtXn4ml7FuP9bo6Key+X5k0PnXP/ACxl/wBVef8ALitSv/21/dXWmxf8gxf4l3VSTyf+e1pB+6uf+WstSu9lc3H/AC6f8fVh/wAvUv8Adrkr/wCf6F/Zj8vzH+TN9n/1Mv8Aqr/99Npn+7/tVLNbf6T/AKn/AJ8/+YZ/s1SR4ba3/c+V/wAet5+5+3S/w1b/AOXmb/Vf62z/ANTfN/dqKn8T7/0FT+FfL82I8P8A0xi/1V5/zDG/2aeltD9o/wBTaf62H/lxb/K0O/2m3/7ZXn/L81DvN9p/13/LW2/5f/8AZqPsv5/mjR+5b5fmV/Jsv9d5Nr/qrn/lxb+9VuGGH7R/y6f8fVn/AMusv92mQzf8S7zpv+fW5/5fv+mtSp/yEYf30v8Ax9Q/8vy/f21m4+4+b+tiY/5fmUoUhttOh/c2n/Hrc/8ALJv71cP421KH+0YYfJtP+Pqw/vfu9q7f/Zq710m/s7/XS+d9lm/5fl2f63d/3zXD+Oba9/4SLzv3v/H1ZxSf6VF/Eq/dr08HywlL/t79DCXSP9bnmth5P2ey/wCQf/x4zf8APX+9/wDE1dd4ftH/AC6/8fVn/wAtZf7rVStry9/s7/l6877C/l/vV/ilatiG5vbm5/5e5/8ASof+eX8MW2vqam/9eR59OUdIen5sNHvP7N/59f8AVTfuYbpq9l025+03E3neV/x9Q/8AL83/ADyWvHNES9uf31l9r/1Ty+T+6/vV7dZwzfaIYf8ASv8Aj6T/AJZRf88q+czD438/0PTox93+u5XSb/iXf8sv+PWb/l+b/nrVq2m/4mM3/X8n/L8393/x6q/77+zv+Wv/AB6v/wAsl/561oO//Ex/5a/8f37z/RV/hirwnHdf4v0Nfh97+tzKeb/iTTTf8sf7M/5/v7s9a0L/APE5/wBdL+61OH/l+/jWKqMyT/2d/qZf+PH93/oq/wAU9WEh/wCJ1/qf+Yx/z4/9Mman8UJx/wAX5IPhn/X8xnvNN/Z3k+fL/wAgz/n6Xfsa621qw+d/aP8Ay1/dXyeX/pS/88v/ALKsrZ/xLv8AuGQxf8eP/T0y1pwp/pH+p/5fv+fH/ZqX70Jf9vfkiY7/ANfzGek039nQ/wDH3/x4pL+5uov4pa0v332mb/j7/wCPr/nrF/zyrEdP9G/1MX/HjD/rrX/pq1XkSH+0f+WX/H8//Lq3/PKtp7f12Q4x/r5jEuZrbTpof9K/48U/55fxNXO/EhJrnTpof9L877dN/wA8v+eS1qp5Nzp0P/Hp/wAeMP8Ay6t/ep9/bQ6l/rvsn/H1c/8ALJvueV92umj+6rKp6/8ApJlVjzxf9dTwyZ5v7Om/4+v+PGH/AJZL/wA9f4at3j/8TGb/AFv/AB/Xn/LJf4Ylq7rHhX7NbzeT5X/Htbf8sm/vbqr3+mzXNx/qYoPNurzzPvf88l+9X1NOpDm+/wD9JOWfwv5/mZ6TTf2dN5Pm/vbG2/5dV/ilX/2WvY/A3nfZ4f3Mv/H9ef8ALr/dX/P/AHzXnmieGP7S8mb/AESD/RrbzIf3v8Veq2FhDptz/wAuv/H1f/8AL0yV4WOrwnLl9f8A0k7lHkv/AF1Laf8AIO/5a/8AHrbf66x/6a/xVYT/AI+f+3q5/wCXH/Zqpvh+zf66L/VW3/L0396n7/8ASf8Atrc/8vTV4MY88pf19k2qfGgf/j2/1MX+qs/+XH/a/u0yGb/pjF/rbyXyfsrf3aek0OP/AAD/AOXpv71RPc/6PN/z28q8/wCXr+D7tEf5Zf17oS9yX3kMyQ/9Mv8AW2H/AC6t/dod4fs3/Lr/AMxL/lk39373+f4amf8A4+IfJ/566b/y8/7LVXRJvs/+ul/49b//AJel/vba2pR5ve9P/STKXxv+uiK7ww/af+XWD97psX8X93dtoRIfs83/AB6/8v8A/e/iqw/nf2j/AMtf3t1YRf8AH0v8MS1C/nfZ/O/e/wDHref8tVrso+/FfL/0kwl19RtykP2n/ll/y5/8tW/u/wAVSzf8g7/XRf6q8/5at/eqV/O+0/8ALX/W23/LVf7tV3eb+zv+Wv8Ax63P/LVf71XH7H9dC+/z/ImSaH+0fJ/df8fVt/y9Mn8NQ/uf7O87zov+PGb/AJem/wCetWNk39o/667/AOPpP7v/ADyqo8039nTf63/jxf8A5ZLs/wBetRy+9CfoN9f66F6Gb/iY+T/z1vrb/l+b+FazLaaa207zpv3H/Esuf9TdNv8A9fWs6Tf2j/y1/wCP5P8Al1X/AJ5Vmfvv7Gm/1v8AyDH/AOXVf4p//wBqiMve/wDAf1K3f9djTR/+JjD++/5icP8Ay/f9Mmqoj/adFh/1v/Hi/wDy9L/FK1VNY1iy03UZppv+WWp/8trX/pk3/s1cFN4zhtraHyf+fHyv+PX/AKa/LXRQwk5/+S/qRzc/9eR6rD5/9ow/8ff/AB/J/wAvS/8APKq8Lzf2d/y9f8eP/PVf+etcPpvjb/iY/voYv+Pp5f8Aj1/2a6vTbyG507zv3Xk/ZYf+XVv71YVaEqVuby/M2pR5oL+uhvedN9p/5ev3t0//ADy/u1nb5vs3/L1/x4p/zy/5609/J+0zf6r/AFs3/Lq392qjpD9m/wCWX/Hrbf8ALJv738Vc1GO0fT8y5dPl+RoXL/6R/wAvf/H1c/8ALJf3f7qqX77+zv8Al7/48Lb/AJZL/wA9WpnnQ3NxN/qv3st55f7pv+eW2m74fs3/ACy/dRWf9795/F/7NQv6/wDAiI+/JfI1XT/iY+T+9/4+rz/l1V/uxLVTyf8Arr/x623/AC6/7VRJND/aPk+TF5Pm3/77zW/d/LTPtP8A16f6qzi/4+m/vbqiO39fzGv/AADQ2f6T++h/5a3P+uta8f8AHmj/AGa4h/7Y/wDLj/tV69vh/wCWM3/LW8/5emrE1jSodbtv33lf8u3/AC9NXp4Sv7Gf9dzhxNOU4rl8jw93h+0f8sv+W3/Lq1P3w/aP+XX/AJY/8urV2GpeAJv332KeLyfKm/5evn+Vqtab4D/4mMP239//AKVD/wAvX8G3dX0VTE0oxcvX8zOnCX5Dfh1Z/wCkfbPJtf8Aj1uf+WTf3ttemwpD9p/5ZfupbP8Avf3aytKsP7E06HyfNg/0W5/c/al/561tW3nfaf8Alr/x/Q/8vS/wxbvlr5fHT9rPn/rdHpx2X9dSl+5+zf8ALr+9iuf738Uu2rH7n7T/AK+L/j6tv+Wrf88qrzPN/Z03+t/48bn/AJar/wA9a0IfO/tGaH97/wAf0P8Ad/55Vy1Pt/11TIh0/rqVNkP2b/ll/qpv+Xpv71P3w/af+WX/AB8p/wAvzf3aiR5v7O/5e/8Aj1f/AJ5f89atI832j/lr/wAfP/PJX/hq3uy4/wBfeVfO/wBG8n/p1f8A5fm/vVLv/wBI/wC3r/n/AP8AplUT+d9n8nyZf+Pb/nkv96rG+b7RD/19Tf8ALqv/ADyo7/P8g/r8Suk01zp03+t/48f+f5f+etWN839o/vvN/wCP6b/l6X/nlWfs/wBG8n/p1h/5df7zf/Y1af8A4+Yf3P8Ay9TS/wDHr/0y/wDsqH1j6/kTLZ/11Ks3nXOjf8vXky2KRf62L+KWvNPHngCa51qa8soZfOluXi/fXS/wru/9Br0j/mHQQ+TF/wAeNn/y4/3mp9zbQ3Nz53kxf625/c/ZW/u/5/76ruoYmVGT5fP8jCrQ57/11PnT+xNT+zwzfvf9Un/PL+Jq29K8AanqVz5M0N15Pmv/AM8v4a9VfR7K5/5crX/l2/5dW/vbq0/sFlbfvoYbX/l5/wCWTV6MsynNbf1YlUeQZoOj/wBm6dD+5u/9Vbf8usX96tOGab99/rf+W3/LqtUYUh/cQ/uv9bbf89aPOg+z/wDLp/y8/wDLVq8ar7/9eR1r/MvJ/wAsf+mv2OL/AI9V/wA/w1Dbf89pof8Allc/8uP+f8rTd/8ApH+utP8AW23/AC1b+7Vd3h+zf8sv+PW5/wCXpv7y1h0+78hf8EseTD9p/wCWX/Ln/wAuP+zTNkP2b/Uxf6q5/wCXFqen/Hz5P7r/AI+rb/l6b+7VeF/s1t/rv+WU3/L9/eatPsr5fkNe9+P5Fqbyf+eMX+th/wCXVv7tV5nhubb9z9l/1U3/AC6t/eq8j/6T/wBvSf8AL9/s1RR/s1t/26/8/wAv96lzbfIuQ9IYPtH/AC6/8fSf8sm/u1Ud4fs/+ptP+PV/+ev8Utab+d9o/wBdL/x9f8/S/wDPKqjvN/Z3+uu/3VqkX/H0v96nzbS9CP6/A8a+Knh7/iczTQ/ZfJ83yv3Msv39tedOn/XL/Vf89W/vLX1FrFhDqX7mb7X5P2qaX/Wr/DFXlt/8NJvs3+puv+PaH/lqv/LRq+swmOi4rn8v8jzfZyiedOkP2maH91/rf+fpv7u6t3wlpv8AaVx/yy8mKJP+XrZ/EtdLZ/Cua2uf9Td/625/5aq/3V/hruPDfh7+xLaaGH7X/wAett/yyV/vfN/3zWOJxMOX3P61OyhH+Y6Pf/pH/LL/AI+n/wCX7/ZpkM3+jeTN5v8Aqof+X7/aqXZN++/1v+tuf+XVai2Tf88ZfJ/c/wDLqtfNbf15nTEe801t/wA9f+W3/L9Tkeb7ND53m/8ALtF/x9L9+h0/0b/lr/y2/wCXVf71RfZv9I/1P/L1D/y60c39fMiIb/8ARpv391/qrmX/AI+lqX99c3P/AC9/62z/AOWsX93dVJ/+Peb/AJYf6LN/y4/7VWIYf+JjD/qv+P6H/lxb+Ff/AIqiT5bv1/O4L+vvGbJv9d/pf+quf+WsX97bVXVZptN86b/S/wDj6tv+eT/dipkLw/2dBNN5U/8AoL/8urf89f8AP/fNZnjD/kHTf6r/AI+k/wCXVv4VrrpRvVUTmq+7D+u55B4k16bUvO87zf8AVP8A3f738VWvA2vXum6zDD+98nzf+eSv/DXH+TD+/wDP+y/9+m/vVoWCQ/2jDD+68nzf+eTV9NXpQlTa9Tloe6fRENzNc6dDN+9/49v+fWL+Jqup/pNx/wAtf+Pp/wDl1X+GKsLR/JttGsv3MX/HrbRf8tf71aaTQ/aPO/0X/lt/z1/u18hL+vuPTkOCTfZ/+Wv/AB6w/wDLiv8Aep+/7Tcf9tbn/lx/2aqbIf8Apl/y5/8ALWX/AHqHmh/5Y/Zf9VeS/wCtb/d3VnL3pf12Lf8AmPf/AK4f8srb/lx/vU+ZP9dN5MX/AC8/8uP/ANlUP7n7T5P7qD97Zxf8fTf3d1V/O/0f/ll/qpv+Xpv4mq30l6fkY/zfMspD/wBMYv8Alj/y40x/+uEX+qm/5cWqXfD9p/czRf62GL/j6b+7UX2n/R/J87/l1/5/m/iatO3yN47A8MP2j/UxQf6VD/y6t/CtVLnyba2m/wCPT/j1/wCfWX+KWtB7n/X/AL7yP9K/5+v9mqVzqX2a2/13/Lqn/L1/eamoy935GQbIbm5/1Nr/AMfT/wDLKX+GL+KqP7n+zv8AU2v/AB7Q/wDLJv4mqaG5+03Pnfvf3stzL/x9f7NEKf8ATb/llZxf8fS/733a0nH+vRjiWpkh+0/6m1/4+rn/AJ6/wxf+PVXfyfs8MPkxf6q2/vf3vmqbzpv+mvk/6ZL/AMfS/wAVS75v9T50v+ttov8Aj6X+781YfZEv8iJHh+0/8soP+Pn/AJ605Esv9T51p/yx/wCWsv8ADTUuZvs37nzf9Vc/8tV/ianPN/11/wCPpP8Alqv8K1m+nzNafuRK95cw21v/AK60/wBVN/y1b+Jqq3jw/aP+WX+t/wCesv8Adqxc+d9m/wCWsH+i/wDPVf71Z6XP+u/4+/8AWzf8tV/u11wj+phLmDzof7O/5Zf8eqf8vTfxS1Y86H7T537r/Wzf8vTfwrUKJNc/89f9VbRfw1NNNN+4m/e+d/pMv/LL+6tXLSX9dUAxJv8ARv8All/x620X/Hy38TVbSaH99/qv9bc/8vTf3ahT7b/018nzbb/nl/dotnmubbzv9L/1U37n91/E1cc9fe9PyOmMuaRM83+k/wDLL/lj/wAvTUx5v9G/7ZP/AMvzfxNVj999om/1v/H0n/PL+GJaqIk32b/l7/1X/TL+Jqhf5Ecvvg8MNzqP/LL/AI+v+fpv+eVNT/Rrf/ll/qk/5fv9qpZv+2v+tml/h/hWhHm/cw/vf+WMX+qWtub3SojPtP8ApH76b/lrNL/x9f7NNhf/AFP77/lrbRf8f397/P3aHf8A0eHzoZf9Vcy/w/3qcnnW2o/6mX91dQ/8sl/hi3VPLyRfz/My/vETv9ptppof+eVz/wAv3975fmp6P/6VQ/8AL1/dWqnkzW2nQ/vpf+PX/nkv8UtW5nm+0f8ALX/WvL/ql3/Kq1n3+ZfKQvN/o/8Arv8All/z/f3mprzfZrj/ALavL/x9f3V20Ted/qf3v+qh/wCWS/3qheab/pr/AKqaX/VLVIqQ1/8Alj/yw/1P/L1TJrn7TbTfvpYP3U3/AC8/7W2rH777R/y1/wBan/LJf7tROk32f99/rpYv+eS/xNTHy+6OSab7RD/rf+PpP+Xr+7FTYZpv7O/ff8+sP/L1/el3f+g0Tf8AbX/Wzf8ALJf4V2/LTET/AK6/8u3/ACyWrjIiHxEuz/Ufuf8AlrD/AMsv9lqi/wCXfzvJ/wCWT/8ALr/tU/7T/wBcvJi8nzPvUxPJ/wCmX8fl/vW/vVx/8A75chY2f6RDD/01/wCeTf3aE8n/AKZf6r/nk396hH/65f61P+XrZ/D/AA0I/wD11/1T/wDL0v8AepmPMSw+T9p/5Zf61/8Alq392j7TD/0y/wBUn/L0396pkf8A6bSz/vf+eq/3aE877P8A8vf+qT/nlWf9fiZxDZ/7W/5ev9mpUmm/9E/8vS/5/io2Xv2j/lr/AK14v9Uv8S0yFJv3P7mX/VQ/8uq/8BrSXv8A9eZfT7iaZ/8Arr/y2/5ar/n+7Uu+b/pr/wAsf7v8S0zyf+mP/LWb/XWv8FNRIf8A0T/y6tVv/P8AMnl2+RLD532b/lr+6if+7VjfN9p/5a/61P8Al1X+7VVEh/54xf8ALb/lk1Ik3+k/8svJ+T+9/dof+YdeUfs/6Y/8sv8An2/2q5/4nW0Nz4dm/wBV/rf+fX/Z/hrd/c/2d/yy/wBU/wDy1b+9VXXraHUrbyf3X+t/5+m/u10YeXJLm9TGrT5qbj/W54l4Y03/AImP/bL/AJ5N/er22F/9I/5Zf8fT/wDLKX+Ja5zStEh023m/fRfvYv8Aljdf7S11Fs832n/Xf8tX/wCX5f7v/wAStd85c/4/kRHSPKM3w/Zv+XX/AFSf8tZf71TO8P8Aqf3X+tf/AJatVdPO+z/66X/j1T/l6X+9Wh+++0f8vf8Arf8AnrF/drH+vwL+P8TP86G5/wCW0X+qh/5emqVJv/Z/+Xqj999n/wCXr/VJ/wA8n/iqV0m+0f8ALX/Wv/y6xf3a3/r8DKUf1It//XX/AJY+X/pS1LC81z/z18n99/y9LTU87/pr/B/y7LTvs3/TH/nt/wAuP/stJf19w/8Agj/33/TX/Ww/8tVp832z99/x9/6q5/55f3qr/wDbH/nj/rrFv93/AIDQnk/Zv+WX/Lb9z9laiOy+X5Gi6/P8jnPHkM32jzv3v/LtF/ql+5t+9/vVwts/2a3h/wBb/qn/AOXVa9F8SabDc6dN/wAesE3+jfvvsrb683msPs3/ACxi86Lf/wA9f4f/AGWvToy/dr5fkeW4+9I2NE877TD/AMA/5df9n+KvXdHT/iXQ+dD/AMur/wDLj/tV5p4V0H7TqMM3+iQQxSp/rpZU/h/hr1C2SH7PDD+6/wBU/wDy9NXmY2UNI+h6NP4P67Gg/wDx8/6mL/Wp/wAurf3aqwpD9m/1MX+q/wCfVv71XXm/0j/XRf61P+X7/Zqo83+jTfvov+PZ/wDl/wD9qvIp9PkbfB/XkNuZoftE3/Hr/rf+eUv93+Gs93h+z/8ALp/x6/8ATX/nq26tB5pvtP8Arpf9an/L8v8Adqik039nf667/wCPV/8Al+i/vV6Mfs/L8zml/X3E1t5P2j/XWv8Ax9f89Zf4loeaH7N/y6/8er+X/pTf3v4qlTzv7R/5e/8Aj6/56xP/AA//AGVMhhm+zf8AL1/x6+b/AMsv7zULdfL8x/1+APc/6T/yy8n7V/z9Mn8NRedD9nh8mb/ll/z/AH+1V2Z737R/qbr97c/8+sT/AMNUvLm+zf8AL3/qv+fWL+9WnNt/XUy/r8B8z/6R/wBtXi/4/l/55VmedN9n/wCWv+qT/l+X+9trVeGb7T/qbvzvNf8A5cV/u1i3Kf6N/wBsk/5hn+1W9H4f67kuPvfd+RaTzra5/wCXv/j6f/l6i/urV7Tftv2ab/j7/e20P/LWL+9WeiTf2jD+5/5epv8Alx/2V21q+TD/AGdN+5i877Kn/LiyP/ra56kvd/r+YunH9PyZsJ5/2j999r/4+pv+eX92nvNN9n/ffa/+PWH/AJZRfxS7aheGD+0f9TF/x9Tf661l/u1Xm8n7P/y6f6qH/l1l/wCetea/6/8AAjSPw/d+RrPDN9p/1N1/rZv+XWKqN5c/ZtOhmmhu/wDVQ/8ALiv96no8P2n/AJdIP9Kf/llLXCeOdSh/cw/6L+9iT/lrKn8VdFCj7ary/wBbmFSpyQXL5E2veMJv7R/cw+fDFK//AC4r/drn4fEl7++/0P8Ac/uf9dY1z/7n/ltNa/61/wDlrLRC8P2f9zNaf6qH/l6b/vlv7tfSfVoQ/rzOP3+ZfI9N0HxVDc3H77yvJ/ff8uP8G2uljeH7P/qYv9Vbf8uLV4xDN/pH/Lr/AMtv+X5v7teq6DeQ3Onf8sv9Vbf8xOvIxdGMPg8//SkelTlt8jdfyftH777L+9lvPM/0Vv7q1Xd4ba2/5dfO8q2/5dZf71S3Nz/rv33/AC1vP9Tqf+zT0mmubb/XS/6qH/mJrXjv/P8A9KI5vs+gz9zbf8+n+tuf+WUtNmmsvs//AC6/8u3/AD1/vVL9p/0nzv3v+tuf+X5aEmm/57XX/Lt/y9Rf3qfL+v5hGX6ESTQ21x/y6f8ALb/lrLQk0P8Az2tP+Xb9z9ql/iq0j3v2jzv+Jh/y2/5axUQ+d9p/12of8u3/ADyqn/n+YRjt8iqk0Ntb/wDLL/l5/wCXqX+7Rv8A+vX/AJc/+X5v7tSp9t+0/wCp1CD/AI+f+WUX/jtMR73/AKe/3Utn5n+ixfc8qrnL+vmjJdPl+bKrzf8ALbzov9Vf/wDL8393/wAerl/H95/pM0PnfufKs/8Al+/2V/8AZq7B/O/ffudQ/wBVf/8ALjF/wKuR8baJe/vpoYbrzv8AQ/8Alwi/z/DXqUJfvl8/zRjOOi+R5r53+u/7bf8AL9/urTvO/wBd++l/5Y/8vy028S9/s6bzoZf+W3mf6Cu+OnW1nNc/6nzf4P8Alxr6CUocr+ZjGP6Gt4e+2/aJvJ82D91N5n+nRb69ltrm9+0wfvrv/j6tv+XqL+61cJ4P8MTW1v500P8Ay63P+u0z5PvV3FtDD9oh/cxf8fVt/wAuLfvPlr5vG1Izv8/0O7l5IW9PzJn879z++1CeH7Lc/wDLWJ/4vvVKj3tzcf8AMQ/4/rD/AJ5f3f8A9msy5h/0f/Uxf8etz/y4y/3vmq2nk21xD/x6+d9qs/8Alxl2f6pq82rtL/t79Bx3Xy/MZsmttO/5ev8AjwvPL/dRfxfdrQfzvtM3/H3/AMfVt/y6xf8APJax0eH+zv8AU2n/AB63MX+ql/vbf++qsPNZf2jD/wAg/wD4+raL/VS/88qVX4v/AAL80OPuxXy/Mm2Tf2dN/wAff/Hrc/8ALqv96rDpN9p/c+b/AMfUP/Liv92s9/I/s7/l1/49bn/nr/eqxssvtH+u0/8A4+of+Wsv/PKoqbv5kPeP9dSV0/4l3+pln/0Wb/lxX/nrVj/l5/1P/L/D/wAuP+zWV+5/s7/l1n/0Wb/l6l/561a3w/2j/wAuv/H8n/L0392s5x91/wBdjbm/r5ld0+06d53k/wDLjN/y4/P/AK1aNS0qG51GHzof9bqdt/y4/wDTKmzeT/Z3+ui/48X/AOX5v+e9aH7n+2Yf33/MTT99/af/AEyarUuRS5f735ImUdf6/mPKZvAf/Euh8n9//oE0v/Hi3/P01Ps/h7D/AGzDD/0/Q/661b/nkzf+zV3qf6TosP77/mGf8sb7/pv/APFLWtZp/wATH/t+T/mJ/wDTL+GvQq4+pyS/7e/JHNGhH+v8RymieHrLTdFh/wCPTzvsL/8ALrLv37v4q6vfZfaJv+PX/j6T/llL/wA8qrwv/wAS7/XS/urF/wDmJr/z1q67zf2j/wAtf+Pr/n+i/wCeVebWqzn73r+SOml8P9dzM/c3OneT/on/AB4/9Nf+etaD+T/bMP8Ax6/8f7/89f8AnktVXeb+zv8Al6/49U/1N1F/erQS5vftE3/H3B/pU3/LWL+GKon8S+f5Dl/X3mSk0P8AZ3/Lp/x4p/y1l/57r/n/AIFVt3gttZh/49f+P6b/AJepf+eVV3ea506aH/iYf8eMP/LWL+KVWq7c/wDIR/5ev+P65/55f88m3VPLv/ev/wCkk1Nn8/zRm/uf7F/5dP8AkGQ/8vTf8/VXf3P9s/66L/kJzf8AL1/s1XhSb+xf+Xv/AJBltF++ii/il/8Aiatv9t/tH/U3f/H9c/8ALrF/d+X/AMdqo9Y+v/pKHU+K/wDW5mJN/wAS7/ll/wAeNt/y/f8ATVqu2zw/af8At6m/5fv9mm7Jvs3/AC9f8e1t/wAuK/8APWnJ/wAfH7mGXzvtVz5fnWK/3atS5oP5/wDpJCjyyfz/ADIkf/iXf9utt/y/r/eq2jzf6n97/rbn/l6X/nlWe9t/o3+puvO8qz8z/Qf9qrG+b7T/ANtbz/lx/wBmsvih/X8ppHr8yvcpN9n8n97/AKqw/wCXpf7y0XNh/pM3/H3/AK3VZfJ81f8Ankq05E/103+o/dWH/LjUyP8A89oP+gl/y4t/d20/az5F/X2SHT5uf+uxDCk32b/XXX7qKw/5ar9/73/AvvVobJrnzv8Aj7/ey3/93+Ks9Eh/ff6r/lw8v/RZf7q1NM/+u/49f+X/APffZW376ylLnkvl/wCklP7fr/kSwwzfZv8Al7/1Vn/dofzv+nr/AJfP+WS/3ttV0mh+0f8ALr/y5/8ALKWn3Lw/Z5v+PX/VXP8Az1/vUofEvl+Rsvev8y0kM3/T3/rbP/l1Wonea5/5Yy+T5Vz/AMuq/wB7bTEeH7T/AMuv72W2/wCev92qVz5P9nTeT9l/49bn/lrL/wA9a0pfGvl+TJqfEvn+Rb/ffaf9T/y/2cX/AB6r/wA8qozJ/wAS6b/rxuf+XH+Pc1WfOg/tH/l0/wCP+2/5at/zyrMeaH+xv9da/wDHjN/y9N/FP/8AFNW1GMub/wABMZfF9/5F1/8AkI/vof8Al+sPL/0H/ph/+1WZZ/8AIFh/68Zv+XX5/mbbWg83/Ex/5Zf8hO28v/Sm+55VVYXh/s7/ALcX/wCX7/prXVT/AJf8P6oiXxff+RYufJ/tHyf3XnfboYv+PVv3n7qq8KQ/Zpv9V/x4v/yyb+9Whvh/tH/t+T/l+/6YVRtpv+Jd/wBMPsv/AD/L/erSn8L+Qvjl/XYsO8P9o/8ALp/x9f6nym/55VSfyfs3/Lr/AMeP+1/z1rVT/kI/8tf+Pp/+Xpf3ieVVV3m/s7/lr/x6p/y9L/z1rnj8C+X5l/1+BPF5P9o/8sv+P5/73/PKsjWJobbw7NN+6/5BkP8Ae/577q2E87+0f+XuD/Trn/lqv3PK/wD2a5/Xob258K3sP+l+d/ZkMX+tX+KX/wBm+arw8feh8v8A0oipL91/XY888Sax9p1q9h86LyZb55fO81v7v/2VcrN/x7eTN5X/AB7J++81v7y1q63DN/bU0P8ApX/HzN/d/hVaz4fO+z/uftfk+Un/ACyX/vmvrocsLfL8zgT+Fen5FtJv9J/10Xnfan8v/Sf9mu/8Aa39pt54f+mVtF/x8/7Veew+dbf89f8AWzf8slrsPh7DN+5/cy/8sf8Al2X+9XHjIx5P67nZh/el9x6lN/x8f9tbn/l6/wBmov337n/W/wDLt/y9L/ean/vv+eMv/Lz/AMuq0zZ/qP3P/LW2/wCXGvlY/H/Xc6XHb5AnnfafOh83/l8/5eloSaf/AKa/8uH/AC1Wq/8Ax7W//bK5/wCXHZ/vUQ/8fEP/AF9WcX/Hr/0yZv8A0Kt5cqv8/wD0pBTjyW+Rbtnm/wBd/pf/AC+S/wCtWpd//X1/y5xfw/3az0eH/pl/qryX/j1b+JmX/vr/AOJq2n/Hx/yy/wBbZ/8ALJv7tc8o8sn/AF9o0jsvkM87/nt5v+qvP+WS/wB6pf8Al5/5a/62H/lkv92qX7n/AJbfZf8Aj1m/c+U397bVh/J+0/8ALr/x9Q/89f4VquXkk4+v5mcY/wBfMf5P+jed5Mv/AB6zf8uq/wB6pUT/AImP/LX/AI+k/wCXX/ZrMheH7N/y6wf6K/8Ay1l/vVeTyftP/Lr/AMfX/PWX/nlWslv8y4/194x/+Pf/AK5WL/8ALr/01qw8P/Ex/wBT/wAvyf8ALr/0yrPR4f7O/wBda/8AHj/z9N/FLV1Hh/tHyfOi/wCP5/8Al+/6ZVlUjzxfz/JMv+vxKTp/xLv+WU/+g/8APr/el21d3/ZtRm/1Xnfbv+fVv4Yqq+dD/Z3+ui/48U/5fv8ApqzL/wDs/wC1U73P2bUf+3qb/l+/6Zbqt9f66IJe5/XmQO8P9nQ/6r/j1TzP3Tff82pf3P2j/l0/4+n/AOWUv92okmn+z/8ALWD/AEVP+X5f71WPtM32j/lr/rZv+Xpf7tOp79/n+QSl/XzK++H/AKdP9VD/AM9f71O3w/aP+XT/AFs3/LWX+7T4f9Jtv+Wv+qh/5el/vU/ZN/09f8tv+WsVD2/rsEv8yujw/wCp/wBF/wBVbRf61v726nJN9puP+WX+tvP+XptnyrQnnfZ/+Xv/AJdv+eX/AI9TX877P+++1/vYrn/llF/F/wDtUL+v/ARqWjId/wBmtvJ86L/VWf8Ay9f8C/8AZasfaf8Apt/z8/8ALz/wGn/vv+nr/W2cX/HrFUW+b7NNN5Mv+quf+XVf71Quny/IqUd/mCJ/02/59v8Al+/2aHmm+z/+BP8Ay/LUuyb/AKa/62H/AJcV/u1U/wCXf/tk/wDy4r/erTm95fL8hMsedN9p/wCXv/Ww/wDL0v8Adpr+dbW//L1/qpv+Xpf71Om/4+PJ/wCmqf8ALj/s1Snf/Rpv9V/x6/8APq396q+0vkOX9fcaDvPbaj/rrr/j6T/lqv8ACtV5nm/s7zv9K/48Zv8Anl/FL81DpD/aMP8Aqv8Aj6/59W/55VS/c/Zv3/2X/jx/59Zf4pd3/jtQo7fL9UH9fgarpN/aP/L1/wAf3/PJf4V/+JqkiTfZ/wBzDL/x6/8APJf4paLnyf7Rm/49f+P5/wDllL/Cu2qiPB/Z3+ptf+PVIv8AVS/3v/sqqn0+RH9fgbEP/Hz/AKmX/j6/59V/u1n/APLv50MMv+qT/l1X+9T5nh+0ed/ov+tm/wCWsv8ACtV98P8A06/6qH/lrL/eqv8AgfmaF1H/ANI87/pq/wDy6/7NV3T/AEb/AFP/ACyh/wCXH/aom8n/AJ7Wv+tm/wCWrU+G5/5Y+da/8u0X7m6qf6/ElEPnQ/af9T/z2/5df9moprOH7PD+5i/1Vt/y6tRvh/57xf6q5/5fqlT/AJY/vv8Al6tvM/07+6rVfwf15mfb5Febyf8Alt5X/L5/y6t/d/8AsaHSH/p0/wCXaL/VS/3aa83+j/8Abrc/8v3+1V3zpvtE3/XWH/l+X+61W/5fX8xr/Ii3w21t/wAun/Lb/llLQjw/9Ov+th/56/3aYlzNc23/AC1/49n/ANdfL/e21bfzvtP/AC1/4+k/5eov+eVY9/mOMjPR4ba3/wCXX/VP/wAtZf3m5qtJNDc3H/LL/W/89Zf4VqKZ5vs//L3/AKr/AJ6xfxNUr+d9p/5e/wDWv/y1i/55U+4fAUpvJ/s6f99F/wAev/P03/PWrDp/xMYf30X/AB/P/wAvTfwxLTH+2f8AT3532WH/AJ5fxNVi5877T/y9/wDH1c/8sov+eVD9/T1/Ib+F/wBdSlD/AMg7/nh/oKf8vX95qi16H7T5376L/j6m/wCX7+6tWnhm/c/ubv8A49baL/VRf3mb/vmiaG9/ffubqD97cy/8esX92rhK0uf+tjOpHni4+p89a3ok2m6j/wBsk/5ev9quj8DeHvtNz503/Tb/AJeq9Vez+0/8sbr975P/AC4rR9j+zW03kw/8spv9dYrXpSx0qsP67HNTo8nMW4f9Gt4Yf3v/AC7Rf8fy0edN9mm/1v8Aqpv+Xpf71QpD/pH+pl/1sP8Ay4/3VqL/AJd/O8mX/j2f/lx/6a156/yOsu+dN9p/5a/8fUP/AC8r/CtVZppv7O8797/x6zS/62L+KWneT/pP+p/5ev8Anx/uxblqvN/yDvJ/6cf3n+gt/FLWUf8AIfMaCPN/aP8Ay9/8f0P+u2/wq3/stV9k32f/AF13/wAev+z/ABS028SH+0fO/df8fU3/AC4t/DEv/wAVVdP+Qd/yy/49Yf8Al2b+9S+GK+RH90u7JvtP/L1/x8v/AHf4VqJ4Zvs8P/H3/wAesP8AyyX+JqhmSH/lj9kg/ezf8ustNTyf+mX/ACxi/wCPWWr+GP8AXcoZqV/Npv7797/rZv8AXRL/AHa4e8vJrn/ljL/yx8z90tavjD/kHf8ALL/lt/yyb+9XLw+T9p/5dP8AWp/e/u17lCnanzHDzS5zrtEm/wBH87yZf9Vcy/8AHqv+7XQIn+k/9tbaL/j1X+Fd3/s1cPo7w/vvJ+y+T9lf/nr/ABSrXW77L7R5P+i/8f3/AE1/hi/+xrixEN/n/mdaGTf8e3/brNLH/oq/xS7f/QqvbPs1x/qf+XlP+XH+7FWOiQ/Z/wDl1/48U8z/AFv/AD33Vad4ftHnf6L/AMfU3/LWX+Ff4q4Ze9f5/wCZp/X4llP+Pb/tkn/Lr/elp03/AB8zfuf+Wry/8ev91apJ5P8A06/6qH/lq397dRNeQ23nf8en+tuf+XlqIR55f12CRXe8/wBG/wBT/wA8f+XD/aqo/wDpP/LHz/8AXf8ALrVS2vIf+mX+tT/lq37yrENzDc2/nfuvJ+yv/wAvTJ/FXo8vIiPjLcKf6TDD5MX+thi/49W/hVmom8n+zv8AUxf8ezy/8erfxS7aZDN/pEP+q/4+v+fpv7tRTXMNzp0376L/AI9U/wCXpv4pd1cvaXoVH4jQSH/iY/8ALL/j6SKP/RW/hi3bqiRP9H8n91/qk8z9038TNVhP+QjN++i/1tz/AMvzfwqtQv8A+0rb/l5/2mb+7WE9Y/10ZpEsP/x8zf6r/Wv/AMsm/u1Enk/9Mv8Alj/y7NTN/wD02i/5eZf+Pr+9/s1N532b9z53/LWH/l+/2a5xjJk/6Yxf8tpf+PVqfsh+0f8ALL/Wp/yyb+7Vfzv9H/13/LL/AJ+v7zVYe5/0n/tq/wDy/f7Na/8ABK5SikP2m2/5Zf8AHr/zyb/nrU155P2j/llP/pU3/LJvueVtpm+H7P5Pnf8APt/y/f7VMe5/137/AP5/P+Xr+78tEfe/ruiJR90E/wC3T/j1tv8Alk38Tf5/76o86H/nhF/y8y/6pqmf/Sbj/XRf622i/wCP7/V7VaqLv/o3+u/5dX/5fv70tEZfoaE03k/aP9TF/rYf+WTf3arp5Ntbf8sv9V/zyb+Jqsb/APiY/wDbX/n+/urVdHm+zf67/llD/wAvX+1QYcxY/wCXj/ll/rX/AOWTfwrUT/6T/wA8v3Xk/wDLJqZc3P8Ao8377yP9dL/x8/7VO3/+jYf+Xr+6tQOJVmT/AEab9zF/qppf9U397b92rtt5P9ow/wCq/wCPqH/lk38K1UebNv8A9u3/AD/f3paved/xMf8Atq8v/H9/di/+JatgiO87/rr/AAf8tV/vUbJv+W3m/wDLb998tV/J/wCmH/LJP+XH/ap6JD9p8n91B+9m/wCXVv8A2Wubl97+ux1y9/4iVH/66/wf8soqfbJN/qf3s/3/APl1X+9/stVTfD/0y/5Y/wDLrLU2+H/ntaed8/8Az1SpA0Hf/pj/AMtf+W1r/s1URIfs3/LL/Vf8+rfc3UfaYbb/AF01r/rU8v8A0pv7tFzN9ptv9d5H7r/n+/2v92nT/wAg5SWGGH7T/wAsvO81/wDUxS/3f9mhHh+zf8uv+qhlk+9/DUsNz/6Vf8/3+zTYfO+z/wDLXzvsqSyf6Ur/AHW/ipx/r7yF/X3Fh3h+0f8ALL/Wzf8ALVv7v/2NG+H7N/rov+WP/L01SzPe/af+Xr/j6f8A55f3aihSb7P/AMvX+qh/5ZRP91v/AEGlH+vvBf5FhJvs3/Lb/nt/y/UJN/rv9b/yx/5elpkzzf8APG6875/+XWJ6VH/57Q/88f8AlxX/ANColy8v9dwiT7P+W373/VPF/wAfUVPm8/8A6e/9an/PL+7VLf8A8tv+WPlP/wAuLf8AstOd4f8Apl/B/wAuMu+to9PmHNzxKr/8e/8Aqbr/AI9X/wCWS/3ql8mb7R/y1/4+v+fVf7tZn7n7N/y6ed5T/wCutpU/z92rKTWX2j/mH/61P3Pmyp/DXY9vvMvjiIn/AB7/AOp/5df+W1j/AAblqb/l48n91/rf+fFv7tV/Oh/s7/XWv/Hr/wA/Muz7y/e3Vbe5/wBJ/wCWUH+leb/yE2/u/wC7R3+YpS/r5jH8n/pl/qk/5dZf738TUOkP2n/l1/1r/wDLKX+7TEf/AEfyfO/5Zf8ALHU/9qrDzTfaf+WsEPmv/wAxNX/h/vVuv6+4mZEjw/8ATp/qk/5606HyftP/AC6/x/8AL01PR5vs8P8Ax9f6pP8Al6if+L+Gpdk3/UQ/1r/88KJf19wl/mRfaf8AptF+9+zf8vzf+O1Fc38Nt/5G/wCYn/8AFVYSab/qIf8ALH/llF/6FXGePLm9trb/AJa/62b/AF1iuzf/APE/N/47WtKnzyjH+tjGpLk/E27PxV9puP3M0v73yfM/05f4a1bbRPtP77/S/wDlt/qb6J/MrzLw9NNbeIrL9zL/AMsf+XFX+7u/u161Zw/8tvJ/57f8wxv/AGWnWl7FLl8vyNo/5mtbQzW37mD7X/yx/wCWsX92rEMM32f/AFGof6qb/U+U/wDwGqKQw3P77/Rf+WP/ADDJaenk/wDUP/5bf8usteHP35r5fkdJdR5rn/U/ap/3qf8ALrFVV0vfs3+pu/J8p/8AXWMX96mJ9i/5Y/2f5Pmp/wAsp0qvN9i/5bf2f/qn/wCWs6fxU6cfeXyIqf19xLMk32j/AFMv+tT/AJhi/wB2s+aH7Np3/bs//MM/6asy/wDoVTI8P2j/AF2nwfvU/wCXqX/0L+Far+dD9m/11r/x6v8A8xOX+9u/z/vV6VPp8jHl/r5GhD/x8+T+6/4/kik/0Fv7tVIYYfs8M3k2v/Hq/mf6LL/eqVJoftP+ui8n7Unl/wDE9/2f9pf4aak3+jf67/W2r/8AMY/2v92s6e6+REf6+4ldLL7R/qdP/wBb/wA+s6fw/wAP96szZD9n/wBdp/8Aqv8Apqnl/NWs83+k/wDL3/rf+gwv93/dqilzN9n/AOXvyfK/5/on8v5v4a6Kf+X5kcv9fIEeH7T5P/Ev86WX/nrOn8NZszw/Zv8Al1/1Sf8AL9L/AHq1X+23Nx/qdQ87zf8AnrF/d/3qx7m/vf3MPk6h+9i/55RP/FW0Pc/rzD+76Grprw/2j/rrT/j6m/5ibJ91f4q2Emh+zf66L/jxT/mJ/wDTVaNKtr39z+51Wf8A0r95D9lg/wCeX+z8tWPs17/Z3+p1DzvsqeZ/oMTv/rf4v/Qa4Jy/r5m0Y/p+RM7/AGm5/wBd/wAvU3/MY/2f/HqEmm+zf66X/j1T/mJr/eqWb7b9pmhmhuvO+1P/AMwyL+7/ALNRfZv9H/5a/wDHqn/MHX+9/wCPfdrz/j/r+8HL+n5FoPN/09/61/8AmJxf3a5LxnYTalbed/xMP3Vqn/L1E/8AFXSun2m5/fQ/8vT/AOu0dk//AGaq3MNlc2/76G0/1UP/ADB2f+L/AGa6KFT2M+b+tyKkeeP3fkePuk1tc/6jUP3Ur/8ALWKjfe/9RD97FD/yyg/9C3V6Bf8AhKyubj/l1/1s37n+x5dn3axE8B2X/PbT/wDVQ/8AMMl/y1fRLF0v69TjjGWnyM3SrO91L/ljqH+teX/j1g/u/NXpum2E1tp0MPk6h/qrP/lxi/d7dtZlhoOjab/yx0Web99/y6yp/DWhvsra2/12i/6q2/57p/tf+y15FevGrN8vn+aOyMdo+hoP51zcTQ/6V/rbz/mGL/d2/wCf96n/APLv/qZf9VD/AMwdaru9l9o/12lf625/5epf+eVMR7K2tpv32n/6q2l/5Ccv/fP3a89f5/mEY8tvkXZk/wCmP/LW5/5g9Rfuf+mX/LH/AJhjf3v4qie8sv8Anta/625/5jEu/wCb/ZWnPcw/89ov+WP/ADHWT5N1VL4V8/zJX+QfuT/z6f8ALb/mDy0eTZfaf9Tp/wDy7f8ALjPT0m/6bRf8tv3P/CRf+zf3al+0zfuf30v/AC7f8x1aVTqKP2f66lVPsX2b/mH/AOquf+XWeq6fY/tM03/Eq/1tn/rop/8Anl/DWhNczW1v+5/tD/lt5cMOuxf+zVLvvbnyf+Qh/rbP/mJxP/erSf8AX3oJx91fL8zKT7F9m8n/AIlX+qvP+Ws9FzbaZc/uf+JV/rbP/l6l/wCeW6tCF725tof3Oof8etz/AMvUDp/9ltqX/iZ/aP3P9teT5tt5nky2r/w1pzckv/AvzJ5Yzivl+Zw+peFbK587yf7K87/Sf+XqWrth4b0y2uYf+QV/rYf+Ym393+GujdLz7P8Avoda8nyrmX999l/ib/P+1VtE1P7T/qdV/wBbD/y62r/w1tLESnf5/mQox/L8zJSaG2t/9dawf6LN/wAxhv71acL/AOkf66L/AI+of+Y7/s0yZ737N/qdV/1U3/LjB/e/3qtol79p/wCYh/x9Q/8AMMg/u1yzl7r+f6Gqj/XzMy2vPtOnQzTTf62xm/5jH8bN83yt/FVuHzv7Rh8nzf8Aj+tvM/4nH+yy/wDxNRXMM39nf6m78n7LN/zB4v8Anr/stViFJv7R/wBTL+6vrb/mBKn8NZz+GX/b36EKP9fMqQzTW2ned/pXnfYZvM/4mcWz/Wt/+1WmjzXOow/8hD/j6tv9TfL/AM8m/wDZt1Y//HtbQ/uf+XGb/mDt/wA99u3/ANCrVRIftH/LL/j6h/5g8v8Azy/u1Fb4v/Av0Kh8C/r7RFD9t/s7/mIf8es3/L1F/eq073v2jyf+Jh/x9J/zy/55Vj7Ifs/777J/x6v/AK7R50/iqw7wf2jD/wAg/wDe3X/QHn/55f8AfVKr8X9dhc2n9dywiXv9nf8AMQ/49n/54f3qsbL3+0f9TqE/+nf88oP7v/fVYv8AoX2f/mFf8ev/AD4z/wDPX7zVaf7F/aP/ADCvIiun/wCXWdP4aip1+f5Cl/X3lh0vP7O/1Oof8eP/AD6wfxT1btvtv9ow/udQ87+0/wDnxi/55fxf3f8A0GsT7TZf2d5P/Eq/dWP/AE3T/lqv+d1Xv+JZ/bMPkzaV/wAhN/8AlrL/AAr/APs1Eoy5X8//AEk2l/X3oZ5N7/Y3/L1+6sf+gZF/FP8Ae/3a1dk39o+T+9/4/v8AltYr/wA8vl/3a5qFNM/sX9zBpUEP9mJ5f+lT/wDP1/7L/wCzVq/abL+0Zv8AkHwf6c//ADE2/u/xf98038P3/kgXuX+f5kWz/iTQ/uZYJvsKf8wz+9LVj9zc3H+p/wCXp/8Alx/6ZbapQzQ/2dDD/wAS/wD49U/5jDfvP3v93bVpJoftE3761n/0qb/mMM//ACyrKp8D+f5BH3fx/Mr/AGaH+zvJ/df8eMP/AC4t/ep/7n/p0/dXVz/y4t/zypiTf6PD++i/49of9TrrJ/F/tL8v/AasPN/pP+ui/wCPq5/5jv8As1o/f/r+6Z8u/wAyk6WVzp3/AC6f8esP/LjL/wA9V+9Vu58n+0YfO+yf8f15/wAusv8ADF/lqhd/9G/13/Lrbf6nWP8Aa/vVbeaa5uf3M11+9lv/AC/+Jmv/ADyVf4vvVf2v6/lK+zP+uxju9l9n/wBTp/nfYbP/AF0U/wDFP/8AtVoO9l/aPnf8S/8A4+rz/nr/AArUXnXv2eb9/dz/AOi2H/L9F9/du/i/i/iqxM979pmm/wBL/wBbqX/L1F/s/wDjtL7X9fylT+3/AF1KOyyubf8A5h/nfZbbzP3sv/PWnpND9p/5dfO825/5asn+zVu2hvbbzv3Oq/6qz/5awf3qc/23/qK/8vn/ADwf/wBmpx/l/r4SHH7XqV7aay/c/vrT/lz/AOX5v71V/Oh/5YzRf8vn/MTq8kN7+5/5CH+ts/L/ANFgpiTXv/PHVf8AVXMv76xg/vUoyuvu/IJbr5hv/wBT5Plf62z/AOYn/dWjzvtP/Lb/AJZX/wDzE/42qxNbXv2iH/kIf8fVn/y4xP8Awt/3zVL99/Z376G6/e2t/L5P9mRff/8Aifm/8d/2qwj78P67Mr7T+f5IsI/+k/67/lrYf8xP/pkrf8Bod5vs/wDy1/5f/wDmJrTvJm+0eT5N3/x9WH/MMX7nkf3f9lv4f9mqSP8A8S7/AFP/AC63kv77TPk+81TT+D/wH/0kr7T+f5I0N832n/lr/rbb/l+X+7uqJ/O+zf666/49bn9z9qV/4qc8P+k/9vVt/wAwxv8Anl93/Zqrsh+zed+6/e203/MMb+9VU4+6pen5MqPX5/kWnmnttR8n/S/O+1Q/8tYv4Vqu/wBtudO8nyLv/j1f/lrE/wDy1pXeH7T/AMun/H0n+u0yX+GL+7uqjc+T/Y37mC1/49X/AOXGX/nrVU/sCez/AK6Gw73v9o/8vf8Ax/J/yyi/55VhTfbf+Ed8n/Sv+QZ/y2ii/in+b/x1qsP5P9o/8w//AI/v+fWVP+WVZM3k/wDCO/8AMK/5Bn/PKf8A57100/sS/wAP5s5+X+vkbyed/aP+puv+Qmn/AC6xf88v/iaz/wB9/Z3+p1D/AJBn/PiuyT9/Tn+xf2z/AMwr/kJv/wA9f+eVZ++H+zoZvO0//jxT/lrL/wA9/wD4mt6ceX3/APD+bIe8f66G86Tf2j/qZf3V9/z6r/zy/vVRRP8AiXf6mWCb7Kn7n7Cv96h7yD+2f+Yf/wAfT/8AL0393/vllqqk0P8AZ3+utYP3UP8Ay/N/z1+7Ux923y/MuMv6+RpJ51tcf6n/AJepv+XH/plVd0/0b/ll/wAesP8ArrFv71Dv/pM3/Hr/AK2b/l+b+7R53/LH91B+6s/+Ym3/AMTSX9fePt8iaHyf7R/f+V/x9XP+usW/u1Um8m507yf9E/e2tnF/x6y/3larqTf9/pZbzzP+Jn8/yr/u1Ek3/LH97/y5xf8AH9/tbv8A0GueMuT+v7xounyOC8W+Eodb1GaaHyoPNur/AP5dW/h/hrh38PTW1v8A6mL/AFUP/LKX+KveESf/AKa/8v8A/wAvy/5/iqvNZ/8AX353+hxR/wClLXs0MfLl5Zf17xxujt8jxqw8K/af+eUHm/af+WTfw16L4Y0SHRP+gf8A622/1Pmp5dbCWH/Lb/iYed5V5/y9L/s1oQpNbXP/ADEP9bD/AM8v7tKtiJVov5/maxjGFvkDvDc2/wC5mtfO/wBJl/4+pf71QzXMP2n999l87zbb/U3Tfw1b2TXOnf8AMQ/1Vz/yygf+Kh/tv2j/AJiH/H1D/wAusH93dXmLr8/zN3/l+ZlO8P2b/XRf8etz/wAv3+1V1P8AkI/89/NvrP8A5if+r2rt+9/wGopkm/s7yf8AiYT/AOgzf8usX/PWrTpe/wBo/wDL15MV8kv/AB4xP5m2L/7Jq2lt/wCBfoNf195Shm/4l00Pnf8ALrc/8xNf3m6X/arVS5/4mP8Arpf+P6H/AJfl/wCeVZuz/iXf6mX/AI8Zv+YYv/Pf5f8A0HdVr/mI/wDLX/j+TzP+JZ/di21hKPvT/rsw+Hl/rqRTXM3/AE1/49X/AOX6J/vS/wDoVaCTTXNz/wAvX/H0n/L1F/zyrMm/49v+3X95/wASxv8AnrUyQ/8AEx/5ZeT9q/6Bkv8AdqurI+H+vMl/ffZv332r/j1/56xf3qsJ9t+0ed/xMP8Aj+f/AJ5f88qynSH7P/y6furVP+YZL/epzzQ/af8AU6f/AK2b/lxl/hX5fmWm938/yNHuW0tpvs3+p1D/AI9U/wCeX8TVL9pmtrn/AJiH/H9NL/x6xbPli+9WVvhubf8A5hX+qtv+WU6fxfxU9HsvtH77+z/3Ut5L++81P4f4qFHf5/8ApJb6/Ml/f/ZvJ8m6/wCPG2/5dV+/uq3sm+0TfuZf+Pqb/lxX+7/s/erHR7L7N/rtP/1VtF/rZU/z8v8A6FVh5rL7T53nWv8Arbz/AJepUqF/XziA6ZJvs3/LX/VQ/wDMM/2qsbPs3/kz/wAwyqvnQ/8ATr/y7f8AL837v/x2nTXkH/Tr/wAtv+Ymyfeq4/19xH2mCf8AHx/qf+eP/Li1Pm8n7P8A8sv+Xn/lxlpm/wCzXH+uig/ew/8AMTaoppv9G/13/LKb/U6wv96oj70vu/I0f+ZY2Qfaf+XX/W23/LrLVJHh+zf8uv8Aqrn/AJZS/wDPX5atJeTfaP8Alr/x9J/zE1/u1FM832eH/W/8eM3/AC/L9/z1/wA/8CrWPT5fkzKUv6+Q9Jof7Rn/AOQf/wAfVt/yyl/u/wDxNV/Oh+z/APMPg/dTf8tZf4m/2qupNe/2j/zEP+P5P+XqL+GLd/dpiJe/2dD/AMhD/j1/56wf89f9qpXT5f5Fxl/XyG2zw/aIP32n/wDH0n/LWX+61Q74fs3/AC6f8ev/AD9N/E1XoXvftM37nUP+Pr95/qP7tQ/vv7O/c/2h/wAeqf8ALKL+JqqPT5Fx/r7h7zQ/af8All/x9f8AP9s/5ZVSe5h+zf66Lzvsqf8AMTb+9Wgn23/lt/aH+tf/AJdYP7tV387/AJ43U/8AosP777Kv96iP+X5mZL53+kf9vU0v/H//ANMqqPczfZ4If9f/AKLbf8xPZ95qm3zfuZv9L/1tzL++sYv7tMeH/RoYZobr/VWf/MMX/a/8d+9Ur7P9dTSMdvkWH8/7RN53m/8AH9c/8vy/3W/+KqL7TNbW8MP+lf6qH/l6WmbP9J/1P/LW5/12mf7NMf8A6bf9O0X/ACDG/wDQv+A1X9fiRLp8iwjzfvv+Pr/W3P8AqbqKmpDN/wBPf/LH/lrFWfvg/ff6r/VXP+u0yXZ/31Uv7n/nja/8sf8AmGS/3ab/AK+8fN7v3Ft3m/ff8hDyfKm/55f3qESb7T/qbv8A1sP/ACyif7q1nukP2f8A5df+PWb/AF1jL/eqV/sX2n99/Z/nfak/5dZ/4V/ipyjv8xRH/vv7O/1F1/x6zf8ALrB/E1So81tcf6m7/dX0P/LrF/d/2ayv3P8AZ3nf8S//AI8X/wCWU/8AFKvzVYd4bbUfJ/4l/wDx9P8A89U+6q0378fvH9kHSb7N/qbr/j1eXzv7MX/nrVj/AJiP+pl/4/k/5cf7sVZifYv7O8n/AIl//Hqn/LWf/nqv96pb94ftE3760/4+pv8Al6l/hX5W/urRKPNf5i+D+vMf/wAw79//AM+v/Lax/wCmtS/uba5m/c/8tXl/5Bn91aqu8P2b/mH/AOqh/wCYmyfxbv7tSveQ/aJv31p+9lm/5jDf/E1NTX+vImQy5/5B37iGL91aw/ufsLfvPm+7UWm3/wBp/fTWUUE3mzfufsMv93bViGaH/ntFB/x7f8xhqie5/wBG/wDAmX/kJt/e2/8As1Hx/wBeRTB/J/6dfO8qz/11rL/F/eoT7F/06f8ALz/rrWf/AGl/z/dq153/AE2i/dS23/MYX+Hd/wB9VSd5vs3+ul/49Zpf+Qmv96j4rfL8if8Agj/Jh/542v8Ay5/8spU/h/8Asarvcw/Z5v8AkH/6q5l/5b/3ttaUNzN/aP8Ay9f8fVtF/wAfy/wr/u1X33v2f/XXXk/ZX/5fov8AnrSj0+X5FS/r7iLZD9o/5h/+th/56/wrVe2mh+zzfvrT/j1fzP3sv8TVp+dN/aP/AC9+dLdf8/UT/dWod97/AGd/zEPJ8pP+WsH96tl/kHL739dhv7n7T/zD/wDj6/5Y3Uv/ADyqujw/Z5v31r+6tU/5eZf71XX+2/8AUQ8nzX/54P8AdXbUX+m/Z/8AU6h/qraL/lh/erOP9feaDPtMP2n/AF1r/rZv+X5v7tVN8P2f/XRf6q2i/wCQm395a09979mm/wCQh/y8y+d5UH93b/DUT/bf+nqfyvscX+qg/wBr5W/4Ft/8do/r8TIrzXkP/LGaL/W3kv8Ax/Mn8O2iG5+zf8tovJ/0aL/kJ/8AAqlmSb/njqH+quf+WUG/5qf5M32jyf8AS/8AW23/AC4xP86xUP4eX1/McSulz/o3+u/5ZXMv/ITod/8ASP8Alr/rYf8Al+/urTPs179m/wBTqH/Hq/8Ay4xfxNVvyZvtH+puv+Pr95/oK/wxf+g1Pb5mhz+vJ/aWnfuZvPm+yv8A8vy7PmauSmtpra4h/ff8tX/5el/u16FNbTfZ/wDUy/6pP+YYv8Tf3arzWH+ked+9/wBbN/rtMX+7XoQxfJ7vqckqZx/h5Jrm386HzYP9FT/l+X+Jv7tdhcvN9o/5e/8Aj6uZf+P5f4Yvu/3ai+wfZvJ/c/8ALK2/5hn+r/8AHahdP+2H7q8/5hjfxfL/AA/+hfLUVKntZf11Q1Hk/EsJ532fyf8ASv8AVW0X/H9FUzzTfvv+Pv8A5ef+XqKqNsn+k+T5MXk+bbf8wxv7v97+9UW//R/Om/55Tfvv7MZ/4ttYz/y/I1NX999o8n/S/wDlj/y1X+792s3Uvtv9nf8AL1/qpv8AlrF/E1WNkP2nzvJinh81P+YY393/AMdqpcw/8S7/AJZf8eqf6nTGT7zUQl70fkOXvmZpvnf9PcH+lf8APWL7+3/aqZEvf7O/ffavO8pP+WsX8TVS8mG2/wCWNp/rZv8AmGS/3fu1LbeT/qf3UH/Ht/y4y/vP4q9KXwmVM0rmaa2/5+v9bcy/8sv4Yq51NYm/6a/8u0X+qi/vbl/4FTNevPs2nf8ALrP/AK7/AJdWSsK2hh+0+T+6n82WH/l1bf8AL/6D8rVtCnHl/ruZ83vHe6brE1zbed5N3+6iuZf9VF/u1sfvvtH/AC9f62GKP91F/d3fNXn/AIetobnzv3MX/Hq//Lq38TV1u+y/tHyf3X/H15v/AB6yp5e2KvIr0+SUuXz/AMzan7nxD3865t/O/e/6p/8Anl/FLVvfN9o/1N153m/88ov4VrP+02X2b/l1/wCPVP8Al1l/ibdTt8P+u/0X/lt/y6y//E1mom5N5M32b/l7/wBVD/yyi/vUO97/AM8br/lt/wAsoqqb4f3P/Hr/AK2H/llL/vfeqLzofs/nf6J/x6vL/qpf71IUjS/ffaf9Tdf62H/llF/CvzVV/wCXf/l786K1eX/VL/FKv/xND+T9p/5dP9a//LKX+GKq7pD9n/ffZf8Aj1tov9VP99pf/Zqn4PwGXX877T/y1/4+n/5dV/hi/wDsar7Jvs3/AC1/1Sf8sov726mzXNlc3H/Lp+9luZY/3U/91Vqonk3Pk/8AHp/yx8z/AEWf+7up/ZM+Y03eb99+5l/1tzL/AMey/wB3bVR0m/543f8ArYYv9Uv93/epm+H7P/qdP/dRTSyfupf4m20OkNtcf8uv/H1/y2il/hWl/dMwmSb7P/y9wfun/c/ZYv4mqV/Otrj/AFN1/rX/AOXVfuLFWejw/ZvJ/wBF/wBVD/yyn/vUqf8ALab/AEXyf33/AC6y76uI4k6f88f3vnfuYv8Aj1X+9u2/ep7vN9n/AOXueGWK8l/1S/7tV08n7R+58r/Ww/8ALKX958tRI8P2fzv3X/Hr/wA8pf3e6Vv71EfjNy153+j/APLL91F+8m+1N/e/z/31V55v9I/c/wCp81/+X7/Z/wDHqr7Jv+mv+qf/AJ5f3qtP/wAfH+pl/wCPr/nkv92uSXufidESJLnFt/3x/wAv1WN83/PaX+P/AJel/wDQarv/ANcZf9Un/LJf73+zUuz/AEj/AFP9/wD5daC5Eyed/wBNf4P+eVObzhb/APLX/VP/AMusVV0hg/6Zfwf8urU1E/65f8tv+WTJ/FSiQXYX/wBJ/wCWv/H0n/Liv93+H/gNRTQ/6P8AvofP/wBF/wCW1j/dZf7vzUJ/2y/1sP8AeT+FqHmh+z/66KCbyn/5em/vVS3fyD+vwLH/AC8f6m1/4+v9d9lb938v+zTPJh+zf8un+qTy/wDRZf738PzU93/0n/ll/rfN/wCPr/ZWhHh+zf8AbL/ljdf7VUvhj8gj/X3Dpkh+0/8ALr/rX/56p/DRD5P/AEy/g/1MrU/f/wBNpf8AWv8A8tV/u/7S0b/+vv8A1Sf88v71P7P9dyR6eT/yx/6bf8vzVLNN/wBNpf8Alj/y/VF+++0/8vX8f/PKpZk/0b/lr/B/yyV6pf194qfwmY9z/wBNpf8AVTeX/py/3ttXra5m+0w/vrvyYpYf+Wq/7v8A6E1UZof/AGt/y6rT0T/2j/y4/wCf7teh9n7yIjH+2/Zv+XuCbyn8z/UP8itVuGGb7T/y9zw+akv+qi/u/wCzWe9tD9n/ANTF5PlTf8urf3qtull9p/1Np53mp/yyl/u031+ZH9fiO/ffZ/8Alr/qv+W1iv8AeqZ/O+0f6mX/AFv/AD4r/d/urWfD5P2b/l0/1X+1/eqx+5/6dP8AW/8AP1Kn8NX9oiMvdGPD/o8MM0MX7qJP+YY396pYbay/542n+tf/AJcZf/Zab+4+zf6+L/Vf8/Lf3qcj/wDTaL/W/wDP9/s0/wCvwERO8H/Tp/B/y6yp/F81c54w0eHUrbzv9F/eyv8A6nz/ALldM9zN9n/10v8Aqk/5flp9yn+kw/8AH3+9luf9TdL/AHf4aqnLkl/XYipvI8k03ybbWbL/AFXnfuf+Wsqf+PV7Lo80Nz5PkzRf8tvMm/tOXfXGzeG5ra4h8n7V/B/y1ieuy0d722tof+Pr/Wzf88P7tRipfD/XQ0p/C/macNz/ANNov+WP/MYarHnTfaf9dL/y2/5jH/xVQp53/PG6/wBVD/y6xVYdP+mMv73f/wAuMX/oK15Euny/I3/4I+Ga9uf+W0v+tT/l+X/x2qTvN9m/5iH+qf8A5fov73+1Tnh/6Y/8tYf+XGopkh/54xf6p/8AmGN/e/2a1pR977iag/8A037R/rtQ/wBbD/zwf+Gq/wDpv2byf+Jh/qpv+WUD/wAX/j1Qv5Ntc/6m0/1sP/Li1VX8n7P/AKm1/wBVN+5+yy/3q74x2+Rh/X4G1/pv2n/mIf8AH1D+++wwP/yy/wD2aquk32b/AFMv/Hq//MMX+9/s/wC7Vd/J+0eT/wAS/wD1sP8Az1piJD9mh/49f9U//LWX+9U047fIUf6+4uon2m4/65XSf8wxf7rVj3lzDbf677L/AKr/AJbaO396q+seIbLTfOm/0T/Wp/y/Sp/DXmtz4kmuf+W3kfuv+f5n/ir0qFDn970MZVfe/rseoPc2Vz/yx0r/AFv/AEB5f7v+9Vewhhuf33k6f/qkl/48ZU+TdXnVt4kvPtH/AB+/8tf+f7Z/DXpXhK8+06d/rpf3Vt/0E/8Aa/2qVSPJH+u5dOPP750vk2Vtc/6nSv8Aj6f/AJdZU8z5f975aP8AQv7O/wCYV/x6p/z3T+KryXM1z++867/4+n/ffbl/55f7VDvN/Z03/H3/AMev/P1F/eX/ANlrxFKX9ep0qP6fkCeT/aP7n+yvJ+1P/wAvU6fw/L/wGmfabL7P/rtPn/0ZP+YnL/e/3fmq7++udR/c/wBof8fU3/LWD+7/ALX+7TUeb+zof+Qh/wAeqf8APB/4v7tcn9fiRGP6fkOR4bm4/wBdaf8AH0//ADGJf7tRb/8AR/3M3/LJP+Y6396rDpe/aJv+Qh/x9P8A8usH92ok877P+++1f6pP+XGL+9V/1+IdvkMmm/6bS/62b/mO/wCzT7aab7NN/wAfX+qtv9TrC/3v92pYUm+0/wCplnm82b/XWK/3arun/TH/AJ4/67R6ff8ArqHLt8i7C97/AMtptQ/5ef8Al+i/55bqaj3v2b/Xar/qrb/U3UH/ALNVfZ/0xi/1tz/zDP8AZqu9tD++/c2v/Lt/zDG/d/w/LVQ+J/P8wfT5Gkn237R/zFf9bc/8tYHfYyr/AHv9n/0Gm/8AEz+z/wDMa/1Vt/yytaz4baG2/wCgf/rbz/XWMtP2WX2b/U6f/qof+XGWtO/9dRdvkaU323/njqv/AC8/8utq9Mhe9/6evJ/c/wDMMges3/Qv+WMOn/8ALz/yynp++y/6hX/LH/nulTy7/P8AMzX+RfRJv+nr/lt/rtHi/wDZaESb7T/y1/1tt+5m0dapTJZf9Q//AJbf8vU6U/zrL/ntaf622/5fp/8A2Wsn9r5l/wAvy/MHSH/Xfuv9VN++/sJqYiQ/aYf3MX/H1Z/67Qpf7rf7VNR4P9T/AKJ/qrn/AJjEtSv5P/PaL/W2f/MYl/u1tU/z/Qy7fL8ypsh/s7/U2s/+i3P/ADB5U+f/AID/ABVL5Nl9p/1Gn/upbb/mGTp/Dt/hb/x2okm/0aH99/yyuf8AmMVb86b/AFPnS/622/5if+z/AHmWtZfF9/5oUfcivl+ZRh+xfZ/9TpX+quf+XGerCQ2X2n/mFf62H/l1nT+Gn2zzW2nf6+6/1U3/ADE1f+Krv777T+5m1D/Ww/8AMTi/u/7VEviZpy+6v66mbCmmf2d+5h0r/j1m/wCe/wDe/vVa2WX2n/mFf8f0P+pup/7tTb737P8A666/49Zv+XqL+9Uuy9+0fuf7Qg/0pP8Alra/3aylLf5hy/18zMdLL+zvJ/4l/wDx4zf8v0+z/W/+PVeTyf7R/wBdp/8AyE4f+YxL/wA8m/2aZc/bf7Om/wCQr/x6v/zwf/lvV1Ptv9o/8xX/AJCafvvKgf59v/xO6oq/C/n+SJlv/Xcx/O/0fyf9F/48Xl/5DDb/APWt/DWt53+kTTQzef8A6dD/AMx1k/5Zf+PVRTzv7O87ydQ/5Bn/AD6wP8nm/wD2VaD+d9p/5e/3t8n/AC4Qf3aipHnj/XZBH3P68ykk3/Eu8nzv332V/wDmO7/4q0Hmm+0f667/AOPr/oML/wA8qz9/+jed+9/49f8AoGRfxS1b2Tfaf9TL/wAfX/LbR13/AOq/hpVo7fP8kH9fiQpeTfZv9dqHnfZf3n/E4X+9/u1oJczf2j5MP9of8fT+Z5OpxP8A8sv9payvJ+023/bqn/MH3/xVdmSH7TN+5i/4+n/5g7f88qiW/wB/5Gj+H+u5X/0z7PNN/wATWfzbFP8Al6g/56rWn9pvf7R/c/21/wAf80X+tg/hi+b73+1WF+5ttOm/c2v/AB4p/wAwxv4pf96rrpD/AG1/qbX/AI/rn/mGS/3f9n733f8A0Kifxff/AOkhLr/XVD/OvbnTof8AkKwTS2MP/PB/+W/+z96tDzr3+0Yf+Qr/AMf03/LK1/55bv8AgNc+iQ3Onf6nT/8AjxtvL/0GX7nm/Nu/763VddIf7R/1On/8fU3/AC6yp/DU9/6+yXPr8y2iXv8AZ3/MV/49Yf8Al1g/561LvvftH77+0P8Aj6m/11jB/drC32X9nQ/udP8A9VbRf6qX/nrViZLL/lj/AGVP+9uf+Wsv92s5R933v60KUvefzJZvO+zfvvtU/wC6tv8AmGRf3qejzfaf9TL/AK28l/5BkX92qKTWX2b/AJh/+qtv332qWrDvD/rvO0+f/j5/5fpf7tXzaf12MX9r5kXkzfZv+usVh+5/sz/4n/ap/wD6O82//wBdo7f88vm3VDN9i/5Y/Zf+XP8A1Opy/wB1ttF5f2dtbedNNa/8xLzP+Jw1afHb5f8ApIl8L+f6A9t/16f6qw/5g7f3v4vm/wCBf7VFykP77/j1/wCX/wD12mS/5b/erHm8Qw/8sf8Apw/5jDf/ABP+7RD4hhubf/pt5V/5n/Ez/vfL93/P3a6vYS5Ye72/9JJcubn+f6GsltZf88dP/wCXP/mGSp/31TH+xfaf+YV/qrz/AJcZ9/3ql+0zXNz/AK6X91LZ+X/xM/8AZ3U93m+zzf63zvKuf+X5f71ZRjtL0/IOXnuCQ2X/AFCv9bZ/8sparp9i+zf8w/8A49bn/nv/AHq0Eeb7R/y9/wDH1D/qbqL+7VdHvba3/wCYh/x6zf8ALzF/z1rFdPkbP/P8iVPsVzqMP/IP/wCPqz/5ayp/C1Z++y+zTTedp/8Ax43P/L038UrbfvVp773+0f8AmIf8f0Pl/vYP+eX3qqJ9ttrf/mIedFYvFJ/qnT/XtuX/ANCrGPuf+S/qQ/e/H/0ksQvD/aP/ADD/AN1fWf8Aqb6X/ng38W35f97/AGqr+dD/AGd/yyg/0G5/5icv97/Py1p/6b/bP/MQ/wCQnD/yyi+55H/xVZn77+xYP+Pv/jxf/l1i/ilqaMueP/gP6of9fgaG+H+0f9dF/wAfUPl/8Thv3f7r/wAe/iql9p/4l3ned/y6v/qdYb/nrV3ZN/aPk/6X/wAfyf8ALtF+8/cf/FVS2Tf2N/qZYPKsf+fFf7393+GnR/h/d+pr8X9eRbmm/wBI/wBd/wAvSf8AMY3/APLKs97mf+zv9ddf8eP+u/tj/prV1P8ASdR87/p6f/lxX/nl/s1zWq6rDpunf6n/AJcU/czWP+1/s100aHPFRj5fmYTqcn9eR0Vz51tqP+u1D/j+m/5fl/hi/wBqsX7TN/Z3+uuv+PGH/l6X+Kfd/wDE1x+peM/tNz+58r97dTS/8eLfc8qsFPFX/TG0n/0aGKSb7C37v5t397+9XrU8FKNJfL8JHJ7T3vu/I9eme9/tGb/kIf8AH9c+Z+9i/hiX+7/n5aqIl7/Z377+0P8Ajxtv+eD/APLX/e/3ayrDVbLUrn/l0/4+rz999hb/AJ5fxf8AfVWk8n7N53k2sH+i23/LjL/erilTlCKj/XxFx+LXy/I1t97/AGj/AMxD/j6uf+eH92nJ53/PHUP9VD/yyi/vVnvDD9p/5h/+tuf+WUtN8my/cwzf2f8A6q2/5ZS/3qmX9feXDp8jSRJv+eOof625/c/ZYv7tRQ+dc2/7nzf+XP8A5cYqqX/2L99/yD/+Xn/nrVf9zbXP7n7J/rbP9z5sv+f+BUvZ+6/66lrp8jT3/wDLH/S/+Xz/AJhkVPT/AEnyf9b53m2H/MM/3qwX1WH/AF0P2T/VXP8Ay/S//E1nv45sra48n91/rbOL/j+b+63+d1aSw1Sd5R/rVGKqRhJfL8zqEeH9z+5/5ZXkv/IMb/gX+9838VPeH/Sf+XT/AFtt/wAwyX+7XBf8J/DbW/7n/U+Vef8AMTZ/kZv4f+A10Gm+KrLUrj9x+4/0q2i8n+0/+mVXUwlSneXr+ZcZ89vl+ZqokNzb/wDLpP8Aurn/AJhkv977y0bLK2ufJ8nT/wDWw/8AMMl/u1X+2fabb9zN/wAus0v/ACE2+4zVrJN/pH7maX/j6T/mJr/drL36V/mVHf8AruUdkP8AZ3/MP/49Zv8Al1n2fe/vUXL2X9o/8wr/AI+k/wCWU/8Azyp7pN/Z37n7X/x7P/y/L/eovL/7NqP+uup/Kuv+WN1F/wA8vu/NUQjzyfzLl8P9dzPR7L7P53/Ev/48X/56/wDPWrSfYv7R/wCYV5327/n6nT/lkv8A7NWa+sf8S6f/AJCH/HskX+tif/lr92tqG/mubj9z/aHk/bpv+WsX31i/+K3VvKE9fn+RnHr/AF1M9LmH+xfO/wBEn/0D/n6b+Kf/AOJatN3h+0/660/4/n/5icv8K/3qz0eb+zv+Yh/x423mf6j+Jv8AP/fNafnXv2n/AJe/+Pqb/l1i/hX+GueWt/n+SKUvefz/ADKkNzD9m/10X/Hqn+p1hv8AnrVj7TD9p/13/L1N/qdTb+7TH865tv8AU3X+qh/5dYv71P8AJm/54y/62b/lxX+7UfF/XkXGO/zD7T/o3+ulg/dQ/wDMT/j3fdX5ae80/wBom/1v+tm8v/Tlqt++/wCeMv8Ay7f8uK0+5/64/wDPb/mGf+y1cfe/ryB9fmPtnvfs3kzfa/8Alzi/4/lf/wBCp6ed9o/5iH/L5/y9Rff2/wDfVV3tvs1z/qYv9bZ/8uLf3f8APy1Xfyfs/wDqbXzvKuf+XFv71Hx/h+Ra6fM0Nl7/ANRD/lz/AOWsX+d1MR73/XQzar/qrn/XRQf5/hqv9mg+0f6m0/1tt/y4y/3apTeT9m/1Nr/qppf+PWX+9Tpx54r5fkE/tfM1fOvf33nf2h5MUtt5f7qD+7XOXPi2HTf9dNd/6qb/AJdYv71cl4t8Tw/aJofJ0/8A5Y/vvKl/u1wV/qX2n/nl/wB+pa93D4D3VKXl+Rwe25j2q28YQ3Nz/rrv/j6T/mGRP91a04ZvtNv53ky/vbV/+YYv96vBYb+G2uP+WX+t/wCesv8Adrt/A3iT7T+5mmi/1SRRw/bmoxGCjSipw8jpoy5/68j1CaH/AEn/AJa+T9q/6Bn/AEyrPRP9G/1MX/Hj/wBAz/pr/s1YdIftH+utP+Pqb/mJy/8APKqX2mH7N53nRf6qH/mJt/erwe39dWaz/r7jQfyf7Rm/c2n/AB/P/wAwdv4YqrpDD9m/5Zf8eqf8wyX+Jv71WJrn/Sf9dF/x9XP/ADE2/hWoobn/AEf/AF3/ACyh/wCYn/tUlspen5j/AOB+Q7ZDbXPneTp/+tf99NYy/wB3/eqvssv+WP8AZ/8Aqof+XWVP4qt+dN9pm/fS/wCtm/c/blpjzf8AXX/lj/y/LV/1+IR+Ei/0L/qH/wDLb/llKlM/0L9z/wAg/wD5dv8AnrVh7mb/AJ7Xfnfvv+XqKiF737T/AMvf+th/5eoqpe7/AF5hEpI9l/1D/J8qb/l6l/8A2qfC8P7mHz9P/wBbbRf8f0v+VqxczTXP/QQ8n7LNL/rYv71Ohe9+0/8AMQ/4/of+eX8K1L6/P8y+39dTHub+H/XfbbT/AJeZf+Qm37v5v++axZviFZW1x/z3/ew/8xP+6tcp4/8AEk3+p/0v91v/AOWUX975vu/xbq4qaab7R/y1/wBb/wAtolr6KlgI8in6/mcTn/L/AFqe1aV4wsrm2/7ZP/zGG/ib+Guj+0/6R/rv+XpP+Yx/s1832epTW1x+583/ALbWq/3q9r8B69/aVvD/AM9vNf8A5cV/hWuPF4T2V5x8zSn750H2mb7P/rpf9V/0E/7zVa86b7T+5mu/+Pp5ZPJ1Nf8Anl/31VLZ/o/+pl/1UP8Ay4r/AHqlT/kI/wCp/wCWs0v/ACDP9n/0KvKl/X3HTIa7zfZ/9dqH/Hqn777dF/E3/wCzVr7Te/aP+Xv/AI+rmX/j6i/hg/2v9mqWz/pjF/qraL/kGN/e/wB6hPJ/54xf8vMv/Hi1HL/XyHIJnvf7O/12of8AHrbf8tYtn3t3y1Yd5vtEM3/Ewn/0q5l/5Yf3aqfZof3P7m1/5dv+YY3+f/2qr/6Fc23neTa/vYrn/lxl/ef7VP8Ar8DCfxGh/pv/AC2/tD/lj/zwoe8vf9dN/aEH/Hz/AMusD1SRIf8Anja/62H/AJdZf7v+zVRHsvs//Lp/qn/5ZS/xUuX+vkbfGayed/09+T5sP+ptYP7tQ3kM1tb+d/xMP+PWb/lxid/mb+Gmv5P2j/mH/wCtT/nr/drM1J7K206b/j0877K//PX+9V0Ve3yIqStHmNv999p/5az+Vdf9AxX8vau6qLpN9n/1Ev8Ax4v+5/sxf4pf/Hf/ALGvMrDxn9m8RedNNFPD5r/8vUv/ADy/9CrvbO5srnTv+Yf+9tYf+XqX+Jlb5q6a1CVDl+RFOXP/AF5Gw6f8TH/lr/x/v/zDP9n5aron/Eu/6bfZU/5hjfvHZt396h5obm4mmhmtf+Pq5/c/bpf4VqJXh+z/AOuig8qKH/l+ZK5Y+5H+u5tH/Il2QfaZpvItP9bN/wAwdv7v+9QkMNzbf6mKf91D/wAwxv727+Gmvc/9NovJ825/5fmp/wBsh/57+R+9h/5fm/eU5f195MSF7aH7R/qbT9153/MMl/3f733qPJsv9T5On/622/11jLTHvP8ARv8AXf8ALKb/AJif+1Vh3/0n9zNL/wAfSf8AMT/uxVX/AASSk/k/9Q//AI9ZpY/9Fl3/AHtv/Aaf5MNzqP8Ay6/8f0MX/HrP/Cv3fvU55v8ARv3Pm+d9l/6Cf8DSr/E33asP/o2o/wCul/4+n/1N8v3PK/8AHazfUDPdLK506Gab+z/+PV/+WUv/AD1qxvsra5/5h/k/av8AnlP/AAxVF9pm/s7/AF0sH+iw/wDL8v8AFL/+zVjf/pM03+l/8fVz/wAvS/w0+j+Y/gKnk2X2eD/j1/49U/5az/8APWnvNZW1x/zD/wB1K/8Az3/u1L503+p867/5Y/8AL0v+9R501t/y2uv+W3/L1FU/1+BuV4Zof+nX/VQ/8vUv97+7Tbl4f+nT/l5/5epf3e6rX777T/rtQ/1sP/LWL+7/ALVRTTTfZv8Al68n7K//AC1i/wCetEunyOcru8P2mH/j0/dXUMX/AB9S/wB2qly8P2eaH/Rf+PV/3326X7jSt/s/71bGyb7T/wAvX/H1/wA9YP4Yqzbyab7P+5+1/vbFIv8All/FLWlOVrfIfL/XyD9z/aP+vi/dXSf8xOXZJti/i2/e/u7mqGzuYf7Oh/1UH+i/8/zfxS1Y3zXOozf8ff8Ax9XMsf8Aqv8Anl8v/s1NRL3/AJbfa/8Al2i/c+VTn7v9eYU4846a8/0n/ll/rZv+Ym38K0JN/wA8Zop/3UP/ADE22fep7vN++/4+v9bcy/8ALKn/AL7/AFM32r/Ww/8ALKL7irWb/r7xxMS8/wCPb/XRfuvOl/5Cbf8As1V7a8/1P76L/Wp/zE2/hWtO/Sb7P/zEP+PZ/wDllF/E1UvtM32nzvJln/ev5f7qLZ93+KvSj78TD7RzmvXn2m3/AHM3/LJ/+X7+9LWeif6R/wBvT/8AMTb+GL7rMtbFzo82pf8AP1P+6SKP91Fs+atPTdH/ANJ86b7V/rbmWP8AdRfwr/8AFV1yrRhHkM4xlJjNEs/+Jd++m/5dYf8AU3zfxS1tPc/6T53nS/62aX9zqez+H+9RbQ/ZvJh/e/8ALnF++toqx9Vv5v30P73/AFU3/Lsv96vL96tI7Zm953/Tb/nj/wAxP/gX92q7zf8ALbzpf9VN/wAxP/aplheTal/z1/dSpFH/AKKv8K0/yf8ARv8AUy/uov8An1X+Jq5/gkVyh9pm+0/vpv8Al6/5ban/AHVo+0zfZv8Atkn/AC/f3mpj/wDHx/y1/wBbN/y6xf3f/HaE879z5Pm/8sf+XVakmI+a5+zXPnedL/rZpfJ/tNf7u3+792hJv+WP73zvNtov+P75Pl3N/wChVUm87+zppv3v/HrN/wAusWz5mqwnnfaIYf3v/H0n/LrF/DF/47TlH3WESvM81zb+d9tl/wCPW5/5fv4Gbb/wKpfO/wBJ/wBdLP8A6Unmf8TNf4V/i/vVQ2fadOh8mGX/AI8U/wCXVU+9LV+ZJra4m/1vnebN/wAuq/wrT5ef3QiUvtM1zp3kzTS/6pP+X7f95vm/hp7zfZv+W0v/AC8/8xP/AIDTnh/1P+t/5dv9Taxf73zU2ZJvs/8AqZfJl87/AJdYtn3v/HqmPxmA7zpv+WP/AEx/5fl/u1Veab7N/rv+WT+Z/p395qt/vvtH/LX/AFv/AD6xfwrVS2h/10P73/VQ/wDLsv8AeoLLFtN/pH+v/wCXp/M/07+7F/8AZUxH+0+T/wBcrb/l+/6a7v8A2Wopk/66+d/pMv7m1VPvbVqxD532jyf3vnfarb/l1X7iq3/su2rNIxJUT/ntD/f/AHPlf7TUQ/8AbL/Wp/yyb+7USTfaf+eX/Lb/AJat/e+X/wBBqx/y8f8AbVP+WtckjaPwBD/x7/8ALL/Vf7X97+Gpf+20X+tf/lq392ovtP8Arv33/LL/AJ6/7VWN8377/wCOr/doGHnf6P5P/TJP+Xpv71Suf9d/wP8A5eqYj/6N/wAtf9V/s08+d9o/5a/61/7tR9oB6P8A8tv3v/LH/lrT7bzv+mvneVN/y1X+9ULv/qf+2P8Ayyp8P+jf+Rv+Xb/a/wDsq1iUXf8Al5/5a/62H+7/AHaifzvs/wDy1/1T/wDLJf71Qp5P77/Vf8sf+XZv7tRf8u//ACy/1T/3v71NR/QjmNBE/wBJ/wC2v/Pr/s1Fs/6Yf8svN/49f9qiZIf+mX+tT+9/dod4f/IX/PVv71Bf9fgO/c/9Mv8AWv8A8urVN/y7/wDLL/VQ/wDLJqYk3+k/9tf+erU9n/8ARSf8tacTOMTPRIf33+q/5bf8tWo/c3Pk/wCq/wCWP/L01OT/AK7f8tX/AOWq/wB2jf8A6j/W/wDLH+7XoL+vvMl0+Qf/ABqb/l+b+9U3/PH/AK6p/wAvX+y1Qu/2n/nr/wAvPmfd/vU9Hm/6a/upYf8Alkv+f4q0Uf1/MpBD532fyfOl/wBU/wDy9LVh5pv+nv8A1qf8tYv7tUkf/pj/AH/+XWpd/wD6NT/l1/2afcyj8Ib5v+nv/Vf9Mv71W/33/TX/AFv/ADyif+Gs+H/tl/qv+fVv71S7P+mMX+t/55N/dqZf5lxHv532b/tkn/Liv96pUT/0bN/y4/wMtV4fJ+z/APLL/Vf7X96no8P2n/X/APLV/wDlq392h/zf1sZTjv8A11GbP9G/5Zf6qH/lxb/a3VoeTD/zxi/1r/8ALq1VbaaH/wAhJ5f+lMn8VaVnc/8Ao1/+Xn/ZqKn9fcXGO/zJUSH/AKdf4P8AllLUzzQf67/RP4/+WsqVDbTf+ik/5el/vVb86b/pr/rZv+Xpa4Ov9djrjHf5jJpof+mXk/uf+XqWqU1zD/13m+f/AJfmq7N53/LaaX/lj/y1Ws/fN/09/wAf/PKtqUf0/I5qnxB53/o2H/l+2VEj/wCjf6+X/VTf8v8A/tVLvm/6a+T5sP8AyyiqvD/x7/6mX/VTf8uq/wB6u+HT5fqR/wAH8i9ZzTfaJv313/x9Q/8AL0v92oYfO+z/ALn7X/x6zf8AL1E/8VRPD9m86byf+Wtt/wAuP/TKmI/+p/c/8spvM/0H/a//AGqmMfdXyMeb+vkcb4/e9/tH/l7/AIP+eX92uES5m+z/APL353lf88oq9L8T6J/aVvND5P7/AM1Io/8AQWrze5sPs1z5Pk/34v8Aj1avaoS91fI5yxYW01zcQww+b+9l/wCeUX92vaPD2m/ZtGh/cy/8ev8Az4r/AHq8v8DaVD/bMM37r/W+VJ+6b7+2vWP3P2b/AJZT/uv+WMsv96vNxlX3lH0/M7qcuWmasKf6T/qf+Xl/+YZ/s1EkP/Eu/wBTF/x6/wDQMb+9/s/7tH7n7R/y6/8AH0//AC9S/wAS0zzof7O/11p/x6/8/Uv96vIl0+X5lrb+uxdEP+k/6mL/AI+n/wCXFv7tRJDD9m/1Np/x6p+5+yy/3qek3/Ex/wBdF/x9f8/zf3f/AIqhH/0f9z/z6/8AP9/tViun9dQjuvl+Q5IYftP+ptf+Pp/+WUqfw1FC9l9m/wCXX/VJ/wA9f71WIX/0n/lr/rX/AOX5f7tM86b7P53nS/6pP+XpfubqP6/EHHYb+5+0edDNaf61/wDlrKn8NO86H/nta/6qH/l+lT+Kpt83/T1/rX/c/aov7tCef/z2u/8AVQ/8tYqF/X3kdvkM86H7R/rrX/W3P/L8392q/nQ/Zv8AXRf6q2/5ibVbR5vtH/L3+9lm/wCeX92oU877P/y9f6q2/wCWUVEfjfz/ADQR+JfIm+0/6R/rv+fmX/kJ/wCz/u0Qzf8ATa7/ANVbf8xOiZ5rm4m/1vk/6Z/y6r/d/wDZahTzv+eMv+qh/wCXFa1Ud/n+ZPb5FvfN9om/fSwf8fP/AC/LTEeb/qIf8sf+XqKoprb/AKY/8/MX77TKiT/rjF/yx/5caf2H8/zJ/wCAXd97/wBRD/lt/wAtYKfDNefaf+Yh/rYf+eFZ++H7N/yy/wCW3/Li1O2Q/aIf3Np/rYf+XFqlx0fz/Qalt/XUsf6Z/wBRD/VXP/LKD+9T4Xvbm5/5e/8Aj6tv+XWL7m3/ANC3Vmfuf+nT/VTf8usqfxVYSGH7T/yy/wCPqz/5ZS/3W/8AHa0qfa/rsRy7f11G/vvs837m6/1Vz/y4xfxNVp4Zjc/8tf8AW23/AC4/9MmrPhSH+zof+PTzvss3/PX+9/F/31VjfD9oh/49f+Pq2/c+bL/daqn8X3/oStl8vzJkh/0b/U/8us3/ADDKdsh+0/6mLzvtSf67TP8AplVWF4fs3+utPP8AKm/5epf71S74ftP+utP+PpPL8m+l/u1Mt38zSX2f66j0SG207/U2vk/ZZv8AmGN/eqVIYf7R/wBRaf8AH0n/ADDG/u1Ummh/s7/XRf8AHq//AC/Mn8VXvtn/ABMf+uV1/wBBP/ZqH1+f5Dl/X3mfNDDbad/zD5/9Bf8A5cZU/wCW9Wk8j+0f9Tp//H8n/LKX+GKonf8A0ab99/rbD/n+/uy1dR/+J1+5ml/5Cf7ub7cv7v5al/5/kRKP9fMx5rmyttFhmm/s+Cb7C/8AqfNRP9fWLN4zsrbUZvJ+y/8AH9/z1l/55Vj+MNbmudOh/fXX/Hi8Unk3UX/PXdXPpNN/aP8Arpf+Pr93/pMX/j1e7Sw0eRy/rZHHKUub+u50Vn42h+z/AOotf+PVP+XqX+9XZ6brdlqVxD++tYP9K/5/pf7v3q8iS5m+zf666/exfu/3q/3q6Lw9qV7baz/rrr/Wv/zy/u0YnCRcH8/yN4S/X8z0aGaH7N/rrT/j1T/l+lT+Krrv/wATGH/Vf8fT/wDMTb/nl92q9m81zp0P/H3/AMesP/LKD+9V1Hm+0/8AL35Pmzf8sov+eVfN1oxv/XY6Psv5/mUEm/0b/pj9lh/5ibf3qtTTTfaZv30s/lXV5/zE/wC7F/d/z96mfvvs3/L1/wAett/y6xf3qsP539o/8tf+Pq8/5cV/55VMuX3f6+yE/hfz/Qq75v7O/wBdL/x620X/AB/L/eq7vm/tH9zNdf8AH1c/8vy/3az3T7TbeT5Mv/HrZ/8ALiv7z5vm/wDHdtW/Jmubj/U/8tbz/lx/j/ytKPxx/r7Jf/B/QPOm/s7/AJev9Vbf8vUX96pftk32nyf9L/1tz/y1i/u1U2fabf8A1MX7qKz/AOXH/aoRP+mMX+tuf+XFqh/F/XYty95k2+9ufJ8n7X/y7eZ+9ipm+b99++1D/l5/54VF/wBsYv8Alzi/48Wqvssrb/nlBD5Vz/y6y/xNRHp8vyIl78n8y1NNN/1EP9bYf8soK868SeJLz/U+dL50X2zzJprWL+8v8NdbrHk21v8A8sv3stnF/wAesv3/AJq8i1h7P7TN532T/VTf89f+erV9Dl1KM/w/Jnm15fveX1/JF2a8m+0f8vX/AC5/8u0X92qttfzab/z1/wCW3/Liv8TfNVGHyf7Rh/49P3t1Z/3v3fyt/wDE02weH+zoZv3X+qm8v97KifNXt8sOVfL8mClzS+/8kepeFdY/tL9zN/y1urb/AJcd/wDD/DXQo/8Ao/8A27XMX/Hj/tV5p4Juf+J1Zf6r/j6h/wCWsv8Adr0VHh/s7/ll/wAes3/L03/PWvnMTGMLfI6f6/A0Hh/4mP8AqYv+PqH/AJhn+zVR0h/s7995X/Hq/wDy4t/z1qbf/wATH/XRf8fKf8v7fwrVdJv9Fm/fRf8AHi//AC/N/wA9a8z7EPl+ptH+vuNDZ/xMf9TF/wAf0P8Ay4t/zyrMfyf7F/5df+QY/wDy6y7/APXr8v8A301ab3P/ABMZv33/AC/P/wAv392L/wCJqj/zBf8Alr/yDP8An+/6b1Etof8Abv5l/F/XkXpkhtta/wCXX/j+h/5ZS/wxfLVGGGy/s7/U2sH+g+V/y1/56tWmk3/Ex/5a/wDH88v/AB9L/d/+JqlC839nQ/vpf+QYn/L0v/Pes17iX/bv5hzc39eROjw/aP339n/8f3/TX7nlfLVXzofs/wDy6/8AHqn/AC1lT+KtDfN/aP8Ay9/8fz/8vUX/ADyqpvm+z/8AL3/x6wxf62L+Jqr4LfL8wXT5fkH7n7T/AMun/H1N/qbqX/nlXkvi3Xv9H8n91/qoYv8Aj+b+9/FXrs1zN9p/5ev9bN/zy2fdryLxhYTW1zD50N3/AKqH/nl/er3Mt5b/ANdzgrx2+RzjzQ/2jD5Plfupbn/l+b/nl/8AY1Shf/pt/rfs3/L8336tb5rb/n7/AOXmX/VRb/4l/wDZqIUm/wCmsH/Ht/yyX+7/AJ/75r6X4Y/1/Mc0enyNnwlqv2bUfJhm/c/6Z/y/f3l27v8Ax2vTUf8A0eH99L/qrP8A5fl/z/FXmPhKzm/tHzv3v+qvP+XVf+A/+O16h9mm/c/uZf8AVWf/AC4rXg4vl5uX1/8ASjtj8K+ReSbj/XS/8vn/AC/LTHeb7RD/AMfX/Lt/y9RVXuf+Pf8A1P8Az8/8uNP8n7N/39tv+XGvLcfdfz/Mv/gBN539nf8AL1B/x8/8tYt/3qc/237T/rrvzvtVn/y1i/u1n3k3+jTfuYv+PWb/AJcW/vU9PJ/tH/ll+6uof+XFv4VrpUf3b/rsYxl/XzOX8SalNbad+5+1+dLazf8APLZs3VyVz51tqPnTfav+Pq2/55fwr92uo8bWcP8AZ1lN+6877LN/y6t/z1rmbywhudRmh/0T/j6T/lk38MX3tv8AwKvdp/wH8/0OP+vxIP332eGH97/x6zS/6qL+KX7v/j1WLa5vbbUf+Wv/AB9J/wAuq/wrWrYeG4f+Ed87/RJ5v7Mfy5vKl/577vm/2qqXOlQ22sww/uv+Pr/Xfvf7tEqkZ3+f6Gnwf15nZ+HtS+06d5M3/Pr+88mxX/nrXVWcn+kf6n/l6/58f9Z8teb+FUh/ffvrT/j1T/lrL/z1r0PfD/aP/Lr/AMfT/wDL1L/CteDivifz/JHbD+b+twT/AI9/9T/y6/8APj/tVwXjzzv7Zm/66vF/x4/J91q7XzvtNv8A8sv9VD5f+lN/eriviKn+kzTQ+V+9un/5fm/u1rgv4n9diMT/AF95xU15/o3/AGyh/wCXVv4mWug8K699m1HyZobX91LN/rrVv+eX8X/fNce//Hv/AK7/AFUUP/L1U+j/APHxD5P/AE8+Z/pX8Cxf/tV71eEHD+uxlCXvv5ntELw/Zv8AU2n/AB620X+qaryeT9p/5dP9bc/8spf3ny/K1UbCb/R4Yf8AplYf8vy/3f8A4qrcLzfaf9dL/wAvMv8Ax9LXzE/6/wDATre/3j4fJ+z/APLr/qrb/nr/AHlqV5of33/Hr/y2/wCWstPm8658799L/wAu3/L0tMSab/p7/wBVN/y1irnjt/XY6GM/cj/lta/8sf8Al6lpu+H7N/yyn/dTf8vzf3qsbJ/+nv8A1qf8tYv7tM/ffZ/J/wBK/wBVN/zy/vUQ6fIz/r8Ahm/4mPk+d/y9Qxf8fzf3arv/AMg7/X/8utz/AMvzf3q0HuZvtP8Ay9/8fSf8sov4V3VSd/8AiXTf63/j1f8A5ZL/AM9fl/8AQqIdPl+qNf6/Atb/APidTfvv+XqH/l+/2apXjzf2d53nS/8AHrN/y/L/AM9auzJN9o/5a+d9v/59V/hWs94ftNv/AKmX/j1/59V/561rR0t8jOf9fceNeKrmb/hIv9dL/rf+fpf7tYsz/wDXX97F/wA9V/vV3/jPwlN/aM0373/W+V/x4/7NcFNZzfZ/9T/qov8AU/Zf9qvrqFWM4r5HlRD7T/pH777V/rf+esWz7tbfhVJrm4h8nzf9bD/zy/vVjw6be3Nx/wAeX9//AJda9F8GeEvs1t503/Tt/wAurf71Y4mvCMbf1udVGPIegO832iH/AI+/9bc+X/qv7tV0eb7P/wAvf+qtov8AVRf7NV5kg/c/6r/lt/y6t/d20JDB/wBMv+XPzP3Tf3a+U2/rzOxdPkaCed9o8mbzf9bc/wDLrF9yok/5Y/8AH3+9itv+XVf96q7vD/06webFc/8APWhPJ/6dP+WP/LWX+7RL3P68xy6fIsbJv9d+98799/y4rQ8M32j/AFP/AC1h/wCXGqPnQ21t/rov9VN/y1l/vVNvh+0+T+6/1qRf8fUv92pfX5/mEQf/AK4xfuopv+XH/aqXZ/pP+pi/1qf8wxv7tVEm/wBH/wBdF/x7P/y9N/eqwjw/aJvJmi/4+v8An+b+7Wv2UL+vxK6JB/Z3+pi/dWr/APLi38TVYmSy/tH/AFNr/wAf3/Pq331iqqlzD9n/ANd/y6p/y/N/eq27/wDEx/c/8/U3/L9/0y205dfmHN7vL/W54Z480f7N503kxfvYv+fVtn3q5qZP9I/5Zf61/wDlk1e5eJNE/tuD/rlap/y/f3v/ANmvL9Y8JXum3H/XKWb/AFN0v8Kru/8AZa+ow2JjUgl6/kcUqfs7/wBdTl98P2f/AJZed5Sf8sm/vV23wrm/4qryfOtfJ/fS/wCtl2fdrntN0q9uf+mH3P8Al6WvVvCvhibTf3373zv33+pulrLHVfc5I/1ob0o+9zHUI8P2f/XWn/LH/l6l/vUTTf8APH7J/wAtv+XqWpYZv+uv+th/5axUx/O/6ev9VNL/AMsv71fOKP8AXyNpAjw3P/LaL/W23/L03+1Vfzv9Hmm/df6q5/5fm/vf/Y1ob5v7R/5e/wDj6h/55f3aq75vs/nfvf8Ajxm/5ZRff82iOy+Rf9fgS7/9I/5Zf622/wCX5v4Vqklz/wAS7yfO/wCWU3/L98n3ttXZnm/tGb/W/wDH1/zyi/hXbVLfN9m/5a/8ev8Az6r/ABS0R6R9CJfH/XYsfaZv+e3/AC9J/wAv3+zTEf8A0f8A5a/6r/n+X+9T5v8Aj5/5a/61/wDl1X+Fah2f6P8A6mX/AFSf8uq/3qnr9xtAsJNN9p/111/rX/1N0v8ACtZWved/Ys3767/49U8v/Sov4qvTf8fP7+H/AJ7S/wDHgtMmtv8ARv8AwG/5ca0py9lOP9dTGceeB4LMn2bUZof9K/j/AOWq/wB3/wCKrvPhvrc1zb3sM32r/lzij/1X+1VLxh4S/wBJmvIIJf8AltLJ/ov/AAGuf8K201t4isoZrL/l6h/11rXuYnknT/rucdCXJJRPbZppvs//AC9f8vkv/LJ/9mnuk3/T1/y7RR/6r+7WPCn+jf6mL97FN/y6t/FLWhMn2a5hh8mL/j6h/wCXVv4VavBlHkly+v5nZD+Ye6TfZ/8Al7g/dTf88qlRJvtP/L3/AK1P+WUX/PKsxHh+zQzeTF/x6/8APq396rD/APHx/wAsv9b/AM8m/u0S/wAxxB3m+zf6m6/49f8An1i/vVYfzvtP/LX/AI+n/wCXVf4Yqpfufs3/ACy/1Sf8spf71Y+t69Dolt537r/Wzf6mKX+7tWtoU5Tlyx/rQzlywNj/AL+z/wCiwxf8eq/fZqsbJrn/AF3m/wCtuf8AlxX+Fa8Xm8W/Zrj/AMBv737zbu/+xrvvD2vQ6lo3/LL/AI9byX/lr/F8vy/8BravhpQ97+tgjU5zpUh/6Yy/8u3mf6Cv7uh0/wCW3k/637T/AMuP/Aahh8n7R/yy/wBbbf8ALVv4Yqqv5P2b/llP+6m/5ay/89dtcL+z8vyNpGgkP/TH/lrD/wAuP+z92qlmn+jw/uf+WU0v/Hj/ALVWEeH7R/yy/wBan/LVv4Vqo80P2f8A10X/AB6p/wAtW/ian/wBljZ/pH+pi/1v/Pj/AHV/3qr7Ifs/+pi/49U/5cf7zVMjw/aP+WX+tm/5em/u0x7mH/ntF/y7Rf8AH038VL+vxM4j5kh+0/8ALL/Wzf8ALj/0y21mTeT/AKn91/y7Rf8AHq38XzLVh7mH7P8A67/llcy/61v9pfu1FNNB9oh/fRf8fVt/qblv7v8Adq4+7/XmRzEP7n99NN5X/Lz/AMurf7u6raPD9p/5Zf62H/l1b+7WZC//ABLvO/df8er/APL038Uu35a0EuYftP8A29f8/TfwrVy/zLjL3Rr+T/0yn82KaX/j2b+JqtQvD9p/5Zf8fX/Pq392q6P/AKP/AK7999lT/l6/vN/DUzv/ANNv+Ws3/L1/s1C/zNCk8MP2ab/Vf6pP+XVv4mrMTyf+eMX/AC2/5ZN/D8tbSP8A8sfO/c/uf+XqqTp/rvJm/wCWU3/L1/tV0UpaGcohbW0Nz5P7m1/dfZv+WTf71Tf8u3neTa/6q5l/1Uv7vdKv/wAVSed/pP8Arv8Alqn/AC9f3VpqTf8AEum/fS/8eP8Ay2uv70tYuXPK/obDL94bb/nl/wAfSeX+6l/hirh/tMNzb+d+6/1X/PKX+Jq6bxVf/adRm/c/6q6f/l6/uxfw1yln/pPk/wDTXyYpP9K/1b/er06EYwhznFKXPM6jRPJ/6Zf62b+9/CtauyH7PD/qv+WP96q9mn2a2/7/AH/L1V1H/wBI8n/pqkX/AB9f7NeZU+OR1RGvcw/6791/qpv+WTfxNRMkP2iH/Vf61P8Alk392jf/AMtv3v8Aqv8An6/2qPO/0nzvOl/1s0v/AB9f3VqF/L6hKRXh/wCPf/l1/wCPVP3PlS/xS/xVK6Q/af8AUxeT5s0v+qb/AJ5U1Jv9T/rf3v2aL/W/3vmpk1z/AMtv+vmX/j6/2lp/1+ASIoYYfs8P7mL/AFVna/xf7Tf5/wB2nTeT/wBOn/LaX+L+9/DUqP8Aabjyf+eV1D/y9f3Yqqo/+j/67/l183/j6/vS0ub3vuMyV5of3P7m0/1qf3v4VqvbJ/o/+ui/1Sf3v4m/hqw/+jXP+u/5azf8tf7q1X3/APTb/nj/AMvVOIEv2aG2uZpv3X/Lb/lk392m7If3P+q/1sP/ACyb+HdTHuZrm3/ff88n/wCXr+81Dv8A6R/rv9VL/wA/X91azIK6eT/Z3/LKD/RXl/1TffaX/wCxq26Q/wBow/6r/j5f/lk38MTVXhuf9H8nzv8AllDF/wAfX95qle8+zedNN/rv9Jlj/wBK/wBZ8rbas05jT/54/wCt/j/5ar/vbqN83/TX+D+7UMKf6R++/wCer/8ALL/Zpu//AEeH/gH7nym/h+WuP+vxOmJaTzv+eP8Af/5ZLT9//o1P+WX+zVT9z/0y/j/vU/7T/pP/ACy/1qf3v7tTIOYl/wCXbr/yy/59W/vU9P8Atl/H/wAsm/u1En/bLyfK/wCerf3qsQv/AORZf+ev+zVhIY/k21vB/qv9VD/e/vVY3/8AXL/lt/e/3ar/AGn/AEbyfO/5ZJ/y9f7VSu/+k/66X/Wv/wAtV/u1f9fgSybf/qf9V5P7n/lq1Cv/AOin/wCWtMd5v+mv+qh/u/w1Ls/66/8ALb/lktJe5/XkVL3PxLCTTf8AoH/LVar7Jvs//LX/AFT/AN3+9Qif6n/W/wDLH/l1Wnon/XX+P/llTX+QvjLH77/pr/rf9n+7THSb7P8A8tf9V/zyX+9TXSH7T/3x/wAsm/u0O8P2eb/Vf6r/AGv71OO5oVNn/bD96/8Ay6/7NPRP/RUMv+q/2qJvJ/6Zf61/9du/u1Rmf/R/+WXneVDF/rW/h/8A2q9CHxf13Obl5fwG6lqUNtb/AOuig/13+ui2f7tcv/wnP+k/6mL/AJY/3v8AP92sTxzf/afEU0PnfufNf/l6/wA/3f8Ax2uaS8/5Y+d/c/5a/wB2vYjTjy/13OVVD1PSvEkNz+5860875/8Alq3/AI9XSwzQ/wDPaL+D/lq392vF7bUprb/UTf3/APlrXpHhXUprm3/5az/c/wCWq/3f71c1Smb0/fibqeT9m/5Zf6p/+Xpv71XYX/0n/XRf63/n6/2aqJ53/TX/AFT/AN2rKed9o/5a/wCtT/lkv7z5a43/AJlxIXf/AEb/ALdf+fpf71W9832n/lr/AMfX/PVf7tVHSb7N/qf+XV/+XVf71TOn+k/6n/lr/wA+v+zTf+f5E/HH+u46Gab7N/y9furVP7v97+KtBPO+0/8ALXyfNf8A5ZL/AHayk/49/wDt1T/l1/2qt/uf+W0MU/8ApT/8urf3azqf5/kUpfr+ZdSGb/njL/qk/wCXVf71XYU/6Y/8tX/5cax08j7N/wAuvneUn/PX+9VtJof+nX/Wv/y1lSuOX9fcWpfqSvD/AKN/qf7n/LrWfczQ/vv3MX/Lb/l1am6lqUH7n99F/B/y1b+9TEuf+m0X/Lb/AJeq6aUdP67GXf5h+5/542n72WH/AJZNVd/+uMX+qm/56/3qtvN/03/54+X/AKdTPtk3/Pb/AJ7f8vy/crpjsvl+Rny/F8x7zQ/aP9daT/vYf+Wsv91ahR4bb/n0/wBVN/y9S7/vVYh/0a4mmh83979mlk/0mL7+1f8AP/AaPOm+zf8ALX/VTf8ALWKqjH3V8vyI5f1/Ib+5/wCe3/LVPM/0pv7tYN/oMNzb/wDTbyn/AOXr/a/u10b+d9o/5e/9an/PL+7TNk32f/lr/qn/AOXWKn8FvkEo/wBfIi8N6JDpv+p/5ZSp/wAvy/f21sI832bzvOl/49f+fpf71MSGb/njd/61P+XGL+7XJeIfEM1tb/uP9d5T/wCusdn8VYqnKtNfIuVTk/ryO1e8/wBI/wCXuD97/wA9Yv7tP+0zfZ/+Xv8AdWv/AEy/56//ALNeOPqU1zqPnf6j97/z6/wbas6brU32b/ll+9tfN/fWrfu/mWun6jt8vzMY1f6+R7Pvm+0+T+9/4+n/AOWUX93dUTvN9m/5a/8AHr/zyX/nrWFoOtw6l/z6+d9p/wBT9ll/u1oQ+T9m/wCXX/j1/wCeUu/71eTVpck+WXl+Z2Ql7v3fkaSed9p/5a/61/8AlxX+7TXh/wBG/wBT/wAsk/5cV/vVXRIftH+utf8AWv8A89f7tM3w/Z/+XX/VJ/rpZf71Yxj/AF8wiXXT/pj/AMtX/wCXH/Zprp/o3+pi/wBVD/y4tUKTQ/af+XX/AFr/APL1L/dqLf8A9Nov9VD/AMvzVf8AX4hy7fIsbIf+nT/W3P8Ay6t/dqL9z/06/wDLt+58qX/Zq150P2nyfOi8nzZv+X7/AGai+0/6P/2yh/5idKP2vn+aBR95fIZ/oX/Tp+9+0xf8tafvsv8Anta/6q2/5ay1Y+3zfafO/wCmtzL/AMhOL/P92ooXmtv+ev8Aqof+X6L+Grj9r5/mZdvkQvcw/wDPa0/5ef8Al6lrKvPEMNt/z6/8sf8Al+lrYvHmtv3P+lf8vP8AqZYnryrWNSvbm4/5ev4P+eX/AI9Xo4Shz35vP8zKXNf7jYm8Z/8ALbzv+e3/AC9N/eq7YeNv+JjDDNN/rZYf+X7+CuKd7y5tv9Tdf6qb/llE6UO81t++/wBK/wBan/LrFXq1KEOR/MiNTk/rzPYLa8+02/8A2ym/5ia/3q0PtM39ow/vpfO+1W3/AC/L/db5f/Hq5nwrczXOneT5Mv8Ax4zf8uMWz71dMiTW1x/qZfO+1W3mf8Sxd8fy187iI6v5/odPN/XzIfOm+z+TDNd/8es0Uf8Ap0X95qsedN9o/wCXv/j6h/5eov7v/wBlWa6fZtO/1P8Ay63P/MM/2vlq06f8TGH/AFX+th/5hn/TJv4acvi/ryMox93+u49/tv2b/l6/49Zv+WsX96rf+mfaP+Xv/j6Ty/8AVf3ayYbaG5tv+WX/AB6v/wAuLf3qsI8P2jzvJi/4+k/5cZf+eVZVJe8/mH9fiTf6b9m8nybuf/RX/wCWUX96rGyb7R/y9+d9u/59Yv3n7r5qzE8n+zv+XT/j2/59Zf71PT7F/aP/ADD/APj6/wCeU/8AdoXxP5/kU9v67kv7/wDs6b9xd/8AHj/z6r/z3WrDwzf2j/y1/wCP7/nxX/nl8tZlz9i/s7yf+Jf532VP+e6f8tasedDbaj/zD/8Aj+f/AJayp/yyrP7b+f8A6SE+v9dTyrxb/wAsZvJl/e2Pm/8AHj/el/u1n7/9Imm/6en/AOXH/V/LXe634bstS0X/AF2nwf6Cn777VL/z1/z/AN9Vyuq+Hvs1zN++tP3V0/8Ay8t/dr6WlXg1/XY4pU5a/P8AMwdn+jf8sv8AVJ/y4t/z1roPDdt/aWsw/uYvJ81/+XFv7tFh4e+020P760/1SeZ/pzJ/FXoeg6bDpv8AqfK/1s3+p1P/AGf9qs8Xifd93+tDWFPkkzTs0httO/5df+PWGL/j1l/vU79z9o87/RP9bc/8spf7tMhm+zW/+u/5dYf+Yn/tVbhmm/57f8tbn/l+X+7XzNXb+ux2fH+JS/c/Zv8Al08/yrb/AJ6/36tzPZf8sPsv+tvP+Wsv/PKjfN9m/wCWv+qtv+X6L+9Tnmm/1P8ApXnebf8A/L1F/d2//E1m48/LL0/9JHKPuv5lJ3h+z/8AMP8A9Vbf8tZf9n/2bdVjZDbXM3761/1t5/y9SpR5M3/T1/qrD/l6i/z/ABVbd5rnzv8Aj7/e/bP+WsX937tP+X5f+kld/mVESH/ntF/qrb/l+b79PeaH99+/i/5ef+X5ql2Tf9RDz/8ARv8Anl/n+Gonhm+z/wCpuv8AVXP7nyov71L7Sl6fkEpe4/mOSb/ptF/rbb/l+qv9p/0f/t1uf+X7/aq2iTfaf38N1/rbb/l1i/d/LVSbzvs003ky/wDHrN+5+wxf3qcfiXyDm937/wAh83+k3MMP/T1Z/wDL8v8AdryTXtKmtv30P/LW1uf3P2pf4W/ir16GGb+0f9TL/wAfVt/y4r/zyrEubaa50b99DL+90y5/5hn/AE1+b5v8/er1MJX9j7v+E46sPeU/X8jyeHzvtP8Ay18nzbb/AJeV/hX/APaqJEmubfyYfN/dRTf8tV/vV6rN4bh/tH/t+tv3P9mf7LbVX/gNV7PQfs2nf6mL/jxeX/kGf9Nfu16H1uP/AKT+pHLz/wBeRX8JaDNpvk/8ffnfaofM8mWL/nl8tdA/nW2ned/pf/Hq/wDzy/vU9LOH7T/yy/4/k/5cW/55VUfybnTv9dF/x6/8+sv96vKnUlVtL0L/AK/A2/339o/8vX/H1/zyif8A5ZVU8mb7P/y9f8eP/PJf+etCeT9o/wBTa/8AH1/zyl/u1nokFtbf8uv/AB6w/wDLKX/nrXH2+X5m0Zf18jbRJv7Rm/cy/wDH+/8Ay6r/AM8qozJN/Yv/AC1/48Yf+XFf4p13U/8Ac21x++/s/wD4/pv+ev8ADFVJ3h/s6b99af8AHrD5n72X/nqv/wAVWUuny/8ASgjt935Gw6Tf2j/qZf8Aj+m/5cV+55S/+zf+g1SRPtOnQ/uf+XGH/lx/vS053httRm877L/x/wBz/wAtZfubd1V3eH7N5PnWn/Hrbf8AL1L/AHqhy92P9faKp/D935Ghs/0j/t+m/wCXH+6tVET/AK5ed9lh/wCXFv71Ted/pP8Ayy/4+rmX/j+b+7UKP/1y/wBVbf8AL9/tfw1tKVo/13HHp8gmSH7T5P7r/W3P/Lq392sLW9BstS07yfOi/wBVZ/8ALq37ut37T/02/wCfn9z9uprvN+5/ff8ALW2/5if+9Vwqyotcnn+Zk4xnFfI8k1jwlD++87yv+Xn/AFNrL/DRD4S/0mH/AFX+ts4v9VL/ALXzV6nvmubf/Xf8srz/AJfl/iqwiTfaPJ86X/W2cX/H8v8Ad3V6lTGz/r1Ry06G3y/M4/RNNstNt/8Al1n/ANFvP+eqfd+WuifyftM3761/1tn/AMtZf7u75ae9zN/09f6q88z/AEqL+KX/APap6Je3NzD++uv+Pm2/5axf88qwqyvLm/xfmjft8vzZX86H7P8A8un+quf+WstDvD9p8nzrX/W23/L0392jZN9nm/4+/wDj2ml/1sX96ruya5uPJ/0v/j6T/nl/zypxjy3F/X4nPzP/AKPND50X/HrN/wAvTf3qtwzQ/wBs/wDLL/j6SX/j+/6Zba4/xDf3tt/yxu/9U/8Aroov71aGlaxNqVxD/rf3t1/z6xfwxfw16NSjv8/yMoy/r5kviqGb+zof33+qtX8v/Tvk+aWsS8/5CP8A02+3f8/S/wDPL/8AZroLm5mudF8mbzf+PFIv+PFfv7lrmtS+222s/vvN8mW+f/lxX+GL5f8Ax2tsPL3XD1/I5pby/rqaeleIZv7Oms4fN/5BkMX/AB9L9xp/m/8AHf8A0GrCedqWs/8ALX/j6f8A110v8MVcfbPNc6d/qf332GH/AJcf9qtX7Z9puP8At5m/5cf9lq29nv8AP8i+/wA/zNvw9czfvvO+1f6pIv8AWxf3lruHmm/tGb/j7/4+pv8AlrF/drjNB03/AEfzvJ/5ZW3777D/ALVdR+5/ffuYv9bc/wDLi38NePiffl/XY7qfwOPqWE87/p7/ANVbeZ/qv71cP8SIZvs/+uuv+Pqb/lktdbCkP7n/AFX/AC7f8ustZ+sabZXNt/qbSf8A10v/AB6y1GHqck+b+tjGrT9pHlPJbawm1L9zDDL53mw/8slrrfCvhWa2/feTded9lvP+WS/w/LXUWfh7TLa4h/c6f/rbb/l1lqxssra2/c/ZIP3V5/z1/iauytjueHJDy/II0t5ev5F3yZv9T5MvkxfYIv8AjxX93t2/5/4FRD/1x/5+f+XH/aqvD5P2mb/j0/e3VtF/rZfubVqLzofs3/Lp/wAes3/LzL/z1/hrzY+/FfL8jaP+f5GnMn/o22i/48f9mmbP9H/1P/LKb/lx+f71HnQ/aP8AXRf61P8Al6b+7UXnQ/Zv9dF+9tv+WN8396se3yNvtGg6Q/aP9TF/rU/5dW/u1nukP2b/AJZf8ev/AD6t/eq750P2n/ll/wAfX/P9/s1n7/8AR/8AXf8ALJP+Yn/tVEOnyFL+vuLb+Tbaj/y6f8fX/PKX+7VF0h/s6b/j0/48U/5ZS/xMtXvtP+k/8tYP9Kf/AJfl/wCeVQ75vs//AC1/49Yf+X5f3nzNVx6fL8zRe9+H5D3eH+0Zpv8ARP8Aj+m/56/88qqI8P2b/XWv7q2h/wCWsv8Aeq8jzfaJv391/wAfVzL/AMfS/wB2oYZpvs3/AC9f6qHy/wDSoqpfDH+upD978CK5hh/1P+i+T5s3/L1L/drCm8N6Zc/8sbTzvKh/5at/e+auq3zf9Pf+tuf+WsWz5VqvN53/AE9+TL5Pmf6qto1Zw+H+tTFRj+Rj2eiWVt/yxi/5bf8AL01a1r/7Vtv+X6pdk32f/l7/AOW3/LKL+9R9mm+0fvvN/wBbD/yyi/u1Epc95ev5lxIkf/R/O/6ZTf8AL9/tVKk3+kf67/lrbRf8fy1Ufzvs3/LX/j1fy/8ARYv+eq//ABVWEf8A4mMMPky/8fyf8uK/wxVE/dv8y4y+H+upE803/TX/AFU3/L8v96raTTfaP+Wv/H1D/wAvK/wrVRP+Qd++hl/49X/5hn96X/7Kpf8Al48nyf8Al6/58f7q05x/UX2v67kXnTfZ/wDlr/qn/wCWsX8TVd3z/af9fd+d9q/56xf3az3h/wBH/wC2X/Pj/wBNaESH7R/z38qV/wDlxb+7SX2vmPqTJ/x7/wDL3/x6p/zy/vVaRJvtH/L1/rX/AOeX/PKsr9z9m/5Zf6qH/lxb+9R/4CeT++/5dZf92tJf19w/+CWNk32f/l7/ANVD/wAsov71Sp532j/l7/1tzL/qlf7q/wD2NUnSH/p0/wCXaL/j1l/vbv8AgNHnQ/8ATr/y8+X+6l/i+Ws/tf12KXx/eSzW037n9zL/AKqz/wCXVf4mqK5h+0/8sZf9bcy/8eK/7S/NQ/2L/p1/1ttF/wAtaiSaH7N/rrT/AFU0v+tl/iatYy2l/WwfHKXzBNK+zeT/AKF/zx/5cVp3k/8Aoqb/AJcae7w/af8AX2v+th/5ay/3aqb4fs/+ui/1T/8AL1L/AHqfPz2+QpcvN7heRP8ASZv3P/LVP+XH/ZqHZ/o/+pi/e2r/APLs396npNDc3P8ArrX/AFv/AD9N/dqonk/Z/J86L/VJ/wAv395qP+AUXrnyftH/ACy/1v8AyxtW/u1XdIfs8/8Aqv8Aj1/59W/ilqw9z/02i/1s3/L9/s1Rd/8ARv8AtlD/AMv3+01Zx923y/MstukP9o/8sv8Aj6m/5ZS/wxL/AOzVStvJ+zQ/uYv9Un/LKX+9Vr7Z/pP+u/1stz/y/f7NV3uZv3MPn/8APtF/x/L/AL1X1/ruZ/3iaZIf+nT/AFs3/PWoU8n/AKZf8sf+etTPN/02l/5bfuYb5aPOm/6a/wDLH/l+X+7U/wBfiESvM8P/AE6f8tv+Wrf3qsJ5P2j/AJdP9bDF/rZf3dM3zfZv+Xqf90//AC9Rf3qe/nfaP+Wv+t/5+l/u1f8AwQjEov5P2b/ll/x6zf8AL0396ok0qy/tGGb/AETzvtSf8vTfwqtWEeb7N/y9f8ev/PWL+9V2aG8ttR/5a/8AH1N/zy/hiX/7KlGW/wAyOX3f67mUnk/2d/rov+PH/n6b+KWrszw/afO/df8AH0//AC9N/CtRJ532b/l6/wCPVP8Anl/FtqxN532j9z9r/wBbcy/6qL+7Sl7/APXkWvc5iv53+jf895vsqf8AL1/01p/2n/SP+2s3/L1/dpnk3v7n9zd/6qGL/VRUXNtN9m87ybv/AJbf8soquX9fcMfC/wDqf33/ADx/5eq838f6rN9pmh87/ntL/wAfSvXpT+d/qf3v8H/LrF/drzL4haVe/Z4ZoYZf9U8skM0S7PvV3YL4/eOLE/ynD/8Abb/lqn/L0v8Adr0PwBczf2dN/rfJ+yv/AMvS/wAUq1wkMM32j/U+f+9/59V/u16d4Y0ebTdF86aGWCaWxT9z9mX+KXdXoYyXur5EYf8AmOq87/iYzf62f/Sv+fpf4Yv8rVRJv9Hh/fS/8eqf8vS/xNuqxM/2bUfO/e/upbn/AJcF/hXbVKG2m+zfvof+WUMUn+g/7W5q+dj7sf67nTzFvE1zcf66X/Wzf8tV/hWmJNN/z2l/5Yxf62L+9TP+m373/l5l/wCPGn+TN9p/1P8Ay1h/5df9mmaRGTed/wBNf+XmX/WxbKennfaP+Wv+th/5ar/dqps/0b/pt5T/APLj/earHk/8TH/Uf8vX/Pj/ALNP/gijEie5m+z+d50v/Hq//PL+KVar6q839o/8tf8Aj6/6ZfwxfLVeZP8ARv8All/x6p/y4tv+Zv8A7GqlzeTXOo+d+6/1tzL/AMevyfdauilHm/H8jKruXoX/AOJd/wAvX/HqkX/LL7nmrVh7ma5uJpvOl/1s0vk/L/CtZlsn2a2/1MX+qtv+XVqsIkP/AH9+0y/8erUS+L+uqCJbT/tr/wAsYv4aJvO/1373/lt/d+5UP2b/AEj/ALaw/wDLq392qv2n/R/+2X7z/RW/iasaa+0dHMac3nfaPJ/e/wCtSL+H+7VT7N/xLv8Alr/qv+eS/wATVE7/AOk/6iL/AFry/wCqb+7SW3k/Zv8All/yx/5dW/vVXwRCPxFv999o/c+b/rZpf3MS/wAMW2okh/0byf3s/wC6tv8Alkv7vc3zVD+5/wCmX/Lz/wAsmTy3+7UyQw/af+WX/H1bRf6pvubayl7hMTH1W2mubma8hhl/5eZf4f8Ad/8AZasabo/2a4h87zf9bbf3f7u6rEzw/wBnf8svP+wzf8sm/il21YdIf7R/5Zf8fX7v9038K1u5S5OQzj7hC/nfZ/8Alr/qn/5ZL/E1WN832j/lr/rf+eS/wrWen/Hv/wAsv+WP/LJv4mqb9z++87yv+W3/ACyasfikBYeH/lj+9/1UP/LJf71V7l/9d/rf+W392nQ/9sp/3sP/ACyb+7Vfzofs3+pi/wBU/wDyyb+KWqXxG0ia2Sb+0fJ8mX/j6h/5ZL/Cv/7NM/ffZv8Alr/x6v8A8sl/ilqW5f8A0j/ll/rZvL/dN/dqkif6N/yy/dRQxf6pvvsy1P2TM0N//Ex/5aweVdTf8sl++q7f/if++qpJ537n/W/vYoYv9Uv8TbqH/wCW03kxf8vMv/Hq2z+FaE8m5uP9TF/rYYv9U38K1nL3f68wHedNc+d+5l/5bS/6pf722m7JvtH/AC1/dSpF/ql/hXdVdP8Atl53lfvP3TfxNUrv/wAtvJi8nzX/AOWTf3aJD+Mbsm+z/wCpl/exJ/d/iakmmm/5bebB/rv+WS/3abCkP/TKf/U/8urVS+zf6P8A8sp/3U0v+qb+JquJjyl90/0jyf3v/LtF/ql/ut/3zVdPOubf/Xfufszy/wAP8TbVqb/l5/5Zf8fX+p+yt+8/dVXhSH+zv+2UPmfum/5aS7qcS+U1d8P2jzv3X/f1v7v8NG//ANFJ/wAtf9qnp532n/lr/rf+eq/3dv8A7LTH862t/wDlr/qv+eS/wtXn/wAp2RLDv/pH+u/v/wDL1/8AY09E/wBR/rf4P+XpXpj23+k/6mX/AFv/ACxiWjyZv+eMv8H/AC605SL5R6P/AKP/AMtYP3T/AN2rG/8A66/61P8Alkv92qPk/ZvOh/3/APl1arH7n/U/uv8AWp/y7N/dqiOYej/9df8AVf8APqv96pUT/iY/vv8AlrK//Lt/s1Ve5h/1PnWn+qf9z+93/eqxv/0j/ll/x9eVJ+9ZPvRU/wCb5hIH/wCPb/tkn/LLZ/FVjfD/AMtvK/j/AOWUtVEm/wBG/wBdF/qv+fpv71WPO/6bf8tX/wCXr/Zqpf19wVB6J/zx8r+D+9TE8n9953lf6p/+WrU+H/4j/l6Wnb5v+mv8f/LVXqwY+Gb/AFP/AF1T/l6/2ae7/wCjf67z/wB1/wA/VEPnfuPJ83+D/nlTnhm+zTf63/VP/wAuq1ESpbFVLmb7R/y18nzf+fpX/hqG5eb7P/y1/wCPVP8Alqv95v8Ax2n7/wDSP33m/wCtT/l1/wBn/wCyqvsm+zfvvK877L+8/wBB/wBpv7td8P8AI5/6/A4rx/pU32ma88mXz/Nf/XeV/wB81wkNt/11/g/5ZLXtF5Zw3Pned5X/AB9P5k32WX+7XD3/AIVhubeab91BN5SS/wDHq37z5q9WlVjynDKPLI5WZP8ASf8AU/3/APllXceDP/aqf8sv/sqybbwf/wAsf3X8f/LKXf8Adrs/D2mw6bb/APLL+Dy/9JZP/QqmpU906aZu7If337mL+P8A5dWp6eT/ANOkH71P+WUtEM3+u/fRfx/8vTf5anfaf9T5P+x/qb+uP/gmvKV/3P2b/l1/1T/89asP5P2nzv8ARP8AW/8APWX+7Q803/Pa6/1T/wDL0uypof8Aj4/5a/62H/lrF/d+b/P3abjv8yP6/EZDNDc2/wDrooP3X/P0395Wq79s/wBI/wBd/wAvX/LG+/2f92qX+m/2d/y9f6p4v+WH97/eq2/nf9PX+tT/AJdYv4qJR95/MuUv6+Y5Jpvs3/LX/VfvP9O/2qvCab7T/wAtf9a//L0v92s+Hzv9T+9/1X/Piv8Aeq7bP/6Nf/lx/wBn/ZrkqR3/AK6Dkc/4nmvf7Rsv9b/qk/5axf3q07N5vs8P/H3/AK1/+WUT0zWNNh1K3/1MXneUn/MMb+9/tVUs7CG2t/J8m0/1r/vvsstbUpe7/XYiMd+bzLz203/PG7/5Y/8ALqtMmSb/AKa/8tpf+PFd/wDDu/4D81Uney/6df3USf8ALKdKZ+5+0w/8ev8Ay2/57/3a6Fuv66ES+18y2if9MZf+Xb/lx/1ny/71Cf8ATbyp/wB1N/zDG/2qh86H7N/rtP8A+Xb/AJepU8t/u0/7TDc/8tov+W3/ADE2qo9Pl+QpFh/J/wCmX+th/wCXGX/0Gj/Qvs//AC6/6p/+XWWhLyH/AF3nRf8ALH/mMN9/bVi2uf8AXfvv7/8AqdYX/wCJqJdPkUDvD9o/5dP9an/PVP4a8v8AE9/D/aPk/uv4/wBz5sv96vXUuZv+e11/rU/5fonrhfEmiXtz++h+1z/unlk/0qL+9/drbCcvP9xhVj/XyOMR/wDSf9dF/rf+fpk/ho86H7NN++i8nyn/AOX5v4W3Vd/03/p6/wBb/wA9YP7v/j1QJZ3v/T1/qv3kPlRP/F97/wCKr1L/AKfmYcv9fI63wlc/Zta/13/LV5Y/+Jn/ALP+1XocM0/9nQ/vv+XX/ljqap/F/db/AID8tct4J0S9trj7Zew6hBe/av8AnxgdPur/ALVdX9lm+z/6m7/49f8AoGL/AHv96vnsTLnq/d+Z6NP4P67Fv7TN9p/5e/8AWv8A8v0T/wANMhSb7N53+l/6pP8Al6i/vVE//Hx/qZf9b/y20z/Z/wBmofJh+zw+d5XneUnmf8Sdtm/d/stXHHf+u5K6Ghsvf+oh/rX/AOeT/wANN/037N/y9f6qH/llA/8AFVTZD9o/1Np/rXi/5Bkqfw/3ai2WX2b/AFOn/wCqT/lxnqv6/EuMdvkauyb/AJ46h/rZv+XWL/O6q/2ab7N++hu/9Vbf8wyJ/wD2aqkM1n9p/wCYV/y2/wCWU6fw1E/2L7NP/wAg/wD5dv8AlrOn92oj8b/rqgf2fkaFzD/rofJl/dS3n/MMWmun/TH/AJZQ/wDMM/g/4C1Q/wChfvv3+nz/AL25/c/apU/hWonmsv8Antaed5Vt/wAxOVP/AB3/ADtqo/E/n+Zl2+RX1iH/AIl03/bz/wAwxn/9Bryy/tvs1z5Pkxfvdn76axlr1t7my/ffvrX/AJef+YwyVz+t6PDqX/PrP/qfL/4nrV6mFrcl/n+ZyVI9fQ86/c23/LG1/j/5dZf/AGWp7bybm58nybX/AFsP7mG1l/u10x8N3v8Az2i/5bf8xj/7Gui0TQfs1z53nSz/AOlQ/wCp1iL+7/tV2VMRHlfzFTpy/r1H+HrayttOg/5B/wDqpv8Anuj/AHvu1t77L7TD++0r/j6h/wCWs/8AdqVPO/s7/Xah/qpv+YnA/wDF/dqwj3v9ow/vtQgh+3W3/L1A/mfLXhz/AL3979Du/r8THd4f3P77Sv8Aj1uf+YnL/wA9f9r/AIFWh9ph+0/660/1sP8AzE2/u/7vzU9Ib25tv+Yr5MtrNFH+9tX/AOWtWv8ATba5/wCY1/x9Q/8ALK1f+H/7GnV+L7/0MYxl/XqZSXkP2f8A10X/AB6v/wAxhv7392rs03+kf67/AJek/wCY7/s01Ib2507/AFGq+T9lf/XWMH975asOk32n/U6h/wAfSf8AMMg/u1FSPvP5/kP4Y/13KiTTfZv+m32X/U/2wv8Aeqw8039o/wCul/4+v+gxF/dqu8M39nf6nUP+PX/oDr/eqx5M32n/AFMvk/an/wCYOv8AzyofxL5/kX9n+u4yF5vs/wDrrr/j1T/l+i/vf+hVbRJrnWYf+Pv/AI/pv+XqL+6u7bWY8P8AxLv9T/y6p/zAm/vf3qsTeT/aP+ptf+P6b/XaPK//ACy/2f4axl8X3/8ApIS2fz/MIYb3+zvO87Vf+PGH/nh/z1/h/wB6rCJqdzqM37nVfJ+3Tf8APB/ur8v8X3qx/Jsv7O/5h8832GH/AJg8u/8A1v8A47VtEsvtHneTp/8Ax9Tf8wy6/u0c3vf1/KJx95/11RYSG9+zf8xD/j2h8z/RYP71W3hvftH+p1D97dTf8uMX92sdHsvs/wDzCv8Aj1h/5dZ/73+zUr/YvtP/ADCv9bN/z3/d/LWXN/XyL+2zQeG8+z/8vf8Aqof+YZE/8VPRPs1z/qbr/W3P/MMX+7WZC9l/1Cv+WP8Ay9T/AN7/AGql+02Vt/0D/wB19pl/4/p6l/5fkH83zLGyb/0m/wCYOv8AvU10+0/vv+WMv2z9zNpjf3fmaq/2my/6h/8Ay5/8xOVKd50P/Pa1/wCXz/U6w391t3/Aacdn8vyLXX5/kTTJD9o/8AP9dpkv92j9z/06z/8AH5+++wy0Jc/6R/rov+XP/mOt/d+9/wCg/wC7UMN5N/z2/wCfn/mML/e/z8tYx6fL8mHf5/kh6eT/ANOk/wDx7f8ALjPTH+xfZ/O/4l/+quf9dazp/FVtLmb7T/rpf9bbf8xj/Z/hpied9n/113+6im/5icX97/aq47Q+Qf8ABGp9j+0/8wr/AFsP/Pf+7Vd0h+z/APMP/wCPWb/lrP8A3v722tB5r3+0f9ddf61P+YnE/wDD/tVXR73+zv8AXah/x6v/AMvUX/PWn9tfIP6/AY81l/aP+u0//j+tv+XqX+7VKa5hudO/5df+PGby/wDSpf4pVX/x35a2PJ1P+0f9Tqv7q+/56wf88qz3S9/sWaH/AImHk/2Z/wBMP4p9tU/ih/27+ZH9fgOR4f7a/wBda/8AH8n/ADE5f+eTVShvIf7Oh/fRf8eL/wDMTb77S1tpNe6lqM03/E1/4/v+fWD/AJ5Vk/Y73+zv+Yh+6sU/11rB9zzfmrRdP66mX9fgXvOh/tH/ALev+gw3/PL/AMdqi9z9mt/J87/l1T/mJ/7VaDpe/wBo/wDL3/x/f8+MT/8ALL+9VJ/+Pb/Uy/8AHqn+u0yL+9Tj7lvl+ZUo/wBfIt75vtH+u/5en/1Opr+8TyqqfaZvs3/LX/j1h/5fov8AnrUqJN9o/wBTL/rZv+YYv92ov+Yd/qf+WVt/rtH/ANr/AGW+ao+F/wBdy4bL5F3zpvtH+ul/4+rn/l6i/u1XmSb7P/zEP+PWz/5axfvPm/z/AN801P8Aj5/5Zf625/5g7f3W/wDHar7Ifs3+ptf9VZ+Z/wASeX+9/s/3v/Hq55e7/X94I9Pkar+d9p/5e/8Aj6v/APUyxf3f9r/eqv5N79nh/wCQh+9tbb/nl/eqLzof9d5Nr+6lv/8AXWMuz5V+bd81QpbWX/PHT4P3Vn/y4z/+Pf8AAqF8PL6/+lERjt8v1NNHvftH/MQ/1tz/AMsoqidJvtH/ADEP+XP/AJdYqz7n7F/rv+Jf/wAvP/LrOn/oNDvZfaf9TpX/AC7f890qn78fv/MuPwr5Gg6TfZ/9Tdf8vP8Ay4xf+O0PDN/zxu/9bbf8wxfv1mPNZfZ/+Yf/AKq5/wCe/wDeqZ5oftPk+dpX7q6h/wCXqVP4aJx91/P9C4/194x4Zvs//LXyfstz/wAwxf8AnrTtn/Exh/6/rb/mGf8ATKqTzQ21v/rtP/49Zv8Al+lT5/N/h/vVL51l/aP+utf+P6Hy/wDiZt/DFu+bd92tXL3f/Av0Mfh/rzIntv8AiXf9utz++/sxk+9K1SpD/wATH/ll/wAf0P8Ay4t/zy/+yWqv2n/iXed50X/HjN/zGG/56t/s7d1WvtP/ABMf+WX/AB/J/wAxj/pl97/aroqS/wDbv0MY/wBfeUkeH+zof+PTzvsz/wCusZf4pfvVoIkNtcTf8en/AB9f8+sv/PKsxLz/AIl0P/Xr/wBBhf71aH2n/SJv9bBN9qf/AFOsL/draX9fcifsf13PLfE6Q/8ATLzvK83/AI9Zf71M8K/Y/wC2oYf9F/1r/wDLKX+7/s1oeIYb258n99L+9iT/AJicT/xfxVu+DNHvba4h877VB5ss3+p1OL95tWvZrTjCH9djKlG34hNDDbad/rtP8n7LD/z3/wCetRalokP2mabztP8A+Pq8/wCWsqfdi/8AiVrrtl7c2/8AzEP9VZxf8fUT/wAVSok3/UQ87zbz/lrA/wDyy/u/xV5n1i0v6/lNHT3+Z5umgw/2d5MM2n/8ett/y9S/xbfvf+PVq6VokNtcf67T/wDW3P8Ay/Mn8Py12Hk3v7n9zqv+qs/+fWiH7b/1EP8Al8/feVB/DuX/AOKo+tyn/X90tx95/wBdilYJD9n/AOWUH7q2/wCYn8/3v/Ha0PtMP/Pb/n58vydTpyQ3v/PHUP8AVW3mf6DF/nbTdk3+p/4mH+qm/wCXGL+9/DXDKXvL5fkdPf5gk3+kQf8Abt/zE6Yk32a3/wC2VzL/AMhNf71S+TN9p/1N3/rYf+YYv92qs0P+u/cy/wDHrN/zDF/vf7NC+JfIzl/X3Er3n+kw/wCt/wCPqH/U3y/wqzVFNNN9m/5iH/Hrcy/8fUX/AD1/i/vU6ZP9I/1P/L0n/MH/ALsVUprb7Np3/LLzvsL/APMHb/nr/wCO/wC9Sp/F/wCAk/1+BpJ9t/tH/mIQf6dD5cPmxfwrUH2ab+zv+Yh+9tXl/wBbA/3pf/QaJoYf7Rm/cxf8fX/QMl/hi+9/e/4DVTZD9n/1Np532X/nxl/vN/49WsZbfIP6/A1USb7T5Pk3X726/wCeUX8K1EkN7bW0Pnfa/wDj1/55Rf3qqb7L7T++h0//AI+n/wCXGdP4aru9l9m/5h/+qT/l1n/vVC/y/M1j/X3Gxsm+0TTf6V/rX8uH7NF/dqu9tN9m/wCXr/VQ/wDLjF/equ/2L7R/zD/9a/8Ayyn/ALtL9psrb/oH/wCqhi/1s/8Ae/2qI+5/XmH/AAC+7zfaf30N1/rbn/lxV/4arun+jf8ALX/VW0X/ACDF/vbtq1SR4f8AqH/uvtP/AC1l/wDHv4lqVLmH/ntaf8uf/L838W7dSfu/1/eNI9PkTJ/7VvP+YZ/wH+GmIkP/ADxi/wBVbRf8eLf7VV5rmH/ljNp8H/Hz/qdTbf8Ae2/Kv+fvVYS8h/57Wv8Arbb/AJjDf3av4b/P8yY+5+Afuf8Alt5X/Lb/AJcWplykP2n/AFNp5/7n/lxl/u01Lz/Rv9dF/qn/ANTrH+1Vj7Z9p8799/qpU/5if+zWa+J/MhfCV7l4ba2/ffZYP3T/APLrL/E1Dw2X9o/6m1/4+k/5dZf7tCX832f/AF8vneV/0GF/vVammm/6a/vZf+gmv92rUd4j+yZrvZW1t/zD/wDVf67yp0+9LVqZ7L7T/wAw/wD4+v8AnrL/AAxU15pvs/7n7X/qk/5fov71XUmvf+oh/rZv+XqL/nkv96iXvX+f5DUeW/8AXUzN8P2b/Xaf/wAev/P1Kn/LWrFy8P8Az2tf+Pp/+XqX+7/tUP532aH/AJCH+qh/5awf+hVYmS9+0/8AMQ/1s3mf6j+FaHq/v/Ia+0ZqXMP2f/XWnnRRQ/8AL8396re//SP9dF/rZpf+Qm1IiXv2b/U6h+98n/llA/8A6C1Fz53/ADx1D/lt/wAsov8A4qj4v68hR+0RfbIf+e3779z/AMxOjzvtNv8A67/nt/zE6fsvftMMPk6h/rYf+XGKmOk32b/l6/1T/wDMMi/vf71X1+78hFiGb/0bbf8AMTX/AHqqPcz/AGbzv3vk/ZZv+Ymv96rbw/8AEx/1N3/rU/5hi/3arv8A8g7/AFMv/Hq//MMVPvS1D6fI3/r8C3NNN/aP+ul/4+of+X6L+7t/+KqpM83/ACx/tD/VP/y9RbP9bUtzD/xMf33/AD9f9Af/AGapbP8ARv8AU/8ALr/0DP8Aaoj8K+Qfa/rsaH777R/y9/63/n6i/hX5qr7737N+5+1/6pP+eX96mXKQ/afOhh/c+a//ADB5f7tV3SH7P/qbX+D/AJcZf71aQ/yI5eWXumh+++0/8vX+tf8A55f3arzJe/Z4f+Qh/wAsf+WUH+1Vd4YftPneTa/8tpf+PGVKESH/AKdP+WP+utZUp/B/XmES8nnf9Pf+tm/5dYv92oUhm/1Pk3f/AC5xf8esWz/Py1Vd4ba2/wBTp/8Aqppf+PWX+9QiWX2iH/j0/wCPq2/1MU9Q/dv/AF1CJY/ff6797/y8y/8AHjF/e2077HN9o8n/AEv/AFttF++sV/hWsib7F/Z3/MP/AOPV/wDnv/z1qWZ7L+0f+XX/AI+k/ffvf4VatftP5kfAXUT/AKYy+d5T/wDMMX+9UrwzfafJ8n/lqn/Lj/s1i/uPs0P/ACD/APj1TzP3s/8Aeq79ss/tM3/Hp/x9P/qbqVP4f4aj/giD7NN9n/1P/LL/AKBn+1/FUv8Ay8/vof8Alq/7n7D8/wAsVV0msv8AnvaQfuk/5icv96h7yH/ntaz/AL2b/U6m1H9fgdEQ/c3P/fqH/lxp6f8AXGKf97cy/wDIMl/u/LVdPJuf+W1r/wAu3/L81PS8h+z/AOui/wBVc/8AMTb/AHf7tJ/F/XYX/BD7H/qf3MX/AC7f8urb4/l3f/FUx0h+zf8ALL/VTf8ALrL/ALP/AMTUsL/6R/rvP/0q2i/5DDP/AAtVV7z7Nbf67/lk8v8AyE/+mtP4rfL8iHylhIYftP8AqbX/AFsP/LrL/dqu7w/vv+PX/VP/AMusv96rT3n+kf67/lqn/MT/ANmq/nTfZof30v8Aqk/5iav/ABf7NSt/uMx/7n7R/wAuv+t/55S/88qyryzsrnTvJm+y/wCqT/llL/E1aUz/AOk+d50sH71/+Ywv92j7TNbf8tpf+Xb/AJicT/xf3q2jLkH8ZzSeErK21Hzv9F/1s3/LKX+Fa2/Jh+zQ/wDIP8nyrOL/AJa1Yeab/pr/AMtv+YnF/wDE/NTkmm+0f666/wBbbf8AL8v8K/NRzSn/AF5hGPIV/OsvtP8Ay6fvftPmQ/vf4vl/9CpYfItv3MP2T/l2/wCWsv3NtO3zfZoZvOu/+PWaX/j+i/il2/eX+KrG+b7R++muv+PpP3P2qL+FaylHlv8AMOUz0eH/AKdfJ8p/+WrfxN/31Vvzobm58nzrX/j6/wCesv8ACtCPe/Z/J/0v/Vf8/UX8UtPm87/ntdf62b/lrF/CtWomhRT7F9m/fTRf6pP+Wsv96rDzQ/aPO861/wBbN/y9S/3aIfO/cw+ddf8ALH/lrF/e/wBqh5pv9dD9r/1U3/LWD+9S+0KJha9f/ZreH99F/qrb/l6b+HdWVps3+p/49P8AVXMv/H0397/Py1d8Qw3v2n999q/dSw/88v4V/wDHqZpv23+zv+Xr/j1/6ZfxSr/7LXow+BfI5ve5i950P2mHzvK/eywxf8fTf3f4qltpofs0376L/VP/AMvTfxN/+zVi2+23Oo/vvtf/AB9f9MP4V/8AHf8AdpjvN9mhh/0v91aw/wCu8r+KWud+7H7jaP8AMPmuf9J/5Zfupf8An6b+7/DWY83+jw+T5X+qTzP9Kb+9Vi5v5v8AXf6V5PmzS/8ALL/dqq/nf6nybr/Wwxf8svuVcafJEzLE00P/AD2i/wCW3/Ly1Wv+XiH/AFX+th/5fm/hXdVeHzra2/5ev9U//PL+Jqvfvv8Ap7/4+v8Aph/CtctQ3iVLmb/R5v8Ar2f/AJfm/ilq1+5/tHyfO/5ev+fr+7FUG+9+zQ+d9q/49YYv9VF+8+apXeb/AKiH/Lz++mii3/Ku3d/tfe+9WcvfMyuk0P8AZ0P76KD/AEaH/l6/vNuqWZ/9I/13/LW5/wCXlv4V20eTNbf8/X/LnF/yy/zu+aonuZvs376a7/1U3/LKD/dqjT3BkL/6R/35i/4+v7q0ya8huf8AltF/qn/5ef8Aaq2jzfaf9Td/61P+WS/f2/8Aj1VUtpv+nr/VJ/yyi/vUuYiPvjnuf9I/10X+t/5+m/hWmedD9m/10X72KH/l+/2t1Tf6b9pm/wCPv/lt/wA8v87aE877R5P+l/62H/nlQvhEVPO/0b/wJl/4+v8AgK1NDN9puP8AXRf8fVt/y/f7K/e+X+9/6DTHeb7N/wAvf/HtN/zy/duzf+g1LsmttR/5ev8Aj6/6Zfwxf8B/hWj+b5jj7hS3/wDEu/10UE32V/8Al6b/AJaS1K7/APEx/wCWX+tf/l6b+Ff7tP2TfZ/J8m7/ANVD/wA8n8zzG+X/AMeoeab99ND9q/5eZf8All/u00EivDN9ptv+WX+qtopP9K/2t1RTTQ23/LaLyf33/L81Wk877TDDD9r8nzYYv9VF/Cu6qk0M1zbf8tf9V+8/1X96pI5ibfD/ANMoP3qf8vOz7q7qr+dD9m/18X72JPL/ANKb+JqsPN/11n/ev/zy/hWq8KTfaIYf9K/5YxR/6r7/AN6oL5iH7T/rv38X+tuZY/8ASm/z/FU1t5P2mH99F/rbb/l5b+H5v++fmofz7nzpv9K/exTf6nyv4m2/e21Y3zf2jD/rfJ+1J/qfK/hi3ba1Ij7nvF37N/7JL/qt9EKQ/wDPGKf90/8Ayyb+9TPtP+k/98f8taa//tJ/+WrVxHfIsbIftH/LL/W/88pf7tO86H/lj5X+qT+9/eqJJpv+e0v+tT9z9q/2aEm+0/ufOl/dRf8APVf73+1UcpHMWHf/ANn/AOXpqej/APLGH/Y/5emqGHzv+mv8cX8P92pk87/njL/yx/u1cgj7457yb/pr/H/y9b/4qmR5vtH+ul/4+k/5aq/luy/7VQvJ/rv9b/H/AMsloRP9I/fQ/wDLWGX99FT5v1DmLG+b7P8A8tf9U/8Azy/vf/s1N5P+kfvvN/1v/PJf7tZ7p/1y8nyn/wCXX/a/+JqwltD9p8n91/rf+W0TU59fmR8f9eY5/wDrj/c8z/RV/vU9E/0jzv8Apq//AC6/+zVEiQ21v5P7r/Vf7X96nf8Ax1/+WrJ/D8tWthkyJ/pHnfuv4P8Al1ah4Yf+mX+qf/lk3/xVMR//AEUkv+t2VK/nfvv+B/8AL1Tj8RXMUnf/AEiH/Vfupf8Anqyfw0zzofs3/LL/AFT/APL1L/eqxDNP9p/5a/62H/l6Wm+TNc/89f8AVTf88tm/dXVDb7jIlmm/0j/XfufN/d/6S393+H/Zqp9p/wBH87zv+XX/AJ/t/wDE3+fvVbR5rm4/5a/61P8AllF/d+9Vff8Aabb/AJa/6p/+WS/3q3h8MfkBKnnfaP8AXS/61/8Al6X+7RD53/T15PlJ/qfKoeH/AEn/ALa/8+v+zTUf/R4f+uSf8uzf3qZnH4i67zf9Nf4/+WUT0W3nf6797/yx/wCXWKq83/LbyfK/j/5dWpnkw/uf9V/B/wAspapfCbR+Ie9t/wBMf33lTf8ALqv+z97bUuz/AEj/AFMXk+bD/rrFv7tV98P/ACxmi/j/AOWrJT0eH/yLD/y9N/FS7kRHpDD/AM8bSf8AdP8A8urfvNtSokP2mH9zF/rU/wCWUv8Adqu/+jW8377/AJZTf8v3+1VtJpvtH/bVP+X7/Z/2qlfGyKcv6+Yy28n/AKZf6r/pqn8VaEM0P7n/AI9f9b/yxupf7tVIZpvs37nzf9U//L0v96tC2uZv+nv/AFv/AD1i/u1jU6/M6Y/194xH/wBG/cz/APLJP+X5v71RTJ/yx87/AJav/wAv3+z977v3avWzzfZv+Xr/AFX/AEy/vVK6Tf8ATX/Wv/y6xf3f/Hq54S97+uwSj7sjE86b7P5PnS/6qH/mJr/8TUTzTf8APaX/AFs3mf6VF/3z/wB8rT3h/wCuv8H/AC6r/eqiif8ATH/lrc/8uv8ArNyt/wDFV6kf6+445f5l5Hm+z/8AMQ/1UP8Ay1iqF0mubnzv9Ln/AOPmLyf3T/8AstN2QfZof9V/qof+XFv/AIqmeTDbf8sbT/lt/wAurbI//Hv71C6f10IqR5/xNBPO/wCnr/lj/wAusX8NW/J/6Y3U/wC6f/lxiese2tof+eNr/wAsf+WUqVpIkP2b999l/j/561lLp8jX7Bb/AOXj99DL/rU/5hi/+y/dqlc2cNz+5mhi/wBU/wDzDGf+L/Zb5asO8P8Az2i/g/5epU/hpm+H7N/yy/1T/wDL8396seb3l8hyj/XyKk3hvTLm5/5df9an/MMbZ93/APaqK20HTPs3+p0+f/RX/wBdYy/3v9n/ANCroEuf+m3/AC1T/mJ/7NRJczfZ/wDXy/8AHq//ADE/n+9Uxqz0+X5hKPvf12CH7F9o/c/2f/rf+WMU6fw/73+zQ/2L7N/zD/8Aj1f/AJaz/wB6rRvP9Im/fS/61P8Al+X+6tRf8u8P766/dRfu/wDSot/3v/iayjuvl+Zf2gSaH7T/AMun+t/5/p/7tCTQ/Z/9da+d5Sf8xiX+9VtJr37RND52of63/nrB/dqGZL3/AKev9V/y28r+9UqPv/13FKXwkyXP/TaL/Wv/AMxhv7v/AH1TPtM32f8A10v+qT/mO/7X+1Ur+d/y2+1f61/+XWL+7VfyZv8AnjL/AKqH/mGRf3qI/wBfeR9qPyLcN5e/aP8AXXX+tm/5ia/3f92mO832b/Xah/y7Sx/6dA/+fm201P8Aj4/7azf8wxf7tVPJh+z/AOpi/wBVbf8AMM31Md3/AF1NI/EvkacP237R/wAxX/W3P/L1Bv8Am+ZvmoT7b/1Ff+Xb/llav5lV5kh/13kxf625/czaY391fu/981X/AHP/AE6f8sf+XGWiH2vn+Y/d0+RpOl7/ANRX/lt/y7Wr1XR73/p7/wCWP+usYHqq6WX/ADx0/wD5bf8ALtOlD/Yv+of/AMsf+WU9VCW/z/Mx5f0Jfs3/AExl/wBVN/zB4v71Swv/AM9oZf8AWw/8wdf/AGWqX+hf9Q//AFU3/LWWrCTWX2n/AJdf9bD/AKm+lpvqKPw+7/Wox3/4l0M37r/j1m/5g/8Atf5+apoYYftP+ptf+P6GL/kDy/3f7v8A7LVf7ZD9n8n/AET/AFU3/MTl/wDQal+0/wCk/wCui/4/of8AmJt/zyqZ9f67F839fMqfZrL/AJ4af/x6zf8AMHlT+L/e+9VuFLL7T+5/s/8A4+of9dYzp/yy/u0fbP8ARv3N7/y6zf8AMYb94+6rH2ya2uYf30v/AB9J/wAxP/Zq5x3+f6E/1+JShTTPs/8AzCv9U/8Ayyn/AL38PzVYhSy+0f8AMP8A+Pr/AKbp/DR501zp3nedd/8AHq//AC/L/eqwjzf2j53+lf8AH1/z9Qf3aJfE/n+QpfD/AF3KSfYvs/nf8S//AI9f+fqdP4quzTQfaP8AXaf532r/AKCcqf8ALKiGa9+zf67UP+PX/nrB/eqxbPe/aP3/APaH/H0//PD+7Wb3/rsPm5o/eZ6TQ/2d/wAsp/KtYf8AmMS/3v8AdqVLmG21GH99F/x/XMv/ACGJf+eX+1/n5qennfZ/+Yh/x6w/8soP+eq065877R/y9eT5tz/rrWB/4aX2v6/lCfw/f+aIvtP+j/67/l1h/wBTrv8A01/3asTTf6T/AK6X/j6m/wCYxv8A4f8A7Konhm/s799DL/x623l/6DF/z1+X7v3qsO832j995s/myzf8wyL+FVqV8X9fylT6/MYl5NbW3+uuv9VDF/yE4v73+7Vh5pvtH+u1CD97N/y/RPVLyZvs3+p/5ZQ/8wz/AGqdc232n/lj/wA9v+YZ8lZR+P8ArsW+vzL1t9ttv+W2oQfurb/l6i/+JpyPe/8AUV/5ef8AnhsrNhtof3/7mL/l2/5g7f8AxVQukP8Az5WkH/Hz/wAwyWoj70vu/IF/maafbf33/IV/5c/9TFa/3f8Aa/iqvM97bW/nf8TD/VX/APy6wP8AxVXeGH7R/qdP/wBbbf8ALjL/AHar+TZfZ/Omh0//AFV5/wAspf4m/wDQauns/l+RDjv8/wAja2Xv2nyf+Jh/x9Wfmf6DB+8+X/2XbUH777N/qbr91Fef8wyJ/wCKqnk2X2j/AJh/+ts/+WUv3/KqLfZfZ/8AmH/8etz/AMtZU/i/2v8AgVZL4V/27+TNFt9/5Glsm+0/8vX+th/5hkX92quz/Rpv3Ms/mxP/AMwf/a/3qdvg+0Q/8g//AFsP/L1L9zbUSTQ/Zv8Al1/1T/8AMTl/vVcfhj8hSj/XyLH2OH7R/qYv+PpP+YP/ALP+zVR7aH+zv9TFP/oL/uf7Hb/nrVhLmH7R/wAsv+PpP+YnL/dqJ3h/s799NF/x6/8AQTb/AJ60KXLb5fmRy839eRNbJD/aMP7nT/8Aj+/6Bkv/ADy/z8tZn2ay/sb99Dp//Hj/AK77DKn/AC1+8u3/ANCrSeb/AImP/LL/AI/n/wCYx/0y21VSaa207/XS+T/Zif8AMTX93838Py0vtKXp/wClB/wPyLHk2X9o/wCp0+eb7c//AC6zp/D/APs1mQpZf2d/qdP/AOPFP+WU+z/W1sTXM39ozfvpf+P5/M/4ma/88Kpfvvs/+uu/+PGH/l+X/nrWvb5f+lBy7fL8g2WX2n/mFf8AH0//AD3/ALtV0Sy/s7/mH/8AHrD/AMtZ/wC9/erVS5m/tH/X6h/x9Tf8vUX93+Koke9/6iH+qh/5axf3qb3/AK7h2+RU+02X2j99/Z/+tm/5f5f7v+1Qk0P2f/l1/wBVbf6nU5Uf733q0N97/wBRD/W3Pmf6j+7USPe/Zv8AmIf8u3l+dFBUS+J/11CPT5EKTQ/89ov9bef8xhv7tRfbIf8Ant++l+wRf8hNv97/AD/d3VbRL37N/wAxDyf9J/5dYqY7zfaP+Xv/AFth5n+gxfw/dX/0GpfxP5/mgjLb5fmO+0/9Nv8An/l/c6x/e+b5flpftM3/ACxml/5c/wDmMf7O6qiJ/wBfXk+Vef8ALjF9zctXdk32j/Uy/wCts4v+QYv92nUhySfz/MqP2fl+ZEl5N++/fXf72K5l/wCQwv8Aeq6k032n/XXf+ttv+X6J/wCGs3/l3/1P/LK5/wCYZ/eapXtv9I8n91/rYf8AXaP/ALP+9VKPLeIl7i/ruPRJv7O8nztQ/wCPWb/l6i/vf3qsf6b/AGj+5/tD91dQ/wDLWB/+WVZiJD9n/wCWX/Hq/wDzDG/vUPbQ/af+XT/j6/58W+55VZy+Jw9Rf1+JNvvfs3+p1D/j1f8A54P/AMtf/Qal/wBN/tH/AJiE/wDp3/PKB/uwf7Py1iPbQ/2dN+5tfJ+wp+5+wy/xS/7P/Aa0P9C/tH99/Z/72+f/AJdZf4YmX/2aqWzj6/kS4/F/XUrul7/Yv/MQ/e6Yn/LjF/z1/wBn+9Vubzv7R87/AEr/AI/v+fGD+GL5qyU8n+zof3On/wDHjD/yyn/il+b/AMeq3c/Yv7R/5dP+P6b/AJ6p92Kt/ik4+v5GfLyX+f5ldIZv7O/1Mvk/ZU/5hkX/AD1/2at7PtNz53ky/wDH1N/zDF/u1mW3k/Zv+Yf/AMesP/LWX+9/+zVibyf33761/wBbN/y9S/f210r3pf12I5f1KkOjw/Zv33m/6qH/AJhn+1/s1btrOG2uf9TF/wAvP/MHbZ/wL/Py0J5P2b/XRf6q2/5fpf71DzQ3NvN++i/5ef8AmJtUOpzy/rsHL+pY2Q23/LG1/wBVZxfvtMb+9/49TPOh/fTTfZP+Xz99NYy7/wDZ/wDQqejw/uf+3P8A5ibfvPu/NUX2n/RvJ8//AJZXn76HU/8Aa21j8f4fkX3+f5FjZZf9Q/8A5c/M/wBBl/z92oYUs7bzv+Qf/qrn999hlq2k3+kf66X/AI+rb/mJ7/4arveT/ZvO86X/AI9bmX/kJr/epR+FfL8jZ/5/kM8my/6h/wDrYf8AllP/AHaa72X/AFD/APVTf89/71XUmm+0/wDL1/x9Q/8AL8v92onub25t/wDXXf8Ax6v+5+1Rf3qf8vyJ/r8BzpD9o/5dP+PpP+XqVP4apJ5P2f8A11r/AMer/vvtUv8AE1bH777T/wAvf/H1/wA9Yv7vzVSd5vs3+uu/9Un/ADy/vUu3yK/vf1sG+H7T/rrX/j6/6Ccuz/VVUmuYfs0376L/AI8U/wCYm395fl/+xrT/AH1zqP8Arrv/AI+n/wCeX8MX8VZnnXv2fyf9L/49of8AllA/3mqqfSXp+YSl+n5Evnf8TH/Xf8vU3/MYb/nl/tVV87/R/wDtlD/zGG/vf7X/AAGrb+d/aPkw/av+Pq5/5dYn/wCWX/2NMTzvs3+pu/O+yw/8uK1cd/67mPLz/h+Rad/9J/10v+tm/wCYx/s1F9sm/wCe135PlQ/8xNf73+7T0/6bQy/8tv8AlxX+7VR4fs1x/qf+eP8Ay40/6/E2fwx+Rbe5m/57ah5MvnS/8fy/w06Ga9/57Xf+ttv+XqL/AOJrPmeH/ltD/wA9v+XH/aqv9ssvtP8Ay6/61P8AmGN/dolCesv63MoyNaZ5vs83/IQ/dRTS/wCtg/vVLC97c3H/ADEP9bbf88P4V3f+hVj2zw/2d5Pk2n/HrN/zDGqx+5trnyf9E/4+oYv+PGX+7u/4DUVOvz/Q1jL7X9bltH1P7P53/Ew/1Vz/AMusH/PWpYXvftP/ADEP3V1D/wAusH8K/wB3/P3qx08n7P8A8uv/AB4v/rrWXZ/rau74ftP/AC6/8fSRf6qX+Fab/wAw5f6+YJ532f8A1N3/AKp/+XGL+JqmR5vtH/L1/wAfX/PjF/drM2WX9nf8uv8Aqk/56/8APWpXeH7T+5/s/wD1r/8APVP4aUo+8/mP7I+aGb7N5Pky/wCqT/mGL/ep7p/pMPnQy/62b/mGf7NVP3P/AE6f6qH/AJepU/iofyf+e1p/H/qbqWmpe9/XYTiSun/TH/llbf8AMM/2qfbJD/zxi/1tz/zB2/u1F+5/c/6r/lj/AMv0qfxVC83/ADx8r/VXP77+02/4DR8T/rsEv8x81tD/AM8bX/l2/wCYPL/49/eo2Q/88bXyZYrn/mGSp/DUyTf6T/rov+XaL/kJt/d3VDc6l/o3ned++8qb/l++SnH3+X5fkXMY6Q23/LHT/wDlj/y4y/8AxVRJc2X2f/mH/wCqm/5ZT/3v96uX8Q+Ofs1x/wAtf3Wz/l+3/wANc6/jnU/s/nefL5Plfu4ftS//ABNepHASnFS9DmlU/lPT/wDQvtH/ADD/APWp/wAsp0/h/wC+ar77L7P/AMw//Vf9Nf4mrlfDfjmb7TDDNPdf63/n6i/u/ersoZprm386Ga7/AHsSf8vUX8TVzVKEqMvuNqXvj3Sy+0/8w/8A1v8Az1nT+GokSH7NP/yD/wDj1T/l6l/vVdh877R/y9/62bzP3sX/ADyqJ3vfs3/MQ/exQ/8ALWD/ANmrmUdvl+ZtEdeTQ/aZof8ARf3VzN/y/S/88qi86H7P/rrT/j2T/mJy/wATfdqxvm+0/v8A+0P9bNLJ/qH/AIf/AImokS9/6ev+WP8AzwquX3f67hGQx5oftM3+q/dSzf8AMYlpiTf6n/tj/wAxhqsp53/T3/y2/wCWUVM2Xv8A09/61P8Al1i/u0cvu/13IiV5pv8Apt++/ff8xj/a/wB2rCP/AKR+5m/5ap/zE/7q/N96oZnm+zf6m7/1T/8ALrF/eqZ0m+0/6iWD/Sv+fWL+7Vyj+poV5ppvs3+ul/49X/5iav8AeapUuf8AiY/66X/j6/139pr+7+Xd97bVSbzvs3/LX/j1/wCfFfvtL/s1NMn+k/8Ab1N/y4r/AM8v/iqnl57/ADM5SGfaZvs3nfvf+PX/AJ/ov+etM/ff2jNN50v/AB9P+5+1RP8AdX+81YV54qh+zeTD5X+qSL/jx/2tzf5/2qi/4TDTLm5m/fWn+tuf+YZ8/wAyrtrpdCrL+vIxnyTOo+0zfZv+Xv8A1Sf8vUX96pXe9+0f8xD/AJbf8vUFZlmllc237nyv+WP/ADDKm2Q/Z/8AUxf8tv8AmGNXHPSX9djclheb/ljNqH/LH/lrB/47TLl7z7P/AMvf+qml/wCWH96ovs0P2n/ll/rU/wCXFv7tRfuP+eNp/qn/AOXGX+9/stVL/Iz/ALpoQ/bPtH/MQ/4+of8Anh/CtUZppv7O/wBdqH/HrN/yyg/560/fDbaj/wAun/H1/wA+Mv8ACtUnhh+zf6m1/wCPVP8Al1b+KX/4ndUr4vuEaT+d/aP+pu/+Pr/nlE/3VqLZN9nh/wCPr/j1T/l1g/ilqv5MNzqP/Lp+9upv+XWX7iqv/fP3qZD5P2byf9E/exQ/8spf96mvhX9dRxiXk+2/af3MN3/rZvL/ANFgf+Gq8P8Azx/e/wCqh/5cYv71QzJD9om8n7J5P77y/wB1L+7o/c/6n91/rYf3373+7R/X4iLDpN++m/e/8tv+XFaEeb7T/qZf9bDF/wAgyL+FawtY1Kz03TvO/wBEn/dP/wA9f4mpmj+JLLUrjyYfssH7393+9l/u/wDjtb+wlOPP6jjKJrP532fzv+nV5f8AkGRfxNVt0/4mPnQ/8/X/AEDF/d7V/wBmsn9zc6dN5P2X/VJ/y1l/ilqx9ph+0fuPK/1tzL/rZf8Anl/erLl/UOblHpbf8S7/AFMsH+g/u/8AiWL/ABNu/vf7K1YeH/SJv+e32p/+YZv+6q/N/srWfsh/c/8AHr/qrb/lrLUrvDbf8tovJ825/wCWsv8As/xUfH/XkbhDD/6Kh/5cf9r/AHqlm8n99+5i/wCW3/MMqqnk/wDPb/lrDF/x9S/3aH8n7P537r97E/8AqbmX+9SILCJD9p/feV/rU8v/AEHf91aifybm2m/cxf6p/wDXaY38Tf8AjtOmmh+0f8sv+Pr/AJ+pf+eVRJND9m/5Zf6pP+Xpv4mpR/yFzDprOG5uP+PKL91L/wBAxv7tZr20P2bzvJi86W1h/wCXFtnzS7vu/wCfu1oPc/6T/wAsv+W3/L0393bUOz/lj+6/1Vt/y9N/vVf9fiYxkNmSH7NN+5inh825/wCXFv7u35f4d1Zk3+jf6mG0/wCXb/lxb/2X71TXN5D++/1X+quf+Xpv73zVRmuYftP+u/5eoYv+Ppv7u6uyEf5vMxIt8P8Azxi/5bfvvsLVYs0h+0f8sp5vN/58Zf4VrPR/tNt/2y/5+Wf7zVsWE32b/lt/y1f/AJem/hrWt7kC4lhE/wBH/wBTFBD5Sf8ALs38TfeqV0h+0f6m1/5bf8urJ/DQl5/o/wDrov8Alj/y9NTHm/0f/XRT/wCul/4+v9qvNXxGo9IYf9T5MUH/AB7Rf8ezf7P/ALLVd0hubfzvI/c/Zbn999hbf8zL8393+Grbzf8AEx/5Zf8AHyn7n7c38K7qqXM3/Eu/13/Lr/z9f3pf/wBqj/gEfaLcMMNzqMMM0MX7q6SL/jxb+Ff/AEKqM3+k2/8Ayy/49f8Anxb/AJ61oXNzN/aM376Lzorqby/9JbZ8q1SR/wDU/wDbt/y9N/vVn0NJErw/6/8Ac2sH72b/AJcW/hqL7ND+5h8mL/lj/qbZvufeo/7bf8/P/L01PdP9I/7ap/y8t/dqvdDmGP5P2b9zDa/6p/8Al1ZP4v4v71GyH7T/AMsv3Uv/AD4y/wAMX/xVRb4bn/lt/wAsk/5em/ianTTQ/wDTL/lt/wAvTf3fvUf3QkNeGH7N+58r/VQ/8uLO/wAzU+ZIba586aGL91LeS/8AHq392mJN9p8n99/y1h/5fm/hqo7/AOjf66L97av+5+1N9/dt+an9oiRYdIf3MPkxT/vbOKP/AEVk/h8z5v8AvpaZN5P2f/Uxed9lmlj/ANBb+9/eX/ep7p/xMf8AXRfurr/n6b95tiX/AGfm+bbTIX/65f6pIv8Aj6b+Jt1L+8XzD5k/0j/Uxfupf+fVv4VqvDDD+5/cxf8ALH999lb93uappryH99/qv3vnf8vLUyaaG2uYYfOi86XZ/wAtW/u1nEJDNn+u/cxf6qb/AJdm/vUJDD9p/wCPKKDypU/ffZW/55VX87/Rv9dF/qv+fpt8m5qlfyftH/LL91LNL/x9N/d21ZmQTJDc23+pi/1Sf8urfxS/3f4qlT/nt5MUH725lj/0Fv7rL/3ztp+//rl/rbP/AJem/wB6oX/495v30X/Hrcyyf6VL/E235f8Ax6tImUjb3/8AtH+7T0f/AK6z/wCu/ffL9+mPN/6KT/llTkT/AL8/P/yyrz/6/A9J9R//AKJ81P8AlktEMP8A11/1X/PL/aqLZD/rv9z/AJZUJ/y2/cxf6p/71MiXxFr/AOO/88v9miZ/+mEX8H/LJv71N/5eP+WX+t/56/7NM/5dv/tv+1SiXEt//Z/3qN8P/on/AJat/u0J/wAfH/XLf/y1/wBmhH/5bf8ATKH/AJa/7Tbaf2f67lxHI/8A02i/5bf66Vtn3v4qmR//AGT/AJa/7NQ/89/9b/y2/u/8Bp6P/wCyf3auXwmMR/nTXP8A36/56/7VSp532j/tr/sv/DVJ0/0b/lr/ABxf6pf71WE/4+f+2v8Azy/2aoZYT/tr/qk/u1Kif9df4/8AlktVET/0Un/LL/aqxs/65f61/wDlk1BZV/7+/vdnl/ulpj/8e3+p/wCWU3/Lr/db/wCxpjpD/wBMv4P71TbP+uX8f/LVq6YmQXKf6R/yy/g/5ZNVdPJ/6Zf6p/8Alk396rCPD/6J8v8AetUM03+jfuf+eT/8ta3p/wCQ5fEWNn/XL/W/7X92mo//AFy/1X/PVv71EL/6799/y1T/AJa0b/8ARv8Alr/39WriSS+d9puf+2r/APL01CTf9N/+WSf8taE/4+P+Wv8Arf8AZ/u0x/8Aj387/pkn93+9trOIoe+PR5vs/k+dL/H/AMtV/wA/3qlT/tr+98ny/u/cqu6fafJ/c/8APb/llRs/137n/nj5n+i/7VNf195C+L7iw6Tf9Nf+W0X8NNuYftNz/rpfI81P+WS0yH/rj/z2/wCXVqZ9m/0mH/Vfwf8ALJqp/E/mOPQt7/8AR/8Avv8A5dVf+KtBIf8Apj/y1T/l1/2ayt/2b/nl/H/erQSaH7T/AMsv4P8Alq392sZmsZFhE/0ab9zF/qv+fVv71WNkP2j/AJdP9b/zyl/u1S3/AOj/APbL/n6b/wBBq753+k/67/lr/wA/X+zXI/i+82iYl4kP/TL+D/nr/eqL9z/qf3X+tm/5asnl/LWlef6Tb/8AbL/n6X+9VLf/AKR/y1/1r/8ALVf4l/8A2a9Kn/X3HNOO5Stnh+0+d+6/1UP/AC9N/wB8/wDfVOS5/wBJ/wBdF/y2/wCX5qajzW1v/wAtf+PaH/lqv/Aald5v+mv+tf8A55f3a6/6/A5u/wAyxYTf6/8A4B/y9Vp+dN9p/wBdL5Pz/wDLytZ9g83/AE1/5Y/8slq06f67/gf/AC6q9cc/i/rsdDLaPN/yx83/AFqf8tYqHf8A5Y/vf9U//PL+9UTp/wCyf8utQvbQ/wDPH/lk/wDy6t/erGO6+Q5f19xrQvN/09/61P8AllF/dqu6f6P/AMtf+PWb/XWq/wB6q+yH7TD/AKr/AFsP/Lq392mP5H2b/ll/qn/5ZSp/FSUdvkXKX9fI0Eh/0iH/AFs/+lJ/y4r/AHdtVHh/0b/pv5X+u+w/7X96pkSH7T/y6+T9qT/nr+7+X/7FqrwvD9m/10X+q/56y/3qiPxL5ES/r7i7sh+0fvoYvO+1f8+Lf3apeTDbW3+ptf8AVJ/rrWX+9Vrf/pP+ui/1v/P0392q8M32n/lt/wAsv+WN8396lH/Ix+1/XYt+TD9o/wCXX/Wv/wAspf7tM/c23/PrB+6T/nr/AHqf53+kf9tX/wCXr/Zpn2mb7N/rpf8AVJ/y9L/eqFH+vmbL/IsI9l9p/wBdaf61/wDl6l/u1Xhmh/6Zf6qH/l6lqx9pm+0f8tf9bN/y9L/dod5v+WP2r/VQ/wDLWL+9U/1+Ic23yJvOh+0/66L/AFtz/wAvzf521USb/pt/yyh/5fv7rVb/AH32mb/j7n/e3P8Azy/u/LVd/Oubb/lr/qrb/llF/epw+18/zJ7fItO//TaX/lt/y/VEjzf89pZ/9T/y/LT/AN9/018799+5+yrTPJ/0n/Uy/wDLH/lxWmvhfz/Ma/yB7mb7N+5muv8AVTf8vUX96rG+b/ntqH+th/5awP8APtaqX2b/ANFTf8uK/wB6pUhh+0f6n/lrD/y4/wCzVv4X8/0Jj7n9eYTPN/09f8es3/PL+9VuF737R/y1/wCPqH/llF/drHez+zW3+pig/wBFf/lwbf8Aeqw//Hz/AMuv7q6h/c/ZW/u1FSPuv5/oKP8AX3liZJrm287/AEr/AI9X/wCXWL/nq1ORJvtP/LX/AI+k/wCXVf7tZqJD9m/5dP8Aj1m/5ZS/89Wq0k0P9ozf8ev/AB9J/wA9f+eVW/i+/wDJF/1+I/yf9G/1Mv8Ax6/8+K/89Wq3Mn+k+d/01/6Bn+zWPNeWX9nf8unnfZX/AOWsv96mJf2X2n/XRQf6V/qftUv92qqUp6y9fyMub+vmXdkP2b/Uxf6pP+YZ/tU90h+0w+dDF/rX/wCXFv7tV0v4fs//ACy/49U/5em/vVdR4ftP+ui/1r/8vzf3awlv/XYco+795EiQ/wBnf6m0/wBVD/y6y/xS0/ZD9oh/49f+Pq5/5dZf+eVQvN/o/wC5m/5ZQ/8AL9/tVb87/SP9dL/rbn/l+/6ZVPL739fymz2+8rpDZfZ/+XT/AI9bb/nr/earDvDbXH/Lr/x9XP8Ay1l/u1En/Hv53ny/vbW2l/4/l/vU6Gab7T/rrv8A1tz+5+1RVMY+9H+vsiqf5/oN3w/89rX/AFVt/wAvUv8AeqXzof8AU+dF/rZv+X6Wpd83/Lb7V/qof+WsVNd7399/x9/8tv8AnlWX/Lz7vyCUeT8RiTQ/89ov+Xb/AJfmpk1zD/z2/wCWU3/MTarCPN+5/wCPv/Ww/wDPKmzPN/09/wDLz/yyi/vVsviXy/Iv+vwHed/pMP77/lrD/wAxP/V/L/8AZNVd7mb7N/rpf3Vrc+Z/xM9/8S/3qsTJN9p/5ev9bbf8usX92sjXppra3/1Mv/Htc/8ALiv/AD1p0Y88lD0/UxqSjD3vX8jVfUvs2o/vprr/AI+rb/l+X+7WP/wkn/Eu/wBddz/upvL/ANKi/vfL/wCO7a4e81ua51n/ALeof+XH+6q1kzP/AKP+5/55P/y4/wDTWvVw+A91c3kcc6sv69D2a21Wa5uP9dd/8fSRf62D+7UPnTf2d/y9f8er/wDPL+9Xl+lXn2bUf33lf61P+XFv7td3o95Dc6L/AKmL/j1/ef6C396uevhvY2+R2U5c/wDXkdAjzf2j/wAvX/H1/wA8oP3ny0x/O+zf8vf/AB6/8+sX/PWotn2m5/1MX+tf/l1b+7VRHg+z/wCptP8Aj1T/AJZS/wB6vGW/3fmXT+L+uxpzed9o/wBTd/8AH1N/y6xf88qpOk39nf8ALX/jxh/5cV/56/8A7NCPDc3H+ptP+Pq5/wCWUv8Adqunk/2d/qYv+PGH/nr/AM9a0jL4f6+0VH3/AMDQeH/iY/8ALX97dXP/AC4q/wDyyWqj23+jeT5P/LrDL/x4/wDTWiZ4f7R/5dYP9Kuf+Wsv93bupvnQ/Zv+XX/j1tv+XqX/AJ60f1/5MZRJ9n+kf6mL/j6m/wCYZ/s1X2Q/Zof9V/qrb/lxb7+6nzXMP2n/AF0X+tuf+XpqZ/22i/5dv+X5v/Ha3f8AX3kR/wAhdkP/AEy/5ef9dYtTESH7T/qbT97Lbf8ALrLTP+m3/Xz/AMvzVY3/AOkw/vv9VLbf8v3/AI7Uz6/11Dt/XUzNS1Ky022m/wCPT/VXPl/upU+fdXH3ni3/AEj9z5X+ttv+ev7varVX8T6rNc2/+u/5+Zf+Pn/arC87/SP9dL/x9Q+X/pS/3Vr6SjhoQjz/ANdDidTmt8vzNWw8YQ23kw+TF/x6zS/uZZf4m/8Asa7vR9bstS8n99awf6VD/rrqX+FdteSw3n+jfufN/wBU/wDy9L/z1/z/AN810vhjUr3+2of313/x9J/y1i/u1eLoQnzzNqEtI/11PSIXhubbzv3X/HrN/wAvUv8AeqVPJ/tGabzov+PpP+X5v+eVRQ3M39nQ/wDH3/x6v/y1i/vVoPczf2j/AMvX/H1/0y/55V8rP+Izr5f6+Zno8P8AZ3ned/y6/wDP8396rG//AImP76b/AJen/wCX7/plUOyb7P5P+lQf6N/zyi/vVMjzfaf3Pm/8fU3+uii/55UpfxH8/wAgl/X3ld5v9Gm/ff8ALrD/AKm+/wCmtWEuZv7R/wBd/qr65/1N9/0yaqn777N/qZf+PaH/AJdV/vVYf/j5/wCWv/H1cy/8eK/wxKv/ALNVfa/r+UUuvz/Mr75vs/8Arpf+PW28v/Tl+/5v/wC1Us1zN9p/113/AMfVz/y9Rfc2r/8AY1V2f8S6GaaH/l1tv+XBf71CQzfaf9T/AMtbz/lx/wA/3a1j8X9fyk1OvzE86b/p787yrb/lrE/8VTTPN++/4+v9bc/8tYv7tUoYYfs/+pi/1Vt/y40TJ/o//LL/AJef+XFq6ae/9djOXuX+Zdtnvfs3/L3/AMu3/PKh/O+zzf8AH3/qrn/llFVSGGH9z+5i/wBbD/y4t/dprw/6P/yyg/dTf8urf3qj/l5935A4/wBfI0E87/p6/wBbbf8ALKL+7VeZPtOnTed9r/49bn/l1X+KXb/DTP3P2j/l0/4+k/5ZS/3aro/2bRv+WX/HjN/z1/56r/8AZVEPi/8AAQ+3/XY1USf+0f8AUy/8f0P7n7Kv/PL/AOxqvDD9m07/AFP/AC6zf8uK/wAUtDv/AMTGb/VfurpP+ev93d/7NVWF4f7Oh8nyv+PV/wDXSy/xNWUeny/U2j/X3Gh5P+kfuf8AU/ak/wCXH/plVfyf9G/1MX/Hr/y2sf8Aap3nQ/2j/wAuv/H1/wA/Uv31Wqu//R/+WX+qT/l6b+9RGO0fT8yY/F/XYtQv/pH+pi/4+n/5cW/hWm/ufs/+pi/1UP8Ay4t/eo86H+0f+WX+tf8A5em/u0ed/wCiof8Al+b+9Sj/AF95URz+T/zxi/1tz/y6t/DEtUtkP2b/AFFp/qrb/llL/e/+KqxNc/6T5P8Ayx825/5fv9nbRv8A9d++l/5c/wDl6/4FVR9z+vMOv3Ff/j2uf9Taf625/wCWUv8An5qIfJtv+fT/AJdv+eqVL50376bzpf8Al5/5el/vf/ZU/wDffaPJ/e/8u3/L0tb/AA3+f5mcfct8iJJrL/p0g/13/LWWmXlzDbf8trXyfNh/5epasO/+jQ/8fX+qm/5el/vVheLbya2069h/e/62H/lrF/drehT55qPr+ZFWXJE5nXvGH/PH/pt/y9NXPvrE32n9zN/y1/5+m/u1QvLyb/ntL/qv+eq0O83/ACx83zvN/wBn+7X1VOlCN/mc0JHQaP4wmtv+W0v+qf8A5fm/ib/0GvTbC8/tK486H/n68r/j+/6ZK1eGQzTfZ/8Alr/qv9n+Jq9W+Hvnf2dD+5l877TN/wAsl+/5W3/2avGx9KHxev5HXSlvH+tzfS5m+z/67/lx/wCf7/prVia5m+0T/vpf+Pp/+X5f7v8AFVVLb/Rv9TL+6ih/5dV/vL/7LUrv/pH/AC1/4+pv+XVf7teO/iXz/I1+C/z/ADC2uZra3h/fS/6pP+Xpfv7qJrmb7T++83/Wv/qbpar7/wDrr/B/y4rUr/8AXD/nt/y40+v9dgjL4vmPheb/AKe/+WP/AC9Rf3qY803/AE9eT++/5axU3Z/pP+p/54/8uNQv5P2ab/Vf6p/+XFv71KH+QSLbvN9o8n/S/wDWw/8APKqjvNbW83/H3/qpv9d5X97+KhIYftP+pi/4+k/5cW/hWov3P2f/AFNr/wAeL/8ALq3/AD1oXT5CND99++87zf8Aj6h/5ZRf3VrmvE801tp0P/H1/wAer/8ALJf7zf7VbEyQ/aP+WXnfav8An1b+Fax/EltDc6NN5PledFa/88m/ilrfCfxl8jOt8B5PNczfvvO83/W/88lqps/0b/lr/wB+qmvLOa21HyZv+ev/ADyaqjvD/wBMv4P7396vr4nGWPOm/wBT/wBtf+PWvUvBl5Nc2/76H/VRQ/8ALjXlEMP/AFy/j/5atXqXgOzhtrab/Vf62H/lq1eXjpRjD+u50Yc6v/l5/wC/3mf6D/n+9Uv2b/ntDF/y7eX/AKD/ALzVXh/54/uv9VNL/rW/vU+2ufs1xD/qv9bbRf8AH0391a+f+GL+f5nfHoRIsP8A0y/5ef8Alxb+9Tkhh+0/6mL/AFtt/wAurf3aieb/AEb/AF0X/Hq//L038TU7zv8ASP8AXf8AL0n/AC/N/dqZdSP6/EXzoP8Apl+9if8A5dW/vVPsh+0/6m0/1qf8spf7tVX/AOPb/ll/qv3f+nf3mqWGb/SP9d/y1f8A5ev9mr/4IR+Ii/c/Z/8AU2v+q/55S/3qlhf/AEn/AJdf9a//AD1/u0z7T/02/wCWUP8Ay9f7VDzfaf8Alt/z2/5ev+A1f9fgEiu/k/Z4f+PX/VQ/89f8/erl/GesfZrb/XRed5s0v7mWX+Jdv/oLV1zzTf8APaX/AJdov+Ppa86+KCXttp0M3nS/61/+Xpa7MFHnq/12ObEy5InA3M32n/lt5H3P+Wrff21Elz9m/wCW3/kVqldP+WP73+D/AJar/n/9mokf/lj+9/6afvVr6WJw2Oz8GeMPs2o/Y5p/9bKn/L0yJ92vTbO8h/s7/ll/qn/5fpf71eGeHoZv7Zh/1v8Arf8AZ+5XtGlQzf2dD/x9f8eqf8tYv71fO5hGHNH5Ho0Pf+I0PO/5bfuv9b/z/t/dqulz/o3+u/5ZJ/y/N/E1WPOm/wCmv+tf/nl/doTzv+mv+qh/55V5i+H+u5tH4hk1z/pP+u8j97N/y/N/DF8v+7UXnTf89ov9Vbf8v397/LUI832jzv3v/Lb/AJ5VLD/x8/8AL1/rbaL/AJZfw7v/AIql9n+ujIpy94i+2f8ATb/n5/5fv+A/+y0P/wAsYfO/54/8vVRO/wDy2/e/6qb/AJZL/wA9dv8A31/8VVqFJvtP/LX91dQ/8sl/hWn8N/maFJ5v9H/13/LJ/wDl+X+9Uqf9MfN/1qeZ/pS/88qa/nfZ/wDlr/x6/wDPJf8AnrTv31t/z1/1r/8ALqv92n/wTDlOS8cPN/Z0P/Lf91/z9L/ergrPUptNuIZoZpfO81/+Wq/3dtep69Yfabb/AJa/6qGL/VL/ABV5TeWc1t50M0MsE3mv/roq+jw0oTpchy/bPSPCviT+27f/AJa/uoraL/WrXR/aZvs//LX/AJef3P2la8i8MQ/ZtZsv3P8Ay9Q/8st/3a9Ph/5B3+p/5dZpf31qv/PWvFr0+SZ1RlzGnC832jyf3v8ArbbzP3q/3aie5+023+uuv9VNLJ+9X+KX/wCxpyQ/Zrj/AFP/AC9J/wAuv8G2qXk/6N/qf+XX93/ov+s+auWX2fkbl1E/4mP/AC9fupU/10q/3aqu83/TX91ap/y1X+9Urp9muJv3P/LV/wDl1/urVf7N/wCRYof+XX/apRI5Sw7zf9PX+tm/5axVDvm/cw/6V/rYf+Wq1SmuZrb/AF0EUH+u/wCWX+1Vj/46kX/Hr/s1o4+6Zy+Ef9pm/wCmv+qml/5Zf3v/ALKmXPnfaP8Alr/x9Qxf8sv4V/z/AN81Alt/o/8A26/8+v8Aeaob+H/SJpv+WP2l5fO+y/3YqqEeeX3il8JnvN/o03+t/dWv/TL+KX71V5nm+0/8vf8ArXl/5Zf3flp8z/abf/U/8soYv+Pb+8zNUXk/af8AyN/y616n9fgY8oWcM37n/W/6qH/nlW7D/wBtf+W0v/LKqkNtD9ohh8mL/lj/AMuv+zuqxDD/AKN/2yf/AJdf9r+KuCrI3hH3jQ3/AOkQ/wCt/wBan/PL+7VT7T/o/wDy9f6r/Z/ianwp9muf+2ry/wDHt/dWqjzQ/uf+2P8Ay6/7W6uSJt/iL3nf6R+5ml/1s393+7VdPO+zw/vpf9VZxfw/3t3/ALNUT3n+um8n/n5lj/0X/gK1PDD/AKT/AKn/AJeraKP/AEb/AGd3/wATTl7sfeMxrv8A8tv3v/Lz5n3f7235qfsm+0Qw/vf9bD/d/hWqKJ/o/wDqf+XV/wDll/elqxs/0n/t6m/5df7q1PKQN3zfZ/O86Wf90/mfd/ilq07zfvv9b/rX/u/wrWfs/wBG8nyf3MsUP/LL54/m3U+aH7N/5Gl/49aOXnLHb/8Ant5v/LGL/llTZrmb99/rf9VN5f71f4mWnJ/x8eT5P/LVP+XX+6tQeT/o/wD2yT/ll/tUAWkmmtrn/XS+R9q/2f4YqqedNc6d/wAtfO+ypF/rYv8AlpLRM/8ApE3/AD282aWP/Rv7q1EkP+kf6n/W/Y/+WX/AmoILDv8A6R5373/j6vJf9bF/Cv8A8Vupuz/U/wCt/wCXb/lqv92od/8Ao003/TK5/wCWX96VlqZ0htrj/t6T/ll/q9sVXL4QK/nf9N5f9U/93+9U++b7R/y187zX/wCWq/wrVVE/0f8A7ZJ/yy/vS0OkP76b/prN/wAsqgkZsh/6a/8ALH/lqv36m3zXNvNN+9/1U393+9tpPJ/0jyfJ/feakX/Hr/s7qpP532b/AKbfZf8An1/jaWgv4C3v/wBIh/1v+t/2f4Yqhhea5tv+Wv8Ax6p/rpV/ianzJ9m/7ZSzS/6r+6tN8n/Uw+T/AM+cX+q/4FWkSOX3jXmf/Rv+2Sf+hNU2/wCzed/11eokf/0V/wA9f9pqN/8ApHk+d/y1f995q/3a45e5+J0ykJD/AM9v3X8H/LWrCf8AHt/33/y1qLf/ANdf9Un93+9ViHzrn/Xeb/H/AHazlI0Df9muf+2qf8tf9mn7/wDrr/qv3n3f71MSH/yFKnl/uqZND/6Kf/ll/tVdMC9/y8ww/vf9b/s/vPlpk0032eH9z/yyT9z5S/3ttV9n+kf9MfN/55f7NHnQ/Zv33/PL/nk396r+z9w+YuzQ/wCu/wCur/8ALKiFP9I/7ZJ/yypv/Hzc/wDLL/Wv/e/u1Dv/ANT/AKr/AJY/8tWqfe/r1Gv8ixs/9n/vf3qEf/0an97+7TU/49vJ86L+P/lrUv8A9h/y9f7NaSJGJN9pt/J/6Zf89W/vVe87/wBG/wDPX/Zqun/Hv/8Abal/fXPnf63/AKafd/u0mLm90pPN/wCik/5a1Lv+zXHk/wDXb/lr/HTP+/v+qT/lktP/AOXn/Uy/61/+WS/3a1+1/XYiQf8AbaX/AJY/8tV+5RDD/wBdf4/7tV9n+jf6n/llD5n7r/eqV06f9tv+WVbx/r7gkTf8fNx/y1/g/wCWS1D5P/or/nls/ioT/tl/B/yyamvN/wBcv9U/96qiaF3/AJef/tX+zVd3h+z/APLL/VJ/yyb+9T4f+2X8H/LVv7tQv/2y/wBV/wA9f9qnAPsFh3h+0f8ALL/Wv/e/u1F53+jf9sof+WrUx5v9I/ff8tZX/wCXr/Zp6XP+jf67/lkn/LVf71axj/XzMIy2+RKk0H77/Vf8tv8Alq392pkm/wDZP+WtMR5vtP8Ay1/1r/8ALVf7tPRP9T/rf3vk/wB2pn/X3m0ehLv/APZ/+WtW4X/66/wf8tV/u1Rhh/66/wAf/LJasJ/1x/uf8utRPYiI9Jv+m0v+q/56rWnv/wCuv+t/55L/AHaz/wDl2/7ZP/y61Kj/AOk/8sv9b/z6t/drinH9S6YTedc6d/qZf9V/zyX+8tZUyf6T/qZf9a//AC6rWl+5+zeT+6/1X/PJv73/ANjWFrD/APEx/wCWX+t/2v7tdeF/z/IiYxHg+zf9sk/5df8Aa/8AidtP2Q/aP9T/AMtX/wCXX/Z/irHSaH7N/wAsv9UkX+tb/erQtrmH7T/yy/1r/wDL0yfw16fL/XyOZS977zVtvJ+z/wDLL97s8z901W4Ug/6Zf8tv71creeLYbbyf339z/l6q/pviH7Tc/vpv33z/APL0v/oNc8qf2v62NlI20eH/AKZfwf8ALWWh3h/57Rf6p/8Alq1Mhuf+m0v/ACx/5elqaZJv+ms/+u/5aq/8VYcv6ESj+o5P+Pn/AJZf62H/AJem/u0b/wDpt/y6zf8AL1/tfeqZP+Pj/lr/AK2H+79/a1M/ffZv9TL/AKp/+WS1EenyL/r8C9Def6T/AK7/AJap/wAvS/3f/sqrP/zx86X/AFT/APL0v96mwzf9MZf+PpP+XVah/wCPa3/1Mv8Ax6v/AMuK/wB6sYfE/kEpc/8AXkaCP/pP/LX/AFqf8tYv7tRP532f/XS/6r/pl/epk3/tVP8Alx/2aqokP2f/AFP/ACy/59W/vU4fDH5BLf8ArsavnTfaf9TL/rX/AOWS/wB2qX2z/R/+Wv8Aqk/5dV/vVR1W5h022879153m/u/9FlT7y/xV57c6r9p/55f6pP8AnrXXRw3PHm/rc5pVJcx6qk0Nzc/8tZ/3r/8ALj/s0f8ALv8A6j/llbf8uO/+KvMrPXpvtH/H7F/rX/5611vhvW4bnzv9VB+6hi/4+pfv7qmphvd/rudEZc8l8jqPs3/TH/lrc/8ALq1RIkP+p8mL/VQ/8urUJND++/1X+tuf+Xpv7tHnf9Nov9VD/wAv1cC/z/McSX9z/wBMv+Xn/llLTIXh/wCnT/Ww/wDPWpoZv9d++/5azf8AL9RDc/8ATaX91s/5floj1+f5j6x+Qx3h/wCe0Xnfvv8AlrLT0uYba5/10X+th/5epf7tOd5vs3+uu/8AVTf8vUVG+b/p6/1sP/LWL+7V8u/zK/r8Sqnk/ZvJ86L/AI9Zv+X5v71Wkf8A4mMP77/l+T/l+/2f/iqrvN/o3/LWf90//PL/AJ61e2Tfaf8AmIf8fUP/ACyi/u7qJ9SI/wBfeZ+//Rv+3V/+X7/pr81F/f8A2bzpvO/ffak/5fl/55U7ZN/Z037m7/e2r/8ALrF/eb5a5LxhNN/aM0P73/Wp/wAuK/8APKuilHnk/n+SMKv9feZt54nvdS/5bS/6r/n6i/vVWTWL37R/rpf9b/z1i/u1hJ/21/1X/Pqv96rf777R/qf3Pm/8+NfQOMLf12MIy/r5nZeG9evf9TN5v8H/ADyf+Ku7Tz/tMP8Ax9/61/8Anl/dryLRE/0j9z5Xk/J/y4t/er01IYftP+pi8nzZv+XGX+7XhYunGEv67HoU/g+8t+TN9m/5e/8AVQ/8sov71PdJv7R/1N3/AK288z/RV+5tX/7KqO+G2t/+XT/VQ/8ALrL/AHqlm+xfaf8AmH/625/5ZS/3a86X9f8AgIpbP5h9m/6Yy/8AHrbf8uK/3mq26fZv+WH/AC1uf+XGsxHh+z/8uv8Aqrb/AJ6p/F83/jtWPtMP2jzv9E8n/Sf+WstZ8vw/L8in1+ZMn/XGL/VQ/wDLjQ8P/TGL/lt/y4tVdHh/57Wv+qtv+Xpqc80P2b/ll/y2/wCX5qf2o/L8gl1+ZNCn/TGL/Ww/8urVC/k/Z/8Al0/1U3/LrL/ep+//AKb/APLWH/l+b+7THufs1v8A66L/AFU3/MT/ANqj7S+Qd/66FhEh+0/8uv8ArYf+WUv93+GuP8YP9m06H/j0/wCPW5/56/8APX+L/gO6uzd/9Jh/ff8AL1D/AKm+/wBlqwtbtvtNt/y1/wCPG5/5fl/vf+hfNW2BqclZS9P1Ma8eaP8AXY8xR4ftMP8Ax6f8fSeZ/rf+eX/2VQf8w6GH/Rf3Vr/z1b958396trUrCa21H9/NL+6ukl/4+l/55f8AxNZqXM39nfvvtf8Ax7f89Yv7392vpqc/eXy/M8/7X9dh01zD/wBMv9an/L037z5a7PwZc/8AEum/fRf6pP3P25v71YWm6De6lqMP+t/1v/PWL+7XoWm2c2m6dD/yEP8Aj1/6Zf3q4MZXirQ9PzOyjGV+aRoQzf6TDN53/LV/+X7/AGarpN/o/wDrv3P2WH/l6/2quzed9p/1N3/rX/5ZRbPu1V2TfZv+Xr/VQ+X/AKLF/erwF7v9eZ29vkOe5/0n995v+tuf+X5f4Vqu83/Eu/5a/wCqs/8Al+X7nm/+O1b2TfaP9Td/625l/wCPVf7tVLaH/Rv9TL/qrb/lxWs4y5Pe/r4iI9PkW3mm+0/8vfnfarz/AJeov7v/AOzUUPnfZv8AXXf+qtv+WsVM2f66byZfJ82//wCYZ/vf99Uy1/49/wDU/wDLK2/5cacfhl8//Sgj8X3D5rmb/p6/5ef+eVPd5v8AU/6V/wAsf+eVV5k/6Yxf8vP/AC4tTNkP2j/ll/rYf+XGX+7Wkfhfz/Mz/wCATTf8tv8Aj7/1U3/LKL7m6neTN/zxuv8Aj6h/5dYv7tVP+Xeb9za/6qb/AJdZf71PR4ftP/Lp/wAfUP8Ayyl/u0n71/mOPL/XqeeeMNH+zeT/AMfX72KaX99Ev96sD/j51H/lr/rU/wCXVf4Vr0XWLCyudF8mb+z/APjxm/10Uv8AFLtrn7zwN/xMfJhmtIP9OT/llL/FF/8AZV9FSxMakHD+uh53s5Rl/Xc49If+JdD+5/5dX/5dV/vLXUeEtK+0+IoZv+WPm/8APj/s1FYeFf8ARv8AXaf5P2Xzf+Wqf8tdtd1pWlWWm3Hkw/ZP+P5/9TLL+8+WoxeLjyuEf60R004/18yxbQ/8S6H/AJ4/YP3f+gt/z1rQf/j5/wCWX/H0/wDy6t/dqpbTQ/2d/wAun/Hr/wA/Tf3qf9ph/wCe0X/H0/8Ay/f7NfPS9+T+f5Hc/g/ruMMMP/PGL/j1T/l1b+9U37n7T5P+if8AH1N/y6y/3aYk3+jf66L/AFUP/MT/ANqh5v8ASf3M3/LW5/5fv9n5aj7X9diO3zIpvJ/6dP8AVW3/ACylT+LbTt8H/Pa1/ey3nl/63+7UiTf9Nv8Allbf8vy/3qj+0/6N/wAtYP8Aj8l/4/l+4tXy/p+Ri+vzK/7n7PD/AKr/AFVn/wAtZU/iqZJoftE376L/AFtz/wAvUtSv53/Pa787/Q/+XqL/AD96s/fN9n8n/Sv9Vef8tV/iaumn0+X5BKW/zHo//XL/AJdv+Xpv7tRJN/o3ned/yyuf+XpqtQzTfaP9dd/622i/1sX92mO832f/AJa/6p/+eX96to9Pl+QT9/3v62Jkm/0n/trD/wAvzf3arpc/6N/rv9Vazf8AL9/tVoQpN9p8mb7V/wAfSf8ALKL/AJ5Vnp532f8A5a/8ev8Azyif70u2seb3l8gl/X3F1P8Aj5/13nw/av8An+/2aped/wAS7/Xf8uP/AD/L/FKtXf332n/Uy/8AH9/z7Rf88qz5rb/Rv9TLB/osP/Lqv8Uv+zUR6fL8w5f6+RoTed/aM3+t/wCP5/8Al+X+7VTfN9n/ANdL/wAeqf8AL0v/AD1araQ/8TH/AJa/8fz+X/oK/wDPKuV8Sar9m07/AFP/AC7J/wAuv+1WtKlKc1D0/MicuSHNLy/I2tS1X7NcTf8AH3/x9P8A8tYv7v3qyk8VQ/uf313/AKpP+WsX96vPL/VZrnUZpvJ/5av/AMuv+7Wa03+jf6n+5/y6t/er3Y4CMX/Xc5o1/wBD2+G8+0/6ma7/AOW3/PKraed/qf3v/Lt/yyirxrQde/s24/feV+9if/XRNXqttDD/ANOv+th/5dZf8rXl4nDexm/n+Z2Rl7vN6ErvN/zxl/5ef+WS/wB5afsm/wCeMv8Arbb/AJdV/wA/xVSm8n+zppv9F/1U3/LKX93822nf6F9o/wCXX/j6h/5ZS/wqtcMo8t/n+YKXw/11JnSb7ND/AK3/AFVz/wAuq/3qHT/SIf3Mv/H1D/y4/wCzVf8Ac/Zv+WX/AB6zS/8ALX/nr/8As06HyftP/Lr/AMfSf8tZf7q1b3+8f9fiPdP9G87yf+WU3/Lj/tVieLdK+0/ufJ8/zZU/1Nj8/wB2tN/J/s7/AF1p/wAev/PWX+9Rsh+0zf6r/W/8/Tf3a2pVOSo5ephUjzx/rueNX9h9m/10P/kq1RWyQ/af+WX+tf8A11r/ALNepX/h6yubaH/j1/1Sf8vTf3qzP+ESsvtH/Lr/AMtv+Xpv4a+gjjY/16HP7PkOQ03QftNzD+5/uf8ALq38VepeHrOG2tvJ/df625/5dW/hiqvYaJZabb/8sv8Al28v/TmrQhm/0n/Xf89v9Tff8Bry8Tifb/15HVGPJ+I/9x/06/6q2/5ZS07fD9o86b7LB/rv+ev92nvN/qf30v8Ay5/8v3+81Md/9G/13/Pb/l+X+Jq4X9n5fkb9/mCPD/0y/wCWP/LVqiR4fs//ACyg/wBd/wAtZau/9/f9bDF/x/Rf3aqu/wD19/6p/wDl6i/vUvjt8g5Qd4f+mX+tT/lrL/dqH7ZZfZv+WX+qf/l6b+9Vt7n/AEj/AF0v/H1/z1X+7VeG5m+z/wDL3/qk/wCWsX96r+yvkRL4iXzoftH+ui/1v/P03/PKqv8Ay7Tf6r/j1/5+m/iarsLzfaP+Xr/Wzf8APL/nlVR0m/6ev3sUP/PL+9UqXw/L8yiw7/6T53nf8tZv+X7/AGapXM37j/Xef5UUPmf6V/tVeR/+W3+l/upbn995UX91f/iarbP9TDN9r/5Y+X/osVOMuT+vMl+/+Bz+t+FYdSufO/df62b/AJfq5J/A01zcf98f8vS16n5M3/PG7/5bf8usVQ/Y5v8AnjL/AK2H/l1Wu+GNlCPL/W5j7A4rR/Bn2a486b/nlN/y9LXcQw/Zv+W0v+tT/l5i/u1Xf/j3/wBTL/qn8v8A0Fdn3qsfZv8ASP8AU/8AL1/z4/7NYVakq1/mbQjyD/Om+z/8vX/Hq/8Ay1i/iapfOm+0f8vf/H0n/LWL+Ff/AImqUMP/ABLv9T/y6/8APh/earD/APHz/qf+Xqb/AJcf+mVcvf5m0v6+8hheb7P/AMtf+PX/AKZfxS1M/nfaZ/8AWz/vX/55f3az0T/Rv9T+++yw/wDLt/tVYdP+mMX+tm/5dW/u1ff+ugS/r7yV/wDj2/5eoP8ARU/5ZRf3qfMk377yfN/1r/8ALKKs/wAmH/pl/qof+XVqdM8P/PGKD/Xf8ustH9fgEepN/wA8Yf3v/LGL/VRUyaH/AEeaH/Sv9VN+++yr/eqL9z9o/wCXTzvNT/lk392mbIfs3/LL/j1f/llL/eocv0GXUhm+0f8ALX/Ww/8ALqv8K1heIdKhudO/5a/uoppf+PVf71bEzw22o/6mL/j6/wCeUv8ACtZ7+T9n/ffZP+PX/pr/AM9acOaElP0M5R5/dPKvEPgm9024/wBTL/x9f8tovn/ztrHfQbz/AJ4/8sv+eX+1Xtt4kNzczedDaT/6VN/z1/hWqSabpn/PG0/1SRf8tf4m3V6tPH+77xzRonJeFfCv2bUYbyaGX/Wv+5+y7/urXepD/o8P7n/nj5n+i7P4qZsh/ff8en7rzv8AUyy/+PUIkP8A0y/5Y/8ALWWvNxFT23vf1udNMsXKf679z/z2/wCXGpYUh/54xf62GL/j1aqtzND9m/10X+qm/wCWsv8Aeo3w/af+WX+t/wBT9qb+Faj7P3l8wIn+jf6iL/j1m/5dm/56/wDjtO/49tR8n91/x9J/y6t/d/8Asqrvcw/Zv+WX/Hr5X/H038TVYmuYf7R/13/L1N/y9N/CtVH3r/MJe7Erv/yDv+WX/Hj/AM+rfxS7qfs/0n/ll/x9P/y6t/Cv3qrpN/o3k+dF/qoYv+Ppv4mqxNc/+jZpf+Ppv7tEvi/rsRKJFsh+zQ/6r/VJ/wAsm/vU5/8Alt/qv+W3l/upab/36/5Y/wDL01Hnf6N/rv8AllN/y8/3qzNBn/bGL/Ww/wDLKX/erK1XRLK5t5pvJig/dPL/AKpv4mrdd/8ASPJ879z5qeX/AKT/ALNV3uZvs/ned/yyT/l+/vNWsKkoe9HyFymPpvh6HTbj/ll50V1/zyb+7/6DWm6Q/wBnf8sv+PX/AGv71WHuf9J87zv+Ws3/AC9f3YqhT/j3hh87z/3Vt/y9fwbt1Pm5/fkRGJNMkP2j/ll/x9TS/wDLX+Fahhmh/wBT+6/1UMX8X+zT/tn/AE2/1v2mX/j6/wCA0JN/pEP77/n2/wCXlf7tYf1+IRlzDPO/0b/ll/y8/wCu82mu/wDqf9V/yx/vf3aPtM32f/Xf8sn/AOXr/aqx9p/1P77/AJa/vP8ASv4NtR/wTQozQw3Nv/yy/wBV/tfxNVWaH7NqP/LKeHzX/vf3au7/APlj+9/1Sf8AL1/tUx3/ANd++/57f8vS10cxhKI22/49/wDll/qof73/AHzVS5/7Zf8ALz/y1b/dq9D/AMfH+ul/1tt/y8r/AL1ZNzf/AGm2m/6axTS/8fS/xS7a2o/FzCKkMMP7mGb/AJ6wxf61vv7as2yQ/Zv+WXnfZZv+WrfxNVi2T/iY/wDLX/j6/wCfn+6q/d/76oS5m+zQzfvf+PVP+Wq/xNVyqkxiTp/x8f8ALL/W/wC1/CtP/c/Z/wDll/qk/wCWrfxNTJn/AOJj53nf89v+XpU8z5afv/6by/8ALH/lqv8AvVwyNR7zf9cv+W396sHWLmH7R/35/vfw/N/6DWz9p/0f/tk8sf8ApS/3q5+Z/tOo/wCu/feb/wA9f7q13U4/aJlI0LP/AEnTvO/df8er/wB7/nrWq80P2n/XfuftT/8ALVv3flxf5/76qlYJ/o//AG7Q/wDL0v8AE1Szf8tv33/LW5l/1v8AsrXDL358pfwDIXh+zTf9NYoYv4v4mqW5uYf+e0Xk/wCky/xf7q0ts/8ApP8Arv8Alrbf8vX+zuqpczf6P/2yml/4+f70vy7vl+alb3rhIdv/ANI8n91/rYYv4v4Vaj/l2/7ZP/e/ian3Nz/pH7mb/l5/5+f7q1A9z/o//bJP9TdL/ep8pEfjJN8P/TL/AFr/AN7+FabCn+j/APLL/ljFJ97+9u+Wn/bJrn/lt/z8y/8AHzQ9z/qf33/LVIv+Pr/Zo+yXzcvvELzQ/wDTL91FN/e/ibatP3w22o/8sv8Aj6T+9/DEv/j1VHvP9G/6bSxJ/wAvX96WrE1z/rpvO/5ern/l5/ur/wCO/wD2NVykyKvnf6P/ANusP97f80v/AO1Vrf8A6RNN+6/1tz/e/hX+Kokf/Uw+d/z5/wDL1/wKmb/+W3/TKaX/AI+v7zbaQpBD/wAfP/LL/l2/vf3d26mzTf8AXL/VP/e/ilp2z/SP9dF/rU8v/Sv9mmfuf+e3+qiSL/W/3mpfaKFf/j5/5Zf61/738K1CkP8Ay2h8r/VQ/wB7/ep73MP77/ttL/x9UJ/x8f8Ab0n/AC9f7NIykRTP/o3/AGym/vfxMq1Y3w/2jD/qv+PlP+WTfwxNVT/l2/6Y/Zk/5a/3pf8A4qrD/wDHx/rv+Wry/wDHz/dXbVfaCPuGr53+j+d/yx8p/wDlkv8AeWpX/wCPn/tr/wA8v9mq6f8AHv5MPlf6qaL+L+9VhH/65fwf3v4q46h2/ZBLb/Rv+2X/ADy/2qm/5eP+2r/66JqqO/8Ao/7n/nl/tf3qsQ/8fH/LL/Wv/wAvP/xVMX90lf8A5Y/8A/vU3/tt/wAsn/vUJ/12/uf8taIX/wC/Pz/6m6WmEiwk0P2mb/gEX+t2fw1ClzD9m/13+qi839zdf7VPhmm/c/63+Dy/u0TP/o3/AC1n+/8A8sl+/wDe/wCBUubX7g5iw832m5mh86X/AFr/APL0v93+GhP+2v8Aqk/5ar/n+7R5P+k/6mXyftX/ADy/2af+++z/APbL/lta/wC1Vc23yNh3/wBn/qttPT/tr/B/yyWmTJ/pP/LKD96//LrUSPD/ANMv4P8Alk3/ALLREyHun/XX+P8A5ZVY3/8Ao3/n1/2ar7P9d/qv9U/96rCf9sv9an/LVv7tXIUSu8P2b/nl/qv+eTU7yf8ASP8All/rf9r958v/ANjUTzf6N/2yf/lrs/ip8P8Ax8fuf9T5v/P9/s/+O/NXQyJDEm/0f/ll/qk/vf5/vVM7w23nf9dX/wCWrVDC8/2f/XS/+BX/AKFVh0m+0f8ALX/Wv/y1X+7VS+P+uwSBJv8A2T/l62Ufaf8Apt/f/wCXpaaiT/vv+Pryfk/5ZL/6FTpof+uv8f8Ay6rTj8QS+EN832j/AJa/61P+Wq/3aZeTfZrfzv3sH7r/AGf71CJ/11/g8z/Rf9msLxPN9m07/ll+9if/AJddlddKPvfcE5ckTP1vxVNbaj+483/W/wDPJf3ny1lJ4wm/8hJ/yyX/AIFXKXP/AB8zf9df+eTU3/0T5X/PJv8AO6vSVOP5HBze8etaPr0OpeT/ANdZv+XX/ZVa2E/+M/8ALq3977teP2Gsf2bcf/bWT7y/7NeoaVf/AGm3h/fRf6pP+Xpt/wDDXBVjyf15nZT/AMjVh/0b/nl/y2/5ZNRC/wDpEP7mL+D/AJ60O/8Arv339/8A5fv/AIpqfDNz/rv+WSf8vy1x/wBfiEfjRLv/AOuX8f8Ay1b+9V6G5htrj/XRf61P+XpqqP8A9MfN/j/5elq2iTf9Nf8AWp/drnns/mbRHfaf9H/7ZP8A8vX+1WbrH/Lb/r6/5+v9n/7GtD999m/5a/6p/wDllE/8VEyTXP8Ayxl/4+k/5dV/u0qUvZyUvUJfB/Xc4Kaaa2/56/6r/n6X+9/dq1ZvN9o/5a/61/8Anl/d/wB2jVbb7N/yx/5Zfu/9F/2qitvJtrj/AFP/AC1/59f9mvoTg+KRyl+k3/LaGX/VJ5f3ael5N9p/5a/x/wDLqtM8Q2H2b7FNDDF5PlJ/y4t/E1Z6JDbXM3+q8n5/33lSp5n/AI9W/QmMuQ9Q8Mar/aVt/wAtf3Xk/wDLquyug8n7T/yxl/5bf8uNef8Agzyf+mUH3P7yV3fnQ/8ATKf7/wC5+1SpXlVfi/rsdMB37n7R/qYv3ssP/Ls1TQ+T/wA8bT/VTf8ALrKn8TVCjw/89ooP3sP/AC/Mn/fP/j1PSb/njNF/y2/5if8A3zXLEpfF9/5D3mh+0+T/AKL/AK1P+WUv93/Py0zfD9n/AOXT91E//PVP4qlSab/ntL/yx/5ia/7v92jzpv8AprB+6eX/AI/on/iqI9PkX/X4D0mh+0f66L/Wp/y1l/u1X+0w21v/AK6L/Vf8/wA397+HdVuHzrn/AJ+v9an/AC1i/u1E7zfZ/wDU3X+q/wCmT/xVrDf7jOX9fcc542m/0eb99/y1/wCWN9/s1xX2n/R/3M3/ACyT/l+/+Kr02/sJrn9z5N1B+9/59YP7v8X8NedXOj3tt/yxu/8AwFi/9B3V6eGl7vL/AFued73MVEvP9I87zpf9a8v7m6X+7XUeFZpvtMPk/a/+WP8Ay9Rf+zVzTwzf6mHzf4/+XVf3fy10/h7Tf+W3k/8ALJP+XH/WUV5e7/Xc6aMdvkegW3237R/y9fvZZv8Anl/wKjfN/wBPX+qhl/1UVVZoYf7R/wBTF/rZv+XFv7q/99UxPJ/6dP8AVQ/8usv7z/vn/LV40o/18zpj0+Rpuk3/AE9f8tv+XWKmOk3/ADxl/wCWP/LitVJobL7R/qdP/wBbN/y6zpTf9C/6dP8Alj/z3T/0Gsu/z/M0/wCAXfJ/0b/tlN/zDF/vUOn/AEx/5aw/8uP+zVLzofs3/Lr/AMtv+XqdP4qc80P7n/j1/wBan/L9L/d/8dp9/mLm/r5j0T/Rv9TF53lTf67TJf71S/uftEP+q877Un/LjKn8NVftn+jf66L/AI9X8zydTb/nr/eq7bTf6R53nRf8fSf8xj/Z/wB2ifUj+vxMxPsX2b/l0/49Xl/49p/3nzN/wGuf8VWEP2iab/Rf9an/ACylT+H7q11H2yb7N/rvP8q1f/mML+8+an7PtNz+/wDN/wCPpP8AmJr/AHVrooVPZScvX8kROnz/ANeZ4u/k/wDTr/qv+WMsv97/AGqvQ+Tc3Hk/uv8AW/8AP1L/AHa7Wbw3D9nmm/ez/uv+f6J3k+b+7W1Z6D9muP339oed5r/8vUX92vUniY2f9dDCNM5/wxpsNtbedN9ln/dJ/wAv0qfxV2f7n7R/rovJ82b/AJibf3aZD9t/s7/mIf8AHqn/ADwf+Krey9+0/wDMQ/1s3/LK1+5trxqlTnlzf1sdcfh5fUrpN/03/wCWUP8AzE6le5/6bf8ALW8/5ia/c2/7X/AaEtpra3/1OofvYof+XGD+9/vUPDN/rvJu/Jiluf8AmGRf3a5X/X3FvZ/MbDNN9m/111/qrb/mJxf5/vVLC83/AD2u/wDlt/y/RVX+zTfZ/wDUy/8ALn5f/EnV6fs/137n/n5/5g9R2+X5E9JfMtJczf8APa7/AOWP/LWJ6aiTXP8Az9/6qb/nlVR4Yf3P7mL/AJY/8wyX/wBlpjpD/wA8Yv8Alt/zDJaXWPy/I0f9fcaH777TD+51D/Ww/wDLKConS9+zTeTDdf8AHrN/y6xP/FUSJD9p/wCXT/Wp/wAwyX+7/s1Uf7F9n/5h/wDqn/5dZ0/iq/tL5Ef1+BsQ2032n/U3X/H8n/MMi/u/71Zs0M39nf6m6/48X/5hi/8APWnf6F9o/wCYfB/pSf8ALK6T/llVd/sX9nTf8g//AI8X/wCWs/8Az1/8eqafuSXy/Nj+P+vItzab9puP31lL/wAfyRf8gxd/+ob/AMe+7WPDokNtp3neT/y6/wDLbTN//LWthPJ+0f8AMP8A+P7/AJY3Uv8Adqojw3Nv+5mtJ5vsv+ph1OVP+Wv/AI9Wsas4tfL8xOO3y/IsJYQ21zD/AKr/AFv/AEB5U/h/8dpmyH7N/wAsvO8pP+YZL/e/vVbS/h+0f66L/j6f/mMN/dqul/8A6P8A66L/AI9Yf+Yx/Hu/2lrFy9/+u4S6fIeiQ/aPOh+y/wCtm/5cZf7tM2Q/Zv8Al0g/dQ/8sp0/iqWa8/0n/Xf6qWb/AJjH+z/u/MtNSb/R4f30v+qh/wCYmv8AeqHLX+u4P7PyIf3P9o/8uv8Ay8/896N9l/06/wCqs/8AlrP/ABN/7LVhLmb/AJ7XX/LzL539pq/8NCTXv/UQ/wCXP/l+i+5S+G/z/MuPT5EXnQ/aP3M1p+9+2S/62X/P8VG+H/ljNaQf8e3mf6VL/dp6fbfs3/MQ/wBVeS/62L/aapX+2/aP+Yh53+h/88H/AIf4f4aS+J/P8zF7r5fmUvOh/wCmX+quf+X5v9n+L+9Vj7TD9oh/fRf8sf8AmJ/7NCQzf88dQgm8q5/5ZQf3v975qseTe/aP+Yh/rYf+XWD+7V83vOPqXy+7/Xcz5n/0f/Xf8spv+Yn/ALVWIZv9I/13/L8n/MTX+7/u0x4Zvs/+pu/9U/8Ay4xf3qeltN9p8nybv/j6T/mGRf8APKiPWPqZSj1/rcheab+zpv30vk/YX/5ia/8APWpoXm/tH9zNL/x/f8/0X8MW3/vqqiQzf2d/x5XX/Hj/ANAdf+eu6rDpN/aPneT5E/25/wDXaP8A3Ym/u1S9y/z/ACL7/wBdSvbXP/Eu/wCXv97Yp/y9RfxS7q1vJm/tH/l7/wCP5/8AlrE/8P8A8TWPsh+z/wCp/wCXWH/mGN/z1/8A2anSGH+2v+PK1/4+pv8AmGS7/u/3v96pfvyfz/Irv/XUek032f8A5e/+PVP+eX8UtWJkm/546h/x9Tf8sov7u2spEh+zw/8AHrB+6h/5hkv96pZkhtvO/c2n+tm/5cZf7v8As1XxP+uwfzfMsJDN9n/cw3U/lRW3/LrF/e/io/ffvv3GoT/8fP8Ay4xVX/c/9On+qh/5dZ0qvvh/fTf8S/8A5ef+WU6VMf8AL8g5f1Lvkzfaf9TL/wAu3l/6DF/tVVmh/wBd53m/vYrz/mGL+8+ba1CPZf8AUP8A9bbRf8t6hd7L7P8A8uvnfZbn/lrP/C33v/HvvVpHp8iHH3vv/IvPD/pEP/XWzik/0Ff7v/7NV9n+jw/uYv8AVTf8uP8Atbac80P2nyf9F/4+rb/l5l/hiaqW+G5tv+XT/VP/AMxNv738VVT6fIUvi/rsW3s/9I/1H7nzYf8AmGN/dqu8P+jw/wDHr/qn/wCXFv71OSaH7R/rrT91dJ/zE2/u015v9G/10X/Hr/0GP9r/AGq1py91fImOv9eRaR4ftH7nyvO83/XfYZ/7v/oNUvs0P2abyZrT/VJ/y6y/89atpN/xMf8AXRT/AL3/AKDH+zVeG5m/57S/8eqf8xNf71L/AIH5hH3+Xm/rQsb7L7R/y6f62b/llL/dqo/k/Z/+Yf8A6qH/AJ7/AN7dWglz/pP+ul/1s3/MTX+7/tVF9pm+zTfvrr/VWfmf6dF/eX7v/j1YfB/X942jHb5A7w/aP+XX/j6uf+Wsv/PKvL/Hlz/xMbKHzrSf/RYf+XqX/er02Z5vtH+uu4PKluZf+PmKuU8baDe3P76H7V+6itv+WsX8W6vay+pGE/e/rU8/Ee/H7jz1Jv8ASfO860/5bf8ALVv++vu1ElzD++m/dfwf8vLVPc/bf+nvzvn/AOeVLbJN/wAsftf73Z/zwr33Lf5/mcVKJDC/+phm/wBv/l6b+L/gNe0Wb/8ATaL/AFsP/MT/AINv+7Xn/hvwre3PnTTQ6h5PlPL+58qvS0+221x/y9/8fSf8usX935a+extSM5P5nqU/cj/Xcheb/Rv9d5H7qb/mJ/3m21b87/iY/wCu/wCXpP8Al+X+GL/4mqT+d9n/ANRd/wDHr+8/0Ff7y1Y/ff2j/qZf+P5/+YZE/wDyy/3vmavMlHnv8/yNP6/Eheab+zvJ86Wf/QX/AOX6L+Jlq89zN9o/10v/AB9f8/UX92sfyf8ARv8Alr+6tU/5hi/3vlq7c+d/aP8Aqf8Al6m/5hn+ytPlvf5/kKX9feD+d9m/5a/8eqf8vUX96n/vvtH/AC9/61/+WsVUtn2n/lj/AMsofL/4ljfxNTpkh/ffuYv+W3/MMlqviX9di18P3lvfN9n/AOXv/lj/AM8v71MmS9/6e/8Alt/yyiqqnk3P/LGL+D/mGSpTPJh+z/6mL91FN/rrGX7+6phHm/ryF/wS66Xv/PG7/wBbbf8ALKL+Gq9yk1t537m6n/0W5/5dYv73+zTE8j7T5P8Aon+tT/l1lqLfZW1t++/s/wD1U3+uil/vVUf8h/H/AF5Gn9mmtrmb9zdf8fVt/wAuMX92qLwzf88Zf9VN/wAuK/3qmd7L7R/zD/8AWp/z3/hWqn7n7N/y6f8AHr+8h82f+9TjsvkT/X4GgkP+k/6mX/Wp/wAwxf4V/wB6q723/TH/AFsX/QM/2qY/k/8ATr/rf+esv92okeH/AKdP9Un/AC9S/wB7+Gqh7j+41iWEf/SZv3P/AC1f/lx/2aiSH/Rv9T/yyh/5cW/efNUKXMP2j/XRT/vX/wCXlv8A4mpt8P8A06/8sf8AmJtRL3f68zOMveHedD/zxi/5bf8ALi1RbP8ASf8AUxf8u3/LjL/epiTQ/wDLGaL97FN/zE2/3f4qmS5h/wCe0X+th/5ibb6iXu/15jUf0IdkP2bzvJtf+W3/AC4y/wC1826ptkP/AE6/8u3/AC6y/wB37q1Xeb/iXf66L/j1m/5if+1VtJv9J/4/fPm82H99/aa/3f722nL3b/P8wj7hUTyfs/8Ayy/1T/8ALKX+9/3zUrpD9p/5dP8AWp/z1T+Gjf8A8S7/AF0v+q/6Ca/3/wDdqVLn/SP9dL/rf+gmv93/AHao090qzPD9m/5dfO8rzf8AWy/3qsJ9i+0f661/4+n/AOWsv92mfaZvs3+ul/1Sf8v0T/xUedN9o87zrv8A1r/8vUX92tOX+vkKRXmmg+zQ/wDHr/qofL/ey/u91Sw3kP2mH/j08nzZpfJ+1Mn/ACy21N++/wCnr/l2/wCXqKoftk3/AC2+1Qf67/lrE/l/eX/2WojHn/ryIl8UhqeT9mh/fRf6q2/5fpf3n/2VOSaH/XedF/y2/wCX5v3n8NTJDNc3EMP+lf622/55fvP/AB6oXS9+z/8AMQ8nyn/54P8Axf7NP/gFr4gmm/6bf88f+X5v7tQfbP8ARv8Aj9i/1T/uftzf3quv51z+5/4mH+tT/nl/CtQvDe/Z/wDU3X+q/wCfWD+9SX+QfaCaaD7R/wAsv9b/AM/3+zUW+b7PN++/5ZJ/qb7+83+1Vvfe/af9Tdf61/8Al1g/u1C6Tfuf3N1/qoYv+PWL/wCKpS+yEQ+0/wCk/wCul/1s3/L8uzftqrv+zf8ALaX/AFVt/wAvy/3vm21Y/ffafO8i6/5bf8uMX39u1qZ9mm/543f+ttv9dYxf7X+1VL4f67hGI/zv9d++/wCfn/l+WmedN/01/wCWP/L9FUVsk3+u8m7/ANVN/rtMXf8AeZackM32iH9zL/rYf+XFf3fy/wDjtQ/c/H8wj8IedN/z2l/1U3l/6VFUzvN/01/1qf8AL1F/CtVJkm/13ky/6r/oGL/eo8mb7R/qf+Wv/QM/2f8AZpcv6jB/O+zf8tZ/3X/P1F/E1WH87/ntd+T5r/8ALWL+7USW3/opP+YZ/tVDs/57Q/8ALWb/AJcWrUiQ+bzvs/8Ay9/6qH/lqv8AFT/Om+0+d+98mL7T/wA8vubflquif9MYv+WP/Liz/JUMyf6P/qf+XW5/5cW++zfw/wB1qb9639dCve1LyJN+5h/0r/l2/wCeX93dUPnTf9PX/Lb/AJ5f3qVPJ/tGH/VT/vbb/lxZH+Vfmb7392qmz7Nb/uYf+WX/AD6t/wA9WX7tR8VvkVIuuk1zc/8AL3/rU/5ZRf3ai2TfZ4f+Pr/Vf88ov4mpiJD9o/ff89f+fFv4V+7UXkw/uf8AVf6qH/l2l/vf71P/AIAi1M81zc/6mX/Wv/yyi/u7f71RPDN+5/1s/wC6h/5ZRf3v9monhh+0ed+6/wCW3/Lq3/oVMdIftMH+q8nzYf8Al1l/hWj7JkPfzj53/H3/AKq5/wCWUVWoU/0iH/W/622i/wCPVU+6tZWyH7P5P7r/AFU3l/6LL9zdVuZIftH7n7J/x8/8+sv8MW77u6qlH+XzHTDZP9n/AOWsH+jTf8sovueb/dqw6Tfaf9Tdf61P+WS/wrWe/k/Zv+WX/Hin/LrL/FKzU658n7T/AMsp4fNm/wCXWX+FVofviJnSb7PDD+9g/dJ/yyX+JqHT/r7/ANa//Lqv8P8AeqiltDbfuf8ARP8AVQ/8ustPmf8A65f8tv332WX/ANBokBMjzf8ATX/lj/y6rTLyab7N/qZf3sT/ALn7Kv8AeqjqT2f/ADxi/wBan/LKX+7WK/k/Zv8All/qk/5ZN/E1bU6fOZSqcht75rm48n97/wAfX/LG1X+FaqfZpv7O/cwy/wDHqkX/AB6r/FKrfd3UxE+03Hnfuv8AWzf8spd/3alS2/0fyfJi/wBbbRfvom/vf71X8H9eYU/fNN0/13+t/wCPq5/5dl/hWmpD/wBff+qtv3P2Vahfyf8Apl+9iuf+WUv+7T3/AOPj/UxQQ+bD/wAspf4Vrll/X3m3wRHIn/XX91FN/wAuqv8Aep//AB7XP/LX91Kn/LJf7v8AtVVR4fs//LL/AFX/ADyl/ib7vytTt8P2n/ll/rX/AOXWV/urWXL7wSH7Jrm3/feb+9i/d/6Mv8Tf981FDbfZv+ev7rzpf9Uv8NJs/wCWP7ryf3Pl/up//iqJkh+zzf6r97FN+5+yy/3q15wkWNk37mHyZf8AljF/x6r/AL1QPNN/Z003kS/6qb/lkv8AEy/7X+1TtkP2jyf9F/4+k/c/ZW/hi/3qrvD/AKP/AKmL97ap/wAsm/ib/Zb/AGaUTQuv/o2o/wDLWD/Sf+eS/wDLNaqon+j+d+9/dRQ/8sl/iaokmh+0TeT5X/H1cy/ubWX+Ffmb/wAeoheH7P5MP/Tt5n7ptn9771HLIXNzlqZJvtM37mX/AFs0v+qi/u022/64y/62H/lktYk2qw23/PL/AFU3/LJv722pUvLL7R/rov8AW/8APJv7tbezmZRlFmg6f6N++83/AFT/APLJf71WHeb/AJ4y/wDH0/8AyyX+Fazf+Xfyf3X+qh/5dWf7zU7f/pH/ACy/5bfufssv+792s/tDJtk32f8Ac+b/AMu3/LJf727/AOKqtcv/AKPN5Pm/8et5L/ql/iZlVv8AvndUzpDbXP8A21hi/wCPVv4Vqo8P2nTvJ/df8ev/ADyb+KWpiOUTT2f6R5P7391dQ/ufKX+Ff96s9E/0f/Uy/wDHr/zyXZ8zVY3/AOkTTfuvJ+1Tf661b+6y1XT/AI94Yf3UH7qGL/j1b/O771Zkc3OWnT/Xf63/AFs0v+qX+7Vd/O/6a/8ALHy4fKWoP+/XneVN/wAurfxNTntv+Jj/AKmL/Wp/y6t/DFVfZCXwg9zN9m/5a/6p/wDlkv8AE1PfzvtP/LX91K8v+qi/hiqo/wDx7+T+6/1UP/Lq37vc397dRef8e83/ACw8r7T5n+it/sr/ABU4gywif6P5P/Xt/d/3v8/7tG/7N53/AFyvJf4dn3ttNtof9J/7aw/661b+Fah2f6NN+5/5dfK/49Wf+L73+f7tOISN7f8A+1v+Wv8Ae+apUf8A9k/5a0xH/wCuv+tf/b/h/wDsaP8Al5/78+X+6rzv6/E6f+APd/8Arr/H/wAtf9qpZpv9J/feb53m/wCz/dqvN/7Sf/llVh3/APZP+WX+zSK+ySv/AM9v+mSf3f71RIn/AJF3/wDLJf8AO6ovJ/0f/ll/qv8Ank38NWNn+kw/6qf97/tf3f8Ax2rJkMR/+e3+x/yyp++H/njF/H/yy/2lpiJD/rv9f/qf/Qql3/8ALH/pk/8Ay8//ABVXH+vuD/gkyP8AZv8Anl/rU/5ZN/EtQ/uf/IX+1v8AvU95v/Rqf6m6/wCBf+hUb/8AU/vpf9U//LX/AGqUYikS7/8ASPO/6a/8sZWT+H/x6nh/+m39z/l6b+9RD53/AE1/1v8Az1X+7TN//XX/AMd/9mq4xHGRYeb/AF376X+P/l6qZH/6bS/wf8tVqvvm+0/8tf4/+WS/+g05E/8AZP8AllTfwjK9yn2n/ljL53z+Z93+9VtPO+0/6n/lqn/LJf7tVHSG2/5Y/wB//llQif6n/Vf61Jf9U391v/iq3iZxH/vv7Oh/1v8Aqv8An1WpZk/0mb9z/wAtf+fX/Zqrs/0eb/Vf6p/+WTf3v/salTyf+W3lf63/AJ6sn8NaTGH/AC7Q/wCq/wBUn/Lq397/AGaY6Q/88Yv4/wDUxNT0m/0f9z/zy/5+v9qnu/8ApP8Ay1/j/wCXqh7kSGJ5P/frZ/erK1uGHUrf/ll+63/vvNb/AOJrYT/rtL/B5f72obxP9G/10v8AH/dranLkkZ1DyW5tpvtMP/TWX/nr/s/7VVP+e3/XL/n6/wB6vTdV0H7T/wAsZf8AWw/88q5p/B83779zL/qn/ffL/e/2f95q9SNWP5HPymFZ232m4hhh83zvN/56r/d/vf3q9a0RJv7Fh/4+v+PX/nrF/C1YWj+Eoba48797/rf+eX+z/wDY10Gz/R/9TF5Plf8APr/tVyVpc9vkd1P3P68jQ2Tfaf8Alr/H/wAsov8Ax2j99/01/g/5ZLVeFP8Arl/rX/5ZN/dpqeT/ANMv9Un/ACyauVGZdSH7T/yx/v8A/LitWIU/6Yxfwf8ALq1Z8P8A12i/j/vVd86H/wBA/wCXpqipE3h8RN+5+zf6m1/1T/vvsrf3qSbybn/ljaf61P8AllL/AHf/AIqq/wBs/wBG/wBd/wAsn/ffamq3532a4/czf8tU/wCXr+P/ACtc0o7/ADK/r8TnNbhh/wBd+6/dRP8A3v73/wCzXP7/APSZvJ8r/W/8/TbNm2u2m/0m3/6bS2r/APL0v96uZvLab7T/AMtf9b/z1X7+2vYoVNH8zz5fFzf1uD2cOpad5P8Azyi/5bXzf3v4Vqh/wis1zcfuZovJ+f8A5ftnl1paC8377/W/+O/3q6h0m+0eT+9/1r/8sov7v+zTqVOT3f62K5ftGfo+m/2bbfufN/g/5fl/+JrY86b/AKa/8tv+WsVV4fO+z/8ALX/VJ/y6r/eqV0/9n/5df/sq4+b+vkbQj+o+F5v33/H1/wAsf+eVGyb/AJ46h/qpv+WUT/5+7UX2b/pjF/yx/wCXVk/2aIUh/wCeMX+qm/5dZf8AdqP+B+QPf7y1+++0f8tf9bD5fk2sX/j3/fTVXRPtP/LCX/VP/wAuK/3qHSH/AKdfO82H/llLTU8n/p1/5bf8tZf73+f++aiPT5fkX9ol8n/pjF/rU/11jv8A4ar/ALm2/wCWNr/qv+fFk/8AZql3w/8ATL/Wp/y1ampN/wCin/5em/vVfb5ES+L+uw/ybL7T/qbX/W/6n7DL/drPvLCyubf/AFOn/wDHqn/LKX+9Wr53+k/6/wD5a/8AP9/s0wzf6N/rpf8AVJ/y/L/eqqMv6+YqcTn08N2X2n/mH+T5r/8APVP4a07ZLK2tv+XX/VQ/8vUv97/x2tJH/wBJ/wCWv+tf/U3S/wB2mpN/o3/L3/qof+WsX95dv/s1ae0/r5kxjyS+4lh8n+0f9dF/rZv+X6VKZDefZrb/AF0v+qh/5ibbKsb5vtH/AC9+d5s3/PL+7/6F92okSb7N/wAvX+qtvM/dRf3q5/6/EuPT5Ev2n/ptL/rZv+Yn/wDY1M9zN/z2l8n5P+YmtQw+d/018nzZv+XWKmzJN/zxl/g/5cVepj/n+Y4y1+4sedN/z21D/VTf8v0T1K7zfaf9dded9qh8v/Uf3apPD/o/+p/v/wDLj/8AE0bP+mEX/H1D/rrFqX83zF8f9eZa/wBN/s7/AJe/3VrN/wA8H/i/h20/999p/wCYh/x9J/qbWD/nl/Ev/Aqz3tobn/lja+T5T/8ALq395dv3WqWGGH7TD+5tf+P5P+XWX+61Zvr8/wBA/r8Qmhvfs03/AB9/8erxf8gyL/nq3/xVTTW032j/AFMv726/6Bi/88ttUUSy/s7/AFOn/wDHq/l+dFP9/wA3/wCyqbzoftP/AC6f8fX/AE1T+GtH1+f5IH/X3gln/o3+p/5ZfvP+JYv97/x2rUNt9muP9TF/rX/5hjf3fu1nu9l9m/5df+PX/n6l/vfLVuG8h+0/66L/AFr/APL9L/d/hrOXvX/roX/X4jEhh/s7/U2n+qT/AJg7f3v9lqm/c/aP+Yf/AK2b/lxn/u/71Qvc/wCj+TDN/wAsk/5ibf3qsI//AKNf/mJ1HT+uxPX7yuiWX/Tr/wAsf+WU6fxUv+hf8sf7P/5ef337/wDu1OlzP/yxmlg/dW3/ADE1/wB6pvt//Ta6/wCXnzP9OXZ/6D/vVHRfL8i/sv5lHzrL/p0/5dov9bKifd3bv/HdtW98P/PaL/l5/c/bpaHmm+z/ALma7/5dvM/0qL/K0Pczfvv313/y8/8ALWL/AD/erPt8vyK/m+f5ET3kP/Pa1g/ew/8AMTlT+GnpeQ/Zv9d/rYpv+Yn/ALX+7Urve/8AT3/yx/55f8BpnnTfZ/8Al6/1U3/LrF/eo7fIze/9dgtrn/SP9d/y1T/mMf7P+1Q9zN9n/wBdL53lP5f/ABOF/vVLvm+0/wDL3/rU/wCXWD+7UE3nfZvJ/e/8ez/8uMX96pj0+X5mi+H+uxd+03v9o/667n/0r/oJr/d+X71VEmm/s7/Xah/x4/8AP9F/eqx5P/Ex87/p/wD+gYv/ADyrPf8A5B3+p/5cf+fH/pqv8VN9Pl+Zcf8AL8jV3zf2j/zEPJ+3f8/UH/PKqUz3v2b/AJiH/HrD/wA8P4pWp/2b/iY+T5MX/H8/+u0xv+eVUUf/AEb/AFMXn/ZU8z/QZf73+9Ufy/L/ANKIl0+X5Gwn237R/qdQ/wCPp/8AXRQb/u1Xmhm/6iH+qh/5dYP73/jtRbIf7R/1Nr/rZv8AlxlT+Gq6JD9n/wBTFB+6h/5dZf73+9Tlvzf1uR7s/wAC3M8377/j6/1s3/LjE/8ADUP7/wDc/uZf+Xb/AJhkH97+Jv8AvqiZIf8Anjp8/wC9m/5ZT1Enk/8AUP8A+XbzP9bsql1+f5kS6fIe9n9p/wBdDL53+k/8wxaP/jtn++/sf/ZX+7/n5aZ50Ntbed+6/wBVc/8AL1KlD3MP2n/l1/1tn5f+nS/3f4vl/wB6k+v9dUHb5fmGyG2tv+WX+qvP+YYyfxf5/wDQaenk/aYf3Nr/AK22/wCYZL/d/u/+y1SuZv8AiXTfvovJlivP+YnL/e/2v+A1f3w/af8AXf8AL1D/AMxNv+eVD+N/P9C+q/rqVXhsv33nQ2sH7qb/AJcZf+etSzfYvtMP7nSv9an/AC6z/wAK0xJv+eN7++8qb/mJ/wC1Vh7mb+0f303+quk/5if8HlUS/iv5i+z/AF3M+ZLL+zvO/wCJf/x6/wDPKf8A561dSaH+0f8AmH/8fX/Tf/nlUXnTf2d/rpf3Vr/0E1/561eR5v7Rh/1v/H0//L8v/PL/AHa07/P8izJe5svs/wDzD/8Aj1T/AJep/wCJt33Wq39ph/tHzvOtP+Pq5l/4/pf+eX/7PzUx5r37N+5+1+T5UP8Ay9Rfc3VbR5v7R/113/x9XP8Ay1g+/wCV81KW39fykS6/12M/zof7O/5Zf8esP+p1OXf80q/e+X/aqw9z/pP+ui/e3Vz/AMxNv7v/AOzUSed/Z/8Ay9f8etn/AM8v+etXdl79p/5iH+tuf+WUH39v/wATWfX+v5Rz6/MpedD+5/fRed5UP/MY/wBqrD3P+u/ff8tZv+Yx/wDY0Ik3/T3/AMu3/LrFTH86587/AFv/AC2/5cYq0j8S+X5Edw+2T/8AP7L5P7n/AJjC097mb/ntd/6qb/l+X+9/doe2/wBJ/c+b5Pmw/wDLiv8Adqpc23+jzfuf+XWb/lx/2v8Aeoh8S+Rcvd/ryLu+b7R/rrr/AFsP/L8v91f/ALKqX77+zv3E2oT/AOizf8vUT+Z83zf8BqXZ/pMP7n/l6T/lxX+7We8P+jeT/wBOLxeTNY/6v97/APZfeprp8iJfF7v9aGnN51zrX/L3/wAfSeX50q/wxbf93+9/47VR3m+zf8vX/Hq//LKJ/wDlr/EtP8mH+0f9Tafvbr/nxb7nlf8Asu2qXkw/2d/yy/49f+fFk/i/vU6PuW+X5kc3N/XkbDve21x/y9/8fX/LaKD+7VH999mhm8m6/wBUn/LrB9zd/vU3yYftEP8Ax6/8fT/8uMv92q6eT9n/AOXT/VQ/8usv96tP6/EtfZ+Rd3/6T+5huv3sr+X/AKDB/d/3qfs/5Y+TL/qof+XGL+9/47VdIbK5uP8Al18/zZv+WUv92mfuf+nT/l2/561XQS+JfIsP/wAfH/L3B5Xnf8wxf+BUeT/qf3Ms/wDx5xf8gz/0Kq/+hXP/AC2tP+Xn/lrL/e2/+y09Hh/6Zf62z/5epUqJbv5/mV2+Q50h/ffuf+WVz/zDKqvpsP8Ay2sov9bbf67TG/u/w055ofs3nfuv3sVz/wAv0v3GarG+G51H/XRf8fVt/wAxNv7tNe5f5/mYOMdP66nMX/hWzufO/wBV/qpv+YY396mWHg+ytrn/AFNp/rU/12mS/wB3/aroHm/0b/Xf8sn/AOX5v73+7VhH/wBJ/wBd/wAtf+gm392uyWInr73czjRjCX9dzPtrCytraH9zp/k+V/z7Sp/FV1IbL7R/qdP/AOPr/nlOn8NPS5/0b/tl/wBBP/WfN/u1Yeab/XedL/rX/wCYmv8Ad/3a5Kktfv8AyOuRkzJ/o8P/AB6/6pP+ev8AE1WIUh+0/wDLr/x9XP8Az3/utQ7/AOjf66X/AI9Yf+Xlf7zVY87/AFP766nh82aX/j6X+63/ANlR/X4Gco+/zepmp5NzbeT51r/qof8Al6l/d1Y86G58799af62b/l+lpyPN/wBNf9Vbf8tYv3f+7T/tM37799d/8vP/AC1irTp/XYcvtfMiTyf+mX+qh/1N9Kn/ALLTvOh/57Rf8tv+X5qmm865/wCfr/Ww/wDPL+7TN832ab/j6/1T/wDLKD/0H+Kpj9n5fkNjPtP+kf66L/Ww/wDMT/2ab53+j/uZv+WT/wDMY/2qd5179p/5ev8AWpF/qov7v/j1DzTfZv8Al7/49f3f7qL+9T7fImO/9dh803+kf8fsv/H1/wBBP5JPlb/vmq/2n7Nb/wCul/49X/5if+1/tL96rEzzfaf+Wv8Ax9f8+sX/ADyqu7/9df8Aj1/d/wCgxf3qUen9dS/6/AtzXM32iaH/AEv/AI+n/wCYmv8Azyqt9p/4l0P7668nyk/5fov4m/3f/HamdJvtP/LWfzbqaX/jxX+6tReT9m/79JF/x4rWsfhj/XUS+Lm9CxcvN/rvOuv9a/8Ay/Rf3f8AdqF3vba287ztQ8n5P+WsVH2b/pj/AM9v+XH/AGaieH/U/uf+eMX/AB41n/X4lP8AyLFzNNc/8ttQn/13/PCmJ9t/6iH/ACx/54VSuYYf+W0MXnfvv+XFv73+y1PS2h+0/wCpi/1qf8uLf3aqUdPvJLCed9m/5iH/AB6zS/6qD+9Tv332j/mIf8fSeX+6g/ur/n/gNZWyH7P/AKmLyfsz/wDLq396rDw/6RD+5i/4+v8An1b+GL/7KolHf5j5vd/ruWJoZvs803ky/vbF/wB9Daxf89W/u/7NP+zTfaZv3N3/AMfX/PjF/d/8erP/AHP2b/U2v/Hqn/LrL/FL/wDZVYdIftE3/Hr/AMfU3/LKX+7V/Hf5/kH9fiEKTf2dD+5l8/7Kn/LjFs+9T7m2n/54y/61/wDlxX+7VZ/Jtrf/AJdP9Un/ACylomeH99/x6f8ALb/nrT/r8C5E0MP/AExl/wCWP/Liv96nPD/o/wDqf3377/mGVVd4f+nT/Wp/y1np37n7N/y6/wCqml/4+Zf71L7X9djMm2f6n9zF+9lh/wCXGq81t/o8M3kxf8es3/MMb/nr/wAC/wBqnb4PtH+ui/4+vK877VL/AHar+dD/AGdN/qv+PX/n6l/56r935f8Adoj0+X+Q/wCvwLaW0P2nyYYYv9akX/Hi3/s1V3T/AEb/AJZf8er/APMMb/nr/wCOrVt5v+Jj/wAus/8ApX/P033NtVEm/wBH/wBd/wAsk/5fm/vVXNt8giWHhh/tHyfJtf8AW/8APiyP92q7+T/zwtf9Un/LjL/e/vUya8/0n/j9i/1s3/L83+f4ae95D/z2/wCeP/L81C/r7y4yH/uP+eNp/rZpf+PGX/4qmJDD/wBOv/LH/U2stD3P/Lbzv+e3/L9/nbVj7Z/pEP77/lqn/L9/s1IRKX7m2t/9Tp//AB7TeZ+6l/vbfvU53h/542vnRSw+X+6l/hX/AOJp8159mtvO87/lk/8Ay/b/APlrT3uf9I/10v8Ax9P/AMvy/wAMX/2TUglH3Sonk/Z/Jh+yf8er/wDPf/nrt/76+7Uu+H7R/wAuv+t/6a/3ab9pm+zeT50vk+Unl/6d/eb/AD/31VrzvtNz5373/Wzf8vy/3f8Ax2tP5vmTEpO8P2b/AJdfJ8pP+Wsv97/aqV0h+0f8w/8A1r/8tZfuf980b5v+e0v+qh8v/Slp/nTf6797/wAtv+XpaP6/AsrwzQ/afJ/0X/ljF/rZUofyfs80PnWn/Lb/AJepf71Pd5vtP/LX/Wp/y9Rf3aZDNNc23+ul/wBU/wDy1i/iaoX+Rn8ZEjw/9On72VP+XqX+7/8AZUx5of7O/wCWU/8Aor/8vTf89d33auu81tcf666/4+n8v97Fv+Vf9mqSTTfZv3Pm/wDHqkX+ti/ib/areP8AkOJYmmh/tGb/AFX/AB9PL/x9S/wr93/0H7tRO/8Ao/8Ayy877Kn/AC/S/wB7dtp815N9p/c+b/rbny5vl/u0iPN/01/1Vt/zyrH3v69SubnHu/8ApH77yv8Alt/y/NsjqKF/+m3/ADx8v/Tm/wDiac7/APPbzf8AVTf8tYqEea5uP+Xv/Wp/zy/u0SiMb50P2ab/AK5P/wAvzfxN/eo+2f6T5P22LyfN/wCf5v4Voeb/AEf/AFMv+q/6ZfxN/s053m+0f8vf+tf/AJ4f3aqP8pnKXKVftP2m2m/f+f8Auv8An+b+Jv8Adqx9p/4mP+u/c/arn/l+/ur/APY1XR5rb9z+9/5dv+eX8VCXM32fzv3v/Lz/AM8v9lWq5E8wx5v+m3/LK2/5fm/z/C1P+0/9Nv8AntL/AMfX+Wp++b7R/wAtf9bbf88v4Vpm+b7N++83/VPL/wAsv4pfmrH/AIBXcZ9p+zf8t/3Pmw/8v2/y/l/76+9VdLn/AEb/AF0U/wC6/wCf7+838NPv9S/s399+9/1v+zs+Va5K58VTf9Nf3sSeX+6X+9XXToSmR7TkNXVdV/0n/Xf8tX/1N9v/AIaZZ/8Axn/l6/8AQv7tcq+pTfaJpv8Af/5ZLXYaV/x7wzfvf9an/PL+7XbOPsYnNH3y1C8P2f8A13/Pz/y/f7tS2yf6RD++/wCXqGL/AI+W/h/+xqKZ/wDiXf8ALX/j1f8Au/xNUu+b7R/y1/1r/wDPL+GLd/7LXBL3/wATaPuECTQ3Nv50P/Pq/wDy/f8APSXdV2G5/wCm3/L0/wC5hvv7sW35qr/vvs/k/vZ/3UMX/LJPvN81WN83/TX/AJbf88q55nTIrpN9mtoYfOl/1UP/AC/f3m/iX+GpXuf9Hm/1X73zpf8Aj+/ztp8MM32iGH97/rYf9dt/u0yGb/R/+Wv+qf8Au/xNS/vEcvvAj/6R/rv3Hmp/y9f3Vqvv/wBG/wBdF/qv+WN1/eb+JqsP/wAfP+pl/wBa/wDzy/u03f8A6n/W/uvJi/5ZU/smg57/AP0mb/rrN/y9f9Mtv+f96qjv/wAsZpv+fPy5vt3/AAJv/Qammeb/AF373/l58v7tMf8A0nUf+Wv+thi/5ZfwxLUSMJSInuf9H87zvP8A3VzL/wAf3yfMy/d2rVK/ufs1x/21h/5eW/hi/wDHqtP/AMe3/LX/AI9fK/5ZfxS//E7axdbvJv7Rm8nzf9a8v8P8K7a66EfeMZfCZlzef9Nv3PlJ+5+1N/eo+0/ZrnzvO/5av/rrr/Z/2qZ++uf+ev8Aqof7tPhtv9d/rfJ+f/nl/u16E/hIjzcx1Ftc/wDLH91B+9h/5emoe8h+z+d537nyn/5ev7zUWafZv+ev/H1/s/u9q0zf/o/k/vf9VD/d/ibd/wABryDp5i280NtqP+v/AOXqb/l6b+GL/wBBqon/ACxh8799LFbf6m6/vNu/+J+7U15eTW3nf63/AJbS/wAP+fu07999p/5a/wDH1beZ+9i/hVv++aUg5iklz/xLp/Jmi/1VzLHN9qb93+9b7v8A49Vvf/pHk+dF53mwxf8AH8393/dqvNN/xLvO/e/8er/8tYv4pdv/ALLVh5pvtE03nS/8fT/8tV/u0cpEY8hU86G2t/300X+qT/l6b+KX71O87/XfvvP/AHs3/L01EM3/AF1/1UMX+tX/AHt1NmuftNv++83zvKm/5ar/AHqZQJN/qf8AVf61Iv8Aj6l+5/tVUS5/0ab99/yy/wCfpv4mrT3/AOkf8tf9b/z1X+Faqf8ALv5M3m/6qH/lrF/e3VkTyglzD9om/ff8tX/5epf4YmqKH/nj/wBMra1/1rfu/m/h/wC+v/Half8A0m5mm87/AJ+f33y1Mnk/afJ86X/Ww/3f4Yt1UXH+8arf+1X/APQaP+/X/LH/ANCp3nQ/+Rf+ev8AurUT/wDHuP8ArklcptL4SWP/AOLqb/v1/rUpiP8A+z09H+0/+OVkXy/ZIpv9G/5bf+Rated/6N/56/7NRJ/x7/679989OhT/ANG/+y1pKRjL3Ah/49/+2Sf8tf8Aa/vVY/8AR3zxfwv/AA//AGNQPD/6K/8AZt1Sp/0x/cfvX/5Zf9Mqv+vwNlIcif8ATGX/AJY+Z9395Sw+d/6H/wCPNupiJ/358qH/AJZN9xal2f8As/8Ayy/z/do/u/1sQ4/a9SVP/aqf8sv9mhE/65f6r/nl/tVXT/j4/wCmPyf3v7tTed/zx/8AZqI/5Gg7MP8A0y/1v/PJqmRP+uX8H96q6f8AbL/W/wDPX/ZpyPN/5CTy/wB7/tVJnGXIEzw/9Mv+W3/LVqak3/Tb/lqkX+t/9Bp0z/Zrnyf3v+tf/lr/ALNRI/8Aqf8Atj/droj8P9dzMN/2n/lt/wAsn/5a1YSb/SP+2qf8tf8AZpj/APLb/W/x/wB2hP8Aj4/7ap+5+Wt5Go//AJd/+Wv+q/2X8z5qcnnf9Nf/AB16gRP9H/1P/LL/AJ5f7VWEtof+eP8Ay1/55VYvjiQp/wBtf4P+WS1NND/rv3P9/wD5ZVXZP/ZP+WVSun/s/wDerP7Qcvugn/PHyYv4P+XWovs0P77/AK5P/wAsm/vVY/6bfuv4P+WrUQ/88f8Af/5at/erX/gBKI6aGH/pl50sqf3k8uov+Xf/ALZf8tpW/vU9n/8AZP8AlrQ7zf8ALH/XeU//AC1X+9U9vkEo/wBfIsP/AMfE377/AJa/89W/u1Dv/wBH/wC+P+Wv+1T/AN95/wDy1/1v+z/dpmz/AK6/+O/3q0X+QSLHnf8AXX+P/lqtWE/7a/wf8tVqls/0j/vv+7/dp8P/AD28n/lkn/LKpl/X3lxLW+b/AJ7S/wCqm/u0/fN9p/5a/wDLH/lkv7z5dv8AwGq7p/7P/wAsqe8P/sn/ACyb/arHvL1/MZXm/wCPf/tk8X+qX+9VHUrP/Xfuf+Wqf8uv+zVuZP8Arl/H/e/vVFND/pH/AD382VP+Wrfu66oS5ZP5nLL4f67nOQ/6Ncf6n/rp51r/ALVdmj/af+/v/PJtn3a5G8SH/pl/H/y1b+9W3o9//o//AG1/5+m/u10VtvvJpmx5MP2f/Uxf6pP7396np5P2jyf3XnfP/eqtDN/o/wDrv+WSf8tf9qr2/wD54/7f/LX/AGa4f6/A7fs/eRed/o0P+q/5Y/8ALVqcj/8Atb/l6am+d/11/wBVD/y1X+9Tnf8A66/8tv7v+f4qxj/X3GX/AASbzv8AptL/AMsf+Xqod/2m38797/y2/wCWv+1uoRP+uv8Ayx/u0f8ATH/f/wCWS0R6fL8gj/mPhmm+0f8ALX/Ww/6mVaZ5032f/XS/6p/+eX96np/x8f8AbVP+XVar/wDxp/8Al1/2qI/CvkEf6+4tu832j/lr/rf+eUX92oX877P/AMtf9Un/ACyX+9Q8MP2j/pt5qf8ALq392opn/wBH/wC2X/PJq3h8K+X5jLCJN/5Ff/l1X+7Vd4f9H/65RQ/8uv8A01qXZD9p/wCWUH71/wDlk391ai3/AOjf9sk/5atQ/wCvvMl/kW0SH7R/yy/eyzf8urf3ahhh/wBG87yYv9VD/wAurVN+5+0/8svJ82b/AJeW+5tWoU/49/8AXfufKh/5emT+Kpj8P9dwX+RN+5/6Zf8ALb/llLTk8nj/AFX/ACx/vU13/wBT++/57f8AL1/s07zpvs3/AHx/y9UnH9fzHH/Ii/c/89ov9VN/y1lSrCeT/wA9ov8AWp/y9N/dpqP/ANNpf3vnf8vS05Hm+0/8tf8AWp/y1Wol9r5ij/X3jHf/AEf/AJZeT5T/APL0396rfnf9Nv8Al6T/AJfv9n/dqvNNN9m/5a/vbWb/AJ5P/F/9lVv7TNbXH/LX/Wp/rvK/d/LWT+FmkY/18yok3+j/AOu/5dX/AOX7/pr/AOPVYeb/AEn/AF0v/H1/z8r/AHfmqolt/o3/AC1/49f+eS/3v4asbP8ASPJ8n/VS/wDPqv8AdrSXX5/kH9fiNS5m+z/8tf3tsn/LWL+9VqG5m+0f8vf+tf8A5axf3az9k39nf6n/AFUSf8uq/wB6raJ/pHk/uv8AWv8A8uP+zWctv67FD087H/L3/qk/1PlUXPnW3/P3/wAtv9dFE/8ADVR0h+z/AOpi/wBVD/y6t/eqw6f6T/yy/wBbN/y6tUx2/rsLl/UldJv+eMv/AC7f8usX+1TEhm/c/uZZ/wDj5/5dV/u//ZVBsh/6Zef5UP8Ayyamf9+v+Xn/AJ6/+O/+PVH8vy/IX/BLqQ/9Mf8An2/5cab/AMu837mLzv8ASf8Alx/9Cqp50P2n/l0/5dvL/ey/3aifUobb/ltaf8tv+XqX/gNONPnt8vyBy/X8jQdIftH+pi/1sP8Ay4t/dqF4YLa287ybT97FN/y6t/eqlDrcP2j/AF0X+th/5em/u1YS5hubf/XRT/un/wCX5v71EaUoRXN5B8f9eRbeGH/p0/4+k/5dZU/hqHZD9m/1Nr/x6v8A89f738NTed/pP+u/5ap/y/f7NM86b+zv9d/y6/8APyv96p+yvl+ZUNv67Fh3h/tH/l1/4+v+esv/ADyqpvhttO8n91+6sf8An6l/56rVj7TN/aP+ul/e3T/8vK/3W+7Vd3m+z/66X97Yp/y1X/nrWaj8P9dS4/5fkW98P9o/66LyftU3/L1L/d//AGqqb/8ARv8AXRf8ett/y9N/z1+are//AEn/AJa/vb6b/lrF/wA8qiR5v7Ohh/e/vYof+eX977zVn9n+v5iYx/Qd9s/4mP8A21m/5fv9moobn/Rof33/ACyh/wCYnUs3nfaf+Xr/AFs3/PL+7RD/ANcZf+WP/LJf71avb+u4f8APtmf+W0v/AC2/5fqej/6R+583/Ww/8vS1F5M3/LHzf+W3/LqtEKf+jbb/AJdVol7ifzIiCPN9m/5a/wCquf8AU3UW/wC9Tk87+0YYf3v/AB9W3/LWL/nk3/s1VZkmtreb9z/y63P/AC4/7VV9V1KHTbjzv3X/AB9Q/wDLj/0yrT2c53/rsYylyf15lrzpvs//AC9f8etz/wA8v4pf/HqsI832n/l6g/0qH/nl/wA8v/iq83v/ABDDbW/7mGL/AFT/APLq33PN+9Vuz8Vf8TH/AFMX/H1+8/0Vv7vy/wDoVd08DUlf5/oRGr/XzO1/ffZ/+Wv/AB6v/wAsov71TIk39o+d+9/dXX/Pqv8AdrE0q8hudO/5Zf8AHr+8/wBFb7+6tX9z9o/5Zfvbp/Mh8pv+eVck4ckn8/yOr7P9dweGb7P/ANdbVP8AlxX+9T/+XjzvJl/1s3/Lj/s1S/c/Zof9V/x6p/z1/vVK/k/aP+WX+tm/56/3aw+z/XYUf8xk1t/o3/Hl/wAsrb/lx/2qsf8ATbyf+Wt5L5P2Fvubapb4f+mX+qtv+Wsv97/4mrbzf6R/yy8n/SfM/wBJl/4D/wAB+9VPp/XQnv8AMhSGH/U+TF/qrOL/AI9m/wA/xVNs/wCmMX/Lz+++ytUPnQ/vv9V/y5/8vTfvPut/n/domf8A65f6q5/5em/z/DWa9+3y/IcuvzBLaH/p1/5Y/wDLrL/dofyf3/7m0/1U3/LJk/iqZJv/AEbbf8vX+zUKP/02/wCWU3/L1QunyG4/18iZ0h+0f8sv9an/AD1/u1U3w/Z/+WUEPlP/AMtW/vVdf/rtL/rU/wCXpf7tY+q3/wBm06b/AFv+qf8A5elrejGTt8iKkv6+RNf6lZW2o/8ALr/x8/8ALa6lT+Gsd/Ell9n8nzrT/j1f/l6b+Jq5LUtbmudRm/fS/wCt/wCeq/wxf/ErWU83+jTf63/j1/56r/srXvUsFHlXN5fmcHtJf16Hq6a9Dc6j5PnRQebdPL/x9N9zyv8A4qpUm/0f9z/z6p/y/N/E1eYW1/N9o86Hzf8AWv8A8tYv7qrXe6DqU2pW3/LX/VQ/88q48ThfYx/rudlGXPD7jde8/wBI/wBd/wAtZv8Al+/2arpc/wDTb/llDF/x/VKn/Hx/y9/625/55VXTzv33+t/5Y/8ALJa4V8P9dzd/DEmmuf8AptL/AMtv+X6nQzTfuYf3v/LH/l5Wqrzfabb/AFMv/Lb/AJdVplz/ANtf9bD5f+ir/dq5R3+ZzRqchbSb/ptL53lXMv8Ax9L/ABS0QzTfaYf+Pv8A4+of+WsX91qybx/+Jd/27Tf8uy/3v9mud17WP9dD/wBNU/5df9n5a6oYb2sX8/0M/a2/rzOq/tj/AIl37ma7877NNL/rYv4pasJqv+kzf8ff/H0n/PL+7XkFzczf+Qv+WNq3/PXb/wDFVL9pn+0/uf8AllL/AM8v9n/7Kuz6jHX+uxl7T+vmeuwpNc23nf6V/wAer/8ALKL+9UrvN9p8n97/AK3/AJ5Rf3a4Lw9rf+jeT+6/1X/Pq396u1m/4+P9TF/rX/5dW/u15telKEn8/wAjrfvxDy/tNv8A8tf9Un/LrF/eqb/l5/1Mv+tm/wCXVf7tVNkP2aH/AFX+qh/5ZN/eofyf3037r/lt/wAspaw+Nf12CRY2f9Mf+WVt/wAuq/3m/u1X2Tf6797/AMtv+XH+9XH69r39m3Pkww/63yf33zfw0WHiSG587zvK/wBVN/y1b+9XofVJcin6fkYupzfidnCn+k/6mX/lzi/48f8AZ2tTHtv+e37j91N/y4/7X/2VMhuYf+mX+th/5ay/c2/5/wC+qan/AB7f8sv+PV/+Xpv73/xNcL6fI6X75a8n/SP9TF/rYf8Al1/2ar3Kf9MYvJ8p/wDl1b+9U3nQ/aP+WX+tT/U3TfwrUO//AEf/AF3/AC6/8/Tf3qKfT5B8ZMnk/af9TF/rf+fVv4YqqeTB9m/1MX/Hqn/LJv4mqV3/ANJ8nzv+Wr/8vTf3aimuf9Gh/ff88f8Al6b+9Qv6+8Ilj9z/AM8Yv9bN/wAspf7tVdkH2f8AfQxf6qGL+L+9Vrf/AKT/AK7/AJazf8vX/fNRJN/qf33/AD7eZ/pX+1T+H+vMO3yHb4f+mX/Lb+9/dodIf3P+q/5Y/wDLWWonvP8A2t/y9L/e/wDsqtpNP+5/fS/622i/4+l/hWnL3Px/Mnl2+RUe5htrb/llP/rv+Wsv7yqmpa3Dbed++i/g/wCXpv7tTXl5/o003nS/6p/+Xpf71eaeIdVvbnUZv30v8H/LVf7td+Doe2ucs5Sgadz4w/54+b/qn/5eZf71XdN8Yf6R++/56/8AP038K1wU03+j/wDLX/v6r0edN9o/5a/63/Z/u168sNA54zlE9g03VYbm2/13/Lqn/L8397dWhDN/pH+u/wCXp/8Al+/6ZV5/4N1Wb7TND+9/5Yxfw/3vvV3Ez/8AXX/Wzf8APL+6y14WJp8lT+ux6K+EdDef6P8A67/llD/y/f3vm21Ze8/0mb99L/rbmX9zdf7NVtk32b/lr/y7eZ93/Py0b5v+/Xnf8sl/z/erjXxL+uhtzD3/AOu3/LKH/l+pjzf9Nv7/APy9LUyf9tf9bD/yyX+7UM3+k2//AC1/1T/8sl/vU+3yGPmeb7RD5Pm/61P+Xpf3fy1E9z/o3+ul/wCPX/n6X+9VhH+03P8A21/59V/u1R8n/Rv+2Sf8uq/3quPT5GcjQfzrm4/10v8ArX/5eov3b7aq/aZvs/8Ay1/1UP8Ay1i/ianf9Nv+ms3l/wCi/wCzVd7b/R/+uUVn/wAuv/Av/Zaa/r7w/wAJbS5m+0/66XyftU3/ADy/u1iarrc2iW3/AC1/1UP93/gX/jtXtn/tb/l2/wB7b/7LXA+M3/4mMPnf88k8z91/s11Yajzz/ruc06kvyK+peKr2586b97+93y/8sv4qbZ+Nr37R/wAtf3Uqf8soq5J4f9G/7ZP/AMsql/7Y/wDkKvoJUIfAcsakj13R9e/tK3879753lfvP3UX8TVtu832j995v+t/55Rf3a8f8N6l9muPJ8n/W7Iv30Tf3q9YSGH/njFP+9f8A5dW/u14WJo+ylynoUvhHu/8Ao3/LX/j1T/llF/E1Sv8A6T/z1/1s3/LJf4Ylql9jh/54/wDPt/yyamJ/2y/5bf8ALJv7u3/2b/x2uNx/r5G0iWFJv+W3m/6qGL/j1X+KpfO/0ibzoZf+W3/Lqv8An7u2q6J/pP8Ayy/1tt/yyaopof8AiXf89/3T/wDLJk/io7fL8hlt7b/Sf+/MX/Hqv93+Gq6ed9m/1P8Ayyf/AJdV/vU95oftP7n/AJ6p5n3v4VpmyG2t/J/df6pP7396n2+RnItP/wBcf+Wv7z/RV/u1nvbf6P8A6n/lkn/Lr/eapnm/65f61/7392mQzQ/89ov9VDF/F/epP3I/13CI/f8AZv8Alj/y1m/5dd/8Neear4q/1Pkwxf8ALHzP9F/u10fiqb+zdO86HyvO/ff8tWry9/8Aj5/74/vV7WEoXp85xyqS5jYfxDN/rpv+eU3/ACy/vV1Gg+J/tNzDD+687zYf+XX+BVrzR7z/AEb/AL7/AL38TVbs7z7Nc+d/zyl/2q7KuGg4feKlU949l/c3Oned5MX72J5f+PX/AGqsf8e1zD/zx81/+XH+6tZulP8A8S6H/Vf8eqf3v726rU1zD/0y/wBbN/er5uR6I/8A79f6pP8Al2/vUxIf9G87/nl50v8Ax60+HyftH/fH/LVqrzTf6NN/1ym/5at/eqjDl94leGH/AFP/AFx/5df7q1XRIfs//LL/AFT/APLr/elp/wDzEf8All5H2r95+9b7ixf/ABVRI/8A1y/1Sf8ALVv4pVasl/kBaeH/AImP+pi/1v8Az6t/yzWopv8AkHf6n/lkn/Lq3/PXdTnf7T53/XWb/XSt/dXbVWab/R5v+e3+jf8ALVqmO5cuWByni3Uv9Imh8mLyfNeX/j1aue+zfaf+uPyf8sv+BVJrE01zczf8D/5atXQaDpX/AD28ryfNT/lq37xNtfQxl7GkcPLznNQw/wDLGH/b/wCXWvQNHT7Nb/6mKD97/wA+rfwxfxVgppUNtc/8sv8AVJ5f3v71bEP/AC3/AO23/LVv7tc1eXOXTj7pYeH7Tbw/6qeHyoYv+PX+81TTJD++/c/8tbn/AFNr/rPl2/8AxVQ23/Hz/wAsv+XaL/Wt/vU2aaH7PN/1ym/5at/e/wDsv/Ha4IyOjlLH2b/SYf3P77zbb/l1b7+37v8A49Uuz/R/33/PKb/l2b+Jql/5iP8A1ylT/lq38K1VT/j3/wC2Sf8ALVv4mrm/4Bt8BLeQ/wCkeT+6n8qX/ltE38K1DDDDc28PnQxf6qH/AJZf6vc26lf/AEb/AJ5f8tv3Pmt9/bR/9p/5atVR9yJlEldP+eMP/Pb999mqHf8AZv8Alj/qpU/5df7q03/0d5T/APLVv4mp8yQ3NxN/qv8AWv8A3v7tQV9krzP/AKN/26/8+v8AelqV4f8ASfO8mL/j6m/5df4Fi/3v9mmP/wBsv9VD/e/iahJofs/nfuv+Xn+9/tL/AOPUESHv/wAe/wDqYv3sVt/y6/3qxNSsP+W3k/8APzL/AKqtiH/j4hh/dfurq2i/fSt9zyv/AEKqvk/8S799/wA+v/PVv4mb5q3py5PfCUfeMeHR5v30Pk/6qVP9dF/s7qu6bo/+jf8AXWJPL/df6vc1aD/8fE3+q/1r/wB7+FaE8n9z/wAsP9T/AHqJV5kRiPmT/wBn/wCWVM8n/SIf+usP/LrUT/6Nbzf9cpvL+9/eqw7w/wBo/wDLL/W/7X8MX8VZfZKK7w/8S7/U/wDLJ/3Plf3pfl/8dq1s/wBI8n/p6eX/AFX/ADziWqT23+jQ/uYv9VDF/F9/d/8AE0y5mhtvOm/6ZXkv8X+7/wCPVJIf9Mf+eX2b/ll/ebc3/stP2f67/Vf8tv8Al1/johh/0jyf3X7qW2i/i2fd/wA/980x/wDj3/5Zf6p/738Uv/xNBfKTeT9puf8AtrDF/wAev91f4aqbP9H/ANR/yySX/j2/2qsf8e2ozf8AXWb+9/CtV4Yf9H/78/3qA5Sw/wDy2mm/6bS/6r/Zplt/x8f9tYf+WS/cX5qrv/x7/wDLLyfKf+9/E1EKfZriH/Vfupf9r+GKl9kQOn+jeT/06v8A8sv7zVY3/wCk/wDTaK5eKT91/wBMqrI8H2b/AJZf6qGL+L+Jt23/AMdqR3h/103lf8vMsn3v+Bf+O1UYk8x0Gz/lj5P/AC1SKmOn/or/ANmoRPtNx/3x/wAsv9motn2m3/7ZP/6FXBH7PyOyRK//ALVf/wBBqwj/AGbyf+AVEn/tWjZ/7JSMuUl/9qxPRCn/AH+81KP3P+p8n+/R6/8AXVKrmK/lHu/+jf8ATHyv/H6ckP8AxMf+2r/+PL81Nd/9G/7ZP/6FT3m/0mH/AK6/89f9lquP2vmEv6+8Yn/HvD/1yT/0L/4mrCv/AOz/APLWoYf9Gt4f+eMUX/PVf8/w1M//AB8/9tX/APQdtV9r7yh3/bb+5/y1p/8A0x/3/wDlqtMtk/6Yf6qJP7tNhT/2f/lktH9fgTL4i0j/AOfl/u013nubf/tl/s/3qYiYuP8AU/8ALVP+WVHnf8sf+W3lf88v9qhR+EOYfN/x8f8AbV/+WS/3a5rW9V+zeT5P/TH/AJZf3W+auimT/SP+2r/8sv8AZrz3xUn+p/6a/wC9/D/la9LCxjM46kuSRu6Vrf2m48n91/H/AMsq6KF/+uX8H/LJq8ltrn/SP3Plfvd/97/P96u98Pal9pt/9d/qtkX+tq60TanLnOg3/wDXL+P+9/ep+/8A9k/vf3ah3/ZvO/4H/wAtamd+f/ttcpcZDt//AKK/9mqaF/8ASf8Avv8A5a/7NV0eb/yF/wA9V/vVYtv+Pj/lr/rX/u0G3MQ7/wDlt/1x/wCWq/xU/wDffaP+uvneX+9X/epm+b/pr/qk/wCWS0/Z/wCz/wDLKtH/AF9xm/8AMsJ53/TX+D+7/n71V3/49pv3P/LJ/wDlkv8AeqJP+WP/AF1h/wCWX/AaP+2P9/8AfeU1V/wBzkWn/wCPn/tqn/LKotn/AKK/55f7VPb/AI+Yf+uqeZ97+7VRP+2X/j396qp/5ESLqPD9p/8AtTVVfUobb/xz+9Tv+Xj/AJZeT5v/AD1b+7XNeLX/ANHh/fRf9/a2px5zPm5Do7bWIbn/AJbRfvd/96rCTf8Ao22/5at9z7rf+PV5pbal9m1H/tq//LX/AGa6bRPEn2nyfOml/g/5a1UqH9fMUKm3yOnf/lt/wP8A5a0+a5/9Gp/y1/urUUM32m48n/rt/wAtVpzp/wBdf4P+WS1l3+ZoZ95bf6P+5/2/+Wqv/FUVg81tc/8AbX/nqtWJk+0/8sZYPv8Amfulqpc/8fH+p/5a/wDPKt4bfec/NyTOmtn/ANG/7Zf7P96rDp9puP8Atq//ACy/2awbN/s1v/2yT/XRf7VbCP8A6T/21f8A5ZN/drkqR5Zf12Oxy5x6Q/6P/wBsof8Alkv96n/8vH/f7/ll/n+7VFH/ANH/AOWX8H95P4qbf38Om2//ACy87zX/AL393/4qojC/9eREpe795dSHp/2x/wCXWnp/pPnf9tv+WTVx8Pir/wBo/wDLVv4WrV0rxDDc/wDPLzv33/LX+OrdCUI/d+QU6kZ/ibCP/wBcv3Wz+9Qjw/8AXD7/APep++H9z++/54/8vVMeb/0U/wDy1X+9WMenyL5feD/l5/13/LX/AJ6t/do3/wDor/nr/tVK7/6RD/rf9b/z9L/dpr/6T/yxl/1X/PVf71Pt8i4/EO87n/tr/wA/X+zTXm/0f9z/AM8k/wCWv+1ub/x2pdk32mb9zL+6uv8Apk/8P/j1RP8A8e3k/wDTJP8Alkv96r7f11MUS75vtH/LX/Wv/wAtV/u0zfN9m/5a/wCqh/5ar/ep7+d/zxl/4+n/ANdar/dqv5P2a3/1P/LJPM/0Wo+yT/wC2jz23/PX/Wzf3ahfzv3P+t/5Y/8ALJaP+2P/AD2/5dax9V1Wz03/AJ5edL5P/LJq2hTlP+vMzcv0Nt/+uMv8f/Lqv96pYf8Apt/z1T/l1rz2bxJ9p/55f6p/+WUtaWm+IYbn9zP5X+tT/nrs+7W0sNLlfzCMv6+Z1aW3+j/6n/llN/y6/wC1VjZD/aP+p/5eof8Al1b+6tZUL/6P/rov+PV5f9bL/eq07w21z5P7r97dQ/8ALVv7tee+vzOmPwf13JvJ/wBH/wBT/wAur/66Jv8AnrVhHh+0/wDLL/W/88pf7tVN/wDxLv8AXf8ALJ/+Xpv71Svc/wCk/wCu/wCXr/n6/wBmipHf5/kEv6+8IfJ+z/8ALL/Vf9Nf71Tb4ftH7nyv9a//AC1lT+God/8A02/5df8An6X+9VtJv9J/5a/61/8Al6X+7WLj/XyNCun/AGy/1UP/AC1b+9T98P8Az2i/5bf8vTUJN/o0P+t/1Sf8vUX96mO83/TX/Wzf8tYqiMf6+QRl8XzBJv8Apt5/+p/5eqPO/wBH/wDAmX/j6p++b/pr/rYf+eVMmhm+zeT+9/e/afM/dRfc+X/7KiMdvl+TFzb/AD/IzNe17+zbb/XS/vfJ/wCXpf8Aa2/+zVyE2sTXNt++ml/j/wCWq1a8Qve/2j/qZf4P9dar/wCO1i/Y5vs3/ff/AC6r/er3sLSjCmvl+R5s6nvf12LEN/N++m/e/wCtT/lqtdFomtzW1t5P73/Vf9Mv71cu9tD/AM8ZYP3qf8uv+sp9hD/pEP8AwP8A5df9r/eronGMoL5BSlKMj1qLzv8Ap6/4+v8Apl/dqk/nfZ/9TL/x6/8APJf71Ms0/wCmP/LX/n1b+7Q//Ht/qYv+PVP+XVv71fN/8D8z0jQhhm+0/wCpl/4+n/5dV/55VlJYTW1tN/rf+PVJf+PX/a2/8B/+xq7N5P8A0yn/ANKm/wCWUv8Adqrsh/s7/ll/x6p5n+t/vVjH4f67lx2+40P+PbUf9TL/AMfVz/y6/wCzVRIf9G/7ZW3/AC4t/ep6PD9o/wCWX/H1c/8ALWX+78tV0uYfs3+utf3sUMX+tl/vUo/D/X8wLp8i66f6T/qf+Ws3/Ls1RP8A8fH/ACy/5Y/8urUxLn/SJv30X/Lb/l6ajfD/ANMv+WP/AC/NTl/n+ZPN7v3D5kh/6Zf6qb995TUfuPtP/LL/AFsP/PX+7TPtP+j/AOu/5ZTf8v3+1Vh5v+m3+quof+X7/ZpcvPF/Mzj/AF95SuZof7Om/wBV/wAetz/z1/iavPNb1X7TrX/LLyfNT/lq38K/er0O/uftOnTeT/z7P/y8r/FLXmWq2d7ba1+5/fwfaklk/wBKi/urXr4GPPGf9dEcNaXvf13Mnzv9H8nzv+WT/wDLVv8AnrUz3n+kf9vX/PVv7tV3/wCPf/l78/yv3n+lLs/1v8K/7tWHeb7R/wAtf9b/AM9Yv7tfQvaX9dDH+b+upseGL/8A6ff/ACab+9Xo/nQ/aIZvO/5av/qbn/Zrz3w3ps2pXP8Ay18mKL/pl/er0V0m+0f8tf8AWzf88v7tfOYz4v67HcvhCF/9G/13/LKH/l6/2qsP/o1x/rpf9bc/8vS/3aqb5v8AnjL/AMsf+XWL+9T/AN9/zxl/5ef+XVa8yMf6+RtH/MZC/wDo/k/vf+XP/l6X/ep9zN9m87yfN/1V55f71f73/wBlTNk3/TX/AFtt/wAuK010/wBd53/TzL/x6/7VEZbfL8iY9fn+Q5Jpv9T+9/5c/wDlrF/d3fLT98/2f/lr/qrn/nlT/s3/AExl/wCPqzi/48f9n/8AZ/76qoif6P8A6n/l1m/5df7rVNPp8iv6/Au/vvtP+pl/1sP/ADy/u1Xfzvs//LX/AFT/APLJf71CJD9p/wC3qH/l1b+7VX9z9m/1MX+q/wCeTf3q2j8K+Qf1+Ba+zf6R/qZf9b/zyX+7XNeJ/O/s7yf+eVr/AM+q/wB6ujRP9J/1MX/H1+8/dN/drEv7aG506b/j0/1Sf8sm/iat8NUjCceb+tTmnH+vkebTJ/11/wBa/wDyy/2ap/8ATH97/qk/5df/AGat3WNK+zaj/qYp4ZZZv+WUqfdX/wCJrFms/wDRv9T/AK2KH+9+73NX0tOrDl/rueeve/AlSH/SPJ/6av5n+i/7Ndr4Mh+zW97+5/54/wDLtv8A/Hq5qz0f/SP+WUH+ul/1rfu9q16FptnBbfufOi/5dv8AlrL/AHa4MZXjy8v9bnbQjyfgXpk/0n/U/wDPz/y6tTNkP7n9zF/yx/5ZNR532bzv33/Pb/l6ai5m/wCuX+th/wCXpv7tePD/AD/M3jzcpV2f6P8A8sv9VN/yyb+9Tt8P2j/ll/rU/vf3arzXP+jf8fsUE3lP/wAvX95qe95/pH/XKX/n6X/nlXTy/F8zDm/r5mffp/o8037ryfsz/wDPX7+6uXmSH+0f9dF/x9f9Nf4Vrrd/2nTvJ/5Y/ZvK/wCP5f733ar3kP2b9950v/H8/wDy/L/zwb5t22u+lK3uev5HNKPPt/Wpxttbfabf/ll/qk/5atsj3N/n/vmnalpv2bUZv30X/H0/+plb958tb2mv9m/5bS/vYof+Xpf4Zdzf5/2qta9f/afO/fSwQ/aZpY/3q/3a7vaS5+X+thSj7v3mLo9t9mtof30X7qJP+WrV3UN5Dc+T++/57f8AL01c0if6PN/rf9VD/wAtVroNNuZvs8Pnfav+W3/PKvOxPvf15HVTluXYZv8Apt/zx8v/AEqmJN/02/5ZTf8AL1/tUIk1z/z1/wBbD/zyofzvs/8Ay1/1U3/LKJ/4q8uPT5HQcB42f/icww+d5/8AqfL/ANJrnLa5/wCm3/LJ/wDl6/2q6j4hWc39tf8AL1+62eX+6X+6tconnf8AkL/nkv8Ae/8Asq+rofwl8jzftnpfg+/mubeHzppf+PpP+Xpa2vOm+z/8tf8Aj18r/Wr/ABNWB4PsJv8AnjL/AMfT/wDLqv8ACu2trZN9n/1P7nyk/wCXX/ar5ev7tX7vzPTjL7X9bFvzv9I/5a/61/8AlrF/dqHfN/01/wCPVP8AlrF/eprw5uZv3P8Ay1f/AJdf9miaH/2j/wAuv+1XP/X4hEdvm/13+lQfvX/u01P+eP73/lj/AHf71Eyf6N/qf+e3/LrUKf8AHx/qf+eP/Lr/AHa2fwsPgLez/rr/AKqb/nlUSedc3H/LX/W23/LJf4aY/wD2y/1U3/Lq395qP3P2j/ll/rU/5dW/8eof+YR/r7xk3nfZ/wDlr/qpv+WS/wDPX71WIbb/AEj/ALeki/49V/u1nv5Nzp3nfuv+PV/+WTf89f8AK1Ym8n7T/qYv+Pr/AJ5S/wAK1pU/zD+vxG3MP/Eum/cy/wDHq/8Ay6r/AHq8q1Wz+zajND/7Sr09/wDSbb/ll/x6p/yyl/vVz/iHw3DqXnf8esE3z/vvKl37K9LB14wk/wCuhyYiP2jzryf+mP8Ac/5ZUbP/AGf/AJZf+hVsTeG5rbyf+Af8sm/eVNZ+Epv+e0X8cv8AElet7eM/68jn5ecu+D9Km/tGGbyf3MUtt/y6tXdbP/a0v/Hq396s/QbCHTf+W0UH+lQ/ufNl+5V65eH7N503lf8AHrN/y9N/er53EVPa1Ob0PTjH3f67FhIf/IssP/Lq1Q7Ifs//ACy/1T/8urf3qfvh+0ed+6/1v/P03+f4qr+dD9m/5Zf6rzf+Ppv+ev8A6FXP2+Qi3CkP2n/ll+9lT/l1b+FahhSH/pl/qk/5ZN/ep8z/AOkf8sv9a/8Ay9N/dpv2n/R4fOm/1USf8vX+1TjuKIyF4ftP/LL/AFr+Z+6b+Gpd8Nzb/wDLL/lj/wAsm/vUx/8ApjN/z2/5eqIZv+WPnS/8sf8Al6/u0nHk/rzKiDpDj/l0/ded/wA9abDND/y28r/W20X/AC1/hWmTXP8Arv33/LKb/l+/2vlqx53+kf67/l6T/l6/u/N93bT7/MRURIfs3/LL/VTf89f73y1xvjbSof303kxfwRf61v3j13Tzf6N/rv8Al1fzIftX96X/APaqK/8A+W3/AB9zw/av+fpf4Vroo1PYycvX/MmpT908Kf8A9peV/F/ep7/9sv8AW/8APVq9A1XwZDc/voYf33lJ/wAvX8bN/wChVXTwZ/pE3neb/wAtv+Xpf4a95YqEzi9jIwfDem/abmGbzov3Xk/8tW/vV6nDN/02/wCe3/LVqz9N0f8As23hhh83/Ww/666WtJ/O+z/vvNn/AHU377zV/vV42JqxrSO2Mfsj0f8A6bRf622i/wBa3+1Vd3/0b/Xf62Kby/8ASW/vbasJNN9o/wCWv+tT/lqv8K0x0/4l3/LX/j1f/lqv/PWudf5Fx98fv/4mP7mb/l6hi/1rfwr81VHm/wBG/wBd/wAsv+fr+81W3f8A4mP/AC1/4+n/AOWq/wAK/wD7VRb5v+mv+qT/AJaxf3v/ALGpX+QfGSo/+kf9NvNf/lr/AHVqok32m2/13/LJP+Wv+1U3nTf6797/AK2aX+H/AHahRPs3/PX/AJY/3aPshEfM/wDo8377/nt/y1oTzvtH/bVP+Xr+7TJnm+zf8tf9U/8Azy/ianun+kf8tf8AW/7P92s5xMzN1i2/tLTv+2T/APL1/tV5PrdhNpuo+TN/z1/56/7Nev7P9Hm/1v8Aqk/5ZL/E1Vb/AEeHUriaabzf9bN/d/hXav8A6DXqUMTye5L+tDCVPnPH/O/9k/5a/wC1WnpWmzalqPk/9Mn/AOWv+zursP8AhDIf+eN1/rbb+7/FW1Yab/Ztt+583/lt/wAsl/3a7K2Mj9n+tBQpljTU+zW0EP8A1x/5ef8Ax2rCf8e3/Tbypv8AlrT4U/8ARqf8sl/u1RmSb7P/AMtfJ8r/AJ5L/E1eF/eOyUi27/6T++m/5ap/y9f7NVP+Xb/tkn/LX+81WHeb7RNN+9/1v/PJf4Vpr+d9n/5a/wDLt/yyX+9uqTMlmm/54zf8tZv+Wv8As1X+0/Zv3P8A17f8tf8AgX+f96h/O+zzf63zvKm8v90tSo/+kw+TDL/x9Q/8sl3yfLuagkge8/0f/Xf8sppf9av96rH/AC8fvpv+Wqf8tV/u1Uf/AJB3/bq/l/ul/wCetW7nzvtE3/X0/wDyyX+Fan7ZtIwodKh+z/vvN87yv3n73+822tJPJ/8AIr/8tV/hWmf8u/8Aqf8AllDFJ+6X+9Usyf8ATGXyYvO/5ZLW8pTmESlc/wDXb/nj/wAtVqv50P8Arpv+m3/Lz/tVeuYf9G/7ap/d/u1kp/o1v++/55f7P96uil8Jj9ovJ/x8f67/AJek/wCWv/TKmPN/o/8Ay1/e2vled5v96X/4mn23nfaJv9bP+9f/AJZL+72rTobb/rr/AMu0X+qWsJe4XH3yxM/+kzTf8sfNuZf9b/dX/wCyoT/rt/yyhi/1v/AqiRP9T/rf9Vcy/wCqX+JttSwpN+5h/e/upYfM/dL/AHay/r8Tb7JFNc/67/gfmfvaleb/AEj/ALap/wAtf9mov33/AE1/1X+z/E1Dzf8AXWeb5/8Anl/DRIYyb/j3/fTf3P8Al5/2qf8AbP8A2tL/AK3/AIDR++/c/uZf+WMX+qX/AHqYfP8As3/LX/VTf3fubqRnIfC/+kQ/vv8AlrD/AMtf7tVHm/4l3/LLzvsz/wDLX+9K1W0f/iY/8tfJ83/Z/hWqiQ/6PD/1ytv7v8UtQIsXM32a5m/fef8A6U//AC1/uxVXRP8AR4f33/LKH/l5/vVM83/Lb97/AK25l/1S/wCytMRP9J/8Bv7v92j7JPLzgj/9Nv8Ant5n73/gNOh/9qp/y1/urUD/APHv/wBsn/u/u9zVO7/Zv+/r/wB3+FakvlKzv/6KT/lr/tVJ9p/0n/Xf8tZv+Wv+ztqJE/1MP/TKHzPu/wC9TP3377/W/wCqf998v96tSJD4f9G/5bf8+3/LX+7uqO5f7Tp03/Xs/wDy1/vNtqezm/0mb/W/urr/AJbbf4Vqun/Hv/y1/wCPWH+7/FL/AJ/75qfhkItTTfZrmabzv+Xp/wDXS/3Yv/2qpTTfabf/AF3/ACyh/wCWvyf61m/9Bp6JNc/vv3v+tuZf4f8AdqW2T7T5P+t/1sMX8P8AvUDj7xX877T++8//AJ7S/wCt/wC+qYn+jXP+u/c+anmfvf7q01/+PfyfOl87yn/u/wAUtWPO/wCuv7qV/wDlqv8ACtXIiJU877N/y2/1sSf8tf7zVL53+k/67/nt5f73+Pbtp6W32n/nr/yxi/h/3qpedN/yx83/AI9Zv7v97bSFIsed/wAsfO/5a23mfvf7qs1V38m5t5of+etrN/y1/wCeku3/AOKq6j/8THyf3v8Ax9f7P8MVRQ/89v3v/HrD/d/iZmqebkNPZ8/um+k3+k/8sv3UsP8A6DTd/wD7P/6FTEm/5bf7lP8AO/8AZ/8Ax3+9XHKP9fI6ZSLCf+1aEm/0b/tlTB/8R/6DTfO/0f8A7Zf+zVHL+hHMWoZv/Z/+WtP/APsP+WtMSb/Sf++//Qf8/LUUP/HtN+5/ueZ+6/8AiqqMS4yLHp/wOlj/AOPmH/W/61P/AEGoYX/57fv5vnp0L/6P++/5ZSw/7/8A47VfD/XmMfs/0f8A7Zf+zVKjw/aP+2v7v91/s1S3/wCj/wDLL+P/AJZN/eqX9z9p/wC2v+1/dq/5vmYSl/XzJU5uP+2Sf8smqZ/J/wCmX8f/ACyaqieT9n/7Zf8APVv++qtzP/nzaS9yQc3u8wIn/o1P71WHmh/6Zf6p/wC9/equlz/yx/3P+WtOd/8ArrP+6eL/AFqvVx+I0GzTf6T/AMsv9b/z1b+7XI+LbP8A0eGb/nlF/wA/Xyb91ddN/wAfP+u/1sqf8tV/u1R8n/Rv+Ws/7r/XeUu/73/2NdVGXJJfI5ZR5zzJ5v8ASf8AXf8AkWuu8GJN/qf9z/lrTtS8K/6R+583yfN8qT90v93+H/P8Vb2lab/Ztv8A6mX+D/lktdlWpGcQpx940ktv+e3mz/f/AOWS1Y/ff88Zf4P+WS1U2f67/gf+utf/ALKov+Pnzv8AVfwf8sm/9lrzzbm5C3s/0byf3v8AH/y60TJ/yxmh/wCWv/LaL/ZqvM//AExi/wDHkqVH/wCuX+t/56t/dq1/mERiPD/5CT/lk396pk8n/pl/rX/vJ/DUO+H7P++/55f89dn8X96pt/8Arv3377zf+fr/AGf92tJf19xMhkM0P7n/AFX/ACx/5at/n+KnvN/02i/j/wCWrVFv/wBG/wBdL/qk/wCXr/4qrTvN/wBNf9a//LVf7tVL+vuKXN+Yzf8A6j99F/rU/wCXr/4qmzTf6P8A99/8vS0zfN/01/deT/yyX93UU03/AF1/j/5ZRPWlIzLH2n/SP9dL/rf+eq/3aytbh/0f/lr/AKr/AGarTeJIftH/ANq/2f8AeqzDfw3NvND/ANMv+eX+1/vfLWsYyhIyOEe2/wCJj/rpf9a//LJaZbP/AKP/AKmX91En/LJdn3q3te0H/SfOhh8+bzf+fVk/hrJh0Sb/AJ4+R9z/AF0Tf3v/AEKuzm93mJidh4SmmubaH9z++/ff8utbbv8A8sf+uP8AyyasnQbCHTbbyf3X7rf/AM9Uf5V/i/76rTh/7Zf8sf8Alq3/ALNXmylzy/rudEQmf/rlP9//AJZNUX/Lx/yy/eyp/eod4f8AntF/H/y12U53+zf9/U/5ev8A7GteYgqwzf8ATaL/AMe/vV0ENz/02/5a/wDPVv7tc+//ADx86X/Vf89VrV0q5/66/wCt/wCeq/3amrH9S4SLD3P+jf67/VRQ/wDL1/tfxVwuvalNqOozfvpfJ/fS/wDH1/s7l+9Xb3kM32byf3v+qT+7/ergNStprbUZof3v+tf/AJZL/drpwxzV/wDMqWz/AOp/fS/wf8tV/wCA/wDoNXdKmmtvO/1vnfP/AMtV/i/+xrO87/pjL/qv+eS1qaVYf2lcQw+T/f8A+XX/AOJrpqv3f67Dp/Eel2bzfZ/+Wv8Ayx/5ZLTtk32b/tk//LJaqWcP+j/9+f8Al12f+zU93/0f99DF/qn/AOWTV89L7J3f8Et7P+mH/LVP+WS/3aZ5P2a3/wC2X/Pr/tf71RK8P2j/AJdP9an/ACylofyf+mX+qf8Avf3qUvs/IPgJXT/SPJ8n9z5v/Pr/ALLUP/x7f6mL/VJ/yyb+9Qn/AB8/8sv9b/z9Sp/DUTzf8S7/AF3/ACy/5/v9r+GnH7Py/MI/19xYm8n99++i/wBa/wDz1/55f99feqvC8P2f/ll/qk/561YSb/SIf+vp/wDl/wD9n/d/vUQv/wCik/5el/vVX2f67hH/ACK9zc/Zv337r/Wzf8tWT+GuCv8AUv7SuP8AXf3P9TdNXe3jzXNtN/rYP3r/APL0r/w/w/drzyazmtv9d5vnS7P+WqvXp4f4X/XU82rzc5Veb/lt/v8Amf6VVqG8+zf8tv8Alqn/AC87P/ZarvDN/qf9K/j/AOeVPtraa51GGGGGX+D/AJZRf/FV3y+F/MSl9k73RLma506H99L/AMer/uftS/3q23f/AEn/AJa/61Jf9av93/x6sm2tvs2neT5MvneU/wDy6r/6F/vVp+TN9o/fQ/8ALVP+XFdn3V/75r52pu/meh/X4jIXm+z/APLX91av/wAtYv71W0Sb7R/y1/1v/TJ/4apP/o2ned5MX+qf/lxb/nqv+d1Sp/yEf+WX+t/59WRPu/73+7Uy6/P8g/u/1uGyb7P/AMtf3Vsn/LKL+9Vh4ZvtP/LX/Wv/AMuK/wB2s/ZD9nh/49f9Un+utZf73+9Rsh/6dP8AWv8A8spf7v8ADUP4f67DX2ixs/6Yy/8ALH/lxWrGz/pj/wAtZv8Al1/2apfufs3/ACy/g/5605Hh/wCe1p/y2/5asn/7VLp/XYqPX5kzp/0xi/5Y/wDLq392mfZofs//ACy/1Vz/AMurf71M86H/AJ7RQTebD/y9Nv8A71Pubn7Nbf6799FFc/8AL83+WrOPT5fkyl9r5/kclr2lfabjzv3X/LGLyfssv93d/e+9XPukP2b/AJZf6qb/AJ67K9Kfybn/AJbRf62H/l+/2ayv7Nh+z/8AbKbzP+Jmv977v/Aq9TDYn3VzeRyez97+uxxsPk/af3Plf61P9d5v92t3w9YQ3NtD/wAen+q/56y/3q2odKh/6az/AL1P+X5f7taFt532f/lr5MUX/P1F/eq6mJ54/cbUo+8W4Xh+0f8ALL/W/wDP0392q6Tf8S//AF3/AC6p/wAvzf3qt/vvtP8Ay9+T5v8Az1g3/d/2qhRJvs//AC9/6pP+eH/PWvGXw/13N/8AgD/O/wBI/wCuUs3/AC/f7P8Aepm/7NbfuZvP/wBFhi/4/l/vN/eqabzvtP8Ay1/1s3/LKL+FaZ9mm/54y/6q2/5cYv3nzNt/3aiHw/13CPxL5Es0032nzvOl/wCPq5/5fl/urUW+b7PD/wAff+qtv+XqKn7JvtH+puv+Pq5/5cV+/wDxVX8n/Rof+WH7q28vztMXf/wHa1ZR+H7/AP0ofVfIlR5v+nvyf9J/5axf+zU/ZN/09f8ALH/nlVeb/lt+5/57f8wxqEhh/c/uYv8AWw/ufsLf3a3l1/rqRH+Ul8mb7P8A8vX+qm/5ZRP/ABVLsmubn/U3X+tT/l1i/u1n7Ifs3+pi87ypv+XWX+9975amh8n+0f8AU2v/AB9J/rrWX+7RH7XzH/X4jHSb7N/qZf8Aj1f/AJdV/vVn634e/tK4/wBTdwebdf8APiqfdi3f99bv4qsfubnTv332T/jx/efup/v+b/vbqsfuf7R/5dP3V0//AD3RNixf/Fba0pVeS/L5/kc1Wnzx/ruebzeD737N/qZfJ8r/AJ8f+mq/99VeTwZN9o/fQy/61/8Alx+T7v8AvV1SeT/Z3/LLzvsMMv76WX/nru+Wrczw/wBozfvrT/j6m/5epU/h/h/4FXe8dKaf9dCI0+S/z/MqaPpv9m2/+p/5dU/5cW/vVqvDD/zxi/1s3/Li392qW+H7PD++i/1UP/L0397/AHasfaYbm5/czRfuvO/5ibV57lz/ANeR2/8ABD9z9m/5ZeT5UMX/AB6y0fuf+nT/AJbf8spaPO/1P77/AJ4/8xOia5+0+d/pv/LKb/l/31EP8vyM5fEGyH/p1/1sP/LKX+7UXnWX2f8A5df9Vc/89U/i/vf5+7Vi5f8A6bf8tYf+Ymv93+Gq73M32eb99L/x6zf6m+i/vf8AxNKnHb5Bzf18iVHh+0w/vrX/AI+of+Wsv8K1US5h/s7zvOtP+PV/+XqX+9V6aaf7RN++l/4+of8Al6i2f6r+9TH877P5PnS/8er/APL1F/FLSp9Pl+pcfi/rsEN5D9p/10X/AB9f8/zfwrUSTf6P/rov+PX/AJ/m/vVammm+0/8AL3/x9f8ATD+7VdPtv2b9zDL/AMeqf88tn3v96qX+X5gpf18geb/SJv3/APy1f/l+/wBmmo/+jf67/llD/wAv3+1Uuy9tv+WN1/rX/wCWUFM8mb7N/qbr/VQ/8usX97+Fv4qn4H/Xcx6/cNm/4+f9d/y1uf8Al+Ws+202H7P/AOA3/L8v/Aq0Heb9z/x9web9p/11jF/u/wALUz7Ne/uf9Cl8nzbP/mGL+8/vfN/31W3tZRv8/wAyZcvOvkRQ+dbfvv3sH/Hz/wAvUX+f4qup53/Pa7/5dv8Al6irPmtv9G/1P/LKb/XaYv8Ae/i/z/DVhE/6Y/8ALWH/AF2mf/ZU6nX5lQ/m/rcH87/pr/qpv+WsX96pXSb7T/y9/wCtT/nl/dqq/wDo1v8A9spv+XFk/ipif8fP+pi/4+k8zzrFv7tHwfiOXKRXKXttp3+puv8AVf8APKL+9WF/av8AxMf+Xr/W/wDPrF/datC8SH+xof8AVf8AHr/z4t+7+b/PzV5/fvN9o/7av/yyl/u17WGjz/15HnVvdmdunnf2dN5Pm/6pP+XZXqlqt/8AafO86H/l6m/5dV/d/umrN0Gb7Tb/AL77L/yx8v8AdS/+y1avIYbn/n1/5bf6mKX76rt+7Wnu839dgnH3fdM/7T/o8P7mX/VQxR/6Mv8AeWib/nt+98799/y6r/d/vVVTSv8Alj+6/wBVbeZ+6l++25v4qlTRP9I/ffZP4/8Anr/n+GupzhzL5fkJR5vxLdsk1zc+T5P/ADx/5da6/Tbb/R4YfJ/5ZTf8utZWj6PZW1z/AMuv+thi87zZf7tbH7n/AJYzWn+qm/5epf71eTiKkZ2+R1wiXXtoftHk+T++81P+XFv7tVXSH7N/yy/49X/5dW/vVKlzD9o/137nzU/5fmT7q1Xe5/4l0P8Aqv8AVf8AQTZ/4q89fZ+Rr7pyvi3SvtOszeT5U8Pm/wDPtKnl/LVTSvCsP2ebzpov+PXzf9VL/E33V/8Aiq7jfD/aP/LL/Wv/AMxP+Db96qnnf9Nov9Vbf8v3+1/dr0I4mXKof1uc8YxhIuwww/2jN/x6/wDH1N/yyl/u1E80P2b/AJdf9Un/AD1/iqVL/wD0j/Xf8tZv+X7/AGVX+Jfmpr3P+p/ff8sof+X5f4a4Jf195tGQf9Nv9F8nzZv+etO3w/8ATr/B/wAtZaPO/wBd++l/5beX/py74/8AgVPd5v8AntL/AK2H/l+i/u1n9n+u5tGRX877Tb/8un+qml/1stSzTQ/af9fFB+9T/lq392oneb/lt5v+qf8A5eov/ZasedN9o/5bf63/AJ6xf3a15fs+pjzcpXS8/wBH/wCWX/Hq/wDy9N/E1WPOh/tH/Xf8vX/P0391aiufO+zf8vX+q/56xf3qsbJrnUf+XvzvtT/6nyv7v8O5v7tVH3r/AD/Ity/r5lGGb/R5v30UH+ip/wAvX+r3Nuqw83+kfuZv+Ws3/L9/s/3vvVF++ufJ/wCPv/j1h/5ZRf3t396pdk3+u8m7/wBbNL+5iid/u0S+L+uwdyulz/o/+u/5ZQxf8f3/AMUtBf8A6bf89v8Al6WjyZv9T+9/5Y/8usX/AMVT3hm+z/8ALX/VTf8ALrFRH4v67BL+8V3f/v8AfJ/y9VKlz/o/+ul/1T/8vS/3qmSGb/njdf61P+XFf7tV/Km+z/6mXyfK/wBd9lX+9/vValP8jP7Q7fN9p/10v+t/5+l/u0vnTfZ5v30vnfZX/wCXqL/nr/tf7NSpbTXNx53ky/61/wDlxX+7/vVRTzvs3+pl/wCPZP8AlxX+Jvvf+O0dvl+ZpzF7999o/wCWv/H0/wDy9Rfu/l/hqH999m/ffav+PZP+WsX8TU1E/wBI/wBTL/x9XP8Ay4/7P+flqLyf9G/1P/PtF/x4/wDfO6oe/wDXcf2S1NczXNxN/wAff7qWaX/ll/do86b/AKe/4P8Anl/vVX2f8tvJ/wBb53/Li3/xVPuYf+mP/PH/AJdW/u/xfN81VIUhz+dc2/8Ay9f6qb/nlT/9N+0/8vX+tT/llF/drPdIfs376GL/AFT/APLs396rDww/9Mv9b/z4t/d/u0/+CTImdJvs3/LX/j1f/llF/E1JMk3/AE1/4+n/AOWS/wAMVUkSH7N/qIv9Un/LrL/E1SzJD/0ygh82b/l1l/u/98/8Bo/4P5FMV4f9Hm/1v721T/l1X7+5f/HanuXm+0/8tf8AWzf8uq/wrVJ0h/1MH2X/AFVt/wAspf8Aeofyf+W3lf8ALb/l2lo5ub+vIJD/ACf+mMv/ACx/5dVodP8ApjL/AMtv+XVaP3P/AE6f62H/AJZS/wB2q7pD9m/5Zf6r/nlL/epx/wAi5Fjf/pH/AC1/1qf8uu/7q0z/AJd/9T/yy/59V/ib+7R/x7XH/LL/AFv/AE1/u03/AJ4/6r/VJ/z1/vVJEfiJ3h/0j/Uy/wDH08v/AB6rv2baqun/ABLv+WvneVD/AMuv975qYj/6T/y6+T5s376bzf7u2n/uf+mX/LnF/wAtf4t1P7IRJZv+W03/AE9Tf8uv+zUSf8sf3P8Azxi/49f/AEKobl4f+nT/AJbSyTfvf722prbyftEP+q/dSw/8tZf7rVX2QiDw/wDXL/VTS/8AHt/tU5If+mP/AC9J/wAuv+zVLzofs3/LL/Vf89Zf4m/vVYeaH+0f+WX+teX/AFsv92pkIi2f6P8A9sk/5dW/vVK6Q/aP+WX+tf8A5ZN/dpv7n/pl/wAsf+Wrf3qYlzD/AMsZov8Alt/y1ar+McogkP8A6Ktv+XVv9r/x6k/ff9MvJ/fS/wDHq3+ytSWz/wCk/wDLL/Wp/wAtZf7tVPtMP2f/AJZf8er/APL038Uv/wAVUS6fIzLEMP8ApH/bWH/l1/2acn+jW/8Aqf8Alk//AC6sn8VRfbIftH+utP8Aj6/56t/Cq/w/xVXR/wDRv300X+qT/lq397/vqr5dvkBe/c/uZv3X+t/efum/hWq0P/Hv/qf9bEn/AC6t/epftkP/AD2i/wCW376GVv7tCTf6n99F5P7n/l6l2VmP+8O+zf8AXLzv33/Lq1PSH/SPJ/df61P+WTfwrVff/wBen+qf/l6b+9VhJoftP+ui/wBb/rvNb+7VyLiVHh/137n/AJZP/wAsm/561bhh/wBJ/wCPL/lq/wDyybf8sVZ/nfabfyf3X+qhik/0pvvtLUv2n/rl50X2n/l6l/75qepERkP+k2376GL/AFSf8sm/ib+Fqs/89pv3X+tuZf8AVN/u/wDstV0m/wCWPnRf8u0X+tbZ/eqFLn/R/wDll/qpv+WrbPmlatBFj/l48n/rj/yy/wBn/wCKpr/8e/8A2y/55N/epHm+03P+ui/1qf8ALVv4V/3aqzTQ21v/AK7/AJZJ/wAtW/vf3aUBx98leH7T+58nz/3v/Pq392sWGH/Sf3MP775P+WTf3q2E1WG5/fedF/y2/wCXpqyd8NtqPk+dF/yx/wCWrf8AxNdUfciYlv8A6bfuv9VNL/x6tV2FPtNx5P7r97Lbf8sm/u1lQ/8AHvN/qv8Aj1m/5at/z1Vf+BVp+d/xMf8AXReT5r/66Vv4Ytv8P8Xy1nUibfAG/wD0eH9z/wAuz/8ALt/A0tOuU/0j/pt5r/8ALs38MVVXuf8AiXQ/9cki/wBa2/5m/wDiqrwzf6N537r/AJeZf30rb/u/+O1jylykaSJN+5/1X/LH/l1b/e/vfLUUyf8ATH/W+d/y6/8As26hPJ/7bfuf+Wrfu/l/3aid/wDRv9dF/qv+erfxNWAi1DD9m8n9z/y1T/l13/w/7NROn2m28nyYv4P+WX+1UP2yH7T/AK6L/Wv/AMtW/efLtp7+T9nh/wBV+68nzP3rf73zVUQJpv8Aj587/prN/wAsv7q7aZ9j/wCmP/LW2i/1X/Aqru8Nz/rvKg/dTS+d5rf3qsI8Ntcf8sv+PpP+Wsv8K/w/e/vf+hVI4kTp+4/7ZTS/6r+81Sv/AKNc/wDb1/z6/wB1apf8u/77yvO+zQ+Z5Msv8Uv+1UrvD9p/feV/y2/5at/dpfaEMRP9G/7ZQ/8ALr/tVNM//f799/yypif9sp/9T/y1Z/4aYk0P2f8A5Zf6p/L8nzf4mo+0A+GH/SPJ8n/lqn+utvk+7Vfyf9H/AOeH7pP+XX+81Mmhhubj995X+tf+9/dpsP8Ax7f6mL/ljF/rZfuf99Vv9knmJf8Apt5P/PzL/wAevz79vy1Kn/LGHyf+WttF/qvk2fNVfzv9Gmm/df6qaX/lqn8Sr/wKpt/+k/8ALL/j6SX+L+Ff/wBqo/4JBCn/AB7+dD/z6zS/8ev95tv/AALdUlz/AMfP+p/5a/8APr/dWqaTQ/Z/3M3/AC6p/wA9fuNPT2f/AKbRf62b/Xbv4dtOQAlt/wBMf+WUPl/6L/tbv96jfN++/c/8tZpfJ8r/AIDT08n7R5P7qD/U/wDLVv7tUf3Nzb/8sv8AVP8A67d/e/hqYjlyl+a2/wBI/wC2qRf8ev8As7qrWyTfZv8AU/8ALJP+XX+81Su8P2ib99F+9lf+9/CtVEeH7RD/AKr/AJYxfxVJH2i3Mn2a5/1P7n/Sf+WX+ytEKf6TD5MP7iKW2/5ZfJ93/wDZaqjvD9mm/wBV/qpv+euz7237v+9ViZ4ftP8Az3/0pPL+99zyt38P3qrlNYyOjd//AGj/AMsqZCn/ALP/ALlRTf6Tb/8ATHyk/vfwtViZ/wD2f+9/3zXNL4jplIl87/2Soof/AGk/+wn3v4qLl/8AltN/sUb/APR/++6ziRKRPN0/z/dqL9z9mh8mH/lkn/bTbT4Zv9I/8hUO/wDo/nfvf8tVxDmH9v8AvuhH/wDRsP8Ay1pjv/pH/bV6ej/+0f8A4ml9n+u5H/ABJv8A2fy/++mqwn+jf8tv7n/LWq8P/wAX/wDFVb/9pbP/AGaq/wCCC9+JCk3/ACx/9q/7VWEeb7R/21/2aihT/pj/AOQlpyP/ANcv9b/zyqmL7IbJv3P+t/g/u1Mk3/PH/b8v91VdP/iP+WTf3qsQvD/0y/j/AL1UA6b/AI+f++P+WVRfZv8Ath+6f/ll/tU/f/02i/e+T/e/3aen/Lb/AFX+qf8A5at/DVL/AC/I0l8RCltD/wAsf3/73/nk393/AOxpvk/6P+5/13lf7VWof+u3+qlT/lr/AB7f/QaEf/R/+2X/AD1/j3UfF+AcvvDXT/nj5X+teL/WtSQpN/rv9R9z/l6b/wCJqbf/ANN5f9b/AM9V/u06Hzvs377zf9Un92jmLjH3hvk/9Npf9U//AC9UIk32j/lr/rU8z96v92pU/wC2v8f92hP/ACD8n/LJafNuTHlGeTN9m/6Y+V/z1i/vf7X3f4aP332nyf3v+t/55Ls+7/8AFUOn+j/9sn/5Zf7X/wATUyJD/wA8f+Wv/Pq393727dT5v1Fy/wBfMrwpN9m/5a/8eqf8sl/vf+g07yZvtP8Aqf8Alq//AC60/wAn/Xf6r/Vf88m/hanzJ/pP/LL/AFr/AN7+7Vyl739dg+yVEtv+mP8Ac/5dW/3a5fxJZzfZ/wBzZS/ut/8Ayyauw3/9cvO+T/lq1Eyf+z/8vTVtSqShL+uxjUieTvo83/Pl5/8A2ybfVjRPOtriH9z+4/7a/c3L92vU3/8AiP8Al6pmz/njNL/qv+fr/araWJ5/dI5Zcw14Ybn/AL+/8/Tf3arPZw/Z/wDtkn/LX/WVrb/9J/5a/wCt/wCeq/3arp/x7/8AbL/ZrmUpe7H+tzo5SFHmtv8Av68Un+lf98/+y03zv+uv+qh/5arWgif6R/y1/wBa/wDyyX+7ULp/0x/uf66L/aqYy/r5kxj7v3FV0muf+ev8f92q7vN/y282Dytn/LKL+792th4f9dN5P9//AF0Xyf8AfNMe2h/c/uYv4P8Alk1aKoT/AITE/wCXb/tl/wAsbVamsIf9Jh/c/ufN/ef6L/s1pPZw/wCu8m0n+/8A8sm+/UyabD9p/wBTF/rf9qrlUjr8w5SpMn/bf91/z6//AGVYut+GIbm4/wBTF50sr/8ALs2/7v8AerfdIf8Apl5Plf8APVv4Wqw6Q/af+2r/AL77U38UX8NONXk/H8hTp8/9eZ5q+iTf88f3PyeX+6b+9t/+J/76rq9B0qG2/wCWP775/wDnrW1/8aSL/j6/2qsJ/wBtf9a//L1V1K/9fIIx5L/MZD/yx/6ZbP8Alq1P87/U/vv+e3/L1T4X/wCuv8H/AC1WjZN/01/5bf8APKuB/FH+uhtKWg5Lmb7R/rv3Pyf8vX8FCTf67995/wC6f/lqv/s1CP8A+yf8slp7/wCjW/8AqZfJ8p/+WS/3qT/yCI9H/wBJ/wCWv/H1/wA9V/u1XR/9Hh/1v+q/6Zf+O07Z/pP/AG1T/ll/s/71V4X+zad/yy/49v3f7r/apr7Py/Mjm/r5Gh/zEf8AUy/8fX/TJ/4flqJ0/wDRSeZ/oq/3qekMP2j/AJZf61/+WTf3aowpD9m/5Zf8eqf8urJ/F/n5qrr/AF3L7f10Ld4k32n/AFP/AC1f/l1X+7XNaloP2n/xz/lx+T/0Kui2faf+eX+tf+9Tdn/PHyv4P+Wrf3q2hV5P68zHl5/wOKTw3/qZvJ/v/wDLsyf+zVu2Hh6G2/ffuv8AWp/y6y/+PVpIn/tb/lq1WHT/AEj/AL4/5ev/ALGtqlaXK/mEaREkMNt/yxtf3UT/APLKf+9/vVN+5+0f8usH+lJ/y1l/u/8AoVQzTTfZv9d++8p/M/07/aq2lzN9p/5a/wDH0n/L1/rPvf8AAv4q4anwv+uxf9fiQvcw/Zv+2T/8vUv/AD1qwjw/aP8AXf8ALXzf+Ppv7tV9/wDo3/L3/wAer/8AL0v96rf777T/AMtf+Pr/AJ6q/wDC1Evcv8/yLl739eZEn+k28P77/ll/z/N/eqxC/wBmuf8AXf8ALV/+X7/Zqjvm/s7/AJa/6pPM+7/eq3s+zXH/AC1/1r/8sov7tR0/rsHLEN/+jf8ALX/VQ/8AL8v96nzed9o/111/y2/5el/8dpiJN/01/wBUn/LqtROn2n/nr/y2/wCXVaI/19w/+CWkmm/57XX7r7N/y1i/utUXnTXP/P1/qpv+eH/stRIn+kQ/uf8AWyw/8uv+zUOyH/njFB+6uf8Al1b+981Yw6fIr/g/kXpvtv7n/j7/ANbbf8sov7v/AI9Vd/8Aj3/1Mv8Aqpv+XGL+9Q8MNzc/8sv+PqH/AJdW/u7qrukP2byfJi/dRTf8spU/ip0enyBfF/XY0vs3/XX/AFqf8uK/3f8Ae+Wq80P+j/8AbL/nx/2v96m/uftP+pi/1qf89f7tMR4fs3/LL/Vf9Nf71OPw/d+Zcfi/rsXfJ/0j/U/8tX/5df8AZqLyf9G/1MX+qT/lxb+9/eomf/pt/wAtX/5at/d+781RQ3P+j/8AbJP+Xpv71Yx+H+u4nv8AcS3KQ/8APG0/5bf8urf3aidIfs00P+i/6q28z91L/e/h/u05Ln/SP9d/z2/5fmT7q7f7tRfb/wDRv9d/z7f8v3z/AHv92l/X4kx+JfIsbLK5uf8Al0/5ef8AllLs/h+Ztv8Au1Enk/6n/Rf+Xb/nrUqXP+j+d50v+tuf+X756i3zfaIf38v/AC7f8vy/vKFHf5/mR2+QO8P/AE6z/wCu/wCXqWpUuYf+e1p/rYf+X6X+7/u0z7ZN/wA9pfO/ff8AL0r/AMXy1M6TfaP+Wv8ArU/5axf3atfa+ZcSvv8A9G/13/LJ/wDmJt/eqVLn/Sf9d/y9f9BP5Pu/3qiR5rm3/wCXr/VP/wA8n/iqx+++0w/63/j5/wCeUT/w0lu/n+Qp7jHm/wCJd+5ml/49f+gn/wBNV+Xb/wB9U/zv+Jj53nS/8fT/APL8r/8ALL/a/h+VaqJ532f/AJa/8eqeX+6i/vVLsm/6a/8AH1NL/wAesX/PJf8Ax6jr9/5Ey+F/P8yKF5v7Oh/fSz/6DD+++3L/AHv/AIqrcN/e/afJ/ez/AL2by/Juov7v+0v92qOz7Tbf8tf+PWH/AJcV/wCeu6rGz/v95tz/AMuv+ytHL/XyD+b5gnnf9Pf+qh/5axf3qfNNN/09f625/wCeFV0tv9H/ANTF/qof+XGhEh+zf6mL/l5/5da0jv8Ad+QvtMsfvv8Apr5Pm23/ACyiqL999nm/c3c/7qb9z9li/vf3qEtoftH/ACy/1sPmf6K392qkzw3P/LGL/j1m/wCXWX+9S5veXyHKP9fI03Sb7R/qZf8AWp/y4xf3fvVURJv7O/5a/wDHi8X/AB4xP/y1p/7m5uYf3MX/AB9JF/qpf+eVUd8P2f8A5Zf8er+X97/nrUL4l8vzFLf+uxoPD/pH76GX/j6/58f+mVVYYf8AiXf6n/l1/wCfH/a/7621Lvh+0f8ALL/j6f8A56/wxVXmm+02/wDyy/49f+esv/PWqjuvl+Y1/kW5kh/tH/Uxf61/+YY393/equltD9n/ANTaf6pP+XFv738NS/aYftH/ACy/4+pv+XqVP4aqP/x7+T50X/LH/l+b+9S6/wBdyOb9Cw/k/aP9Ta/62b/l1b/4qotkP/PG1/5Y/wDLrKn/AO1Urzf9+f33/L83/wATTfO/6bf8tYf+X6iW7/rqQV38n/p0g/dXP/LKf+9/d/u7qZ9g/wBIh87yp/8ASrby/wB1L/Erf521LNczfZ5v30v+qm/5fv8Aaq89z/pH+ul/4+rb/l+3/J83/fNXOP6hy/18zMTyf7Om8nyvO8qaX/Wyp/y1b+9ViF4f7R/5Zf8AH0n/AC9Sp/D/AA1Ek032f/XS/wDHrN/y9L/FL97/AMdarT3M32j/AF11/wAfX/PWJ/ur/s1rW6/12D7P9dyq9z/xLof30X+q/wCf6VP+WtWEm/0n/XRf8fX/AC2vpf7v8X92mfbP9H/5a/6r/nqv8Uvy0+5mm+0ed+9/1r/8tYv7tHx3+f5D5o8pRuZof7O/5Zf6pP8AmJt/e/3a4K8T/iYzfvv9bK//AC/NXoEzzfZof9b50sUPl/d/vVz82iTf2h/qZf8AWv8A3a9HCy5If12OWpHnl94zwlbf6PP++/1vk/6m+ZP/AGWt5IftP/LaXyZYrn/l+3+X/d+996izh+zf89f3X2b/AJZRf5/iqxvmubf/AJa/6q5/5dov71c86kpy+78jaP8An+QbPtNz/rpf+XP/AJfl/d/LTP33/T1/y2/5fl/vfxfLUuyb7R/qf+WttF/x6r/d/wD2aid5vs/+pl/1U3/Lqv8Az1/76rnjVn7vyNl/X3FuGab/AKev9an/AC9Rf3aZD9t+zf8AL15Plf8AP1F/eodP9J/fQ/8ALVP+XXf/AA1XT/j3/wBTF/qv+fH/AGqn47fIiMS8k032j/XXX+t/6ZP/AA1C/nXNvDNN9r/1Sf8APD+9/s1E/wDx8w/uf+Wr/wDLj/s1F+5/54xf8sf+XVv71Efh/ruXEtJ51t/z9f62b/UxRbNm2ovJm/54y/8ALt/y6wb/AL3/AI9THhh/54xf8tv9TatTIYYf3P7mL/l2/wCXVqTly/15kLp8ixMk1z53/H3/AMvP+utov937y0J53/PGX/l2/wCXGKqSPD9m8791/qppY/3Tf3qlh8n7T/qYv9bD5f7qWm/dv8/zHEmTzvs3+pl/j/5dV/d054Zrm4/1Mv8ArU/5cV/u1VdIfs//AC6/6p/+WUv96nb4f+eMX+t/6a/3asr4Bsz/APTH/ll/z4r/AHql2f8ALHyf3Pmv/wAuP+z825aim8n7N+58qD7n/PX+9RN5P/TLzopX/wCev92p+1/XYh/EH2aH/nj/AMsk/wCXFv8AK1LDbQ/uf3MX+tm/11i393+7VeGb/Xf6r/lj/wAtWSmfaYf/ACFN/wAvTf8AxP8AtVfxf15F/B+JN9jh/wCWMMX/AC7f8uDfxfN/e+aof3P/AC2hi8jynl/49WTzP++amfyf+mX/AC7f8vTf3W+aq6f+0n8v/Sm/vfeo/l+X5ET+ItJDD+4/1X/LH/l1lf8AhqlNNZf88bT/AFX+u+yz/wB6re//AEiH995/71P+Xn/Zqi9zN9m/13/LL/n6b+9TjH9C5l57aH7T/wAuv+t/55S/3aru8P2b/U2v+qT/AJZS/wB6nPc/Zrj/ALav+++3f7P+7T/O/wCm3/LKH/l+px/r7w5hqPD++/c2n+tml/fRT/3ah2Q3Nt/y6/8ALt/z1/vVKlzN++/fS/8ALb/l++SpvO/5Y+dL/wAu3/L1/n+KofuP+u4R/wAiolzD/wAsYbX/AJef+ev3PmX/AMeWn74f3P8Aqv8Alj/y1lpnnf6P5323/llN/wAvSv8Adb/dqwlzN9o/czf8tU/5el/h3Vp9p/MOYqfaf+m0X+qf9z5sv96pt/8ApP8Ayy/1qf8ALWX+7TPOm+zf66X/AI9f+eq/3qleb/SP9dL/AK3/AJ6r/do/4JmVXvIfs3/LL/VJ/wAvUv8AeqWaaH7R50P/AD1f/l+b938tS+dN/wA95f8AVQ/8tV/vU1/O/wCmv/Lb/lrFV/1+AyF3h/c/89v3P+pvm/vf3af9s/6bRf8ALb/l+b/d/u0I/wD11/5Yxf61f4fmp83nfZ5pofN/1U3/ADy/vVCNxiPD/wA9ov8Alj/y/M/8P+f/AB6jzv8AntN/qrV/+X7/AGvl+WppvP8A7R/5a/61P+eX/PKq3/Lv/wAtf+PX/Z/vU4dPkZEyXP8A02/5ap5nk3391arvc/abb/tkn/L9/tf3f4qc6f6R/wAtf9a//LKL+7T9k3/TX/VJ/wAson+TdTiOIfaf+eM0v+tf/l6pk1z/AKn/AFv/ACxi/wCPqjZN++/1v/Lb+7T087/pr/rU/wCWUX8P92iQRiV3vP8AptL/AKqb/l+/2qlT/j4/57/vYf8Al6X+Gm/vvs//AC1/49n/AOWUX95aHh/4mPkwwS+T9q/55L/d+VafxfiRKPIRJNN9n/czef5tq/8Ay9K/3pf/AImp3uZvtP8Arv3MUv8Az8r/AHapf8w7/lr/AKqH/lkv8TfLVh/+PibyYZf9bN/yyX+7/wDY1fxyI+yHnTW1tN/pvn+bap/y9L/E3+781CPP++8maX+P/U3S/wDjtROn/tH/AJZL/wCO05/9J/8AI3/LJakoV7n/AKbf3P8Al5WmO/2m2/13/LJ/+Xpf7396neT/AKR/0283/nkr/wANReTN9n/7ZJ/yyX+JqVOQ4lh7z7Tcf8tf+Pn/AJ+l/u1U3/8AEu/54fuv+WMq/wB5f9mpn/0bzv8AW/62aX/j1X+6tQ7P9TD5Mv8Ay7eZ+6X+Kp/r8RfaJnvP9d/rf9bN/wAtV/55fe+7/s1DC83/AE1/5Yxf8fS/71DzTf6797/y2l/1S/7v3afDDN/y2/cfvYf+WS/wrVS9z+vMfMNe8muf+W0v/LaX/Wr/ABVLs+zaj5P73/Wp/wAtV/u1UdP+e3/PL/n1X+Jqe/8Ao1z/AKj/AJav/wAsl/hWmREHeb7P/wAtf9Un/LVX+81P87/SZpv3v+tml87zV/u/7VMR/wD0UkX/AB7L/equj/67yf8AnlN/yyX+9RyFyLDvN+5/1v8Ay7RR/vVqvM832b/lr+6iml/1qu/zN/eqVEm+0w/uf+WsP+piX+FVqJE/0f8A1Mv/AB7P/wAsv70tAixD532n/lr5Pmwxf61f7tVEmm/c+d5v/Hr+7/exfxN/tVLv/wCJj53/AE1m/wCWS/wrUSf8sfO83/VQ/wDLqv8AvbqyAfNN/pP/AG1f/l6X+7XCaxrc1z+5879zFsi/1q/u/wDgVdxc/wDHvNN5P/Pb/l1WvL3/AOPn/pj/ANcl/eV6eCjH3jOUuQ6PwxeTfaZv30vk+U//AC1X+9XQXnnfaP8Alr/rf+fpf4VrmvCqTfvv9b+9iT/lkv8AerqnT/SJv+us3/LJf4flqKsvekUhkKTfZ4Yf9f8Auk/c+av8Tf7VP87/AEf/AF0v7r7T/wAtV/4DtoRJv3MP/TW2/wCWS1FM/wBmtpv9b/qppZP9FX+9t/8AHa4+b3i5GU9z/wATGGHzpf8Al2i/1v8AdrSh/wBG06H99L/x6zf8vS/xS/5/3qr21h9m1GH9zL+6uv8AU+Uv3FVf/iqton+j/wCp/wBVap/yyX+9uq5y/QjmLrzf6T/rpf8AW/8ALGVf4V/2arwv/qf30v8Aqk/5ar/epu+b/Xfvf9bN++8pX+6tORP+WPky/wDLH/lkv93d/wB9VhKPJEvm5w3/AOu/ffvv30sn+lLv2U//AJeYf9b/AK1P9TdL99Vqo83+jf8AbJ/+WS/3qq3Oq/Zrjzv3v+tf/lkv93bTjT5w5jQd/wDiXf8APf8Adf8APVX+827738VO+2f8TH/XS/62b999qX+Ff93+Gufh1j/Uw+T/AM8fM/dL/n+Gtaa5+0/vv3v+quZf9Uu/72371EqcoS94vmHWzzf89v8An2i/4+v96ovO/wCm0v8Ay2/5ev7zfL/6FVhP/aqf8sl/u1XR5v8AyV/55L/FK3/xNYh8ZYd/9I/13/LX/nr/AHYqqI/+j/66X/VJ/wAvW/8Ai/8AHasXP/HxN/rf3Us0v+qX+7UCed+5/wC2P/LJf96tIkSJZrn/AJbedL/y2/5eV/3f++aZ53+k+T/zylT/AJel/hWq/wC+/wBd+9/1T/8ALJdn3qtpc/6T/qZf4/7v8K0yCok3+jf67/ll/wAsbrZ95v71SvN/11/1ry/8fX92Jv7v3ar/APLt5P8Az1+zRf6pfv8AzM1Pf/RrfzvJlg/dXP8AyyX/AHf/AEKnygOR/wDU/vpfJ/0b/l6/4FSv/wAe803/AEymlj/0rZ5e5ttORPtNx/y18n7VDF/ql/hi3VV/ffZvO/e+d9l/55L/ABN81TEuPIWHm/0j/tr/AMtrpX+7F/dquk3+jf66X/VJ5f8ApX+1/u0x3/0ib/W/62b+7/49Uqf8e/8AqZf9bD/dol7hBGlz/rpv+u3/AC9f8B/u0iTTfaP3Pm+d5qf8vS/u9q/3qHf7NbQ/uZf9U/8AyyX+JqHf/Sf+Xv8AdSvL/qlT+GpIkRQzTfZv+eH7pIv310v32b+9TvO+zXH+ul/1tz++huvn/u03yf8ASIYf3v737NF/ql/h3Us03+j/AL7/AJ5TS/w/faVVX/0KtIh9k6l3/wBH/wC2X/s1Dv8A+jX/APQaa/8Ayx/65P8A+hfepzp/pP8A21f/ANBrlqR/U75EWz/2Snv/AMe3/fdGz/RvJ/6ZJ/20p37n/wBDqeY5pD08n7T/AN8f+g0vmf58uox0/wC+Kee3/XJ//QqEXylhE/z/AMBog/49/wDtkn/oVMf/ANqf+y1Fcv8A6P8A9sv/AGatO3yLjHkLDp/7P/6DTk/5Y/8AAKXZ/pE0P+/5n/fP/wATUMPneR/2ySpj8P8AXczJUT/2epof+mP/ACylqu9z/wCz1Kif+jUokaRkP/5d/wDnh+6/56/7VWET/Pm/7NUt/wD6Kq5B/wC1f/ZamXT5kRG7/wDU/wDbH/lrT3f/AEb/AL7/AOWv+61Rb/8Avz8n9379So/2n/lj/wAtXrf+vwES+d/7J/d/u0yH/SfO/wCuT/3f71Ntk/8AZP8AllTkT/2f/ll/tbqI/wCR0faJkSb/AK7/AL3/AJ5f7NQww/6P+5/9FUPRz/nfUxF8EiZ0/wDZ/wDllRD/ANsv4P8Alk1V/wDl4/77/wCWrVLv/wBT/wAA/wCWrVS+EKfxD/O/0f8A7ZP/AHv87acifZv+/qf8tW/u02H/AOL/AOWtO87/AEj/ALapU82/zDl91cw17n/Rv+2Ty+T5rVaT/j4/7en/AOWv+zVVLn/ptL/qn/u/3qsI/wD6N/2f7taf8EiPwf13GI//ALJ/y1p6f89v3v8AH/y1WoeP/IX+xU3/AB8/+P8A/LKhS5Bjv+/v7rZ/doRP/RT/APLJarpD/wBMP7n/ACyp7p/1y/1T/wDLJqQpFj/tj/y1T/ll/s1Xm/49v9T/AMsv+eVPdP8ASYf+uqeZ97+7UOz/AEb/ALZP5f3v71aR/wAg/r8C26f6R/yy/wBb/wA+rf3aZ5P/AC2/df6pP33zf3qP3P2n/tr/ALX92okf/R4fJm/5ZJ/y1/1dYlSLD/6N+5/3/wDlq1G//ptF/B/y1amed/pP+u/v/wDLX/Zqa2m/9k/5a0GUYh53+u/5Yff/AOXqpfO/6bf3P+Xr/ZqvN532b/vv+7T087/yKn93+7Wj2LkG/wD0b/lr/qn/AOWv+1VpP+Pn/lr/AMfX7v8Aer/d+7VV4f8ARv8Alr/qn/u/3qc//Hz/AKn/AJap/wAsv9laOn3k/ZGo/wDo3/LX/j1T+7/e+7Vh4Zv+eP8Ay1f+7/dqiif6PD+58/8A0X/nl/tVehh+zXP/AG1f/ll/s1Uv6+4rl5/68xj/APHv/wBsof8AllT0f/pj/f8A+WVGP8+U1Q7/APSf++/71Yw+L+uxc/cLGz/UfuYv4P8AllVf9z9n/feV/qn/AOWTUyH/AI+Yf+Af8tWp+/8A65f6p/8Alq1bL4vuFIf/AMe1x/yy/wBan/LJv7tN/c/Z/wDpj5X/ALNTt/8A6NT/AJa/7NV3f7Tb/wDbr/qYZf8Aa+9/n+7Udvl+Zk/6+4twv/pH/LL/AFr/APLVv7tM87/R4f8Arkn/AC1/2ql8/wD5bf8AT1/z1X+7tqJJv9G/7ZJ/d/vU/wDgfmH/AACV/wDj5/13/LV/+Xr/AGab53/sn/LWnQv/AKT/ANtX/u/3aaif6N/3x/dqZf195cY/COfi3/77/wCWq0+H/rtL/B/dqJ2/9n/5ZUIn+kf9tU/5ZUS+H7zQluX/AOuv+qf/AJZL/eWn75vtP/b0nl/ul/55VXRIf+eP/LJ/332X/aqVE+zf9/Ul/wBU393/AD/3zRP4WZx/r7yJIZrm2/1P/LJ/M/df7VSon+k+d5P/AC9f88v9mqW+H+zvJ/6dX/5ZN/eqxv8A9Ih/1X+t/wBr+7Vy6/P8iP6/ENn+jf6n/lkn/LL/AGqsbPtNx/yy/wBa/wDyyb+7VR5v9G/7ZJ/e/vVKj/Zrn/tq/wDy1b+7U8v9fI1H+T/qf9V/yx/5ZNTE8n99/qv+W396m7//AEUn/LVqHuv+m3/Pb/lrUcv6fkZL4vvJdkP2n/ll+68n+9UTvD/0y/1Vz/y1b+9TvtP/ALR/5a0b/wDRv+Wv+quf+Wq1UY6L5G0ff/ryH74ftMP/AF9Qy/8AH0yf8stvzVX87/tv/os3/L1/01qXf/pH/LX91LD/AMtV/wCeS/8AxTVEj/8AXX/VP/d/vVnS9y3yIl8f9di2l5/pH+u/5ap/y9f7NENzNbW3ned/yy/56r/epmyb7R/y1/1qf88v7tRJ/wAe/wDy1/1X/PJf71XH/L8zP3iwk3/TaX/Wv/y1X+7TN832f/XS/wCqh/5ar/ep6P8A6TN/rf3sr/8ALJdn3arv/wAe/wD2yh8v91/tU+X+vmPm2+RaR5vtH+uu5/3tz/zy/u1E7zfuf9b/AKq2/wCWUX3PmqFP+WP7n/n5/wCWX+s+WmokP/PH/VfZv+WX95v/ALJaz7/P8w5tvkSp53+p/wCvn/lkv+9T983/ADx/54/8sl/u1Xmhh/ffuf3P+k/8smp//PH9z/qvJi/1Tfu/lZqpR95/P8w7fL8x2/8A6Y/8spv+XVf73/j1Hk/6T/qYv9an/Lr/ALNVUT/rl/qn/vf3qsQv/wBcv9an97+7UP4mNy/r5kX/AC7TfuYoP9Ff/l1/2qn/AOXn99D/AMtX8v8A0Vv7tV38m2tv+WU832X/AJ6t/ep6TQ21z/yy/wBa/wDy1b/nlVyj733/AJE1OYi/c/Z/+WX/AB6p/wAsm/vf/Y1dmeH+0f8AU2v+tm/5ZS/88v8A4n/0GqTzQ/Z/+WX+qT/l6b+JqsJN9puP9d/y1m/5em/usv8A8TS5fe/rsLm91/MrokP2f/ll/wAett/eT+Jqsb4ftHnedF/rbnzIfm/u/eqpbXP+jw/vv+WVt/y9U/zv+m3/AD2/5a/520+Xmt8vyFze995Y87/R/wDll/yx/wCWrVDv/wCuX+qm/wCWrVN53+p/ff8APH/lqtQzXP8Ao3/LX/VP/wAtVp9vkVKXOTQzf6T5PnRf61P+Xlv7tV3m/wBG87zv+WT/APL1/tVYRP8ASP8Alr/rU/5ar/dqpvm+z/8ALX/j1/2f71KUdvkL+vwLsN5/pMP77/l6/wBd9q/2aqvc/wDEu87zpf3tr/z9f9Nasb5vtH+ul/4+n/55f88qov8A8e3k/vYIfsqf8sl/vU1H4fl+Yof5fkaM1zN9omh86X/j6fy/9KX+Ff71Vvtk32f/AJa/8eqf8tV/vU+b/j5m/wCvqb/lkv8AdqvN532b/lr/AMesP/LJf73/AKDup/a/ruNfD9xbeab/AKa/62b/AJar/doe5/66/wDLH/nlUKJ/0x/5azf8slqJIf8A0bD/AMu38dDjH8/zCH+RYmSb/prB/wAfP92j99/01/1sP93+7UWz/R/9T/yym/5daYkP+kf6n/lqn/Lr/s0vd5ZfMiW4/f8A6P8AvvN/49pv+WUX96pd/wDpH+pl/wCPpP8AllF/drPmSH7P/wBur/8ALq2/71WJkh/tH9zD/wAvXm/6pv4YttR8V/n+RXN/XzIvJ/0f9z/z4/8APqv/AD1/z/31VrZ/pP8Aqf8Al6fzJvsyp5fy/wC9Wf8A8u3k/wCo/wBFSL/VN/e3basXL/6RN/qv+Pp/+WTfu9q10R96/wA/yIlH+vmKif6N5P8A07J/rrX/AGqdcv8A679z/wAtZvL/ANF/2aqb/wDR/wDnv+6T+9/eqw/k/aPJ/dQf67+9spR+L+uwfGN3/wDTGKD/AFP/AC606ZP9H/1MX/Lb/l1b95UEL/8AXL/ljF/FUvnf+ipv+Wrf3qa938CveJdkP2j/AFMX+ttv+XVqqIn+jf6mLzvss3l/um/vVNM/+k+d/wBNU/5at/dqFJv+Jd53/TJ/+Xlv+eq1EfiXyF/X4FubyftH+pi/4+of+WTf3aqo8P2eH/Vf6p/+ev8AeqXf9m1Hyf8Ap6/5+v8AZqv53+jQ/wDTK1/56/7VEY7fL8yub+vkWnf/AEj/AFNr/wAfX+1/dqJJofs8P+q/1Sf3v71P3/6RN++/5av/AMvX+zVfzpv3P+tg+5/y1qox93+u4c3wliaaH/pl/wAtv+WrUxH/APaP/LVv/Hald/8Apt5/+u/5arTftP8A11/g/wCWq1Sj7r/rqUCXP/oqb/l6b+9Tvtn+kf8AbWH/AJem/wA/dWq7zf8AXX/VTf8ALVf7y0//AL+/8fSf8tV/hWolHf5nPzf18xv2n/ptF/qpv+Xr/aWp0m/0j/tqn/L1/s1Vfz/s/wDrv+WTy/8ALL/nrUsz/wDExm/1v+t/2f7q1pLb7y+bkiCXn/Tb/ll/z9f7VS7/APnt/wA9X/5ev9mq6edc283+t/1Sf3f71PufO/54y/61/wC7TUf6+RtEek3+j/67/llD/wAvX+1THuf+m0v/AC2/5eVqv/y8w/8AAP7tP8n/ANFTf8sl/vUcvvf12I+MtQ3P+p/1v/LH/lqv8NRPN/o3+ul/1U3/AC1X+Jv/ANn/AL5qu8P+k/8ALX/j5T/lktRTJN/Z03/Xq/8AyyX/AJ67aIxj+RPNr/XY0t832n/XS/61P+WsX8K1XmuftNv/AMtf9V/s/wAUtN/5eZof+WP2p/8Al1X+FahhT/R/+2X/ADy/2qmMdvkac3vF6Z5vtP8Ay1/1v/TL+7VT/wCNJ/zy/vU+ZP8ASfO8n/lrN/yy/wBlqrun/kXZ/wAutXy8kf67mXMXXm/0n/lr/wAtv7tHnf8AXXzv3P8Ayyiqk8MP/bb99/yypyJ/rv8Arqn/AC6/7NQ4lxlyE0zzf9Nf9VN/yyX+9Rvmtrn/ALek/wCWS/3aqJc/6NNNN/zyf/lk396n+T9muf8AU/8ALz/zyb+GL/4qq5Y6/MQyb/j3mh/e/wDHq/8AyyX+KWr03+jXM3+t/wCPr/nkv8MVZif8e/8Ayyn/ANFT/lk3/PWrU0MP2ib/AFX7qWb/AJZN/do05vv/ACJB5v8AR4Yf+mSRf8eq/wB6ib/lt5P+3/yyqqn/AGy/g/5ZNTtn2n/yN/yyaiMS+Ym2f89v9j/llQ//AB7/APbKb/ll/eaq/wDy8f8AbVP+WTf3flo/57f6rzvKf+9/E1Nf5BEtf8vH/bVPL/0X/Z3VXeaG5t5v3P8ArbX/AJ9f70tPT/Rrj/tr5v8AF/dqpv8A9H/c+V/qk/vUlH4fl+YRkaczw22o/vof+Xp/+WX92L+Kq6f8e8P7n/lkn/Lr/eqLfD9o/feV/rZvM+9/d/8AittM/wDtMX+tb+7VR+H+u5Bb/wDjs3/LL/ZqFHh/9E/8sqqzP/7P/eqwj/6T5P7r+D+9/dqpRLjIe7/6N+5hi/1T/wDLJqc6f8TH/tr/AM8v9mqW+G2tv9d/yy/2v4mq1v8AtNz/ANtX/wCWrf3azkXzETv/AKN/yy/1X/PJv4momT/SZv3P77zZv9TE391aiT/j2/5Zf6qH/lq396hH/wCm3/Pb/lq38TVf2v67EVPfBEh+z/8APf8AdW3/ACyb+Jt1Oh/7Zf6qb/lk1CeT9p/5Zed5sMX+tb+FWprv/o//AGy/56t/E1P/AIBBL0uP+WX+th/5ZN/dqL9z/wBMv9V/zyb+9Tt//o3/AJ6t/dqDf/o0P/XJP+Wrf3qj4QLqJ9muPO8n/lq//LJv7tV/O/1P+q/5Y/8ALJv71Mf/AEb/AJbf3/8Alq1MTybn/ltF/wAsYv8AWt/DRy+6UTP5P+u/df6qb/lk1ORPtNx/yy/1sMX+qb+Faqv/AKTb/wCui/49Xl/1rf3qE/0bUf8AXf8ALz/z1b/nlS5fd+8fMP2f8S6H/Vf8ery/6pv4pfmofyba5/7a+b/qm/hVf/Zar7Ibm38n/lj9mT/lr/tbqld/9Jm/66zf8tWolEiQ50/0f/ll/qk/5ZN/epZvJubf/v8Af8smqH/tt/y1h/5atTX/AOPf/Xf3/wDlq396swMHWJr25/1MMv8AB/qd3/xVRaI81t53nQ/uJYvK86bd/E38NdQ80P2j/tr/AM9W/hWq6J/o/wDrv+WSf8tW/vV1RqBH4yVIYbm4m/cxf615f9U38MXy013/AOWP+o/dQ/ufKb95u+ahJv8Apt/z2/5at/CtQwv/AKT++m/5a20X+tb+7/8AtVkBY3/+3P8Ayyb/AGaidIftEP8Aqv8Al2ij/dN/dqJJv9G/7dn/AOWv+1Urv/pP+u/5a/8APVv4V/u0uUJSIv8Aj5t5v9V/qn/5ZN/erjL/AMNzW2o/uf8A0U1dg/8Ax7+T/wBMk/5a/wC1RM/+k/8ALL/lt/y1aumnU5CJGfo9h9mtvJ/dfvYof+WTf3q0H/49ppv3X8f/ACyb+9Rsh/c/6r915P8Ay1b+7Q//AB7/APbJ/wDlq38TVnKRtEsW3/Hx5P7ryftSf8sm/hWqjzQ/Z/30MXnfZfK/1TfxS0I8P2jzv+ms397+7tquif6mHzv+faL/AFrbPmZa5+UftC9cv9muJpvJi/4+ppf9V/s7f8rQif6n/VfuooYv9U3+f7tVP+e3nf8ATzL/AK1vvs1Cf8fMP77/AJaw/wDLVvvqu6r5TDmJU/49/wDll/qn/c+U396pn/0a4/fQ/vvN82P91/dWsyF/9G/13/LL/a/iarG//Xfvv+Wr/wDLVv7tRKJZmX7zfZvJ8n/lkn+pib77NWdNZzf8tof+e37nymroYf8A4j/lq1Rf8w7/ALZP/e/iarjU5CDHSwm+0/8AHl/y1T/ll/s1d02Gb+zv+WUE0tr/AM8v70taEyQ/af8Atq//AC1b+GKq6P8A6NDDDNF5PlQ/8tW/vbquVTniP7Rob/8AiYzfuf8Al6m/10X+zVfZD/y2h/54/wCuib+LdUU03+kf+BMv8X8Tbf8A2anu/wDqf9V/rYf+WrfcVax5TT7IP/2y/wBVN/yyb+9Tv+2P/L0n/LJv7tQTP/o377/nl/z1b+9Tv+Xiab/pq8v+tb+7/DSJ5hnk/wCjf9NvKT/lk38TU/f/AOQvO/5Zf8BqJP8Alj/2x/5atUKP/o3/AGyf+9/E1BBehtv+mMX/AB9Q/wDLL/Zqi6f6P/11tf8Anl/elqw7w/aJvJ/13mvLH+9b+7UX/LtDDNN/yytov4v4mZlo5i4j3T/SP+2s3/LL/pl/9jQif6N/35/5Zf8AAqhf/lt/28/3qm3/AGnyf+usMX8X93d/8TTkESu6f9cv9VN/yyb+9tqV/wDj4/1P/LX/AJ5N/DFVdHh+zTf9cv3f3v8AnrUv2n/lt/y282b/AJat/wABokESJPI+zw+d/wA8k/5df9qonT/ph/z8/wDLJqsP5P2n/pj+5/5atUP7n7P/AMsv9U//AC1b95uakRIm3/6T537r/j6T/lk38MS/w0xP+PeH/prbJF/qm/5aTq1P/wCXn/ll/rZv/HYlqFH+020P77/n2i/1rf8AAafMbROo3/8Afnyn/wDZqEh/0mH/AD/DQ7/88f3/AJvnf8tf9r/9qnwzQ/8ALGb+5/y1/wBmuSUuc292YJ/yw/6ZRf8As1PRP+/Msr1XT/ph/n5qlRP/AEa9Jmfukrv9m/8AHKN//op6SH/tr/B/dpUeb/tj89Xyh7xMj/8AkWX/ANlqHf8A6P8A9sv/AGapj0/7apULv9pt/wDtk/8A6Ev/ANjRGX6GpYRP9J/7av8A+Or/ABU3f/o8P/XJKRH/ANI/7a/+y0qJ/o/+f71Ll2+QEqW3+kf9909P9J/8cpNn/s9NR/8A2SolsL7I/wAn/R/+2T1On/Hx/wBtf+/ny1V/49v337r/AFVWPtP+kf8ALL/Wp/6DTZERn/Lv/wDaqt7Ps3/f16qQ/wDHv/2yqV5vtNx/33/6DVr/ADL6D3T/ANo0/wA7/nt/t/3v+A0zf/rv+AS/5/z/ABU17z7T/wCP1P2wkS7/APSf+WX8H/LVv7tCP/qf+uX/AD1/2qh87/SP++Klh7f8D/8AQqojmJv+Xn/tr+7/AHv+zQz/APsn/LWmf9Nqi3/+ik/5Zf7VOMS+YsQ/6N5P+t/5beX9393T087/AK4Q+bD/AHarpN/0x/5av/yypyTf+yf8sqHHn/rzJpk2z/0U/wDyyX+9Q/8Azx/6a/8APL/Zpif8fP8A3+/5Zf7X/wBjT/Om/wCu/wBz+9/drbp95Yx/+e3k/ufK/wCeX+1VhP8Aj5/7a/8APJqqTP8A6N/2y/2qm/6bf9Nf+erUpGfMG/8A65fwf3qsb4f/AEP+9Vf/AJd4f9V/B/y1/wBqh/8A4v8A5a0g5ixvh/57f8tU/wCWtM3/AOj/APTHyn/5a0xJpv33/AP+Wq0Xn/HtN/1ym/u/3qrovkEpE3nf67/rr/z1/wBmjf8A+iv+eq/3qNn+k/8APf8Aep+++X+7t/8AZaY//Ht/2yf/AJZL/erPt8i4/CWE/wDar/3f7tH77/yEn92ov33/AJF/55f7NM/5d/8Avj/llT+0aFjf/wCz/wCuiWiH/j5hh8n/AJap/wAsqr7/ALT/AK6GL+P/AJZNUr/9sv4P71bMgmf/ANpP/wAsv9qof+eP/XX/AGv3ny1E83/XL/VP/e/vLT/332n/AJZfupU/5at/do7/ADF9kZs/0f8A65Rf7X97/LVb87/SfO879z5r/wB7+7USP/o/77/nk/8Ay1/2v/ialR//AEb/AM9f9mpl9r5/kR/X4hbP/wCik/5at/eoT/2rN/y1pjzf6N5P/PL/AKar/eoh/wDar/3Xpw/r7gl8Q+Gb/njN/c/5a0zf/o//AC1/j/5arT3T7T/45/dpjp/o3/bJ/wDlktJ/F9xcixv/ANI/7ap/y1X+61V/J/4l3+p/5df9n/nqv/sq1Kn/AB8/9tU/5Zf7NN/4+bf/AFP/AC6v/wAsv9r/AOKpfaXyCUf6+RYSH/SZv+e3m/8APL/Z3VX/AOXf/t1T/ll/tUf8vP8A11l/55f7NMf/AI9/+2X+1/eoXT5fmHT+uxbdP+W3k/8ALV/+WX+zUOz/AFMPk/3P+WVH/Lx/rv3Pmv8A3v7tV3eH/pl/B/y1aoe/9dw+Atu//TH+/wD8smp++H7R/wBtYf71QpN/02i/j/5atUSTf+yf8tacvhkHtCZ/+W3/AFyfy/vVK83+keT+68nzYfM/etVff/r/APrk/wDy1qxD/wAfP/b1DF/rV/ur/wCzNRP4WRH4f67kO/8A0b/tk/8Ay1b7+6npc/8ATaL/AFv/AD1/2ar/AGn/AIl3/LX/AI9X/c+av96ruz/Sf+2v+z/dpy6/10Dl/r5kSXP/AC286X/VJ/y1/wBqpfO/6bS+T5r/APLVf7tVU/49/wDtl/s/3qlf/tr/AK1/+WS/3av+vwNSXf8A9df9Un/LVaX/AL+/8tv7tQp/6Nih/wCWVM/5dv8AU/8APb/U2tRGP9fIlf5j0T/Sf9TL/rYf7v8Ad/hoheb7N/y1/wBVN/yyWn+Tx/yy/wBbD/yy/jqon/LH/rlN/wAsm/vUU/fX3FfA/wCuxb/5eP33/PWH/lkv92q//Hzb/uIf+XV/+XX/AGql/wCXj/tqn/LJqqO8P2f/AJZf6p/+WTf3qin0+Rn/AF+BdmT/AEj/AFP/AC1/55f7NQOn+jf9sv8Ank396pXmhHnf6r/W/wC1/dqKZ/8AR/8All/qk/5at/epx+H7vzLJX/4+f3P+p81/+WTf3abD/wC0of8Alk396ke5/wCuX+tf/lq392ot/wDo/wDyy/1UP/LVv71afZ/ruZv/ACLCTf8AXL/l5/vfu/lqLzv9I/5Zf62z/vf5/wD2ac7/APTb/nt/y9VEn/Hz++m/febbS/8AH1/s1hKW/wA/zI7fIfv/AOWP/TK5/wCWrVLDND9p/wC2sP8Ay1b+6rVF9p/9FTf8vS7/AL1S7/8AptL+9urbzP3q/wDPKtn/AF95f2V/XUhmm/0f/Xf8sn/5a/7VWUm/0j/Xf8tU/wCXr/Zqv/y7w/vpf+PWb/lqv96pYUm/tH/lr/rf9n+7US+18yCLf/o/+u/5Zf8AP0v96pXm/wBI/wC2r/8ALX/ZqH/j2tv+Wv8Aqk/5ZL/ep/8Ay8f9tZv+WS/3aUv6+4cyL/l2/wCWv+qh/wCWq/3qleab99NN5v7qW5/u/wB3+H/vqokSf995P/PKH/l1X+9QifafOh8n/W/afMm8r+8u2q6f12M5f5j9/wBm8mH9753lW0X8P8P+WpjvN/rv3v8Ay8/3aIf+WP7n99/o3/Lt/vUx/wDnt5P/ACyuf+WX+1Uxlt8vyL/4JYmT7T/5B/5ZL/dqu/8A21/1T/8ALJf71Kn+k3H/AG1h/wCWTf3f4qrP/wBcf+WT/wDLJv71XH4V8iJS+1/WxbeH/iY/6n/lr/z6/wCzUWz/AEf/AFP/AC6/88v9qpXT/Sf+WX/H1/zyb+7VdH/0b/ll/wAeqf3v71Pm91fL8yomh5P+k/6mL/j6f/l1/wCmVUtn+jf6n/l1SL/VN/eWrG//AEj/AJZf62b998392qP/AB823/PD91bf8tW/efN83+f9mphvy/1uT2+RoOn2m48791/x9XP/ACyb+7/9jVdEh/8AIUP/ACyb/apvnf8ATaL/AJbS/wCtb+7/AOy0Qv8A9sP+Pby/3rf5/vUKPIn8/wAzSPT5ErvD/wBMv+W396mQv/1y/wBbD/e/u1VR/wDXeTN5/wDrv+WtW0f/AMhSw/8ALX/ZoUZa/MiG/MMeb/rl/qn/AL396pfO/wBJP+q/4+v+erf3f4aZNc/6P/rv+WT/APLX/apv/LxDD/01/wCeq/8APKnD4mKf9feQwzQ/Z/8At1/56t/FLtqx53/Ex/10X/H0/wDy1b/nktV/O/4l3/LX/j1T/lqv96rcKTf2j/y1/wCPqb9z5q/vP3VH2pfP8gZST/j28n915P2VPL/et/e/iq67/wCked53+tupv+Wv91apb/8ARof9b+9tYf7v+1Vjzv8AiY/9tbn+79/btpLf+uxp/wAEhd//AGj/AMtamD/+1v8AlrTE87j/AFv/ACx/u095v/Z/7tPt8vyJDfNc/wDLb995sP8Ay1qu83+jf9sn8z96v96nb5rn/nr/AK1P+WS/3aEf/Rv+Wv8Ax6v/AMsl/iar7fIn4pEyTf6R/wBvX/PVf4Vqu9x/xLof9b/x6/8APVf71Sv/AMfH/bV/+WS/wxVX/wCYd/26w/8ALqv/AD1qe3y/MuP9fcW3f/iYzf63/j6f/lqv8MVUkf8A0b/lr/x6p/d/vVO8P+kTf63/AI+rn/l1/wBmotn+jf6n995UMX/HrT93l/ruYv8AyJXf/rr/AMtv7tNT/Sf+ev8Ayx/u0yZP+mP/AD2/5ZU//wC0/wDLJv4VquX3f67igE3/AFx/5ZTf8slqV0/0j/Uy/wCtT/lkv92qjp/6Kf8A5ZN/eqZE/wBJ/wBTF/rf+eTf3ar/AIJoMmf/AEeb9z/y6v8A66L+81S3Kf6T/wBvT/8ALr/dirPd/wDpjF+9i/55N/eq9vh+0+d5MX/H1N/e/wCeS0L/AD/Ix5ZcpF5P2m2/1P8Ay6/8+3/TX73/AI9Vh0/0nzvJ/wBbK/8Ayy/2aqb/APR/+2SRfxf3qHm/0ib/AFUH+u/vf3dtH9fgbTLCf8e3+p/5ZQ/8sqYn/Lb/AK6zf8sqY6Y/55f8sf8Alq1Nf/rtF/H/AHqI/F/XYjm94d5P/TH+5/yyamv/AMe//bJ/+WX+1Rv/ANJ/5Zf63/nq392oZn/9Ff8APVv71X8dvkXEuzf8fMP7n/lr/wA8m+/tqq7w/Z/+3X/nk38Tbqf9p/0j/tq//LVvv+VUM03+j/8AbJP+WtT8Fv66lF5/J+0fuYYv+Pqb/lk392qn/Htbw/8AXJP7397dR9s/13779zLLNL/rW/u/7tD/APxn/l5/2afwx/ruZOXP8PkPSaH7RN53lf8ALb+9RD5P/oH97+7UPnf6P/2yf/lrU2//AEn/AF3/AC1T/lr/ALNJf5kRKiTQ/Zv+2T/8tWq283+k/wDbX/a/u1Sd/wDR/wDpj5X/AD9f7VTpN/pH+u/5av8A8tf7q0/+CXGQ3/l2/ff8+3/PVqld/wDiYzf8t/8ASn/5at/damvN/wCioYv9av8AE1J503/Pb/lrNL/rV/2ttP8Ar8AkNh8j7P8A66L/AFUP/LVqN/8ApH+ui/5bf8tWoh/54/vfJ/c/8tf++qYlz9pt4f8AW/8ALb/lqv8Ae+Wj+vwLJXT/AL8/uf8Alr/s1B/y7f67/lk/+plqVHm/6a/61P8Alqv91qh3/abf/tl/z1X+9REgtwvD9p/7a/8APX/ZqrDN/o/+u/5Zf89f9qnI/wD11/eyv/y1X+7Qn/xH/LVaj+vxLj749JvtNx/21f8A5a/9Mv8A7GoUT/U/vpf9VZxf63+P5qV5vs3+uhl/5bS/w1KJv9Jhh/e/62H+7/D/AOzVr8Ef67kRiV38m5/ff9dv+Wv97bVj/j2uP9d+5ilh/c+bVd5v9H87zv8Alk/775f+eu2pUT/SP+e/73/Z/hWnLr8yxjv/AKP/ANsv+ev95qek3+p8mb/lr/z1/wBmoraH7Nb/APbJIv4f71D+d9p/54Tfvpf4azexEiXzv9G/7ZJ/y1/2qrvNNbXE3/A/+Wq0yFP+WM3m/wAFTXnnfZ5v9b/qpv7v96nEv4og83/LHzv9bLD/AMtf9ndUMyf6P/rv+WU3/LX+81Wf+Xnyf3v+t/2f4YqqO832b/pj5X+z/E1QuhBb87/iY/67/lqn/LVf4V3f+y1Xhf8A0b/Xf8u3/PX/AGqlmT/iY/8ALX97K/8Ad/hWopv+Pf8A7ZJ/d/i+anEuMhIXmtv33/TWb/lrT9//AE2/uVXT/wCPf3ammT/SP++P7v8AdpyiZx+ER5v+W3nf8sn/AOWq/wAVLv8A9I/5a/63/nqv8K1C/nfZv+Wv+q/2f71WE877T/qf+Wr/AN3+7TkPm/mK6P8A6N/rpf8AVJ/d/ianvN/pH/bWb/lqv92hE/1P+t/e+T/yyX+9/wCg1Fv/AOW373/lt+58paPtf12LHJx5P+t/5dv+WtRPN/o/nQzf63zpf9av96n7/wDnj/z1h/5ZL/d3LQ//ALSf/lkuz73/ANjQv5vQiRLC/wDpH/fH/LX/AGarw+d/5CT/AJar/E1PT/j4m/1v+t/55L/CtM3/AOp8n/XRRJ/yyX+9WBZY/wCXnyf+WPmvL/rV/u1XR/8A2j/y1Wib/ltN+9/j/wCWS0fvra4/5a/61P8Alkv93dW/wEFff9mtvO/6ZTSx/vf7zVb3/abj/tr/AM9V/hiqp/y7f9sv9n+Jql/5eJv+ury/6r+DbUgRb/8AR/8AXf8ALqkX+t/vS/8A2NSvN/pH/LXzvNm/5ar/AArtpkKf9df9VbRf6pf97/2an/8Af3/VTf3f722gCuj/APtH/lr/AMCp83/xf/LX+9TH/wCm3m/61P8Alkv8K0O//LGH/nkn+uiX+JqXMER+/wD0j/X/APLX/nqv92q+/wD0fyf+mSf8tf7zVLN/o3/TD96//LJaNn+k/wDfmL/VL/D81MvlB5v9G/6Y/vv+WtP87/0bD5n73+6tV0f7Tb/66X/VTf3f4m206b/j5/5a/wDH1/s/wxUpEDUf/iXf9sn/AOWv96X/AOxod/8ASf8Alr/rX/5ar/CtGz/R/wDtkkX8P8TM1H/27+7/ABfwrTLGJ/028r+D/Uy/8C+Wmpc/67/ttL/rf9qpXh/0n/lr/wAsf+WS/u/lquj/AOj/APbL/nkv8TUESj7xb87/AEn/ALap/wAtf9mqkM3+jQ/9ck/5a/3mp7/+1X/u/wB2nb5vs0P/AGx/u/8AjtZANmuftPned/02l/1q0yG5/wBI/wCuUtt/y1/2aLn/AI9pv9b/AKqb+7/E38VSzf8AHx5P/T1/s/wwVqbSIkf/AEf/AK5Ws3/LVf4pafM/+kzf6r/W/u/3q/wxLVdE/wCuv+qh/wBdt/vNUrp/rv8AttL/AA/7u6ggro//AKKhqV5v9G/7/S/62hPO/wBT/uRfw/3aghf/AEaf/W/6r/Z/vVkHKT/8vP8A1yl/9pVX87/pt/yyh/5a/wB6WrDzfZriab97/H/d/u1F/wAfPkw/vfO+T+7V8pAXL/67/t5/5a/3dq0Q/wCjfuf+vb/lr/dXdTH865t5v3Mv+qm/ffL/ABNUkzzXNx/21f8Au/wxVPL+ocpWhm/0f/Xfvvsr/wDLX+9P/wDY1Ye5+03Pk+d/y1eX/W/3VVarpN/o/k/9Mrb+7/E3/wBlUs03/kXzpfO+X7/3d1HL7xfNzDXf/wBFQ/8ALX/gVQzf8e/+u/5ZPL/rasbJvtMP+t/1sMX8P93dVd0/66z/ALr/AGf71QEh6P8A6R/rv9VL+8/e/wB1arp/x7wzed/zx/5a/wB5t1WP+e3+t/ded/d/h/vVFC81z/1xllh8ub5fvqtIAmuf9fN/18//ABNWET7Ncw/9dYf+Wv8AdXdWf/zDpv8Ar1f+799p1rQmSb7T50MPn/vZv7v8MS/+zVpyhzcnvG6if2b/AN+pv9Tt/i+7RNN/pP8Ay187zU/5ZfJ/31TPJ/8AIW+L/Vf5/u09Jv8AU/8AAP8All/s1xjh8I/ZN9m/z+7qVE/0iq6f5/dNUsM3/bf97/tf3aIj90aifZvJ/wCuSVY/5d/+m3z/APLJqoon+jQf88fK/wCW0rf3v92tB35/+21PMaR98bD/AMsf+Af5/wDQads/9FPF/wCPVXR/+/MuyX/W/wCs/wA/+y1Nv/1P/A/+Wv8AtVrEjlJUf/SP+2tMl6zf5/io/wDsP9uiF/s1v/y1nm8r/Z/vfeqe3yH/AF+A9PO/8ivRC/8A7JUqP/pMP/XX/nr/ALNRTf8AxFOIvgLD+d/z2/v1Klz/AKT/AN8Vnzf/ABf/AGzq2k3+u/4BV8vulxkP+0/Zv+/T/wDoVS/8vH7j/nq//oNVHT/0V/7NVj7T/pM3/XX/ANl//aqv+CPm90Z5032f/tkn/fHzVb2f+jXqv5P+j/8AbL/nl/tUf/HX8ys38RUix/8AYf8ALJaZ/wAe3/j/APyyqKab/lt+6/gp/wD9n/erT7RMiw8P+kf98f8ALKq7ww/Zv+2X/PL/AGqPO/0j/XRf61P7392jf/o//wBtoiVIc/k/+h/3t9Cf/Gf738NPR5vtP+u/5a/89f8AZ/vMtDv/AKP/ANsk/wCXpf73/j1VH+vvIiWLZ4f+e39//lq3/wATTBc/9Nv7n/LWm/8A2fmfvVpH/wCPn/lr/B/d/wDZaX2f67lrp8iZJv8Apv8Avv8Ar6X/AHt1Peab7T/rv/JpazNYv73TdOmmhhlnmiify4fKV/8A0GotBv73UtOhvJrLyPN2fufsv+zS5TM1YX/5bf8ATL/nqv8Aep//ANn/AHf7tQv/AM8f+mX/ADyX+9QkMP8A6H/y60xyiWNn/LH97/B/yyWopU/6Y/8APaL/AFVNeT/Rv+WX/LH/AJZN/eWmedD/ANMv4/71af1+Af8ABLE0P/fmKWH/AJZf7NEPk/Z/+2T/APLJv71Qp/z286L/AJY/3qbC/wDpE376L/VP/wAtW/vf7v8AtVCjye96BKXvFhP+Pn/ll/rf9qjzv9G/5Zf6pP7396jzoftH+u/5a/677V/s/wC0tCTf6P8A8tf/AAK/2qrl/QiI93/54zf3/wDlq1J/zx/54/J/y1o3/wDs/wDy1WmJ537n/W/wf3aHuV7pJNc/6PN++/57f8vS1aS5/wDRqeZ+9X+7/wDs1XTzv3MP73zv30v+qX/4qnuk32j/ALaw/wDLJaJbv5gM86b7P/11if8A123+9Uuz7Ncf8tf9b/s/c21E/wDx7f6mX/VP/wAuv+1R+5+0/wDbX/nl/s0S3fzH/X4j0/7a/wCq/wCeS/3qlhh/9Gv/AMutUv8AttF/qv3f7pv73+9Tnf8A1/8Aqv8AWv8A8sm2VnIPjJtn/tGL/Vf/AGVOm/7/AP3/APlk1Qb4f+mX+qT/AFO6k+0w/wDPaL91v/5atsrWISkWPO/65f62H/lk1Nm/5b/6ryPKf+9/epm/7Tc/67/lrD/y1b+7TN/+jTfvv+WT/wCpuv8A7H5aP+AXze9/XYsI/wDpH/PCHzf9r+7R9p/0b/tl/wA9W/vUJc/6T50P/PVP+Xpf7v3qr7/tP/Lb/ll/z1X+9Ux/yI+0af2n/SP+2v8Az9f7NV3m/wCm3/LJP+Xr/ap//TH97/rX/wCeX92q6P8A9df9Un93+9Uf1+Jcix53/Lb/AKav/wAtVpiTf6P/AN8f3ae6f9df9a//ACyWnOk3/PGX/lj/AMutE9/67kRiRJ/21/1U392nv/pNz/y1/wBbD/yyX+7VeZP9T+5/5ZP+++y/7VOdP+WPkxf62H/lk392rqfCy6Y9/wDSbf8A1P8Ay6v/AMsl/wCev/2VS7Ps1z/qf+Xr/nl/s1X3/wCj/wCp/f8AlP8A8sm/vU/f/wBcv9anl/e/u0uhf9fiMf8A49/+mPlJ/wAsv9qpkf8A6Y/8tX/5ZN/dqp50P2aH/Vf6r/aTzPmqwjw/9MoP3r/8tW/+Jo7/ANdDAZM8P7n/ALY/8spamSb/AK5fx/3qh86H9z/qv4P+Xpvv0b/+eM3kf67/AJev/Zv4qP6/AfN7xMk0P/TL/lj5f72Wq/nQ/Zpv+uU3l/vW/vbf/ZlqVLn/AEj/AF3/ADx/5fl/u1E7/wCjTf8AXKb/AJeov7392ijt9wS+P+uxL9s/0n/Xf8tYfM/et/daokm/6bf8sv8An6/2qlR/s1x/rv8Alqn/AC1X+7/u/wCzQn/bX/j2fzPu/wB6lT3XyHH3v68h8z/8TH/Xf8tU/wBTdf7NQ/aZv+e3/LJIv+Ppf71PdP8ASP8AUy/63/nkv93/AMepif6T/wAsf+WSf8uq/wB6kv6+8T+Isb/tP/f1/wDlqv8AdqJ/+Pj/AJa/8sf+Wq0/rc/8tf8AWv8A8uq/3ar+T/z2/wCmP/Lr/q6P6/EuX2fkWJv+Pf8A1Mv737T/AHf7tH/f3/W23/LJf8/3qhvE/wBHm/1v/Lb/AJdWodP+ePlf622/5dW2fKrf7VTU+F/P8zHl/T8wh/8AaU3/ACyX+9Vib/rj/qpYf+XVf7v+9VBPJ+z+T5MX+qm/5ZN/e/3qlm8n7R/yy/4+of8AllL/AHacuv8AXY0j/D/ruOdP9G/1P+ttX/5df7zU+b/j5h/6+v8An1/6Zf8Aj1VIX/0f/ll/qn/vf3qe7w/aYf8AVf639597+7V9H8/yM/s/13D/AJdv9T/yyT/l1b+9Utyn/XL/AJbf8sm/u1X3w/8APaKf90n/AC1b+9T08n7RN/qv9bN++81v7tLp/XYmfv8A4hs/0b/Uxed5Vt/yyb7/APwGnzPD/rv3U/8Ax8/3v8/3ar7/APU/vv8An2l/4+mT5Kld/wDpt++i+0/8vX+d1D6fL8jOP+ZL/wAvP7nyv+Xb/nrVffD9m/5Zf6qb/lq396pkvP8Arr/rbb/U3S/3W3VC83+jf8tf9VN/y9L/AHqVOPur5fkbS+P+uxNDN/pH+ui/4+k/5at/dpm//Rv9d/yyf/l6/wBqpU877R/rpf8AWp/qZYv7tRJ/x7f88P3X/PVf7392n/wCIlj/AI9v+/vm/wDH0392qX2n/R/J87/lkn/L1/tVY+0/6R/rv+Wr/wB3+7TH877ND/rf9VD/AM8tn3qI/wAv9bg5R+ySpN/pH779/wDvZv8Al6/2abvmuf8AtlFbf8vK/wB6mIk3/TX/AJbf8sl/hVlqKFJvs3k+TL/y5/8ALsv977u7+Go+Bv5/mEZbfIlR/wDtv/x8/wDLVf8AgNP3zXP/AD18n/Rv+WqvVf8A49vJ86GXyYorn/l1/wB3/wCyqV4f9T+5l/1ttF/x6r/drX+b5/mX2/rqM86b/p7/AHUU3/PL+9VhE+03P/LX/Wp+5/df3aqun2bzv3P/ACyf/l1/2qcn+jXPk/8ATz/z67/n2/71V/N8zEHea2tv+Wv+q/55L/eqz+++0/8ALXyfNf8A5ZL/AM8qzvJ/0f8A5Zf8eqeZ+6ZP4v8AeqxcpD9p/cwxf61/+XVv+eX93dUS+L7/AMjRR90akP8Ao/8Ay1n/AHUPmf6Kv96pXhm+0eTD/rpZbn/l1X+7/EtV/J/65eT5UPl/upf73/jtEyfZv3Pk2v7r7T/yyl/u/wCf++aT+Jf10FKPuv5kvk/6n9z/AMsraL/j1/z/ALVH/bH/AJ+f+XX+996qttN/rv8AVf8ALt/qYm/i/wDQqP3P/Pa1/e+d/wA9a0j0+X5FSlzosIn/AEx/5aw/8uv+zTNn/TH/AJZPL/x6/wC1UXnQ/wDLaaL91LD/AMtZf7tCTf6P/wAsv9U/+pupf73+7Th0+RnGRYdIftH/ACy/1v8Az6t/dqvs+zW//LL/AI9f+eTf3qltn/0iGHzov9b/AM/Tf3f4qbvh+zf67/lkn/L0396kv6+8qPKWPJh+0f8ALL97dP8A8sm/u1U2Q/Z/+WX72K2/vf5WnfbIf9dDN/y1f/U3X/syrUSP/wBNvI/49ov+Pqph8P8AXcJS+GPoTI//AFy/1tz/AM9f7v8A9i1Jv/65f8u397+7UT3n+p/ff8/P/L1/u/8AxVWHuf8ASYfJm/59v+Xpf8/3acfcv8/zJ+z9xX7z+T/zym/vVM/k/wDPeL/Wp/y1l/u0x3/0b/XS+d8//L0v96nQzf6R/wAtf9an/L0v92tO/wAyY+4Qb4fs/wD2y/56t/e/2qn87/SP+2v/AD1b+7TXeb7ND/rf9V/yxuYvubqd5039o/8ALX/Wv+581d/3aF/n+RpIru/+jf8ALL/VJ/y9Mn8VTed/1y/dSzS/63Z/D/8AY0I/+jQ/vpYP3UPmfvV/vf7NCJ/zx83zv3393Z833vvUo++v67EziPR/9Gh/ff8ALK2/5a0z7T/02/57S/8AH1RCk3+p/e/8u3/PL95t+7TE877P5373/VPL53lRf3v7v3afLt8vyG/iJfO/0n/Xf88f+Xr/AGaimm/0eGb97/qn/wCXpd/3qennfaf+Wvk+anl/uov7v+9VGa2n+zw/62DyovN/1S/3qKfT5DNNH/8ARv8Az9L/AHaqJN/o/wDy1/1Sf8tV/vU//l4/5a/61/8Alkv93+KovJm+z/6mX/VQ/wDLJf71T/X4kcxK7/6R/wAtf9a//LVf7tH/AC7/APLX/l2/5arVd0/0f/lr/wAtv9dar/47UsMP+kQ/uf8AVS23+ptV/wB7+9/dp83uv5/mXTFh8799/wBtv9TKv7z5v/QaSGab/pr/AK2H+7/dqls/0b/tlN5f+i/3pW/ztq35P2a5/wBT/wAvSf8ALr/dWtJe7f5kR/r7xzvN9n/10v8Aqn/u/wB6i2f/ANG/7P8AdqL/AJd/+2X+u+y7/wCKh/8A2q//AC6/+PfNSX+YS9weif6N/qZf9Un93+9TEf8A10373/WzS/6pf7tMSGb9z+5i/wBUkX/Hr/tU10/6Y/3/APlk3/oNX8ZDLEP/AG1/deT/AMslqu6f6N/2ym/1MS/3tv8AwGnQ23H/AG1T/lk3/wAVUU03+jf8sv8AVP8A66Jv738NZKXvfcbcvul1H/0j/trD/wAslqDf/o8P7n/lk/8AyyX+9TJofs1x/wBtf+eTfwrTP3P2eH9zF/qk/wCWTfxNWvb5BzFvZ/pH+pl/1v8AzyX+7UOyb99+5/5ZJ/yyX+9TX/8Aar/8sm/u/wCflqF4f+mP9z/lk3/stR8H9eZPMWP+2P8Af/5ZU2H/AJ4/7n/LJaru8P8Az2i/1T/8spae6Q/aP+WX+tT/AJZMn8P+1WsjMlmT/ltND/yyf/ll/tUIn2a4/wC3rzY/3S/wqtV/J/65f8ev7z738Tf+hU/Z/pH/ACy/1s0vnfN/DFSf+Zcg8n/vz9m/d/6Kv8Tbt33qtfZpra4m/cy/62b/AJZfx7az3f8A0eH/AK5Q+X/rf4m/iqX9z9omm/df8tv9T5tEv6+4OaI//rj/AM8k/wCXai5tv+mPkf67/l1/9m3Uzzof+e0XnS7P+etRPc/6P/rov9U/96oiXLlJkT/SP9T/AMtU/wCWX+zTNn+jf9u3/PJv71ELw/aP9dFB+9/5beb/AHaie5h/c/vov3USf3v71MiJd3/6R/21f/ll/s1Fs/0f/U/88f8Al1/2qrw3P2n/AJ5f62b+9/u053/0iH/VQf8AHtF/F/6Dt+9S5f6+ZcR+z/XfufI/10v/AB6/wf8AfVPSH/2j/wAurVUhf/U/6r/j1f8A5ay/89WWpXeH7TD++i/1qf8APX+Ff92ql7hEfhItn+j/AOp/5ZP/AMsm/iarG/8A0iHyYf8Alr/zy/gVf96ovO/0f/ll/qv+W27+9Q83+u/7bf3v4acgHbP9H/7ZJ/yyb+9UXnf8tv8Art/y6/8AfNCTf9Nv7kXnea1V3f8A0b/ll/qpv+WrfxNUR+IuUS7Cn+p/c/8ALWH/AJZf3ai/49raab/p1f8A5dtn3mp++H7RN/qv+Pr/AJ6t+7/df+g1U877Tb/vv+eSfufNl/z/AA01L9CixN/x8Tf9Mpf+eX91ai2f88f9j/ll/eZqdNN/pHnTeV5PmzS/62X+7/n/AL5qJJv+m3/PGL/Wt/vfw1PT+u5I/f8A9Mf+Ws3/ACyb/wBBo8n/AKY/3P8Al1b+7/FQ7/8ALbyYv9U//LVv71Of/j4/+2t/dpSCI10/9Ff88v7zUf8ALx/21f8A5Zf7NV98P2eGHzop/wB0n+p3f3qld4ftE3/bb9z5tWKQIn+j/uYf+eMX+qZ6iT/j3m/57eVc/wDLJvv/ADLTt/8A02i/gi/1rf3d1RTPD9mm/wBV/wAer/66WXfvaX+9WfMT9osI/wBmufJ/6aw/8sv41Wq/k/abf/nvN5T/APLq38TVLNND9p/5Zf61/M/et/DFVV/+2X+qT+8n8VEQkT7P+mPkfvX/AH3lN/dpuz/U/uYv+WP/ACyod/8ArlB/rv8Alq2//gO2j/nh/qoPufufm/u/8CpgCJ/rv+B/8utPS2/0mH/rr/z6t/d/2arvD9m07/llP+6/2v73/Ad1Od4ftH/LL97K/wDy1l/u/wAVL4pF8o10/wBHh8mD/lkn/LL/AGv/AB2nTf8AbL/W3Mv+qZ/M+Xb/AOy/dquiQ23k/wDXW28z97L/AA/N/wABprv/ANcv+W3/AC1l/ib5f/QqcQkWv/ub/ll/stVf99+5mm/55P8A66L+822nu/2bzvO8qf8Aep/y1bf8q/8A2VRbP9T/AKr/AFSf8tW/vURkQWE/4+f+WX+t/wCeTfwr92oUh/0eH/rkn/LL/a/h+am3P/HxNND5XnfPL++3bKlhh/1PneV/yx/vUpFx5thmz/2tL/qqfMn2m4/1P/L0n/Lr/dWq7vD9n/5Zf6p/7396n7/+uX+tf+9/dqJGPKMuYf8Alt5P777Kn/Lr/G0tSvN9m1Gb/lvD5tz/AK6Jv7rfNVeG2/1P+q/5Y/3qje5/65fvYpv+Wsv8Tbfvf8CqDYuf/aYpP3X975v+A1V/ffvpv+mT/wDLL/aq1sh/tH99/wA9U8z738K1Se5/0byf3X+qT/lq2z5m/h+WnEJFvZ/pP/bX/ljF/dWq8MP2a38n97/qof8Alk38VMmm/wBd/qvO/ff67d/49/dp6Tf6TDD+6/5Y+Z+9Z/8A0KtvskRkO/5dpv8Agcv+q/1lEP8Ax8/6n99FL/qfsv8As/7NNeaH7P8A9MfK/wBr+9/FRNND++/1UH715f8Alr/doL5fdK/2b/RvJ8mXzvsqf8sv7zNuqw83+u/1X/Lz/wAstn8NQo//AE2tf3XkxfxfvPvU1LmG5tv9dF/qpvL+9/E22s/tB/dHon/Pb/Xy/Zov9V/s7vmpkyf6P/qf+WTyx/uv70u3/wBlqVHh+0/8sv8Aj6T/AF3m/wAMX+zVJP8Aj3h/49IPNiSKT7z/APLVm/8AZqQSiWn/AOQjN+5/5av/AMsv7sVNhf8A5Y+T/wA8f+XVqZMn+u/7bf3v937tP87/AFPneV/yx/vbPu/7VXIjlK7v9pt/9TF/y2/5ZN+8+appk/0n/Uxf63/ltasn3Yv96qzzf6N/yy87yk/vJ95qfNN/pE3/AC3/AHs3l/vW/u7f+BVPUBif8e/k+TF/qof+XVv4mqV3hufO/wC3zzP3Tf3dtGz/AMhS2cXk/N/Cv8P/AH1/47UUM0P9ned+68/7LN/y1b77S/7P+7/49VxDl+ydak3+p/1XnfP/AOg/3v8AdpXf/Uw/88tn/LWkf/Sbn/rrK/8Ay1X+7/u1Fv8A+uv+qT+7/s1wRibfASpN9p/8fi/1tPS//wBJ/wCuX/PaX/Z/8epjv/rv+mW/+7T7ab7T/wCOVUgiCP8A6P8A/basI/8A7P5lV/8Al2/5Zf6p/wBzT4+g/wCuv/stTKJBL53+kf8AbJP/AGb/AL6o3/6P/wB9/wCf/Hqr/wDtLZ/yyqX9z/36lf8A9BrU1j/mWE/5Y/8AAKPO/wBH/wDtX+1Vff8A6R/358v+D/Zotn/9ni/8e2/+y1PLzjcveLez/SP9T/y1od/8/wDAqiSb/SP++Khd/wDXf5/iopxCUoltv+Pn/vumfaYf/QP71NR//ItO8n/U/wDAK05jGPMS+d/6Kf8A/ZqZPJ/8ip/7LVeF/wDR/J/3/wD0KrEP/Hz53/PXZ/8AE1mXH34h/wDGn/773LVtP+Pj/pjVR3/0f/vv/tp81S+d/pHk/wDTWtf+CUG//tvN5Sf5+anu/wD02/ffPUUL/wDopP8A0Kpd/wD7PUv4jPl90P8Av753yf8ALX/Zohm/0b/nv9//AJarQifZv/HKYn/xf/LJf71RH4jQl/54/wCt87zf9n+7Tdn2m3/7ZJ/yyX+9u/hqFE/9G/8APL/Zofzvs/8AqYv9Un/oVbL3PwH/AF+BoI//AKNf/lkv93/x6q6J/wCRdn/LL/vn+L5aEhh+0eT+68nzX/vff203fD9m/wCWX8FSv6+8uH+Qx0/6Yxfx/wDLKpt//PHyv4P+WTJTH/8Ai/8Alq1O3/6R/wB8f8tW/wDQdtMxF/79f9+panf/AD+9aokm/wBH87zv7/8Ay1p6Tf6TD++/5a/89aqRQx5of+e3/PHzIfNb+9Urv/pH/ff/AC9fP/wLbTU/9pJ/d/vVYd/+uv72WaL/AJZf3aP6/Amceb3iHf8A9Npf3vky/wCtpqf8e/8A2yf/AJaq/wD49Qn/AMZ/5ZLT0T/0U/8AyyX/AGf7tV9gol3zf9Nf9an92mTf8e3+p/c+V5v+qV/4qZ/y8+d5P9z/AJZf7NRQpD9n/wBT/rYv+eX+1R/wCS67/wCu87/tp/oq7/8Ax2okT/pj/c8v/Rf9r+L5qifyf+eMX+t/55N/8VR5P/XL/VJ/epFQ/lLEyfZv+WMX/Lb9z5TVCn/Hx/yy/wBbD/yyb+7/AOOrQif9coJvn/1MrUQzf6T/AMsv9bD/AMtaH/X3kOW3yHv/AMe/k+TF/qpvM+9/e/3qsfaf9J/1MXk+b5X8X92qiTfZreb/AK5P/wAvX+1VuGb/AK6/61P+Xr/7Gql1+Zopf18yLzv+eP8Azy8r/j6b+9/u7alhm/6bf8tf+fr/ANmqJ7n/AKbf8sv+eq/3qP8Av7/rf+mX93/drPuQH2n/AK6/wf6m6/2qd53/AE2l/j/5el/9Bam7Jv8Apr/qk/u07Z/7P/yyWr5f6+RfKTQ3P2n/AJ6+T+5/u/71MR5v/IT/APLJf71ROn+j/wCp/wCePl/uv9lqZ5P/AEx/5ZP/AMsv9qoUf0L5uaRd8n/SP9T/AMtU/wCWS/f21Vh/0m3/ANTLB+6f/l1X+9Qif6R/02+1J/yy/wBn+6tMTyf/ACVf/lk3975a0h/kR9ou7P8ASf8AU/8ALX/n2/2ag3/9Mf8Alkn/ACyb+9SfuftP/bX/AFPzf3aid/8AR/8Avj/lq397/wAdpf1+JEvslhE/0n/Uxfxxfvomo2Q/6n91/wAsf+WTVE803/of/LVqc83+j/8Afn/l6/8Asazlt/Xcr7IQv/1y/j/vVYtn/wBI/wC2sP8Ay1b+78tVUf8A66/6p/8AlrVp5v8Arr/rYf8Alr/n/K1U+vzJpy93+u5XRP8ARpofO/c+U/8Ay9bP4v7v96rH2n/SPJ/6a/8APz/s1Vm/49/+Wv72J/7r/wAVWH/7a/63/Z/u1Uo7/P8AQ2/w/wBajPO/0f8A13/LL/n6/wBr/wAeqVJpv/Ir/wDLVaqwzTXNv/2yTzP3S/3qsbP9I87yf+Wr/wDLJf7tH839dDMd53/LH97/AKpPL+7TfOm+z/6mWD/Xf88qhT/pt/0x/wCWS08J/wC1v+WVEf6+4PtEsKf8sf3v+th/5ZL/AHaivE/4l03nQ+R+6m/10S/3qNn+kf8ALL/lj/yyb+Gq7/8AIO/feV/qpv8Alk396safT5Dlv/XY0H/5CMP7j/l6h/5df49rVXf/AI9/O8n/AJZP+5+yr/eo8n/iY+T+6/1sP/LJv7tVEf8A0f8A5Zf6r/a/vVVPdfIJS/r5GhND/pP/AG1/55N/dqLZDc23+pi/1Sf8sm/efNQlz9m/5bRf63/nq392okf/ALb/ALpP+Wv+r+aiPuf15hzFj/l587/pq/8Ayyb+7TE8n9z5Plf8sf8Anr+8o877N/1x+f8A5empiP8A+0f+Xqirt/XcP+ACPDbf88v+W3/LWX/0Gnv5P2n/AJZf8fUP/LVv7rbaZ9pm+zf67/llN/y9f7VPhmm+0/67/Wyw/wDLVf7tE/hfz/QmPLyjEuf9Hm8nyv8Aj1m/1Mrf89f/AEH/AOKqxNN/pH+u/wCXqH/l6/2f7zVnp532eGHzpf8Aj1eL+H+9/wDY1b2TXNx/y1/1qRfw/wB2nPr8xfZ/ruRed/o3k+d/y6/8/X+1Vqb/AI+f9dL5Pm/677Uv92qSJN9m/wCWv+q/55Ls/wBbVvyf9I8n97/rX/5ZL/donH+vkR7wzf8A6n/W/wCqT/lqv97/AHae8032n/XS+d5s3/LWKq8P/PH/AHP+WS/3qP8Atj++/ff8utLp/XYcf8yVH/13+t/1tt/d/hpr+d++m/e+d5U3/PL/AGlaof8AnjD5P/PH/llRs/13/XKb/ll/tbaI/Z+X5Gi3+/8AIsP/AMfH/LXyftVt/wAsl/utu/8AQqqIk32aGbyZf9U//LrF/e/z8tTQp/xMf9TFB/pVt/yyb+7/AHar/wDMO/5Zf6p/+WTfvPmqafT5HO/iNBH/ANJ/1P8Ay1T/AJdV/u1X2f6ND+5i8jyv3f8Aov8AtfxUxLaH7R/yy/4+k/5ZN/dpv7n/AKZf6pP7396qj/l+Zbl8JO6f6R/qYv8AWv8A8uv+r+WmvD/0xi/exQ+X/orf3v8Ax2mTf8tv30X+teX+KmO8P/TL/VW3/LVv73/j1D3/AK7luPw/IEhh+0f6mL/l5/5ZMif7NTeT/qf+mv2b/lk1M+0/6T5P/LHyppf9b/HTP+Xj/t6tv+Wrf3f/AEGit8T+f5mXb+uo1E/0bzv3X+quf+ev8NS/uftP7nyoP3sP/PX+7/tLUW//AJ7TfuYopv8Al6/vS1K9z/pH+ul/eyw/8vX+zVvdl+7y/wBdyu6Q/Zv+WX/Hq/8Az1/vf3f4atu/2a4/10X+t/2v7v8Au/LUSTf6N/rv9bE//L1v/io2f6R5373/AFr/APL0v92n0l8/yM5fykLzf6N/rov9Unl/6U396pftMP8A0y/1s3777U3/AKFS/afs1v8A67/lkn77zV/vUkz/AGnzv3//AD2/u0o+9L+uw/8AgjYX/wCmP7//AEOL/j6b/vr+7Vjzv+W3nf8APz5f+lN/F/vf8BpiP/11/wCXby/u1V87/Rv+Wv8Aqpoo/u/3ttOMef8AD8hKXJL7y1bXP/o22/5ft/mbd3+zTZrn/R/+P2X/AFU3/Lz/AKv5v/QqZs/4mP8Ay1/1sP8Ad/2ahfzvs/8Ay1/1T/3f4mqKfT5F8xb86b+0YfJml/1qf8v3+s+Wq/nf6N/y1/1X/PVf73+7Ur/8fP8A1ylT/lkv92okT/Rv+Wv+qT/l2X+9VRly/h+Yh9tN/pP/AC1/1r/66Vf7v/jtPR/tNv8A88JvKh/5axf3qh2f+jX/AOWS0W1t/wC0f+Xah7/13JXuWJftM3+u/e/8tpf4f+BU3/l5h/1v/Lt5f3f9r/vmof8Al2/54f67/l1+f73/ANlTdkP2j/Uxed5sP/Lr/d+9tqpe7f5/mVzfCWJppra2m/1v+quf7v8Ae/8AQmoR5vtPk/8ATWH/AJdYv7tUZv8Aj3/65RTf8urfxS/+O/8A2VW7lIba587yP+Wv/PL/AGaUvifzJl/X3hsm+z/8tf8AVf8APJX/AIqfMk32n/tr/wA+q/3aqbP9H/1H/LL/AJ5N/ep8yQ/aP+2r/ufKatFuEg2Tf9+ok/5dV/ianzJ/pH/bV/3P2WoYU/65f6qH/lk396nv/wBsv+W397+9VL4v67ExiPCf9Mf+eP8Ayyqs6fabfyfJ/wBVFN/y7bP4qej/AOp/1X+tT+9TH/49/O/6ZP5n3v7y7f8A2aop7r5Gvxk0MP8ApP8A21h/5df7q/7LVE//AC2/cxf6r/nk3/PX/wAdomf/AF3/AF1/2v7tH/Lv/wAsv9V/tf3qrqvkQSon+k/voYv9b/z6tUOz/R/9T/yyT/lk396nv5P2ib99F/rX/wCWrUxJv9H/AO+P+WrVHwf15hEf9mh+0TfuYoPv/wDLJqZD/wAfEP7mL/lj/wAsmpv2n/Xf9tvL/etQk3+k/wCui/1qf8tat/Cxc0R0zw/67yYv+W3/ACylf+Knp5P2nyf3X+th/wCer/Jtqv8Aaf8ARpofO/5ZP/y9bP4v/sat7/8AiY+d53/LX/n6/uru2/dqXH3Wi+n9dzPT/j3/AOWXnfZn/vfxMv8Atf7NXXf/AEj/AJZf63/a/u/xVXeb/R/3P/LWJIv+Pr+9L/u1L9pm/wDIr/8ALXZ/DVr37/P8jMi3w/Z/+2Sf3v71Pd/+W3k2sH71/wDnr9xf71Mf/wCM/wCpuqPtn+k+d/qP9d/y8/8A2NV9n+uxUgR4ftH7maKf7n/LVv8A0GmXM3+j+T/0yf8A5at/eqbzv+m8v+tT/lr/ALNV5rn/AEb9z+//AHX/AD12f+y1kunyIkWN8P2nyYfK/dS/89W/u/3qr/af9G/137n7L/z1b+8vy1Y+0/6R/rv+Wv8Az1X+7VR3/wCWP/TJIv8AW/3qcf6+8OYtvcw/afOh/wBd5s3/AC1b+FfmqL9z/wBMv9Un/LX/AGqdDN/pH+u/57f3f7tMT/j4/wCe/wDqf+Wq/wB2n0/ruX8Q97mH/ntF/wAtv+WtCP8A6T/3x/y1/wDQaajzf9Nf9U/93+9to/ff2j/21/2f7tPl+L5hzCXL/wDTb/lk/wDy8/7X+78tPd/+m3/LX/nr/dWq+z/rr5PlJ/d/vVK/nW3/AD1/j/u0wFf/AI9/+2Sf8vVOS5/6bf8ALW5/5edn8O3/AICtV0f/AEaH/tj/AHf9qot/+jf9/v7v96k4839eQSl7xYhvPs3/AC2i/wCXb/l5/wB7/Zpnnf8ATb/lk/8Ay9f7W3bU3/Lx/wBtYf7v3Fqo6Tf2d/y187yn/u/3qPsxl6Ay19p/0n/Xf3P9dc/3VqqjzfZv9d5/mxfu/wDSv9qpd/8ApP8A21/2f4VpsP8ApNtD/wBck8v7v96tIh8Y7/j2uPO879zFK/l/6V/s/wANPR//AGj/AMvW+mJ/y2/7bf3aZvmtv+/qf8sl3/drJj+CI3zof+mv+qm/5ef7zVKj/wCk+T53+tuk/wCXnZ92on877N/y1n/dP/d/ian7P9I/feb/AMfU0v8AD/dqpdPmKxDv/wBH/wBdL/qv+fr/AKa/3f4atvcw/af9d5/715f+Pr/Zqpvm+z+T/wBMof7v975v/Qam2T/uf9b/AMtv+WS/w1UvfkWQwp/02l/1Sf8ALzso86H99/wP/l6WktvO8/8A5a/wf3aV5v8ApjL/AKp/+WS1JBNvm+0eT50v+t8r/j5X+7/u1Xmf/Rv9d/yy/wCW1z/tU6b/AJY/63/Wv/yyX+7UT+d9n/1P/LKH/llF9/dUlkr3P+kf66X/AFr/APL1s+6tCTf6P/rv+eP/AC9Lv/75/wC+qr/af+uv/LaWT90v+7UyJN9pm/66w/8ALJf7v/xVOXux/ruREYlz/o3ned/fl/fXX+1t/wB1aPtk32n/AF3/AC1T/XSr+72r/u0x5pv33+t/1X7v90v8TVNC832n/tq//LKL+FaH1CQyab/0V/z9L/e/3aZ53+kf67/lq/meTdLUSQ/6n/W/6pP7tKf+W/8Arf4/7tWHwkjpN+586b+5/wAvKvUT/wDXb/lk8v7m6/vNUsLzW3/PX/Wp/wAsl/u/xVFMn+j/APLX/VJ/yyX+JqkPjJftn/LGab/lr+7/ANKX+Fdy1Fv+02/+u/1sSRf61f3m5qe7/wCkzfuZfJ/fS/6pf+eVM2f6N/qZf3Xk/wDLJf8A2X/PzVzlhM/2m4/7azf8vX+z/u/L95f++aEf/U/63/lj/wAvS/u//Haimf8A0b99/wA8pv7v32apXT/Sf9TL/rU/5ZL+72rWpBEk3/Tb/WxP/wAvK/3v7q055v8Apt/y1/5+v7q/+g1F/wAu3/LX/VJ/yyXf97+KpIfOtvO/1vk/P/doAjR5v9TNN/zx/wCXqia8/wBdN53/AD2/5el/8doR/wDSf+2qf8sl/wB6ot//AF1/exP/AHf4mqwjItJND9p/5a/61Iv9b/dX+7tqlv8A+JdN++/1tr/z1/jaWrFtD/11/wBa/wDrvK/hX/dqu7/afJhh/wCeVt/d/vf+O0FxkWJnhudRm/6+ppf+Pr/Z/wA/981FDc/6PD++l/5Yxf8AH0u//wBBod/9d/rf+W0v8P8AeqX/AJ4/9sf7v8K1nIIxK7zf9Nv3PlP/AMvVSJc/+jf+fr/Z/wBmqyJ/o/8Ay1/1X+z/ABN/tVKjzfaf+Wvnea//ACyi/wC+qZHvDE/497L/AK5J/wAvS/3qmvJv9dN/12/5ev8AvmpfJ/66/wCth/5ZLVJ/+Peb/rk//jzUFlh/+Pj/ALap/wAvX+zuqj9s/wCJdN+//wBba/8AP0v8Uv8AdX/dq2//AB8f8tf9a/8AyyX+Farok37n9z/yytov4f7zMv8A6EtRy+6R8Zbmm/0ib99LB+9m/wCXr+6u2q8L/wCjw/v/APnj/wAtV/3ttE3+k+dN/wBdv7v+0v8AwL/7GnQpN/01/wBan93+Ff4akCCZP9Ghm/56xPL/AMfX+1Vjzv8ArrB+9/5+v7q1U2TfZv8AXf621/55L/E3zNVjf/rpv+ms393f92tSOUE8n7N/r/8AlkkX/H0r/wAX91qh3/6P/rv+WU3/AC1V/naiGH/rr/yxi/1S/f2025f/AEb/ALZf7P32asiy083+kf67/VXSf8tV/hX+L/x6s3Z/xLof+mtqnl/6Sv8AFKv3a0Ef7Ncf8tf3Ur/3d/8Aql/2qhSH/U/9u0X+qVPvbm+7/wABoNohc3P2m5m8maX/AFtz+5+0qn3V+X7tKl59m/6YfvbaKP8Ae/7O7/2Wqzv/AMtvJ8j91cyyful/i/8AsasXL/ZtR/5a/wDH0n/LJf4Yv/Hqf/BJ+Ervfw/+Qpv+Xpd/zNT3m/0n/pj5vlSfvV/hX/d+aov+Xf8A1P8Ayyh/5ZL/ABN81Pd/9d/0ylml/wBUv+7SFKI5H/8ARUP/AC1Wonuf9Hmm/wCnWaX/AFq7Pmbb/dpnnfabmGH97/rU/wCWS/wrVfyftNv/AMtf+PVP+WXyfM1TGRHN7xoI839o/wDb1/z1/uxf/s1Shf8A0eH99/qrWH/l6X+KX5f8/wCzUvk/6T/21uf+WS/wrRbQ/wDTGX/lzi/1S/8AfP8A4992qLidQf8AntD/AM9f+eX+ztohT/R/+uUSf8sqz7bUoLnzvJmin/e/675v7q0PrFl/qf3X73Z/33/s1lGJcTQm/wCPn/tq/wDyyo/5ef8Avj/llVSa8srb9950UH3/APlq3/j1PS/h+zed+68n5KURFvZ/y2/36d/0x/6a/wCu/wCA1XTUrL/ljNF/H/y1pr38H2j/AF37nzU/9Bpi+Alh8n7N53nf63Z/sfxVbR4f/Ir+Z+9/2f8A7KqKXkP2f/pj5X/PX+7Vj7ZDbXEP/XV/+Wq/3atwl+Ypf195Nv8As3k/8A/2/wCKnIn/AH5+eqsNz/pH/bJP+Wv/AAGnfafs3/XH99U+zkCl+pbj/wDiKfD/AJ/76qik3/snl/8AfNPSb7T/AN+n/wDQqPZyE5QLaXP+u/660I//ALJ/2zqo83/o3/ljF/s0/wA6H/yElXyExl/MWvJ/9np++H/0D/llUSXP+p/4HT3f/wBk/wDHaxLp8mnKOmT/AEf/AJ4Q+U//AKFVj999o/7a1Ue5/wBH/wC2T/5/8dp6Tf8Ao1K0X+YL+6Sf5/8AHqkd/wDrl/HVfv8A5/vUJDD/AORX/wCWtaSLl8JY3/6P/wB8U7/l3/7ZP/47USTf6P8A98UJc/Zv/H6yjH3hEqP/AOjaa83+jzf9er/9tPmoSb/0alDzf88f+eT/APoX/wBlVL4vuK/r8Cxv/wBJ/wC2v/PX/ZqJH/78/J/y1/2vvUkz/Zrj/tq//oNRI/2a2/13/LL/ANm/+KpKO3yD+vwLu/8A9n/5a03f/pPnf89dn92mI83/AKHTJP8Alj/wClMXxk0M03/kL/ZqV3/0n/tr/s/3aqI//op/+WVTb/8Apj/5C/vLRyhEHf8A0f8A7Zf88v8AaqV0/wCmP/LV/wDll/s1U8n/AEf/AJZed5X/ADy/2qm2f9/vNf8A9B/+xqv+D+Rfx+4OT/lj/qv+WPmfump7p/pH/fdV/O/0f/ll/qk/vf5/iqXfD/6H/qZWq/6/AJE2z/SP+WX8EtQu/wD1y/1X+1/eoR/+W3+5/wAtaihf/pt/f/5a0f8AADmLc3/TGaL/AL+t/dpn2n/0Un/LWj/l5/7a/wDPX/ZoSb/R/wDlr/qk/wCWq/3qf8pnH4iV7n7N/rv9v/lrUSP/ANNpf9bD/wAtVp8Kf9dfJ81/7v8AdqJ/+WP/AGx/5ZL9z7v/AKFUf1+I/wDgE73P+uh/3/7tTI83/oH93/aqo6f+1v8All/d/hp//wBh/wAsqtx5fx/McRif+0v+eS/3qt5/8hS/88qqbIf/ACE//LL/AGqP+Pb/AL+/88mpcvvfeSWP/jSf8sv9qjZ/0x/v/wDLJqrw+T/5CT+9/ep8z/8As/7nzWq/tf12KkS7P+mP/PH/AJZNQ7/Zv+eU/wDrv7339y1Xd/s1t/35/wCWrf3qf+5/f/63/VTf8tf73/2VDj+n5DcuQd53+k/88P3qf8tW/u0P/wAe/k/9Mn/5at/eo+0/6TD/ANdUi/1v+z96hJv9H/7ZP/y1/wBqoh/kKPx/12JvO/0n/nh+9/56/wCzUPnf9Nv+WSf8tf8Aaqbzv9I/7a/7P92ot/8Ao/k/9Mk/u/3qUSuXnJftn/LH97/H/wAtVpkz/wDXX/lj/do/+Ov/AHaY/wD8R/yyWl/X4kSl+hYR/wD0VNF/DTX/AO2vnRSw/wB37m1qrvD/AOipv+WX92pZv9JuP+2sP/LL+8rf+zbamUtX8w+AZ/y7f9ur/wDLL/prU3/Lz/29f88v9mq+z9x/2yf/AJZf7VS7/wDSPO8n/lr/ALX92tpbfeEf6+8N/wD1y/1Sf8sv9qpZk/57eV5Pmv8A8sm/u1XSb/pj/wAsv9r9381P3/8Ao1/+Wrf3fu1H839dAH74f+mX8H/LJqhd/wDR/J/67f3qf/6O/c/8tWqKN/8Apt/f/wCWtOnt/XYHL3vvLHnf+jU8z7392mXL/wDLH/plN/y1b+9Q80P/AJFh/wCWtRP/AMe//Pfyopv+Wv8ABu//AGaUY6r5FykWnf8A0n/Xf8tU/wCWrf3ar7/+m3/LJ/M/0n/prVh3/wBIm/66p/y1X+7/APFVUR/9H/fTf8sv9n+9RT3XyIl/X3Fm5/4+P9d/rbr/AJ6/7NOhf/Rv+2Sf+hU1P+Pj/tq/93+7UP8Ay7+T+9/1Sf8AoVZvf+u5ESw//Hv5P/TWb+7Rvm/9E/3ab6f8Dqun/wAR/wAsq0l8L/rqXH4SXf8A6N/2ym/5ZLUv/Lx/21h/u/3ag2f6ND+5i/1U3/LL/ap0P/Hx/wBvUP8Ayyb7m3/4qpqfCwj/AF94bv8ARv8At1f/AJZL/eqV/wDj5m/66p/yy/2aof8AHt/2ytX/AOWTf89atb/9I/feV/x9f7X92iXX+ugc0f69SL/l2/1P/Lqn/LL/AKa1L+5tv+WP/LV/+WX+zUW//wBFf7X96nun+k/9tZv+Wrf3aH8L/roZyE2f6PD/ANcof+WTf3qHf/2f+9UUM3/tH/lr/tUB/wD0VN/y1q4bfd+Q1/mS7/8ASf8AtrD/AHv3lV0f/R/J/wCnV/738Tf/AGNTPc/6T/35i/1v+zUP/Lt/26zRf63+7L8v/oVEenyCUv5f60L1zN/xMf8At6h/9Bqij/abf/tl/wA9W/vVN9p/0j/t6T/lr/dX/wCK3Ux3/wBH87/nra/89f8AarGPT5fmRy8/9eRY3/v/APXf8tf+ev8As1Xd/wDlj/0yT/lr/tVYf/X/APbX/wBlqoP/AGkn/oVVy6/13Blh3/0n9z/02/5a01Jv+e3/AExi/wBb/tUxP/j392nwv/qf9b/rYf7tKWz+f5lxkEL/AOjf9sn/AOWv+1Tn/wCu3/LWH/lqv7v5f/HqrzJ/o/8A2ym/u/3qmR//AEqh/wCWX+zSrdf67BH+9/WoxPO+zzf9cn/u/u3835qe6f6R53/T1/s/3arzf8e//bq//LL+9LVh4f8ASf8At68r/Vf7Nay2f9dEH9fiM8n/AK6/8ev+z/e/iqV3/wBI/wC2r/3f7tVe3+p/5Zf88v8AaqWb/Rrib9z/AM9v+WVPl0/rsHwXB/8A4z/yyX+9Q7/+1v8AllUWyH7P++hi/wCWP/LJqE8m2/1P/PKb/lk33KI/5fkQSp/8R/yyqq8P+j/6mL/VTS/6r/pru21L/wAvH/bVIv4v7tQu/wDo03/TK1f/ANG0U/ct8glHn+L+tCw8P/pUn/LL+6tRI/8Ao/8Aqf8Al1/55f8ATWn/ALn7R/yy/wCPp/L+9/dqJf8Aj3/5Zf6r/wBmpQ+H7vzIj/X3Evnf6R/qfP8A3r/8sv7q0f8ALt/2yT/lk396mO/+kf8AbWby/vf3aZDN/wCyf8tWq5fD/Xccf5ZFh/8Atl5H77/lk1L/APaf9Tupkz/+1v8Alq1M/wC23+tlT/lq392s5dPmEvi90fvhuf8Av1N/e/vLTn/4+f8Atqnl/wDfNRPN/o//AGym/wCWv+0tDv8A8TH/ALev+evyfKq/xVZT+Ar203+jQ/8AXq/mfvW/561bS5/0n/tr/tf3aqJ/x7/9uyf8tfn+9Vh5pvtHnQzf8tZv33m/7NVL35P5/kT/AHRjv/o3k/8ATJP+Wrf3qe7w/aP++/8Alq1Neb/R/J/6ZJTkf/2t/wAtf46P6/Ar7QI//Tb+5/y1ah3+zf8Akb/lr89RO83/AJFT+7Q7/wDLab/nk/8Ay1X+9URjr9wcxLv/APSpP+Wv+zVfzv8AR5v33/Ls/wDy1/vNVj/5K/2f+eVV/wDl2m/65J/d/vU+3y/MmRYf/Sbn/XfuftT/APLX/Zqv9p/0f/tkn/LX/aqXf9m/7+zf3f7v+f8Avmov+/v/ACx/u/5atOn9dxErzfafO/57fvv+Wq01H/54zf8APH/lrTJv/j392hIf9T/11T/0GlH/ADLj7gPc/wDs/wDy1X+Knu/+k/8AbX/nqv8AdqJ0/wBH/wC2X+z/AHqcj/6T/qf+Wv8AzyX/AJ5VX83zIl8I3zv9G/7ZeV/D/eqwlzN9o/13/L1N/qdv/PJaoon+jf8AbKH/AJZf7VTIn/o2b/lkv92iUdP67FxD/rj/AM8of7tE03/tak/5eYYf+mVtF/qv4Kim/wCPf/tlN/yy/wBrbRHp8vyD+b5k1z532mH/ALY+Z93958v8NDzf8tv+mT/3f71M3/6R/qf+Wqf8sv8AZpjw/wCj/wDPD91/zy/2q0/4Bj15ib999p/7a/7P92kdJv8AyEn93+9TYf8A2q//ACy/2ai/+0/8sqxj/X3lkr/8fP8A21m/u/3aH/5Yw/8AXt/yyX/aqJ//AI9/yy/4DUsMP/fnzbaL/Vf7NaKPLH+u5IxJv9H/AO2U3/LJf3aVND/7Vh/u/wC9VHZ/o/8A2ym8v91/01bbVjZN9oh/1X+t/wCeX91anl+L5lDXf/R/9R/yy83/AFX95qf++/8AIv8As1Wh/wCPb/tkn/LL/aqW5/5bf9dX/wCWVX0D4hYf/I3yf3f71I7/APtb/ll/tVEif6T/AN8f8sqJv+Pab/Vf6p/+WTf3qUf8gJoXm+0f6n/lqnmful/u7qZc/wDIO/7dX/5Zf9Naf/y8f9tf+eX+ytVIbb/R/wDt18r+L+8v/s1L/gAXXh+zXH/b1/zy/urVd/8Aj2h/65f88v8Aa/8AsqfN/wAfP/bWb+9+8qKaH/lt/wAtovJi/wBU1Efg/ruH+Eleb/SP9T/f/wCWX92jZ/0x/uf8sv73+1UT/wDLb/gf96nf/HU/vf3aJBGQ1/8Aj2/7ZP8A8sqldIftP/bX/nl/rPlqps/0b/ll/qk/vf3qsf8APH/gf97+7VS2Gxu//Rv+2SRf6r+81Su//TH/AJazf8sv9nb/AN81XhT/ANo/3qi2f6P/AKn/AFsU397+Ko5f6+RUpFqaH/U/9u3/ACy/z/DTf+Xb9z/zym8v91/tUy2T/Sf3P/PykUkPlN/Cv3qi/wCXb/tl/tfxNREIy5yfyf8ASP30P/LVP+WX91abs/cf9sk/5Zf7VM/+Ozf3v7tInk/uf+uSf3qcvhAkfyf/AEP/AJZUzZ9m/wC/qf8ALKmzP/y2/wCmT/3qcn/Hx/21/wBr+7RH4AInT/iXf6n/AJZP+58r/ap/kzW1xN5P/PX/AJ5f3V3VDMk32b/rlF/tf3qsTP8A6R/21m/vf3aUg5RHT/R/+eH7pP8All/eao4Xhubmabyf+e3/ACy/2aZv/wBT/wBu0X8X8O6i5T/lt/v/AN7+9tqQn8XMTP537n/Vf8sf+WX+z/vVXR/9Gm/c/wCtif8A5Zf7VHnf+jU/vfwrTZP+Pb/vj/0KrCRPv/5Y/wDTX/nl/s0f8u8P/bH/AJZbKjd//Z/73+7SedD/AOif71ARCZ/9H/7/AHmfuvnj/h/9mpj20P2jyfJ/5aw+Z+6/2f8A7GmO/wDo/wD2yf8Avf3lp+//AImMH+q/4+n/ANTu/hiqJBINn/Lb/p1f/ll/01//AGaeif6R++hi/j/5Zf7NV9n+jw/9cof71Od/9G/7/f3v9lasA8n/AEb/AFP/ADx8z91T3/49v++5f9V/eb5Vqoj/AOkf8sv3sqf3v7tPd/8AR/8Atl/tf3qgiMiXyfs1z/qf33m/88v9n/eqKZP9H/7ZJ/yy/vNT3mh+0/8ALL/Wv/e/u1DbPD/6BF/FQXEmd/8AXf8APH99L/qqZbJD/wAsf+esMX+q/uqzf+hVBv8A9H/65RTf3v71T/8AMRhh/wBR+9/8cWKp5SYyIt/+jTf9er/8sv70tWNn+k+T/wBNX/5Zf6vav/7NVIf+PaH/AFX+qT+9/E26nvND9pm/66zf3v3nzbafx+8UO8n/AKY/8sof+WX/AAKnpN/y28n+/wD8sqgR/s3/AH9T+9/dqts/0ab9z/lmo5SOb3jQ8mH/AMip/wAsv9mokf8A8ixJ/wAsv7zUJ/zx/dfx/wB7+7Vf9z/yx/6Yxfxfw1mWOuYc/wDLGL/l5/5Zfx0/Z/pP+pi/1tt/yy/uruqCb/nj50X8cv8AF/eqSaH/AEiH/Vf8fT/3v+eVah8I90/0f/Uf8sn/AOWX96Wlm/4+Zv8Arq/l/uv9moXf/R/+usUP97+KVv8A4miab/SJv+W/7q5lo+0bSGQv/o/k+TF/yx/5Zf3qY7/8sf8Af/5ZU93/ANTD/wBcYv4v7u6ov/RPlf7X96lE5pSLE6f58r/ZpieTbW3/AGyT/ll/tVK6Q/aZv9V5Pz/3vv1Wh877TD/qp/3sMX8X92lKPugSJ/1wi/5efM/dfP8A3aIfJ+0f9vUMX+q/uqzNtqvv/wBHm/65P/e/ilVafv8A+Jj53/T0/wDe++sH/wATuqVEvm5IjHSG5tv+3Xzf9U38Uu2rbzf6R53k/wDLzN/yy/6ZVRtn/wBGh/6ZRW397+9u/wDQt1Pmuf8Alt+6/wCXmWT7395f8/8AAav4/hDmGf8A2mKP91Q6Q23/AF28qb/lk396m/8AHzc+T/zylT+9/CtMf/j2/wCWX+qh/vfxN92iIFh3/wBJ/wCWX+teX/VMn3Vplsn/AD2/1P8Ao3/LL/a3f8BqK5/7Zf8ALb/lq3+7T0m/0mGH/lj5sP8Ay1b+Fd1ZSAZNN/o3/bK5/wCWX/PRttSpD/pPk/8APW6T/ll/di3VVmf/AEeH/Vf8ev8Az1b/AJ6/L/6FVi8m+zajNN/09XMv8X8MSrtphzfaMHw3qX/FGedD/rvn/wCWv8f+7XDWGq3v9o+T50v+t/8AH61PCviH+xP3M/8Aqfnl/c1rQ3/h/wC0w3n+lQXv+tj/AO+q9P2coS5OU5qlWBc8YalNbad53nefN5v/AD1/8dq9r2t3um+HYZof+eSf8tVrhPGHiGbW9R87/lj/AMs/3Sp/+1Wx4k8W2WpeHYbOHzf9UkX+q2Vf1b4SPa0+X4ib4b69Nc6jND53+tiqHxhr01trX/XL/wBl/wDQqz/Ad/Domo3s17/zy8qOqXjC5h1LUZpofN/+z/8AiaPq16htGdKcfjPSHv8A/ilYZv8Alt5Xm/8AAK5BPEM377/plKn/AI9/6F81aT63Zf8ACKQ2fnfvorXyv4vv/wB2uUs4ZvtMP/AP/HmWtqdL+Y83H1+SPuHSvrc3/kJ/M/3N1TJ4km/8i/8AslY9t/pNz5MP/PKby/8App81CeT/AMtpv+Wv+1/dr0fZQ+E+Xljavxcxu/8ACQzf89v+uf8AwGpU8Qzf+h1zr/8AtL/v383/AKDWh/y8TTf6/wC/WnsIF0sZVnzGgniS9+0/679//rad/wAJbN/1w/8Asa53f/o//fFWEf8A7/UfV6X8pEcbV/mOlh8Zzf2jDD53kT//ABS0f8Jte23k/vv9bsl/4Av96uctv+Pjzv8Alt5qfvv+A1Fv+0+d/wA+XlP/AOOt/wDFVn9WpfyFRzCrA7P/AITC9+0+T/01eL/W/wDAqP8AhOZv3P77998n/wATXKQzf6RD50Mv+t/ef7m3/wDZqK2f/pj+58pP/Qv4an6rS/lNP7Sq/wAx2Ft45m/79b4v/Ht1dF4e1W91K2+2Tf6n/lp/9jXnum6VNc6j5P73yf8AlpN/zzrtfFVtNbaL/Ztl+/8A3qf+g1w4qFKHunt4SpVnHnmZ+pfEX/SJvsU37nyk/wCWVbHhXxJ/beo/9MYon/8AHq86fwfqdt/rof8AWxf+hV0HhKb+xNZmhvf8vtpezh7L3Tt9vL2vIdBrHj/7Nc+TD/yylT/Xf981sw+IYbnTvO/6dZv/AEKvM/Emg6nc6jNNZQ/uZdn77/erd1JIfDfgzyfO8+9lieLyf95q4/ZR05Ts52dhpXiH+0tO+2f9Nf8A2Vax7P4iw3NxDD/0y8r/AMerF8JXkOpeDJrPzovOll/d/wB+uXs/Dd7/AG1/qZf+/X8G7+9QqES+b3j13WPE/wDZv77/AJY+a/8Ayy/jqw+vWVtp32yb/Yrzn4l6r9m8mzh/f/vf3n73/ZrR8Z3MP/CKwwwzfvvKT+9SjQjyxLjI7DR/FUOpXE3k/wDTamal42h0S4mh87+5/wCg15p8KLmb+0Zv+uVY/j+5mtvEU03+5Wn1aPPyk83KvdPa316G206Gb/pl/tVFbeNrL+0f33+p/wBb/rf49q1y9/N/xbuH/r1/561wlhc/6T/21TzP++l2/wDoNbU8JGd/mcWJryw/vxPZU8W2X2eH99/yyT/P/j1Tf8JVD9o/139//lqv8VeSed/o/wC58399v/c/886f9smuf+/v7z7v92uxYCJ48s4kerw+LYf+e0v8H937lPfxPZf89pf9U/8AdryLzv8ARv8Alr50UX/s1S+dN9om/wDjVH1CJEs2kevJ4nh+0/67/wBBpyaxD/0y/wBV/wA8q8ie5/8AIWz/AJZf3qhmv5vs3/ff/oVR9Qj+Rcc35PiPY31WH7RD++/5av8A8u3+zT4dSh/c/wCq/wBVD/yy/u15J/aU1tcf98f3v8/xUiar9mtv9dF/qv8Aa/d/N8v3qj+z/d/ruXHNPePXEvLL/U/uoIf33/LJvv7m+X/2ardteQ3P77/nl5MX8VeOPqs1t/y2/wCWr/8AoP8A9jXUaJrE1t4UvZofK86Lyf8Alq3+1XNUwkof15ndgsfGsdxDqsP/AD2ig/dP/eqx9vh+0/6+L/W/89f9mvB9K8YXv9s/66X97K//AC1/vV3fjzUptN8mHzv9bKn/AC1X+7WPsf1PT9r7p3v2n/R/3M0X+qT/AJa/7VCX/wD02/v/APLX/ZrmrnUrLTdGhmmml/1Sf8tVrKs/FujW1x+5ml/1r/3XqJUveCUzt4bn/lj/ANcfM86Vf/Hal+2f9Nv+e3/LVf4f/smrzXR9esrm3869vbrzvk/c/L/e+arHiHW4ba3mmspvPm82aL/Vf3l//ZraOGlzcv8AWxj7dWPQvP8A+Jj/ANtYf7v92j/j2t/+2T/3f71cL4M1ubUtGmmm/fzeanl/uv7v8VcknjO9udZ8nzpfJ/54+V/tf3ax+ry5uWPkdManOe2w/wDtX/nktMhm/wDRX/PL/arh/G3if+xLf9zD++83/nk392qvgnxV/bdte/8APaKL/XfNSjRlYv2vvcp6K8P/AKNfy4fKqGab7N/yxl/5Yxf6r+9XC+G/EM1z4ims5vK/db/71MufEk1zrP2PzooPuf66Vqn2P9fMirL9DvUf/wBn/wCWTVYd/wDSIf8ArrD/AHv7u2uQe/vbb/l9i/db/wDlrWTpXjCbUvEUNn53/LWGX/W/6x/u1X1ac0/mR7eHwHdwzf6P/wBsn/10rf3qsTPD/wBMvO83/nq1cpr3jmy025+xzTS/6qb99DL/AHpai/4WLZfaf3011/rfN/1q/wB2p9hOV/mX7WMP68zrUuf9H/8ARn73/ap/2mH7T5P+v/ev5f73/Zrl9V16bTdFhvPO/wBbF/z1X+9VvQfEP2nTodS87995r/3aJU9/66G3N7puu/8Ao/8A3x/y1WoUmm/6az/67/lqv7yuY8Q+JL3Tf33k+RD5UP8Ad/vVnw/EX/2f/lktFOhK3uf1oYyqR5jv4f8A2rD+5+Wq6f8AHt/0x8qb+7/eXdXO694th0Tyf+AS/wCq/wCA1mW3jOG5tv8AUxfvYpv3P/PPaytRToTnb5BKvA71P+Pnyf8Apqn/ACyX+7Vf/l2/6b+V/wA8v9quXh8cw/aP+2sP/LL/AGdv96ov+E5htrfzvJ/5ZeV/qm/halHDVb/cY/XaX839WOz3/wCked/01f8A5Zf7NMT/ANpJ/wAsv9quVTxtD9o/1P8Ay1/5Y7v7tMTxzD/0y8nyk/vf3qr6rVv8P9XMPrtD+Y6uGH/th/rv+WVOR/8ASP8All/yx/5ZNXKv4wsvtHkw/wC3/wAtW/iqVPGFl9om/wC2P/LVv9ldy06lCrr/AF1HDE0vsyOgT/yN5U397+9Vu2uf9J/54fvYf7393dXKP4tsvs03/XKb/lr/ALVW/wDhMIftPnf9PUP/AC1/2dtKpQnr7vf9DaOLpR+1/Vzad4fs/wDz3/0X/nq3/PX/AOyp/wC5+0f8sv8AW/8APX/Zrl08YWX2b/nh/ov/AD1/6a1sPrf+j/bP+WP2r/nqv92sJUJQvzd3+Rt7WE/g/rUto/8Ao/8A26p/y1/1nzLSPN/7P/y1rFsNb/tK3m/5b+VEn/LVf71PufFUP2nyfPl/1r/8tVq40v6+RMqhr+d/7R/5a03f/wCipvM/er/erPudbsra4/fTS/8ALH/U7aIdSh+zzTQzf8spv7tQqUvyE5e8aTv/AKRN/wBdYf7v92orx/tP/fp/7v8Az1rP/wCEhs/+e3/LVP8All/s0+G//tK3/c/8srV/3Plf9NVojTlzLm8i+Y2Hf/Sf+3r/AGf7rNVR5vtNt/y1/exf7P8Aeqv9shudR/c/v/Kl/wCeX+z/AOhVS+3w/Z/9d/y6p/yy/wBpt1Z8svy/MjmN10m+0/8ATbzX/wDQar//AGHmf99VUsL+G5uP3P8Az1f/AJZf7NQTaxZW1z/rov4P+WTVtKn/AF8w5jSR/wDR/wDv9/yyqZE/8hSw/wDLKsn+1bL99++i/wBVN/eq3bXP2n/U+V/rU/vVEoe6/mOEiWZ4ba387/pk/mfuv4Gapd//AKNT/ll/s7v++qpTPD/0y/49X/vf3qal/D9o/wBd/qrn/a/55f8A2X/jtJrnj9/5ClL+vmTp/wAg7/t1/d+dF/01qw83+kTf6qf/AEl/+WTbKoTX8P2eH/r283yfNb7nm7ql+0/6TN5M0X+tf/lr/s01Hf1f5G0vdAdf++P/AEKnO/8ApH/f7+9VJLyG28n99F50uz/lrUv2n7T53kzRf8tv+Wtacv8AXyOaU/sliF/9I/74/vU3f/o3/bKb+9/eqJLmG2uP300X+tT/AJa/7NM+2f6N/wBspv8Alr/tVjGP6F8xa/49tR/7ek/5at/dqC5/9FWr/wDLX/prTvtf+k/9tf8Anqr/AHYqqpc/6N/z38q2/wCeq/3q0UNvl+ZPtTQ3/wCkf9NvtT/vvN/6ZVC7/wCj/wDbJPM/e/7X/wC1Qlz/AMTH9z/qftM3/LVPv+V/8TUX2n/Rv+usUP8Ad/ipxh7v9dyoS937ix9p/wDZ/wDlr/s1Kj/+yf8ALWqqXn+v/wC2392iGb/SP+Wv8H93+7Ry+795EapO83+jzf8ALf7/APy1o3/67/rqn/oNVUeb7N/y1/1T/wB3+9T4Zv8ASP8Alr/x9f7P/PKnyb/McpE8z/8AEu/10v8Ax7P/AHf71K83/Ex/6Y/an/u/88lqpc/8e/k/vf8AVJ/d/ib5afv/ANT/ANdZov8AVf8ATL/4qjl/X8iubcEm/wCJdD/1yT+7Us3/ALVm/u/3arwv/rv3P/Pt5f7rf97bR++/67/67/llRBbf10Fz7/Mt7/8Alj/zy8n+7UPnfaf/AB+ooX/0iGb/AK4/8sv9mot//LH/AKZP/wAsv9qjl2+QcxdR/wDSP+2qf8sl/u1Fs/8ARX/PJf71O3/+jf8Anl/s1V3/APkWJP8AllS5dv66j5uUv/8ALzDN/wA8pX/5Zf7NRb/9H/7ZQ/8ALL/a+9VRHg/8izf66L/Zpv779z/zx/0aL/VN/F/n/wAeo5f6+ZCqfoXd/wDpH/bWb/llR/zx/wC3b/llWe9z/wB/vKm/9C21bR/9I/5ZedFLD/yyb+FauMeS/wA/zCNQH/8AaU3/ACy/2vvVYh8n7R/21T/ll/s1np5P/TL/AFX+1/ep6P8A+jf9r+7S5fi+ZfMH/wAaT/ll/tU7Z/6Nf/llUW//AEeH/VfvYk/vf3qZv/5bfuv4/wC9R0/rsRzEz/8APH/rj/yyom/49v8Av9L/AKqmQv8A6RD/AKr/AFsP96q/nf6N/wAsv+PWb+9/C3/7NKPvtfL8hluF/wD0bD/yyb7m2q0z/abf/pjLE/8A6FT3uf8ASfOhm/5ap/6DTd/+jf8ALL/Vf+zVUOnyF8ZaR/8ASPO/6a/8D+7UW/8A0f8A1P8AyyT+9v8AvUx5v9J/7av/AHv7tNSb7T/45/y1agjmJZv/AIv+9Qn/AB8Q/wDXVP71V98P/Pb/AJ7UfbP9J/7a/wDPX/Zq5RDmJd/+j/8AbJ/73/PWjf8A6R5MP/P0n97+Fd1V/tP/AKS/89W/vVb87/Sf9d/y9P5f73/ZWpf8vqXEi/4+bf8A13/LLyo/vf8APXd/8VUrvDc3H/bWb+9/DVRP+PfyfO/1UUP/AC1/3qmhvP8A2tL/AK3/AD/dpyj/AF8hg6f6N/35/vU7f/o/nf8ALb5/71RJN/02/wCeP/LX/V/LTPO/0f8A7ZP/AMtf9qlGIuYm3/6T/wBtU8z7392iab/R/wDtl/tf3qYk0P8A5F/56/7NRb/9TD/yx8pP+Wv+1RHoHMXXf/Sf+2r/APLVv7u3/wBlqp53+jf9+f71FtN/02/57fvvN/2dtCXP/tGL/W7Krl0/ruEZD/Oh/wDR0v8ArWoT/Rv/ACD/AMtWqp9p/wBH/wC2U3/LX/aWrb3P+keT53n/AL1P+Wq/wrT5f1CPuDN/+j/9sn/5at/eqb/l4/7a/wDPVv7tVfO/9Ff89f8AapHm/wBI/wBd/wAtX/5a1Eo88iyXzv8A0Un/AC1b+9Q7/wCjf88Pv/8ALVqak3/skX+tqHzv9G/139//AJar/eo5QJvOhtvJh/3P738K0zzv9H/65Rf89f7zbaPtP/o3/nqv92q8M3/Euh/65Q+Z+9X+JlarjEC3s/0j9zNF/rX/AOWrf3fmpjzf6ND/ANckipn2n/SJpv8Anl53/LVaP+/sH+p/5a1IRB5v+uU8376n7P8Apv8A3P8A0Gokm/0f/v8Af8tV/vbac7/6T/21/wCev+zSlGQR+AN/+u/54+V/z1/2qEf/AEj/AJZf61/+Wrf3aaj/AOjf98f8tV/vUPc/67/W/wAf/LVaYDt/+j+T53/LKHzP3tRu/wDo/nf9Mppf9b/d+X/4mnQv/wCQpYf+Wq/5/iqvNc/6N/2yf/lr/eZaF/kX/eLSTf6TD53/AD1h/wCWv91d3zf8Cpvnf6N/r/8All/z1/vS/wDxND3k32j/AKbeb+7/AHq/8s1/+Kquk3+jf8tf3UUMX+t/2qP7wcxYd/8A0a//AC1/2aPO/wCe3+x/y1qv53+u/ff89pf9atEN5N/01/g/5ar/AHaz5SOYN/8Ao0377+//AMtal3/6T5Pnf6qX/nr/ALNV3v5vs/8A2yT/AJar/E1H2n/SP9d/y1f/AJar/dqpRHHlHu/2n/rj5SRf63+81HnfZv8AyN++/wCA/wD7VM87/U/8A/5ar/tUx7n/ANn/APQlpCJvOh+0/wDfn9z5v+83y1XR/wDlt53/ACyeX/W/3mp2/wD0n/Xf8vX+z/zy3VE7/wCj/wDbL/nr/eagJe+W3m/0j99/z1/56/7NVy/+jf8AbKH/AJa/7VSu/wDpP/bV/wDlqv8AD8tM3zf+gf3akBs03/oqb/lrUqf8fEP+q/1qRf635Pu1B/y7/wCu/feU/wDy1X+9Tkm/9Gv/AMtf9mnII+4M3/6P/wAsoIfsv/LGX+81Pd4bn/lt/wAtZv8Alr/BtqFH/wCm0vk+VD/y1X/aps1z/o//AE28q5/c+atKJHMWN/8Ayx/1/wDx7Rf63/gX+f8Aepnnf6P/AN9/8taPtn+u/wCuqf8ALVf4Vaqr3k32b/Xef+6Ty4fl/ilpcvIbcxaeb/SP+2v/AD1/2aEmh+z/APbKHzP3v95qr7/9d++/57S/61f7tMT/AEn/AK4/uf8AU7f96iUTGJYmfjyf+u3/AC1/4DQn+jXH/XKVP+Wv91ajmuZvs0377/lk/wDy1X+JqJn/ANI/7av/AOOrVm32SPzvtNv5Pnf8sv8Anr/eapZrn7Tc/wDbWaX/AFv91dtRO/8AqYf+vaL+H/aamzXn+jTTf9MrnzP9xmVagiUix53+k+T53+qltov9b/d3NVeZ/wDRpv8Ark//AC1/2qN/2a5/57/6Un93+GL73/fVQpN/o3/bJP8Ax5mpx9yIc3OPSb/SP33/AD1f/lr8/wB2n7/9H8n/AK4/8taLx/8AXf8APaKWb+7/ALtSu/8Az2h/5aw/8tV/u0hR8iKaaH/U+d/z2/5a05H/ANJ/cz/vvNT/AJa/7NVYX/0byf8AnlF/z1X+KWpZrn/SP+2s393+7VjjL7QxHm+zeT/yx8qH/lr/AHmah5v9dN/1+S/63+6tNT/lj/27Rfw/71VJpv8AR/33/Prcy+d/ts23/wAeqYxCUjQ87/Sf+2ttF/rf7u6oprn/AEb/ALdn/wCWv96XbtqV0/0j/t//AOeq/wAMTfNVJJpvs/k/vZ/3UMX8P975t3+f4qmIF15v+2H71/8Alr/BtqJP+Pn/AMBv33m/8Comm/0ib/t5/wBymJ/x8Q/8sP3sP/jq1oAx5v8ARv8Atk8v+t/2qme8+zXH7n/nq/8Arpf7sVQ/8u/+ul/49U/u/wAUtDp/zx/563Mv77b/AArtqCxqP/qYfO/59ov9av8AFLuoe8/0fzv+eX2z/lr/ALW1Wos0/wBJ8n97/wAfVn/d/dv8zVXtofs377/nrazfufl/inXbVhLmPN0tv+W3k/uf/stv/Aac9h/2w+//ANs/lqx+5/1P/LHyk/ffN/eZt3zf71TIn2a3/wBd/wAtXr60+B9tL+Yo/YP/ACFs/wCWW/8A4D8tRJpv2n/ltV37T/02/wDIuzy/92h3/wCWP+v+/wD8tf8A4mg5pYmY2G2/0n/XfuaZDpv2m3/13/XP/gLVbtk/57Q+RD/11bZ/31Tv+Xf/AF0X/f356siNeZVms/tP7n/lt8//AKDVmGGG2/5bf8tYf+2f93/2akmhm/54/wDXT/c21atknuf9T5X/ACx/9C3fdrOUQ9vOYb/9J/c/8svOlj/6Z/73/fP/AI9T4Zv+JjDDD+/+5/y1/wC+qr/Zvs1vDND5vnfvvM/3P7zLU0Kf6TDDNNL53mp/nbR3MJfyyDZ/0x/fRRfvP7m/d/tVKkM3/bbzf/ZahRPtP/j/AJn/AOzU0P8Ax8fuZv8Arp/wKrci4lfZ/wBdYP8AnnD8v97+KpUh/wCuv8f/AC1Wq6Tf8sf+esSf+hf7tP8AtMP/ADxtf4/+WTf99f7VaQ+I5uaJYRP9Ihh/3P8AP/j1O/4+bfyf9RNLv/uv/EvzfL/DUSTf8tvO/wBbs8v901RJ5Ft/z1n8rf5f/TT5vm2/7P3f/Hqhf5FxkWnmh+0/66WD97/tfu/3Xy/7u6h4f8/5/hqJ4f8ASZv+W/71P++9u77y/wCfvU+byf7Om/6a/wC9/e2t/wABpSl9kjmLCXn2a4/4/f8AWyv/AJ/76om17U/tH+ul/gqvcp/pP+u/v/6mX5Nm371OhSH/ANA/c/x0SpQn8Z00cZVo+4T23iG9/wCf27n/APae3/2Wo7+aa5uPtn+v/wCen/TT5f8Ax2mXL/6P/wBNvKf/AG/+A/LVt0+0+T+5/uf8svnqPZQOj67KS+L3g/4STU7a2h/feR5WyWP/AID8q1U1W8vdb/13/LKV/wDlr/H95qPs3+jeT/0y/d/+PVYubP7NqP8ArvI/e/67+D7v8Tf3t22ojQhGRvUzKrIz9NuZ9EuPOsp4oPuf66Lf/eX/AOK/75refxnrP+p87/Vb/wDx1t33qyUs/wDyLEkUfk7X/i+9/wChUeT/ANNv7/8Ayy/1n+7V/VoExzSrAq37zalqM15N/rpdn/7NXdb1681LTvsf7r/Vf8DqW2SH/lt+/wDueX/00+X+L/aqJ4f+W03lfx/98URoRNJZp+75Q8MaxNolzNND/wA8vK/ff8tPlqnqrzeJLnzpoZf9Un7n/nnVzyf+WP8A01/5YxfwbaEtof8ArvD5SeXDNR7CPxGcMynP3TQv/El7/YsOm+T/AMsni/c1mWcP2b/nr/rYf87qeif89v8Ab/c/7q1LCn+j/voYv3vk/wB5/wCL/vmrjR5OYivjZ1h7w/6PNDN+4mlif/b+f/gNSzf+Qfk/5ZN/dqJ3/wC2H3/7397/ANB+WpdkP2mHzvK8nzU8v73/AI781bLqebKYJDD9m/7Zf67yqa//AFw/v/3qh86H7P8A8sv9V5X8Sfxbqsf9tooP3v8Az1/9BpxjqZyqc/wkX/bbz/ufufm/hqW5T/0U9HnTf+geX+9o86a287/Wz/unipSj+hfMCXMNzced+9/dSp/6D81RI/2n99537nyn/wCWvyfe+Wnvefaf+W39z+7+7+X/AGabcv8A6N/rv30sT/8Ajv3fvf8AAqJfDH5B7fmHIn+kTf8AXX/nrW34S8SQ23+h3s3+hS7JZPu/w/71ZO+b/wAi/wCz/d2/N/s1DND/AKNN/wBcv+eS/wB75t392sasYzj/AF3PVy/E+xOmsL/w/bajNeQzS+dLK/7n5f8AgPy1S+IXiqy1vyfsU0s83yf3f7tYP2b/AEibyf8AU+a/92q8Nh/y2m/2P+WTJ96uCOC5T1/7U22Oz0TW7LW/Ds1nqc3kfuvKj/dK9RQ+EvD/APyx1OX/AFr/ALnyv9muUTTf+mP/ACy/efuqtp53/LGGL/ttE2//AOyo+re+KeaRnHYrp/pP/wC6/wBr/wAep3kz/af+Wv8ArX/5Zf8Asq/71GyD/lj/AK7yv9r/AGfmqbzvtNx537r/AFr+XD5rf88v4v8AZ3fNXo8mv9dj56WN9/3jqPBM0Ntov2OaaKD96n+uiZPk+7/wL7tczqugw6JqNlN9ttZ/Nlf+9+72t/F/31Vfzv8AptF5PlQy/wCtb/vn5f8Aa3VFND/y2/55ed/y1/2f/Ha4Y4bllzH0lPMI8p2HxUmhubb9zNF/rU/5atVf4b3MNtp2p+dN/rf9X+9ZH/4FXOIn2n/xzy5vtX/Av+BNUT+dbW3/ADwm+f8A5a/7X8X92lHD+7Y6f7SpfEdb4Gm/4ru8/ff3/wDl6rA8YXn/ABOv9d/c/wBTLvrOtkm/7beb/wA9V/ip8KTfvv30vnRRf8ttv977vy1McN7xnicyjy+6aFhfzXP+pm/1u/8A5a/7NXfAf+k+KrL/AFv8Ev8Arfnj/vVE7/67/W/5X5dtUofO/wCWMPkebEn/ACyX/P8AF/DXVKlzQfL5nmYbGxjV5pmx8SHm/tqH/rk/91/4m/8AHvlrnE87/ntL/B/d/urU01tNc203nf8ATaL/AFX937rfNVryf+mPkfc/ffZf/svmqKVDkT+Z01cfH2p2HjN/s3gyH/ntFap/dq7oPnf8K7h/1v8AH/y6r/4781edareXtzb+T53nw/P/AMsm/hb7v3qiS8vfs3kwzSwQ/wDAq5ZYSXKen/aVI67wrr0Gt6dNpt7/AK6XZF++i/2v4aw9b0SbRNa/1Ev2LzX/AH32Ztmyse2/0byZoZvIm8pJfO8pk/8AQavXOvXupeTD9tln8r/pqyVMKE6Uvd+EmOOpTkdV8UYf9I0z/lh9z/lk1Z6eGPs3h2HUvO/1sU11++ib/dX/AIDXP6lqU2t+T9tm8+GLZ/e/z92rD+ML3+zobPzv3PlPF+5lb93u2qv8P3Wop0KsEvka1MTQn8R0Gj6D9p06a886L/j6hi8n5v4VZmb/AMeWqug6VNqVvN++ig8r/e/ibb/6DWZpvi3U7bTvsfnfufNT7P8Avf7y7W/4D/8AFVLo+t3uiW83kzf8fe/zP3u/+L/a/wB6umKlGP3Hmr2MvhJrl/s2o+T53+quv+WO7f8Adomf/R/J/wCmXm/63+DdUM1/9puPtnneR5sv7z96v+795VoSb/0V/wA9f9r+H/Zro5fd/rueNXqR5ia5eb7T+5/5a/6zyZaEmmtv+/UP/LWjZ/pH/PD7/wDd/wDZaYjzXP8Az18n9z/6F/DVzh7pxRre/wAxL9p/5bed/wA9v+Wq/vP+BUb/APSIf+mvk/8ALX/gNV5pv9Gm/wCuU3/LJf8AgX+1UUNz/qfJh/5aw/66L5Nny/8AfP3moUfdfzHLFx/r1LulQzalqMMP73/WvLJ5Mq/wtt/9mWu28WzaZbf8S3U7y7g8qX/nkr/w/wAW3/gVcT4e1v8As2287yf+WT/8sv7rf73yr92s/W5ptb8RTXnk/wDH1L/z6t/d/wDsmrz61D2tZy/rY+nwWJjSpcx3HhubTNNuP9Cmln83Z5cPlK/z7vmrn/iFDNba1NefvfJllf8Au1z9hDNbfvoYf+WXm+d5Tfc3f+O1reLfEn9t28MP9meR5Ur/AOprD2EoT93+tD0frdKcfeOqmsJvFunQzQw/3Iv3MVZvjDWIdN06y02H/XRb/M/dbKz/AAx4w/4RvTpofsUU/wC9T+9XOa9ef2lqP2yaaLyfn8v737ulChLm97yK9vSid74Vs/7E0WHWL39/N5vleTNE2z7rba0/B+t/23p17N9iig/0Z/7395v7v+zXKaD4thttOhs72y8+GKXzfOmlZE2bfl+X+FasWfjzRtN06aGGy8iGW2f9zDK397d97/gTf981jVpS5vu/M2p4ilGP9divYeJ/+Eb8V3vnQ+f+9f8Ac/N/d+Wth7D/AISS3hmgvYoP3SfufKZ/726uX0e80y21ma8vbLz/ADbr/U+b/q/7q/8Aj1b1t4q0bTbeb7FDLBN5SRf63f8A5as5U5Q+GP8AVwjXoyiS+Bn/AOKq1OHzv9Vv/vf3f4awvE+pTf8ACRf67/lkn96q+g+Kv7N1q9mm82f7Xv8A9TL/AOhVd8SX+jal501lDL9tl8ny/Olrf2UvamNWvH2RUTWJvs//AH+/ffN/la7bwfrH/FKTTQ/677V/z1/2a8/3/Zrb/Xef5W/y4fNrpdB8T2Wm+Hfsc00s83m/89V2fd/8ervxNLnh8Pc4cDX9735f1czP+Fkanc+d++/ceU8Xk/8Aj1bfhLXvtPiqaGab/W7/ADP3v92Jf/ia83tof+m3/LJ/+Wvz/e+Wut8MX8OieIpryae6g/dPF+52/u/3Sr/F/wACrCOG9x/P8jqli+eZN428Tzf2z5PnfufsqRf63/ab5a7Wz1iytvDsN5NNL/HL/rfn+6v96vKvGF5/aWo+dDN/y6/88v8A2Wuw8N+JP+JdNpt75vk/P5fkxL/Ev/xNckqXufP9DqVePPI0LPxn4ftv9T9r87yof7v/AAKrXhLUv7buNZvP3vk/vvL+7XL/ANleGbn/AJid35P7n/UxL/wL5vm/iqromt/8I3rU3k/8eUsrxedNEu/Z/wB9VcaXPD7iHVpTl7x1F/4k0b+0f9dqH+tT+7/drM17xVDc+T9i82fyrV4v4afrFn4f1vWftn23yP3qf6m1/wBn+L/7Guc1WzsrbyfJvfP8qJ/M/df+gt/dp0KOq+RjXqwgaaa3N9pm/feR+9T/AJZL/dqL/hIb37N/26/67/gXy1mW0P8A11/4+v8Anl/0y/u/71RbP9G/ff8APJP+WWz+L/P3a9T2Ef69T52VefxHRQ63qf2jzv8Alt9q/wCeX8flbW/4Dtqp/b03/kJP7v8AwHbWa/8ApPnfuf8Alq/l/um/u/w0yGH/AEf/ALZQ/wCu/wC+qtUIfn+ZH1mf8xtw+JJvtP8Az3/137nyv/Qql/t6a2uf+Wv8H+pi/wCA7awpv9JuP+WX8csn7pv/AGX/AGaIbn/lt+6/5Y/6ncjyUvYQ/Mv6zOEfiNp/En+j/wCp/wCWT/8ALL5PvVbTxDN9o/7ap++/4D92uU/c/Z/+WUEPlP8A67d/E1WE/wCPmHyYbX/W+b+53fwq33aUqEOb+uwvr0/hlI2H8ST/AL799/yyT/vhWbbuqZPFU39o/uf+es0X/fMX+f8Avqucfzv+e3+tiT+9/F/DUsL/AOkQzed/qpX/APHV/wD2aapQ/l/qwfXKszefxJNbeT/01ih/ff8AAmp3/CSXv2fyf+ms395K5eGaH7N/zw/dQ+Z9793/ABf+zVZ87/lt/wBdv+Wv/fNZewhp8jP63O/xG7D4tvf+uH71P9Tuo/4TCb7N/wBcon/vf3q5z/yB9z/lr/7LT9/+p/1v+q/7+fNWzoUv5ewo4ury/EdL/wAJbN/1w/76/u1F/wAJb/zxm/5ZJ/y1/wBquff/AEa5/wBd/wCRaYj/AOjf8svO8pP9v+KolhqVv67mscbV/mOp/wCEwm+0/wDXKV4v4qjh8Zzf8tv3/m+T/e2R/N8tc7503/PaKeb5/wDlr/d/4DTEf/RpvJm/54xf8fX+r/i3NR7CFn7vcj63V5o+8dM/jb/pt++8qaKPzpf9qp4fGd79p/139z+9XH3nnfvv30X7qKaWT97/ANNf4v8Ax7/vqp0v/wDlj/01Ty/3q/w05YaEvh8zo+vzgdJ/wm03/kL/AJ6/7VD+PJvtH77zf9b/AM9dn8Ncrc/8e3/LX/Vf67zV/efN97dSPN/pH/Pf7/8Ay1pxw0JSJqY6rynUJ42m/wCe39z/AJa/7VPfx5N/rvO/57f8tfk+9XHp532b/Xf3P+Wq/wDj1PT/AEn99/r/AL/+plX/AL6/2qbw1LQUMdVOt/4Ta9/57S+d8n/LX/P/AH1UUPjma586b97/AKqb9z5v+1url3865ufO8n/lqnl/vV/u/wDoNH/Lt/rpf9V/s/3v4v8AZqPq1Ll+42ji6vNzHWy+OZrm5/7a/wCp83+P5f8A4qov+E2m/wC2Plf89f8AprurlHT/AEj9z/z9P/d3/Kq/M3/AqY/+jf6mH/ll/wCzfNR9WhD+vMj+0Kp2aeOZvtP+u/5av/y12fw0J48m/wCuH3K4/wA7/rl/H/yy3/w/3mof/tr/AARfw0fVoTJjmFU63/hP5v8Apr/qn/5a1M/jOf8A57f8tf3n/fNcJvm+zf8A7P8Aeqx53+k/9tfN87/gNX9UgOOYTmdanjn7T5376X91F+7+7/D/AOy1L/wnk1zcQw/89ZXl/h/iiZf+A1wsyf6N++/2P+WX+s+b/wAdp6f89v8Af/1P9z/gX+y1RHCU/wCvQn+0KvMdmnjb/lj53kTfuf7v/AaSHxzN/wAtv+m37n5f+BVxvk/89vN8nyoYv3MS/wDs3+01M8mb/wBD/wCWSv8A+zVf1SHu/I2lmFU7iHxz/qf9b/rU/u7Pu0ybxhN++/65J/d/vVxv/PGGHzf9b/zy/wBn/vqh3m+zQ/63/wABf9X838XzVP1aAfX5naw+M5sf9tX/ANdt/u1FD4/m+zw/9sf7v96uM3/8tv8Apq//ACy/2aHhm/5Ywf3PL/dfJ/wL+7WcsNAj+0Kp2Vz45m/1P+//AHd/zNT/APhPJvtH/PCbzU/5ZK/93b/7LXFTP/qf+2377yv9Z8y/3f4aakP+kTedD5Hm3Xlf6r/Vuq/M27/P3atYSl8PqR/aFWB2s3jn/Rv+eH7p4vJ+X+98v/oVWE8bf6T53k+f+9f+7/drz+G2/wCuvk+V/wA8l/vfe+b7tO2fZrj9x5v+t/7+fLRLCUpf15HT9eqnZp45/wBG/wC2Sf8ALJX/AIql/wCE2m/67/f/ALtcPc/9NoYv4P8All8+/wDvVFbTf67/AK5P/wAsv9Z/s/NRHCQCOYT5uWR3aeNv9Jm/ff6qVP7v93/x6mf8Jt/nyv8Aarit/wD1ygm+T/ll/wDZVFN/0whl/wBV5v8Aqv8Aa/u0fVKQ/r0jv/8AhPP9T++/5av/AHf7u3/2aq6eM/8Arl/yx/8A2a4d3/103+v+/wCX+6/2aPJm/wCeMs/m+T5f+its/i/8d+b71EsJSNP7Rkd2/jma2/64/vov9Uv8Tf73+1Q/jyf/AJ4/8tYf+WX+fl+7XCQvN9m/1Pkfun/5ZfwKy/w/99VPD5Nt/wA9fJ/65f7P96iWGpfymf16Z1ieOf8AXf6r/Vf88v8AaqX/AIT/AP0n/vv/AJZL/EtcE7/af/3X+1T3f/R5v+B/8sv/ALKiWEpTMv7Qq853f/Cc/wCj/wCu/c/J/wAslpkPjb/Rpv8Ark//ACyWuJT/AEb9z/uf8utRPc/9MfIh/wCuX+s+b+7URwlI6v7QnzHep4z/ANJ/c/8APX/XeUv93+Gon8bTXNt++/55f88k/vL83/fNcU6f6T/0283/AF0Nr8n3d1V4U+0/9dvKT/l1b+Jv733VojhIcpl9enE9C/4Tb/0bNL500X+s+X+Gov8AhM/s3/jnmful/hrgvJ+0/vv3v+tfy/3X8a7d3+7Vj/j2/fQ/7H+ui3/doeGpfmKnmFU7V/HP/TH9zFE//LJfv0x/Gf8ApP8A3x/yy/2a4fzv9H/65RfvP9F/+y+Vaej/APTH/wAhN+8+X+81H1SkP+0pSOzTxn/o/k+TF/qk/u/wtRN42/5beT/f/wCWS/53Vw/k/wDTH/VbP9dF/rN3/AqZM/2a2m/c/wDLJ/8Al1/2qv6pSM/7QqHfP45mtv3P+5/dps3iqb7P5MMMX+q8r/VL/eZd1cW6f6T+5h/feb/zy3/w1U3/AOjTQw/88v8Ank1R9UpG0cyl9o76bxt9puP9R/qpfN/1S/f27f8A0H/0KlTxn9mtv9T/AK2JP+WSv5m1v/2a4m/eH/yK8v8Aqv8A4lt38VIn/LGGHyv4Iv8AVM//AAL/ANBqPqkAjmFSJ2b+M/8Apj/z2/8AQqIfHP8ApH/fH+ui/wBmuCR/8+V/9lVp/wD2r/zy/wBX8v3av6pAwjmFU6tPG3+j/wDTb/rkv96pU8bf9t/3r/8ALJfv1xSP/o3/AEx+T+9/ndR/9n/yy/4D/FR9UpG8cwqna/8ACYTfaf8AU/3Jf9V/s1F/wmE32b/U/vvKeL/VL/FL/F/tVxltbfZrj/U+R+9T/lkzpI+2q83nfZ/J/wBR+6/9CVtrf73y/wDj1RLCQFHHzj8R6A/iqb99N5P/AC9f88l/u/5aon8c/wCjf9sk/wCXVa4qb/j5mmhg/wCWry/6r/Vou1fKX/PzVFbJ/qYZvK86XyfM/wBGb/a+X73+61P6lEUsynE7dPG32nzv+W/35f8AVL+83U//AITP/nt5X8H/AKDXCfaf/Z/+XX/a/wDHVqxc/wDbL/W/7Tv92lLCQ5io5hPlOuTxn9ptv9T+58pPMh8r/a3U5/G03+uhhi/e7/L/AHX/ALNXFb/+W3+5FTJpv9Ghh8n/AJ7f8sm/i/4EtH1SBccwkdt/wm32m5/1P/LVPL/df7P+9/epn/CYTf2dND5P+qtXi/1S/vPm27t3+9XGPD/pMMP7r/W/vP3X91aiheH+zpv33/LKHzPvbN7N/wCPfdqfqlIccbI7ubxtNc3P+pi/jl/1X+z/APY0xPGf/XL/AFUMX+qrirn/AI+JvJ8r/WzeZ+6/1fy/LRs+zXP/ACy/dbP/AEHd/e+WlLBUipZhKB3Fz42/13k+V/y2/wCWS/3v9qj/AITD/njD++il/wCeXyfdrhIX/wBHm86Hz4fKf/b+638NDp9puf8Alr5Pm/u/4E+7/vUfUoF/2jL7J2f/AAmcFz/zy/1Sf8sv9r5qIfG3/PGH/nt/n/erh9/+j/8ALL+CL+L/ADuqF/J/ffufI/dP++8rZ/49V/VIC+uy+I9ATxh/pHneTF+6lSX/AFXz/KtVZvGH2m3hhhhin821/wCeX+r3Sq3zL/wH/wAerkXf/SP+WX+t/wCW27Z92qu//lt5P/LKH9982z5m+9u/3aj6tTJnjpfZPQpvG32m5mmhhi8nzbmXyfKb938v/wATTU8bQfaZofJi8n/Rv+WX8C/3q8/3/wDLH/lj5s3l/e/efw/w/e+WnJ/3/wD3sPlwzRN9zb/earlhIF/2gdtN4z/65eT5T/8ALL+81S/8Jt/pP+p/5av+58r/AGf4a88trn7Nb/8ALKfzYv8Aa/d/N/49VhH/ANJ8791/49/6DR9UpDjmHOdx/wAJhD9ph/cxeT5UP/LL+NWqJPG0Nt/roYv9VN5cPlfP8zfNXGI/2n/lv/c/vVXdv8/c/irmjhIlfX581z0NPHkNtcf6n/l6/wCeX/TL7v8AwFmqv/wmcP2b9xDF/qoYv4v+eu77tcV/y8+T+6/1ryyfe3/dVaYk3+vhh/137nzP+BfNWn1SkR/aFX7R0dz/AKT/APHvlf7zU5E/0j/lr+9/54yr/wCzfeouU/0bzpoZf9V/rodv8LNu3U94f9I/1377zf3n7r/Z/wBr71ekfK1Rk3/bWf8AdJ/d/wArT/J+zfvv9/8A5ZL/AOO1Cj/6n/lh9zzP3S/981M7/af9TDL/AB/vvK/1f/fNQZEsKfaf3373/ppSun+j/wD2pU+Smf8AHz/rvK/1qf6mLZ5lQv8A+jaUSuYsJ532ifz/APnr/wCObaP+ePnfv4fk/wB/f8vy/wC1UU0P+kf8sv8Ax7fs2/3aY6f6R+5/5axf7X/stafZMYylCRe2f6TN/rf44v8AY2VEj/8APb/pj/20T5l+anJNDbedDN/y1lf+9/d/u/8AfVRIn+p/54xbP+Wv+9/FUCmSww/8sf8Apk9S2yQ3Nz/02+T/AJatUSXn+j/8sv4/31WEm+0/9spU8v8Ae/53UpGkSv8Aaf8AR5v+uX/PVk/i/wB2pX/0b/lvLP8Af/5a1Vd/tNt5P/TL/gf3qluf+mP/AFyrp+0csokvk/6TD/018n/lr/e+7uqab/j2/fTS/wCqm/8AHWX5f722q8zzf8sfNnh/c/8A2NH/AB8/uf8Alj++8v7v95VqImkeWBL5P/TbyPNlT999zzPlplt/pNt5MPm/6r/Xf8CWldP+eM37n5P++/8AK05H/wBG/wCWv8f+u/5aIsvy/wDjq1EQjH3iz5P+k/vvN/1v+u8pf3ibapwv9pt5vO/cQxbP+WX+d1P3zfvv+uv+0n8P8NCW3+jzf89vk/fffq+YPikWN/8A6Kf/AFO3/wBmWnwzf6TDN/1x/fVF/wAe3/fp4qSGH/rr/rUpy+EiPN0CZPtNvN5EP/LJ/wB9/B977rf3asQw/wCuh8n/ALbTRb/nZV+b/vr/AL5qvDc/+1v9TVv/AI9v9T/z1/56/wCz/lamRpH35cwb/wDXQw/88k/+K/8AQlo/67Q/vvn/AOWX95f/AB37tV/O/wBdNN5v/Hqnmed9z5m/hp6P/rv+e3mv/wCg/e/2q0/r8BS9+Q6b/j3/AOWvk/J5f3f++v8AvqkSH7T+5m8r+P8A1MX/ANjSo/8A02l8n5P9d/yzprzfZvJ8n/U/P5n9+T/ebbQHs483vEMz/wCkf9tUi/8AHf8Ax6rPaH/gH+u/+xp7/wCk/wDtOoYZv9G/7ZfvP4/L+apIj7kiWbyftP8Ayy/j/wBv+Hb8tRI/2b/lt+5/c+Z/f+8rfN/9jQ/+k3H/AG1f/wBBpkMP2a48mb9xN8n+p/3vl/2f4qA97mLDzf8ALb/f/wCWrf3v4aZsh/5Yzf6qVP7392pn/wDj0v8An+9UKXM32nzv+eXk+X/wJfl/9lqo/wCYSiCf+ioqfbJD9om/+O//ABVROn2a2/57/f8A9T/vU6FP+e3/AD1o5iOUfD/yxh8+L/VJ/wAtfn+993bRMn2m2/1Mv73fF/ClRTPD9oh/4B/rov8Aa/ip2ya586H/AH//AEGk9/uHzR94meH/AEj/AKb+an7maL5JP8/3qY6f6NN/1yeL/Vf6v5t23/x1qekP+kwww+V+9lT995X97+GoZkhttO8n/lt++8v91/Bu+b5v4apfDH5F+6WHT/SIZpof+2Plf7NRP/x7QzTf8+qRSfutife3f3afbf6N53/AP3PzfvPl/vUyZP8AR/3P+p8r/v3827dWf9fiEf5iVLb7T53/AF1fzPvf3aEh/wCW3/TJP+WrU97n/pt/y1/efvf9n/dqL7ZD/wA9v7n/AC1/+xq+aRpywiEz/wDLb91/H++h3U9Eh/67/vU/febs/h/3aY83+kfvv9v9z5tWIX/0n995vk/J++83en3f9r7tBlHm5iFH+zf9+v8AU/av/sfmah0/0n/Xf62X/n6/1ny//Er96onm+zW/76aWf90/91/4v4asfvv9d/09f7P/ADyq/wCvwKlHnGJeTfZoP33n/uki/wBb/tVY3/6RD5Pm/wDLb/lqr/e/9lqrs+zf89Z4fKT/AJZf7VS3L/6RD5PmwfvX/wBdF/3zUf1+Bo5cnxD3T/U+dN/ci/1UWz+7UX77/wBD/c+Uv/stI8P/ADxh/ueZ+6psz/6PN53m/wAf/LL/AFdTD4fuIlV94sf8e3+uhlnh83/n1X+7/eqFP+Pab9z5/wC6/wCeX+1T7D/pj+/+5/yyb+7USJ9m/c/uv9V/tf3qiH9feXzc5L9m/wBI/wBT/qpX/wCWX96mv5P/AC2/55QxSfuv7zfN/wAC/wBqpZrn/Xed5X+tf+9/d/8Aiqqf8u/76b/llD5n73/aWtY/DL+uphGRL+5+zed/12i/1Tf5/hp8P/TaGLzvk/vf3aPO/wCe3m/uvO/feayf98/8Botpv9TD53/LWGLzvN/3vmb/AMdrOX2vmdUeYPJ/65fx0eT/AKR/zw/e/wDPVv7tMm/49v8AX+f9/wD1Mv8Atbv+A1b3zXNx50E3/LVP+Xr/AGf93dTWxMqkipvhtrf/AF0v+q/5+m/vU+Z/+uv+teWT962zZt/2Vpnnf6NN++l/1X+y/wDF/tfep7+d++/feR9/+7v+7VP+vuJ9r/KRJbf6N5M3m/8ALH9z5vyUJbQ3P23yPtcEH779zNLV6FJv+WP/AC18n+7Ufkzfvv3Mv7r7T/d/hb73/fVRGWi+R0uXulXyYftEP/TWWGL+H+KmTW32byf3376XzpfJ8r5P9bVtJv8ASYf+vqH/AMeX+Kjyf9H/ANTL53lPF/qv7rf/ALNV1XyD3xn/AC8w+T5v72X/AJ5fJGn8Xy0J/pP/AGyiT/ll/tUOn/PH/nr/AM8v9n+7Q83/AC2/6Zf8sYv9qqlL3f67nNze+S3if6T5P73/AFr/AL7yv/Qqi/54/wDTXyf9TF/eb5f4qeiQ/wDof/LJkoeb/rl/qof73/fNQ/h+8iURnk/66H91+9879z5W/wC9tp7w/af+eX+thik8mJvuMv8A+zUP7n7N5Pkxf6qb998z/e/+JqZ/9G8n9z++82H+9/wJl/4DV/Zf9dBwj/N/Wox7aG5t/O87yPKim8z/AKZ7Zdq0XKQfaJv9V/x9f7X91d1H7n/lt/zyfzP3rf3l+Xb/AL1E032m4/7a/wDPX/Z/3axj78n/AF0OydTkuRJDDbW3neT5/wC6/wBr+9/31TvJ/wC2H3/738P/AI9Vi2hm1K5+x+d/rf8Apr/tfwrWnqulTab++87/AFss393+FfvVlKUPaf12N17Xk54nP/Zv+m0Xk/J/e/75/wB6pYf9G8799FP+6m/5a0ed/wBNvP8Auf8ALXf/AMCoubn/AEf99Nd/uopv7v8Ae+b/AMdrRfZ+RjKrMPJ+zXMMPnf8tYfMm83/AGd1ReT/AMS7/tlN/rpf49y1Y3zf2j5P/TVP9tPu1Xm/5B03/TK1f+7/AHv96pfT+upvTxMx9sn/ABMf+3r/AJYyr/D/AOhLVd4f9Ghh/wCeUX+p81X/AIvm27a0rm5h+0fuf+Wt0/8Ad2f6r5v/AB6rFtol7c6d9shh8/8AdJF/D/e+9/u1HNHl97+tTWPtX8OpnzQ/8tv+WMt0/wDy1+f7v/oVV/s3/PH/AGP7v/j1Xn/78fvX/wCWW/zPl/3qZc/8fP8A1yiT/wDaq49fmc1evVlGwy2hm+z/APXXzpf4f/Zaiez/AOeP+x/qYl2f7Tf71H2b7T+5hh/1u+L/AFX96rs1nNptz5M3/PXyvO8r/V7V+7VPf7yKUqvLymfD/wAe/wDy1gh8r/nl88n/AAGrCW3+k+T/ANPX7v8AdfP/AKr/AOypr+T9m/ff88v+eX+193/0L/x2rPnf6R++/cTRXT/8sm3x/um/holv/XY6IucDA+x/Zrab/lv5Vqkvk+V/eb5v4qt/Zof30Pk+f+9f/wBBp9tD/o8Pnf8APKGKT7396jZB/aP/AH3++8pv7tVKPPb5fkZ0684cwy2tv+eP+x/yy/8AHfvUxLb/AKY/3/8All/H/vVoJc/6R/qf3P7ny/vJUTp9p/13+u+f/lq37x6S+FfIftZleG2/103/AE1T/Xbv/Hfmp9y//Eu87/pl/wA8v4Gb/eq0lz/z2/56p/y1b+7UCP8A6P8A6/8A5Zf+zVcen9dTWVXniOtkh/tHyf3X72X/AGv4Yvu1Fv8A9T/z2+yp5nk7tnzVYhf7Nced/wBNf/ZahtoftNtB/rfJ8q2ij8mX+9t/4DTl7i+/8zi94aj/AOu/fef+9f8A2H/76/hqwk0P/TL/AFVt+5/76/h/hp003/Tbz4f33/LXf/7LVW2f/lj+9/5Y/ufN2JvX71UuvzF7y92IzfN/yxmi/db/APUy/J/wKrG//U/vv7n/AC1b+7RNN/rvOmi/e7/9TL/tVL53+k/9tU/3KX2vvFykT/6N++/6Zf8ALH/ep8Kf6n/rq/8Arpf8/epZn/8ARSf3fubqS5f/AEj/ALa/79OO39dhy+IdD/x7f8tf9VDF/rdnl/N/Ev8AF8tRPc/af9T5X/Lb995q/vPl/ut/F8u3dTPO/wCW3+o8ryfL/dL/AAtT/O/0bzv+u3/svzL/AN9VMfiXyDm/lBH/AOWPnfuf3P8Ay9Ls/wB3/wCx/wBmmTQ/67zpv3PlTf8ALX/a/h+Wn/8ALz5P/LbzU/u/7VMhuftPk/8AXJ/M/wCBN/31/CtPqvkTH348pM7/AOu/ffufNT/lrs/hqHzofs0P/XL/AJ6r/eqw9z/pE03/AE1/9lqkif8Asn/LL/ao6jlLkLHk/wDs/wDy1X/0Gok87/tj8n93/wBBqynnXPnfuZZ/3s3l/uv7tQPDN/y3h/5ap/yyqebf5kr3/fHzeTbeT/zx+eKP/wBCo8n/AImPnTeb/rYf/Hf/ANpqEf8A78eVN5f9z+H/ANmo/wCXib/rqn+pi/urV/3fU6JRjMZshubb/tlN5k3lRb5EaX5d26nvNN9p/wCut1/qZtv93+7tqLZ/5Ftf9d/B/rf7tOmT/SJoZ/8AXea//oK0df67EylIbs+zf9+k8zyYl/ib+GpXT/Xfuf33z/8ALKonTNtD/wBNdlQw/wDbKDzd/wDyyq49CJVPe5R7p/11/g/1MSp/47RMn/Pb/XfP/wAsv9qh4Ybn/lj/AKqVPM/uUxH/APRX/PL/AGqjmK5veLcPk/aP+2qf7f8ADVL999n87/pkn/LLZ97/AHad/wAvP/TaWX/a/u/LTX/0m3/c+V5Pyf3v73/2X8P92j+vxN+bnLHk/af+WP8Ay1f/AJZf6v5aZv8A9H/fQ/6rZFR5P+p/66v/AK7/AIFR/wBd/K8nyof33zfcX5v+BUd/mR9kYkP+jf6b/wA8n/5ZfJQn+fJ/uU15v+m39/8A1P8A47uo8mH7RNDP+/8AK/3kpoyGQ/8AHt/2y/55fP8Aeqx9jg/54/8ALX/nlUSJ/wCik8z/AL63U7ZD/wBsf33+u3bP++qrmN4fD7xA6TfZpv3MXk+Unmfe3/e20ly//LH/AH/+WX/j38NEz/67/gEUf3qJrn/R/Jhhi/exPF++3P5fzblb/gNUv8jD7Y9P+uMX8Hmf+PbqiR/9H87yYv3sX/PL+838NWHf/SZpvJ8/ypf3f3v7rVRmeH7N/wBcovK/i/d7m+9Ulx5yyltx5P8A01/55fP8q/w0iQw23nf8A/5ZN/8AFVMk3/f75/M/et/DQ6f6RD/wD+89RKRpTj7vMMdP+uU/3/8Alk3/AI7tpt5bf9t/3qeX+6ZP4f71M3/6P/33L/301Pm/9uvN/wBayfw0RJl78RmyH9z/ANcv9r+Jv/iqc/8Ax7f88JvtT/7HmfLt/wC+ai87/Rv+uUSeX97+8tHnf8sf3U/lSzfvvm/u7f8A0Jq1iZcwTJ9ptv8All/BF/E7/wCf/iaieb/0a9WLa5/0mb/lhN5UMX7mX+797+Gmb/8AR/Om/wCm3/LX/wAeap/l+R0fGMh8m2uf9d/c/vJR53+u/wCB/wDLVnp7/wCjf9/U8z97sT7v8O2onm/z5rVXQ5+Um8z/AKYxVWhf/wBk/wBdu/vU/Z/7P/47Uqf/ABH/AC1/8eqWV8Yx0+zf9cfn/vfu/wDdqwiQ/aYYfO/5ap+5+b92/wA3/AWqvDcw/Z/+2T/8tW/9mp73P+p8nyv9b/yxl/uqzbqiXxHTzRgV/wDl3h/6axfvPvf3ttWH/wCPnyf3X7qV/wDU+b/d/wDiqru/2n/X/wDPJP8Alr/A275qlhf/AJY/6j7/APy1/wA7lq4/GRzc8huz7Nb+dD/0x/vfxU65/wBG/wBT/t/5+amzTT/6n/c8z97TLl/+W373yf8ArrUG32vdB/8Aj3/5ZfwRfvt1H/kf91/tf3v7392h5v8ASP8A7bRv/wBT/wAA/wCWv+s+b+JqOX3TLmD/AOz/AL2z/gK0zyf9TD/uRfvpW/ytNeb/ALYfupv/AEL/ACu6nf8ALz++/fwxSp/qZf8AvpVofwkEUL/6PN++/wCWU0scPzb/APdqw7w/9Mv9b/z1l/ur/dqLf/o8Pk+b/qn8z97/AHpfm/3asJ/x8zQ+d/y1f/lrs/h+Vt1BXLL4YldIfs3/AEw/dfvPvUQp/o8037r+P+9v/wDHfu06F/tNv/3x/wAtf/Zaak3+jT+f/t/8tdn/AI9UkfaGeTDbXM376L+D/U7k+9TLb/Rrb/ll/qn/AHMP+038W6rEyf6R/wDbf9mhE/6bfvvki/1v+s+b+7VcxJXf/tl/rf8Anq3/AI7/AA7aWH/Sf3P+55nk7t/zf3WWnTTf9Nv7/mf6Vspf+Pbyf30v+thlkhhl/wBZt3N/6FtoI9/7RDN/z2/3/L/e/wDj3+7Uv777RN50P/LVP+Wrfu9q/wDoNNeaH7P5P/TJ/wDlr/tfxf7NP87/AEmb/gf/AC1+T7v8X/j1AfaI3/8AIH/XWn+d/wA9vKg+/wD3qZv/ANH/AO+Ke80H+u87+/L/AK1aDoiRon/bDzZYf73/AI9SQzf89v8Ank//AKF/47Vh5v8Arl53yeZ/pX+z/wCO1Rh/9G/9Nf4N1BjKU4S5Ylu2toftMPnTfufNf995rfcVfm/h+ah5vtNtD537jzYk/vf3l/75+Wno8P8A6H/y1/1lV0f/AKbS+d5v7v8Ae/7NRy85083u8oz/AJ7f6qf7/wDrpW2fN/49Rv8As1z/ANtU/wCWrfwrt+XbQ/8Ax7+d/r/v/wDoX8P+zR9p/wBJ/wC2r/8Ajv8AFV/aMZe5IYiTXP7n91+6i/13zfxN/FU00MNz/qfK/eyv/rt38K1Ak3/Tb+5/y1/9lpX/AOPb99/t/wDLWo/vG0Zc42FP9I/7ap/e+/Tkhh+z/wDPCaX/AFn71vv7qLZ/9TN/yx83/nr/AOhUO/8A5F2f8tf7zfw0SCMSJ/8Art/10/gqaFPs3k/9sf8Alq33/m+9SXn/AEx/1P76WT96v3P+BU13/wC2HlSpL/47/n/vqj4wj7hDM83/AD2/5ZTeZD5rbPmb/wBBp7p/pP8Ayy86WX/nq2z7v+zTfO/1377999l/3/n3f/Y/dpm//Xf9dXl/8d20xSHI/wDo/wC+/wBd5Sf8td/3m+9UTzf6R/rv78v+tp6f6N/z1/dbPM/z/FQk03/TWfyon/8AHqUR80ub3RzpD9p/c+b/AAf3v7v8Xzfequj/AOj/APLL/Vf89f8AWfN/FVtE/wCuvk/8B/hWqmz/AEf/AF39z/4qpAs3cMNt++mm/wBV53/LXZ91dv8AwKobN/tP+u/5ZfZopP7mz/gX+yv/AI9UVy/+jTfvv3PlP++/4Ft/4FUqP/pEPneb53mpL/D/AHf93+Gly+6be7zETvN9n/137mWJ/wDY+83+99371MT/ANFb/wDlq393/wAeqSFPtP7n97BD8kX/AI9833v96l/57f8ATKWb/wCJq4h7P3hv/Hz/AKmb+5/rv/Zai/8As/8AfqfZ/pHk/vfO81PM+7vpqf6TbfufN/1X/s3/AI9Ul8oO/wD02/5a/wDPXZ/D/wDFUyH/AJY+d/zyT/lr/tU//l5m/ffufn/9B/u7adbJ/o37nzf9bD+5h/5aVAxHm+0+d++8+bzZv+Wq/wB3b/7N8tIj/wDbf96kX8O/7v8AF/3y1V7mH/Xf9cn/APQttWUeH7R/y18n7T/zyXfsWJf/AB7dTiR8Mjdd/wDRv+WX8fl/9/W2/wDjtOfyf7R/1P8Arf3v/ANtV/tP/Pb/AJ5P/wAtf7zL/wB81Ls/0iH99/0y/wDHaR5tSUZj4X/13/Pbyv8AXf8AAqlh/wBJ/wCW39/9982z7tV0uf8ARv8Arr/y2/3v7tPeab/lj5v7qX/nrQHL7g6H/Rv337r+D/lrQn/HvND/AMsfK/56013/AOW03+x5dCed/wBNf9U//LWs4lRLF5/y2m/9E/7v/oVM87/R/J/6df8AXebs8v5qVH/9GpUKTf8AoqnzGMvckXd/+kfvv383mv5n/fP3qihf/lt5/wDyyT/9qodkP2n/AJa+dFdP++/4Cv8An/gVP/5dv+2VWRH3yxbf6T/rpqe//HzDN/uVUh/54/7/AP6DU2z/AKYf3P33lf6usjSPwjJv+Pb/AKY/P/v/AHqsQvN/yx/z8tRIn+kf89/3T/8AjrUjv/rof3X72X/XfN/s10faMZR+2P8Atn+j/wDbJPL/AM/3qYkP/PH/AKbeX/v/AOf/AEGq6TfZvJ/4B+5rQSb/ANGv5nnf3/8AP/oNa8xj8fxDYf8ARvP/AHP+tlh/7Z/53U5//aTxf+PNUUP/AB7/AL7/AGKS5T/2f/x5v/Zd1RE25i3+5qKF/wDntT/J/wC2H3P33/AaqQ/8e3/PCoj78Rc3vF5/9Jt/+e/72b/lr/wKnQzf9cv4P++6iSb/ANnp+yb7NN5P+x/6F8tRL4TaMSHzv+uv+qf/AMd/y1W0f/Xf89vNT/0Vtqk9z/7PF/1zq1D/AKTc+d/01T/tnuX+L+9V/Z+85IxkG/8A5bQ/88v9T/BJ8y/5/wCA095v+/0Uv/jm3dUWz/R/9T+5/wDiW/8AHad53+kTf88fN/5Y/wC792rKlEak3/Pb/lrsqxv/ANHm87/XfPUSf6N++/3Jahmuf/Z6r4x/ZLcL/wCp/wCuqf8AoNMhf/0V/wB/Kf8A88Yf+WPyVXT/AI9ayiV8BYh/9qv/ANs/lpjpDc6d/wAtfJ8qGKT/AID8rUJ/x8/8sv8AW/7X8UVMh/0nzof+uP77+D71aExJt832j/Xf8tZv/ZlVqdsh/c+d/sRf9dKjmT7NcTf8D/8AQaR0+0+T5P8AzyT/AH//ANr7tAcxJ/n/AMepZv8Aj4/5ZVXh/wDi/L/3Kmd/+283/LPzpaUpGf2Rm/8A0b/tkn/oVSp/5G81/wD0H/7KoIU/0byf+mSf8tf9qnf8vNBpEl87/SP9d/y1TzP99flp9zN/02/57fufN+T/AGar74bnzv8Aprs/9mpjv/028/8A13+f/Havt8jOUvdLdt/yx/54xbPM/e/6x/lZv/Qqf53+j/8AbJ/M/e/7Xy1XRP8A0an/AKDUMz/6T/y1/j/9Cb5qxe/3BTlywL2z7T/39/560JN9m/7axJ+5+WoYX/5Y/wCo/e/+y1Xh/wCPf9z/ALFbD5uWMTTR5rm487/f/u0y5f7Ncf8ALX/Wp/yyX/gNV0Sa5/c+T583mv8AvqIfO/67w/J+5mi/8eqJD5vdJkSb7PN+5/zuqV/J+0/vv9d5v/PL+Dbtqvsmubb/AKbRRTf+hUb/APSP3P8Arotn/bPcvy/+zVfN733/AJGnwD5k/wCmP7nyv/Zv/sqZs+0/8sf+Wr/8sm/u0xJv9G/5ZT/uv3fnbv71Tf8ALxNN53kfvX/5a/7K1C/r7iZe+Mf/AEa4/wCWX+qTy/vf5/hp8zw/Zv8Avv8AvVXSb/pt/cqw/wDpP/Lb+/UR/wAivi90Yk3+p/ff8tf+erf3ake5h/8AIX/LGVv71JC/2a58n/X/AHP3Pm0x3/8AIv8A01/g3Uf1+IR+Em/f/af9dL/39/2ahs/+WP8A1yh/5a/+y1ZR/wDSIf30vk+a/wDd/u/eqH/j5tv+mMsUP93+9t/75/8Aiqrm935fqRGIfuf+e0v/AC8+Z+9V/wCH5f8A2alSb/nj5v8Ayx/u/wANEKf8tv8Alt++/u/5+b5qRIftP/PX975P/j1Pm+L5l8svslhHh+zzTf8APWJ/7v36PJh+0f8ALX/Wp/yyX+7/AOg1Xm/49pv+eMW//ll/tfNUP77/ALY+an/LL/ZpL/MicuYsPDD9m/5a/uv/AIqpkhm/8iv/AMsv9n/x2q6P/rv+uX/PL/apm/8A0j99/wA9X/5ZMn8P3aa/r7i5OI9PO/cTTeV/B/yy/wBXuapdn/LH/f8A++N1MSH/AK5f8sf/AB5lqJ/+W03/AF2/vff/AP2ajt8i+UsJ/wAsYf8AprD/AMsv/QqY7w21t53/AC38p/738LUJNN+5mm/137n+9/dqKF/9H/c/88ni/wDHvmoX+X5hKU+X3C2//XH/AJap/wAtW/d/L81V3f8A0b/rlF/rv+BU7/j2uf8Atr/z1/2aIZv/ACLT6f13IjzT+MWZ/wDSP++/+Wu+mJ/o3/jn/LWrE001z/4/UL/8sfJm/wCWsP8A9lS/4I5BeTf6N/0x8qb/AJa/7X93/P3afDef89p/+Wqf8tfk+7VRIf8AiXf9spvL/wCBf3qmfyf9T+9/4+k/u/wr8zVXf5ky5oXl5EKP/o3/AGy/567/AOKrcz/adRmm/wCmqf3f7v3v++ar2c3+jf8APf8A0V/9dt/vf7NSbP8Alj/z1uvK/wDHaUvcf9djWnHnOn8AWf8Ao32ybzf3X/Lb5f738K1sW2sf8JJbXv8Arf3Xnf3ahewm03wrNZw/675P/HqwvBOm3um3N751l+4lif8Afff+9Xz1WXNV9p6H3OGpQVLkOXeafTfOh/5bRbP3Py10v9ian9n/AOPL/l1m/wCWS/xVi+PLP+zdam/4B/yy2fPtrutYv/7N8Gf9uKf8sq73ieSMZehgsvic0nhjU/tEP+hf8tf3n3f4Vb/a+7R4bsJrm5hm8n9x/qpP3X8Dbd3+f9mrfw91v7TqM0Pk+f8Af/13+6tVLOaa28Z2VnD+4hl8nzIf97dtrCeJl8Mv61OmhlsPaRl6G74q0H/SP9Csv3P2qaX9zF/6D/49XH6V9tudG8mHzfJ/c/6n/vr/AOKroPiRrE+m3MPkzeR5sr/6nd/49/s/M1P8BzQ/8IpN/wBdU/vb/vNWEavJS/ruazwUHMxE0q9/132KX+P995Xyf7TLVXZ/pMP7jz5vk8v91XQeD9e/tK31OGb/AJZed+583+Bv7tVPDGlf8VF5M3/LLZ/e/u11QxO/N5nj1cD7T4Sk6Xum/vvJ8iaXf5f3vv0areXtzcQ/bPN/8e+/tq7f69/aXirTIYf3EMX/AE1/2qm+IVz/AKj/AK+v+ev+zT+syvE6KeCjy8hlQ2E32b/Uy/6r/a/iakhs5vtP/bV/M/et/wB9V2evalNonh3zof8An1h8v97/AKv5vvNWJ4G1ibW9R1Oaab9x9lf99/3z81KOKlODqf1sVPLoc3L6nO3M39m+dD/qP3UP/wAV81WPs3/Lbyf+e3l/+Pf/AGNVvG032bUZof3X/LHzP3v8Fddqtz/xSkP/AF4vW31nlpwl6fkcf9m+9LmOUs0+0/8ALH+55dH777P53/TJ/wDlr8/+d1dhoLzf8I7D/Zn+u81PM86Vf4VrnLnxDe3NtND5MX72LypPu/3qUK8p/h+ZMsFGECn53+k/uZv+Wqf+g1C7w/uf+uSf+hUyw877V/21/wBn+7RC/wDo/wD3x/461eh/X4nz9yVH/wBI/wC+/wDx1f8AP/fNRf8ALtB/rf8AVQ/+hfLu3f7tNm/4+f8Av9UvnTf88f8AnjFJ/wChf+zNVy6/MIyGfufs0P8A22/1P+81W/O/0j/vz/d+5t/iqpcp9ptv+2U3l/8AfVSIn+kfvv8AY8z/AL5WiUue/wAx/BIl/wCXfzv+mT/3f71Pn/8Aav8AwD7tUJv+Pb/rrE//ACy/2qsOn/kKV/8A0Gl0/rsX9gPO/wBH/wBT/wAsk/5ZL/eouZoftM0P+/5k00Wz/vmmo/8A35iih/5Zf7VFzN/y2/67U4y/Q5uXnj8Q6H/j48n/AJY/JSP/ANNv+eU0v+q+f7y1Jv8A+2H71P8All/s1Subn/RppvJ/5dZov++mqF8X3fmXzGgif6T++/56p/yy/gVflqp/zD/+3X/2arF5/pOozf6r/j6fzP8AvlVrPe2/5bf9Oqf+hU+b+vmHNyfCaHk/8tv+eUr/APoNRTf8e37j/Ypkz/6T/wBMZZX/AMtTJpv/AGSL+KtXH9Sea8R6P/35/ff8sv8APzVK/k/88f33yf8ALLZVV3/0eH/gdO3/APo3/wBlrOQR/lJH/wCPb/tk/l/99UiP/pM3nf8APX/nl/0yWmO83/XCHyv+B/eqwk3+kf8ATHzX/wCWv91V2t/6FRze9/XY2KU3/tJP73+7UqP/AMtof+er/wDoNNtnhuf337qD91DF/wCPfMzUD/j5/wC+60Utvl+RlKP2h0L/AOph/dfwf3vuU3/j5/5bf3/71FtN9m/c+d5/lSp/y1pfO+023/XWJ/8A0KoiV9kT/l5/6Y+anmUf/Gk/773UOn/o2med/roYfK/gpuWpUf7wPN/qf+ur/wDLX/d21L5P/LH91/yx/wCWrfvPmZqP+Pa38mGb+/8A/E/+y03f9m/8c/5a/wCz/eqp9fmXL3BXm/5bf9Mn/wCWv+s+b/7Kk/7bf6ryf/Qah3/8tpv+WVrN+583/a/+K20//v1P/wBtf9miZHMCeT/z2/7/AEv+1R53+kzTf9NaiT/j2/66xf8As1S/+1d8v8NA/sjEm/0f/vijzv8ARv8Avv8A+J+7T0h/0j/vj/lrTHm/66/vYn/5a0FE003+k/5/u1E7/wDor/nr/Hu+ak+0/wCked/n7tV7m5/4l3nf7n/oStS/r8Q+D3i3N/7V/wCev91aihf/AEebzpov3uz/ANCpnnf6T/21f/0Gmb/9I/74pyI9p9omf/tl53z1K832a4g8n/Y/feb/ALNVHm/7YffqZ3hubn/P92j7RcZDEuf9H/54TeV/z1/1lMeaa21H/XfufN/9lqZJv+WP/wAT/eply/8Ay2/6avQHL7pMg+zeT++/cyxJVd3+zed/0y86WOH/AGG2/N/tfeqV3/0j995sHlSp/dqv53+jf88P9Ff+7RGXu/cZe78JY/5efJm/f/ci/cy/7NV5ppvs8P8Aqv8AVPFJ/wBNPmqw7/6TNDN/z18r+H/nluqpbTfZv+m/7r/Z/vVX2TaMokrv/pP/AC1/56/vv9mldP8Av98lOmm/0iaab9/9+ovtP/Lb/c/1NIXMSvc/6N/33THea2/7+p/y1qu//Hv/AJ/ip94/+p8n/U/PVc3vBzA7/wDor/2ano832iH/AIHL533Pk27W/wDHf/Qqheb7T/qf9T5SU+Z/s3k+T+/8rf8A/E/5/wB2gvl5wtv/AIzFT9/+u/1v8dMmhm/9Ai/9CamO/wDo3/TasYyCPuE377/lt/rvki/2/u1Ck3+jf9Nv+A/3qi87/wBG/wDstPmm/wCmP9z/AFMS1chxkSv5P/Lb9x9/+7TEf/yFs/u/+g1Ejzf8tv8Ab/5ZVLCn/o3/ANlpMgb9s+zW83/TW1f/AJa/x7v9mnQv/pH/AG1/9lX/AOKqL9z9m/7ZUIn/ALPTlsLl94sQ+d9m879753lJL+52/wAX+Wo3zf8APb9z8/8Ad/8AHarpD/y2h/6Y/wCf8/3ae/k/5/2qiJtzFiGb/U/8A/fTbfuVUmm/0b995s//AHz/AHv/AEKjyf8ASP8Anh/2y/2aEf8A9k/5Zf7VESB8yf8ATaX+OmJ537mb/X/cp80P+u/65P8A8sqJk/0j/vj/AJZUyJR5Q87/ANn/AP2qdD/x8f8ALX91Kn+p2/3W/wDilqlv/wBH/wCusVSzP/pEM373+P8Au/fVdrUBzAk32a3/AO2SeZD8v3N27/0LdRbedc/8tv7/APn/ANCqKFP9I/c/88k/5Zf7VWNn+jf8tf3sU0v/AADd8tZ8w4xCGb/2T+7Rv/6Y/wCt3/3f4mqp/wDHf+eX+s20+Z5v3P8AwD/llWhpzFiH/Sbj9zD/ANdPu/wrUXnf9+fk/wBdt307zv8Alt5P9/8A/aqLfN/13m81P/QfmoH7o9/9Jt5pv3v7qJ/7tO/5eYfO8ryYrryv4X+6rN/8TVf7T9ptv+eH7r/x9mp9y/2bzv8AVf615fJ8r+6tKPxGfN9oY/8Ao1v/ANNvKT/c+9/n/vmh5v8A2eWP/wBBpbb/AOM/+zK3/stMSb/Rv+m3lP8A8sv9qiMipe/7wx/+Pn/vj/8AZp7v/wAtv8/N/s0sMP8ApMP/ACw83/2VajR/9T/1yT/ll/tf+PUSFEf53/XX+Oned9m/1P7j/U/ufKX/ACtReT/7P/yyp6f6Tced/wC0v9mpOmPwjJn/AO/0sT/3aJpobm5/6bSyv/46tMhT/R5v+e3lJ/yy/vS//E0P5P2ib/nj++/7Z0GXLzBs/wBH/wC2UP8Alv8AvpqHm/13/A//AImjf9muP+2qRf6r/e/+KWonuf8AR5vO/wCeX/PL+DdWfMVGRbhSb7R++/8AZf8AeqHf/o0PnQ/62L/2aov3Ntcf5/d/LQen/fFaG0ZA/nf+hy/6r+Cn+T/o3/LWebzU/wDQaqed9p87/rk//LKrbvD/ANcP/sVoIjHnK7v9ptp4f+mX/oUq/wDxVWN/+kfvv+es3/jq7aqP/wC0oYpP3X+1uqxNDD9m/wC/0vk/8CVfvVnzchfKVIf+PeH9z/yyh/7abl3U/wC0/Zrb/U+f+6m8ybyv7zU/yftPk/8AXWH/ANFf3qhRJrnyf+uX/s1HMHvlh5v9J86H/llL/wA8vn+Vf71V3f8A1P7n+5/rv96lf/nt539+nQ/6Sf8ArlKlMObnG/8A27/ll8n3qltk/wBJ/wBT/wAtU/feV/dWq/nfabab/rk//oX8VORPs1x53/LH5/8AY/hrPmKj7hE/nfZ/O/ded5X/ACx/uM3/ANlVjf8A6T/11lml/wC+dv8A6D/7LUSJ9ptv3P8A0xij/wA/8BpHm/5bf89Ypv8Ax5loiOMfeOm/6bf7/wDy1X7m5qZZv/pMP/XVP7v8O771E0P2a3/6Yxb/APll/rPvU/yftP8Ayxlgml2f8sv9X96keVUhzyC2uf8Alj/v/wDjrVZd/wDSP+Wv/fr/AFdUHT7N/r/3/wD2yp//AKJl/wCmVBfNKMeUfbP/AMsf+WHyf+hVKif9Mf7/AP6FVf8Ac/Z/3P8A7NRv/wBT/wAD/vUEOPKWHT/lt/qPuf8A7VRf9dv+eTxRwwxf7VMmuf8Arl/BF/7LUp6/99/+hU4hy+8TJ/y287/Xfav+eX95f/Qfm/8AHaj8mH7P/wBcok/9CWk3/abn/wCM/wC7/FTnSH7PND/qP+2v91qcSOX3R8L/APbf79WEeH/Xf8tvk/vVXd/+eP8AtxeT/vUxH/57fv8A7n/LXYlT9kuPuD9//fnyn/fU+ab/ANkqJH/8i7/+WtSr/wC1U/8AQflrUXs/bfCQzf8AHtD/ANMv/Inzfeq2j/6T++h/5av/AOg0y5n+0/8AbKLyv8/5/hpuz7Tcf99+X/3z/wCO1ZhKnyA7/wCked/1x/8AZdv3qsXn/wAX5dV0f7T/AK7/AFMUSf8AfFOfzv8AyE/l/wC/QNdR8nT/ALapT3m/0f8Az/epkMP/ACxm/wCWvk/vqJn/ANG8n/P3qziOPuc0h7p9pp6ed9m/57zeUlMtvO/5Yzfvv+uX+zTET/SYf+e3yf7n3v7tR8YR98ZCn/s9Xrab/U/88YpYf9T/AMtPlWon/wCW3+q/j8z/AHKheb/SP9TL/wAsZf8Arp92rj1K5YwJf+Xf/U+f5Vq/+u/661YeH/th+9qqn/XD+/8A9tP3tOf/AI+PJ/6ap/48q1sZ/ZHu/wDo83k/8tYv/Qf4lpkKf89v9uWpPO/9Ffu/+AtUaf8ALb/nt/8AY0yKhN53+j/98f8A7VLv/wBG/c/88npHeH/0D/lrUMP/AF2/1UT1nzFcpYh/4+f+Wvk/9df9mokh/wBG87/ltLFD/wDZbqf/APHU/wC+9v8An/vqmQ/6Np3k/wCv8qL/ANm/+Jo/r8RxjEtvc/6R537397K//s1Q2yf6P+5/6Y/5/wB6iH/j5/ff89X/AN/7tV/+/vnRbP3P+3/vf5+7V/3SOYsTJ9m/c/79G/8A0j/U/wBynzJ9puf33+p+fzP9/duqKH/rt5H71PLrGRfLIsvN/n/gX3qWb/lj/wBNf++6rzJN/wAsf+eT+Z/wJqf9pm/5Yzf9dP3VM15hj3P/ACxh/wBT8n/xNDp/35/ff+y7v/Qqa8P+jw/8A8zyf+Wm1qmuf+PaH/plLN/yy/g+WrX+RzSj/MJ53/fnzYYv+AbW/wDiVod4fs//AGyfzKakP+j/APLX/lj/ALnzbt1I/wDo1t53k/3/ADP++vlqv+AQWLab7T/yx8/97/yxi/2aihT/AEb/AFH/ACy/9moe5/54+V/00/z/ABUx/wDSf9f/AKnyk8z/AL6rKRtGI/f9p/6YfvXqW2/54/8ATVP++P7tV/8Al587/nr/AKuizm/6bRfwVS+Fl8nuk0P/AB7Tf9cpv33zU5P9G/8AApP/AEFaEf8A7bwxRTf8tdnz7v8Aao87/Xf9fX/oS0cxiN2fZrb/AJ4fuv8AXeb/ANNf/sqle5/9Gv8A6mX+Dbtqkj/adOh/1v7qJ/8Alr/vfN/31tq1/wBNv9R+9f8Aff7DL81Xy+9/XY05vd90fD/8R/y1pty83/Pb+/8A3ahSaa2t/wDvj+7Uu/8A0b/vv+7WMfiF8Y9P9GuPO/1/71P+Wq/3fu03/j58mH/pl/sv/F/DT/31zced5P8Ac/c/L/47SQ/8e8P/AFy/55bPL+b/AMepm0aY9/8Aj5m8n/llL/y2i/2fu1D5P/PH/nkkX+qXZ96mvD/pH/THzX/5Zf7NOdP9H/74/wCWX+fmpL4f67kR5Sx/1xh/5avF/qv7v/7VNtv+PmH9z/zx/wCWX+9UKf8AXH9zL5397Zs+Zfl/z/DT9/2n/tlFD/e/2qH9r5hH3xm+H/0On+T/AKT/AMsv9an/ACyqJ0zbTf8ALD90/wDeq1NND9p/c/675Jf4v7tXzfqKNPn+Iro/+f8AgVEM3+k/9NvN/wCev+z81N2f9/v+Bf3ql3/6T/rv7/8Ay1/2arm/r5E8siuif6N/35/1Mvyfe3fNUrzf+z/+y/8AxVFm/wD11g+5L/raLy5/1/8A22/5ar/wH/vr/wBlrH7UfkKUfd5ibfDbeTN+9877TD/y1/gX/Zpu/wC0/wDLb9z8/l/99fNSI/8AqZvO/wCWqf8ALVaY7/8Aop/7v8LVT35fQ6Pd5CzbP9puP+Ws8Pm/89f9mmJ/x7f67/VRf+zUzZ/6N/2f4qif/tr/AKr/AFPy/wB6j+vxMixDN/rv9b/H/dpm/wD9kpnnf8tvJ/f+a/8Ayypr+d/01/g/5ZVT6/MOb3Rz/wCjW/8A2yf/ANCqw8M32nyf+WPmpF/ql+/tqLf/AKN/2yf/AF0X8e6pf+Xjyf8Ap6T/AF0TfxL95f8Ax7/vqp/4P5ClHniVfJ+zW/k/8sfKf/ll/tNuatjTUh/tH99N5HlSv/rot6b9tY7pD/qf+nV/738TKv8A6FQ83+u/1X/Hy8v+qb/gNTUjzv8ArsdNL9ybXjbXvtNxD9im/c+Un+piZPu/7NYsOpXtt5P+t/7Y7v3f+zVbyf8Ath5USf7dTQp9m/ff7/mfe/u1xew5bfI9/wCv8judN42mstS06HyfK875P7392jxPfw3PgzyfOi/49U/vVxzpN/qf9f8Ac/8AQarpDN9nm/54+V/7N81T9V91HVHMo8p0fwuf/iopvOmi/e/uv4k/hp/2yD/hO7OaGbz/ACvJ/wCWrbPl/wBqsGH/AEa5/cebB5sv/fz5f/Har+T/AMtvOl/1Sf8AoX/stEsN9ry/U2p5lCHKd34z03/hJNRsvJmi8n99L/rf7v8A+1T/AANND/whk377/lqkX+t/z/erj5nmtvOm/wCnqby/3u//AD97/wAdqoltNbW8MP8Ayx+T9z5tZfVpcvL6/mXHMoKRY8N3/wBm8Red/wAsfNfzP3v+1XpHiHVYdE06a8hm/feakX7mX/Zry+aH/wBnqabzrnyfO/2P+Wq1csN73NLzMo46Gwzw2/2nxVZTTf8APX93+9rqPiXqX2m5sv8AWzzea/8AqZa5e36/5/vUs3nXNx/rv9VL/wCy1VSh78WXHGwO3+Iv+k6L/wBcoof+Wq/f/wCA/wC9WJ8MbmHTdRvf+WE0sT+X/wCy1z8zzXP/AC2/5ZJ/49/9lT/s3+k/88PK3/8Ajv8A9ktTHDclNxl5FVcfA6XxJ4Pm1LxV53k/6F+5/u7/ALqq3+f9mt3xV/yJkMP/AE4v/d/vf/FVwr3k3+p86X+DzP7/APtf+PVDeXM1z/rppf8AVP8A8sv4N1Z/VZcsfkH12Hvf10NPQdE1m2/fQw+f+9/1P/AdzV0viGb/AIpT99D5E32X/nkv97+KuPTUr22uPJ86WD96nl/uv9moZnmubeaGb/UxRf8APLZ/F822tfq1pxl/W5h9bhNcgqJ/6NqxC/8Ay2/3P/QqqJbQ23/j/wDyy/u1NZv/AKT/AN8f8sv9Xt/2a9WUfdfzPlKnxkrw/ZvO/wCe377/ACtDzf6mb9753mw/+O/dplyn2m3/AOe/+u/5ZN9z7tRJ/wAfE3/PHzUi/i+/t/hpcvPf5kSjyFif/Sbb/lr/AMtpfJ8r/Vusv/xNM/49rjyf9R5Uv/stNT/RtO/7ZPL/ABfvPmWnTP8A6T/qf+Wv+1/doh8Tj/WxUgd4bm387yf3Plf88v8AWfNU1yn/ADx/56v/AMsv9moXT/R/++KmSH7N/wA9f4/33zf3aXU29n/MQww/6P5M3+x/ep6Tfaf+2UT/AN6mPN9muf3P/LXZ/eprv/pP+u/5ZPU0+nyMPchItzP/AKR/0x81P/Qf4qqXL/Zrf/nv+6qx53+kQ/8AXX/2Wq++G5/5bf8ALJIv/Hmpx+H+u4+UsQv/AKR/0x+1P/6DuqKGaH7N/rov9Un+f/HqYj/8tv8AprN/y1/2f/saE/0a2h/7Y/8ALWko/r+Y/sjN8P77/gdW98P/AKBUE03/AD2/cfflj/e/+hVOn/Hyf+Af+g1tLf7zOmV/O/0bzv8Apk//AH3uqx53+kQ+d/y1l/56/P8Adqj/AJ8nzf8AaqZ/+u37nzf+WP8Au1n1D4B1zD/02/5ZJ/6F92lf/j5vf30v/Lb/AJa/7NQo/wBptvO/e/8ALH/vv/8Aap803+kfvv8AU/vv+Wq/981PN+hvyxGPN9m/55f6qH/2X/2apE6Tf9cnpJn/ANJ/74/9B/8A2aro/wDo/wD1y3y/8AZqtbfcR9otJ/x8f67/AJap/wCO1Vh877NNNPN/yy/9mp3/AB7XP/bX/wBlohh+zf8AfpK0+yTy8495P9d5P+3/AMtf9Z8tG/8A1P8A1yT/AF22onuZv/R392nTJN/22/c/6n/drP8A4Il8YO/2b/nr/qn8v7v96i5/4+P+2vlf98r/APE013/0b99/yy/6ZL/e/wDial2zf6n/AKa/88v9nb/6DTlv/XY1/mIppv8Anj/zy/8AQmqVIZvtP/PDypX/AH3/AAFl+X/x2ov+Xfzv9f8Auk/5ZfJ97/0LbUty/wBm1H99/wAtZZv+WVJS+H+uhXukCf6N/wB+k/u/8Cp3nTfZ/wDvv+7TN/8Ao/k/8sfkoRP9G/77/wDQqv8A4BP2vdJUf/SfO/18Pyf3f7tNeb7Tbzfuf38UX/PVf71Qo/8ApP8AqamSH/R/J/1H7pP+WVL4EOMeYd/39/1v/stV9n+kw/8AbGL+/wCZuqV/9J8nyf8Ab/5ZVEn+jXMP/AP+WX+f4m/8dqV/mRIEh/5bf78v/jtHk/Zrn/U/62VPL+7/AHaP+Xb/AJa+d5T/AOui/wBpf/sqe/8Ax8w/9df+eX8CrVuUuYOWIPef6N/2yf8A5Zf7XzUOn2nzqqJbfZv/AN1/eano8P77yfN/j/5ZNVh/iHo//sn/ACyod/8Apj/rd8VCQw/9NfO+SmOn+j/uf/RX+1/47UnRykjv9muP+e//AOzUKQ/6P/2y/wBT/wB87afcw/6R/wBtX/8AHV20x/8ARrbzv3v+qh8v/crP+vxMeXk+Ilm/9qv/AMsv9n5qJv8ARvJ/4B/yyqF/+W37n/W3U3l/uv4N3y/5/wBmj/l58nzv9bsrQYPbf+z09E/9G0zyYftH/bL/ANmqJ3/0f/nh+9quYrl5CXf/APGo/wB1/tfxU/f/AKNN/wAD/wCWVNTyfs//ACy/g/vUn/LtNN/v/wDjtA+WQ9E/0f8Ac/8ATH/ll/n+GmXP/XH+/wD7m/d8tTIk1t/yx/uVUuYf9T/1y/d/8Bb5l/75rGJ0cvulib/Rrmb/AJ4xSp/6DVTZ/pH/AHxS7/8ARv3P/fmnP/12/uUfAc0vhHun/s//ACy/2f4qcn+k3Pkzf7H/ACyqK2/57f7/APeo87/RvOm/9mrT7RYv+f8Ax6nf8e1z/wBtf/ZaZvh/c+T+/wDuf+hUXP8A8X5lL4w5R7p9m8n/AIB++8r/AGv/AEGq83nW377/AKZP/wCy077T/wCyf+g0On/fnyn/AM/+O1HMA+Z//Rqf8sv+mW3/ANmaof8Al2pu/wD9G/8AstSp5P7iH/pkn96mQTI/2n/x/wD5Zf7NQo//AKNSmo83/odPd/8Av95qUpRDmEmT/U/uf9bE9Hnf6T50MP8Ay1/55f7NL50P/kJP738TUk032n/lt/fpmnL7o3yf9G/57+bs/wDQlpjw/wCjf9spvM/76/8Aiaif/SfJ/wCW/wC9T/f/AN6nO8P7n/W/x/8AoVBh8Ui3vhubmbzv9d5qf8sv9mm/9Mf3X+q/1P8AvNSPN/pHnQzeR5Ury/8AjtRJN/02i/1SeX/wL+GoNv8AEP8A+PamQ+Tbfuf9zzJqY/8A6K30+b/nt/01SrI977Ix0/0b/pj8/l/3/vVJv/1P/XV/31R/5/i/vfdpsP8A6N30ohHmBP8Arj/c/wDQvlp00P8Arof+eXnS/wAX7z7q/wDstNmm/wCm3/PH/lr/AOO1DDN/xLvO/wBfD9lf/lr/ABs3/wC1TL/uliFMf9MJ4pUi/wBV/s7vm/4C1RP/ANNv+WX/AMVUrzf6T++8qeHzX/77WJd3/oVVbNP+WP8Ar/uf6ms+YgsXkP8ApH/ff/jtH77/ANA/7Z/LTJn/ANH/AO+/+Wv/AAGhLn/0b/qf91f4quJYxH/0b/Xf6r/4r+Kn74ftH/bV6rw/88f9z/vjdUs1zD+/h/3/AN9/47RE6Y8pFv8A+e3/AC12UO8P+u/5Y/PL/wChf/FVLv8A9J8n/lj9qT/0Gqr/AOk6d5P/AE6pFH/39/ytRzGJYd/+Jj5P+fur/wDY1X87/U/9cv8Av581S3M3/Ex87/prNL/sfKrfdotn/wCe3+u+Ty/4Ej+Xd/7LTNIjdn/tb/P/AKFT0/0a48n/AKap/wCg1Cnnfvv+e3lP/wBtNzbalR//ACLL+7/v/dqpERK//HzbzeT+4/7at/ep+/8A103k/wDLV/8Alr/B92jZ9mt/J/3P+2n96mb/AP0U8tSbR+IfbJ/qfJ/6Y/uaqQzf6N/2yf8A5a/3m+9/461W4X+zXM0M3/PVPM8n/dquk3+jeT/yxliT99/213f+zVEhSJbnyf8AyL/z1/ur92jZ/wCiof8A0Jvl/wDHaZMn2n/tr50v/oP/AMTTYU/1P/TWWHy4aTIHP/6N87/4mnu/+k+T53/LX/2Wmf8Af3/VP/20+aldP9J/5a/63zf++VrQfL/KOSb/AEb/AJ7/ALpP/Qv4qieb/wBrf/E06FP+W3/XH/4r5qiT/j2m87zf9U//AI8y1ynSWPOhtrmH/rrD5f73+6v/ANlVT/j5toYf+nX/AJ6/x+bVvf8A6T/02luv/Zf/AIqokuZzb/6n9z+58z/gTf8AxTVQe79o3dn/ACx/3/L+9/FRC832iGH/AJ67P738VSwp/pP+ui/64+av93+9838VPTzvtPnT/wCu+T995qv/AA//ABLNT5jyeWcCPyf+uX7rf/e/9mWkSaG2/wD3tS+dD/rvOl/7bSr/APtUzf8A8tvOl/7+/wCs/wDiqQSiNmf/AIl0NOh87/lh/wCjf/iqdDbf6N53/onb9/8A3t21aa//AB8fvv8Ab/ffL/7LT5iJRl8Q+ab/AFPnQ/3JY/3v/oX96mO/2b/trv8AM/76/wDif/QaN832f/lr5P7n998v3/8Avn7v3aHeb/rv9/8A5ZL/ALrL/wB9NWsY8gpSJt/+p/fef/6H93b/AMCqFEm/8hf+z1PN/wAfH/fH/LJdn93b96qyf89v9R/2yX9381TT+EzqR94tI81tc/8APD97+7+7v+7Rbed9o87/AJ5bKb5P/PaGXyfN/wCeSvT9n+jf5T+L+9WZXLINn/f75/8AXf8AstSp/wAe/wD0x+Sqnk/9t/3Ty/6qrEP/AE2/2P8Alk3/AKD96rNIB53+jf8AbL/nl/HuX/2WpU/57f6+Hzf3f7r/AHtzVXmf/R/9TF/qn/5Zf6z+Knu//PH9x+9/79ptb/e/vVpymXKPT/j3/cw/9Mv9V/rE/wA7aciQ/wDLb9/9/wD8d3baivE/0f8A5a+T5SSyed8nl/N/+zVjfD+58n/lrv8A/wBmjlNftDPO/wBT/wAAqI9v+B/+hVLDD9p/13lUbP8AXf58ytuUUqUoe+N/5ef33+p/4F/8TVjzv+W3nRf6pIv4v3nzf3ab+++z/wDTGX/yHUcz/wCkf9sk/wC2dZGPvwLDzf6RN5P/AD1/d/8AfP8A9lUTzQ/aIYYf+WvkxSf8C3U/yf8AltNe/wDLV/Mh/wCee3+L5f8Aaqu6QXP77/nr5P8Aqfk+9/st/eXbVjjzfaJXm/13/XJ/L/4Ey1LNN9muf+e/lS/+g0bJv+e13PN88v7nb/u/NT7lP/Rv/AP++W/3azkXKlKZFD5P2bzv/av+1Tt81zcfuf8Ab/u1Fcp/o3/bL9593+9TJk+zf9/fK8n/ACtXGJy1vcnyFt3/ANT/AMAqKa5mudRm/wCB/wCp/wCA0Ok1tb/9dYk/feV/tUI83/PbyPK30wl8XICPN+5m/wCmqRf6r/Zp3/LvNN5Pn/uv9r/0KpkT/U/88fNT/ll/Ht+X/gNVH87/AMheV/sfeoNOUl2TXP77/pr/AOy/3f4dq0+Z5v3P76Lzv/sv92n/APHt/wBMP3v/ACx/3arwp/yx/wCmX/PX/aaqkLl+EsP/ANNof33zy/8AAKh/5d5vI/2P+WVEKf8AXLzvn/8AZf71H2n/AFP/AD281KZXNHl94e/nW1vRD5376b91/rf9/wDhply//LbyYvOiif8Avf3qel5NbXH7mb/lr/7L/tVBlze/7wO/+jfvv3EPlJ/20+b/AOJ3VFM8Nz/5G/vfvP8AZ+WrE3/Hv/2yTy/++qYj/wDo1/8AP/j1OmFaXJLkGQv/AKT/ANsoasTf9/4fn/ff8CqL/pt/r4YvJ/2H/wBr5v8Ae20Tf9MP9vy/++qn7S+QD0T/ALb/AHPM/wA/xU93+zf88v8AVf8APX/aqW5f/wBG/wDsv/jv3qo/8u/7nzZ/3X/PX/a/h+Whx5zTmjAfNN/zxm/v/wDLWn2yf+RdlS3if+z/AOp/3flqvAn/AD283+D+7v8A/Qv71L7JUpfYH75rb/U/88nomf8A0mHyP+eqf991LN/0x/55P+58r+DctS23/HxD+5/fean/ACyX/Z/+JqV/mYVP5SvD/o2nf895/K/55f7X8X/j1TTTf66H/pr/AM8v9moYbb/ltD/z6/vP++vlX5fu/d/8eq3c+Tc3P+o/ztWj2nvf12N+X3Con/Ht++/2Iv8AVU/f/o3+p8j7/wC5oTyf3M37r+D/AJZN/n7tEyf9cv4/72//AIDt/hq4fEEY/aJfJ/0j/tqlRPN/r/O/55f7X96h5vtPkw/8tvNT+9TH/wCPf/lr/wCPJ/vUw9qXrmH7Tcwzf9Nf9T5Tf3aopD/358qH+9vj+Zm+Wpof+Pn/ALa+b/rW+5t/76qHf/o3k+T/AMsk/wCWv+1/6D96sV8P9dyPjlzE0Kf6T/y1/wBbN/e/d/w/+zVNC/8AqfJ/55J/y1b95975vmqOb/nj/wBNZv8Alrv+7T4ZvtP7n/lj+58z96uyPd/st83/AHzWso7/ADNox+yV/tM37n/Vfx/8tatpN9puP/Rf73/V1RR/+2H3/wBz5tWLZ/8A2SlKOn3mNOoV4X/0b/Xef/21/j3fxVM7/ZvJ/c/6qX/Z/u0yHzvs/wDy18nyv3n3f738NPd/+mP+tlf/AJZK9Edipe/EIf8ASf8AyD/d+5UqJN9m8n/ljFFc/wB3fJ83zL/vfLUVsn+k/wDfn/Y+9UNzD/o0Pkwxf8tv+WX+1/s7v4lqKfxfcP7BYS2mtrn/AL4/5Zfx/wC9/FTXSf7N/qfPh8p/+WX+1/8AZUyFP/IUqRSedF8+zb/47R/y7fuf+eU0X+qb+9/47Tf+REf7pYfzvtH/AG1/55f7P96iFP8APlbP4qe8P+k/6mLyfN/55N/d/wBmq6f8sYfJi/e/6v72zfuqehtH3JBN/wC1X/5Zf+g/3ac6f8sfJ/uf8smpvk/9cv8Alt+5h3P5b0TP/wBt/ueX95P96tP5vmZR/vESTQ23/LGKD90/96k+0/abj/ll53m/9Nf4l/hqd3m/feT/AM8n/wBdL/6D8tJDN/xMYfJ/56/8tpf9n/d+X7tC3+/8iavue6V0f7N++mm/5Zf9/P8AgNWJv9Guf+e/71//AEGq/wC++z/9Nvsqf8vX+18rVZ3zfaZof+mr/wDLVXT7v97/AHqnm97+uxUhHf8A0f8A54f6mmJ/x8Tf9tv3Pm0zzvtPk/8ATWJP+WtWPOmtvO/1v+qf/nl/47R/wCo1IzkNTybb/pv+9T/Uy/7NRO//ADx/55f89f8Aaqd3/wBd++/uf3f3ny/7NRb/APRv9RL/AKr/AF0O2j7JfMM+0/6R/rv3P2r/AJ6/9Ml+7Tfs3+jfvv8AU+Ukv+tX+9833vm/u1Y3/wCkf8tZ5vN/55J/d2/+g1Ds/wBRDD/zyT/lkv393/xVC/r7yYjfJ+03Pnfvf3ss3/jyqv8A6D/6DRs/66wf8e3/AG0+981OSb/nh/z1f/lkuz+L+H/vmm+T/wA9v+eUP/LL/e2/5/2aJfa+ZpT+Edv/AOuv73f/AMsl/ef980/7N/pMP7n/AJap/dqu8P8Ao0P+q/j/AOWWz+KppvJ+0/8AbVP+WVPm0+81iTOk32f/AJa/6r/nkv8Aeqs7/af+WP77zf8AxyoXhhuf+uPyf8sm/vVM83/s/wDqYm/u/wDoNVH+vuD2o5P+PeH/AKaxJ/yy/vN/eprw/wCu/wCuT/66Jvv/AOd1MdPtP7nyYv8Alj/qYmT+Ld81Pmm/57f8sorn+9/E38X92oX83oVzc/uyGQ23+p/5b/6n/wCxpm//AEaH/Vf6qb+9/wA9amh/0b/nl/rU8vydz/8AAfu/3aEf/iXQ/wDXJ/737z5qn/gBGX8oJD/pH+ui/wBb/wAtom/u/wCzQ8P+u/65J/e/vVK7/wCu/wCmUv8Az1/2f7tV7ZP9J87zvI/dJ/y1+f73+781VL+vvFGXvxCZ/wDSJvO/56vL53zfvPl+7833aY832n99/wAtv3P97fVu5f8A66z/AL1/33m1XT/yD8n/AC1rT/gmNaMrjZn/ANd/01ieL/W1Lv8A9I8nzv3P2ryv++VWokT/ANFP/wAtf9r/AHatun+kf67/AFuz/lr/AKz5fmZv++lpS+L+uw/jM5/9JtvO87/l1/8AQm/z/wB9VcuX+03P+u/ffav+ev8As/d/75qtC/2m3m/ff62JP+Wq/cZv4aupc/abmaGH/bl/1q/u/lqPtBGJUSb/AJbf9Mki/wBb/wDY1eSaH7P/ANdd/wC583/2Wqm//lj/ALn+dzU/yf8Apj++/feX9395Vy+z8h/BIHT/AFP77+5/dqF/+Pb9xNLB+6/1Pmr/APE1b2fabmH99/y1Ty/JliR/lX+7VT7NN/qZv+eXm/w/xN8u2pj8P9dyZR974S2k32b/AL++b/47UX762tof+uUMsf73/V/N/wDZUxP+Pn/tq/8Ad/u1F9m/9oxfuYl3/e/+yoXuR+/8yeYtQ3M39o+d/wBPTyyf7/8A+1TUs5v3H+t/5Y+X/wACWmI/+kzed/028v8Adf3f93/a2/NT08m5/c+T5/8Aqf8Alkv+zVS+18zSMYz90Hea2/c/vf4/7qUx5pvtP/Pf96n93+7T3f8A6Y/ufKf/AG/4qY//AB8f88IYpf3n7pf7tJfa/roEo8gTJ/7J/d/vUu//AJY+d/rd/wDd/wBmod/+jf8AfHmf6L/tf+PVYh/54zf8st//ACy/vf8Aj1EdiIx55e4Quk32nyf+evk/3aN/+j/vv9d5U3/LLZ/n5WqZ4Yba5/1P775Kz9n2n/lj++8p4vOh3ff3f/Y1X/AKlzU5GlNN/wBMZfJ+1J/yy/uxfe/9Bql/8a/5YxL/AHlqV/Jtv+evneb5X76L/ZX/ANm3VEjw/wDkJP8Alk396s4/195f2uUsP/x8eTD5v8f/ACy/2f4qidP9T/wD/ll8/wDvVLN/yEZv+e3z/wDLJv7v8NNh8n7P/wAsvJ+SL/j1b/x2iQypMk1zcTf8D8z91V1P9JuP9T/y1T/ll/BtqpMn+j/uPK8mWL/prUyJ/pP/ACy/1vlfxf3f++q2MYxGOn+jf9sk/wDsttLMn/o1/wDvjb81Ij/8sf8Apkn97+L/AIDSu/8Ay2/55faf3PzI/wDF83+7UL3/AMDoiQvD/wAsZv3E0vk+Z+6/+yqWH/495f7r5Kkh8n7R/wBMf3P775v8qvzVWSH/AEn/ALZP5f3v73/2NP8A4ASpcsuYEh/137j/AJap/wAsql/8gfuv+W0TJ/F92nzf8fH/AG1/d/8ATPatV4X/ANH/AOWX/jz/ACVBMafKDv8A66H/AH6ck3/Pb9x9z/lk1E0P+j+d+6/1r/3v++vu0On+kw/8A/5a73/vfxVXxxFzSGu/+jTTf9Mnl/i/vUTf8fP/ADw/ep/eqvNND/Z3+uin/df89W/d/N/u1aR/9d5P7/8A5a/xf3V+98v/AKFW39fgRUlH4Spsm+zf9MfKf995Tfxf/tf+O1N+5/5beV50Ur/3tn3aYlz/AKN/2y/2v73+7U1z/wC1X/5a7/8A2X7tHN/XyFH4eYh3/wCjQ/6r97s/vf8AxVG//pt/fi/1TU/yf/ZP+WtRQ/8AHt+5n/c+U/8Ay1b9581ZfZHKUuYtPc/Zrn/tqkX8X93dVJ0+zf8ALb/W/wC9/eqx53+kQf8Ax1v4aY7zf66b9/8Ac8z+5/6DS5ZG0pc8R/8Ax8/9/X/vf8C/9BqJ/wDj4h/1X8H97/a27v8AgO6rEz/9dZ/v/ufN3/8Aj392oXT/AJY+T+4ilT/lr8n/AKD/AA0/+CRIiSb7Tb/8sv4//QmqV3h/1Pk/vvN/791Elz9m/wDH/wDlr/Bu/u1bmf8A1P8A11/56/7LVXxf15BEhd/9Gh/5YQ+V/n/gVV5n+0/vv+W3mv5f3v8A4qpkh/0b/tkn/oX+1SzPN/rvO/ffP/rpaiJcpc5Gnnf88f7lM877N5//AE13+X+9qb/l5h/5Yfvf+ev+z/u1D/x7f8tv+WVafZCPOP8A3Nzcf9tf+ev+z/dqu/8A12i/gi/1vyfeq3Mk377995H+u/5ar9zbTkf/ANo/66X/AFabt38X+zUP4TaMecank/Z/+/3mfvf7rbaihf8A7b/vU8z97STed9m/7ZTf8tf9pd23/vr/AMdo/ffafJ/z935lqmRKXuh9p/0aGb/pl/yxl/2qe83/ALPL/rf9n/d+Wo4f+Pr/AD/eqeZ/9d532vyfn/5a/wDfNL7Q4+/7xX86a5/13+x/y1oTzv33/TWJ/wDlr/wGrHnfZv3P+5F/rd//AH0y7aqP/wAe3/22kRKMf5ib/tt/y1T/AJa/6zb/ALNQw/8AHt/2ySL/AIHu/wB3/eqWFJv303nXXn+b/s7Pu/8A2P8A47Qk32b9z+9/g/fTf73/AMVSltymkY+77wly/wDqf+B/8tak87/U/wDXWGKP97/wL/4mq803/op/+Wv/AAHdUqf8fEP76XyfNT+7/d+b7y1biZc3vkU3+f3v8e7/AOxouX/z/wABouX/ANT/ANcv9n+9Qk3/ALP+5+WrkN/EP3/abjyf+W3yf8taZNc/afO/+O1J/wAvH7n/AFNVnSb7N/8As/3qx5eczlL+UsJ/x8ed/r/+u0v+y3+zUMz/AGn/AFP7/wD+y2/L/wB9U3zv9J/66y/7P92nzTf9+f3MX/XN93/xK/eolEIy5xzv/wAtvO/1XneX+9/z8tMd/wDv98nl/vf++qe7/wCum8799++/5ZK/mfN/47/FT/tM3/Pb/wBBf+H/AGqImxXR/wDU/wCq/wBU/wD481WJk+zXHnf+1f8AZqrs/wBH/wC2X/jm6pd/+u/4H5n3X/8AHqjmCkQv532b/nh9zzP3v+soubn/AEf99/y1ify/3v8A7LVjZ/pMP/TKVP8AXf8As392opP+Peb/AK5f8A+9THGPKN3/AOu/54xS/wCu/wB1ajT/AI94f+WH7ryv+un97+Gpnf8A7bz+a8v+xHtXb/6F81Meab/njLB/qf8Ax5aUjL3UMR/+W3/Lb99L/rf9Z/lW/wDHaek32n/Xeb5P7n/lr/n+KmXL/wDXX/VP/d/efNtVt3/AW/75p8Kf6T5MPm/63yv4f7tZmnL9kg3zfZv+e/7r/nqv975qn/6bedLB9/8A9Bqvv/1P/Lf90n93+9/6DUvnTfZ5vJ/5Zb/+WX+dtdAo8o9P9J8mH97+62f8tVqvs/0eab91B/0x83e/3qsWb/8ALH/2kv8A7LUX/kf7n93+9XOdcPfjzD3h+03M3/XXyv8Avlf7v/Aaoun+jeT/ANMoYv8Ax5mb/wBBqxM//TH/AFXnf98f3v7zUeT/AKn/AK6w/wDLL/Z/+JZv++q0lExly8wf8vP/AEx/ff3d+z5qb+++0/8AbVPL/wC+W+9ULv8Aabb/AKbfP/yy3p97+JqmSH7Nc+T/AMtvNf8A9B/8dplfH8Ax/wDj2hh/e/uov9T/AMC/hpzv/pPk/vZ/3r/8tdj/AHfvbaET7Tcw/wDXJP8AllTbm5+z/wDLH+/L+5ib/wAdrOPwl/3hif8AtVP7r1E//tL/AIB8zfxVamT/ANG/88v9n/x2oPJmubfyf3Xk/JFH/wB9fxf71QT/AISVHm/czf8ATWb+7/dpmz/ljD+4/wBTF/8AZf3f9qmzQw/+jv33+f8AdqVP+WP7mX/Ww/ufufdVd3/Av/iqR0Rj7pCiTfvv+eP77/U/P95v/HamR/8ASPO/55XSf8sv+mS1R+zfadOm8n/nl/zy+f5pf71WN/8Arv33/PaXzvKb+Ff/AB6rGV5v/aSf8sv7zfdp8L/9sPv1YdPtNxD5P/TGL/rpt3N/31TJpv8ARv8Apt5Xm/xf3qkXJ73MCf8AHz5Pnef/ANcdv93+KorZJvs3/bL95/v7qf53+um/z8q1UR5v+mX/ACx/vVfKXGRYm/0n/v68v+q/1fy01If/AGj/AOg7vu/8CpJn/wC2/wC6f/x77tTvDDbXEP7mLyfNTzP3uz7sX3v9n5v/AEKjlDl5z//Z"/>
  <p:tag name="MMPROD_15307LOGO" val="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Try again&quot;/&gt;&lt;property id=&quot;10068&quot; value=&quot;Correct - Click anywhere to continue&quot;/&gt;&lt;property id=&quot;10069&quot; value=&quot;Incorrect - Click anywhere to continue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lear&quot;/&gt;&lt;property id=&quot;10128&quot; value=&quot;Click to clear&quot;/&gt;&lt;property id=&quot;10133&quot; value=&quot;6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You must answer the question before continuing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Calibri&amp;quot; IsBold=&amp;quot;0&amp;quot; IsItalic=&amp;quot;0&amp;quot; IsUnderline=&amp;quot;0&amp;quot; FontSize=&amp;quot;44&amp;quot;/&amp;gt;&amp;lt;Answer FontName=&amp;quot;Calibri&amp;quot; IsBold=&amp;quot;0&amp;quot; IsItalic=&amp;quot;0&amp;quot; IsUnderline=&amp;quot;0&amp;quot; FontSize=&amp;quot;28&amp;quot;/&amp;gt;&amp;lt;Button FontName=&amp;quot;Calibri&amp;quot; IsBold=&amp;quot;0&amp;quot; IsItalic=&amp;quot;0&amp;quot; IsUnderline=&amp;quot;0&amp;quot; FontSize=&amp;quot;14&amp;quot;/&amp;gt;&amp;lt;Message FontName=&amp;quot;Calibri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04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40&quot;/&gt;&lt;object type=&quot;10062&quot; unique_id=&quot;10006&quot;&gt;&lt;object type=&quot;10050&quot; unique_id=&quot;10007&quot;&gt;&lt;property id=&quot;10020&quot; value=&quot;2&quot;/&gt;&lt;property id=&quot;10191&quot; value=&quot;-1&quot;/&gt;&lt;/object&gt;&lt;object type=&quot;10051&quot; unique_id=&quot;10008&quot;&gt;&lt;property id=&quot;10020&quot; value=&quot;2&quot;/&gt;&lt;property id=&quot;10191&quot; value=&quot;-1&quot;/&gt;&lt;/object&gt;&lt;/object&gt;&lt;object type=&quot;10061&quot; unique_id=&quot;20000&quot;/&gt;&lt;/object&gt;&lt;/object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/object&gt;&#10;"/>
  <p:tag name="MMPROD_THEME_BG_IMAGE" val=""/>
  <p:tag name="MMPROD_15231PHOTO" val="/9j/4AAQSkZJRgABAQAAAQABAAD/2wBDAAMCAgMCAgMDAwMEAwMEBQgFBQQEBQoHBwYIDAoMDAsKCwsNDhIQDQ4RDgsLEBYQERMUFRUVDA8XGBYUGBIUFRT/2wBDAQMEBAUEBQkFBQkUDQsNFBQUFBQUFBQUFBQUFBQUFBQUFBQUFBQUFBQUFBQUFBQUFBQUFBQUFBQUFBQUFBQUFBT/wAARCAUABHY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wNenXmlY7xTPumm7s+1Ox5g2VSjVFk+lPkJzz1ppOB0zVANBIPApckmkU7hz1pS3pQA6mk4+lIvvSttHAOQaACNifalDZPSkGPpSqeMUFIQMQ3tTsg84ppYEYximkEj0qb3JJSwFbHhjxbe+Er43diUEhXaRIMjFYTfd+lCtuAqik2i9rOqTa5qs99OEWWZmZggwM1U4FM3cmlovckU8LQvOPSk6N1zSZFACnjrSZxjNBOegpCMUAKpOfalHemKcj6U48igBykbaTjHNJxj2pR1WoAKfHM8RJXuMVGWpCc0AL/FSY44ozxignA9aAEByMU/PQU1TgUZyPQ0FIUnFGSeppDz169qD6UDEyRSc4x696FPGKMkdBQAH60N1pE6mg8daAE7f7VJjPalHyik/vEUAIOaRmPFO/Gm9RQQC8nFH+9RjdS545qwDoKb1NP4oXsMUANX0paXbS4461LKQzkdKdjpSqTjpQAQT70hi43UAZ9qdkr0pATn0oAB0NKoNFGOc0AIRzSHHand8Um2rAB0NJ0NGDSt1oAbnoTRnnGKd/OmAlagJDlHOc8UvFNByKB0qyB6txRu60wfLzS0FMkD9+lAkBXA4zURPWk3UAh5bA9aXPBqPdj6UZwKBj8/KDmjOPfNM3UEjFADs8CimscDFN7n0oCQ4k0A7aaDmgtSsQKHyTTclqTcN1NzzmnIB2W9KToBTS2QfWk6AUAOJyfSkJwMZzSbvWmkd6AFJOaBxSE9aOg5oATPBpc4GM0nLUlACkYpNx3Uh9etKRmoAaTk0m0jrQTj60KOfegAC5I9qGHyUq8jrT4dwYgYOexqyyFT1oPPtTpBtYgUzB5qCBaUEGmfTnFHLUAOU8E0q8mkoXOKCxcnNOpo+9QtADqacGlx703p9aADPPSnDg5J4pv+7S8k4oFcXP5UmfTinBdxoYBWyOc9qBiDpRx1pQcqaRRntQAtJnBz2oHJpaAHD71MwKUDJ4o6cYoAO+aO+aDz1pDyfSgBc46cikz1pN1JnnmgB3cnPFKDlTSfLj2pG60CuTRXUiQPFvIRuSPWqxPNB4PPSmkHPBoJFJxQpBIzwO9IOODQOO1ACzKoc7DkZ71H3PvT+WpuOc0AJ606ik4JoAAMULn8KCM0oAUUAJj1oJ4paOPegAph4608DNGDQAzJHXvSqKCOQAaMYagBMbTQRzTsYHHWkYjvQApGaa54xT+COlRsOaAGZJpaCfWgj1oAACeOtAG00vU+1Kvp3oAb3OB0oHIHGKc/Wgep6UAMJ5xQOM0+QLu+TOKbQAAYopSd3tRQB1O7ge1JuJ+akJPIFGQtWA1jikPUUh9aSgAyD0pD0oU/lSdDQAZ7ULnNB5OaXryKABOtA6805etNP60ANp2cGhhim9OtQA7JHWmgYPpSb+DntQAWG7OKAJDt5pA2ePSkDAHB5oxxmgAb7wxyDSjg03GO+aMnqKAHZb3ppanLJgMCM5HWmfxUAOXr9aQc0A4xRn8DQAox3oJzSLnIFDZXg0AGPeg8HFKvWmnJoAQ8ClzyPehaUnI6UAFFC4xR2yB0oKQUpOaO4xTcjo1AwOc+9LSfyp3LUAMx36UmOOaeOSaTbkjPSmiBpGTmjr9KVtu47eBSY5z3pAIRg5o4PQU8gBc/pTQcgZHPrQAmODQuCPmp/0oUKR0qykMIx2zSjpTu/FO2CgLDVwaNufpTgmDxTthwKVhjO3pQq07Zg8jipAuAMCkwIcY/GnbaCpJ6YoxzzSAQcEDqDS4FHaloAbjvSkZp2RjGKUDbQAxRwaYwxUuM/NTGHOaAGY/OmnnNOJzRQEhOOlIAR0oOe9Ju60EgTyfSgHPekJ7YppP51ZUh44pCcUwkkUFu1AkOJ5pdxqOnZFAxVOR1o6DrSA5pe3SgBMkYoUmg85oUZFAASe3NAOStIDxzRweKCBCMU3+KnYyPSkPSgBaQ9KQjFJQAdetFGfSk6cYxQAEe9NpSc0lABQeBntSetNyenagBRkigkGlzxSdAeKAA4xSD5eaOopR92gBAMHinAkHNC9KSoAaWIOR1pu7J561Iw4B7VEQM0AKBgk0KMmlPPWkX9aCkLjmlXpQD0o2nJ9KBgARn3pytx9KF5o2g9KAG5ztApcZHPWl24FFACdPqKFOW9qCAaAdqgCgWwZ64pMk8UlHb3oBCg4oJwtJndSk5oGKPzoTrTVPSlX0oFcVTTl55pg47ZoPQUBcUjB4ofAxt9OaCcik4yTQSCikU5NJ3owKAFzxxSL0oPr2ptACnjvmm54GKCQMZNB45oADzilyDxRSYyPSgA9aTI/GlWhfpzQAmMA0nQU5ulIpz3oAQnml7Uq0vGOlACLT1X2pFGRS80AJtz/AMBprHtUi85pGGMcUARnaOooPQcU4gE0i7lJ9KAExzigr+GaceOtNbt60AFRkmpMc5/MVG2c0ANopR370D71ABjnind803oaRWBoAceeelHakz0pf4qAGgHjtRSk5pKACilBxRQB0uec0hPNKRxTF5qwFxzig9BSLmlY4FADTyKTG3nrS4BHFIc4xRIAAyeaX2FAyval7e9QAmz3ahfkb1oz931oBxzVgDnJpCc0pHNJ8uBjrQA3bQh4wORTn2soAGCOtCAAcVACKM5NKvNLtNNoAX0pKByOaB1A60AItA4xSjC03r060AHXHalajI6UEce9AAMilxxz1ozgetHb1oAT6Umf0pVODS4/KgBo4P1pccU7oAtB49qAExwKVcbSO9IOKX2NBSQmA1BHrRSd+aBijjvSDJoJ5xQG24oFYB8opN5JFLjJyaQDLcUBsKSJGJPBpCMDrTmiIAbpmmLzQJIB055pcbqKQsB9aCh8Z4PFImfmpyN/eGc06STzSMIFAHbvQJAoyelOVRmkXpipAMAU0MdEu44wTV+1sMglhUdrEM7j37VqR8JVFpFaSySRSNuOKzmh8ksDzitwuq475rM1BgM4qbiaMxm6+tNpJDlvSmZyTSJHqFz70KaapyaXPPSgBxOM5ozxSZ5NIBmgBc8/Wkznr1pGODTdw4oAQ9OlIeuKcx9BTGzj3oAKbnB9aB09aTPagSBzQDjikJxnimjgnv6UAx496ZkgUf71GeM1YxTkDmmjgZpxam9TjNADunSlXdimg7VpygY60ALkHpQRgZp6rxSMMLQAxaOFpM4Bb3qeCxuLs7YonY9sCgEmyA8mmkbT1zVq+0m800IbmBog3TeMVVOe9ArCc96Dx1pCeKVOpoJEPK+9Npw4xSbudtQAY4+U8CkOKXdjIPSm5BqwDIHNIBwc/nTiM03GTjtUAOBxmm07ODik9xQAlNHHFKelJ9KAFJwcUA5FIvOOKBzmgBWyQBnioyMU/nbxTTx2oLBelKMDNA5GaKBXH0YNCn2oTqaBiKefen8dqE60KtABjNJj2paXHftQA1hgDimD5jT2OaYRigBCST7UmecdKUc009aAF56UbfU5pduKbg0EDs8AUDg5pCTQvSgBU7+9OIzTNvGQfwpVxnFACnFN/ipSh6fjSEZoAH60DpzTSdvuadz36UAIcjgUittIakIyc5paAE+XcD364o4oPHNPX1oAbzjpR1FOHINGBQAwHPIPNKOKMcZxinbTQAw8c9KTI/i6VJjjmk68EUAIq07aaCMNxRjJoAQe44py9fWlHHanj5e1ACY3Uw9cU/vyKTHGTQBF0OCMmin4G7NJgGgBrL7Zpp4NPBBNDEYxigCMnFN571N1ApqRZG49KAIT1pKeygcmk6ZoAaMHtQOKM5GaCcnpQAvLUmeOlHHalzjnHNACDnNIcg0E8mjIzQAtFNBA6UUAdQ9NAwOOtGQAaTcM9fyqwDO6lJzRnI+lJu55FACbjQDnFJxzSqcn2oAD19qCcUo496TI9MUAH4UnOcnpTs9qbk+lACg5pMcdeaUfOKNpoAbj/wDXS7cHHWjPGKB7UAGDnFJk/hS4JNB9KnYBKKOR1owfpSAFy1Jgjmlwe3SmjJ4JoACcml5alUD+lJt5oAUj5aCOnNGBRtwaCwPB4FFJjknPFKoyAM0CsIpyRTu3JpCoPFAXH4UDHDgU0ncoop3ysOPTmgBn8VK3FJnv2FBIJ45FBY3OP+BUjHA+lO7U1sd6CBd4wKTucGhQKRV9+tAAWPXJPajIzSE46UoIwO1AC55IzSEd6TIBzTsgUAOXnjNPBwB60g+9RnNAD0bPapo2+YZFQIcg1IrcirLNCKQKBjg1Kt4yA9xVGKQDljTzcIBzQO4+4vigGDg9Kz5blnPWluLgMwO3g1Wd8twcipZne47edxJo3ZNRk5K0uRSAk3HJFG4ke9MUjnmkUnHvQBJnjJoLGmq3FNVuaAH59qQtk4oVyaTr0oATcc0p560dBSc9aAExx700n/8AXSkfhRQAhPFJg4zilI7UhGKsgbjIzRjgYpcH71H1FBYmPU0FfSlxk0uOcVNwD+EU+MAnmkVaenAOOT7VQ0SImeK6zw14Tsb+B5tQuhEqfNs7kVy0CkngZPYV2um+BGSxtb3U9UGnxXK5SM/eZelQbwV+he0zTPDM8e60AkJPSTrXZ6J4Se4voRblLeDHJPFcRY6La+Hrwm1f+0B1V8YArVvry8Be8urmSyhijLKFOAW7Csnd6HRFqKu0RfG/xjZXa2+h20SSPZnYZ8DJryDtUtxdPeXMs87F5JGJyTyaiz6VolyqxxSlzu4fw0g4ye1Lzj0o6itDEb260bRxSrgjFKvrUANI5o2+tKpzzRxjpQWJjPFLjpS4GPelxx0oIGdW6YpD0FPxyR1pdgxQBG3WkpzDBNR/hVgKBjNKvRRRQpFQAvLUhQlcgZA60AZpwYgEA8EYIoLI1xxQvX2oTg80q+tBK3FBI68ihRS4ytIo96Ch23BzSrikUE5pV64oAQjnOKd/DQBzg9KQ9fagBh54xTf4qkHem8Z5HSgBFUc0mPUdacoPPFJjIoAQjAGaaeCKft45pHA6UEDTyPejvzTiMU0DnmgAfrRnHuaQnH1pFbn6UAGTjrRuI+tFHPFADv8AeofrTevaigAIGfSgHAHegjNCnAoAFznmnYz9aQ9aevIWgBBx0puPzp5xn3pQc0AMI7ZqSgLnmk2g5oKuGc9KbTgoAOKTHPFBImOaXqDikzjIpw4xQAmTj5hTqaueKcBmgAHHegnNIQM0uMCgBrYFM7Zp7YyaZnggUAJjvSbc96d+FMoAXJxik5xxyaXPGKQ8fNQAxvemjuaftLH60wjBoAX1xTcH8KfScHgUAMxg9aOc80pHNJ35oAOOc0YOaD1FIp60AKOfaijgUUAdMQO1IVGMUoORSqMirAaFYkYodeacTx1pCePU0ANH5UgBXrzThz9VpByPQ0AA5pOe/SjO2kBycGgAzjGKTOe2KU9aXPWlYBtOfrSHrSkdqYDcE55xTlJpp+UHFCjI60AO3dSTScD3pVGTRn8aJAIOR9KTnilU84pRwKgBOVo4+lJSkhsUAIV5ox60UcjvQWLjpSNx70ueeaQ4J+WgA/h/2aAOfpTe/wCNK3SgBaKTGcU5etAAPmBpMYBoK/40dQtABhvWkxtFLS4JFBY0gn2pmOeakpQmc8UEERX0pm5s9OKsCIjtTfIKmgCI8jNJknbkVIVKkg0wjNACcrTs4/CgcU8Rxtas7SbZFYBY/UUDsNDY5pQ2SfSot3PsKcp3DIoKJhjBwaepBqBWNHmc80CsWRzx2prYUH1qIz7AcnOe1M8/cCKBWF3Dv0qNiDn0pCRzTSRmgdhxb05oyR9KYWxxQWOKBWJH6CkyVGaYWIX6UByTgigolDHvTeaaSc0ZJoIHqffilHIOKi2k0q7gSMcUASduTRnjFMCtye1BJGMCgB1KOM0incOlOXjrQJoQjJ6daQjinZ9KMDB5qyRqk4NB6dOaCmaD6dfeoKQg4zikXHSnbeKRR+tAxeme1OU9s0hGc09RgCgCe3naB1dThhyK66/8fQaz4f0+zvbcm6sWIRk7qeef1riwc0xl+bNBpGbWx0Vx44uBC0dpElvnjcBzisK6vri8U+dNJJ65NRKlI6sRxTsNybImXbikyCfelJKnB4pNpzmqMtwAHNIwwetG38+1IRioFYcuKD0pFye1SbT2oEkNCYoxjFSKtBjAX1oKkR7QTQuQ/qKcsZz6Zp4TA6UEDAuOnegjtTugpoIGaCugx0wOetQjg1MzZ/CoSCTnpQSKuaMY49aQdcGlxjrQAYwPagjkelOBzSdA1ACDk+1KOpoxlaUe4oARRgUf0pRxSDjvQUhVJz0pwG2mrkseadzQFxG4o7AYoTkn2pck9OKBAvSkwM7qcOKaOvHSgqQpJC8VHg08ZK+/pSHgc0ECEYBph5zmnAfjTSetAC4AHNNIwaMZNIRk0AJ94mkwMZ9aMYpVGRQAHrSUuTk/zpvfpQAqk0Y4ozmigAAwKFGR70vUYpQPSgAGccjlqcBjFG3tTgM9sUAHTPH40BeOadg96FH5UDSuIoyMUoXBpSPQ49aVVLVYg2/7NKJNkJTaOec0qYUcmomIJqAsNxljTWJ6UvRs0h6tQApPfvSUHp60dRQA8kUbvemPT1xgUAMpCBTm5NMPHPWgAxxxTcAClU/nSEZzmgBBz2oyaf0NMJyKAGtgikGAad/D7U3ABoAXbSBdvNPwMZpoBI9qAGYyTSYyak/ippUE0AIVxzR1NObmkX5hQA1iM+tFOwO1FAHSMeRRQfWjI4FWAhGaQt6UuOOlNI+agAooz1ooAQgUtJ3paAEzntS9vemng0Z44oAM4IoI/Klz7UnUYIoAAcUE8Ug+7S5yKADPOaXfg4HpSEEdaQ8DNABnFKWz160fhQvWgpDcgmjikJ9eKXioGLyDSE8UZ4oBKkCgBwOeetJjminc0CuRhcGnYPPelK56cYpVPagY1VJ70u3Apw5PHSnbcHNADB1HpQQB1p/BoC7aAGfw08cgZ4pQgI96cF6HGaAGBQCTUn4U3Yad5bA9DVgJSFGbpUm32pC+w1AEUyhRzzVZiAamkYsc9RUT88mgsaefamsoJBp/50wttxQAu3AGacqhe9MGSOtLEuDkmgAOV6CmY4zmri2/mg4OOKrSxvG21hxQBCQS2c07HPpijad27HSnA4HrQA09Pemkc5708jmkbn/CgBhzj3px4Xjk0jDkH0o/ioANtKopaTdg80EsUKDgmnEDtSL+lKee/NAgC4NO6ZoUZNIOc0AO68Uh+lAyKard6AFzjjGKXqOaTluaUjtQAY4xSEZWl3Gm1YWsOxxjNJ/SlAx070h3A89DQAmSOe1KBmgjINJnHT9KAHDgU5TUY70oOBUAPHftS7eaZkH8KAT3OaAJVGaswxK2Bjk1TQkYPWrcE4445oKTuPk08PkYyRVCe2MDYPetSO8Cqc1nXku9y2cg0DlZFXHHvSAZ60pOaTPX0oIFTgGnr23U1eTT05GD1oAdtBq3bwrgsRxUEYAq2h+WgsY8QJzUTqoFWc561E6LjmggqsFBxioSMDkU+RuuDwKjyD1oII5Pm9qaozTjikHBOOlACKOfelGDS56DHWnL0oAbjFIOTmnYK0KDzQAlOfrSAbR70Ec0AJnPFFOXpTe+aCkIPlanH0pBjJ7U4nFWSHQYFC56UqjdmgcVAC9c0uw0oGRUqLmgCsoo3GrUljMiLIyFUf7pI61WeJozyKqwEZODioz9OalOCM5xmmEEYpgNHFA46UNxmkxlagAznrSZ7CjGRkUD5abAMdaTtgUp5NKOvrSAbjmjHOadg+tKuaAE705etHGTSqOBQA8EDGBS4zg0zqeOMU8HFACv1pQNo4o57U+rKQ0rgUKSmeMinBc4ppBHX+GluSNY7u3FMwew49aeeeQKa5wtMCPBzzSZ3UpzgFuKQ8DNQAHnrSdqDycY4pMGgBQOeacvTFNPJoB/CgB2ODikAyOaUcfepuCfpQAmOc0hHGKd904xxTWIFACe5NHXt+NK2CPSheM56UAM2gfLQOppWwSaAcUANxxmn/NmkpBwKAEGRyB0po5bNKTgUdeaAFIxScc85pVBIoVduaAAArwOlFKOlFAHQqeTTV+Y5x0qTA/H0pMEdKsBM/hTDz7U7HBzQOFoAauCKANo4oHPtQvzGgBOhz1o70HjvxTl60AGAaacCjp3oOMfWgBf5U3qeO1HsKQDAoAU+lA4HHNBHB5oBwvvQAlA5oHTJ60oB70AA7mkx7U7Bx6Uud1AEbAH3o24GaeAMk0qqfSgpDQD2pBzUgX8Kbt4KipsMRR+dLz0pIwcZNOBBx2PrSICkUDrUmB0NBGe3FWUhgHPFPCnGSaFGDS57YqBhsHBBpD1p4AAxinDY2cnkcUAMpwYqcYqVI1fqwGKkS33g8igCJXGemae3GD61IsG3kjn+dMuTtXBGKssZuA6moZBuOV/KmuevNMZzjjrUAMbC1ExqU4fg9aQxZ4HJNBNiLhh70hjC9PWpTbunJH51GwI+tBQYyRipY06UkYz71LjGDQBIjbMY6U5trnkZNR78DnrTTISQB370ARMoTKimKg6fjTyO/fvSFcqO1ADCopMCnAHBBpuBQAwr+NNAIJ4qXAo4FBBFg54pcGnYzQBzxQAi9cYoHymnDr8wpeOwoAbj9aKKRf0oAfjPWkbpmge9Jx2FWAo+7zQfWlfrR60tgDmjcaQfnSfTimA7gUhOaM8+tN/ioAUNiikHzGg8fjQApPGaKac/WjJ9qgB2RQeRim57UbsfjQBMpqaNgMVV3elOD4oGiw/QntVeQ5AwelDNxmo93PtQUNJ5po+XPpUk8wlKgKFCDA96j7c1ZA9RT+Mbe9Nj4A5pybTkkc1AEsbbWA6+9XI4ztJFU7ePnJq/FJ5YoLE8vj3qtcggntir0coJ5Hvms68m8yQgH2oJZWbGDk0we9H1o/pQZje5zSr0oUd6ReSf0oAcFAOc0d/agLu6nigDHaga0EzgYptOORk9fajO2gQq80nbihcHijgHAoLE5yeaXbSjkZpvXigAwflNKTxnrQp7UbetASHKeM0/wDnTB92gfKaCCQHNPDBR61EpwKepFBZdudYuLmys7aV90Nqu1Fx0qjLciQEYpsjHtUOeaBMCQRyOlNY/pQTljSbelBI0/NQPlHtTiDigDG2gBmOcLRt/OnZ5zQRn8aAGkYFKo55pxyTzQM5waAGZyT2FLT+54ppX0oARe/rTx92m/w04fL07UALxTsd+9NB9aXcOuenWrAkHApykmo1bcufWpFNAD0kEZzgE1Gx3Mcj3pwA5z1NNckY4waAXkNxgUFQVzSrx1p00QECuDzQWVTy1H8VLwT70mOc5AqCAbAzzSHpS45OelCigAH3aROppD6UK3NAC5J60E546UUDmgBWGaYVBHrTicZzTD1agAx60hPOO1PU460z1oAQHFIOlBOKVT+NAAeOtNzk8048+1MGAcmgBSAaRfmNKxo6jPSgBT0oHSlUikAwcdqABzz1opVAxRQB0Z60mQtICBSEjNWAY79aRzkU5WGTUZySfSgBVHy0AYxSKMjHpSqaAE6kg9KOhGOlLgGgjFAABmkI4pDwQMZpc54oABxTRkse1Lt54oXpQAEEg0KpNGeOKcrbTmgBoGKWhWycnvQp9KAFC9KUrQpqTqCGoAYqc04pg9aOnFA9+aAGnjIpAoI9KfjigjIoACgFN8s5Bp6qcc08KV5zxQBEVOMfrS5FOPPHrSAY296CxKU4xSbe57UE+1ACjtzTwA1QE4p27HWoHYnEIcfeqzFFkgZrO389am81ok5PXmmity/KrJ8x61n3M7k+oqGa+kd8hiQBjBpguGPXBp7gKzn0NMVqGnznIFJnimAqyDd704MF571EFy2aXIyeelT0IJpLhmGKhxnGaTr0NCmqLHrx0pwOevaoyQB1o8xfWoAmHOKaRz1pqnPekBDY5zQAEkdKTJp2c0mNoqwEpp69M05cUAZqAGkYFN4qQrTfwp2IGqv60gOKdxwaUgHntSAQc01RzgcU7p9KQ+mOverAQDP0pOgp2eM00Hg55NKwAvOaKXlaUn2pgG402l7HIoXPpQAv8NNz3oOfSk5HuKAHqMmmketO3f7VMJPWgBVam54xS5z7UnXnFADd1L360nY8UnPFAC55NO9+9M5/GnY96gBc9qGbAFNzzmlPSgBSxIphPQ0DimUAKBmgHApCMnOaXbwc0AKMsRipo15BqONTUsY+b0oAsR8LmpYyXOO1VgSAeeDSmTHegdyaWXy+h4qlIwLE0shP1qKgUgIz2o4IzSqM00rt6UEDl6054ljVCGBLDPHamHkYpF6UAKp60pz9KSirACfl96T0oxzmkxkelQA4cUn8VKowaXjpigpDeooxjpSlcCl4oBDQuMkULz3oxk5oAwKAYvG2l3cUi8ds0vpVkgp7Uu44pmcHPSjP5UFIcxytRc1JnIPpTMigchOWpD1peGoGQeKCA7DilwKd/u0hGVqAGYwTijBp2cc0E57VYDcc5xS4LdqVTnnFSKR1qAIGRs/KMinbfWrBlUgLgAgcn1qsx60AA/Kk+bHvQBnmnLQAgyTzTlGe3FJwSaOasB6Ak/hUq+lRKSuMVJ1+tADlGDUrJvQEDkUyNanBxtHagsogHoTSOdy47VNPGUfkYFQtjtQQREc9aMZNKwzSgbRxQAzGRQF4JFOpByMCgBh4yaOOO1OOD/vUhBoAQjNKOKdGPlyaZjnNQAvUHNIRmlX1pGz3qwE25JzwKQDFOIxx1pp4PSoAZgN14FKoyKU8HPWjBBz29KAEI5xTSMkipMd6Tbxk0AM2+tOUZFOA20q4oAYQM0g4NObg0ijmgARdxJNFOTqaKAOgOAcmmHHelYd+1IeuasBCwFISM0u6m4FAChscgUe+KSMkDmnHpmgBKCeKKCMigBA5HbNJu56UoPboaWgBMijPPHNH060ZwtACZ4xR2ApcZHNA4AoATBGfWhSc8inAZ5HFC9R6UAOByM0u/BppHtSgYAoAXdkGhWpv8VHQ9aAJBkfjSkEjIpoY49cUgfbQA/Bx15pV3fXFNU07cc4WgpD+DxTSpz1/CmqQBk0CQhvagY9xtXryahOfpTtwOQTxSfNigBpGaQoc5zx6UA8c96XJOKCxuMkAVLKpZB83SiNcGnGMnjrmlYdyp9neVsICfpQYDEMGrst0LSLyo1+Zhy3eqaE8E9KVtRNkZjwKAvrVkAEZbpUTLzxTsTcQAKPamrGpz2zT1Xt60e2KYhNoA4pCuMYp3Q4pfSlYBpAI6UhQZ6Up+XpS880xoFGOM5o2jtTgRxgcmlAxz6UFDFWjaceoqTcG6Unf2qAE2cdOabgqemKnj2swB4HrVnVryO6a3SKFYlhj2ZH8RyTk/nVIChjjNIY6eBkUpU9O1MghUAjFGF6Yp5QjtUatgUAKQBwaavXpTiOKXHpQAw4OaGA70/aaQr6mgBmOcUmCacBxzTSPwoACO1C+lKpJHSlIxQAzHWl3Ud6McdKCBNuBTeQDUnb3pmM9uTQA3vxSZOTinFcUN1qAGNz3xS8LSMMg0DgVZYY5zinH06UhGR70qjcRUANAz+FISeRT29qaSCTxQAwnig/dpfxoTrQAgGOaeozSYyaXGOlAD1+UCnr0pi8L05oPX/dqwJS/btUYbAoLcU3jHvUAIck/WkwucGnd6FAxQA1V/SnUqjJIpVHOM00QRKMD1oXmrb2v+jtKBwKpqe/aqAUdOKXPHSj1oK8YqAE680L+dLjtilUZzVgL7dqb35FLtwadtJ+tQA3hqTpmlVcZ/wBmjnHzUFIYpPNByKXgk+o7UE470DEzz6CjOPelppJH0oIDkn2pV5/Cg880ij8qCkGPQYpBzTlBpMdqsYgAFLjgUD86D+tBAqik6jANKelGOMVADQOMdaKXBWkIJI9KAGxk4OadnNGRSHj6UADbgeKaBg8U49fSk6fWgBrDIp6g4pFGacBg0AIPU8U9Rk00gM2adtNNAC5FPXnrSKPenr/DVASxjd7VPjbiooMenNWREWwBQBBcASqSckjpVGQYHpWoYmjUfyrNuEIbODigCEckUYJ+lKuCc96B15FACYNIDspxXFKRmoKsRlecUHNOwacRmgkYfurTWXin4JPpSP6UANHHvQw2j1pyrgc0EE/SrAYODS4zzSn7vvRgkdKgCPb609VHWlZf4aQAc0AMPHWnduaCpP0pdg9aAGnrSDinKKMetADOpPFC08fIfWm7eaAEPHSipN23iigDc5WkxupyjPNNwOasCM8HpRzj3p33fpR/eIoASMZGT1oXJpcE4x0pc4GaAGP1oUk96XPfFJ17UAHem4yQaUdfWgg/rQAowKbSnrSp1oKQE8UmcNg96Ceacq5OaByAfKMU+kI60hGBmggAcUoOaavIHGKUHFAB1HNJRSdic0AOHoKXOMUwPjpSbuN1HUB5bilDZxTFNBPPSiRSJA+aKiU/nS5FAx3bmgHb06UAk00HnmgBTwfanj86YOKcME0APBwKmiI3Amq5ODzT0b3oHctXUCEbj1FZ7DnAqWS5Zxg/nUQ5xQS2GNtLgGn4z1ppGOe1Axirg/yp547UuAPpSrQAzZnn2pHSpQMfSlUD04oGiswIpFq+IFdCCKpyRGJitBQi9aTdn6UuCtLgUAHTjFKvJNKPu0KVNKwBnBxSdvrSg5J44pU60wBecVMhB+9xUWMLTh8wG3pQSy3vtwvPX+dVrgwyONg2+ppRFwSRuqBYirEkigQ1kAJXOTTSm0jBqQpkZ70wKy9+aAG5wM5zSDkinOOQaRaCBD+tIeTT6RqAGEc0p6ilHPakOPwoAQ8nFJTv92jGeooAaBgCkPPanE/lTeSMHrQBHnJPpQTg80rAKRSEZHvUFjck06kA20oyRVgCkfL3NL0DUqgUZxxQA0jFNIGKd/CKTGMZqAGEcUi+/Wn4z0pOh60AC5yafntQp96QECgBR8g9QKCc0nLDj8ab396aAfz7UHo1CmjO2qAFzRx70cZNJjnNADslTwOKcDim8tSlqCBWnfy2jydh6iolXaKd16jil9agBFHNLtNC0cj3qykN289acoOaUcY4pyjmgkbjFAHHFSbPWgKBxioLIsHNJyalwehplAkMwKbtGKkwB9aVRx70EkeOM03r+FO9e1CoetWA0Ar/ACzS04DnmjHXNADM8ZpwGDxSgbs+lKqe9ADT196THNSEA/Wjbj3zUFjCCaQZAqUrn2pgXHHWggYRmm85NSFMd+tP2kVYEOzAx1pOgJqQLkk0hX8qgBmeM0U7bxwKCvHpQA3HXFKOnrTljOKeq/LQWMXhcYzQpyaeq0DB7VYEbrnGKkVunHNCjnpTwnIxQOw+FDuBPGat+nPFRKMmljbBwelAid5dwHFaNsltewbGQBh1rMJz0qS1uBDICOPWgaKN3ai3u3VRharOARkVqawySlZUxz1rMwevapYnoR49KQDNSH0pP5UgGnvkYNNxgnPNPUE8ninbcmggj/CkqYLtOMU0Jv8AarAiHzGlx2p+Bk4H403HHTNADVAxR9BTlGc8U8KAOlQBHgNTcdqkIPTFIw4460AR44xSEcU8R5OTxS7c9KAIsbaUjAp4HP1pGXd1oKsMII7Uq9aUrgUnHbrQSIoyORzRT1BHSigLG3jnApCCKk24PTpQcfjVgQkZ4xRsO7OePSpNu40FeKAI8bQaO1SbDgZphGBQBH9aUjFOxxk0mOlADVzml7c06g89aAG9TQtGBxkUoAUUAJhaUDFKqkgUu3ige4YHWkK8UoGBxzSkZoERgZ/CkIz9KfTcY+lACY64pMcYp2efamE57cVAB04FITgU44NN+tBVhOOtLuO6kxzSk4qx9AD9c9aCM0w5zSkkUJEDwcYpc9u9N3f3hmndDnFADhz96lAAb2pPpSdQM0AOcc+1IDxx1pCQaOAKAEY5H+9TgAMc5pmeMUq9KAJKFwwpoOKUdOelBSJF60gGBTVbg09fegYHBxSg7SoFHBo28jFBZZiI4zUN+v75TjjHWlDbKrzSs5yeR2oAZgZ45pM7aQjI4pVHc1NgHAE8CgLijj+GpAhC5xzVCQw8cUqgGk2880IRnFAx44qRFJOexpuMrUqocAjpQEixDHhfrSXMACg7cHtU0XTAHzVFdXgEOwjJoJZS28ZNQyNmTrTmmO0jHBqFeV96DMXjmk6Cl5Wjv6UFhx19KTGacBnPoKCeOuKAEI9qYo9qdR0zQKwhOCRR/DS49e9IoyaAsN/CmnnrUpIGeM01R0oCxEcZ96QDbUyxggmo9uCd1AyM+o5zSj5eacRt6UoHrS2Abx1oI46496djAApuO1MBD1/3aaSTjtT8gCkLbvagBhOM5oGO9CtjORmjIzigBTgDrSEgj3obbtpvbmgBQcClbrTFYAdM0E5+lADgRkgdaCMnmkxxxSqD14zQA5RuNL2xij2xSrQA0LkH9KMkDkZqX/dpCM9qgBFyVoUZBpqAh8HpUqjjPagBoTH8NO2/LTwMipF6VYrEOz2p4TaaftNOH3agZCfvD3qTb/s0u3OOOO9AXjirAjIBPemlB0qdVNIVGDg1AFUJz6ilK1IVI696VV6UAQMpPFG0nGKkdTmkVOcUBIZjijbnipcdcUipQA1Vx70qpnmnKp9KkRcn3oAh2DPFIVINTum08VGRyBQA1VJ70KozUypxQU4IoAgZenekx0yKnEXGOlGygViApxR5Y5qfZSFRnAHvQSQFPypAu49qn2cZFIYc4oKsQkbeBS7cLUnl7Rk06NTjBHFAyFenTFLtANTbaQJjtVgMVaeFxTtnTIp4BbAFACgbRSL8xpSvWkUYNADj6VG+cdKkCk5pvPepYkQqeCpyR70xk4qZlw1Jt79KQyFl56fjRsFWNnoOtJ5ZYdKAITGRwaaqHdVjYAMHrSmPgYoIK4TBxS+XnpxU3kkAEUgQ4HHNBSRXMRJ4oWPn2q15RKjsaXy+1AyssePc09IgvXvVhYB1xR5IfvigCqybT0qIoQxNXniIGD/DURQ88UAVWUrQq8dOtTiLdyRUnldMUCsVPLxjijZk1a8sfSmsgI9KBlV4zSFOelWGXvTNvr1oAiCYFFTBQOpooA1iMigLgA05xg04DA5qyCNRS4+6O1Px1wOaX+GgqxGykCom61ajUvGfWoJFI4xzQSRj3oK/hS45HpSn6UAMC5OaUjNOI60mNo5oKQ3b0zSqtKo3Uu4ZPtxQCQ0LjNLgrS8kU7/PNAmiOgcU7HcdaP4qBDDy3pSdqdQRmgBtMxkdKeRikIzQUhmMGmv09xUhGKaRyPaoGJ/CKaeVpx/SkPSrCQ08GjO6lIwOetKq/rQQCjIpwyaTBHFOAwM0AKTg0Dn6Ui/MKQEZw1AARg8Cg9MYp0jLuyowKZuBHTFACFuad60z7ppaAJIYnlyqAFgM8mmqxI54poYnOGwfUUoY9+lBSJVI6UbsUxcUitzQMk3c96kWQZxUO6mkg80ATyNxwagyenWgnPvTCeDjrQA4DIoB5welNVs0oXrjmgCVAMmrVttIAPWqUZqeNtvOaVgL62RlxgZp7aOygf3uuKjt78wDI/Cr0WqLOBu4IpmiMx7J4yCRtX3pqnacE81Y1W/Z2WNQNoqlGjTHC8tQS9ySe8IXC8H1ql5rNw3any5BZWGCtRKcCgmQvB9qaMdutKRmhW7UEAoyDzSqBjrSKR+BpxHWgsOgoP8AOjPSjv0oAd+dN/ioUikwVoACDmlAxQTjpzR/DQA0jk0U7HGKANtABgUhUNSqRQRmgCFkApMYFStwMd6TZkUAM/Oo2GBT2U1G+cGgaEQb+PbrTKUkYxmmHrQOwueOO1NVwQaFjOPnPBppUKSOgoGOznOelKRkdaha5SPhuc1FJfxoDgHFArMtr1peG6cVVS5BUEZ+lBnAyaCS0EPOT9KAdqk+lVIr9c4arJnjxnkUASLIHGehp+OBiqyFZDgNz2qeNjnHpQA9en1p8algMU35fpTkO3kUFiONufUUKcrRjcTxnFES88n8KgCZWp65qPAzUi8/WggcFz707aadGMD3p5XAoAi2Zp6oM49KcqnrTlB44p3AY698cVGUByKuxAMMGkkh2t60gKSxFjxQExVnZgkdzTQnOD1oArNGCuaj2+lXGhJGKYIOpPbtQBAFxTccelT7PWm4x0HFADFWnKu3mjinjk+1AAV3DOajWPL59Kkx1FG3H4UAIozxSiPBzT1A6UtAEePakMeRUwX1pcCgCDYe9IYs5PepiOaKAINm3FAU9ulTECmj5TjFADPL3jkUFMYU1NjOTTTgnmgBmwEUKoPbmnhgpIpM4PqasBPrSKOmOKeRtPNBOTQBGeTSqtOOAfWgcHNSwEUbc0hXIp6njOOtBGPpVAQ45pdntUhUZ6U5TzjFADFGD7LTlOcnGKU8npTwO5FQBHsDdRzTlQY96eUI/GkJxQAnl4o2hBnvSgnGAKCCeTQAwryaRRjPrTyCSajVSGPegBe3vS4wM0tByfpQAxx79qj8vPSp9pcZFJs/OgCDYc9KcBtOcZp5GeKdsNAEBGRTGQgHPFWCMdajYZHWgCFV4NRHgmplU8VEy/NQAisSOlFLt4ooHc2CDkcUuNpqbj71NYDsKsmxH0PNFPwaaVycUDFR/LqFzubNSnA6c0zjPNBAzHamkcVKwTGc80ilTyRg0AR7f/1UbfSnuQDSA7eaCxmDjmlwMU7eG68U3PWgBTwP0pMcZ/Snr0pMDHIoAZ0xSEZz6U7qemKGA70AJSMOKF5XOMe1APY0DYnbnrUajvUjrzSe2KBDW5ppGKePlNMY9KAG7RijbgDjmhc5xTjknpUoJDUGfrRg9B1qRenSkHbjBqiBtO4Wg+mOaRie9ABt/CpYrG4ntpriOIvDD/rHHRaiyRS/a50t3gjldYZDl1B4b60FK3UhB3ClH50g9cYpV/iouSITnrS5HekbpSHOeOKLgIOOKCcUvP403vzQWODYxSZzj0pOmabk8DNAEmcikHHFNQ55zSZPXrQBIDij3HemE5NGfegWo8cjmlUjNIrfrRQCJRxTxgYxUKtg4zRnPGaAuTb+3Sk83nAODUIfGcnNIWyTQMsF+eeQO1MWYg5BxUXI5zTSeM0ATPKZCSTk0zcKjB38CnKvFAD1PBpvehO4NOUHpQAKO1KTkYpAfwp2BuoAF9aQt+VHqKQ8jFADgQeacrmNtwAJ96YvTGeaUAAcmgA4IyBilXn/AApMA8/pSEZPtQAvegnFNOB+NLxwO1TcBVwaWkA2044/HvTQDHU9aBwBTyNwGKawAAz0pgRs3OKrucEiq97rVpYsRI449DXLap42BdhCAFHQ0GsYNnVyzxQD944U+9Zt3r1tbNgOG96891LxJc3bnLnbWW+oyOOW/OpZqqR6FceMI0Tg81ny+MFznJPqK4U3B6k80xbgoSeuaLmvIjtP+E5V2C+Vx2OaQ+OYwcGEls4z2riN+TSF898UuYORHat41O5sAKKkPjEFcZ61wu/nrRuOeuKOYHTR3K+J0djubA9RVhPEiOVUSHd65rgVc+tKjsDkNzRzB7JHqdtqkYCsXJatWC7Eqb0cNjqM15La6pPAT8xI962dO19onUsxBPcU7nPKnY9Qgm8wfN1qeF1bcvcVy2na6twVVztYjNbUd2qyI2cjviq6Gb0NQNhDTVPGMVBJNvmIU/u+oqWIE8k81AD42I68mp0qEHYefzqRXwKCCzGOBjmpcCo4jx64qVck9KAECkA05Rk0KTQp+b0oAkij4IqTyiwHfFNjIzUxl2A9xQWQ+QM+hpGgyB60u8saXzM96CBj27Jg9iOKiEJznODVzeZEwT92q55NNFkJt+M5qJ48GrR+UcVA/XnpSArsvWngYpC3XjNKPvUECgZoAyfahTtpxGBmgBSvNCqCPekJBHTFC5NAD6D+lFFACHlqVQKapxzS7uOlADigA5ppA/GhTkmm55zQA/BA9KbwRkUFjn2prNTQCduRQvXNIpBFG4AVQDlIYmk44wKQMB0oBAoAXHOKUKCfWkzzmnDA7U0BKQMDFM4wPWm56+lO461NgExk4FBXJoVgT708fLTAXyfLQNnrTM9PSpHcGPGOKiHsagVxyk5+vFJ0JzTMkUmS1Ax5PocUF8CmFhmjPagBxbjrTVOc0nbJpFoAkXmnE4pit/FQD82TQA5TSU0nnjik3EgYoAcSAeaC2Bim00vk/SrAcXxwetMyCTRuB6iozzjFQAO3PFRZ5zTnPzelJkUANopp68iigDoxGFoZQMjFXb62jtrny4rlLqIqGDJ2z2NVXU4+lWBCVGKbt/hFSleaNp25xigCHYB1HNBUHHFTi3Z1JH1pIl+XnrQBCYlz0/CmtGPxqwwA/GmhMGgCDysim7MnbU6r0pHXAPagCuyUIg71MRmmbRnPegBMYHvSYI6jinr0PNGOBjpQBEBmkxyMipdppu07aAGYBPFBXjNOf7tIxyKAIgM0mAfrT6b1PFACU1hmpF6U3j0wKABU4oxzxUigUbaViBuAelDDuOtKpyaTGOhpgMbrSHgH1pSeKbnnFACZyOe9Nz60vBPNMPPWgBCfyo5alyKQcYqCwJ5obrSMOc0VYAfrScDmg9KbnmgAJyaBzSEZNIOQRQEh/wAvpTSOKNppCc7aCB1J3x60YzyKAcUAL/SlB280L1PpRkCgB1GdtNU5WgnNACghm9/WlkTy3K7g3HUVH0+lC5yfSgBTyMUoH945pudtL0YGgB2No4oXmk3Y96dnbQvMsTPtzSg55PFAPpSAAmgaHgBfpRnmkz19FpF6NQIVc59aDwPWkBxSt1oAcpwKTPzc0gbbxUtxbmDYxYHcucDtQBHu9KM8UmQOaTJoAdn8/SkznpSMTTA/r1qdgJNxzTy6xrkmsq+1aOyJBYZ+tcrrPjQENHbnew6kdKq5rCHMdXeeJILNPvAH3rjdd8fzO2yzGFPBJrk7vUJriQvI5JNUJZMkgGpudCppMvXOpz3TFpZCfxqlJcE9DxVd5eME5NRBy/yqDSNix5pJwTUTsSeOKTyZGYH7tPMSr945NAEe7I603twc1MqLjOOKcAqDgCoHYrgkEDGfelIOelT7sg8UnAFA7EW3rxRtPapDyacuMjFAECk5qRflNPVRnpR5YBoAcpz9aeOnXFJtG2mnhs0BYvWV/JBIuHJA6Z7V12ka6bi1bfyU/lXBg4yfWp7LUXtn4Pyngg1pcxlBM9k0hlngWQfdI4zWlGVHVgK87s/HC21okIjwAMAirMXi7zzhWwT70jncGd4XRjgNk05XzwDXH2mtS4Y7SQoySKv2esrKRweO+aszcGjrIpRhexqwrgjrWJY3yMQdwbbWis6N0OO9BNi2cetNX6UwMBjBzmlRySaliJgcdOopysGwGOB3qHfg0ruMetIBVbPenBsVFu4pAwFAE2c85ozxxzUeRQCBzTsA7OAe9RSEDNS7jTHjBUnPIoYFVzk0hPtSNxTc45pASxtk80/PTmoUOT7Uu7nFAD3Y7gR6808HFRA4wtO3Y60ASKcml3VErc0pYDk0APo3DFMoyKsB3XPanbqjLUbgeMUAKzcUzkUFqaWyDmgJDmGaTIIpu7JozuNBA/jI7UZ5zTVNG70oKRKTk0ue5qJTsXmlU5NAXJCwFIrA9OaZu5NIvy9OlAyYYU5p24nioVODTt3HFArj3OBio92aazbuvWkBAHvQSPLZBpmeODTXPHHFIpNQWODZNBfBFNz1pCc7aBIeTmhW/A1GTnt+FN3HNAJk28gcU/dzUCt704vQFx+/mlLe1RFvmB680jP1NWFybf8A3qYzDsKYGyPQUgcHPFBI4nNIzY5qPf3pN2fxoLFY8/WkU9PWgnGc01WB4qAHE5Y0UhcCigDp1G1jTmUdc0zfk0FsjAqxXFUDNSFVOKhz0o3EcntQMtRld2DUMqgsSKj38CkL4PFAD9gAyTxUeRn2NDHdxTcdqADjnFKxB4NIOKaRg0AN4pjYGe9Obg03HHHUUAJ26U4YHFNyfwpOx5oAcMBjke9MZuMN0oDEimHBoAOgNMPHWlP6U0kN7YoAWkxlaQHH0oH3qAA8Gl/hpuCe9KOi0APGMDtR2PrTc4+lG7jiggQnNJnHFBJ9cGgnHWgBvfjkUUHrTS3pQAh560m00/jrTDntUosa/rSEc0qnPaiqATjGP1pCMj0NB5PTpSE4oAQ9j3pQMUn8VKfurQAw88ikHHSpCM01c4oIEXpRjpSjmlJzQA09KOM+9LSbTnnpQAo4z6UUuOtBGD9aAE/hIpMClHvQQaAGqDzS4FLQo7d6AEx607+Gjbz706gAz2pvrjmnfTmjqPrQV0E4Wgd+1KRiipQITpxSgZpp65penFUMWkzzim555HSlBxQA4HFNBJPXmjdz07UgOc0AKXoJzg0ikVDcXMdrG0kh2qKCkrj5JkiBLNg+lcxrPi2K1LRocuOMCsXxF4taaUxwcJ6jrXJTzGaZpGbJapkzpp0u5oX+syX0jEsetZ32jbniomYAn1qLY0uQo47mkdCSQSTeZUW0seOKftSLjOTQSzewoKGiJV68mn5A+6KQrg+tKAF70AG7PXtTVKnII57Gjcg6Ux5OwHNADucDtTcHv0piLI7dDUy2zkfMeKgVhgxng0pwTUq2eFyTihERe9AyIEDNOX6fjUiqpNO2AGgqxEDmgZ3fN0qQAdB+dPwAM9aAsMAyKMD6mnDB6U5Uy31oJIXTg+lQOVQe9XvLFSw6B9syxcpmi9g5W9jMhdn/AAq/CxUAg4NVvsclpO0ZHQ9anXgc1SYma+n+I5rNyG+dGHIrp9K1myvsKD5cnpXBHB5oidoJNyEqfamZONz1IO0Zyp+hFa1jeqdqucGuJ0XxJG0CpM2WXjJrpEPnRCWMhk65FWYOJ1MZDjKtTlYg89fWsTTL1kIUnKk8e1bKvuGRQYtWJN5/ioVsHk1ExyaC+4Cgkk3Y75oWT8qjLelNL/NzxUAWFbgtTlbHvUKnkelKMhvamgJyxPSkZsrimhsDNI5Gw4qgInAPzVCeWp7k49O9Rd2qAHq1A4OajXrQre9AE2elO3ZPtUSnHXrQrc1YEqnkdqHfp60zPGKGPSoAerHFG7IpqsDShsc1YDgTj0pN1NZuTSr2oAD3pAcLSZ5PpR8uPegJATgGjOO/NNzjrSbhn1o1IJAcZ5zQD61GCV/OnA5oLHZ4zSkjNNBx9KM4HrQAobJNKGxxTCfWgHcaBMfu70biDTD196M4+tBJI3TI60wMRTS+frSEqetKxSFZutAYimb8Z70ivmmMfv68U3cScUFs9aQHbxQQPJNNJO6kOTz0NMHFAEo+UUFsjpTck4xS7j2oAdQpFRhh34pQNpoAfndUeQtKW4ph4HNJAKpwKA3PFITihTk1JY52NR5yeeKCcjPSkz0oAcQD1opciigDpN5xmhW4qHcR2p27pmrIJN2BSeYc+oqMt1pm7jA7UASl+1G7jdUNCtz7UATlsGk3DNM3cDvRkAk0FbD2frTVIzTWYEU1f6UDH5BNNJz9KAMgUmeKAGSNtpN3HtQwyKbwKAFJ5xilbrTc8ZpueKAFcjbx1pmOPrSnoKQ4xnP/ANagAAAFNYYpVOTSfxUALnpRnFNHbNKT2oIHE5pM9KYDtFG4BR2oAXPGKQnLUKc0ZwKAFppz3oPIzSE546UAHXrSk5o69vypDjNBSGsM0nccU4jNNPt2poYh6ikIz0p38qQjikAxRzmlwQefmp+PlpApGPagBhHOaXgc0uDzxSEHNAmNAzilxgU7vzSYz1FBImMNQPmNLjAHrS44NEgD2pvbmlHGBQdufegBD27UoHvmlooATHHFLRS5z2qbgJ1+tA5PPFKo5BoxzVABPamjtmncNSYNAAQaTBztp+AeaT+GgsYRg0E7cHrTqaBmgSEPPWkPHQU5RwRmkPHWgY3O3oKTOQafVPUL+HTbdppm2qBx70FKNyS4uobSFndwoAzzXnXiDxHNqsrJGdsCdvWotd1qfVpnKkrAOQorEZsA1B204W1ZGx3tnvULONxA5NSHc7gICSaWYR2iLg75W6+1BsQsm35nOPaoXnLMQg2rTjG0rbnP0p2Y4V+br6UkBFHEF56mnGRU6n8qj3s+QoxT47JpOTRcLX2GeeG4XqaaI5ZScA1ow6YsY3NU3yIMKOaGxqHcz4tOYkZ/SrKWUaYJ5IqQysBhRSRhm7ZJrPmNVEaQqZwOabkmrkWnT3GNkZ+tXLfwxdyfwkfhUucV8TNY0pS2RlRW5n+8cCp/7KBAIOfaujsvCE0oxz78Vt6d8P5/MGcsD2NY+2S2OiOGb6HAtpD4+QZ+lIdNljA4yK9ms/AqxLh4zyPSnj4atMNwQ7aj25qsEzxqPTXccRmkXT2XllOM17S/gBoOBEenXFU7zwHJtyI8VmsTrYf1No8jOmnAIU4qFLSRmOFJx6V6Rd+EZ1BAjOPpVc+HHjT/AFe0Drx1rdVVY5Xh2jgorKVmOVwB3rTS5EcAhRMkd66J9OQKFIx61nX0cMIOxQBVqVzPk5TCuYzKCxGTVF49oJ7VpXV2uSFX8apidZAVIAzWyOZoplgKXf7U6WDaNw5FQZ65q0yLEi8cg4NdH4c8RPZ4SR8gH7h7iuZVuKXkEEHkUyGrnqcV4N6SxcxN29K6GzvBlUZs7hkGvNPDHiFEkS1uB8rfLk9q7O23oNi/MRyp9RVI5KiszpGbnNCNniqlleC8izjDDgj0qdSeakxJF+YmkIyaTqetOzzigBVxinByD61H34qROtAEgOAeaM7hjvUWeT6UrNhRirAHGO9QNjBqQsD1qNhxQNEW7jFKDzk0jZ9KaDg81AMm3dzS5NM/iNOBzQIXtSbufalBxTCcmrAePlpQAT1/Cm9vSlB9KAHZzSj71IpyaMhanYALZFNIJFK3SkDVQAfemnj6Up9aD0oAUtxS4ximHoKUEj6UEC55zSj5hSZwfWigBVx60metGB370E44oAMmkHB96TOCKOTQAMcmm59aVuOtNPKn1oAD/KlU5FMPP0pFPOKAHrjrQz569aaOM0Z9aAHljj3pmc9qXIpq8e9BViUcDpzSZPWm0Z4waCRfvHJ7UqjJqPJp0Z596AHfdzimHJ9qXvmkLYHFACU0HBpeOtIAAM1BSHZPtTVPOKRTk0pGetAx36UUg6UUAb/U0ZPFNyKQsAKsgcW5ppOaQtTWPegBwO40ucE1GhyetPzjtmgB6sTSZFNzzSkggeq0AKpoBzTA2R6UBh9KCkPU9BT1YIeaiyAPpTSc0DFdsk4pnXr2pTwPem54waCxO1B4FH8NNLcdKCApM/dFKGwKQECgBOnSjPIxQeuaQjj3oATPIpxJplISQtBA/qBQfSm5yKMHAoAKM4NKvWkPNACjj6UAZo/hoznp1FABj0pfrSDgilPSgsTtjFMAyPSnkZ6U0ZOKAEVeopdppcc0q4xQA3ApDwCBxT8H/wCvSHpQBGQR0oPDU/pkdKbt79qBMa2M0mDxzxTyMik6YFBIjDg9vSkwcc07HPtQevpQAcrTep6UuBRjkUFWEX0pcc4o70qjvRILCc596dgUdBR1FSwQJ1ooUfLmnfTvSGNoUce9KTnOTRjAqxIb1HFGMrTv4TSAYAoGJx0pSM0euKXJ/u1AETDJxQ6FQO4qRSKgurpbSIvIcAetVYa1ZDe3UdhbtNIcYHArzXXdXk1C5+ZiUHRO1XPEGvvqdx8rERKeEHQ1gu+WYmlc7qcEldjWdlXg4z1qsitM5UDA9aeitPIQOFHWnysIl2RjLn0pGxHK5hULCAzdCajigEKb3GZCc81PDbiFd0jZY81Wubgu+FqCrEUkmGOOlQ7DIeAWNX7LRp79iyqSnc1oW/kaTcJhFnYfeDdKLlqDMm3s2XBcbfarSFYxzVl7ee9mZ1QLuOQo7VraL4LvdUmVFjZyT0ArJ1FHc6IUJy2RgRiS4fCj5fWtKy8O3N0yiOJnJ74r23wd8BLqV42u4tqHFe0aD8GNPsY1BhBOByRXLPEJbHrUsD1mfLmhfCO+vyGkQqPpXbWHwNy65XgAHpX1Dp3gGKJVVogqDpgVt2/hW2t8fuwQO1cUq0pbHfDDU49D5ksfg8IM7kwvYBa2rP4UxhFCw5b3FfRMegQ5PyDB9ulSR6DEn3UB9a522+p0qEI9Dw61+FiQIh8kZPoK1rX4eRqmTHg+mK9dbSwBgj6UsWmKnJX86E2JJI8pPgqMDJjBH0p6eF+u2MAAdMV6dd2SkYCjFUX0xlIIWhyKsjzuXw8jLgoM/Ssm48JGXOBwDivUv7KD8lce9U59LWNyB0PNS2TypnkN74PCBvk61zF/4b27tyfkK96l05JOWTIFYepeHIpw7BcfhWkJvqYypp7HzPrOhNFI2BgfSuK1a1KEoK+lda8JxzqRsyfUV5p4i8GeVIx8vNd1Oqlozy54VvY8Pu49maz34Ndxr3h0oWwpUjtXFXVu0EhDCvRi7o8SpBwdmM84bSpOQajPB9qQbSfmOBRG4KkH8KsyEVqXcaZ0PrR15FVckkDmNtwPPavRvBWuLf2Ajd/9IiOOeuK837Yq5oeoHTL9ZN2FPBqkY1I3Wh7JEDDfBk4SThh71o8gnNYdnef2hYCSP7wGa1bOfzoFLHnoaGcbLCgk5zxSrzTe3XilXhfWkIKdlvemZyOeDQrZFAD1f2oznrTenem55zQAvDUN0pMjP0pdpIPpVgQyA5GaYxwVqVx3qHvk1A7j1anZ4zTM+1KrEYyOfSgRIucdaDjHXmmjJA4pTyc1YCgZpwBWhOoJ6ClZucgcUAJQDiigntUAITijjGBSc06rAaTg0cfjRn8+1B6Z70kAo6c0gP4mkJ696cBimA5elSeS8il1QlF+8R2qEdKtQySC2kVW2qfvY70EFUnFJnHXrQRikoAKXcVyKT+I0h5FAA5yaYT1NKeOOtNAxzRcA6n2o6H2oUdaO2KABW60hyTz0pRwxzSY65peZSHctTVHelpMHHFMq47gDmjIpMDGDzRQRuIenvSg7TmhQD/DR25FAhScj05prNkdKc3Wk29MGgsToKBgDFKBjPeggH60AJ92kXB5pRxijqTxQAm2inAZooA2j16Un4UmDkc0pHHWggQjtTTzxSn5vam420APwB3pRx96mAYxTnoAVaaWGaXGDkmkIzQAue9JxjNJwP8AgVJnrgUAOUjnmnfjTNoxQe9BSHEgn6UxiMHNOXp70089aBiZz0ppHrSgBaQ9c9qAEz6daPxpcDr1pu30HFAACCcZpuduRShQDmkK9MUAJncaaTmlPApOAelAbijAGaFbPehQMUbRxiggMg5WnAgYz1pFUD3NLxxQAoIFIp5+tCjvS4FBYilTQTmnY9qaOc8dKAEHVaT2NOIBHvRjkGgBqnnFLjB+tOAAHA4oUEkUACnA9aM84pQuDTiFIoFciwCeelB68dKeqD14pGIHFAepEny0mRnJFSYwKaecdqCRpYY/pSK2R0p3QdKcvSgBmc4pCwHapCAc0mOlBY08n6UbtvOKdtHahVoARfyozilI4Pr60dFx1qWAmc0Up4AIpTyKQDcfLzRTl5HtQ2e1WA1TwaUYHalXpSKOfagBCTTdxPGKeRg0EgDNBSVyJ3EaMzdAM1wut6497LJGDiNeK3fEGpEBoYmwf4jXDXTYdlB71MmddKnbVlORuTiq4Tz32KeT+lSSNlsY69PrVlIl06Pcw/et60jqRDOotE8qPlyOaLe0IHmMfqTVux04y5kk69TmqesysrmODPoAKVySnezmWYRx8t04q9pOg7zvmOxT1JpNM04W5DyDce5NachlvCsUeVTvjvWcpHTCF9Rt1qHlwtbWo2xDgkdTS6N4budVlAjQkt7V33w/+EV/4tu4o47dhGSMvtPSvrf4cfs96X4Vhhmu4kuZuCQ44FcFSvyq0T2KGEcrSmfPHgD9nvUdaaKSeMxxZBywxmvo7wj8EdN8PwJujUv1JxXq1tp0FugSKFYwOgQVcNiWAJ/CuPmb1bPWSUVZHI22gQ24EccQC/StGLRxCo+XmugWwAHIpzQ4Xkc1luXcwBZtnpig2hjBOOa1JY9zY6GmeWdvNBVzOFqwU47d6SOLZzWgVONuKhMeG6celQDKTxkscCn7PUZJq1t4PFNMXGaCblGa239KrFCBjHFaTAmq8kR7dDUGhnTwsM7eRVCa2yM46VtmMkYPAqCWEYxSZKMWWBXXgcGqM9uEHA4rZkjGSP5VTkj7EcUN9ikjlNQ09fM3bRtPWuZ1nw9HOpwlejXNuJEasi4tFaIqwyR0NNSIa0PBfEnglWDkJj8K8g8V+CZFLuinNfXuoaXHOhDJnIxXnfifwfjftXKtXZSruLPMrYZVD5CvbOS0cqy9KrbjXrni/wAEmMyFY8Ee1eX6jp7WUhBU5r2Kc1JaHgVaU6TsyqvPNIOKQcjmkXdjHatzmHHnrQgJHbikHH40ikg+1BJ33gPXvLxC7ZI4wfSu9tZFLHHG48CvE9MuDZ30UgOBnmvW9IvluoomHJ7mrOGpGzNvoPpTgNtM/iNLnYOlQZCgZ5oHymgnij+VACE5oztoppGDVgPHTmlDYFM65NGfTrQAMQV+tQkDPSpice5qLaMk5qAHKPWm9WzSgZ+tN6H1qwJF5pVxnFNU8kU5SKAHA4pB0pO5xS8NQA76UzPOaRic0dOtADmI70gbHWk9RQuMUAIcd6N340fjSjmgAPIxRnimg4+tJnk4oIJt+DigvlcZwDUWemaCc0DSHH5iaGORTd2M0hGaB9QVuaCeOKFWkGBQSIeTQQfvUmecUv6mgBfpSEAg0Kd/bFCnPegA6D3opfcUmOM0Fi7f4s0vbijGPrR3xQAnI570uQtFGMmgBvJPFOPPahVOfalwTxRcgbjI9KXGacoOcfrTsAtQWRkfMeKAuD81SbTk0h560AMC5FCjnpxTsCjZigBNvJop20vyBRQK5qBgaTqM0v4UgOKCRuDu68Up6ilpAMUAKPu005P0ozke1O9M0AMzzS5IIFJ2yKCVHNADm44pF5PpSdh3o64oAcPutSKc0g4pVbmgsGI70EjpSnqKjOeooAXAANGPWhRj3oIzQA3aadz/AA0vbAH40iigBD0xjmmEYqQJmm4x96gCP+LkYox607bzxSY5GaAGgbRxSgZpSMDim8kgUAKo60q8npxSj7tJnnAoAU8daQjNBOenNB4/GgA9OaXvxSDk8cUAYoATHSnH600nt3pT0oAFBx1px4HrimgYp+ecUAAOaT1zSZ44FLtoIExtpeFUgjJPf0pMEH1oPPWgqxHg/hQe3FOzzmgnNAxvelpcd1oxz0oATBOaQDOGpy5PHSl460AMU8kdqOhzSnnrS7e1ADQo3k0fN6U7HJ44pKAEAxRjjFKRnqKXGPmoAaopxGAKAP4mpwGalgMUDFKq/wD1qcFIPamkYORVDsMcMGIxx61Q1W7+xWrEcselajSI9szNxIg/MVxPiS+baTn8Kg2pRuzD1G+aeQjOSazmXGc1KH53HG6mIjXMgC9zQdwkUSwobiToDhU9afa2Ml0xuLj5c/dQ+lSLCLi6EecxQ9fQmrc85nfGNqLxVlIgluBbQncdsY4+tZ9kDcyGUrhSeM1e+wPrd3FGFIt4Bj/ePrV+4tFhKQouWHAUd6xk7GsIuTsVVg85gqAt7DvXsHwb+Clz4tvYri4jZIAR24Iqb4K/By68RX0M90m2HO4givtLwr4WttAtI7e1iCBVGdgryqtbmdkfQUMN7O0pbjfB3gbT/DFkkFrAMgDt1NdbHZOCNwA9qtWVuI0ziraJnnGa5Nz0LlEWOMcYWnNGAduOKuEFuAKjMRBBNA7lNkAOSajI3dOasypk5xgVCRtHHFAFKRPn6Uzbjg9KsycsSPxqNhlfepArmMGo5lATA61K4I46VGwOKgCMJtH9aQqMYp4x35pCPWgCuVBJ4qBuc+3FW3GB0xVdxxzSsWVmTOarSjg9qusecVXlGQRUlmXKgLGqzpyeK0GgKknrmq8i54HWpAznjySBUElqpXnrV5hyTUMi7l460AYN3bBWOenSsbUNPSVTkZFdVPbCSMk1jy2xdznjHFNOxMkeUeLPC6zRybVyT7V4P4t8JmKZ229favrXVLRVBDKCCOteX+K/D0c5lBQYPSu6jW5WebXo861Pk+/smtJWXHQ4qpnnrXonjLw0baRyB0rz24iMbkEYr2qcuZHzVSDg7CA5PPakY49qaPlpfvCtDAlhO8fSu88C6qR+4c9CMZrz2J9kmK3NEvTZXaPnCk4IqzCoro9sx6UhJBxnNU9MvBe2aODzirtQcYinjHegDcKD60vJoAAcUwHJNPxuppx2oAcPekJxSA44oePbht2c9vSrATGT700jFLnbSdDUABP50p/ho9ab79qAHYC896M9e1N75pVxQAobC+9GRTSODQOB70ALnrSFsUK1I3SgBx9aFOBSex4FCjIz0qxIVvakX60due1JnjOKCQYjOT2oJFDdaRfpRcBTycUmc5zSe4pTz1oKQpJbmj8aRTSHg896CR27PSkoUYOMZpOuSO1D0AF6e9LR3pRx9Km4C496QewpcCjoOaopCnJ6DFIRjNOPOaF+n4VAwwTSAZNOoxxmgBNpo28DHFOX1pz0CsMxzS7c/WjbTu1AxoTbS4wMgc0oBWlXj73SggOOtJ39ad2PFGA1BYjdaYOWp6jNIv3qAHx5QnBopMgdTiilYC+RxSY44pzA5JpoH41oQIelJySAacRikznHFAAelLjI60c9hmlXp70AJtJGBXoPhn4L6h4p0E6lb3EaKAcq3BrgMkDjrXRt8StaQWsdncPZwwRhDHHwGx3NBcbfaOfvbB9NupLeT7yHGRVc5zUlxcSXUrSOxZick1ERkUEC9c8UmBRzSqcEUFIDz1pMccUMc0EZoGC9KD0pqgg04j3oAXG0e9A/KhAAOpP1oXmgBeRTT0pcnNL8vrQBGmPxppGBnqakwMnHWm9BQA0A9T/DQq85pxA/Gg59KAGnk0YxnNLjnigArQAlJnpx+NK3De1JnPTtQAqjmjGD0pFOead1AoAbgflTselIc96UZFACc80Z6HvQRgUZ6UEBjJFKT1NNzg0vBPNBSHEDP1phx3pSST9KKCQP5UgGKUjI46+9Hp60AIBnFB9KMc5o6YoKQtFFB46DFBVw9qbzy2aUZIox1oEJyaFFB4ag5z7UAIeOtL/DQecVIuKAEWlQZopVPbpQAY5xSNgISe1OReCaikycgd6nYtIy9QuPs8ZYnAPSuF1e7+0zFewrqtduFEb5PI7elcPO484n8aR30o2RGVODmpI2NvFkffPSoWbc2AacXDSKD0Wg1sWbdvJhjjX7zHLGteztEuVAK8L3rEtSXnLN06CtT+0DbweXGee+KTKijTub6LSoBFAoMh4wK9G+EPwlufFV/Fe3aFYS2eR2rlfhz4Bn8S6nbvOpdN4Zq+4/Ang6PQ9LtEjjCjbnGO1eZiKjvZHvYOlyrnaNbwn4Xt9Dso4LeBY1VQOBXbW9oI4lAHJFRadZEsoxhccVuW1ptYKenrXFY9Rsht4Ds9ql8vA4q3IoUjb0phjGc+tFiUyCNAKjkXccVZZagccUyitLECKpzr8u0cVbYletVZzkVAFMcZyc5pMBCKeQBnvUeMkigaIpOTUZ4FSsuKZt+lSaDO3FRsMc1Lt5NN2+tKxBCeRUOODmpn+tQkHJqSyKQDHFVGxg1ZkJU9KruOOKTLK7nOapXCYww4NXmz3quygn2FSJFAnjnk1C2OvrVyReTxVSQYbNSMgk5XgVmyriQnHFajYjz39qoTDLnHQ0AYuqW4kBwOK4XXLXG5WGfSvRbkBvlPBFcvrlkNpz1PSrg7MyaueGeNtGS5ic7cMvT3rw/wAQ6cYJGGPpX0v4mshNbSrgiROR714n4tst7MwXpXrYapc8LFUk9UeXjIYg9qcrc1NewmOQkCq9eqjxLWEYDcDWhDlkHNZ7HOO3FXLRgyCkZtXPVvA10bvTlUsN6jpXUK3ANedfDq+EV7JCW5IyAfSvQlBVzg/KeRVnBKPK7Dyc0mSetJgU5SDnPFQQIrGk5IzmlO3ccUhGaABTkU089aM9qFOTQA8c9KRelNo6dqABjzwKOwGePSkyR1oDA0ALnj6Ui0mSetIcnBxigBy0gOKAcUL9eT1oE2JkE5xTuKTO2kBzVjHHk9aXOQMdKYcGloAcwAOBzSEkUmc/WiggTkHnpRkbcfrSgZpCM0AJ2x3FGOM0o6mgnmgAXmlyaTPrQOlBYZwaVTQp59qQnmgWwoOKUEk+1J3PFKDioJDg8ilx60DC0UFIf06UY+6KReme9L3zQMAAo4pQCRSrzS54xQAKpxQRx709etLtNADQnrQADS8/jSdulABQpwKBxmgn1oAVentS4AFNB44o6EcUAKFzjmgdeKbnaacrc5oAdjP3hzRSbjRQBfY/lTTw1Obv6GmZxgdqsgXtupBz7U7IIxSfLmgBFBpf97pQpyKB8woAM8ikYDHvRnBFDMBQAxcZxSnGfegn8qML1oAaevtTl60h5GKBzQaIQe/Wj+E5o7Y6GlxxQITPc0L0ppGe9O6nmgAGBjmjd6UP1pFGM0ALnAHajt60KfakGAaAFAwaQkCl3Gm560AKcdaCe9IOaX0oATuMGkINBIz0o5oAbjnmggilJzSgY6c0AIo7U48AYpMdP50pHFACY/Ojkmk6fWlzxQAmMCignNH3aCBD91aFHH9KAckUhPNBY9elNByTmkzjjNKfSgAJzwKByBSZ4xS5Xr2oAM4FO5amr0znijPGaBJAOlGecUgOAKSgYu6kPPWl/U0lAC4zz3pfrQOppCc0AO+XpSDpTB2zzTx8ooAcp6UFgKaDxzTWbP8A9agdhxlYA5qFZmCPI/AxwKGOT7VBqL7bcgHBHNRI2grs5PXZdiyZOa5mdkSMs3X0rbvZ/tNwEI4JyTXKarOHudmeAegoPQRKkhX5h9aI3Ltt9apibJC55FWoOu7sKJFxNBZjCCBjOOtXfD+l3GtanBbwqXdmGcelZSqZjxzk19E/ALwAkM/9o3iZkKjYCOlc1WXKj0MNBSlqe0/BX4fxaTawvPGMhR1Hevc7SAmUZ6cbQPSuZ8MW5jtI02jtnFd5pttuK5H3a8uR7qfKrGlYWuAuTWqse0Z71Xt4sDPTFWIwCee9JEjJMHApqgdM1Kygk1G8ZI3CmaIhfg8VCxG0nGBVgkqMNVZ/T1qJFFWQZJqpIAQatyjBHNVZflBHWlYpIrEAZqInGcdakc8H1qIkDk1IDCST0puD2p+Rik3cYqSyPaeajZTUxbHWmFs0AV2XJqJxVhhyeelQuuaJFlaXNVnXjirjjJNVpRz6VNgKzCq5GCatE4BFV3HBNZgVJV+aoHXI5q0/GT61XPOaTApMpJz2qpLHliw5rSdcZquyetIDAvgUBODmsm+CTQkN9a6i7hDAgjNYd3aqQRjpQS9jzbxBaghmA5HX6V4n40sDFNNtGQeRX0Lr1muxmHPGDXjnjK1RWcMPu9/au/DuzPKxEdLnhOrW2Gbj6VhqSjFT0rr9dgVJ3WuUuYwrGvbg9D5yqrMjxlTmprN8NjpUCtke4pYmw9WYnRaHenTtXgnXpnafxr162m8+BGz2zXiMZLKCOCOc16x4V1EahpkL91Xa2PUUHLVWtzdBJHvSk8UwHnIp2fyoOYVe/ems3/66OmaN3B4xQA2gHHvSE8UdvSgBy0rccUw8jNITlselADuce1AOKTH502gB340Z4zSbu1JVgOXqfQ0Z5xTd3NFQADhs0+mZzxRnvQAu7n2oVv4qbnPSmhsGrAl6k00nBz1ppPOKX2/nUEDsk0ik56UmecUKetBSHDgUK1LGASM9KfMihgU+6R0qxjCeT6UinJIoB28+tJn8DQA4cE460i9OvNIpyaMelAD1zSnlajxtHWnA8Y61BAueOacDnHpTaXOelBYtPpi/WnZFADhhc0pJxTCcCnA4oAcDjpzTs5zntTehpTzmgBy/WkpBxmlyKAA8/LR0FJ0PShaAFyFpd24Y9KZnrSbiSMUALxn2o3HdSEkdaFPJ9KAJB+dFNTgmigDUK7geOBURGKcHKk9qbnnNWQPyf7tRnpS55zSHpmgBACCMjFOBxTpJjKRuABAxxTQM0AJn8qDjvRyRxSA4HvQAh5pO3FKvzGnE4oLWo0njpRnge9FJ22mgBaTv1/CjgUZ4zQAAYoHr1oAJGetAyMUAB+9SZ4xS8008gUCuA4PtS45ye1NPGKUc0DvcOoz0pegwRSUpOaAADNGDnLdKX/dpoz3oACMjNG7b1o6CmnkUkADJ5p69aj9BSj5aNgHA8AZ4pP4qFpQNrZFMBpXPf8aMfdHX3pXIpp5FACvTKCcd6bvy3I47UBIdndSk5po5zikUHBFAri8UtNUBR9KU8gnr7UEjgcU1mwtCt7UHHega1BTkUvXrSHntS0FDgc03PFLntTS3OO1ADl60g5PtSZ49KcpoEhKKKKBiDJpTk+wpuecilAzmgBc7RTGJA+tKentUZIPGaBoQNgj1rC1PUQXk3NtVRt+taGo3gs4HfuBXHa9dj7GmDh2OWFQdtGOlyo9yCZSpxuGBXHzz7tQcE5A5Jra1C6+y2rHocZrlYWJR3blnNBv1NSyPmhnPBJ4rUtgXZYx+NZ1kAkYzW9pEC5Mj/d60SN4nT+CPDv8AausQptyqkNivsT4eaKsNrAhQDjoK+dvgxpxN408i/wCsI2+wr698HaaEjjYDPHBrzq71PdwkLRudxoNioCADC12drHsUKgAHrWHotptRV7iuntocAY6Vx7nc0TQowB71KUAANIeF4pxXKU0SMY57VFnnbmpMbTyePaoXYBiaZSGygEHP4VUkBwSegq2zbsVXuOMDtUyKRRlIwT1NV5DkYNWWX5s1WmIBOKgorNgE5NQPjrRcuVHTOahZ8r6VFy0h+BnPalX9aYrYGDTg2elLUQ1xmo8cfSpHOM4FNX5himNakbLgmmYBX6VN5fWkkjAFFiloUpMAnHWq8wHep2TDH3NRMMmpLKTYBPpULdMY61Zkj2ljURwVPtUSAoyg9BVd+Ogq3OwGfWqbPzgUpCRGwLEmoX5qyCDkVHMAnSsxlCUgEg9+9ZlzH97jNa8qAqc9azrnIjNQEjjNbttxYjgHtXlHjTT1kjc98ZBr2PWICY29a8u8YW7NCyqPmzmuqi9TgqrRnz54ihAdgecdK4u4TJYHrXo3iq1VJG7GuAvVIlbjmveou6Pmaq1Msjy39qGOCD71NKu4ZxjFRfeWug5C7bN8nFdv8PNR8uWa0bPPzr/WuFtThcVueGbk2urQODtzwaaM5q6PXEfPHYdKl+tVYlKxjJ+hqwD8o71RwC53CkPPWjB9qbuqADJ5oxxmk5zmj3oAQHGOadnnA/OmH19KXPOKAFyeaM5JppPbNJQA7mjvTaKAFz6dKX8aZ39KQqc9eKsB5OaTv14pBz36UhGKmwDgQKaTwcfpQRkH+dAwAKogXP50Z4FJ79qAcVAC7h60qnH0pqrnJ/Shee1BSJFahX6U2jgHirC44nFGeM02jd2AoGAfb+FKGxyOlMUD15pwOfuigTHb1J46UuQDSDkYoB65qAQ/eaTjGKQcUK3agY4SbTjFPVgaYCO4p4+9QAKeelIzsjqGQjPIOKcuFqWWYy7c87RgUAMJOOKFYkc80inNOU0AGSc0pO33pu7ntk0qkZzQA7POaCWP0oHuacuOlAEfrSAbTT5QFx6mos4PFAkPJzSLk59KQHIo3NnbQDHEk9TRSZI64ooJNNj6daaMk9OKfjDUhGTmrATnt0pCeKXpxR/vUANUE0vI9qDwtKegx1oAT1oKnOaXK/jScnrQAhznrRtIz3oHTmjPFBSEIJC4pCD1zkmnZ3U3f+lAxcfnTSCykeop2ecUAYoAFDDigHIpy9KaRkUEAQT3pCMDNO96b35oAQr700AjvxTgMEn1o9c0AIAe5pcHFGM0DgnuPWgsFU5zmkAPc0vTvRQAFfekWlLZ9jQRmgBM5akIx0oHy0ZxzQAgO0UtIWyKQ8rQAh5OTyKACBxQ33KRenvQABd45oAwMVIPu0xvrQQIPlFGCaXstBBAoAQjAoVD8vWnDpyKWNwrevpQA0r26Uzt71KXHmK2M85IpJCHdiAFB5wKAI1VuuaVc0vFJk//AF6CkBAz707AxkU3PHzdaBnFAxFUE5J4pyjvQo60tAkJ15BoIzSLjGKXcaBjRxS8rSDnNKvLUAIelRsAOT1qUfKc+lVLyYxRvIBwBk0GiV2cr4gvi90tsueW7VzfiG/Dyqv93rV37YJtVeZuQMn6Vzeqy+fes2eCam56CXKrFXWrkyQIvXNZiDIUelT3smTtPQGoIyd1IZq2vz7VHrXU6cgleOLHBPNc3pADEt19K7Hw7BunVm9azk7K500o8zR7z8ItO3PDheFIxivrfwnppNpEwGABwK8F+BHh03ttFIUGOBk19W6VpcVlaxog6DmvKnPneh9NSjyRSLOnWhjAI9K2IhhfSoIVAAAp5fjAOKixpuTjBHXIprTKoxuAx1qjeXyWkZZ22gDrmuWuPE6vKxVtq59etMg7CW8QAjINQLNvPvXLRa/C7Zd0XPvVmPX4FbhgR2OaLNgmkdD5hUZP5VDI+0hutUItcguMjzACB60yTV4W/iBA6GjlZSkie5lGW2nAFUJLgEnPaobzVYRgKw98VmS6tExwCN3SoasbRsy3LL5jH0pitwaoLehz1xUv2njANRI0sWGbJp4l2piqkbnr1qdSDUbE2JlbK89aVMZ/pUQYChXweaaaCxZTGDmoJfu8dzUkbgKxJqhdXRAIzxQUgbAcEnpVWR8OT6mhZwxGTzUckqAdaVhDJmxk54qo54PappbmJlxnFV2dMZzxSaArz/dqpuwTmrFxKij7wFZ1xcIq7gfl9qhxHcnYnIx0pJDuG2ss60kZAyDVm21CO4YAEZNZtWKJHj5GelUbtAu7HK1oMwYHnmqU+CSMUhbnOahEHVga818X2bQqzCvWby2Dqcj6Vwni2zEls3Gcd60g7MwqRuj5r8cRbhI5wr+leYXLbySeor1/x5bbDJkYIzXj998s5wO9e9R2PmMQrSKxXfuz6VVGFYirkZwSTVOfAmJxxXWeeye1fkd60I5TE6sOoOay7Q7pMCtJBzigT2PX9EuRe6Vbyg5JUVfU4A71y/gO6D6c8J/h6V1C/coPOkrMcpxnNNHNAPXNIDgigkXO0UmfSlzzTRgGgBG+XrSK2WoJyaToaAHHjqaTHNDdaOWoAXPtSfypM8il+tAC45zQfrxTT1pw+9VgA+UbaT0FKv8AFRjpU3AacAcUgHHNbOi+G7vX/tJs4jL9njMsmOy+tZNwhjkKHqOKPUGiMntRupG4pufSqFYlDFTkHBo3e9Rg/jT/APOKgSQqtwaFApOQTxgUmec0CHZJOKU9vamD5TTt2B9aCx2cHFGG9aaDim55zQBJuxnHeimZJpVbpnrVgOpy9KjJzS7s9KgB4bJ605Sai4BBP4U9elAEmTQpPSmbsCjtmgCQnmlU5NR545OaFHXmgSJMjNAO2mqRmkzzigZKHxQXqHf607POasgldw2CKZgnvTc+nWkX73WoK2H5GTSFjnNM/io6nrQSOLkqM0U0sTRQBtj5jRg/hS0EZ+lWAnT+lNJ4p5GQaYooARc80p/WgcDNJ7mgAUZNKw96XBo4BGaAGqPelPQCkAzQwJoKQ3nH0ppAYdKfzjBNIOMUDEHQ4oXP50hOASKWM7kBoAeDikIyKXHGab8wP1oIEz0oxntzSk5HSg57UANox09qXHGaACaAEozzihRkUUFgRwT3oX60nNKGzigBCOopFNKWzSA+tAARimk4BzTjyc0nB4oAbTicUY4xTSOaADPGKOoHpTlGe1WLO2W4kVWbYp70AVlNICQOlS3EAt5mTO4Dv60wjNBA1eccU7qMCgjil/hFAAPemEZ5FPwaQjNADFFDcjFOIxSZ7mgBNuPejmnYylNHHPWgsbSqecUhPNJg5oAf24owetA4FGSQooATGenFGCtLzn2oUdaAG55pR8hzQeM8UZ9qCxJDsGT/ABVheI7kxWRAOCwrbfDALXH+MLvy2EeM5okbU43dzl1kCJKf1rn5n3TsR0rWuG2wE9CfSsWRgAx71mjuZTvG3EetRx/fUU2X73WpID+89hTMzd035QBXc+F1EmoW0Hd2AriNK5IJr0/4R6WNY8Y2sR5IIxWFV6M9PCxvJI+6fgZ4Zaz0WB2XAIFe2RxCKAgcmuX8C6Yum6FAqrg4BrqpGAQn2ryVqfRsWMtgKO9VtYv4dHg3yuoJHA71Bf6zFpNuXk+ZscAV5rrmuSalcM7b3kJ+UdlFaIRN4h8Tz30hDN5aHogrAjkl3FyxKepp8eh3V625mbJ+6oXNXV8MXUUYLwux7EsRj8KYmZFxcKJMiTa3uayry/vnjkFtPHckfwiTBFdANIe5lZfLww4O5eDWPfeDJYzJJbnynPPydKFKzIUbnLHxrrNpmJ8xEDGc5po8Yai7LuuG49+tT3Phi98tjIpd/wC/61Sg0aVSRIhXPFE2rG0Ymna+MLtZAXkLCtWDxTK4yTznrXNjRpEwR82O4qaO2ljO0g49a5JO7OuEUjtdM183DZY4NdJZ3Qljzk151pyskiEHHrXZaZN8gz0rO5bjodFbzZq0JAOlZkbgrU8b857VRnYtmXA+tMSY4P6VD5vHFRG4C9eKCbFo3JXJ7YrG1K+CZycU67vccL+Yrm9WuGkzz0ocjVRJLnWfJBffwO2a5LVvHs0EpWN8DPNLqEjtkbiRjGK4vUNNd3dua0pmckalx8Q7ppSN5+uajf4g3AHDkke9c82juwyASaqXGkS44Uk+1a+6c78joZPiFPMcLvx0zmmR+N7qF+CWU9c9K5mLRrs8BMAc4xV620m6C4kTHpxUaGSunqbb+KfOfJByauWPiZoJPvEisdLdo0xKoz9Kc/k7ShXGfSsWrs1TZ6TpPiW3ulVCw3njrWtIikk9c14nvNnOrwTFHU9M16H4Y8XQ6hGsNw4WcDHPespRsbJ3Nq7Q4IxxXKazb745FI6967KcbkyORjIrFu7YTA8dalA1c+cfiPpCtBKcc/NzXz1qkZjnf/ZJr6/+IOjxi1nG3k8ivlLxVb/ZNRlTGMmvZws7qx8/mFOz5jnSTxzUV1jg06Rippk3MWa9M8ES1bbIOa1FJyKyIPvVqwNlQe9AHZeBLwRzmMnGa7xGyMdK8t8KyL/a0SvL5KMeX9K9Ylit44o2gnE2RzxzVnFUVmM/lSZFJngikPSoMRymkfpRxjrSFh6UANJz7GlWk3e9JnnFADm60gOKbnbx1p3H4UAIvrSnnrSKaap60AKvOeadkbaaTmlTrVgKDg0u7j3phOTTScUAaVhrdzpXmfZ5Hj8xSrbTjI9KzzKZG3HqajZqQMDQVuWbeznvZfKt4nnlxnYoyagKNE7JIpVxwQe1S297cWMpltp3glxgPGcGoTK0h3uxd25LnqaCRVbmlDFWFMDdS1Kv1qAJGfdzTWHvTQcim7vQ5oAeTzShvXmo885pVbHWgCTdmjtmo1PzE9qcGzQA/eQAM9KDytNZDGRu/iGRTd9ADy3OP1pU5pGIKj1pY+KAF2g456U8H1qNW5p1AD93NKWpmcHimhsGgCRXBpd2O9M7dOKOCf60APyKC350meMUq/rQAL0pVfNIp5pFJJqyBxJzSdBQOvJpCc0AOyT7U1Sc4oJzSA7jUAPUDJooWNn6Yop2A3ad/DSDrzQT7daoAx8maZTsEAA0g5xQAnt2pc+1IoFKTkUANU5pSeKX8Kbj1oARf4aMnHHWlJxSHlqCkGMAetN7n0pzcj2puOOaBiYwM05BkGm4NOX5RQAq/pTXGV4ODUlNIxQQCmmnn8KcozSZ3UAMop2PxpzDNBY3P400nJ2mnDjFNPByKAG8ijoM0rHNDHjmgBByOaN3zYpD0oxx70AGecUfxGhck9KfjP4UEDPWj0NO20mMEdqC9hFNSLKY+V4akUe1Wrq1AjSRfukUEFN5TKxYjmkzxnvQBiloARTkc8Uq803qaUc54oAcByQaOKTIpdvWgBg9c5pOOfenE4pvBFACN2HajtS44oHagsbjjNJnnFLjJNJwGwaADO32ozznNOHIpuRjpzQA7PGaM8cU3p3pR96gBGOeKH6e9K3p3phBIFBohGbaM968+8Wyl7hi3Y13N3JtjbsQK828R3O+4IJ4z1qJHZTRlXTgwgGsS4bIOKu3FyZScdBWZcMefeg2kVnPTuadEfmAFRv1FLDw4NBB0umEtivoL9lHQzq/jwSEbkiHX3rwDR1yg7k19gfsXaOq6peS4+ZVBzXJXdont4H4j7Y02EJEiAYAAGKsXTbI/oKZaJuQY7U69TEDZPXivLie2+5wviK7lnnKR/MB1c9B7VW0TRknkDzA5JyeK6BtK+0OSB8vY+tamn6ckLKWGcVo2VbQoxaW8UWPMZVIwOKswaTuXJdmB/v1rSMLh+VAC8YFPLqqfNhRVXMWjnZ9LitycAE+tY95biMMMDBrY1HWbK1ZhLcIp+tcjqPi/TVZlNwhrnbZtFFK/RTkY4rnrqNGO3GK0J9csrlvkuFyegJrOuXRjkMD7g1m5M6Eit5YQEAVVljBwDTnnw23PFIziSM7TzWdzeI+AKuPatqxuAoUZrnYcgksetXrSX5wKi5rY7C1uBgZq4j8deDWPYMzxgEHitOME84q7mMkSSMVHtWbd3JzjNW7mXy1PP4Vz17dYLZNDYRVyaS6HOTxWXPL5m49aje6DDGeamiUED1oRpaxnLp/nynI605/D6SHAT68V0FhYNOwIGAK1VsRGAMZqosxkzhR4YjLAMvH0qdPCUbcbMD3FdzFpyNztApZbUIvAocmZWicOvg6JRkAA9Saa3hlDxtH1xXVyIU3c1TeUdOlTzWE43OPvvDG8EKAawL3w29vhiAK9ClbBqhd2q3Bzmi4cmlzzC40d3Y7QFNVreze3uFDgrtPDr2r0aS0jj/5ZqT6msi5s1LltvAqua61Eomj4f1N2t/JkbcQOCTVuXggdq5+xBjkG0EOOlb0TtKoDDDVm9C0jk/GunLcWUhA5xXxx8ULNrPWmOMKT1r7h1+282zkXGTivj746WP2TUAMYOa7cHO0uU83HwTpXPKZfmQGqhbKkCrCN1U1WJ2k4r3j5EIG+atWAnYKykIrThPycUDRbtJSkgI4IPWvWdCuBdabC+QWAwa8itzhxXovgi4Elu8eeV5xQctVHUZxmgngcU1iaUtmg5QXkGkIIFJu/SkY5NABupBwc0meRR1K0AOJx81JknrSdwaXP4igBVNN4FGcmhjmgAzg+1B69aaSO1G7NACn9Kbn1pc9RTGbjFACO3NKDzzTOKdn1oAUnJ9KMDNNznnFLuoAcASOKCMU3k96Oo6YxQAuTto6j0pF6U6gBMij0oTrScigBytR34pmeeaUnmgBd5J560Kc/hTf92lPC0AP/ip69Ki7rUg/L3oAVeoPWl6imAkE04HaMigB2e1KWwfeo1YHtTqAH0injFGfakU/nQA/PHFLnFNzjpTlOTVkBSng9eKO3tTA3X+tADicUKwzTTz7UAZNQWOHFKPvU09RQtWQOViOmfwopAc0VNwOjxgmmUd/ajOKoAJyOtNJzSnlabnJxQA5elIDg0DHbrQTk0ABYqM4zSHJHSlVeDSnjFACZ20gGc0tNBxQaIQ46UUpHFJtzQITGRxSqMijoKRc460A2O9KCckUvQZFJ36c0ECZOR9accZ6UdTk9aXr2oKQwYyewpP4qceWpSB25oGMI5pucU/B5pnqKAE4alIzSfw0Hn6UAMzzmnZ5zSHGaXBoCQKvFOH60gPUUo4xQQOUZNSyND9nRQh87LZPbFQZIzQzFvpQVcBwMVYluMWiDuOKq5NG44AIzQSNzkelKeopAcUd/mHFAAeme9OH3aatGec0AOpdxpvOCabztoAXPOaCcE8c0HoKb0JoLFU4FNHQ0nOBTuetAkC9KT5fWl6kZo65oGJjrnpSAbTTl6U1iKADofX3oPA9aCcUmcLQA4jFMc/JkUpYnjP50kvCHae1FzWO5k6jdhYHzw2OK8116TexrsvE11tXapwa4LUpGZmPUCoO6OxnKh2VnTt8xA5xWlNL5MJz1YVmKNzD1JoGyJ+Dz6dKdbnMgzSXHD49KbE3ze9AjrNCzJMv92vun9i+yElvfThcEcfWvhzwxEcAn86/QP8AYuslHhC4uB95pCprixPwnuZetWfTlinlx4x+NOni80BSMCpRgJkUxSdpPevNR7VirLAowqjCinIqqhx1qKefyuo4rnPEXiJ7K1fyBmQ9KTkkaKLloifxF4wsfD0ZEsoMzcJGvLE1xV54j1C+t2uL+7TSbDr87YYivPtf8caf4UuJ9Q1V/t2pHJjiJyFP0rx6XVfGn7QPiprC1jksdOUgFACBtq4e+VOHIj1fxD8YfBeiTSKtydRmXvnIrzi8/aR0y4vHRbaNIh0wBXrtr+yp4R8LeHnOuSyP5keJLktgoa+bviz8PvAHgXUdTXTdUlvfLtg9ujkHc5zkHA+ldccOmtTyJYxRdkdD/wALh0fVJzkonoQcYq/F4rLlZdPvicfwFsivle11COYiNECbvfpXXeHBqsFzELR3lViBs61jKhynZQxalufSWm/EFpZxBfJ5ZPAkXoa6m21MHDBgVPv1rxD7VcWZEGpwPbyf7Yxmup8NazIjCBnLx/wnPSvPkuU9imk1dM9SF0JBwas2VwBIOeRXMQzuqg1r6RuuJ165rC92bWPQtFZpIgTW0ikLnGKpaDaFY1yO1b/2XamccVuc0mc3fE4ORXM6jIQT6V12pKFB4rktUGd1ZSLiZSN+89639MthNgmuej+WQE+tb9vc+VCpU4FOIS8jpElhs4NoIDVSuddtbJDJcTIijpk9a4rWvEr2QbfnrhR61yOoaxDuN5qk4+XlYieFFbLXYx5bbnoFz8SLqaRo9NsGlUf8tG4FZknizxDcMdxggX0LV4z4i+NVy0csWjWMsyQ4DNFHkDJwM/ia868S/FHxJZ3EcN0GtZXAby34IBrZUZyV7HLKvTg7H1FL4i1zBJkglx2VqrnxvcwcXNoyj+8vNfJ0PxW1mBztmkkPqDXX+Hvjbfx4W6Qzxj7+9elZSpSiaQrRmfS1j4ns9TA2SAMezcGtAlGTcGz6V4vo/jHQ/EhBglFrct0w2Oa6C18Q3uizot05mtSeJfas37punzbHfSw7warG0O/GBjrU2nahFfwLJG4IIq4UB61FxSRm/YU3K4GGpwwrY7irpTNMeFeuKzkJdjO1BQYGbuRXyV+0fbhLyN8YYivrq8XKEdsV8rftNwgXUOP7ua7cI/fRwY5XpM+dmHGagY5Jqyx6iqx619GfGEifrWhbE7MGs9OtX4DhBQNE8T4rrvB98Le6HOAetcchw2AOK2dEl2XCnOKDKauj1cOHAYdDSnBU1R0+XNuvPOKshiKDgHk5phOO9JnNJj8KAFJxQrU08daM8/WgB+cilD4JxTcihSOaAAniijp3yKmS3EltLL5ir5ePkJ5OfSgCDP40vA5qIn0OKKAHZwSTTHbIFLxtph5zQUg6jmlBXikyOadz1oJDODQTigcmloAKCehooUYNAC7qdTCMml/GgBKM8Uo9euaSgApO/NKn8dK2cigBM80UBuT6Uq9aAFHAFPU5NMTrSjgUAP8Axo3dsUmQtB6UABxRTQeOaCdvSgCTPPtRk9aapyaOfwoAmUinBsVCpp2R0qwJFIz1q7ql7b3dtbiJXWRVw2VAFZpfPy4zRnPJNTfSxA4HjmgHn5aaeBg0oYdqe5Y8fLxnmkVtopB0pFPWmBJuxRTQd7E0VBB0RGcih+gpv9KGOAKsBVpvzfShTTs+1ADY+56U7r+FNHI4pQ2MD170ALj0pCSOtISfypCewH40FITnJ9KUjn2oB45pu/jpQMdnjFA4+9SEkj0o3H0OaAEPzZFJGMA5px4wSOaapOCcUBIevI60o6UwMQcYp/Vc9KCA7rQfSjJzihjtxQAuOM0g+UUmfxFJ9eaCxx6VHj9aUnOaAc9qAEHyj2puOOKXqKaePegAUdc9aFH50KTQTt6UBIdjriinRFSjhgdxHy4pg+XtQQL25pG6ZpVJftT5HQIAqjPc0AQ545FITkc9aXOc00NuGaAA/Slznr0o/CmkZFACjil6GmgcetKScUAKpI7ZFC85ycCjJpAxNBYHjrTSx+tBOOCKbyOcUASZ7UhGaavI96UMT2oFcdjig/nSKaP4qAQdcmk6gUo/vGm5/KgYmOOOKP4aMelBPHSgtIRumaa5+Rs9AOacxyvSqeoXDRWkmOMjFRI2px1OH8Q3Qmu2APArlNQmCI4XjitjVZMzH3NczfSli+T904oOx6FCdy55PFLH6+lMPzHPSpYgNuBQBC0JlkAHJJrWtvDpZVcg+9P0a2DXAZhXYwoDCBtAUd6zctTqhSTV2QaVaiCEKo6V98/sYIy+BJS3QSnrXxBpWlyTqGAxnoBX3T+yBA9t4DuRICv+kHGfoK4cQ9D2MFGzPolTuHHapF+6agt8luDUrvsBOccVwXPWtcztVH7kmvOfEFrd6hlYvkHrXoV07TqVHANUvsaHqBkVnubRfKeKD4Q2t7cvc3wM8p5GalsfDVz4D1AX2mDa38SY6j0r2E2Sg9BVe90mK7iKkBmram1FilPnVmYPijxPp3jnwHe2Mk32S+kgI2SDHzD0r84fGdleRa7e2t4XZ0YpvbuK/Q3WfAb3Ks0ZAPbHWvNfEHwjS7Zzc6fFcN1JK813OujzlhFqfCkOiiCXfjIFenfCG4kh8SWxQZjVgWLjgV7befCLS4BhtMjQ9cZNUovC9ppG5YbeOH0KCsXiE9WaQwVlZGz8XdT0vxJZo0cCC4VQC4GK8a06+udIucqrSRqcjHavR5bNbh9rDKgd6s6To1r5wLwKy+hFcNSakelh6bpxs2bNlObnTLW5ZNpkQNgiu08F6b9qnVihK+tY1rp7XkkYCBYlwAoHAFen+E9PSzgXCjmuWCuzeU7Kx0GmWQjUDbzWlPFtjwRgirljbDYD3p13ACh7muhnI3qcPqyY3VxuqJgt613OtQFZG/lXF6tESx7YrmlozeL0MA4VxW1YxieEknAFY7xl2xjoetXraRo4Sp4HetEUzxn4nfERbHWntIP30ytsVV5JNHwz8A3nxK11RrkzWlqPmaJ8gn2qx4q+Fok8Tf2xaSgTLMJlD84IOa67SNR1WC6e8neFnbr5Q29BjoK7aLirXOevzWtA5b46+JbP4X2cnhPQrRLaGfDtcbRufByOfqBXyr4u1jU/Eesm9u5GuJtoTcfQdK+tfit4ei+JmlJ5iiC/g5SXufY14HcfCvxBZuymy89VOAy969FVY20PFlhZPXqc74O003txFFMo2k4JPavon4WfCbTJbbVbmeSOeNgFCEe1eQ6Z4A8QpdxqbX7LGSNzk8gV7hoty/hzRUsrXLyY+ds9TWM6keXU0p0pXSR5j8Tfh9F4YuHuNPl8tM8Kh5pvgbx9eQRrp+qoZYGGFc+ld5e+HrrxJcGS6G8HovYU1/h7bpGMx5YenavNqSjLQ9anDl1Ol8J34iKiGTfCeRzXeQ3a3A+U815PY6DeaUymB38sHOK7jRLmZtu9cZ61zOyN2jqY8MPekkGENOgGQKJRgc96zuzJ6GdcfMjHtXy7+1AgSWxPRmBFfU10AsZx0xXyv+1RLm80xf8AZOfzr0MJ/ER5+Mf7pnzlOmCarH1q7cDOSemKp49a+jPjbD4xk1biOOKqxjBq4nWgLDlOHq/psmJACe9Z/firNn8rg5oFI9Q0SUPbLk8gVqqwxiuY8NXQYBM9q6RabPPluSA7TnqKYX5z05pfak4zikQIDkc04fLTCMmnLjNAC5NG7NNJwfajdQA7d701wCTxQeFoXpnNACNxSbjR/FRuNA0ITmm59KWk6HpQUJk04EketISKVfrQQKDzzTsktSYzilP5UAJzn2paKANp9qAF/Okpc8mnUANycUnO2lK+lIfT0oAQAg0tA5ozj6UAAAPJpSvPHSm5yadnnNABjj3pyjNHPtSE80AHPrS0hOKU8DNADcnpR06nIoLZ7UmdooAkWhaaDkU7H50ALjnNG0de5pCCMZpRxVgO4pDjFJTtpoAceeBTVXZR2BFO285qADGCaFFJ3+tLnjFACAZ6UUpYCigz1OkJxTeuOeBSk4xTe7VYw4FKcjGaReR0pR92gBR3NB+lIozUhikMRkVCYwcFh0BoAZxTcYPHSnBf4iaG60AMPIzSnjjtSgZ6cUUFiKM0YwRT3IJAApuec0AK3XimL1p2TTfWgJDlxmk6jg0A5FHQriggUfLS+Wzg7e3NJQCVztJFADehI7jtSDihzvOT19aTH40FIF55pTx1pCcUcUDG03Bp4G1aa3SgBOgWkz1pSMUY20BIchJFFA4oI4oICpEsri5jeSGJ5ET7xTtTV6U+3vJ7XJikePd94A8GgCsNwByMH0ojGF5pzyec5Zup5zSLxigBGpV+6aVuaF2qwLDI7igCMZBpTwOac5U4x1pMYHzUANyRRj8qWlUUFXG9c96OopcbTRQMReB6mjtSjtRnnpQQKvWkoHI9qByT6UFIRhkUduKPbpRgUDG0qgbTzzS8CjqPShIsaoGKxvEN0I7coB1FbRIAPoK5XxDcByV7VDZ2Uo63OD1Kcifd71z12dxkY/xHNbOryESkDmsW4+7g0HQ9ysq1JCcuO1Rk+tSRPtNEgR0OijdIMjit4XBMgXogPFcxpV0InCjqa6K0RppB6ZrGR6FHVJHf6M5ttPHlKGY8EnsK+xf2RryWbwLdxyvuMdyVUn0wK+RPD1kXt0xznnFfV/7Kz+Vpmp2uMYmDY/AV59Z3R7lCNtT6Rgbj3pzgsmKbac4qwFGTkc1xHaUWTJxjGKrzcHgYArRnQbCRwaoGN3yCpx61JZTnkAHBqkbrYxIP1q5LaurHj8KpzaeJM7yRRexSijOvNU8skhhXOaprBdW2uA1b9zoiTZHIrIn8MIO5ZqltmkVFbnC6pN5oOWyTXLXdtvbB5r1GbwOkxyWPrT7fwPaxHlfxPNSrnRzRSPIodHmnfbHAzE+1dXpHgnyYxJccHGcV6JHpNpYkeVGg464pscBuJtu35alpmbl2MjSdFG5RtwK7OxsPKVV29KTTNOUYwORW9BFhOmDVwVjGW5ZsVCxj+VLcgBCaICQKr3dxsQjGabMbXZy2uBn3YHNcZqCbifWuz1Fx82e/auR1IZc46VhLc3h2MAxFWJHepoYvMUirGwc5qWJAOaEaWMbVdLMke5Bn1rnDprxNuBI9RXoKjJww61SvdG85yyjA9q1TsJeZyMdmDyy5o/4R20uuWBU5zwa23sHhONuRTPLKj7uMVXPItxTMgeErAsDuckc5Jq7beHbC2OVXcT61Z2HBpoVicDNYym2QoJETwQwgqigD2qDyFJ5AA9aurASelS/2d56YYYzWdx2M/wCyJt4APvVmyt1ibOOKtppwjjCrn8aX7I6IMdqGxFuIDYAKJE3expkIIUZ6ipGbv2qSGjPvlxFjvivk79qJy2tWC+kZ/ma+sdQYeXnpXx/+0ldfafFywjkRRgV6eD+M8vHfwmeITDdH71Txuq7c8VWUe1fQHyAKBjrViLge1QqB6VOvAFK4CjnNTQPg4PaoM7TT4z8wwKZJ1nhm7EUyAnBzXfAhgCDXl+nS+XJG3oa9Jsplmt42HORQcNSNncnU8H1ozn7woU9aTO6gyF6fWkHeilU0AGfWlXkCmZ9eaUfpQAN0xmkyKXHWl4b0oAY2c9aTGCaU9aX+dADSeaaDk04nOKRaCxGGakUCm49adjpQQLyTSspUcjrSjpSFs9aAEoox27Uu2gBFH5Uo+YUdD606gBvsKOM4xS92pCOc+tACUUik5pzDNADcjtS0gGKXGeDQA4nFJupKVRQAHOfWgnt2peOtJ6UAIOD7UZ4yaVRn6UMdq9M0AOpVBwD1pMGnLmgAPVqN2OMUDvS4HQUACgYzTqTtT1FWA3pxT6CMUEE1ACNkUmPWgjmk7n0oAVQMnJooWigDou/NFJ3JPSm/TmrIFLYpy/MKaoPpT1/nQA4KM8das/2hNFZPaKR5LtuIx3qqvUinP1oAZjikOSeD07U7GaRRmgBByfShQfSlxzSgEk0FXGnjJPappbK4t1heaN0SZN8ZPQjJH9DUeD0NaFzq8l5ZWltIOLZSqH0GScfrQUjNI2k+tMHHHXNSuQTnHNRghuaBSFUce4oJzilHJOOnrQwyBiggKGGBQORR2oAYRxRgjGKe0bFd+Dt6ZplACetIOhpStC9KCw/hptB5607Py0AMIBxmjhqVR1FKEIoCQZ4xSEZxSlTikHFBAA/hSN0o5JpCc0AGN1IM4OaXofWjtQAi9CKQ8jbTqQDBFACEYo+tL1IpCvpQUhDx1oHOMUuOM0o5wOlBIMOSaTHBpQMUoOKAGqOBSjqaWkwM0AIowKXofpSrmigpDGGTSZO6nYJz6U7GFoGMPSkHAp3XjtTQcHnpSRZHcP5cZJ7jpXC+IbsZZgcV2eoyKsDsWChRXmWt3PmzNjpUnfR2MC7fzJSxrKuJN7H26VevJNilR1NZjcnrQWNWnL1pueaEOTQUixbS+XKpz3rvtJXzIEcV50Tjmu98AXIv7d4H5eM8H1Fc9TRXPRwnvS5T2fwTpxeGFyMKcDmvob9nrUFtvFWo2KMDlAeK8c8Paaf+EP8APQnfCoYY712vwBuzB8RYmLY8+I15bfMj6WEORan2Pp7bq01jY9OprJ0x9yDnmtu2UgfNWCVzRELQrI+3HFNeMIuNvStK3hwzHHBqOeLqBwTVWNEzEljyc45qlNDuBNas0W0E9Ky5GJbA6VnIpFCWLNVPKCuTWjIwJxiqs42nIFBVipIihWOPu9KoSnIIzV+Z8LluBWazh2IFAWIPLL54q7ZWYVg2KiBVOa17QoqK74A9KSVypF/T7QY3Y61aK7TgCpYHQW5ZfTimxrvxVMxEQbUJzWdfkhDWs8PGAOKz7yDg5pAcbqkhOa5u9yQc9a6rVovvYFcnqAKsea5mjeJROGbBxT1G3p0FV/M2mrMLK4xu59KpFSRNHhiD+VXogMdM1TjGCB1FXYV+UVaJsRSWaS5JHNVZNMRQcjrWqgzzjmpNgI6ZoY1c5/8AskMeRih9LUdBzW6y89KjaPjOKhpC1MaOwJ6Ltp/2XaeecVqOABmq745wOtZNDKLoBTFiY/Q1b8sHJPWhhxx0qbdAsUTAVGaryEAEVoyA4OazrwqAcdaBMyL18jBPFfGfx1uvtPjq+xyFwM/hX2HqdyIFYseApP5V8QePLw6n4n1Oc9DM2PoDXpYNNM8bHfwzhLsfMfeqo4NWr3/WEVXUc/Svoeh8mwA2nNTrnaKjXkdKlQ5SoJGkYp0H3qRutLA/JqxM17JwYytdv4auS9oqtyQcVwli43YPeun8OXHksydeaDnqRujsScHmkxzmmRP5sYNLQcZIRimqc5o9s0YXB5xQAZ60KetAPHrRgUALTcnsKe4HBBpr9aAEJyaBwPrQetIxyKADIpF6UnX6Uq8jFAC05elMx2zT1PagB34UhAAoX5jSk8cigSQZPagcYo6BqUDFAwIzSjrz0peh9qFp3AbgU3+lSdiAKjOc8/lVAIDmnL1poOenrSnnrUAFFCj5val79KADk0inApcFjxSmMxthhg0AMyad1NKejfWgDbQAtFB560uMYoARTTugpMelKowaADJ6Yp6qOtNUjJp344oAXvxTlJ7cUnb0pQM1YAOAc0ZOPSgrjr1oPIxUANyWJpvQmjJU5FHTNACjpRRRQB0TcZxSAe2KcwzRVkAPu0o4FJyKcOfloARafuNNyFoU4FABSN0oyR1pA2TQAqnpS5xSE5HShaCkKcke9JnuODTj1phHINAwLZJpowKUnB/rSj7tBYq9hSjk4NR7sEZpynpQYjscUnFKDgUh+tAC+YzRhCfkHNNwO/SlHGKnsrn7Hdw3ARJDGwbY4yp9jQWtStJBJGqsyOEboSOtMHTJrsPF/j5/FtpbQSadaWfkHKvbJszx3rkiM0BtsMwKcejUbaMcetADcCngZIo6j0pdpwDQAZO3AFRv1qyltJJGXRchetVnBBOetBAxhtwaPrS9sUEZoATjr60gB2+lOX7ppM7hQAnakIzS9DRQAmDupTjpmjHGaAMnNBYdsUmMDrS0devSggFFGDTh92kJ6mgBFX8qVaFGVzQD1FADQMU5elLxnFJjmgpCUAZHrSjCnPrQeOaCkRt7Uxie3WpcYGf0qC6b7OjEjnGaDVK7sc94iu2KeWvTvXn2oS4dmNdLqF61xPIT0FcdfyiSRgD3qD0bcsbGZcv5pLY4qmeSau3DhVwOnrVNfmJoJGNSDjpQ5GcUijJOaAJMZBrqfh3cC215AxwJPlxXLKMitHQZjbavaSA4w4rCorxaO3DS5aiZ9v8AguzWTwiYyMhwV/SsP4Z6g+j+PrBmO3ybryyD/dJrqvh+PtHg2F+NxANcRqMLaV4veX7odlcH3ryIdUfXvZM+79GnEiKQeCM109sd0Yrzz4e6iNS0a0mznMY5/Cu/tn4AJqIqzKNKJsgDp6025UHmo4mJIxUgQsMHmrsBl3KF1IrOe3VHORxW/LHh8Y4NULm2GDnpUyj1KTMWeAZz6VmSBskYyK2J1weKzLlxGOOveokjRGZdjcvtWS7LBnLYq/dXGwHGPeua1a8yCoNZs0jEfcaoIjk8qKhtvEpv76OFWwoPNchrOrmJWRTya6v4Z+FHvbJtSnz85+QGhM2lBJXZ3UmshIERATWjpV41xgHis2TR2jP3eD0ra0XS5AMYwe2a13OWVkjTEeUHes27CiNs9RWxJZtFH8zYwM5rltSvgxZQelElZGEdTB1TqxzxXH6uwXO2uj1G5L5ArmdRIZiDXNI64I564uTGT61ROsPA+WzV6eyeaclegqte6UJYiMfMO9SbWRqaNrkd0NrHmuhgII68V5DBeS6Nq3lSAgE9fUV6do1+lzChB7VpEzcbGyuAtLv54pq8DrmnAD60ybCqQwphyBzTsbaj68mlIpEb4WqzNtPNWWUHrVeRM1k9BjgA2c1HKcN04puGU8HimyHIxmpII5mO3jmsm8fAyeK1Cdq1h6lJu49KgTOQ8b3/ANh0S+uM8pCxB/CvirVJfPlmmPV3LH86+pvjjrBsPCk6I21pjsr5VvAFtyTzXtYVaXPBx0rqxytwd0xpg+9RI+ZGJ9aMcZr1j5hkiipV6VEhGAKlXpQSMdfSmjhunBqUpkcVERmqQF6ybDrXQ6bN5V0nvXOWbAEGtuzc+ZG2OBzTMpHc2MvygHvVv6jisy1fzYFdetaEcm5Rmg4pD8AdKQ7vwoyKejgRSDucYoIG+op240xTkUv+71oAKXPpSAnHNGcAjtQAU04FAPHNB5+Uc0AJ1PtTuFpq+nal69aAFyDT1NRk/jTqAJAdtJ1IzTc9KUntQA7dQOfpSAn60/rxVgC9cdqcoFMzzilz6dKALem3cdnqEE8sKXEaNlo36NUF5OtzdyzKgiV2JEY6CmBsAiozznNQNgp60o+7TFwDzTwdtAgUfnTscGmrS9TigBRhe9Jkkkk9aU8daOuMigAopT1PFJgU7AGDR6CnY4yaT0qgFzg0nfg80h5NA+UigBxxnNGc/epPWheeKAJF5qWJkXJf04xVenbjQWPd9zZHSkL5GPTvTA2Dk/lQzBj8vAqCbAeDSYySf0p38VNPVqBChjRSgA9etFAHStkUg6HNOIzTece1WQIp7U7ke1IeetOZiQAecUANBxSjqaaCDwetAYp05FAADk0tMz696XIxigBT096AcAc8UmVoyMYPWgBckik3cCjd6UmRigpClqFOR701OtC/KxoGPHU0A54NIrZakBwfqaBMfSt1pOCeTTSQTQSPXr7ULtxSUUADL3pOpWpFORjhTTZBtagq41OtC9etIvSnAZoGC4pyt+lNozuoA1tM1wabbXCrAsryrtDt/D71ikl2JPLHkmpT0xUbfTiggYeKbyCPSnUHpQA3qaVaOGoxxQADjP6UnanAfjSZ6UAGOPc0YxiloxzQAm3IpQMUq880g5oAXHHFNYccdacODQV5oKuIOFFHTpSrkjpSr6d6CRg+UUE8U+WIxsVPWmD5TQWODKYim0Ek539xSbCFJ60Zz0pyk4xmgtIYo3HHesPxPetHC6A/MRzW3KTBl8EDrXB6zevd3chJ4zU3OqlC7uYd87LDkEjNc1cqE3Huea3tQlz8nYVzGoTfMcH2pHU2VJZPMbHao+gzSZOaUHANBJGTninICW9qSnx9DQA5QDmp7UlJo26bWBqEJipV4FZS2sdVKykj7s+FN8jaDYRS8QyRrg9ulbXxF8GRNawanb8+WcNivP8A9n/WofEXgu1TOZrcBWHpXua2r33hLVLcxmT93lT6HFeJ8M7H2UPfppo7j4FXbXnhiFGOTGMGvW7RgcDvXg37N187W1zBJ1XjB7GvebePYc+tPqEdNDRhXB5qyq5FVIckA5qx5qgVaKkMlU5J9Ky7uYrwTmrs9wNpway5mBJJ5NJ6grmXLNliCayryQYY9K0bzCEseCa53VrogYBrGR0xVzH1K52buTxXIapqOIya2NSueW5yTXMywNfT+WOmea52zqhFLUyY7WW+ZpWXKDtX0D4Klt9O8N2gZRxH0rz/AEfw6v2XG3tVy4119KsDayAoyfdPqK0j7quRJ+00R2954ttlJjJVeeNxxU9v4j2oDFsYf31NfKfxF/t/xNdCDT7mW3XP3ojg1r/DKLxr4ROy9un1KzbgpPyR9DWkZmcqFkfR+oa+00bEvz9a4691QmViTxUban9qjGPlfGShrntR1ERudxqZSIjTS2LF/q2wnnrWRPqKy5yeazb7VI2OS4x9a43xP8QLfRYXNvH9pnA4Vax5eY1tY76G9QkjqPWpXkjcHHU18zW3xO8V3Gqq8saRQFuFAPSvb9A8QC+0+OaT5GKjI96lxsWotFTxrCq3NrIoG7OCaveGdVaNlVj0rI1q8/tHUY40+YJyasWMLQSrWkR2uj0y0ut6g9Rir4fKAmue0iQmEAmthZvlC0XM7Exk3DNNMlRFwOBTUck81IWJeO9QydAccUPIM01nAHX8Kkoa7fL6VWd8H0p7Pz/vVFKwCdKjcgguJ8LWBeSb3YfrWlcyEuc9Kxr6VYVkkPQVViJHz1+0RqjG7tLFX4+8wrxDVB5VkzHivRfibdya941nYtujQlR7V5/4t2QWxQEGvaw60SPmsW92ziT8zE04dMCkVakXrXonzgR9DUy9AahHyipl+6KAJF5qMpzUqcj2pduR0oAS2BBxW9bEGCML98dR61jRR4K1taanmSBccmgmR02hSGS2IPritS34Yg1h6I5V3U9M1sq+181ZwSWpZoTqaTGRTVJ3NmgzHdM+lLnnNJjrS0AGTQc96XlaTPSgAPPWkAxQ5yaU89aACik4zxR1xQAY6U+mgcY608DGKAEVqdnnOKbnmhW7UAOU05T370zlqXjPvQA5T7UA4ApB3ozuoGhT+tAxnnkUA4pjMMUFSBTnPrS9qRDkcc0pIHBqyBwyKdx+NNBBwelBODnrQA489aMGkBzTlqAD1oUY4oXmpAM8DrVgMPAzSEc9eavyWCx2AmMgDseEqgtAAQKYzbME+uKUnBxRjPUVAC0q569qSkzx/SgCQnPFJTc/maVT2oLD+KlHy8U05B+lCncSMY96AHHpSLS0mTzxQQLRS9elFAHT5Hem56jNK5B4xTORVkBuoLg0HGaacHtQABwpo3A9DSKoyRSjAxxQAbh3oznoaQnPagnNAC5Hc80xXVs4PSnDA60mBmgBUcHk9KVmB9qb0PSjuBjigA3YzRvABpVAznFCKMHPXtQAgf8ACnbh603AHWhVHFAC7hn3oEmTikoxz0oAcGBPHWl3800cHpSn6UAO380NJnjtTM8+lHDZoAFcZHOBTiwB4PFNVR3FPGADxQAu8etJkfpQnNC43UALuGBTWbOVpcAGiQLgYoAiyM0ZBpaTigBC4BxQh4xTsj0zTUOQfagBVPaj1x1pAfbFO45oAB92jthjSr1pD97pxQAc5IpwwvNNzye9KoyOlACnpSqcgUKMg8U+PHOTgAZFADF4HP3h1FB+YE0o5O/rnmkJy2KCkRvJn3pD1zU8pVgFAAwOtQNgD3oKQ0sc0qtSE5BqMPsIPag2Rc+3Qx2s3np5iiMqPY9q88uoFErDqetdPq16pgaMcEkVyuoXHlq2OpGM1B30lZXOc1ZliV2B9q5GaQuxyc1ua3NkqgNYTdaCWMBxTCc07OKbk0Ag6mpEAxUajNSJ0FAyRRz7VLH1qAHHTmpozxmpkjSL1Pb/ANl7X7q18ajR4leSO7GQBzg1+iOj+HP7O8NTRyKDJIuTmvz1/Y71ix034wQC92KZoSsRf+9xX6ZwzW9/DtLjbtxivGrRtNs+vwknKkjzT4XWaaX441G2iGyNiWAxwa91iQECvKLHTl03xtZzqeJMoQK9cRPmBPQislqdT0Y9fu4prKQhp2OMUkpIX3qxXKMxOcVTnGOauFGLdOvWqd6TkgdKCluZV84CtnniuQ1RiwNdNegsSo6GuevoyQeM1jI64OxyF6jTSFVHzHgVsaH4ZChXYfM3rWlpOhbmM8i89q6WytQMDbxWcY9xzqdEQ2diluAoHSoNY0eC8iYtGCfpWwwEZ7ZNQvIMYIzmtrGCk07o4yy8MQW0xcRDP0q/cadEkDfKAW6DFa1wQORxVOYFl570loiudy1PNdbNxZ3PmR5G05rmNb8QNMvETiTv9a9K1qxEoPy5Nconh9HucyLmsXqdUGtzzHUDqOpZjhjZQ3U1SXwbOF3TAk9TmvbYtGgtwSkYHHWsS5tCZmGMgmo5WJzV9DyS78MyY/cwZPbirulaDrBxEz+Wg7CvT7ewQDGwfjVlNPVG6Cj1H7XSxzOleGvIT5+WPVjWyuirgHH41qxwAcYq1EoUAYoTI5ncq6fGYV2EcitCM45qEgBskVKvuKCtx3fNIzcYpu7nIpN3BzQAjZIppbNG7BoyuOakljC2RUEz/L609/l+lQP0apYilcjINcp4uu1tNHnOcHBNdZN90ivLvindsunPEh5f5QBVwV2YTeh4BrabYZ7vP7yWQ4NeYeIpHkclmyK9q8YeHXt9Jg2ZJVckV4Trt0zXpi9DzXt4ez2PmsbojPXpT8cYpF605RkV3HgDQuQalXjA9qZ/F7U9vvCgpE0fIqQjA96ijPFWF5XpQOQsL4IzWtYSFJVYGs2BAfar9qNjUGbOg0ZGa4kxycZrW5+XPesfR3ZJt4POK2lwwXB/CrOGe5Z5wOelCg560KcCgcZ96DEU9cUfw07t703OBQALyDmlHHegHNIcHvzQAlAHr3pc4PP0pcdaAF24pCM0dD7UA5oACOKdgkUhGelH9KAFWgDPH92lyKRaAFwCaVQM0Z56U6gBCcHFCjJqwsVubQuzkT54A71WQ460DQp6dKQgGgtg5pOnXvQUCgAe1OYgCkX6cUYy9BA5RkUp4+tNUjJ6808HNADl6U4HHbNMwaXhaAH/AO70pYzg0xTk0U9gHyEs2SeKiIxTx8wPFNbrVAN69elO/CkPJpfWoATjtRwv0ooAzQAAZHFKtJRg0FinK9BTh8oxTc7TS5zQAnFKrdqMdO1GCelBAvIopynAooA6Q9T+FNIzQeBTcEj0qyA7fWg/kaKDz1oATPJ5pRzSLjnvQc9qoBvP0oK+npTuo6c0duKCRpHvzRjNOAC/WjIGKBoTGTg0v4UtJgkYoGLkFeBg01eeacq0oU84HSpAYPmIpCeacQx6UMMigBn0py80m3vSqpxQAmeaKcFwc0MO1ADVbgUZOc0UdvegAVjmpP4RTF6HFKTigBRxmkU5ozyDRkUAOytNYZwaCRTc4oAMZNBXBGaM5oX86AExxxRjj3oPOaVRkUABGaQ+tL0+lHYY6UAGM80Uo+UYpAc7aACn56CmU4cnJoAdnApzRMLczBfkBxn3phIK/SpLi8NxCkQGxFHIHc+tAEUTbgKc7hn3AY7YFRj92Ac9RRkUALjuepqN/SniQggkZx2qNzvbPSgpDHPpUMhIQ8VMVIJJ7Ul3+7gX0IzQbw3Od1FMsOea5LVbtmunXoq8AVq6pqLfb5EB+UcCuW1K5zK3JJqD01pEx9SffcnvWcwyTVl2yzNnNV2bmgyZFIMGm0525ptAgHBqRelRqeacBigod3p6uenYVGOhpRk9KBovaTqlzo2p22oWchhubdw6SJ1Br7E+EP7Z8Jjh0/xMGgkVQv2ocg/WvjSPipBCJRz0rGdOM9zuw+KnQ0Wx+m/hH4w6N4s8YaZFp+ow3TO/ARufyr6hhXfCp7ivxu+AWrv4a+K3hu4DlUa6VG57Hiv2O0qXzbWNxyGUMPyrzKlPkdj6OjXVdJkp6imzMNoqWRWzwKhmiLIT0FZnQilNLtzisyeTeT2960LhdsZHf1rMeMsNtSzVGdOhdjjmqv8AZolYbug6itdbXbzTJ8RrnpU2BT6IqrGqJtHAFW4FCqM9aoeevm4JAzVsTxlVVW5FUhNklxFuII9KqNCfN5z81aUS7wD2p1wYLeLdJIigeposKLexgywk7qqSDKY9KZq/i3TrMMVlDt0wDXFar8RYw7CHAWpaO6lQqVNkbuqRFgdtYqqqsNw5rk7jx/OzHBpLbx2py0wAwOTWdrHY8JVS2O0dhsIxWPPCC5OOtc1L8TIIsgKDzRD8QbW6IEihD6g1LMJYapHodIsC+nIpcACqtlrNtepiNwSferLrkcHP0qZHK007SE3haeJAwBz0qE/KvIz9arC6ETYYYqEUmaGc9aA3ODVZbpXIwc+lSbuOKLmiZMrckU0nr3qNGIBzSg56Uyh3bmo8nHNK2fyppH5VJAxnJFMX5hzT+vXpUTHHI4oIbKd5KsStnrXkni4NqetLB96OL52/z+FemaxNtjY5ycV47feJ7K01PUWklXfkLyfSqppt6GUpJbj/ABDp8ctuVKggjGDXyd44tIrLxVdxREMqn8q9p+IPxftNOtXSCRHuHGFVTnFfPdxfSajey3Mpy8jbjXt4WDirs+azGrCVox3FQ8GpVHrUSnJqVflFehI8NBt54pwXIo3GnIc4qBjoxzirEXJwahQfN7VMmA5oAni3FgBWhFHtOc9qp2ibnyelaSodwHb1oJkaeioWDOeg4rTUM0wVeOe9VtLiCWx59zV60tywZ2JBPSr6HDMuLkjmnLUcecYPUU9TyaDnHAA0g5zmlTrRkZoATn+GlUDr3o/rRwtADed1Ppu2gnjGOaAFHAoToKRV4606gATqaMHPWkzzilHRaAFXk0i/XijG2lbpQAEnjml3ZpoOe1KO/agCR6b/ABY60hPFOXpQNCZ9qSil6Dr96goRf4qd0xTF5z7Gn+tNE2FxzSjgUKKlNq6wLOcbGOBVCG5JoQ5NA+XtTSSDQA88UU0nNLy1QA7fszjuKjc5oOe1LQAdM0dvejJpAc0AKMHvQODRx70ZNABz1pRjnvml3Y6igY5wKAE/hpaT1/KlA20FgTz7U5Sfwpo+7QCSelBA4nHbNFIetFAHSnnrTT0FOoqyBh4OKKX8KAcVQDV6UpzndTVbLEU7GOKCQAANIV5604jOKMe1AAv0pcDIpVwB0pW60DQwjnpxTtq06k5oGJ0NCgetPAB60BQcgVIDcbT7U1xipWGDTQhagCPb+dH8NPaMgkEYNC+3NADSCeTSbcgdqUZcgkU75s0AMK0zBB6VK9MJBGOuKAGgc4FKOOooUc5pRzQAmAaAMUYwaP4qAEI5o/hNN/GgZNACrwox1pVB5WkHFP3bgMDBoATqelCpgGlHFKpHSgBhGFzihefpTicZGM5pOaAEPvxS8Up568U0DHNACU7dTPrQOMmgBWPy00kilPC0xiQeaAFBzSbqTP5Um4CgBS5B9hSF8nNNLHPAyKRs/hQUhJZTg+9Ur+9KRjzD9KtN8qHisDxLOIbY56kUSN6SuzjNQvjJqMg6c5zWFeTZMpzyKtPKXnd+u7+VZV1IGD89TUo9B7FUuEjx3qINzk02VucUn8NIgJDufIpuOc0g+U0pOKABTyaXceKRRxmlUZoAdnilU8/Sm+wp6DOKCiVDuq/ar8oWqUYK4rQt+mO9DKS1NLSL1tK1OzvEOHgmSQH0wwr9k/hZ4gHiHwLoV+h3iW0Qlh3OOa/GCRd8DLnHFfpp+wr45bxV8GrW0llD3GmyNAwzyF6j+dcOIjpc97BTVnE+mS25CRTCdyEURkRx47VXk+9kGuA9Yrywnlj0NUHh3ZIrTcmRME1FtAGKho0TM902RZ9axtTucIwB4FbeocIcVx2uTmOF1X8ahuyHFXZj32vR2SszPyPU1m2vj6yD/PcomOuXFcT4pN5qEjRW5JZuPpWJJ8Bb/VdKe4kvphO4zsVsAUQldnWqKdrs9Z1L4t2NrAVguUkfHZq818QfFa5vHcCYqPrXN+G/g2NOeRbm9maYcYds1sy/CmH7zSO3rk1u720PoMHhaSV5bnKT+MjPMVMjsep5qG515mQZPHvXR3ngG3s0windj75rm9U0LEezBHoaxtJbn0NKnBLRE1pqYuk+8Pzpt7qyQW7x8MRyTWBdeFb5UzBMyjrxWMvhnW57zyEmclgxJIptaDcFe5fbUfMZsdO1V/7bSBvnfFZs/hfWLeTHnkc4xiq194L1CSJvMlbce4rKxhNeR1Gm+MfJmHlT5wfWu60T4jsSqzMCvvXhFh4L1C1DPHIzsT09KvQrqNg5EgJAp8p5lXDwqbqx9OWniK1voQyOuTzwagu7pWO4MCPSvnuHxdqGjw740eTHOK6Lw38R7nVWCzWskOe5FYyVtUfOzpckrI9csr/J59a2reQOoOa4vSJ2lctkkHt6V1Nm+1BWdxGjnn2oJx0601TtUUK3zVdwJMt701umOc04HCmoyec9aRm3ca528dahmICGpm5zVSdhsOeAKCLnK+NdSTRtDu72VgqxoTz61+f3ijxVe6prd/Ok8ipJKcAHtX1X+1B41TR/CZ02KQefdtjAPIFfG7f3j1717ODpLluz5jMcQ+fkiyMgyNuclm9TUsYxjNNHNOU4NemlY8K7erJkOasKQarIeM1NH94UwJMcZp6r71HU0XIqCkKmcrirMSfPk9ajhHNWIxmSgZatFGa1IIjIVxWbaoQ4rd01NrEkcUESdkaNtb7bdYwx3OefYVsSsGC4ABVQOKqWq7QW9qmLE9TVnnt3YhJAyOtLGdy570dSfSki+V2HagzZJto2073oqxARim4wKcBjNJ/vVAC00nP1FLnnFHDUAJz64o5p1IBtoAT0p3TnvTKceBQAvX60h9KePvU3B3daABc4xTqaetL0HAoAX+lCnApM4xRk9KCxaKKKCBR7Uucn3pF60pbtQA7PWk3E4GTgdBSAkZoPPPSgCRRU07xNFEiL8w5Z6rqaFNADqKapwaXjrQAZ7ig8ik3UMeOKAHLmmEClxgZNCmgBwOKcuKjPI96etAAeWpSAo4pF6ULzx0oAM/zpaFOc0YDUACjqKVeppAdtKhyaAFJxRS4z2ooA6QrzTCO9Px70mTWliBpyRSNz9aXHOKUErx1pgMUDOe9PxzmmqTnpTgexoEwxjmhOtGc8Clz0AoGLjv3oT5gfWmjIYjqKdjj0oARc/wCFSL0pq4ziigBylcdODQG5wKTORihQAfpQA7GTT1bauajUgijr9KkBWcyElutRDp6VIADz0ppGRQADPemjjmjHSkPyj1oAU8nNMK457mn5BHShW3HGOlADFHU0p6/7tCjn3oxj3oAAM0hHFOHSkJz2oAaoBpuMcjinHHemnnNAC8feNOTkUzAalDelADyflxjvTVHWkVuPelBAFABg5JpaTcaQtgUAPY5AB600IxBPYChmJHPOKQSfuyvrQAj9BTcmjO6gscYoAcx4xUR4604cj3pAODmgBv3gCBxQFApy9aSgBMde1Nbk4p9Ko+UnHNAFaTg4rjPG8xjXYep6V3DjJya898ayCe7MY5KUSO2huckvyqf92sm7O3ODWrz5bew61k3a9KlHZIqdTzSUuNxpMetUQNxzin8NTQMCpUXPFQAwcHFIBgGpjAABzjNNkjKDIoHYYtSLxio1ODUyrkUDJ4lJG6rtuaq24+XmrERweBQNaEznIIr6s/4J4+PV0P4gan4duJdkOooGiBPBcf5FfKTN/KtjwH4ruPA3jXSdetHKS2U6yHB+8M8isasOaJ3YepyTTP20U8dPzqtMcNkdPSsvwR4qtPGnhPTNZs5BJDeQrIHBz1Ga1ZRjPevIeh9NB3VyEfK2717Uqjf170ud3XtQp/IVBZQ1DaEYdBXB64jSqyr3rt9TJ2Ng5rmJoCwJxnmsnqbw0OMs/Du+feV6HrXf6Mii08pl6DFMsLFSg4AB5Na0duseNoxTirFtnIa74SEsxmhG1j+tc3Pb3mlTMkkO5D39q9XZQy4IztrM1GzWRSSgb611Rmlud1HFctkzzC7vYLyKSOSDY44DEVxOvactxJGsRAAPP0r1bUdHiZXOwCuH1bTUjZmQHPShtNnu4fFLozj1jW2Rwoyaq286RXRkZfmwRn0q7eF4ZNu3PtWZdqwHCdaybSO3m5t2QX80MjjGMg9aoXl1C7A4HAxiopY5JHIUZp9vok10ec81ne5UpKC1ZTkniD9AoPpVG8iW4cBEyT6CustvCI/jya07LwxBG4+XpWbkkebVxMO5yWj+EDdyqZox5foRXSXfhq2ggCRxBSPaumt4Y4Ewq/MOKjktmkY5HFYtnhVJucrmToto0TqtdRDDsK1Us7UIR8ta0KHA4qUY3BRSEk81JtzgimtxVDUu4iyEmkbpim4wTRnjNBm2IvAwaztUnWNGOflUZJNXJJBGpJrx34+fEJfB3hW4MUg+03ClEAPNawi5ysjnrTVODbPmT4++Mf8AhLPG9wqNut7YlEx0rzJsdqmlne4leaRi7udxJqJhnk19HSjyRSPh61R1JuTGK1OUY6ikHvTsEjitTJDl6YqePkjFQIpP1qxD0FAxzDPFPhPzY60xumafAOaVikWojg7atQEZqrGuTxxVuAc1IzRtU3soFb9rF5WBisbTcPcIo69a6W3USPsPUVSOab6F2PhBinYFNHy5B6inbTTOMBk0g+9RtODzSRoxJJNBLJh92jO2mRHOcjkU/HHFWIXlqSig5HJoACRTVFAHpQPmNQAuOc0EZoJ5paAEHU0tNIyaeeGoAPWkAzn1pMEYpy0AIOeTTqQrilxx70AFGRTQAepxSn73HNA0Lnk0n8NJk0d6BDlPtQQO1NX5QaUfMaAH7jSdeKSgc0AKOnJp1MBzzS55zQA/6Ui85oowSD2qxoXdSUv8NNPSoBgSc+xoHBpy9aSgQq0L/OlPpSDgUAOHAIzS54po6Uo96AF+lH8NAAIo5ByaAAc/ep69Kj3c+1OUigCVOCe9FMBHaigDpiMim45xQfSjnbzWiIFf7tICD3pCOfalpgNUckUueM0gOCaVTmgA7k0nfdS9+tLx7UAGTSA470ZyRR25oAcvI6/jSq3amr9aF+tADhxSr06UwHn1NKH59KLAPA4HakPGKRWHSlyWpWACATTANg45p/HTvRjjNMBuCKRhnNOPJ96aRipAQDFAbGcUnrRwenWgABJJ70LgmmA4Zj60/cM1QDgu4cU0qRTkfatMLkn1pWARRntSEYpwbbkU0kkDtSEhpHH1pR8vFLkbcdT60idaBgTikU5FB3H6Ug56UAL14zQDt+lNzzil3ZoFceOQaYQMe9FITu7dKBh0FKooUY460UAFFFOXBNAEfUjFBGcduasSRbkaRRhd2KjAHGaAI/rSjpUk8LW77XG0kA4NNOCBmgpEZIHXpXm/iaPzNZuAOwB+tejMetcLr0Bi153YZWRBiiR10Nzl/s/DKByawr+HaxGO9dbbbDqJhcAeZwpPY1leINPaKbG3Gag7JI5d12n2qM4JrQktd6YAw61RZGBwRgirIGjgqB0qYDGDmogpJ9/Wp4gCdp6VA0WorcXUWP4uvFJ9lLoUPDCrdjCbeRSQTG3f0q/eaeUAljGQaDVK6OW2NE+GHNWIxkDFaV3YLcx70HzjqKzIg0TlGG2lcztYs24IzUwO0jFRpyBjpT+eKYD2NQSfOCoODip88GoX4oGnY+/P+Ce/xlGoaBP4M1K4AuLP5rUM33k9K+0g4dTzk1+J/wAOPG998O/G2m69YSGN7eUF1B4Ze4Nfr58MviFY/EPwnp2s2To63EYLgH7rY5FeXWhyu59Hg63tI26o6+TCHFR54BBp7sGH171Fwtccj00QXSBxzWRJbqG2gVszAsoxUfkDHIGaiSLTKMEG1QAKn2EjAqdItoNGzaKDQgHBA/Wqt3MFB4zVmZwmSBzWZeHKcUFRWpianKrKciuP1RUweBXWXsXyNXK6nbuxOOlS2d1N2OQvY1aU/KDVCSBJF24FbVzZSbiQCTVT7BJ1K4rO52Ko0tzPTRoFAYDn6VOlnHHggYq0YGxjGKYI2yQw6VLZEqkpbsdGi+lP8rJOBTo4+KsIuB061k2ckmVltuQc89xUoUHtT9v505QOfWoM73GxIFPFWx92oY8AZqRWq1oTIc3Ax6UzO45pWkFR+ZgVZA5gMVG2PXFNaSs/UNQW3iOTg00uhDdir4h1iHTrSWV3CxorFie1fCfxu+ILeOPFUqxuWs7Y7E54NetftF/Fn7DavoVlNm4mX94VP3RXzCoxkk5J5JPevawtHlXMz5rH4rm/dxA9BTScipAM03afpXpHh2GIMn1p6jJoVcYp6RknNBSHRqcmpguPxoC4o4BokIUg4x1qaBPm9qYpyaUP83PFBSLakdqkSbYeuapG6C8D86SKRi3rUDOk0aTEyyH1rqoRmVGFcZp8mFUe9dXp8/yL3xVnNUNY9elGMkYpokydoGRUgIU1ZxgVZMZUruHBPelXpmh5WcAMSQBx7UDgUBIcp9qONuKAcp05poY5AxQQOHIoJyKMelAP4UAAyO1Jjj0pP4qX5hQAY4xSqKKXBFQAelIetBOaDyf92rAByKcc9qRVZyFUZJ6UEEEgjBFAClTtzjijIpS7bNn8PWmLn0oAOCMUimnHjmm8+lQAueelIvzcUmc4p2Dj3p2AFyBzSg9aTkjIpVpACnjPU0tI30xS560AC+vWlH3qZyP6U/rxQAo5Oe1IuQfWk5xg0DIPWgaHZx1pCcjFAOfekPPGaCh3elXP4Ug4FBBNBAduKXt70ig0o5xQAuce9Opu2lPSgBVO2gnNBHvQDigBBxx6U5ab1yacOhoAUSD2FFNKD0ooA6l0/Cgrx7VI/JxSAcc1qQMAxgZ5o2insBTOcjFADFUZNKIwopxTB570u3GMUAR7Mn3p23607ofpSHlaAEKCkKgkUq9cd6U5B6cUANVRmlVec0oHBzSj5eKAGLEFPWnBBnk04c5FJGRnnqKAGmLJpWjzgelSqegxmn9+etAEKxLnPenFcn9KlWJST2NPEO75e9AFdkUj3phgyMc1Y8ooehPvUsYDD/GgCgYGQA9qbtOOK0TDvHHPtVYwMAxPbrUgVtvWjaMZHWnmPaMk59aa36VQDCOMUBelOpM4WgkaeaCuRTsA0hGKB3GhQOlIFxzinbfShgaBjc/lTVGDxUhGaQY+lSAwrmkEYHAp/AOaRfX1oJDH50u0Z96XHFLgNTsA3bkdaCMYBpcFfpR97nFMdxqrz705U4pQMbaVW796Bj8MYNhzjO78aYE2jb6U9HL8E1c020huJv38wgiHLOewoKsZ9zI9xMTIcsAB+FN6DFaN7qEL2YtILaM7ZC32kg7yPT0qiqF81I1oVnXgmsDX9NMsXnKNzKa6NkxxUU0YKYIyDQbwlys81u9NN3aefEcTocgUQSLq1kEkH+kx8EHqa6zUNLW0lMsQ+UnlBXPXelq0v2q0fZcIclezVB6CaZg3uiyRqJFXisPUbVshjGVPc4rvV1DeojuIfLkIwwPQ/SqV3brKpXaCvpVg0edP8jEZpV5711Uvh+3lUjO0nms9/DgV8B8igmzDRtQwPLcZ+tdDa3tuwETYXPQVzI042z5BNOfcDkdaiRpF2Nu9hVZCyY96y7uyWcblHzCiHUGVSr8+9Ma9IJx0oKk0ypsaP5SMGpU5oe4Ep6DNM6cigiRIBioH/wDrVKjDGDTJRg5HSgi1yJeDg19Kfsh/tAyfDvxImh6pOw0e7YAEnhG6V81sOc1IrmIh0JVhyCO1ZTipqx14ebpTuj9uLDUotQtI5oJElhkAKuDkEVazkV8Xfsc/HW6v/DEWkazOZWhby45XPPHavr2z1NLpAVcEHkV4s4uLsfUU5cy5jUU0BMkVSjuiW5q1HIGGAeazNeo7aM4pGGRT1FI2fSrLKckeScjiqFxb7ga1n+8fSq0qAZzSsWnqczd2xIIIrImsAckiuovFGPesucLj3qZI6FI5yXTYwMkCs26tlCkKv5V0c6gkgmsqZASfSs2aKRhNahxwuaqyWIPUVsSKEJxzVSQ7sjNZMd5Gd9mCHjmmlcZzVyRBz2quxA+tZyIbITkGjims3JpA+cg0APDelK0mOlQtIq96rSXA57Ggm1y60341E8meOlUmuwnFUrnUhGGy2Pena5Bdur9YVbJrxr4w/FeDwlpsxVw9ywIRM960fiJ8R7Xwzpcs0koDAHaM9TXxn4u8U3fi/WprueV2jLNsUngCvSw1Bzd2eNjcSqSstyjqmqXGu6jPfXTl5pWyc9qrDg0mCKUAD617iVlZHyjk27sVejUoXjmkqVORTGMRcnmplPYU0DA6UKMUAPGRRt+YUqJnn+7Q77egoK2AHbuphYsPSkU7unFTImaBLUrjKmrEHUUrWxccdaSBSr4YY7Urjsa2nS7WGfrXVadMAgA5zzXJ20eTuB/CtjT7owuATTMZrQ7CE54qbBqlZzebGD371dUg1ZwgOAeKcq9fSkzg0KCx9qAHgbatJPEunGAQ7rl5MiQ9l44/nVNTz3pVOfqKCCW6tzaTtGWD47iouGo5z83el/iFADSPajHPtSnjNLUAJgZpaKBx071YBJ2opCOaUj1qUAgJU5BII70AknPXNLRjOMVQCEcUvUU71poXBPegBPbrSUrU3HOaAFoBxmkzz7UtACA5FLSZ607Ge9SwEpxz2pD1FAGOnSkAZ59acetInWigAHFGeKBxScLQAtFGRRQO4o4OKXtQCDQo60CD1Apc9MUg4NPAxQAinrSjjAoPSlHB/CgApCM8YoGc0pGD7UACjqO9CnJNOXJpQmKAAHFFAANFAHVY4PrSYFO20EHrWpAhXB5poAz6U4jd9aQjGc96BXExuNOwc0iHLH2qQHFAXI1UZprIewqwoX8amjQYHHWgLlIKQRxQUyatzQ7Kj3gKAQPrQIhKAfWgqQan2h1yBzTCp7c0FEOMH3oVcZPenbSDSouc5NADox0zUo5xTYzwBUi/zoAFyOcVNCwJPrUWTtpYxgn1oA0YHjVcHn2qZ7S2lUYwGPpWbHOAwyOnFXLRlmkOPv8Ab3oNLiPpzKRsPyjrTZLY7SNhGf46vozx89R6VbtpwQVZBt71I7HFT28kTE4+U/pUIbP0rudXsYLq0DRFM5wV71yuoaW1oiunIPb0q0ZSVjPHPP6Uud1CZI6U4YbikSNX1pByT6U7gGnY9qAGlR9KaRmpUxypGaUEZGQAvSgCErxTVBI6VeIs02Eea7Zyw6DFTJc2X23fHaN5GB+7du9BVjJZWGeOlCjIrspbe11GzWO3tBDIf4gSSa5a9t/s1w0R+8Dg+1KxL0IMdqFAGBRjHep45FWB08sM7EESelMCLg0ICR0qWBgkisyB1HO096u21zbpctJ5GIyP9XnpQUkZoRlPzClUc4rbiu7OSMNNFnYGGAetWdRk0OfToEt7eaC6UfPI5yGpXKsYAC4wBzT/ACt67e1KyxKR5ZfAHO6pIYyclTwO1PckjFoyrvEbbfUCgJhsbeT2qyLuZMKHO0dqQznqeSehxQWZkv8AriMcVHKOgqWVt8jHHfio296kpFa4hE0Z9q5W8jW3v/LkUqrjKketdjj5CBxnjNZWsaWuoQhAcSryrj1okddKVtGcteKUUsUEoHXHWq9rJCcurcDqh61DqLXmnzneTycexpltNHdnDAI/qO9QdY+/WMHcnftWdKRg1fudMmRQytuXuDWTdbkGD1oLKc7E5GelU2O3qamcMx61A6ADk5NBiRsQ2RUbU8DFNYgA8UFIaGKdKcs2OtRsR3pNw7CgZL5nenFxjB5qvkU7dztokNDyA2aTJUYNCnmlYZFJlo9z/ZrvTbvdqDx5gIr7i8CeJp4rNEkYugxjnpXwR8Bp2truXn5GI/Ovs3wBeiSNEJyCK8Ws7TZ9ZhlzUke4WeridAwxzV22viJMk8VxELS2o3R5K9xWtaXzSKG5Brm1N2rHcxXKyDrUpfg+lclbauYmCt07Gte31MOMZ696u5JoFuM45qnNIS/PApz3anviqk86kZzRc1RXuyCCfSuev7rys81oalfCKI45JrkdRvWbvWcmdMUWZbjeck8d6qSzAg4qib9cFSagN7jofzqCiaSUBsE1WZ+c1DJd+Zk8CofO3KeelZspk0r/AC9aqs3HWkeXcPlNVWk681O5I55OetR+eATk4qKSXGeelZ09xz1pk3Lk1wCc54qq9wDzmqkl2FU81nT6gEUndilYLl261BUU5PIrhfFvjKLTbZ8vmTBwBUPiLxULaOQIdz9BXk+t3ct0ZJZnJJ9e1dFKnzPU4qtXlWh5n8VvE91rt6qTSHy92Qma4ZVwBW14rl87V2HYdKyK+hpR5YpHxuIm51G2IeopDxkmlIzR61qcwi+verFv8zc+lQj7tSWpw3qaBolcHdx0oRCzewqfy81FO4jXYp+tAxGf+EdKbjpUaclc1MwwKACNAKsRJk1DFyPerNvkn0okNbkqptHSmyQbvnXr3qwq4GTSE7D04NQayIraYwsPyrShk3HNZxUIcjoeasQPtwR0NBm1odTo1x+6KE5I9a3o5FdRg81xmm3YimBZtoNdPDJgAg1t0PPnGzNEHNCkkEUwHIyDkYpUbNBmSp1pnINLnnNHBzQQO64zRtwc01DjrUi/rQA089aBzQR2oI9aADGAaKVetGOM0AIT60uOM0Y5xSnq1SgDtxQoo/hpy9aaAQjilC/hRgGlJxTGia1sftu4eYItvd6rSxeUxTcGx3Hen7io4prN3oKIgMDpQRg5p1N5BGRQQAHrTsdqRaFHOamwAeR70u3FHf60pB/CnYBMZoJAzTlHBpCABUgNxgc0KDmlU5PtSZzkUALSgcc0gO2jb81ADj0paKTqPagBSMGlWnAZpo7YoAdRQDim7qAHc5FOByKaPlpc8+1ADlO2nkfLn1pv8qRc568UAIeFFFO70VYHVKc0E4/Gl6cUccVRA0dvX1pSCKdSMePSgVhqgBz608nJHp3poIJz0p1AxynDZ61Kzk9OKiQZqYoeABk0EkJdh1OaTr16Vb+wuF3thV6nNVtysMAcUANJIHy9KRXNOPBxTDyKCgd92aRetGMiljHOaAJYxgCpQuQtRfjxUivigBwTP4U0Hac9RQXIHpTFbmgBJAwZSPxq1azeVMCe1RHAGT+VJv5BxQUjZjvUX71XbVWuJAImBZhwtcyZmAI+8KsWdzJGFKsVPqOtBSZthTJMoUVJc6eJITnn2qnFceXgsa0LHUfOZg3OPWgqyZyl9p7W7HgBaohAenWu+v7OC/gbb8p9O9cZdaW9nO6849TQYuLRE9ivkCYSoW6FO4qHHSnSRsCOeKQdR2oJHxRbnHerf2FBA7lxhe1U1J8xQoqw9lLOu0ZA9qAKTYJznigYAPOKTyWjYo4wRSBM570FGpba01tEFU/MBway5GMkzOxyzHJNIUpcGgTGrg07A4pMYHNKvY0CHU5RzihVB20EEEEUFE6AA4bpiklJK46YpinJqZnBjxt+b1oArxHrmpQ+OhqM8ZyKWgB2/J5oc7l4NNBC/jTW6HmjcpMg2/M1MK5GDxzUw65FLtGMmpKRXVQp9q7HwF4Ws/FWla7CJLddW3RC2E8gQY5yQTXHbgS46UzLKdysVPqhwaDROxp+I/h2unXc9jqN7ZBo0aQvHJvGR2BHevObixtdPcSRESRt0OK6eaN8TDLOWB5JJNc74iiNrosUq4YRjJA69aDphLoJ9os5YMZKv0wawdUt4GjIjXL1halrEltdyKvO00+w8TxsSs6YyOoqDouiIwFSflNU5IiM8c10Mep6fdHiUKfQ8VTuZLXJYOhHtQIwWjcVHtPc1oNLEx6jFU5HXdxQBETimfhTnYdfSmg9DQVcUflTc85oOOTSgHqelEhjlP51IDke9Qqeamjb56mRpHc9X+ER8tVbHO6vrX4f3J3RH6V8n/C4r+7A4zX1R4BUxmHI+XivBru82fXYRfu0e9aUontgMckd6luLEowMWQe49aTQV3RJx2reNrv571mnY2lucy8pU4YbSPWhdQltzkHK+lbF3pyzgqRhh0Nc9fW01l99dy/3hTvcEi2mvnPzHH1qU62jjO7rXOzMsikZxWZKsiE7XP0zU3sapHRX2oq+cNmubvrsZOapT3k0XJyTWRdX0kpOfzNRI1g7F83G5sg1IWJXNYQvGTNJ/bLDg/w0rF3Nh2xnnmojMUTrzWPJqzluKgfUpGJzwKl2C5qyXJUZB5qGS7CIT3rLa6dqbln+8akkkmvWkPHeqnmnnJolYRnJxxWXeagI84NBBLfXYiViWwK5DWNZdwUiPUdas6hcy3BIyQDWJcr5anPJq0iGzn7/AHkEuck+tch4glKQuM44rsr3DBiTxXBeKZfLice3Wu+hqzy8Q7Js8g1V/N1CVj1zVWp71t11IfeoMGvaWx8nJ3bCil5ak9qZIg6VNbZEg9DUSj2qeM7DuoGi4wwnvVIjLHNXLdi+e9V7iIo/1oLZHGPmA7VPtyPlqONcPVtRnNAWKwOyQA9DVyEYciq06Yk245HSpbeQ7eeooBGgvK/h0qQKHQ5Hbioom3IpqZTxkdjUGhB5O9CAfmHIqGGTgxnqKuN+7kBqlOnlXG4dDQQWEbd3xXT6Tds8KK3IHGa5NWGQexrT0vUPszbW+4etUjKcbo7a2Y8pn8KsAAViW15wHQ7l9a1YJhKu79K0ucDVmTZyKM85pAefSl3UCkKoJOakBxTVbBIpVaggCcnaaUcDNI2M0D9KAFBx9KF+9il2mjIFEgAcY9KVVyCabxkelOyCOKAEUdqUZORSd6cDtpIqwH3NGMt70q80hwM0xinpUZXGc0/8KSgljKGOR9KdgUgHXtQIavSlp3QUv8qAEUZNTW1nNev5cEZkc9AKhwK6/wCGbWx8QKtzII96lYxjqaJDiuZ2OS8t4ZDHIu0jqDXSeE/CsXiK4lEsnlxRgEkda0/Hnh2G01cRIyRu4zuJ4NXfhVZxm+ufNuFQhCNmfvGs2y1HWzOP8TaXa6Te+VaTeanfPasfbk8dau61kavdqTnEh/nVLOKZL3E6HmnL1pBzRQSPzyRTR8vFKBtoAzmnYBTyMU7OMU3PFA4pALjPWjIxRn0peFoAX2p2OMU0fdoHUmgByt2p428UwfnRk4NADvvcmikA45ooA60t+dIelJjnFBOTitSBF5PtS5z0puccdBTs9CKABI8k45FPjVXYKWxnioy5GecD2ojIFAF6K223QgQ+ax6Yq1eWh00jzcCT+6etULS8ewuknhYeYhyCeadqeqSarcNPOQXPcUEjbnUXuHwQFTsBUJIBGDke9QqRzS7sjigCRmBJ9KNwz7VFn1pVP6UGiJDIoG0D8aROc80wnJoU/nQSTqQeG6U5ehxUCtxS+ZjpQBJJLzg0IduCeKiIjO1gx3dwaFfJ5oAmY7utPj7A1DvGPenGUsy4oAtAK3QUcKvtUaydKJHBxigCZbohSpORVzTrhd+3O3PcVjq3zH24p0UpjbrzQUmdWkYY7i5GOQRUF7At3EYwpeQ9HrMsdRkDfvG/d1t2l5FJjZ93uaDRe8jmr7Sprb74/KqJGB15rv3MEsbLIoZcEVyM+lmJZpOdo5FBm1YowcNk10+gvFcyCB2WPPRmPArmI3AX3p28ovynBoBF/wATaY+nXYbzI5Ufo8bZFZK45FK0jMNpJxSxAZoJIyOpzTVHer1pbw3MpWWTykI6+lQyQLE7BX3r2PrQSVmOTinLmnbMEE0Fc8UABH6U7oKbgHIHWhc0FDtp7cU+YOoVicZGQKYDhaJHMuN3O0YFAEasxznmgng9xSD5QaQ9MUAO3e9N3elL29abQAoOR6U0yEjAp2TTG+lSUmREfMT0pCDilf170E5oKuVnLB2IPJUisO6tjc2r27c9iTW9MhxkdRzVVoHQhwNynrQdEWeMa5Zva3zo4O7OKz4olLAV6b4p0aK4cTqvzHg1z8WhBWBKghag60rnMNZOfujFV3s5w2QCcV31vptsy/OwQjp70y50yKL5lwyigtRZwo3ZAIII61KEDdeK6q6gtZlLCJEfHasi4sPMGF4NAWM5Ik3YJyKjliO87BxVr7I8RwRVuzsWaPJ70EmalqTRPasEBXnFaPkbWIxkdqjZtrdOKCzLjPtUkXWn3AUSHaOKYg+aky09T0r4bagIbuJc9CK+z/hxafareFwMhgK+D/Bt0YdThwcAsBX6D/Ai1+1aTC7HcNorxMRBKR9VhKl6aPWtIiMAVPaumgQFQe9UYLVPJxj5h0NXLUkADrmuWx1N3JXthIucfNWZdWayKySLmtoKVNR3MCzrkDDCmTFnn2qeHvLLPFx7Vy155to3zqceteoXURXKuOaw9T0yO5jPyjNB0JnnFxcK554+tZ07xmuk1nw6WU4+U+1clqGnT23QnisTRDJShJqm8a5JyCap3ElxF8xFZ8+oSqRgdaCjW4GeaidlA5NZB1CXJ4qJruaRsEECgDaa5SMc9Kie/AB21lxeY+Sc47VatoDnkVIEc8rSDnNUJYd3J6VrSRYzVG8winiggx7oKueKxbkbs1uzrvGSKybpODWiMpM5nUVwprzzxapWBz6jpXp19BuJyOlebeN+I37YBruw/wAR5mJ+FnjVx/rn+tMxip7j/j4f61H1Fe2fKS3GEetJ/FUntTR96gkF568UoJO1aQjFOUYNA0WbWTYwB6HirN5FlB61QU8r6rWqjC5txj7w60mWtUZ8S4NWrZSdxJ70zYFJqZExGMdc0IZXuyfOA74pIxjn1p94B53XHFRo3PtTILkEuML6VagPzlD3qhFkODV6M/MrelS9DVD7hC8O7+71qpKd6D2rTHzpMgHLLx/OstmyCOhpCY0DCe4p0TllB70ikNmkDbHAHSqQi/Z38lseDwetdBY6yuBniuTDYYntU0c5UdcGmYSinoegx3aSLlWGfSpNxIINcFDqM0bghz9K6fRLqW4UM+T6e9UjllCxuw8oDTl6r6UkY2KBTqZgOyp/OhelNGAaTHORQA7lqBknmhetJnigAPDYp3QUxR8+aeo5oGhzdaMZBpKCQaChw6mm0q9aSgAx3pOeKWk70EsWjt60uVpMZJ9KBCL0pRzSAYGDS0AGeorU8PamNG1a2vT0iPIx2rKzzilxxQUnbU7Xx74it9fuYHibcgTA9RVr4fCOISOoyy9a8/UFTnNd58JY0u9bubeeRgssY2gevNZtaGid2cn4hdW1e4KjA3EGs3PH9K0Nft3tNZuo5AQQ5HP1rPwKpGb3DHakycilxk5FIPmNUSPzyaB1WgjtQoqbAO9KCOfal44FB6ikADk8GheRzS00jigB1H3Rx1op2BQAikfjTh96kxyacPnoLDg0UmCDwMiigg6knmjvTinzUjLnHOK1IG45xTufwpgTJHNLj3oAU/WmZ9OKQjDdc0hTJ60FSHBtqk0zd+VNMbA/epUU4yaDMeCVXikzgU1cnk0YPrxQA7dzS520wrnvQy5HUg9qCh2786RWwT3oYEdabsIOc0ASbjn2pVYHGaiw3PNABFBI/I69Kd5mBzUSg+tJtyeuRQNFhX3DdTlfANVuSMZ5p0ZI4zzQMuxsXxinN71WiRwhfdjHGaljRupbOaAEjU7iByaRlOQafjHfn1pB19TQBJCwZau2lz5QwOKzTCzDAO2iNHQYLZ96AOg+3GdVjT7561dVRHCEfnIxXNW8hhbIOcetT/a5pT9+gq4y+sDE7Oo+TNU1GPvVsIj3MaxE/L60248MzLAJopPN29QOtANGTIR2AFRx4JqV7bcSC+Me1RxxsDjOaCR4O0U1fncnHy9qaVJbAPNJ5Thiu7H0oAm3hPu8mgqD060RwsFxnn1pwgJHJx70ANjPlOG4JBzg1HI/mOWAAyc8U9rdmUkk/UUq23y/SgCJcd6YeCcdKdJbvn0qHDcj86AHRnI55NNoQ5+tJtPPrQABiDilUjim8rRtb1oEiT+E4pjAKKapI4zn1ppBz1pMYMMCmdOtOwc5pNtIsbJhhimYIG3tT2XNMINBZVuLCK5jaORchhiuauPB8w3NBcFdp4Q9DXWhWJPP/wBaoyjFcbu9TY3pzaOAu9IvbVCZBkLzkVlvfGNSrE57816Te27T20kf99cV5lrejz6dITIpKZ61R1qV0U5Lti+EPFLbzs8gDHFVUYKcf3qljYLzQVc1VtY3BLMKkhVWBUEVkm4bGOwq1byZXrg1AKxLdKq5CjIHV6wbuXLkLwK0b2dyCg6Z7Vm3EB4OOtAyBfmNSRx5fmo1GDVqJckGkyka2gbrbUYH7bxX6NfAlfsvhiyc/wAaA1+cdm2JEI67gf1r9D/gvfb/AAlpPPWIZry8Tuj6HA6qx7pZSh8EVoxJkjjBFY+lsCgNbkBBUD9a889J6EysG+U9aQgg4pDGRyO1NVixwTQSQ3MAlXaRzWTd2bRnpkGtw8HkVWuPmBzRI0TOLv4A2eOa5u/skbOQK7zULVGUnGDXMaha8HFRI2jI4a90yNsrisK80dP7orsr22ZcnFYtzAxJ4rO5tc5VtLReq01bJCcbRW5LbEnpUDWpVjxRcLmYtooPA6VI0QUcCrotGxkDrTJICOtIm5mOmc8Vn3EYYGtqSLsBVCeHt3p3EYM8WOMVRltMgkjit57Uuc449arXEAVDQjKRxuqRBFbFeUeOCNkma9i1iLYj564rx/xuu5H7V34d6nnYlaM8duk/fOfeo8YFaK2vmmcn+HmqRQ5r3FsfJtakW3vQAAKkK5NIV6cUyCI8kU8HFJ1PSjJ44zQO4bjmremzeXcc9GqpRE+2TjtRIaZvyQA5wO9NkQp8v90ZqeGQTQo3dhzUTclgTyTgUkbszr9cLG3fHNQRNk4qe/zlh/dqnE21xTMC+jbSKvxjKA1Qj+eP6Vegb90B3JpM0iaEAG1T3xisi5XZK/pmtmEEIO9ZOqnbOcUIqRXU091yOlQBsMDVlcFcUWM2MGSCO9BbB5p6r823Gc1L/Z0znAGG9DTM3ZESvuOc5rufC4DWYYkYHQVzen+GZ5n+chErrtJ03+zogmSw65NUjmqNNGlSd85pSPwoVfamcoZ700e5peKTHHFADunSk4pMcc0q/pQVYQcODmpFNRgZNSLg9qBdQyKMj160447U3Az70FBnHvQDgcmlx1pMDv0oAOKQMBil4HQUKBmggFOfrQW60tGPagBAeOaQjFKOBTRzQAU7d0x0pp5ooAcvPerdhqtxpNwJ7WQxSjoVPIqkABR68VMkUnYn1DUZtTuTPcMXlbqT3quDtFLSfw0WJAEA0mcNTj6UmeQaoBw559KUfLmjg9KVcHNGoCqw6UuNp96nsojNcRqBkk8Cm3R3TsMY2nFTYCCnHqKXjPFInWkADk0vQ+op2ck8Ui0ALnNSD7tMIGaAfwoAfu29qKRee1FAHWYyeKGRgcbSat+TnpTyVjTOOlakGaUYHkGkIAFTSOZSDyB6VGFPXGB2oAjK8/Sm9DTyuTS7cgMKBMYemaP4acVyNtLs6UCIgMCgjinqpo2k9qAGcdKbTyrZpCOKB3GrnB7ik5PSpdpFMAwSaBDeooJxTs8j+VI2BgigAXtSbdo5/CgnFA680AOwM88U5RzTMjNKGxQUS5+6O1ShsgAdKhVsgClUgd6AJWYLkUowpzmkwDweDSrjOKAJF5oXFIDjpyKOaADJ3EZqSNsDPQ0wg0AFD1oAuwXnlgcZFaEOurHch0XYuACB0rEDc89KFGSOKCuZm7d6da3zyTw8DaWKr61zStyecH09K2NOuWtQWzkHqhqCewS7D3NsCOfmU9qCSiie/NO2gnrzSBSBlhginRxEI0mcAdqAHKOcZqaK2EsgVmwD3piBUQsTn0FEc24ehFAFsQRbJI45NxU4BI61Hbk2cobIY+9VxJ5ZJBwaarFjknNAGtdRRXjmUhFfHKJ0zWMIo0LFz9BUsczI+MkVHfwFMMOh5oAr+VuUuoAC9ieajjI79aYoPrSEc9aCSTch6YqMkHNNPtxSjIpagOAXOTTG60ZwDTM8c0yhv8VOH50UUFIb/CaiJ4qYrkE1EyZWpLRDJcpbIWkYAL71gaj4lRVKwck96zfEj3U17LEFIjQ4DetZNvGYxtccj1qZM7qVNWuzp9O1j51DkkHk07WrJNdsZIt2COV96z7OJJojtO2THAPem/aGtgW3nNUa8ltUcXd6ZLYyMsi4KnvVbJDbT0ro/EF8t8n3RvA5Nc7uyMnjFACnpmr2mQSXMgAGFqgpzg9q2NIvhE6qByxxUFIv3GkRxwbup9axZ7YHIHSukvJD5ZU8MDgj0rFmUEH1oKsYMtsI2zT4jjAA6VNKAXIJ4zTAqqTioLRatWIYHuDX3b8ANVN14P03ceVXb+tfBtkxL8+tfYP7POrhPD9vDnlTXmYq1rnv4I+uNIu90C4IzXRWcvyAV574bv8AcgBOfrXbWNwCnBrzk76npNm5E645/Ko5VUHgc1UWbC5FTB9ygnrVEieYM4NV7pvLGR0pZZAue1ULm7AU5ORRIpIq3b/eJ/KsS6xIDV65vgcjH51k3F0oU46mokaozL63BzkVjTwKQQOtbNzMGU5NZUr5yaxe5qjMkgUZ9agkhBGMfjV+QDnjNVnBGaVxlQxBRxVKVM5zWi6nFVZIienNUBmunJqBrbdnitVrUjtTXhwKgDGltwikYxms24tcDnpXQTQZJ4rOvICENUiGjhNehAiJrxvxlEX8wgcV7hrkBkQivKvF9mI45DjtXoYfc4q8HKLPOvDvhWa+8PaxfeWSkf8AEfrXFPEATX1vpPgpNA+Bc00qjzbyMvkjn1r5TntijPnsTXtxd0fJ1Y8rM1k5ppSrnl889KglXbmrOexUI5NOPHWlKZ5pPUUCGEc0sSgsfenqm76im26s0oz0BoGjd05fL05S/wB8UsvDBscU9PmCY5BH5VFNJwR6Gg3exRuRvlc+orPx37itGdeeKoFcOwJoMGX7Q7kH5VfthhRnkBsVmWB6qK17dCF56E5pM1iaSKAVA6Vh664+18ce1bkOCd3oK5jU5fMv5P8AZ4FSlqOexFv5FXYWDLms3JyMVdgk+XFWQmamnWYubpCeAK622skRwxUEgdcVyFheiCUN2rqtL1JLtQuQTQc07mvAqkZwOKmQkmq8GBnmrCn0qzlYvNA55oUYJOc8dKWgzEI/Ogcd6cwx70nA5oGhpxilzxikIxRQUC5z7VJnPAqNfvU7J4AHNBA+m5PTvSr0oz+dBYDg0ZNNpecZoIAnrx7UvpzRn0pV5oARelKeOtB460nagBFU560lKOhoAzQAEe1Ko4NGMGj1oAaePlopeo96Mc+tABnjHvmm+tLQOaAEIyaQ9acRmkzgigByj86VTzR0zQPloAljkaJw6nDL0NN3FycnluppFxzSr8wqAHj71NoyKatAD0+81C9T7UlLnjpQApOTntSqc/SmA570qntQBIGKcCihTtJFFAHfxQ92OOOlQyIOQelWgCzYxk06WwZEDOeK1IMx0APHQ0wrU8i7cioQMH1oAaIwSaaY8dTU3daaVOTxQVIZs4FJt6nFPVSo9acPlGMUGZC6g4AFKIhxmpN49KBzQA3yhkE9KSSJM5TpU64A+bn2po2gngYNAFTaVOKZjmrMoBGQAKiVefagoj28E96jweKsqPao5ABjHWgkiVRRjrTinNLjPSgCPHWl6kU7n0pBxjigaFX0p20Dmm45PvTloGJGSXOenarAGfeowuW4pyvsNAD1460FiAMUx5S5HTjihX/GgLliOQY5FDMD71ArZ604sM5oAlJyScYz0pVOah3b+/4U9W7UASk4GO1WbW6MBwMgHrVUfdoDnBwM0DvY0obZbyUkEbuvNFxafZoWDAHdxVK0nkC5Bw1OnuHeMgtn2oEVidvyimn260YI5puMgGgBc56mkWQikZTigELxQA5Wyc4qaaVXttp++KiUgjpTgisDu4AoAoBdpoZsoqhACCSX9aeoyTTSMD/eoDcZ060wkstSiJzGz7SVHBPpTe2KBWI15GKX+H/apSOtLtNAxjdaRW+WnYOelAXOaLFIbn5SKNuadjHvSr1qS0QG3tWtJlljLSuflf0rltQ0qKOX5Tiuu2569qpT6T9qYlzgUmjrpTtucwLZYwdpyR6d6pXMeVI71148MqCWVm6/hSN4T81gFO5icD3NSdimmeX3ETI8mfu1a8N+GZNauGaRDHZwgySyHgBR1r1G3+DtxeSuLrNuwXdsPX8qjl0qc7vDVnEB57KJZV+8w/u/59adwseKXMbSzTTxRlLfcdufSkhuHgZXX7wORXsXjTwAmi6TNCFQeSmRgd68ejGDwMiqIWhbt9Zlv7t2nJ3yHJc+tXJbZ9u4DINVbNo2Zd6AHsa6DTzEMCYFoj6HkUFLU5u4sHlGUGD1x61QCPE+HUqfevQ5NMiEW+Jg6/rWJf6aZ8nGV9e9RI2SMOzGZUGOtfSHwY1JrKGJBwtfP9pp5huRuOVFes/DzU/smFJwK8zEx5kexg3Z6n194V1bMYbfwa7yy1jZGGB3e1fPXhfxMVVRuyPrXomkeIeVy3Feby8p697s9WtvECToQvysOqmrkOrhjgVwlrrEDEEEBj3rUt9RVlAJH1oWgrHVfaluBnPFVLkqRwayhqHRVPy+opwvM98ihstKxBeRsznFZN1G3PrWwblXPXPtVaVVYk8VnI0TOekR8HNVJFwuOtbs0IweKzpYhnisWaJmYymoyme1aJgGKiMYHaqGZzQknpTmgAHSrpT0FM8sk0AUHhz2qF7bjpzWl5JyTTWjweelQBkNbfL0rMvbb5WAropcHIArKvo+CapCZxGrWo2Nkc15r4g0ttSv7WzjXdJPKECDvk16trIBVqq/CDwjL4r+LGngR+Zb2OZ5DjIHp/Ku/D6yOSu+Wm2dd8aNEj0H4aWunxKAsEAQgf7tfA+oW5aeUAcFjiv0W/aRgK6VPGo+UIV9ulfnzcII7mVWHKuQfzr26Z8pVV0c9JCV+UiqV3gECtu9A8+XsEFYE7b2JzWhyPQhU8mkxjJp+2kUA96BC/MVOO4xSRY+VV/E09hlNo/OiOPyxyOaBWNKxkDSvnjjgUrr1qKxUiN2P3mqdhhQOtBuQOm5elZs67Zj6VsY4x3rMu/9YaDKQ7Tf9ca3ovuDNYOl8y4HNb6t0Heky4bEjSeVEzdsVy9w26Z27E1t6vdiC3Ea/eaueLE4FCJm7iq1TxNtbGar4w1OVhnrTMy15xxjNWLHUXt3VkbBBrOHyg+9T2sDzOAq5JqyWek6He/bbYOTya04TtYrnmsDQYWs7VVb7/Wtm1Ulyzcmg45blxeM0pXPBpo44qRP46CRMCjb1pSBQPlGKAGMDmmkE09m/Omt+tAAPv07nd0pB96nKelBKADrikH3qX+KjPpQUIeO9Kv6U1smnL0oIEJwtLkY6U0Eg4607PSgBOTTh0Pek/3qTBWgsVc45oHsKFGaWggTApccZo5/CigBp4PTil/iowTjbSZBzjrQAhHNCrTugpp6UAJ60g4P1pw4pOMigB/86QdPWkpQCKAHDilGcY6U3+GnZzjFQAfShTSkZz7Ui+varAO+6nrTAeeaNx7VADgQee1IBnrSDCilUgmgCXg0U04ooA9JtyEO7rinTzGRSSc1AAVHBpZH+UAcVqQVHyzUzbzUh+Vsjmmk5oAZnB5pvO72qZIRIdoPNQhPLYg8mgAPXpRg5FKGDDjpTecjHagkVRRgZFH6YoyNpGMkmgAdCSOeKTaQOKeOR6GmlhQBCc9DzTB97CmpGGW9BTVXDsaChxAC4qMoM5708cjpzS8DrQSMKZ5pgXj0qb6DimMcUARNn9aaelSDnJ7U0qDQAn8IpfugHNNA3CnY59qChFb5iKU5JpM/N0p69aAEJxSqeM01utBHAxxQAu84JNOdyAO9JGMZzzSuMdBQAgk6dqlVtxqsRhqkztoAsrJzjFOWTDEVDExH1qRGz1oAeW54qJn+ce/ehmyRTHB4oAk380mW9Kbn9KCeQaAFeRmOTyTTlizCZN6jDY296jHyk00rg5oAkLZoJ+UjNIMkcUEigCEqcDBo/h/2qeq56Umz1FAERZgpAYhT1HrSY56VIVpVQ4FAEITqDQFwRiptmTWponhfUtcuBFY2U13K3RIoyTQWotmS0YxuUfhUYRuy8GvofwJ+yP4l18LPrO3RbQgH9798j6V6zpP7K3gjRkUXj3WpyDkl22g/kKls3jRkz4jtrG5vZPKt4JJZMdFUn+VdhpHwY8W6sYxBpMo34IeUhB+tfdOieBfDnhaMjSdGtbQ4GJJI97fmc1Y/sD7ReiXLkEjpx/Ki50Rw/c+N5f2XfHdnF50umI0Z5BSQHirem/sseLbuLzbgW1kjfd85+f0FfpD4cFnHogjkSLfGnO8Ak/nXBeIxHPdSMY08sHgAcUGkaSPjaz/ZklsJni1bVFDjp9mBYfjnFdz4K/Zlg09YtWVZHMZLrJcjjjuBX0/oPgOzvFS9voQPIw3l4/1je/tS+K7hdM0+WZwPMX5YIFHBZuFXFCXcdktEfLHxB8Fi30q+lsUE2uXbYdmHFtETgufz4HvXlek+E9P8O6jYLDGJJY9wknI+Z2P8VfVnjvwp/wAId8LNcaeR7nVbwBWZx8+QwZiPYbTXzHAHvtFN/GCzW4xkHqMkk1EjaKbTPHPjprSRXs0cBBhVShOMZ96+d0dXlbYwxmvXfjbq0V5JLMmF80/dHSvDW3xnKnB61aRk9DqLeCKYDJIPtWlbotocBiyHrkVz2l3hO3dwfU11mmzQzAB8HPrUs0jqL9p8kEIxwe1QecXyQea2vsULqcAcVnXvlxAqigY71LNosoK4c56GtnQ9dSymCyZ+ormZ5zESW6VXbU1XnvWE4cysddOtyO59AeHPFkAVSswbHY13WleOIHYRiXD9hmvlCx1+WzkDxsT7ZrrNO8e7gu+II4/izzXnug1uepSxMZaH1fp3iUkg792OgFdRYeIXuVUb8D0r5W0r4rPasqsOMf6zNdjpHxnsyyxSuFk9elcjhKJ3QqRZ9N6frAdAM1pRXyKA2c1434a8bxXrLtcMGHrXZ2etGVaxZslc7J71F+ZevpSCdnPB4Nc7DfAn5jyauR3uTgGpLtY0WmLZBNVXbk03ecA5qNnOamRSBie1R4FOzlqUDjmgZGRkGm7akYdRRt5H86CBm3g96ilTdgdKsbSBxTWXjpzQBn/ZxEpzzWVfHCmtmb5VNc/qcw2tQkBx2uz+VnnPtX0v+zR8Nv8AhH/C0mrXMWLy/wD3hJGCE7D/AD614J4M8MT+OPHel6VCm9JJg8px91Acn+VfdWoWUfh/wwyQqEREEShOOgr2sNTsrniY6rZ8iPm343aVHqel3y4ySrEfgDX5keILo2mvXkL9VmIP51+pfjoLcQyK3IIIOa/Lb4sWh0/4ia3CBgCckD6gV30zxJ7XMS/vd3mlf4uKyGOAKkdy2ATTG4+taHK9RFO7IppUgc9afGh5NShc44yaBWEjGF9aXdhgCOKlYLGAD17imrlm3HAX0oGXLTO1genYU9fmbHZahtyQGboO1WB8qcdWoNg2gAtWVcDczHPFaEr/AC8VSWHz5dvagh6lnSINoaQjtxWkJAilj0FRKBFGqjotZ9/eb/kXgVO5XworXk5upmY9ulV1jL4OKkXGeac9wMAKKowISpyfyp0MBdqAxyCatW23cCenegdiSz04ztx0rptFsILZsSdVFZUN+q/6lNgPY1r6dbzXTn0IoMmzXikj8wBO9alsuFqC0sEiQEj5vU1bRdo4qzllqxefeph92olp69PpQSOIxQvpTcilztFArCYyajPWpByKY/1oGJ3p4woqPcAw4qRRn60AKn3moXpTc9aUHFACHn2oxzmjqcmjOSaCAxyadzSAfhThyM0AC80f0oAx70pBNAABkcUD5TSgY+lKVoAQjj2pG605hkADgU3HHvQAZ9KbjnNOwaApHvQA04wab6+lOx1xSEYoASkzyOKXAaigAp3Y5NIDgc0uQKAEXP1FKp5pRx1pPwoAdupKKBxUAOPUUcNSKe1Iuc9aAFUZNKvy5pRz0oVTzVgPxlRgUUlFTZAehh9o9agMhYnJpzKdh54qJenStCAJzSUuduT2ppI6d6AE3EPxwfWm8luacRuYk1GzcigBRwTSHoKCcU3kmgkkz60inJpmctg0LwOuaBoeG25FNUilDED3phO760BYQnJpqghj70489aBjPPWgY4HNNZOh/u0p5+lLQA2kHAORmnEYBJxTOeW7UEhj5sdqb24pQcZpO/SgBuMmlYYwKUkk9KCuQDmgob3IPWnKKMYPvTlHtQJjAMml207HIFLs5BoEMC9xS7tvHenqtRuuSRQUAw6jPUUccd6QLg5PWlX0oAUDbQrfN9KNxxSR5ycigB2e4oDFuB0oI5wKUDbQAf71BGfpSx8g5pSOKAGjqaFyetLS8rQAmOtOIzQuafj2oLIY1wDT+2KVE3ZAGc1atdOmu5BFFG8kjcBEGSTRcai+hT246Vas9OmvpUjhiaR3OFVBkk17h8Lv2TPFfjbyrq9h/sbTmGWluVwxHsDX1T8Pf2ePCPwzhimhtP7U1Betzdc4PqBUtnTTot7nhXwa/ZKt7qyi17xuxtrXAeLTwPnf6+le86bY6L4YVbfQNGhsbdBt3IBuPvmuk8R3DS/Luz9Olc9HExB7VNzujTUSzLqIODJvG7pxkUkcEbN5gkDt6ZqO1O53Dj5QMCnm1EbBlGM9xSNVoTS2ZusbFyEGSB3q1oKD7XscFSvTIqnbvMmSjEEGtC13tIZAfmIoYHYXRi+xbeAfesfSvDEeqvJJJI4jQ5O319KoGSVx8zlifWu80JI9N02EAbpGYSNGOppozloMsbiK5sYlhGyIuS+7rwelckttB4g8cx28jAwaan2t89GckgD8Ao/OtOzjktPEV9psj7YruUywnPKrnoK4rVtbh03xLrsFrIRM7rExHUIqgn9SapvQySuzkvjVqkuqajcLGCYLglIBngAqQx/WvmXwqY7WfVdEfjyWYHPcHPNfSeuRrfTGWU4QoViHovrXzH4xLeG/iGrkbI7mJomx3I6fzrJanWo2ifMHxj05bSVrYn54ZWXPqM8GvMPsPm9evqa9Q+PVyG8SQlThXJZq84Rj1HIrRaHO9WMj0yaJgQoZD0xW3Y2rBMMhUetQWm7cGycYrRgaTJ549KZVtCw12bW22qxJHTNY02rPIxyoxWrc2f2lehHuDWdNoc4y0JDkfwd6gabRmXV4rocis3zFzVvUFuLZgktoyZ7kYrPkHGRx7UE3kTCbaasQXm0iqCKTgU4o0a5P50mrmibRuxX4fAz0rVs7u33L5vzKevtXGxSMv1qaK5cNnNYyp3R1QrOJ7H4W8VS6JdIba486343I56CvdPDnjNLmKNhIORyDXx3ZamwkUK22vYfh/rHm26LvJPQnNebWo8up7eFr+00Poy38RAnnOPatzTNVDtnk15ppF5uRVbhh2NdXpVxkivOkj1lsd5Ddb15pyyhj1rJtpsqAGzV6J8YFZvcLFwHpinKTxVdG561MHxTBkhweaCvFIpzS78fKRQSIvUjPFRySbTTjJj2qpL82STg07AVLyfGcVzGq3OVbPGK2tSl8sE1i6bp0niXxFp+kwjdJdTKn0BPJropQcnYmpNQi2fQ/7Jfw7+xaVe+Kr2LE91+7tsjkJ3Nev+P5/L06G2B4ILEVteHtIj0jR7Swt0EVvBGsaRpxwBXH+ObvzdRlUnhBtr34xUI2R8fObqzc2eF+N5PJtbnJwRyK/Nz9oe0Nv8SrybGBMqv+lfot8TJwiOo75r4H/ac00jxFbXS8hlwTRAipseLjB560qhSctTdhVelCxM3NdByEyhcYFOUgcgYpIoGQ4IqXyii4I5qAIGUbiWPNKqliGPAHSpDHk5POKUYHJ/IUFImj6e1PJ9ag83jjipYzuGTQMZIhdsdBUlsiQ896XAamtxQK4Tz8EVlyZ3EmrzDcCcc11ng74cyeLbe5eNjmIBjj0oJbODBBB4pEt3ZuFPPtXpk3w+OiMpurVip+6SODUF1Yw7W8uEKcccUGdzghYTMu4LxV7TLPzZ1jcH5uOKuwtuTaMDBwam8PobjWF2/dU81SBuyOo03w9Z2sX+rDN6mr8VpFEfkUD6VKORjpQvy5pnG22Lk4OaFGB7UuMZ9KCO1BIq807laRRgU5elACZ6U489aby1OzkdKADoDmoupx/dqQnimH9aAEIxTx8oNNXqvrSkfhQAUZwaKBxmgBFBOacvWkooIHKM9qMelCnk0tADh0pfTFIOlO/hoAFXANKoyKIxgU8gYoAZTcZapHikgbbKhQ9QHGMim4z0oAavRqKdzg5FCjj1oAbtPJqMjNTMeMYx71G3TpQBGTg9KT0qT60ygB3PSm05+tB6CgAU0q9qTPGaOTxQAuOaBzR/vUHnrSsAU4cYo4NO/CmAlKoznmkHtSj5TQAoOaKDx1ooA7jLHqetHtSkYpCOc1RA05xSAsKc3Wl7c0FWI3cnhTTCT347U/AzxxQQDzQSMOcUhyV9KU8e9NXk46CgBpyaFyuT3p2OfUUqdaAGZOOaQbwwxUnb0oxx60AN2EfNkfSmnJJwRUqgmkVAM9waAGqDs560fMBTj13c0Y4460AMOTTDuwR2qUjvTT8vTtQBGARR82T+lTZz2puBnjpigSI+QfcUhD7s1KMdqWgZBiXfuwMelSLu4qRefbFKqcdetAEe/L4FO+Y9BiutsrrwxJ4Qe0lsJV12N9yXQk+Vh6EVzThQTg0CasVwrChomI9DU0ZwwOAaR8kkk49KBEOxkHPJo8skfKOal2k9+aFzmgoh2OMZ6UgVsnHNT7hjk0sQ+Y460AMhheXHY1OdPdhkcGrNuFU8/eq9EQeD0qrAYJieNip60uCuMj2rT1CJFkUryarmMMnSpKsUwjFjSMjZGMc1dSAsDjt1PtXR+Fvhvrvja4SDR9OuL2TOP3UZI/Og1UW9jlFilZVXqB2q/p/h3UNUmSK0ge4mbgRxjLGvqT4dfsPa1qMkNx4mvF0uA4LW8eGkP+FfUPgH4JeDvhlEjafpST3a/8vV187n+gqWzaNG+58bfCT9jLxT4rMV/rci6JppIbZKP3pHsK+t/AHwL8GfDeBPsGnLeXq8m6uVBbPqK9EmuRN349PSoNmDxz9Kg64U1ESTNzktgAcADoKq3EBKkkcCtGCAk89KbfRBbcqDmmjXyPOtXR0uSOsXr6VTCKV4rev7c7zkZrJa32sdpI9qRqiqkGAfXOanVcrg0oBjYHbnPB9qX7pzikxiQoQ+MYq7FHsyU4NVFkbzE4GO+a147NTGG3ZHtUgW/D9m11qCqAHCcnPTNei21iYwrtgMRzgVzHhCzjs7bzMEPI27museU+UuG5PyitYnPM4jxeYdN1eTVpmH2awQYx2LcGvnnU9SlfUpr/AMwvbyzEsT1CE+te3/Eq+hlJswd0DqwmH970rxPRNIWL7bp14cMGLKh7xnp+VRJmtKKSuTapfLLuGCIgMRMP7tfP/wAa4xLe6ddKudkmHOOhr2O8mOkb7K5Y+UpxHI3p6Zry/wCJ9sbjw7fmPmSNfNQ+45qEa+R8cfGOFdQ115lBCZwM9q8+hjeDgqcDvXpnxUkRoIrg4HmNkCuBjvEmRV24I9e9bnK/iH2dwH4PHatWzbDYI4rOiTzWO9VUHutXIYGQfI+4eh61BZsxtCxAbKL3NKbNJiDG+cdxwarWsrMnzgHFWzdQRDaAVJHJoALlg9uYbuMTx4wHP3hXL3ugWzHcj/Kew7VuXl1sj4fcD61lSSllLAjB9KB2MKXRpYX4+ZeoNSQ2u7h1I+taQvyoKMBinb0kGCRmkylEzZdMVhheDWXcW7274YcVv7gvGaSSNbmIqeoFTcpx7HPxsVORXceAtca0uwjn5H4PtXFyxGBiDVzRro21yrAnis6kVJamtCo6c1Y+p9G1Rbi3RwcsBzXZaPfK6Lg8mvH/AAPqf220jcHtg4r0PSptjbs9O1eNUhZ2PsKT5opo9H0+8GAe1a0NxvINcXY6h8o4rfsrrfgk1yuNjY6KNtw96njbJxWfbSFgMVdjapsQWFJxTic1GPu0jS7eDTIBjgmqV3KIweeaWWbZkisi6Z2bOetaRjccilqtzuU816f+yr4HbWvF914guIy1tYr5cWf4nPJ/pXk93E9w6QxgtLKwRQPUnAr7v+DHgCDwB4B020Kf6VInnTZ67m55r1sNT1ueLjq/JDkXU6p18qGWZ+PLQtXjniO5aWaeQnJLE1614nuvs2kuQceacflXi+u3GPMJPBzXbJnhRPE/ijdkKO20ZzXyB+0Lpy3ejRXuQSHIGK+qfijdAxy5OBtOK+Ofirc3msPDZK+2Pe2ATwTRTKmeLRoJCKv29oCozVKSFrO5eGTh0OCBV63JYdeO9aHKtSdYlwBxxVSdf3hFXQiqNxOB2qjO2+U46UFMjkDL06GolT1PWpDnNNIbOeKCUKsYp6rsqNSecjFOBIPrQMeSajPSpFbPamkfLQQMVivJr1r4Dau0V/d27RmRZdoIB7V5BJu3YHQV3/wauZrfxXCIjy4Ix60Buz7EtvDdv4gsx5sEaoU2hJBkCvO/E/7P5vhI2loPtLZ2qDwa9p0MK+kQ7TjK8sRUltex2t0EtY5JZsYJHOKg2cE0fC3i/wCDnjHwpNKbnRbnyCSfNiXcv6Vj+GbCS03vIhRlOCCMGv030iW4vLRlubQOjDlJVzkfjXI+JvgN4F8XpLJLbHS7x+slv8oJ/wB3pVXMJU21ZHxArHFPiYjpX0j4i/Y11GOJpdB1EXaqM+XMBk/iK8Z8R/CvxL4Od01bTJrfaeGCkow+taXuccotbnLAHPJpWBPSniNgCD1FMVhnHpQZCgHHNOwTSjmlXrQAxevsKcoOetLtP/1qSgBGyKjAJ5FTu26oQPSgAwc+9Kc/jS9TRjrmgliYOBk0mDzUj0ygQi0uCvSnL0o70ANAJJ9KdgsfagDOaeOOKAEUEDrTmPOKC2TS8dKAHJyKfg9M4powtPA3YoAt6nrt5rENvFdFJPs67Ffb8xHuaoAbR705wAeaKCnqG0kUqq2falBAHvTgcUDI2THemFMjNTsB+dCBP4qAKbI3UVESfoa2oTaD/Wh9v+x1qjftbNODbLIF7+ZQTYrDk80jZxTlOamt54YT+9t/O5/vYoEQJkgGnc/hUtxLBPKXggNuh/hJzV7T7jTYYwLu2uJWPUxsB/SgdjKySacua3b248NS2bra2+oQ3eBt3spTPv8ALWJt4oE9Bu084NPUYHPNG3tTu3vQA1evsaXbSn8qFzzxQABSO/FFOBFFAHcYOM9aa2R2zT8bTwMUu0YHP51QEXpxRxj3p/bimjigCPAJ5P3aCMUbfmLYFOAySD3oII8Cm1Kyc4pMdqAIwMHAOR60Y59Kft+UHGAfSm455oAQgE07jOByKNtIBtagB+AelTpaxsissm5yPmTHQ1AoG4bjgdz6UZ8qVtjbl9aAEKlBhqbt4pxBYHnntTKAHbf9mm4FFJw1BI31pQuAKCo+X1o5znNA9hSO9C4U57+lGOT6UvUUBcaD83I/CpFAxTVAB45NSKaBCbMnPenBHcEKpIUZYgcChSM1PBey20UscbYSUbXGOooAgIzTdnc08ElvakHy59KB2EVeKcqcj9aVRz/SnKoP1oGMaP5qSNdualC5FEY+f2oAkhUgZ7+9XYjuX1qmM84rd8N+G9S8VahDYaVayXd3IQBHGpNBSVzNucNGcDc3StTwd4C1nxrrEGnaZZS3M0p6IOFHua+x/gr+w/BAItT8bN58mAy2EZwoP+0a+otE+HXh7wpBjSNItbJsbd0UeGI+vWhs6o0u58g+Cv2LrTRorO98WXxlJwWsrUZGfQmvqbwt4X0rw1pcNno1hFp9qAAPLQAt7k+tbuo2EKxqAAyKuQDzVKxuQU8sfwgkVJ2xgkvdJJ5FtyecY71kz3xlf5eaiv7xpW27qit8INzdcdazbNUi3FE7YJ6ntWlaW25eRzRpVqZIxK4wD0Bq8wWJDjitAbK5QRj6VRuW8zAHINPubvJIzVWNyz1NwSMrU7AhS2OKxGh25GOa9DFgLyAAjjFcdq1j5E7hT0PakWjEkizkdagUdVbrVxkNQtAHwM4K9KgobCm44PNX7S3Z5Y40yQTyKpRHY2GH3a39BtmnYyjp0FASOm05EjCgHOOlX5roW8L3LcJECFPq1Ns9OSC3A/5bvwD6Vl67cGW9+x7ttlZR+dOR/EfStVoczd3ynBeLLGW4C+Z8rnEjeuAc15j41EtrqNvqlvkFANyDoy9xXq97ftqUlxcyDmbgL/cX0rz/AMQ2wmtZIzyuT+FZNnRE5LxHPBd2p3jcrgcH0ryvxRL9njaGY5gYMqv2I967nWIpreyMbNueE4B/vL2FeeeIZVubSTcdyqOlUi2tD4t+Kwax8ixLbmt53jJ9QM4rjrMF1x3Fdj8ZB5Xi64i6/OXx6Zri7edY5Biq6HI9zXtYJl+b+VaVrK8TguhI71Dp98hUBsZqW8uTKu2NgDSNDU8y3YbhhT7Gq05iI7fWuedpFcjP5Gklu3K43EH1oC5fmjCsQG3CqDRyRlgPu9aYtw6DOdxHY0smtqYwrx7WHGaAuQSucfMOagWdkPX7tE9yJO4qDdzz0oC7LguA2DUgudqkis8NwcUqyHNKxpzEd5JmT1zTbKQCTBqcxBx04NV/JaJw2MDNSCWp6/8ACu5Z1mtwc7SGFev6W5zg8GvDfhPIy30hznIr26wGcPnmvIrKzPr8I700dPZuNoyea6HTpeg6CuTtLoYwRz2rdsHZipH5VyHUzrbWQLgg5rRgcN3rn7N2KitONmCKR1rNoi5o/aMg44NRZZz81QRszdam3rj5jiiwDJVABzWdOQVNWZZd2fTtWfcuRExwflreEbkSelzvfgH4Ifxf8QoZ5UzYad+/kJ6Fv4R+Zr7Xj3BR8vJ6D0FeVfs0+Aj4f8DwTypi5vz9olc9dvUCvU9e1bTvC9quoaldC2tFbaZGOFB7V71KPJGx8jiqvtajOQ8f6gscotR0i/U1454ju9iP2r0Lxl5gvmkdhIkvzpIDkMDXkvi668tG56VEnqRFXR4v8S71G3Lnk5r5n8X6MdRWWWPB8t+1e5fEy7zHMwb5tp5zXjtlcYsbkS85JbNWiZdjwbxHpLR6sxHO/mqyt5Y2YrqPF0yXmolo1UKnHFZAS1kiIZtso6GrTMeUpRxbmwzcVBNEA3FOZgnQ0xZNwpibImG3OaiMhPFSSHceSKhK/nQQOWT86erdjUBOMnFODBhweaCyxgdRS7SRUaODVq3UOdtArFcW5ZsYzmvTfg7oU0GvxXm3CpwPxrlNM0oPLG2M7jzXvHwm8PG7kCD5duDxSuPkZ9E+C7D+09KCLljjqe1ei6B4Xg0yBTsXeV3M+OtZPw90RbXRmMXOOfrXdW6ebaBwCDjbg9qls3Rm2SiS8UceX0rTXSI2kztGBz9appAVmUKCOeSO1dVZ2nn26kDkUkTYyo9PMcgaMlSPSp7jT0u7Z4byxhvYX+8sig5rSWAx8YwSa0bWJdvIzTI5bngnjn9lXwr4wjluLBW0O9cFgFX5M/QV8tfEf9nnxX8PpZZZLN72yXlbm2G4Ee46iv0mmULngGsO5g+23Bi2I8R4aNwCp/A1SZjKimj8q9jJjKlT3DjBpVOc+1fffxQ/Zg8OeNVee0txpOp4JDW/CMfcV87eL/2PvHnhzTZb6G0S/hTLbIDlyvritL3OOVNxPD0yVppXHy1YurKfTbhoLqJ4Z1OCjjBFQv09DQZERGKSnN19qQd+xoAQLl89acee1HApM+lBLFJ9OaTBWj6cmgkdO9Agzz0pR69aTkClX7poAcnHWjouRTVGBS9B60APpyt+tMU5oU4PrQBLgY+lKpxyKZ1HWjOAKAHsec9aMjFMU5NFAD1/OngjHrio9wHenA4AoLHNjim5wKCc89qbu6UAO5A45qqev41Ydjs9Krnr+NBAtIcGkHBoPWgBw4pxYFQCMH1pij2p2eOlABt5p3f1pBk9qcvX3oAVeT7U5Rnr0oAwOKULnpxQAqpTGBVqmjIzV97ASWolUjcDyKB2MxV4oqUnZwQCfeigLHbEZOQelIRxzzT8CnROEIO0MMdHqhFcAjntmkPXFaV/d2c9taJBbmKZE2yvnh29azzg/hQBGE2nrkU/bQQAM0qjIyORQKQzaetIVx161Ii84NGAPrQRciZM9RSckYxUpUsKTbjOTQNMixziggdaeVxgnoaTb+tADSAR9aaOCQKkI5pNmWzQA1QaXC0/8KbjnHFADNvpSFSPYU8jHNGSeKCSJVznsaXGeTTk60v8qAEwDRgUtBG7OKAI41IfnpUmOmetIuM+9O20AIMZ9frT+2KavT3pFOTQA8H8aUDAzikUnpTlGD60FCqvT+dPjXikABzUsa5HtQUhFXHI4FPt03E9vWpFiz16VYs7N7qYJCC7sQoVeSTQWk2aXhTwpfeLtctNJ06EzXVw4RVA6e5r9K/2f/2edK+DuhRTSIlzrk6Az3BH3T6LXCfsf/s+HwNpf/CS67bD+17pB5Eci8wqefzr6bYksQelTudsIWHjgYxkUyd9iE0gfacd6humwhoNjCv7kWsjNJllc4Pt71jyym1vWIOVZeMVpanEZ42HGKwg5kiZWPzxnGahs2irkLAk89T3qzp8ZurlY8EqDzUW3IXHNbfh62Cs8h69qSLexskLFGOMADise/vQrFQfxq9qNxsQjPPtXNyuXkJNUyEhd3mNmrtjbmeULiqkKFm4rpdGtQqhiPmPrQht2RbEQtrUnuBXFaqglnkIHeu2vziIiuQukHmtVXJj3OXmQoxHeq5GGrQ1OLbKxHGaoHkg96zZZHKu5AozvY7VruNGthYQQxP8zBe3c1x9ggl1K3BGQh34HfivQNFs2kdribLE9B2UURBs0rMiItJIMtgk+wFcXrkrSaHOyN8+oTMM9wo4rovFeorpeh3JztkkQ4/2VFc3flZbHSGXmI224e5JOabZhFa3OYuJCcEDGBggVzupRCUNkcGti8lZJm29AelZ12hYbsZU8n2pI6jzzVbENHdMRuDR4Ax1Irw7XGaFbtMZAycelfSPiaBbWW3EceVRvnHqCMf1rwT4l2J0zVZ9g2qeR9KkfQ+H/jDL53jGeQcgqK4gE7gVFd98XbUp4nMhGFkViK4EAoTWnQ5XuamnOAcHrWsIVeMvvCFfWsawlikZQzBH6DNXJ0MRPOc+hpFJ6CO6uWG7OO+KYYwRx1qGI7CcjNWYSGBJoKKrRkc8iq1xHvTOM1tLZfaSFBALdKqyWLRyGNiM0E2uYYUrTlfnGKnubfy2NVjjFAh+7HIpCcYNNRsDBpScH2oHcswSjPtVhYw4IIyKoodpBHSrsL7tp7dDSZvFnpvwp0xfMLngY616/p1pkbc/SvJvhbfxpIImOD717FpJ8xw3bPBryK+59bhLKmrGnBaDIx1FdHp6JtHrWfa2+8Vr2Nts7Vxs65GnbgDAA4q7GeOaht49qjPNTL0+tTuQTB9oJpjN680uOAKUKBTSAhZOM1c8JeHJPFvizTNJiyRPKN5HZQearMm7IHNe9/sveBtt3eeJp4t239xbbhxnuf1/Su3DwcpHn4yoqdN92fSukWUWj6bb2cIwsaBAB2Ar5I/bi+JryS6f4LsZccC4uip75+Ufp+tfUPi7xNb+BvCl9rWpOFWCMsBnq3YfnivzO8b+I7nxj4t1PX75yZruQsqHoi9APyr1ZytofN0KfO+Z7H0t8IvH9x43+GCR3pLXuksIC5P3l6A/pXNeN7spE7Z6Vgfs16qn2PxDp28CRyrhPUVZ+Ic2LS4U8EKazaux7Ox4J8Q9WjSGZpGCqoJJNfO+s/EBpDJDZnETZUn1rrfjH4nluZUsopCu4kP9K8XkifzCU5XPWtIrQyb1NI3avuLn5vU1lSuHckUTKcfNnNQ5OOBVmQZz1ppbAxTue/WmFTmgTZG3Oeajb5R1qZsHtUL0EjRMO4yKTcFOR+VQs1M3HrVgW1kxzVu1uVXGTg1lq/BGc0CQg8UblJnpfhe9tpFRWkTeD3r6b+DNiEmjeMGRZODgg18RWt3JE+QxH417V+z/APEy58PeNNOszI1xBev5QjduFY8CpsPmP0Z8MWYs7BYlVvl68V0LqWVAqsEI5OKo6NeedbQGaE2+QMjsTXTRoBH1BXFZlpmW8SouFXkVp6M7NhG4qscEkHPB4q1YyLFKDnFBRri1DHnr9KcYBAvHX0qZmHBU5yKgdmBJoAqTlicdM07TLPe7FeWHU0xlaVu5J4re0y1NvCAQAW60ALZ2drGdxV2lHdhxU8oPJzgY++Ke5xxUTMeR0FSVZPc8V+On7OmhfFTSLm8trWOz8QQoZI7iIACUjnB+tfnr4j0K78OarcafeRGK4hYqyOMV+s8iMr5U4xXinx//AGdrH4oae2o6Ykdnr0Y6gYE3sfenGWtmcdWjfWJ+dnQ80nrW74s8I6l4M1WbT9VtWtLqNipRkIz7isJfpW5wbCryQKRsCloK9qCGIBijv05pe/tSZ/OgQZFLjaeOaTPGcU3ODQA7JpefWmD1604cdDmgBwOKAc9aQ89aX8aAFGMcVPaRLPIEZ9gPeq4bjAFOVsA4oAkuIvs8pUNvA7io1NN3E8knPvRu60APwG9xT8/nUanv+lKD1zQBISSDzzTBzSFs9RSA4oAGx0qJhjmpG55xUWckUALjnikpc9qQfnQA7IpVPSk56UvvQA9SaXrjtTFOakH3qAHDj8aeoI7UkceetTIqdSTn0oLBU54qSQEpjccDtQpG41Iroh+YZWgCoM5PFFWZGjJ4FFBOp17fpQeMc0HoKP5VQhuApzSY39adj1pAMUANIDHFOPHI7elLjI460KAByOtBAEDrSFMcjml4x70vYYoAZwgpO3SrEDQBJBMpLEfIQehqM4C7T1oEiHbz0pRgYp2PWhRntQMaEzQoFTY4xUYAJI64oAYU5FNxycVJScAD3oAj24FIOMVJjketKygA+tBJF29KF9+lP2gL05pFXmgEhuAxyOlO28UKvXHNOXmgoh2/NTufSkz830owQc0EiYINKvrip7aynv5hFbRGaVuiIMk1G8ElrK0MyNFMhwyOMEUFCIPWnr1H86UcCnLQAiggVMjEAAdKYozipowAKDRE6EnA2k59K+tf2N/2dH1jUF8Y6/AVsImzaW8i/fI/i+leRfs7/By7+LPja2thGRptuwluZT02g9Pxr9PNH0q10PSrbT7KJYLa3QIsYGBgVN7nbThZXZbChVCqAAOAKSRsc0hl3dKink8tOvNUdCQ2SUq3rmknbcBjqarhiW3HNP3A/WpLsUNQVRGw7muSmUw3zofuuM/jXYXUXmZ5wK5bVAEuY3PAztzUSNYiwpk59Olb1gfJt1zwaybRQwBPars1x5QGe1JEsh1G6yxGfas5ck4pszmWUn3p8PzMMUXHayNLTrcySjiurt4RDEAOtZOi2mCDitm6lEUWaaRjJ62KN6xcMgrmryPy25Gea6fy8x89SM1ianFgZFXIpHLaymNpHpWLu4roNZizbhu4rlZ59gf2rNmyOk8H6e11cyyBcljtUnsK9Iht1t4wg4VRljXPeBbD7PYQsw+cIMj3q/4q1aPS7Bw8gRnGWOei96pWsYPWVjzL4ueJTJZSQxN+8uiYovZB1P6VY8I3/wDa/wAPbNm+a4sHMMvrj1/KvNta1Fte1d7jcTBGNkQ9vWut+FV2lnrc+nTf8e2oR7fm6bv84pbnRKHLFMm1CP8AeE+venQRwx2byONyRcEdyauXloYXljYZaJijD3FZdqcy3EROFI3Y9az6huc9cR+ZaTSz/fdSuD2A6V4r8StNfV41lC5ZRgk175dWgmgmVh0HFeaeLrOO1sC+PnZj8vpTLPzv+OGnvFrCyhcRp8gHpXmg092QOOlfWHjr4c/8JbrNzlT9nYkbwOjdq8D1DwtdaJrV1p08ZSSJ9igjhvStLnM4M5nT9HjuMBm+Y8cdqs33hq7tRvQ+YoHbrXSS6ILFkMtu1tL/AOOmrImwhBG4fWpuNQPPpoJ1l2lCvvUkfmRHBBNdHqGxn3bcd6oSrE8XH3qLlKNitbXO0fMQpqtcS4lzv3e9JKvPWoGQYz1NFwK88oJzVVhknHFWXTknFVpPlOBTIeg0qCKeCD1pue2KC2z8PWgkkXHTtViBuMVW4Kg0+IlTRI0R1fhu7ktLyCVSV2uN2PTpX0n4buN1rGCvYHNfM+iYljZc4wOtfQPwz1NtR0K2Z+XTMTE98dP0rzMTHqfSZfO6cWekaew4GOvStiEEkYrAsnO8MORW9ZsxI4/GvOZ67NWFcKFNTqnFQ2/IGTzVoHHapRDGHg4pVOBTjy9O2jbk1qlcRY0jT5NW1S0soFLS3EgjGO2epr7i8DeG08M6FZadAqLFAg3HH3m6n9a+ev2a/BP9q69LrsyboLYbIcjjeep/nXtPxS+IsPgPRXjidTfygiNc9DXtUYqC1PlsbUdWpyroeMftYeOW1lW0O2YmzszumdDwz+lfHd/cB2zjJ9K9G+IPia51OSW280ySSOZJn7k15N4q1yz8KWBvL1wODtQnljSbuzalHkp2On+HHjGPwZ4wtbuecQ27gpLnpjFZvxg/aAtLi+urTTJBOCWG5Pu18z+JfiFqXiq9It1MEHt3FZyl4k3OeT+daI4ZNc1zR8Q6s2oztNJyzdTXMyTbPujFTXF6o3c5zWe95gH5c1oZNkUs5dqjDH6UjyFzu6GkU4NBncdzt5pQeOabyfpQVJ4oMxGKsDxzVdgKnZQB15qJgKAKrKM1ERg8VaZMAmo8BiQBQSQqmDkU4pjJxUiwvjOKegwQGBFNFWK8bfPtrb0O9bStUtLyNtjwSrID9DS2Ok29yg80Min+Jex7VWktXs5jE4JXs5HUetVcEj9YPhL4hk8T+EdJ1AzpNBNEBKE52nFejabIttM9u7b0HKufSvir9i/4kSm3/seW7AiT5BC5/LH4Zr7Qij/exPktuXPsRWUjWOpozhUIbPFVHlIbgY5q6seF4GV/lVPUQqICnUc1NzRI6DT5g8CqD1FTuufrWFoN7ubaTwK3gQRn1piH2cAMgOPmzxXQx2uIlHfFZWkoHuRnoo6VvA5oAoSWxFVJV5+las/yoazCuc0maIrkDkYqN4ccg8VadeSahdeOKRR5j8XPgpovxa0loL+MQ6iinyLtRyD2B9q/Pb4l/DLWfhj4gm07U7ZkRWPlzD7rr6g1+qLLyT+lcL8WfhZpXxV8Mz6ZfRqlzgm3usfMjfX0pxlbRnDVoc2qPy6DAj1oIIw2a6P4h+AtT+G/im60fUojHJCxCsRgOPUVzvX3rc85prRjcDuKE607bTScE4oMxxJFN4NITmjk5oAXv0oznpRgdR1o5oAPUgcUmelHI+lBOaABemaVelC9KTge9ADhzSggcd6YO+aVemaAHk4oVqTJpo5NAEgGaPXNR7jnApf50ABOeBTSMUrjBpueKAFB5yKOxPSjoaTv6e1ADl+6aBj6UbjS0AL/ALvSnR8EdxSLjrTkIBoLJ0BP0qTZkelNjPAx0qxFgpgjk0ARRjBwf1p27JO7p6VZl0y7treO6lgYWzn5XPQ1qDX9KFnJE+kI8hGBIGIIPr1oAwSo+8O9FGQWOwlB6UUEHaH86aACM/pQwOOKbBHNKjnYMoCevaqAkyKkt1j85fOz5efmx1qGMPIAQOfSkO5cjHNADmAWQheV7E0mcdBTVYn6igMcdMUEDuelIeBQrHPTrQTu9OKAEzxinLzTDuBGBxUmTjpzQA3aCeaXoaRQTyetBJyeBQA4dDTf4vloY4HAyTTVDDgjnvQAYJHHWg8gU5fummnIHIqrCYmOlJ0PNKc9MU0s2DkA1IhSc0AZpu5gPu5oyw7UFEiv5Z460okUDlfxpmT/AHaYxJoAkKowyOD3ph46mmZbdjpTsHNArEkE0trIkkMjRSqcq6HBBqbUNSutZvTdXkpmuCoQs/UgdKpl9rAYJqRd2M4oGOC4+8akUZFRkk9uacrOByKCkSxoT0rR0bTZ9V1S2sbaJ5Z7hgiIgzknoKz45GJ+Vc/Wvq79h74OP4i8Sv4s1ODNjYNiBHHDSdf04pM3pxu7n1V+z18JoPhL4AtbMop1K4US3MmOSx7V6YGZj0+WpQvmnPRfShiDgCpR3kf3VzVGeTc3J4FaEqfIcc1j3zeWMA4NM0iKZNykA1IjZWqEU2RgYq8P9XUFDJPmUjPFcz4hjAhYj+D5q6F5c5FY+rLuglX1UiiQ0QWkqiNec1Fc3BZj6VUspi0KE/3alxkknpUF2I1PfNaemW5lbJHFZyLkqB3NdRoVrhFXbk+tUiZOxr6bD5UI4waju3MsgXtVqVhDHgdaooS0vqatGC11LG35Bj0qhfW2+NuM960cEmjYoQ7yAvrTGmcHqEHmWsqk8gZrgCDNfww/35AvFej6sVH2op90ZxiuN8L2H9p+MIE6xxHe35//AFqzZunZXPWtKRNK0fzZTjCbjmvFvif4oe/ufsaOd8o3OM/dXsK9E+IXiBNPsniB+SIbmAPU9hXhIMt/ey3UpLSSHPPYdhTkOjC75mPsbcbVGOK1IUktnjmgJWaJg6EdiKZbQHA7ZrpNE0oyHe446YqDplsdLqMY1TT4NagUbJgBOO6t61zN/bKjb0OGrtvDskdtNLp8ygWlypAz0DVgeJtDfSbl485Xqh9RTkjkg+jOVluvkbPDdPrXm3j+IvA0iD5icEDuK7yTMsjgAnbwfaqb+GPtkkhkJaM8APSNLnBXXgSG28PQbI0aWQ+YTjpxXkXxR+GNlq6x3jwBJGXbKQvII719GW5my1hMFMifc/2hWTrvh77WGYwgbRtZD/OgS10Z8jXXw1vXg+z7RcBFG0/3h6ivMPF/gLVtAkeaOymkgxubjpX2lqHh17JtyxYjPQA/drJlgglimhvLQyxuNu7bnH1qmVE+Cb68E4yU2kcYxisol9rbYy2e9etfFXwEfC/iy4iCD7LL+8gcdCp7VyUViqYwg/EVm52OhUHI4hreRzkr+FO+xPjJU16LHo0E5BEYDHtVW90RY3MaqC/t2qFUK+rPc86mtwg561QnG1sY4rrta0gWMTSP97+VcfLcLLIVHbqa3i7nDVjy6DMY5pG56ce1SL8wxRIhUgEVoYXGJ0FTRjPFRKMA1NDgkED61BaN7w8Srj+6a9q+DdwXt9Styf8AVyh1HsQK8X0zCKv513PgLXZNE8S25z/o1wwjk9BnpXFiFzJntYKXLNH0npo3gHFbtr29B0rG0llMS4IPvW3bH5sDpXjn0LZowqOM8VaHTiqcWSferka4XmhbiYuOOlT6dYXOtXq2dnGZJWOD6KPU0un2M2qXkdnbIXmkOAB29693+G3gCHR57W1VPMupmDTSEc4HUCu6hSc3foefisRGjHzPRvAml23wp+GAmuXCmGFppHPdsf418h/EH4oah401m6u5QQCxWMei19A/tPeNksdEj8P2r4Z8eZt9PSvlWeJYE3Ma9KXZHg0Y3vOXUwdSnFvDJMw3PgsST+Jr5N+JviqbxPr8/mSFoo22Rr2Ar6G+Juvf2V4dvZg4VWGz35r5Pdjf3zuo/wBY3HtRFdRzm/hNHTkSJPlHzEdaiug25stmtCCxaOILn8TVK7hAYjdk1RzsyJB8x71XKhsjpV26hdDnGBVButWYSGhcd6VcGmlQe9CqAeKAH5z2pc54oViO2aaS799v0oIGmPOc01lUEEcmpFTpk8UGLHagCuUyc96ktrYyyqqLyalEJOAoyTXR+G9F3P5kgII5waL2CKvoLbeG1Furn72OlTweDnu3XYuQxx0rqrLTjcyIoU46YFer+AvAYuWjYxkr7ioNkkjx+HwPfeHwl6LP7Zp/S4i7qPUVk+OtHhW3tLuzcyWbA+UT1X1U/Q19ot4BijtPO8vKbMOuOGHfNeBfGv4ZT+HdIa8tExp8rb9gHCk9x9aE7MpRR5d8KfGsngXxRDfqN0LECQDrweor9UPh1ri+J/CemahCyPHcRBwfT2r8ibNGR+mM196/sT/ENrzw6+k3sp22smFZugBA4q5LQi1nc+qAHjQ5HTiqM4LKc87h0q5cTAl9rbk7GoJVzgd8ZrI1RW04+SV7etdLFcBwnYYrmocK5FaMM5C8elNDkdloi/KX6gnitQNzxWbpA22yj0FaCnb2pkDblsrj1qqo7VLOTuqP8KTKREy4qNhz0qwQT0qJuDSKRUkjwc1C6bhj1q66561VkHzelAM8W/aW+CkHxS8Iy3NqoXXLCMyROBzIo6r+Vfnfc2c2nXUtpcIY54WKur9QRX665KNuA5HY18Qftj/Br/hH9di8W6bblbG+OJ0UcI461cJdDhr07+8j5lqMjmpgQAcCoicj0rU8wQ8+woUjNLuGMUzPJ4oAU9aQHNHGeKTPIwMUACnn2p3y+lMzk4HajPGKAJMjb600nJ6UbgOMU0tg9KAJNxo7dKjDbadnJFABTt3pSFxjoabkEUALQpwMmk3e1GfagBWOSKaTmgtSZ9aAH5x160UzIyCfzp+RQA5elOUZNNU5SnIMYoAdjHFOiTLHvihfWpIxigskGAMdqnjA29ag3cdKkjcbMmgDpl8TSXPh5LCeNXSIYQmuXxvYkdKfcXUMwQRAjA5qKNielASHspBoozmigDtuh5qxa3cVrnzYfNB65NVyc00jg1RNySG68qRnRAud3HpUbNuOaSkIO3PagzAfePFObrTFNOoAKaDig5pAOmaAH9G68UinORmjqelCjb0GRQAuSDgUhJzTs4WlUButADAMnikycnJpzEDpUajk0AOxxmnDn2oXGMUscTyNtVc1YmRMc0hOTWlFpLydWCioLmK3tSURxIwFKwipvPrS7vl5qMsMDtSZ5xUlDi2BTHO0Z6mhjTNw70CQquS3P4U4kkc01DGUK4YSg8HPBFSKTtoGCrkDIqTB9aaDkVKOBx1oAQfIQOpNTKuajVeQTVmNQcccUGiRq+D9BufEviGw0u0iMs91MsaoB6nk1+svwt8DWvw88EaXottGEMMQMpA+855J/Ovkf9hP4SjUtUuvGF/AGt7TMVruHBc9W/AD9a+5c4GajdndTjyqwySTYvHFQq53Yx1pHPmOTT0QmmdFtCYDK4rC1Zf3nHSt5cYz3rL1SEEEkcUBB6mIjYcDpV7z9sIHes+QbXyO1TM5K+pqDVq4uec1Rv2yGI54qyc81UuMFGz6UFIxbMBYio7VaRSwAqvp4Atl6ZbmtSwgaR+RwKgb3FtbUNKuRXV6ZH5UWTWVY2uHGRitreEjCgdK0SM3qRXDkt1pbOLcCx5GetRSqX6DrV+3i8mALVGT0HhNtZWsXJhgIBwK0ZHwP61y+u3JeXbngUDgrsw7ybbaTknBKmqfw7EVvNfag/3sYX3xSarJtsbjnJ2GqGkammk6PAWxjZvYfiaiR0WujA+IeqPqeqCAN3LygfpWJa22zBHNSktfXUt3Jy8rbjx09q19K0p7uRcghR196g2Xuqw/RdLa7k3EfKPWu307TRgKBhRUVhYLAqoqjGOa6SwiWNM4q0jOUrmXeafhB/CRyCOxqO9uovEGmtaT/JfQjMb/AN6ta7UMlc1MRaanb3DcIj/MfQVcjBq+pymn6c32lzNFtB6irE9ssYxnIHSuxnsjAwliAZWGQ4AIIrI1i0S5smu0QJIh2SoOB7Gs7F3PO/EemIYnuoztmhIdcd+elW7N7XXLBJgocSrtYdwehzR4gjZLSVl6cA/nWP4Suv7ImaCQDy5z19CaExtFbWPC4dvLBKBR8vo1cw2lm2eSNk+uR1Feu3NsJo2VlzXMarp2ELbdxXpQhp2PAvjF8NLfxh4SuLm1hAv7AGVWxgle4/z6V8n/AGBYhluCO1feniq6TSIDKjBfMG2SNuhHevjf4taSPDvim4ubJBJY3X75CPuqe4/OsZx7HbQq62ZyPksq72OwdvU1DIzRK0gQsPWsXUfFyWIL3GZH67V6VxPiHx/qesxNBal7O1xghOpH1rGFOTZ01K8YIf438QLcSeVC+/nBweBXLWvBJ9agiVuQ2Sfeposq1dyVlY8KpNzldl1T2qxs8zg9aqKcVft36HjPvQxIp4KkqasWKbnZfTmmSjdM31q/ZxeWN3rS6GkFqXrdsFQOvStzR71vMlgAyzDep9CKxLOPfL9elb2k23k69bKwxuRhXPU2PVw7s0z6c8B37anoFjcnkyxhv0rsbdtmOxrzf4RT+Z4StCDkLwPp2r0SJgceteNJa2PoIvmVzUgckfN1q9As1xNHBbxmWdzhQBVC0V7iaOKJDJI5wAnJJr6F+Fnwt/siJb+/UNdyDIBH3BW9Ci5s5sRiI0Y+Yvw7+HY0C3E9xGHvpB8z/wB32FeoaBDFocF/q07Ltt4yAD1B61NFaAbUAwTwAK82+Ovi6HQ7BPD9qW+3TYkuHU42qe36V66ioLQ+YnOVWWp4l438QSeKfEF3fzMSGYhQTxj1rgNcugEZQeK6O8cIuAMAVxmvSbI3KjJxnHrWbudaVlY8R+Ot6V0W2tlk+aaTcV9hmvJNGso0XzGA3Dpmu8+MV21zfWquAMZP4Vx2mR+XCZ5cLH/C54FarY5pW5izHAb2QRqDu7elZ+uaS+nMpcEMe5rd0q6juAstqySOjDJHQ81rfEXTWks4bkjG5AcelLqDjdXR5PcTOHK7uM9KrOD1JBqaSL94epJprw7AT1NWczIFUHvShQpqQRYpijJoEOXFKQKaSM1JFH5vyjFBBGeKngVZTtP4VPFpLSNycD1px0ua0Al4aPOM0FK5o6PpazXaLjdXoenaWiQBdgBHcelcHpEzWkySN3r0vw6ftkAJ6GkzZWN3wtopuLtAqcMfSvo3wF4eEEcahO3cV5z8PtELvGBHkk+lfRPhTRHiRAQM8VJTSNW10BDYMpj3YXAHrmvMPiF4Fh8ReF9R8NXeFkZGltmP8PqK91htNirGX577a57xlpCy3VrfFRHHApjJ9c9SaBLU/K28019MvZreX/WROUP1Br3z9kjxPHo3xEhsLn/jz1BdjDPG7pXH/tBeC/8AhFvinrEcakQTP56Z9DzXNeCtebwz4g0zUUPy2k6yMPYHmrvcmSP1J0u5aC4ltJiHERxHJ/eHatN0yhJHJrH8L3Ftr+kWer2jCRZ4w64OQVIrZGcAg5U9KgqOxV27W4FT2zZmRO5NQy5RumBU+l7XvhnnAzmgqR3OmNtgA9Kuq1Z9mPkAzVkuA34UCQ2Q7pfpxSj65qNckmnrUjD+dMPK0/jOaQcmgCBxtzVaRQeauSe4quUJzxRIsgfH41znjjwfb+PvCuo6HdqDHcRnyyf4Xxwa6WVcYOKru5TDDjHNQQ1dH5PeKfDl14T8RX2k3aNFPaylCHHXBxWQ4xX1r+2p8OPK1iw8VWsO2G6HlzlR/GB1P5V8nzR7GNdKd0eLUjyyaKx60A4pSMdqb0zVGIjHHNG7mg8r6U3H50AKpGTRnjFLn2zTVJyaAF7e9KvPQZpuePWlDbeRxQAAY/wpeaaDnmjrjmgB44pOD9aQHJ56VJOyMcou1RQBHS+tM6ninUABOaaSSR6U7O2mFuaAH9frSrgmm5z2Apy9exoAevXFOUnOKaDjmlB5+agCZPSpQcVEp2AEHOaerUFjiMkU7PHNNpzDMZNADBjORTwQSSKiXk+1PUjmgB+SOnFFNLY96KAO6xxxSY4xW9qvhK/0mPzJIhJAeksfKmsMqSp7VREiNcJmjPakz1z1pevaqRAg6mk/hpMYzjil+tMVwJApuc96DjvS+nSgQuTTu9MDbTTw2TUDQv8ADSZANHOelDcexoGQM2WOKA2GNI556Ug+UmgCVJOD61Kl20UZVQMnv3qvkYpFegCSaeWTnJBPXmoFBznNPL8U3cMUEifU0L8vSkXpmgEjjFBQhOf500rz0p/rSptXJYZoAjUbST1NSxvnp1q1pENjPeIL+4a3tyfnZBkgUuqQ2NtqMiaddveWnVJGXace4oLt1K0R5INTL23Um9HbKrtWnYyOO1BKRNGBWjpWmT6xqFvY2il7i4kWNEXqSTis6BDxmvo79in4ajxh8TF1WdA9npWJeRwX7VLZ00o3ep91fB7wNF8PPh7pGjxqFeKFTKQOrY5NdlIflOKcuAPTHFRsd2aDtRWU4kIqcNgcVWI23ANWDwOnNBoKJMGodQBeH1oPDEmlk+a3IznFArWZzkiZc0c9KnkT5jjpmq/Rj71BsByBVeQDuKsEd6hmGFJxQBjabF5kSY6YrpbC22RkkdBWRokGYEwOtdPBFti6dqSQNkNrkEnsegq6h3EYqsE2sMcZq0g8pc9a0M2TQw85NTNx9KZCflLH8qRpAc8UGTK17OEQgVyN8/mSNmtzVLjAIB5rnZTuJOalm8UZd+odGQ9GBBrm5rGeSAQHYUHAx6V098u5TjrVFEBqWbrYx7XSAv3h07V0OmW6oMAdKr7Mk1qWSgKM0IbZftkxite1wF/SsyAcitO2+6M1SMpCXIABrnL+Lcx9K6O4GRzWTew5UYFUJMq+H97Q3sJbMcJUoD2BpdQtcabqTLzuRTj86n0aMKdQUcMyq31wRViOISGeIjPmREAe4qWZs8v1aEzWkydytc5HbBotp+8o7f3q7XUYPmkGMHFYcNjiTIHWszQs6Nel4VjkOSOATUuo252ZA4NUp7drf54xwOuK0NOuzdKEcZHTmqQHyL+1F4L8WXWrrqOjmWWwRNxSNvunvxXzXe6V4v16Lyr21uDbx/8ALUrtwPxr9RdU8NwXyPBKAQwyM968zvPhFpxuJjfTSvAckRH7v04oauaRnyn5r6l4Qt23+ZcMXXqAM5rEvfDhhspHVcKo9OTX0x+0D8PbHwbqtvqFr5aWl1uJiQ/cavnjxPqst0nkW6+Wnc+tQm72NpqLjc86vFCSsFHA61DGec1tz6VMCDImFboR3rNl0yaJzhOK6Tyxq7uD1q9Bn+tQRQupClTnvV2NcccCs2XFETLukyOM1oR/cA7VWWIu3Aq1GuF96lm8UX9N3PdQxqAWZsV0+nwifW5ZSc/Z4yfxxXO6AAt8JOuzJrs9DtPODMF/eXTFF9x3rnqHq4aNz2v4WQCz8K2CFdpMYJ+uK7+wtLjU7yK0s4jPPIwARetc14R0qe8jtNOsojJOwCqgGea+wfg98J4fB1ol5cRrPqcqgvK4z5fsK46dFzd2d9XExoxstyL4WfB1PDMUd9qgSS/IBC4yEr11AsaAKMVGibc5OW9TUg6ZAr04xUVZHz1So5u7JraWO3S4v522W9ohkYnpkDgV8l+L9am8TeJNR1GQkiWQ7Bnoo4Fe7fGTxQ2m+Fzo9q22W5K+cw6464rwA2hROlKTuVRXVnO36fuz61xWuttBGOa7+/iJzXEa7aO5Ybee1Zs6T5W+LmofafGBiPyxwpjFcLq+qXF9biOMFbePjAro/igzf8Jff7z8wYirnw68HN4mhngTDuyMwHritlscMndmL4CuHS+EZP7tiOK9Z8cxK2lRREYwox9MV5OtpN4Z1sRTKY8HgnvXpWveILTVvDNpicNdBNrKByMUdSldI8rOmohc9wc1SnCrwRyK27qZIUYtxWC81tI5yxZiaZnIryIz/dwKrvayICScjrxVyYBG+XoKryOT34oIK77iAVHNNiEqNnoasK1GN/erIJoNSngUgtvzTn1V2X5jj2qoQce9RLEZD8xqCryNjTJmmuUJbIz0r274a6XJf3Ee1D5QI+hryPwV4dm1zUY7eFSQxALDtX2X8Kvhy2k2EUZAbaAcuOpokao7nwR4eEHlFgFBA7V7Bo1mI1ABOPU8Csfw7o1u0QiwFcDBB6/hXYadaCKMRnkjvUDL9nGkcfyjJPU4qh4isf7T02W3YhAykj1zWtGuwcYIqjO266znIXt6VJS0Phr9rmwYXej6i4HmFPIlP8RIH/1q+eobcu21lKq44zX17+1H4dS41LU5Nv8Ao0Gy6UEZ7hTj/vqvl/V7dWnhnhI8thyB/DVReljZxurn2/8Ase+MP7e+GsWmu+650vELA9dvQGvdGjZXYKcqxyB718dfsU6wbHxXqNruzHcwgsn0Ir7JxtLKRnHIqmYR7FSSTzM8YI61LpEY+2lunAFJPGOTjrzmpNEj/wBIk+YkZHWpKkdhajCCpWON1MtugxQ5waBIdGeOakyMUxQCORTl59qBhgAmkkYKM0p4+lV5G3MADUjQ4EuTThFx6U6CMgc1M68UAyhcJhfaqPG4rWhdkBaoEbWyKllHFfGPwbH44+Gut6WUDTpCZoT3DLzx+Ga/MbUrWS0upYZAVeNihB6gg1+tjqDKCcFDww9QeK/Nz9pHwYfBHxU1W0VCsE7+fEccENzWkH0PNxEPtRPKGLdO1G006UYxUdbHnARmmsMetSK3aoyTk/pQA3J79aM8YoJANB6dqCwVqCeKn+wSf2ct5lfKZynvkVAcEUEAv0p3p603PpSg5oAPxp8ZUOpcErnkCkfYFTbndjnPrTFagDU1OfRp4IV0+2uYZwfneYjafpzWfIqrwpqI8HOaUkmgA6HikdgCDTlyabQA7qTSg9+hopFOCKAHg5FLnB4poOKVTnigCXOM08NjODUKnrTlOaCyYN+NPaYMmMY20QQPcHamM+9Jc28lqdr4/DvQO4wEjkUqtz1qMH8KVBl80EMnopB0ooKPQYtSu7eMxJcSCFuse7INMNxleQDnvUO7B65FJvDDgYqjNjlIOaFI5pg496cpyDxVkh8o980E/jRjjFJhcigkQcDjk0zJPXrUzy4UgD9Kh+bPtUAA/WnRg59KRTj3pQ+O3NA0Sg+tP2BlyTmoN3PSgSHoeKB2IndSSAD/AI01TinOhHODzTIgdx70AKRz70E5GKVue1IDg+tWSIQaTHOaeRmkU1ADecmhQad+FJQUNIzz6Uq8nJ520v8AM0pjZfvcUAMRQC3HJ/SpYkAPvUa8kjv61IvbuaAJI1GanUdu9RIO9WIlzQWkWrWEFxu4HYDrmv0t/ZC+HC+BfhVaXMse291Mm5kJHIB4UfkBXwN8GvBcnjv4j6JpKoXjlnVpMf3V5P8AKv1k02xi0zT7a0hUJFBGsaoOwAxWfU7aatEsE8c01R3oYg0m79Ko6CtOuWDe9Ss4UDJ7UyYcE1W3EnntQaJD5JMnHakg+7IO/Woz83NSQkCQj1FAPYozpgmqRB39K1LpTk8VQKBTxUstDCmar3I2QsxHQZq/BF5jAVV17ENnNjjCmkNPUTQbbbbRE8fKK21YbwvX1qnp6BLZPTFW7UEu7mqREmSvGqjNNizKeeBUqjc1SrGEzimQ2IBgY9KqTy7EY5q3I20Gsi8lzmi4JGZeTF2JrNbrV6c8mqLL1rO5uircxhozWcqYzWs65BFUvLwSDQy1oQKvzCtW3TCjAqlGgB5FaEHQVIi3BWhFwBzxVCKrKsQMGtETImmO4VSnUFTxVhm4GaikORVCsU9PIh1FQR8sqmP+o/lVlj9muY2z9x/m+lVLtSoDr1Uhhj2q5Oy3AWRcbZVz9D0NBLWpzOtaf5N/OnXBJH0rGgsRjGOcmu1u7M6jGsq/NcRDDp3YetY3kKjsAMdzWUkNO6MkaWCPmGKzdR082o8224ZeSPWupKB1xWbfW7Ip7imhmHDqovIlydlxH2Pf1qtO4uHldBltnA96k1HTg8ZljGxx0IrmW1mTTLkiYbSeM9jTA+Sf2x9S0tNYSNpn+3bQTbr91c18n3UzzZO3O0dR1r6G/a20TUbv4gy372u21kQeVMM4kAHWvDrXSmuOh2MOxoDW3KcmL52kKM5K9g3FadsIcguBitu+0+MW5juIVLL0cDB/OueuLPyxujbI7KTTZKQy7WLLbBgdao454H4VI0jEkMMGm72IwoGaRQgyATjFSJ0pkQYg55JrT07w7e6k6iKMnPtwKTKSvsM01xb575roNL8Yf2bqNvcSRZSAYVB0+tWdH+HlzfXi2fmESHGQB0r3vQ/2LotW0NZ7nVprK7ddw3qCn48Vm0mdqm6aR6p+yV8XvAkhKalcfZtcuCyRG4X5B9DX2Rol7HLp0ciSpNGS2HQ5zzX5P654O8T/AAbvngks7fUbNH2xXSRngjnIIPtX1H8HP2ibq88NWUNkiJcsuyWOU7grjjIH5VStFHLNSnK59nq/mcqCM+tOLpbsGeaJF772Ar5wn8a+JNRYmTU5YkI5WIAAfpUMMF7e5M13czE/35DVcwvZs734y6jZa1r1mllMswiizIUORmvO7iBm+UDjpW7p+i+WAqjFa8fh1AuXHJ5zWdrmqfKrHm0+llskrmub1nR8xuduDj0r2G80qNEwFGa5LXdJKRvtGeDTsPmPzw+Nely6b43vFkUoGPGe9O+E/iB/C3iayuJDi2clWPpmvUv2pvBkqCw1lELAjZIQOBXAfDvQrTxLp1xazJ+8VchxwR6EVp0MGrs6H9oHRLS8Ftqumxr5D8nYOhI5rzSyut1ipwQVG3PrXf3d1ILCbR73JEIwrOfvD1rgblFjkKR48tewqB2sUI9OfVZ/LJPNU7i0isC8ZQbl4ya6fRT5STTlcNjag9TWPr2j3j273/lOYwcEgVZnJWOfkfzScCq7AgkHpUDagEYqB+NPF1uUN2oMb3FPB6U6NhnApYiJR9aieMhs9KCS3Ggdh6mtLR/CVzrF+kcWdue1Y1rIwlGecV9Ifs/eE01y5W68sGBMZJ7mm9EWtzs/g58KU0uKCWWHEpA7V9LeG9FWBIxtxt9qraBpMMEabECADHFdzpdioVcLWZui3YWMciruTJXkEcEVqG3eMKyneF9etTWdqsMQY8DpS3E2xdsa7mI69qkYn2tTEUHEh6J3zVd7URxEZ/eNyXJ6VALcLLvJJkHcU9pHYMZBiNeSO5oHY+f/ANqDS5j4Ju9WgJESILZwf4lLA5/QV8pXOl/6IL5lMdm6Jx64GDX3B+0fAl98EdXC4jDFSQeoGa+PvEKj/hXukjaEMx8mL1IHU/mT+VC0N1sdp+yVFs+IlvKkm1JhJGoz1GM/0r7oG54SScMpwa+Kf2Z9ClsfFuhNsJETuWk+qmvtljhpMjAPNaN3OVKzK8h+QAelT+HU8yeYj1xVQNkMPTpWr4ajysrDklqkbOigBVRTyOadAmFoYc/WgEEf5UoIFIozzSO4UYpMYyV/emQDe+aid9zbRV61QACkBYjQACo5OAamPyVVnlCoeeabAo3b5cgVWXIXLU/ktk9TQw4pFLQic5APevlb9ujwgs2maJ4jhTMi7reVgPQ5H86+qiOo/SvNv2gfC48V/CbXbULvmt4/tEfsQOcUk7MyqLmg0fmiy/KOct6VEw9qmkBR2VhyDg0yWYFAuMGuk8RqxAx9qaegp1IRmgaQgyv4Uq80qdTSdP6UALvbywhY7ByE7U1cdO9IudoJGCe1NPBoIDlaAcClz+NJnIxjmgBdxpc96b0BoyAOlADhzQeOtMzntTst70ABO08Up6Z6UmT6UbjQWKTzTj1FMyKXOeKCBy9etKp5pi5p9BYoYZ5p2ec1F/FTqCC7bX5t1OOtQPO075Y5qEnrRxzQWT59qVD15qJSKkDDdxigJEobiim5B6UUE2O5+XB9KTdxQRzQVzj0qjMercU+PBHJ+9UW0celSLjjjmrAMAdwfpSZ9KMgE8Yo/OgkQjIpg/KpdwC4xyajAxzUAIDtHAoBJ9j6078KbQUKpwfWlOB9aANopGPIoKQ9ZjtK9QtQquSe2acBimrnJB6VSG9hT0FMUZNSEdqMbBimZDe+KQrjGR+NOweOKdjjmgCILjNJjkcVIf0oDgDigoanysDjinSzhyBijjB45pm3Le/rRIB0WMkU/bz0pkS4Y+9TKDUAOXgVZtgXcKAOaihiO6tCxtjKGVR+8YYX609jaCbdj7D/AGCPh4lxqWreKp4gVgX7NA56Ek5JH5V9tepry39mnwOPAnwj0WyZNlxLEJpvUsRXqLnArNHoW6DB8xJzTDgZxTicUw4H096ZohjncCKqk4arTtwQOtVHXa3PWgtDhxmiN/3q/lTHbpQCFIb+7QJ7Es65yaoNHk1qTDKe9Uol3SfSga2FtIzE2WrM19dyRof+Wkirj2rfEWABWJrS+ZfWK9g+78qBpl+JAqBegFWLdeqioBwOOpq9ZRYQsw5JoJkyVIggz3o9alPAPFRcnPep8zErXJwuDWNcvknNbkybxisDUI2ifNDNolGfmqzc1Yc7uarvyDWZaISPWq8iDJIqy/3aix7UDI0QZq7EMYqBVGferEYx3oKuWYv9mphzx29agj4FSq3QVZIrHjFRMc55qRjnpzUTe1AEM65Q96h0y4BeSybgk7oj79xU0jYGKyryJuHjO2RTkEdRTTC1zYKvEweMlHHekkFvqLoJgLafpvA+V6TTr9NWtt3AuUGJE/rTprPzUwPwqjNIoXelz2EjB0yvZ15FZ02BncM+1dTZ3k1vGEdfPg6Mr8kfSq97oMd8Gls3BbqYT1FTYpS7nDXdrnc0RP8Au1y2v6XFqNu0ci4bpXcXtrJDKUZSje9Z11p8csYG3Dd3pFHzB8SNIkt2EGo2SahZKcRyMM7frXzj8VfB9rbXEd7otv5LMmZLcDCjHpX354l8Kx3dvJFNEJEYdSK+bPij8Kb2CGaWzZ/JORgDkDvQkCZ8XX2rSSZjkQo6dQax7gNISUPSvUvG/wAHdR0W3k1SCc31sVw77cFfyryyUTW5IEZ3dKdx2ZAQf4qQRDtWhY6Lf6pIoWIgHviut034a3qx+b5fmjHIxzWTktjaFKT1sc54b0RdTvUR2A56Gva9A8G3Yjit7RAWk4BHJP0rjIvBzaaY5SCm84Uj1r6n/Zp8PRWkEuoanA8szcWxl6DseKndnQ0qa0JPA3wLi8LWD6rq6772UApETkr7mu4uLyeaFIpJyUCgKkfXFddqNlLqE7O0rbOyAVBYeFFyx29+tWc7ld3ZwOsaPFrGmzWt1EJFCllDDODXiq+A7rwjrH9qaeuwCTLRA4DCvqe80AxwyMyAHtWFd+F45reyhkiDSTM+7joO1BaaDwLfw+ItHhuB8zAYdO4Nd7pulbkG1a4j4beGE0fxNf2Tb41OWXJ4bB9K9otbRIkUKMcfnSsQ2ZNlpJDZYVeubMKgHoK1obYKuSOfSq9wmc8dKZO5yWoW/De1c1f2vmqRXY3/AAzKRjNZctor4IFBPU8h+Jvw/XxT4L1CwKjzCu+MkenNfGPhtJPBPi1oZlKxxko5x1Hb+tfpVNpizwOrAfdOM18iftJ/DNfDDxa1apuinfLED7oPUfnmguNrnnXjTSIta0WTUIAPOXOdnpXkkcSIJDMcGvUdS1CE+GmkSR4Z0ASWPs1eXW8sd5fuknCE/cFUhs9K+DHhu08VR30kq5W3IVRjOc12Go+FLOwuLjT7qHZaXK7onYcZxyK4z4Cyto3jbVrCV3RGTKLnALA8fpmvoPVdIi8SaBOFRCw+ZX7q1SZpHxB8RvAkmg6tK1shNqxyPauPiidFwy19L+LdBl1SNo5U/eDOR3ryDXPCIsJGO4qc8g1d7mMqbTujkYIyuDnpUyJuY8cGra2ZMhRASB/HVhbdbZRkYJ7mrJtcp28GD93ivoj9mrx0+lznR7gL5JfMeepzXhBKQKWcgcV6l8DNAuNd8X2TwoTFCQ7FKliWjPvfQFWcRlRxiu60q1Bx6Vy3hWyMVvFkZJAFd9YWxTBA571mbFlLOFEyV3Hr83aqM7YYj+VasibE59Kx5eXNSWRRLl8iluIPPj2t909aIz82BU68j6UAeIftXPPF8L3sIWAlupkAGegzXyT4guZTp2m2krCVrFMKIxwvf86+mf2lNTk1LV9E0mNXluJpy5ReiKEbArzzw54Et9T1SLTYYTcsSfOkK5we9JHUtjvf2fvDbx2+kXTNsmuN02OmFA/+vX0fcyiNdwIJIANec+D9LXR5sxw7Y7TEUX+70Ndwp+0Pnn6GructtSaEbkJPU810PhSEyWpYj+I5rHtbVnHtjvXW+GbYxacD/tNQJl4LtGOlMYYNTuvWoSOaAQ3gDmqF5cDlRwauTOI4yT0rDkmLuTSZSLdkGkk65Ga3BEFQYFZukw5OTWq5yDj0oQiFnIBz2rOuJSxOKszyYBrOYF34zSkNDkUsc08oKmii2D5u9N25PFBRVddgyKz72zXULW4tZAGSaJoyD3yK1LoYQ+3NUQ2HDY6GoJex+V3jvRpPD3i7VtOlXa1vcvH+RNc03Umvbv2utCGhfGTVSq7Uuz9oHp83P9a8PY/nXUtUeJNWk0IozQOMmkB2mlwaZAYNOVM0o+9UsJUdfSgCuB+IqN87j6VNuG446UwgDpQQRUVIqbjj1phXYSp6igBBzRSLS0FgT2o5z/s0ZFC/WgAHFKDkdcik6j0pGPHFADu/PFGenekJxR0FBA9Tz1pCTQvSkz7UFjqQnJ20gOKXcaCB2fzoz+dNzxmkDH6igslBz7U5SBUW7pQDg0AWI5DzRVcknp0ooA9EL/NjHWlyemKft/LrSqcjpVGJGTg9OKlV8dRTQMjNKp9qsTFJLe1RPIEPSpVx0xSY3UCI0k3dqeTgdKcqgDgVetdMSexnuPPQPGf9SepHrQBnc9xTXYjoO1Sn5mpAOcHmoKI1Y8cE09omQBiOCMinY9OtLuJXBNWUiHdluQflpofZlcZJPWplHzLx1PNXbbRJbqN5IueeBUDkZ+4ZxilX5ufSppLSW3JWVCrCounDD3qzIbnnpTQxJ6HFSqM9KdgKvSgCPHByKiIIPANWQBgHrTeMYPegCBevQ0qnHYmplGe1GwgcigoZCTJIAASAeTV2aFFmKxksnG049u9RWsIGSDgmrltGrMdzVBSIE+U4xXonwP8ACbeNvid4f0loi8UlwjS8cBAfm/SuVt0t1UHYM+tfUP7CnhqLWPHupa0I/wB3p8AjVyONxzn+lEjrpxtqfdVpbpaW8cKABY1CgClc5OKk4wTULHJNSdSFbmoScYXrSF8N1prtk9KDVCOepqvMfmHvUkhyDjrVdj0HpQWhzdaR/wDVnA5pufWlLZFAnqXIz5kKtnORmmQp+9p1hzbgehxUqr+96UkZXsPdfkNYN2PM1eFScqiFv8/lXQSfKv4VgxIZ9ZuCOVRFFMcTQtojNIP7orSUBRwKgs49o6YqzUsiTuxG5FQSyeWhxRNMEHWqEs28HmrQ0izaS+Zw3PtVfU7XdESMU2xc+bV25G6IjGaXUezOQkXGV6VC/wCdXryLbKeKpsvWspI3K7dTxUdTMMimkY9qQDEqxHUGe1Tx/cqkBMv3aerVEp45pyn86YD89ajbgnmnZ45phYk0AMcZHrVOcbsirp9cYqCVBzxzQUjFcy6ddJdW5xInUdmHoa67SdSt9Zg3xfLKPvxHqD7VzskeWIPQ1WNtLZ3Cz27mORed46H2NO5LjfVHataBwChw3rRDYvGQWY7s/fTiqmjeJ4LorHe7ba46Z/haumjiSRQRgqehFXcxv3Mq50+LVEMdwg3fwyIOR9a4/WPDk+mSZKl4uzivSlt1XpSvAkqFHUMp7HmodieezPHJbXKlWUMprkfEvhZLuF9gGCOhFeya14QKF57MfL1MX+FchcWyuGR1ww4ZDwRSNVK+qPk7xX4Els7ia0dCbC83RvsXOMjg/nivljVvhl/ZGu3lncIT5UhALjqO1fpd4h8Mx30MgVQT6V80fHDwO+n6ja6iIj+9Hlvgdx0JrCpe10ehheVz5ZHz/pPh2CzdB5eB7Cu3srGBI0KAAjtUX9ls4yFwwqeBGgXJ7fpXKpNs9qSSiaeifDtfFV95oj/0a0ZZGJHBbPA/z6V9A+FtDt9OgtYoiGdlyw9Dk0z4PeGUs/AdndTqSbtvOfPU56fzrvrPQ4VmkmWNN2AAAMYFdi0R8/VnzSIrPSEL7mYe1bEdpHHHhF3MfTpUUenDcCM49jV3y3VFSJSXPT/69UZMyr62TcAU/dryxx19BXPwlLjVjIEGIxhT0rs7rT3SBt+WJHJqtonhUyB5ZlKrI+QDwcUFXOf0nTpJ9VtLwpt2M6kAfez3zXe2lqSeRgVZi0pFnUIgVVHAq+tuAAAMVVguUXiHbis27UhiP1rcmixmsq7XBPHNSCOZvkyx4qrHDztIxWxPblmJqMW4PUUBcqx24C8rnIrkfG3ga08Y6FcaRex7oZlYqccjPpXoCwEgHFQi2M5KKP3qHcpoJWjPzm8Q+CJPBHjS90DUojNCAY4JZBwc/dPNeH31rNoXiO7hkQ5jfHP6Gv05+KHwx0Px7qU1pqUJWe6hVoZ0O10ZByAa+N/jz8A7rwEU1eFpLmwBEc0rNuI9Cf8APaqRXMmzlNAvIbL4maTe7QttqCAK3o2M/wBK+iLi4FkQGjJgkG7MTYr5Uj0u+vtFkWAu1xpUonRlPKr/AIdK9TPxmt5fB1rJGoa+WPbJnru6UpIOYv8Ajq9sdDcXbMCrH7gPLV5rpXgrVviRqksyQmGxU5w5wSPauv8AAXw11n4nXp1a9JFjCd+1+jfQV75pPhSz0qFfITyXjACle5+lC0Bu+iPMdA+BGlW9gCYDJIy4PmjGPpSn4H6XZPuuLKKWE8kZ5r16OO+uZQoTKjpx+tdLoPhN7+VVmjBJOfnrRK5jK0Tx/wANfATw1rLqToAdR3YAYr2rwJ8G9M8LY+wafFaqTzsXrXpGiaBZ2KLGsDSFepXoPrXSWkUSDbGEyeMZzim7CjrqUtL8OR20IG3HYCtqKxW2QDHQVehiWNRk7zjr6VFOcg4PFZs1Rm3PTB61i3CbSSO9bdyvJyKyp16nNZlooDhvSoNTvPsdnNMTsjjUlnJwKllOwMxwPxrl9fsp9b3CeZ49MiGZY16yegzQNJNnz9qZ1P4lfEiJLNykp3KZwMhQfT8M17P4P8KWvgnTFt4z591IShkA568mn+C9Fi0K4uprOxQTSAlcL/qwff6V0Gl6aWW5ndnLq2Rnpn2qhttkUNrIt2IFIDZ3MPWut0+z3YJFU9C0oySPMUyScBzXW2diI1GRzQkZtjILMBc47V0WnxCCxRR061mbAqE9MVuW6A20eDwQDQQQsvtURXGcirjIO1QyLgGqZSMDWbnylC55PasyyJlao9Su/tl65B+UHAq5pUYLgAZrNamh0FhGEiwB8x6VNcuIhgcmnKPs8QJ4OOKzrifcTzTZmtWQzOSSKLaLuRSwxl2zVkAL8q0jQYRzQkYLZ9Kf/FTgMDpQTcp3wGDWWOUzWhen5Tjms8ZwfWoK6Hx3+3boe3V9B1cLzNCYiQPT/wDVXyX3O6vvL9tfRxffDCzvNm57S7A3egINfB+wN3rop7Hj11aYz26UobHXmmlQG60g4qznHg/hTg2Kj9KcxGfegATpyKU8DkcU1FOSSeamji81lTON3GaB3IA3PHbmmSvvfPU1p6paQ2SxxRtufHzEVlNQZi0gPWkxkelHI6GgAJzSrSKKCMjrQWL60fSm9sZoI4oAU8ClzgimbqUfL3oIHr60HjrTck9KCD60Fjs8YxQCOmMU3k9elL33UAO7+tJnFGCRxSFCmAaBIUHBz0pM5ahulCnJNA5Dwc0U3BPeigg9QidUdS65UHkUTFXdigwvaoi/JGKdw1UQLR6ZpuQM9KXOR61YmCdTmgnFAQHJBpAOeaBCrkDinxyMmcE4I596ZnPGMClUjBqBoGPzA4601QOOOaUjmlZgMA1YwI9+aCPxpVGTk0E89KAFi4ccZFXP7Qa3/wBQxQ9xmqiZB6U9Y+d2OtBUi5DcG7k/e9+pqG/8mNiFUkDuKSzikklYdBWnBbxciVgcdadrmVjBUqwyOlKqfketaN/HDE58rlaomUbaNhiBc8Chxgdsd6Z5h/8A1VHuLMck0gJywC8YqIEk880L1pVG40FEtvEwDHd8vWp4mAOM1ArYGM1LDtJ461BSL8WdvHQDrX6EfsO+Fv7I+FsmqPFsl1GdpA+OqjC/0Nfnta7muIoVUu0rbAB3zX6yfBbw+vhn4W+G7ALsKWiMRju3zf1pPc76a9252zdKj4xxzT3btSdsUjUz53KGhZd44p94pA5FU1lC8UG6JmPtULHAp7OGFQv92gYBsmnKcmolPPpShsHmgC7p7YkdOvcVeVcNmsi1l8u8jPQN8tbWOc0GMtyOdsLWRpKl57xz3kwPyFal22EJqnokY8hn/vsT/SgpbGpGuFqOWTaKk3BR7Vm3tzjODihIhakN1cHBqisp3bc5pksxc8U2PAb2p3NrWNTTUJm3dq0XHykVBpqjy9w71accfWpe5nL4jB1CHqayJAQa6C/HB9axZU5PFTI0RTdahI68cVYYdaifg1BZFUqntUZHNPWgCRTzzUgO2olqTPGKsBS3FN/howKNpoATJPFRsASafTCOtAEEsfNMVQ3B5qyVzR5QHQUFXKNzYq68qCPQ0WWo32lEfZ53Kj/lnIciry5PbimyWquCwGDVktJ7mpp/j1flW9tzETxvTkV0llrFnfrmG4Rz6Zwa89eDy2AIwDUUlgquXjJjcjh1OKmxi6fY9SPI45FYus+GrfVkLACKbs4H865jTvEGp6aoBb7VEO0n3vzrf0/xfb6gyxn/AEec/wAEnAP0pGfK4nD6ppVxpcrJcR4GeGHQ1w3jnwfD4p0K6sjGDIylo2x0btXu91Kl0jxzQiRe8bjqPauP1Lw0Y1a408vPCD88X8SVLVzphPlaZ8KXejPZXDxSxFJYzsZT1zWfLpnnTxwqv+ucRj6k17z8avA5iuDrtmmIZDi4QDhG9a8y8L6W+o+MNGtwN2Z1kYdsA1xqFp2PdVXmpNo+irPS47LTbKyiyq28SoAOnArRhhl3AhlC4x05pqQOhOeT61PA2CBXWeMPW1kJBByvoK1re2CqCB2qKyO447VppFtbcOnpVITKzWrXLjcAsYGFHqas26DbtA+7xUwOQGHIApsGMk460ySaOLHPc09Ywc06MYFOUUAU502gntWNdLlieM1u3XCViyjc2KTKRmyQs2femxwYPIq/5XNWIYM4yvFSVcqJbHYOOKX7D8wkGdw6GtlLZSOBx6VMbZQnI4rSxLZxmseH4NYQFh5d1Gd8Ug7H0rzvxl4dtfFGmX2iapFGqXMfluHHGf7wr2ee1+bIGCOlYWu6VbajCVuLcFsdR/jSIufmJ4t8Faj8JPGlxYTMZICTGp/hmjP+RXCaxpEOl6vFKSRYyNvHoD6V+i/xL+BOkfELSjEzut3AN1vM7fMh9D6ivkz4gfBHVtFkltbizeSMDDp7f31oW5rdSR7J8Kr2GbwnbppksXlrGM4xXRHT7eznjme4RpnO58twtfE2nz+JvBl8bSx1a4gtX6AcgCvT/h7p3ijXLzzrjUDeJnOJJcAj3ApJGauj6q8J2Q1m9kaJ0QL1lLYUD2r0bRfs9y7W1ujXewYeR/u5rzjwV8O9WuFt5by5eG0Kjdb27BVb69/1r2rwro9vosEgjhVkB4CNx0961uZbss6ZoluIci1jQtyRjrWnBYQ24+SNF9gKlaO6mRQI/s6LznuaarqHCM2H9+9ZyNUhJB8hx6VE8fyL9KfICuSOVPUVXWZbiMxrKEkU4I7ioKRTvQQDWRccKx7LWreLIgKs6knvjFYN/epADGD5j/3VqSkYmp65ZachLrJcTnhYo1zzXOG21LXL2COZTb25fzHhB+Yjtmur2R2UbXVwitIx+Re+fSr2laO8KSXF03+k3B3bR/CvYUFXsVLCx8tJOBECPmA9Ku2lgZ7hYU+6ygn2q7Ham6mYMu1QAOPStmxshESVXAxiqJuOsrNbeIYGMVY4BzSyKEWoUy54oETEFlOOc1vRLiGMYxhRWJGhAB966DhQoJ6AVfQgj2nac1l65dCy0+abODjaPrWwxGw1xvja82pBaBgSx8w1myo7nP2xLEFjz3rqvDVkZpDPJxCn61zWj2MmqXaW0XGeXPoK7qUxWFqltDwqjBPqaEVJlfUrrex547AVnohkkGc4qQgzMatQxhAMiluGwKoUcUvbNKTntT44yx9aBDUTPOKWTgGrkUARckVRvZQinFD0AybyTJCiq0fdTT5QWkJpBwTxioLPMv2j9FGt/BfxFFjc0CrMo+jD/GvzSkVkcr6V+sPjDTRq/hLXbNgD5tlKAD6hSR/Kvyp1i2Npqd1Eww0cjL+ta030PMxK2ZQPHzUe9BPJplbHESA4pDx70nUf1ozzigByk85qRXxg1GrZ60buMCggkkcyHJP41WbpTyxA5NM9xQAh60U3I4pc8ZoAVQKUAHvSHnrRnbQNEl1bNbSbGIORkGoeg/3qdJIznLHJHANM9PSgoXI+lOH50ylJ5oIHUU0nig+tBY7JpVpm6nUASwukbZYbh6UyWTexIGB2pvB9qMY4oEgHvTh96mYJPFOWgYvT3opTwfWigg9KJyTQqdM0mcGnK3zVoiBQuM+9GQB7UA5+tIq55z+FMkcDkHHWm5I609VGM0w8nP6UACnrQrZ4HNCoz9FzR9zqMGgB3160uwHrTAc4OKcozQUKTtOP5U5F3D5hTCMn6VIkZIz2pIB4dRwOTT0kI+9jNRMuPrSRLk5J5qkJl63nG7GACRUdxIFYDg564qrOpVevNQI53DPNUItSMHAycVXkQk5/h9KlUhhUhnSO3Ixl6lgVACBnFIr849e9I8tNU5welIB4J6DpSbtoyaXnbwOPWjy8kZNA0NSTdkc1ctuevWq8aBG6Yq5EvIA5zRIuO51Xw80hte8e+HNPAyZrxOR6A5P8q/XbTbRbGwtrdPuxRqg/AV+ZP7J+gf2x8c9BDgOLXfM3oPlI/rX6fKOtZPc9CCshjnJxSLQ3L0lBqhtxGJIyMc1g3C7JD9a6Lqp7msrUrc4yOtJmsH0KsUuRSls5qqMp17U9ZcnrTuaEn8NDtQGzTGODmgkUMwKt3Ug10UbbkDHuM1zY+Yke1bemSmazQnqODQZzHXedh+lQ6Nj7BHj1b+Zqa5yUaqmjti1ZR/A5H9f60E9C5cSbVPNYFzd7mI61f1S48uI+lc7uJJJp7GkEWVO6nxElsVBG2KvWkW8gjvSLZuaau2AZq0wBHNRWsflwqKl7USOdmVqAxmsedPSty7QsxGKyLtdv1qWbRM5hULDOancdjUZBH0qbFkQXFOA9KCvPtSqAM0WAFGBT16U0HgdqcvSmAtIeBS0f71ADKaetPPWkoAQD1o/lS4zSgZoAQr6U9RgZJpAMCnqfXpQAySISLgiozbbRkDIx0qxjPQVNj92o4zVgZcKbs8cU2XT1mGCM9/pWkke1iMcUnlEH60BuNsbua02xTb5oOgfutaEkcltILmA5yMhx0cehqCJAABitKxIjXaRvjPVDQ0YtWMLWPDdn4lsrh0jTMilZrYjr71876H8OZvCvxVxMh+yxxM8L44we1fT97p0tlILq1J29SPasjWtKh8R2/mxqqX0YypH8XtWTV9TanUlFOPRnEFVI6Uq265pvzwSPDIhSRThlPY1LGtIC3ZrtNasZwBzWZaqQauxPg+ooAll+UZHQ9RSRY4waZM4xjvTYjs57dxVXAvRtwKC/FQK9KX/OmAk7bkOKzXi71fc5BFQFSaTAqomSPSrkEWcdqaseOauW8XIoQNliGABQetPkXahqSMYGKZO3y4rToSZzxFjUBthnmrwGE560PCCw/lUpBcwr3RrW56wpuPcDBrE1f4dWOsbPNVjIOAznOB6V2xtgTnFWYbcMBgVdiNtj5q8Vfsk+G9dui8sMllK5P76Lpk9+K811D9mjxZ8N783OlN/adhGdyuBnj3HWvuxIPlAZQR6EZqT7HG6/dAHdO1OyEpSPk3w5rN5LZx28ls9vqBIwFjOOuOte4+G7GeG3hYt8yKCQehNdjd6DZ+VvjtLfcDx+7AYfQ1nNMYJPKeAByPlAGM1LZSVyKe8uGYlkDH1BqJ41nH7xRkfpUjzNj5rco3pnIpib26qFBrO5oReVOnEciFAOjDn86ztQsryQmSJbfzMY+fP+FbGPSkqQOL1BbyPHnSQqPSPP9axxKEkKqAZCeCSDXe39hBeIRJGGPrWD/ZtvbudkKgjv3qTYzNOtP9I86X/TLr+BAPkT8a3oLRw3mTENK3YdBUlhCp4ACD0AxWgIAD0x9aaIK1nbESMT61qRx7FxTYIApzU2Me1MCjc8A1HbMD0qe7UeQfUVn6fJiXHUk0kWakY5A9xx+NbTn5ufSsSNv3yAD+LpWrJKCOeD6UzJ/EPYjA5ry7W9Qk1bxHLFADIzN5cYTnGK7vWtSGnaVd3BOWRCAPc8f1rn/h/ootopNUuVzcSk7M9hRuUrJXOg0jS4vD9l5YO6dhmST39KhmYzPgdKlupy5xnmmQpzmgSCKHbjFTAYFOXpTo4yx9aBiIm6rdvHtPPBpYrfb1pZHEVBBHdSiNMZrn7yZpWOOmat397uJ96zVyWPvU3uaJDQpIz0puBkHNT7OagbrioKGPELhijDKurIfxBFfll8UdM/sn4ga7bAYCXT8fjX6n5KSK3TDD+dfnB+01pselfGTXo2QoJHEgH1Fa09zixK0PISMGm470+TbnjpTc5PHStjzBASAaTPvSk4zTSeMUAOUjFGRnINMzxilzxzQQKrdaazbv8AGmk5b2o5x/s0FhgGgnNNyKQnNBA4cUUUqnjPagsTr1pD0oJJHpQ/WgBf92jqcUD5fpRQSw6D1pCM04kCk455zQFgU5NLupKX+KgQvHSlA/CkBzTs+1BSEz1weaF4PWkXqWoxznNAx6/KKKRutFBB6ZjmgEA9KcOe1AGK0RAq4poxn1oXkYpF9MUxWJVxt6Y9qbkDjpSxkhTxnmkbAA9TQIb5rHgHgU3J/wDr0u0jJxTep+lAChscfrTsbjUfPBqRX3UDQ8HGPenq/l8Zzmo1OCMnilX/AFnagZakC7FLDG4Z4psIQ1WkkIIGeKWB+cZxTQmXVgWRsUyexVDwcEdqElKYI7d6rz3Dl+vNGhCIy3l8Z59KieTcanS0ec7s4FNe3RRndzSKIccc0ZPQDmpRhunSjyeOooAFPGM1LEoyM1CB5Zx1zUsZ6+1Boh/lHORzVmFeF4ximQzblx2q1bo02AAAaTNKe59VfsE6ELr4gatqGzKW1psDEd2Yf4GvvQ8DNfI3/BPrTWi8N+JLyQDc86R59QM19ct9ysUdyIc55ocd6VetMY5FUaoFcqaZcoHQ8UPQGyu1jzQNaGFcR7WPFVWYg5rXv4MjIFZDjaTxQap3JYps9adK3Q1TDFDxUwlVwKAsToc81f0aXbLNF9HH+fwrNjOBVizl8q8hbpuO0/jRIiWxsznctZunv5dzcx9Oj/0/pWlcdKxJZfIvlk6A/KaolbEeszZO0VmAYAqxqDb5yM9DxiqdwwSHrzSZtDYlRga39HhL7TjiuX09/OCkc5Ndzp0BhgXsSKRE3ZFsDaKQjjrS/WgDOagwKdzwCawLo5kOa6K6HymsC8XDE02bR2KDDn2qFhip2HNRt0pGqIqMCn0ij2oENpyindulJQAUgORQRzSd6ADA3UuOM45oUUtADQM09RSUq0ACihRk0venLQAL8p9qlXkYpjDIFPUYH1poTHrgt0qURh+1RKOlTxtiqEKsW4dKmtz5ZIbtT1AKil2AjiqIbNa0Pm2sZIzlayNU0Yxk3FsMEclRx+Va1gNtrGB2FWBzWRim0eda1pUeuReYmIr9OjH+P2NcykbwuY5U2SLwRXpms6Rtzc24werqO/vXJ63ai5hFzH/rV+9gdRUyR0Qd0ZlsMLUm4qKijfCAiklchfWkWTJIH+tSLyOtU4CSM4qyhxigCUHb34oLA4pufypAcY9KAH8n2pwX8KB96nKMn2qkARgHg1chwoHGKrRLzzVhTtpiZYVsjioXwT604HAFJg56VYhu3PbpTgue2adsPrSqhPAoJYsMRar1tBhTkUQw8ZNXIlwuBwKtCkRiMAe1NYhV561JJhQeaozy8cfjSbEiO5mxmsu9PnDnqOh9Ks3EvzCqUrfnWTZokQAsRhjn3pFOT9KU5zmjtzUFDCOT6U1mp5HWmkbjxQBC3IOTWXcwjzOBya1XX2qrcw5OaTLK9iuxiMdK1AMjisyNSrgmtONgRTAcny08425pmeM0Fs0AVb5sW7nOKxdPYi4zng9K19Rx9jlPp3rn7B/34781CLkdIrYuIh0Oc/WrskmSSKy1fF3B35/pVqScb8Zx6+1WQY3iTN7Na2I+6zeZJ7+lbQIggSJOFQYFYmnP/aWpT3Z+4DtX2FarMSdvagBVXdyeTVpIxtFRRR9KtL0oAZt/hFXbO3xgntTbWDec4rQwIo+lVYTI5tqIR3rFup+Tlqs3972zWLNMZA2TUMEitO5djT7eI96WGDc3I/OrYQIp2jmoS7mhXdQoqo56/wA6t3JAHtVN+QcdKGAx3bbkjPevgv8AbY08W3xWFyF2/aLZHJ/Mf0r70PCevFfGX7eVh5fiTQb3bxLabMj1DH/Grhuc2IV4nyhnuetNzgZ70Mfzpc+2a3PIGkmmd8mnE47YpKAEBzSnnrSbh6UhxQKwEgUm78qKP50DEJ59qdlaaTnOPypTz1oAT8aU8/LRRQAnUUmelLzRgZzQAp560gOB0pCcn3pVPNADvlFNAxR3qSgnUjx+NKOaKMn+7QUKPlNKv60n8VLjnNAC4/WlbrS4b1oH3qAEwBRTWbJ4ooIPTqKRWBpd46VojO4oOKM85poJJOTTTIo/CmFyZJPlxQx3Dg5xUccgK5GM0vmEA9KBC5JHrTD1pRIB0ppkzyeKABfumlVgKYrAD1pokUHk4NAE24ZpN+DTd6jvmkLZXrQArNyKInINMLAfShXzQBYe6bZ5YJx1pgfByTmomYAZPbvTdwIHOQaAJ2vHxgHio/M6k1Fnj2pBIpIGRQEizGc9aCSxxnio/MGcnilWUP0oAnUU8LvGBxuqFX6U9ZQMYIoKLNvAwPDVp2RwRnvWTBcZ79elaFlOqZJOSOtD2N6fxH6K/sO6clr8ImuFGDPdOc+or6Jl+7XjX7I+m/2f8ENDGMeavm/nXscnBrBHodRqikp9RN1q0WiJs59qjDYPtUzjPNV34FDGOkAdcVj3kRRzWqsmflNQ3sAeMtjkUiloYMgxzTFlKtU7L1B/Ws93IkIxUFmmj78UszkLkdRyKpQTYqxI4YcU7hJHSmQTQq46MuaxtQizn3qWzvCulxY52HZn6Uyc+cpYH61a2MUZDymVst1HHNZ2qXPlxkHitOWPa+a5XxLd+RI6k84zikbx1Ol8IRLdyRAcgfMT9K79QFWuQ+G1o40JLqVNrTDKj2rsBn+Kg5pu8goyKKRjkGgzTK83zZrEvkwxzW49ZF6Op9KDaJkMMVG3FTycGoW61mmaojPXpSqKMZ6UqjBpjBulIRipNuelCpxmgCL+E0ypW4JqI8+1ADx92ikUYFKvNABSgZpKFOOtAEi0qjLCmKfyqSHjk0AOfmnREGmOctT4+DVgSrT4xzTF6U+PIOaCS2jbVFWEXcvWqinp61ZgP8NURI1LRAIEA7CpSuKZZn9wtSVkc4wqCCByD2rltU09bS4IA/cy8j2PpXWEZqhqlp9rtHX+Icr9aCouzPMbq3+zXUkXQZyv0qCdcLWtrq8QT4AP3W9qxrh92OeKg61qJCwFW4+lUI/vcVctz8uKCyboPalwCKRRmpFAoIEXjr+dTqDUYX8KdGcHmqQEy4B5qcdqiX5qlUZFMTHrzSqoNKoGOOtSIm4U0IYsfOasW0RJzSqlTxKI+aoJE0I281ITxUStjNJJLtHWncmxFNJtJz0rOmlyTU91NWfI3zcHIrNspKxHI2Tg1C+Kkc5571CRzzxUFDSM8Uu32pKdzQAwjimFfSpKCM0AQMM1G6bkxirBXrUWMUmUikU2mp4G7Urx5yRzUcXytikMtDKjFJng0itmmg5PIoAgvojNaSqCAStczYvtlA711UoLBh6g4rkoQY7hkPGGbNHUvobUs5S4jKZG1eah1K9MFjNIeXb5FB9TSSzAShT1Cg5NZWsXgnv7W0X7qfMw96pMDf0mEWtiiAfMRk1oRrxiqtkAYxn0q5Ge2PxoJsSRkg9KtW8Rcj0qGFSxAxWjbJtGO9ApE8KBF7cVSvb3bkA8CpLy7WJMCsC8ut5ODQ2JK5Hc3O85pIoi/OMCo7eFpX3N07VoKm1ak0GxoF+tMkfaDUmQuTniqc0mScfSgCORt5+lQuuEqVVPJxUcg49KJAQ5+QZFfK/7d1gJdA8OXg5KPJGT+R/rX1RjKkV8+ftr2C3XwntLgD5re6OT9QP8KUdzGrrBnwKeGpqk05+tNPyg4rpPFGsRknvTcrQeWpKACkPPanD71IeOtACDBNB4PNKOKQtQAfjR/u0nfpSr0oAcozScZ4pcjJo+tACY9KD8qg4znpil3U9HCspx0IoAS5tpLKdophtkXgiohya0fENwLvWbmRWBUsSCKzaAHZwafGNzAZwKYp6ccUuOc0ABGGOOlOH50zPWgcjmgBeTjA4pymgTOiMikBW68U1Tk0ATRlQ43n5asxTWqscx76o7vWlTrQB0FtJpswOYUQjsTRWD174ooFY9MbClQMfSnbB6UjRhjSqnTvWpgNxzSPGoxx1607ZycdaDbORndwKAGQoqL61IQCPSokRlzSMWBz2oAXaBikdcemKTccfWjcR1oATA9OtN2L1IzSqeM0meKAJNoFMYDvSBs8UoOCO4oAVV+U8U0KBz3pxYHmkDZxx1oAMBvlNDphQR0oLAdqDJkYxxQAzbnFAiXHHWlBDDpil2tn60AKAMc85oVAmOKXyyRnFAViOeKAHJt3c05lCg4HJoSIjGeac0bZHGfrTRQ61weozWtpdu9/dw2kMReadhGgUdSelZcEZJzivo79jf4Vnx18SLfUp4y+naSRPISOC/VV/QVMnY3pK7Pvr4W+GP+EP8A6JpPG63tkVuO+Oa6Zhl81IoCjCjAApnPWskdyEbpUb/AHakGCaY33TVI1RC3PFQuM1OelRt06VUhlY/u2zUykOtRS/epqPtwOtQBn3tvskLAcVkXce3Diurkg+0Qt69qwLiLG5GHI4pWNYu5mpJuORVhJQV96zyzRTFG6dqmR9pqQNHSrgPNNaseZRvX6irIYxMQemeawLmVoGW4jPzxncP8K3mlS7ghuYzlJFz9D3qkQ9BsyLIDjvXIat4bm1/xXp9uuVgYZnPsD0rqz8uCMkngAdzXQ6Npi2URkcZnk5Y/wBKpkOVi9bQJbRJFGu1EGAB2qamj2p1ZmAKMikbrT/lxTGGKBogYVm33Rq02GazLznIp9DamY8w4qBuRVm44ODVZhx70jdDV6U5Rk0o+7T1XNAhEHOaV/lqUKFFRPz0oAjYZ5qNx7VMQe1MdcrQBGpNKOKQDBPrQTxQAtJn2oWkzzmgBy8/Sp4+AKhU9qkAxj3oAdt5zUijBplPU89KCSRaehOcUxafHwapATp15qZGwKi4anr8opkSNqwObVKmqvYcWqfTNWFPJqDnAc0xxipD1prDFAHB+J7RUW8jx0IkUfjXIMQVBznNei+J4B5ytjPmIyH8v/rV5z1QjuCRj8al7nXTd0CrV62GFGapwdR71prFlelI1EAzzUiD8Kb5ZHPXNPjB6GqRBIq5pQm7pwaWMYqRRnpRYAhOVPZh1qdBmosFPmHbr9Ksx9DTJHKtTRrimx9TUqgU0A5Rg1IeBTV46U49KoBrNgVE7DFOYgCqsj9QO9SwIJ3yxqqxzk1JKeahzx6VmUNzgGoz6048tTcetABxj2ppPrTuopv86AClXp70YNJQAhHGaYw71JTWHFAEWMggVWI2satEdajkXcKCkMQ9Bmnf71QhtpxUvUdakYhOGDe/WuYu4xFqkoHds10h+bJrC1eMrqKPj76g5oKRBOd96QDgd65/S5GvNZu7g8qX2r+HFaGtXxtbW6nUgEDav48Vn+HI/KgTux5OfWmh9DvLE/IB7VciGH5FUtNG6PA6+tatrET+NMgtW0JU8U+5uRBGQCM02e7W0hOeG9a5m91ZruXZD07mi4WuWLzUdxIzmoba3ec7mHy0tjpzO++Tk1riMIMCpKWhDFEIwBjpSMcLUkjYz61Vd+tUSMd/eoVjLNx0p5Uuaeq4U1JZGfl4HWoJmyMVaxtXNU7hs4xwDQBAp6ivGf2tLf7V8E9RwmTHOpz6cV7KgyDmvLv2k4PP+CviBSPubXB/OjqZz2Z+aMhIJ4pDkjOKt29ybZpG2K5YEYYZxVZjkV0HiMj3UlPPHWmEZ+lAhDwT60hJz0p2NpooARR7UHgcilLcUDmgBCcUdvWl68YpACKADOfrRu6Zpy9aSgBSQKQnjNJ2pe+KAJZLB0tEuSybGPAzzVY8CpXYnAzwO1MXGMUAHy/SnDgYpAOxo4NADN3JxTiw/GrculSJpsd9uTy3YqADzxVLIoAXOadwOSabRn2oAcuOaFxnrSD71GOcdqAH7xRQBkUUAep4yeaM+lLnqOuPSkJ+mK1OcB0PrShmIxmkzlqQtjmgA6jHemMh7/lS7uMjrUZYjrQAp2jk9qZjcc0feOegpDyfSgAICr1zTVA+lKMLnvQpwaAFTrUsZURuGHPaoc89aD160AO4AzngelIGBHHBpF6Ui/T8aAHKmaeQu0DFMByKc3WgdxoUHtTlHSkIxTkXpntQIkBwAKUcmkjPOMZpw+WgaJFGTQi5bFEJ4zUq9fTNBqi1YWT3dzBbRKTLO4RFA5JPSv1N/Zz+FsHwu+GumWXlhdQuUE91Jjks3OPwGBXwZ+y/4WTxb8YNAtpoxJDBIbhwRkYUH+uK/UZFCKABgAYA9Kyk7s7YrliDHANR9qkk6Ck+bbUotDE7+tNIH51IOhqM9KtGqIehNRkZNSvUPQmmUQS9agJxU84561Xc8UmUizaXGCAaqaxac+cvTuKiEhRs1oW8i3cJRueO9FhbO5xupxYIcfWq0U3mY5GRW5qVkYy8Z/CuZkzbykY9qixqtUW5WDLipPDV4Y2udOkP3f3sX0PUfpVQSeYMiqlzcNZXMN6vBhPzAd17iqE0dUt0lvcwSOMxo/zfSuzR1ljVlOVIyCK88u51dMr9xxke4rY8D659oM1hI2ZIvmTPUqaDnmjrx0NKT60g+9S0GQo6GmnnNPHSmN/FUFkMhwCRWZcHfnitCcjpVORRk1ZpEyLoYbpVbGfrV27GWNVQm49Kg2GKuTjpVmKPApI4TnpVnaEWmhXIHAWqxOeKsSHJJxUOOCelIQzGAaMd/alJGMUUAtSBxg896R6kbr9KhY5NBQm49O9CnJppznIFPVaAFHyk1MO1MVfzqRRgigkcPu0+mqBTlGaAFU5FSoe9RqtSIO1UgLCmpY+eKrqdtTx4pkSNiy+WFB7VYqCIYQD0qc9KlmDHdRTT0py02kIx/EMW+yV/7jg/0/rXkNxIUvLhFPyrIa9r1OLzbGdfVSa8U1KPydXvYgMfMCP++RSZ00mTWk21hzzW9EdyA9eK5OCTafpXR6fP5kQz2oRsy6kYYc1IYMdutLCwbAxVtEzj6UyLlMR44xUirVryM00wkfSgGQhc8GpIMBSp7HFJtweaei85oESxjBBqdORUCVYjpoByjIoJ4pVpjdKoCJz19KpzsQT0q3JyM1RlGGPeokNEDHJqM96kY1HUDGMM802n4xnNNLelADSBg0fhTic0zpmgALYoHy0mRUZkxQFiTOc0A5qPevrTfNFACt1pmN3FKWDfSnRrjmgCF4+eOtN6datSLkZAqq4yOODSZYhxg1j69Gfs8Uy9UJFabOVJzVLVRv0u6wMlV3flSGjz/wAQ3e+1hi6mSXB+gya0tIAVE9BXM39wZdWhgHSJMn6muq0WF7qSOKJdzNTRbO10hN8a4rUnu4rCAu5C4qkZ7fw9pvmTMAQOeeSfQVyv2m68T3e85jtgflUUyErlu41ObWJysWVTNa2m6SIkBPLd6l03TI7JRtUZ9a0gNvSlYd+wRoI1xUMkmPaiWXHSqzPnrTEhsj7ju9ajxuFPAzSgcelSIZjH0p60Y4pcCgsilKqD2rNlbe30q3cNuOBVRsKMUBIaoyWrzj9oVd/wb8SrnkRA/wA69HjHznvxXnnx/UH4PeJj38j/ABoIlsfmKxJJzTCOc1Ix+YimE4rc8SW43HpTewGKcRikHJpkiYx1oVadRjtQAmc9KWkAxQORwKAFUZqPOWNTj5Qar4PPPWgBfXFLTcH096XcaAEGCeOKU896RcKKXAFACHnik6e9P75pucigBw468UhP50meMUuRwe9AAS7/ACAkjOQKbtw2CMYpQ5Vgy8GmFiW3Hk0AOz2ApMc0uRSevrQA4A8ml/io3f7VJnkYFADg1FITjqaKAPVcAnPQ0N1pN3UYpobNanOOpjcjilzz1oBwpoARRxz96mMMClZxt+UU0ZJoARRweaRcmngbabhvwoAZ2JozsFKxxQO3GaAEopW+mKbkUAKT8nWmxnd9KV+tIp20BIfyBxTlHSmcHrTwcD1oAQ/qKs28ZmOB1qAYNXNPmWKQMasS3GSwmNueDSfSrF5Msjkr0qqHAPt61BZLHjgVJFgHrzUKnLjsPWnqQr5PNBpE+nP2EYVk+L8rMeUsXKj33LX6Jg8V+ZX7HHiJdB+N2lq7YS9ieDJ6A9f6V+mn8JrDqegtUhHPIFFIxyw9KXGaEUMHH1pjcdelPPB4phORWhaIH68VGxzUrVCw7mgoY/PSqr9TU71XkPHrSZSKznim2lz9nfOcelLLxVKR9ppDNy7gW+tPMXBdRniuM1e22fOByOorotL1Dy3CE/KT0o13Tht81BlD1xQTF20OHDkc5xTblg8bKehGKkuImhkK44B4qtOcJzQbj9CvTc6dLbt/rbU7fqvY1n6Zrcul+MdNaPkzSiFkHcGqaX40vWYnJ2xXAMT/AMx/KrPhe0XUfiPbgjKWyeZj3JwP5VLIktGe8pxinUxelPpHEOXpTH+7T16UxulNbjRXkXJ57VUlHp1q64yKpz/eqjZGVdY3EU2CHIzip3iMkpxUwQJgVNjQjVQBzUchwM1ORzVebk47VQEDc5qNvuY96lbgVE3WoAYSBTCcDrQx96Yx7UADn15qH+tSYyKTYcc0DuN25OKkCMPrSquOtSgACgQzb6U5fSlHOBSY7UAPUUo+WgfdoUZpoB2c1IvSo1H51IPvVQEo+9U0GSarqecVatl3Mo9TQRI2kOAPSpUIbvVfIC05CAFIpWMrXJyO2aae4pV5ANK9SBE67lKnuMV4rr8Ri8S3iEDHBr2yvIPGsfleLpQP4kBokXR3MIIUc1p6XKUbaTVby/mJ/lVi1Qo4IHJ61B1bm/CxBBHetCF9xFZ0P3QavQHmtEZsuxrTvKHcfjRFyoqyqce1UIpPAM9Kj21o+XntTWi4LYqbAUVGRT4zjrT9mOgprKaNgJFIzmkbpSKcCkY8VQELDgmqj9elW26VXYDmoGiswFQ1Ydd2aj2ZFQMi25NDxFQD2PFTqnBp8ih7VscMvIoApFDUZUCrTMuM1XkkGTQJEbLgZzTHpJJQT1qB5wDQMfjBNNxzioXnFNNz75pXKsTqhz1p/wAy81S+27RTRqS55YUwsaHmOBimMSenFVl1BXHUGpI7tT1oGK0e9PQ1CLdn82IjIdCv6VaVlc5Bqe3AMmCB9081I0eB6YZL/XLrHLK+zg9MV6no723huxa4uHCYXk9/pXEeCNEOnvdXVx/rJJWc57DPWn6jqr+ItQEEYP2OI4x/ePrQX8TNc3dz4s1BZnylqD8kddtp1pHbRKqgDFc1o0S26Kq8GumtnOBVC9C9vAHvTGlJ71EWpaCbCMxJpMbjS9e9AGKA6BtNGPwpc4OcUm7j0oEITjpUMj4B5p7vx6VA4J6VI0QY3MT1qOcYFXFhAGc1XuRg0SKKq8NnrXAfHxWk+EHiYD7vkZ/nXfqSDXG/GOL7R8KfFKkZ/wBDY/oagiWx+W0p+cj3qM4Ge9SyjDN35qPGea6UeJLcaTmgDjmlPU/hSLnOKokRcmnY44HNN78c0o4HpQAhI+WlDbaQnJ6UhI7CgBWkPQfpUY9qeSOf50KQOlADfXPWkz7U5QSKkks50gW4MTeQxwJMcZoAgyR9KdkletNpD19qAFoop240AJ29DQvWgnvSfzoAUkmmU/OR6U1ulAAMAmlz81Ko5zRjjNJAKvSkP6UvU+hpcbTTATB9aKCM0UEHqJbH1oVxilxGoGGye+aj3D8K1Mhyml5LACmqRTlPJxz70AbC6PGIWYsOBmsUnDMoORmuhbabEHed+OUrnSAXbHrTYnuJgilVakiG49M+tAwzHdxSEiEpuU4HSlWLCZPGKmcBOM8+lQSymTA6CgoZuJPApH604YHekfgGgBn86XPTimkEHmgHpnAoAfxn3p6mo1INOH6UATcH/gNAwMY61GpHHNKW56UASM+SKA2OlRhs0KcnJ+lBRLGSTz0qWNgpx2qBWzUqjPHY9aVjRHU+CNdfw14m0nVoWIezuEl44yM4I/Wv1y8K63D4l8NabqkDBo7qBZAQfUc1+O1niOJz14xiv1X/AGcbGSw+C3haOVmdja7st6FiaxejO+Hwo9ELYb0FSqRVaVtklSxNkc1RbQ8iq+c5FWCOKrOdrdMD1potDWOKhfpipH61E5GKZRXcjpVZulWGNV3bIpMaK0vNUpjxxVtj1qrL96kUVS/ltkcHrW/pd2t9btA5ySK5l2PPrUlndtazq4bAoBoTW9OMbMoHzDpXOzjKHI7V6BeKupWwmQjeBzXF61beSdwHDcHHanYafQ8/8XP5VmZB1jIcH0wRXT/BW4Gs+KL26HOxEQn6DP8A7NXL+MIzLp9wg7oaufsj6g1/FrZcENHclPn68KorN/EDejPo9elPHNMzzin0HGOWkelXpSMOlNFIiYZqlOm41ecYqCVeKtFplMIE4A59ajYc5qd161Fj1pFkT8CqzDrVmTjgVVc8cc0FkTHFV2J5xU5PaoGOBUARMc03HOae3P0pFGTQPoIop23mnKvWjBz60CBVpxAyFpwGOKKAEUUEcUZ5xS1YCL0py0lKtACjinqcmo0baalUgd6CCROtWrQHz4x+NVFYZq9p5Bm/CgmWxpP92kjOD7YpeGpdvpQSiaJsr9KcelQxggfWpNw6NQITnmvJ/iCnl+MExn5oAf1Ner7hng15f8REz4ohb/pgP5mokXT3MaBcnHerttHls4/Oq1sOhrStI+M+tQblyBeBVyFcYqtEMdKtQLkDtViZegHAq1GKrQDGKsoasUiRVpNvymlXFKuMYoJuQMgIzUJTBOat4FMK55oBFXbzQwBWpWTqaifgE0miitIMBTVZsGrL8/hVZj1qRoaq8+1IQAKUHFQyPgGgLDieD2pomKo49RUKyE1E8mA386VwsRtJtHXpVZ5feldyc1GwyPSpbGRs38VROCetT7fakwKksqMje9RNEetXT1ao2GaAM6dCFNZtzC/Xmt50BHIqF7YHmgaOVke8tW3RSFT6dqjHibUIhlrdJSOuDiukubDcpxyKy307LEbaC0U4PiG0UgSbT5lPcxkECuhtPHFhJAztL5TAf6uTgmsYaSgY5ABNcz4509LTUrC7A2wpBl89OCaCbCeINaeGFbKA/vbjlyp+6tXfDlksMK8fN61xOlzPqF7JdTHmRsgeg7V6PoihVUH0pRLei0Nuxt+a2bfIAFVbdV2jAwavRYxzVmbJhyOaXApM8cUqnIoELRSr1pKAEPAprc05jmo+e1OQDGGBQFHQmlYYFCYA561BYYwM9qoXBy2K0W+761mXJJkxiiQkRFeevNYvju2N54G8Q24XJkspAB+FbPO7nrUWoxi402+jYcPA6n8qnYmSuj8jrpGiuZUPVWYVAAR34rW8TW/2bXb6M9FmYcfWsnIPFdK2PEkrNjc+lO680zIXpxTuVpkgOvpRjH0pN4HGKm81QuMZIoAhII57UypHkyOBUT9aADOc0KePam560AY+lADw2D1zVx9Zuf7OFgGAt927bjvVE9aQnmgBBzmjO4UcUcrQAdQPWlAzikxuNLQAHjPFFBP6049OlACAZpFxQeetAGDQAAdMUucj0NOX24oHOf50AHPrR9aRWy+O9SxqG96AIw1FPdMOeKKCbHopbB65NPJNReWWyRTxCyKC2cH1rUxHK1DPhajAwetB+U560AWDfS+XtBxmockd87u9MdQxyDigcHFBLJg5UZBxmnx9uarqDmrFsvzjJ4oKJZbXGTuyaqOMP6VfdlLEA8VUmC+tBKIT1zQxNGzcOGphXHBJxQUI4754pGPAHekx2Y0n0oAkUEcihTn+tNXI70Y5zzmgB+QPmzTlbmo1TI60uMDrQNEobjBoHsajZTxzQqZ79aBkoO3FTK+1c96gEeTnPHpVhIw6kHqKCka2mYdkDDO4qoH4iv11+FtobH4deG4CMbLGLj6rmvyW8LwfadV062GCZbmNef8AeFfsB4Zt/snhzS4f7lrGv/jorF7nox+FFudfmB61D5v7wRg+5q0/0qhsMcjNjnNUjVal7zB8ozUUnOahWYZwacJNwPfFMaQjEnrUE3AqVjkVXnb0oKIGYZI9Kglbg1I7de1V5WIBpMaK7NxUEoDDNPduahZgR6UiilMADVY9auzr+Iqo/wAtBRe0i/8AKfy3PB9ak1W1RyR1jcYrH3EMD3FakNytzAASQwFNEPTU8u8YWr2LzQuSeMqT3FS/sqW62154iRehuS3/AI6K6Hx9pLapos00S5urVS4A/iUDkVifsoxPPb63dEY3XJB+uBUvcUtYn0KvSn02nVJzDl6UN0pR92imhoiY4NQMMVYbrUL1aLRXkGKrHjpVqU1Ub+KhlohkP41WY9asSHBNVZDmkWiFx3qJuKex61GTiokMaeetO9hTSeKVTnNAC520q9OtJ/DSK3NADl+YUqmkpV61YAMDPrS7/am0h6UAKWwc96C3FJjdQBigJC1KBtqMDNSKDQQOUnNaOmg+f6ALVKGPca07FcMx9qCZGgvWnqOc1GrU9flFBKH1XklCsRUkj7FJrNeRmY88UFJFlpsHrkV5z4+fPiGM9CIQP1Nd4Mkg96858byeZ4nZOpWNc47dazbNYLUr2a5UAc5rahUKoGMYFZGmxEsMjitiIZoRVyxAgJPer0a9KrWwwauR4BqkJk6L0qZRgVCh71MpyKozY/jpS00HbS7uBQApH4009BSk4ptBY16qv0PpVhj021Xk+8aAK8mAKrN/k1YcnNVpCRUDRC5x06VBI2RUjGoGPbNQMYzlc1CzHaaVm5qFjkGgBh4GetIRke9CnrSMeKkpB/DTM+lKTioiM5oGKxyaY3WnHpSDntQAxqYegqQ8daaQDzigsibgYqpLF3zV0nIqvIMGgCoyA8nrXE/Fgsnh20VRzJMULewx/jXcOMc/pXC/Fu4xpmmRE8+czY/AUDW5yehDBQYr0jRuFX6V55oBBINehaUcItNFSOptWwBWhH/erMs2GBWih4pmJMrEn60oyB0psdPU5FAC0ULzSE4oAQ85oXrSY5oPSgBp5NKoz9KTp9acRlakBrnaOlZsp3OT0q9K21TWczAmiRSIyMNSmLzg6noUYfpSDg1NGw8xRjrkVA3sfk74/iMPjLV48Y23LjH4mudK4ru/jVbCz+J/iKFQAEu5Bx/vGuHf7grqWx4UviZEcZzQTxSnnrSDpTIE9aM8fzpCOetKBmgBhbBpGbHagcHNBP50AHGenWgc0nuadg/3qAEDAUpOTSHgZooATABwelGPSlI4pevFAAfX0oGCPegjAzSnHegBCePWlGMcnimkc0Yz+FADuKF6UwfMKcPzoAXO2nrtIPr6UxSPSloA171tGGj2q2qyjUF/1pPT8KyVO0jmkxgmk4oAljcEndRUR9+aKnQD0lc5609pHccnOPWmKcnpinMOMgfWtznG0wfLnNOwcjNIefrQAbvl4pM59jSrkAZHNIR60AODdM/nUkTkP7etRBiKkjdFGTyBQAktx8xHf1qIkk+tSSMjuSo4pm3AJoJQ0MRmk3kjmlyaTOeo6UDsQyhyvyEK3qak6il4JoPQigY1GLMfapAcU1R37U5TnvQAq0uBQuKNuBnselABTgfTrSIMjkU8JyB2oKHKelTQd+9NCelSRAjGKDSKO0+Fdj/aXj/w5bYJL30f6HP9K/Xq1jEVrCg6IgA/Kvy7/ZV8Ptr3xw8PQ+WWjty1wxxxgKf6kV+pQ+Vaxe53LZETnmoJ4sjj8qmHLYHNOK5OKEaLQyHYrmiObjrzU13DtJNZzMyMPrTNkaG/cKhmPGKjimAwKdMePrVCK7HFV5TmpX6EVWJyTQUitOduc1WEmTip7jrVJnIPFSXuSv8AMKpSDnmrCvnj1qKUdqAKr8Gn28xQkA8U0ruJxzVV3MLnPSrRJfllARmOMEYP41X+BOmQ6WfEccICo16WAHbKrTGfMXX5etafwiAE+vcYzcg/+OLUSM5fCejng04n1pg5NSLzUGA4fdpPWlH3aT1poaGN1qCTO30qVxioHYYq0Wiu9VnxzmpZTtqu75oZaInIqs7VNIcjNV3PFI0InbBqPPalY802pYBRRRnNUAAkmnKKFGBS0loAiinKvOaFFOC4pgNwc4ox71KBjtSbc0E3GqtGDUm3mgLtoKGqnNTKmBSKMU8Zx60EE1uoHOav2Q/dlsdTVCLgVpWw2xqOlNkyJ1pWb5aj37RUbyhgQKQkhJpN3+NVj1xTuee1CjOaCxqkh1+tedeJEWXxTeP6bR+lejR/fGBnmvMdeuf+Km1JM9JB/wCgiokaQ3NC0j2R5HcVoQR8D3rOspw0SZrVgYEDimgZaiTaKnj6VEhHpThwetUIsRn0qVWqurVIrUE3Js8daMio95WlV/bmgoeDx60FqbkUwnFACMahc8VIzVAx6+tAkQO3WqsrdasOaqOetQUiFm61XbGc1LI2Gqu7c1AyN2zmoC1SMcmoG55pyLHFsd80wMDSHjIppbHFQA7PBpuQKQt+tIT2oAM9aM4WjcaaT1oAGGetNxxxTqTlaBoYV9Kgl4NTE4zmoZMEE0FFd/vV5h8XLrOqaTbcELCXx9WP+FenTMFXFePfEq4+0eMljxkQQqn58/1oLhuP0BQu2u70w/KDXFaBCNortNNBAApolnTWLfKO9aSnAArKsD8orSjPIHpTMywpxxT1ao1p+eKAH5b3pp4J4pR7UpGaAG0U5selNHFAARmjoKKQ9BQBWuX28VRYkirV0wY9aqkd+1SWMY+1SKNsiEetNP8ADSpklOhOaA6H5n/tH2gtfjN4ojH/AD9uf/HjXl4ANewftR2xh+OPijfwDOzD868gPPat1seHU+JjGGDzTcAVIwPWmsP4cCmZkZGTSqefalX6UcdulAEbAE55ox60E+tLnAoAaACaNuP8aPpSlgaAAe9AH4lqVV705euetADSpGfelEZC9RTuuacvNAEUaMSST9KNpHXmp9hQc8UwpxnFADD1P4U0g444qSRNp4pDz8poAi3EGnL+FNJC5BNKpwaAFzjtTtxppINHf6UAOy3vTAxH1pd3U54pC2aAFyT1ooD4HIyaKVgPTeFpyzMisFOAwwaZ/FSFhmtjnEycc03OBwRQxz7mgnigBSSw9KSlwf71Jnk0AGMUhB/CjHNHQ+tAAq9PSgE9DS5560zvlaAADFLnsaAMUgxj1NACkYHvR26c0mNwo5yO1ABz6U7PtSck8HFKBnrQAqj2pxOKb0FKCDgUDQ4ELtp6g4zTFAA5qRe3HFBaJY/uirESZOcZqNFzViNH+VUUs7kKMDvSZrBXZ9i/sAeC2vdc1jxLMmI7aL7NESO7EE4/75r7jkbama8o/Zl+Hn/CufhRpVlIm27uVFxOSOdzDNeqTngAVitztSI4T82etT9RUEYw/tU+BVsvqQXCBlPHSsa7hIfPbNbj8c1Su4QQGHIo6FpmMz7G61MswfjNRXK7WNVfN8s8UXLsWpTk1TLYPWpfOD9DUMvQ0MEQTHcN1UJGxmrjtkYqjOcUikNEmKcGLcGq5OKQS7TQVIcfkb61V1BP3eatOQ4BqC5+eBgBmqIM3TrxWV4GY7h0zW/8JpNmp6zETyXVj+Qrgb25a2ugwOMGux+FF4svia/Ax88COfrlv8KlsU1ZHrQ56UoPWkU4FOUYqDlHL935qQ9M0udoNQibzGIA+UfxU0hpCStgVWY5OSeKlkOT9Kgk4HXrVo1RDMcjFU3OO9WnOQazpJC4jIPJJz+FDGhZGxxVVjipnJqu7UikRk8mm0E5oC5NKxQKcjFOVeaVY6lCBaYDVQkU9U9qeML2oyKAEVPWnbB60gOaMigm45QKQ8DNJkUm4YHNAhy/MKQnFNMgNMaUdzQBOpGKfniqnnY5oM+RimgLm84A9TitfOxVGccVz8MpaWME/wAQrXlk/eEUMi2pM0uAai35pgO7NKnJpFLQc3AzSKcClznIoCFRmgY+AfMD6GvGtelP/CVasc/8th/6CK9ngXkGvDtYnEniLUyP+exFRIunuzY0m8DIUz8wrds7rHeuKsrgwTg9jW/FcHAYHrSRckdVFNkDvTw+DkVi2d70ya0Ipgea0M9i+rZ5zT1bJqrHJxxUgf0PNAyzkUbutQhiRnNKpoIJd/FN345zTM4zSFqCxzNnrULNQX465qN2oEiF261VlappHwKqu3eoKRE54JqszZFSSPjiq7NxUDGP1NMB3B/UDIoZvWmxv++HcMCKTLGqeM5oJzTA20UFsikAp+lMyKPxo3CgBMmhSDScc8UtAC54pKTHHtS0ARsetVnkxkd6nJwDVWXgk4oLK077iAQM5rxTxJcLf+ONTYcqrqn5KK9kml2yA+nNeHWcn2zXtQmIyWuHyfxoKj/MdlocYVFOOK6yy7Vz2lw4QfpXR2alVGaols3bP7oFaSHkVm2JG0etaEP3hQQWV6ZqRQMUyP7op60AKOKd60gGaX8aAEHRaVaCOPWgDHOaAG0xztU1K/Q1XnfahqQKUzEsaj6AelOfJYGkY4FBZG3+RTo+dpHrSN1pc/LQQfnp+2DbmD416zxjzSH/ADrw5VyOlfRH7bdqIfi20gXBlt0b68Cvnffs6VvDY8iorTY7yweahbjNTBsdaikIDGmYjKaeBnrTgASeMZoAycDrQBGw+am08/nTomiRsyoWX0BxQBD60L94U4kE8ZA96Qc0APHvSqMCmqc9qcpoAXb2Azn0qSONg4Rhg+/FIjmNgw6jsaklunupN7kbvpQBM8BzycH0qNId7EE8DmnJIzHceatiHNtkA72p3KMqRcs3oKakZYHAzWlDpry44IHemzskbLFEoJJwaRJktg9uaFHvWjd6b9jgVm5ZhnHpVADB45FACY5IpSM0v8zTO/NAC468cULTeeaVTk0AP60U3JHQUUXA9LztoJBFG7/apjHJrU5xx4OaYcn2oyaCc47UAKfrQVxScdqXO496AE5BUmjk0DB6UcdqAHAYppx2oI75pTz2oASikHHWlORyOlAAQTQRke9ITil7jmgAX5cZpw59qaSKcGz/AEoAdj8qTIzwKQ92oByKCh6dRkVKv51APvVNEc4wKCkWYzivXf2bfh+fiN8VNI0913WcMgnuBjI2qc8/WvJIRzzX3j+wB8PzYeHdW8VXMO2W8l8mFmH8CgZI/HNZyZ00V1PrqGJYIkjQAIgCgDtQ3LVITgEmoYz+8OaR1jgMHPemyybFUA/MTUhHOapuC9yP9mmityzkYJPaoJD8mB0qSRsJ0qvuyuKpDRn3kPFZEoIJzXQyKHUj8qxbyEozccVDRqmUd5RutBn3Ac0yYVVEm0/WgosMcVWuPumlWTJ61FN900CuVmI71GxxSueSKic+tUMfHLg7T0pXOVO01X3YPWneZlTzzQScZ4qJtrg9u4ra+Bl01z4vvOdyi3H8zVHxxaGbR5ZkGZIuc+1Sfsz3H2jWNdLcsqoB9OayfxBPa59B8AUFwgyaRnAAA6ntQi+vLetNHKgCmQZbp/dppB+g9BUtN7NVotFZ+hqB6sSnOaqsRimMifqOayiw3uByFkP8hWox5FY7ti7uB0Ak/oKTKRIzVA7cEU5myfaomORSLQ1V3CpFG0e9MWn7jQMepzT9y+tQmQU3efXNAE24betBfAqHIppk5oJuT7+PSk8zANQ78cZphkAp3KJ/Nppkz06VAZMmkyT1pEErSEZphkzTcihQM0AO3E0qZPNM/lUi/wANAFqzTdcxZHfitGZ8yt2xWfZN/pkGOPm/oatkkyMO+aCVuTK34U9exqJfvDPWrEaFiB2oKkPWPJzUpXHbinxxnpSsDVEEanDjHAr59unL6zqD563D/wA6+gj8is3opP6V87qfMvbpj1M7n/x41lI2p7lxSxH0ra0198YGelZMKfKSBV/TWKPtH5UkayNiIlDkVpW0px/hVBUxVm2PtirRLNOJyRU6NmqkDZ4qxHyc9KpGTLCvjrSq3FMX9cUoODyMUMQ8tTScUjHNMakNDWbGeKidzinNUDvwaJFDJm796pyt1qWRvQ1VdutQWiOVse9QM/OKezfxVXdqgegrNx702I4lXnvTD60K37xfrQSRu2CV96aXokGHNMzj61JYpY5NMJc8gjPpS0UFj45Q3FP/AIqrNz9fWnLK0eN3I9aCCwpox1pFkDjIOacD6UARScDFU5D1Jq9IpIyOKo3IwD2FA0YOsXP2W1upScBInJP4GvIfCafaJmkxw7FufrXoHxEvns/C2qNH99kC/mwrkPBVptsoWPHy80kaLRHaafHtQCtu0HzDP0rLtwFUYGK17Nc4qyTXsxgc8VoR/SqNspCj3q/GvSggsR9DTlGaavSnqM9+aAJF/ioPHWkTrQT7UACjvS0o47UE44xQBG35VUujgc1ZY4zmqVw241IEBPOO1KRxSKOaXkjmgCM9cUpA2UEc80p4TmgD4c/bqgCfEawlI/1lmg/QV8yHjpX1f+3hbAeJtDuO7W2Ofwr5SI5rePwnlVfiY5U3j0qa5s/s1qrv99+g9qijOH9qt3677KNmbJHamYmUv3jT4ZRDMGI3DHQ1EHKHI6ilLAknHWgkRzlyR0pmA3BFOPFIB1J7UAJkDoaSm5G6l4oAVTgVIpqNcZPFLnnNADxySDTsccU38acpoAtWab2UE9TWnNOIGCKuRUVhbRLZPNJwR92mRuoQyuc+gokNDru7kjiAB25qpY4E4duec81FcXZupOmFHakUl8qp5pIGWNcuhPKqg5AHas+a3+zqjE5LcgegolUgYc5YVEx8xskknGM0yXuSRYPHWkuE2Ee9LF8v4UTy7yKBkXTvRSdeaVTk0SAcq5GPSimjntRQB6TnikJzSqM0je1anOHP40dgM0o6mmnA60AKowaUc5Wkzgj0p2e1BAg4+opD+vrSkfiaQggUDuBbt1peVpo5wcUuT1xQFxCMnOeaTnigKSc9qdQUIMNS9qaz4HHFOVuB3oAXGOOtC8MOKFpyg5FAC7TSKMZp0ilDyOaTODjFA0KgC81JCRuFRrjPWpUTLD+VBaNWxs3vJYoUGWldUUepJxX62fBTwlF4J+F/h7So02GO2VnH+03zH+dfmR8D/Dp8U/Fbwxp20ur3SyOO2FBb+lfrXBEIYkjUAKihQB7Vi9zugtB7dMVGq7W609utNTlsUzYfjNQbPndyOegqxnAxTD3FNDRVnfatVlbpUtyCXwOlQn5KYxSwNV7q1MyEikebL8VPFLuGD1oNFoczcIUcqRxVKYEV0epWYZS4Fc/KvJVutJlJlMucmmtLkY60kq+WahZgD9aRQMcg1AxB/CpWOQarucZpoBjP1NM8wAc80M2KrSPg0gtcbelZoWjflHBUg+hrkf2fbuXQPi34i0eVjseBZIgf4lya6K7lypxXL6ZeLonxd8LawoH+k5sJvxPy5/M1LBq8Wj6jh5GTyx6mplO2mRADJ6Zp9UcoZ54plOzzimE8U0WiCY5zVV+KsSck1Wc5JpiI2OTWTPhb64A6khufoK1GOay73i+Y+sY/macikRscCoWf2pzH8c1C7YFQaDhIBSGQjn1qInmjd8vFArEhYGlVjioi3pRu4oGS7uOtIXxTR92mk++KAHZNJzSbqUjNBNwXr6Uu73pO3FNoELuoD4IpuBTTz1oAm3Yp6tzUC5IXinsCMUAX7Fv9Nt/95v5Gr+P3r/WqWkR5vISf4W/oa1GhPnuO2afUgIY97e1X4Y9vSmW0QGBirKrtpgIBgZpCARinjvxim454oAq3b+XbzEdo2OPwNfPltGXnlbH3pGP6mvoLVPk0+7Y9oX/ka8J02Msm4j7zE/rWUjemWLeIqMetWbJAJ17UoTavA5qWzjzKDSQzYhX5R9KnhXDcd6IxkCnqBxitBXLUSgAVZjPFVozkVOp/OmhEw+UcUuRtqNXoJxTIJC1RPJgUNJnNQO+KCweSq7yUPJgetVpX5qRoa79arO3rSu/NQO9QMHeoWYnrSM35VEz8VBYpbjFIp+dfrTdxoU/MvsaAEmb5s1GelK5GajPrUgOLelGe1MVhjpSUFWHjij+E0zPFO3GgYm0pypxT0uvLID8e9MBIqNwCMEZBoAv+YHXK1WuMEYPWqkcrWzHB3R+ncVLLOjIWB6DpQQeVfFy6aDTEgTrcTJH+uf6VL4ftfJtok7KBVD4pFrnWNDt1PWYuR7BTW/pse1Qehx0FNFvY17ZRkZFa9knIArNtuQK17JGJHOBTINK3UACrcY5qCBatJjNAEq+9PpqgY6VIooAF6U5RQq+9OUdqAE7etNPHSpOVqInFJgQyniqEp5q5M3NUpSQcikA0Dk96cMkelIo6mn4+TNAETA59acVBWlPWldcJ+FAHx5+3tb5vfDkg7wkV8grndjFfYH7e7bLnwwP+mTGvj/vnFbw2PLrfGWLZTLKqnual1eI26hGPzdafpChr1GYDA5Oah1uQyyO2eN2AaZgtjL6E0EZpqtkmlzxzQSAy3Q0Mpxg0AbTSPIW4PWgBh4+lHfj86RacMDGKAFzkntQtJyOKDyeaAJM+tBbj3FMB6dqUHbQBckvXa3WLOAKhkkZkCsajZsnihST1oAkDELt7+tJv8sZByajJyaYetAAzljzSA7TQTijIzQA5Tj3NITuOcUFvzoLZzQAhOBik6HIoPJ+lC89eDQA49aKQ8HrRQKx6Rk7aUnPOKQ5FKCAB3rUwCjk07PtQexHJoAaFLH6U+NTuGBmlUZNOGU6cE0EBu8t84Bx2pHl3ZIXFEgLdOakt40kYCUlEA5KDmqsBXyT1FGfanPgcDn3pmfSmAob5SKZuOMU9UDtj1pZ4PLGQcipsNMgPX1qRTmos9BUimkUPBYHjGKXc24CmqQOacSNy0AOLH+Km8njpQz8+tKrDI4oGh0YbtUsIdnFNiIJq7aYMoqzRK7Pp79gvwS2vfE281mZP3GlwHa3+22AP0zX6IDIFfL37BHh6Ox+G+o6t5eyW/uf0XP8AjX1D0XpXM9zvirKxFKeCaZCcAEnrROf3RNQrL91apGqLucpTD1anHoBUbEZJpCIJwS1UbjgnmtByCaoXC5JNUaIrKepqPzyjAiiVtqYAqoZcEZoGa6SLPHtPJ96wtXsWhcso4PTFWILsxuDnitFjHeQnpnFG4LRnISKJkPrWawKPtb8DW1eWzWk7A/dJrNvIfNTcp5FSaplZmxxVeQ5NNEpVtrGh2AHXNAEMjbSapyyYU+tWZuhqhcNhTigpGZeXOARnFcX4m1AWUmn3QwGtbyKYP6YNdRqD9f515n8S7vydBn5xyOn1qGy4xufcVhMLi0hkB3BlBz61YBzXPeEbovoWnbj96BMflW8pGK0scbVmOLelNYmkJINMZqpIRC+SDVSTjOKtS9zVZiKpgQsazdSGJIn99v51oSHPaqOop5lu+Oo+YfhUFIosSOpqJjxSmQHnsRmo2bHepLQh6g0pOKj34680LJ9KBktJkVH5gweaFcY60ATbqSot+e9O80UAPopnmrSeaPWgCbPtTcnNMMgz7UeaKCB+eaTim+YPxpVlFAEgHAxUijcagWQU4XAXpxVAaenP5d1GAOd1bzf618VyUF3suIyDzuH866lW3TtR1I6lmLjFWFqBfurUoOMUAB5pOh9DSluaarclqAKeuH/iUagf+nd/5V4tpaAwRn2r2jW+dFv/APrg/wDKvH9Mjxapu64rKRrT2JJBgAKOtW7CMZz0qjJKHkx0rUsiFizSRZeUgYFSBsEVS8zk805Zw2ORiqQrF9H+lTLLis5Z1B4NPNwD3/WquIv+cMUjTVntdD8PrTPti+tFx2LzT5zg1C9xgdaoyXeMjP4VE1zkepqWFi489V3l96rmfPQ1GZPzpDJGf8KhZsd80FuM1Ezc0FJAzHHNMLUjN81Mz1xUDFJFCN8+fSmbqdHwGPbpQAyRufWmUMfmpCwBpMsWk3c4ppOKQHFICQ9KVSOKZuzSZGKAHE4JprEBaTdx71Gz4AoAhlk2g+lZ9zdfZiXP3COR6VcmkGD61harcAI2fTvQBxnii4TUfFen7GBWKNj9OldLYISoXge9eW+FbyXUvGutszboLdwie1epWIyo9KaFJ3Ni0A7c1t2a45rHsVJ5IrftVwgJpklyEcCrCjJqKEcVYUcdKAJFBpy56Ui9acvY0AOXpTlGBTVFPoIEbrUDtnNSvznmq0z7VNBZBLzVdhzzUrHmoz9KkAUDA7inEdxSDnHFLQBGRzUzgFf50wctx0qR+Bz3oaIPjj9vwg3XhhR1ELV8frk8V9e/t9MFvfDQJzmE18goxXJxWtPY86t8Zf0yJpJ8DoBzUWsAbwFrf8N2SS2M87/eUZFYOqBJJ2CHJHJqzBbGSOCeKU8jpQeCe9KAMe/tQSNJxTeo5pwPOOlI3WgBvTpSYOM0vbg0mM/SgBeBzRnPSgnFGePegBck9aUjoaRTSg8EmgBy5605eT7U1Tnvip4o8mgCPytwJAqIjnGOa0VKxIWOMCqTfO5I6GgCIgUhGasKinhqhlATNACUUzdzTtwNACg4pBkn2pVApDyelAC0UpAzRQB6KGyacmCMioiMDNPB44HFanLccHzgUq0zIAoDFOtAdCSnr70xSMlqkBA5poQp2596Xc20qO9BI9KZtIGemDxVAMKkEg9aacAYprMc8mm7/SoAUSbWHOMU55y6461AWyeRSn5RxVjQ1iducc1InTNM3dOMUi9M1BRJu5p+ehqNWpQcfSgB4OetSj71RBvSnr/DQNEo6YzirlsPnBz071UXGRWlp9o1zcwRICTI4UKO9D0Nqau0fqP+yTof9i/A/wAPqww88fnH8RXsbniub+HGjDw/4G0TT1XaILVFx6cV0bnkCuc7iCdfkNVLf5p+auz8RH1qireWrOe1arY1WxdD+ZK2DwoxTScCoLFj5Luf4jmpWPy5oEiMtzVeYZBqQtjNROecdaBmdcDAJrMkY556Vs3afJ0rHuV2jFJmiIjJhTU9hfeVKB2NZ8j44qATEPkH7po2Ktc6XUrZb233LgNXMlTE7I3UVsadqIJCOc59TUes2IdfNj/SnuJaHL31ttO4DOe9Z3m7Tg1uH96hVutYt3bmNumKk0RDLICeDVC5bg5qYttyKqztvU0FGJqkm1W968t8boNWe009Tlrm5SLA68mvR9Zk+RvWvO9KX+0fij4egPIW5ErD/dIrNnRDSDZ9raLa+To1tGvWFQB9MVpwy7lFVtEIfTlbOQwqwYwnK1snfQ8zqSls0xgOaZ5mMe9G7jmqQDJD1Jqq/SrDsSDxxVaQ9cdKGgIHY1Wl5HNWGzUDjIqSkYh+R5EH8LED6dqjbpVvUE8udHx975TVRlJODQUhjdajPHenFDuPPFNK0FoTPHWnbuKTYTSKhNKwhdzetCk5PNKIiTntS7Mcd6YDd232oViaXZk0mNtACkk9zTckDilII57UrdaVwGBz1zijeQKQrtHrQOKY7DlkOaVnPU1Hk+lSgK+ARQRoBkZDlR8wGa7Swl+0QQy9GZATj1rkkjBOcdK6HQ5fLsNrfwPjP60Es3I/udaUtg1UN0MgCl84nGKqxJOXOaUMMnNVfM496as+4kd6kB+ojzNMvV9YmA/KvHIXENsA3bcP1r2GRw1vMp7oa8U1Vza39zCTxuyPxrKRvTGicGXr3rZtbjEYrkhNtOa0Le9ZlCg0kW0bbXfXmhLnOOazFYn61LGe+eaYWNH7QexoFwT3qkpwalz60BsWPP45pu89ahyOlO3YoGPLn1o3e9R7vWlVqCB1BY9qaWphPNBSHlsCoie9BOQaQ+lAxrHvTW6fWkc84pD0FQAZ2jk1KRsiQH7xGTUQXzJEQckn9KluTlmP4UAVn6mkbpSbvWkoLDO6kBzQSR1pucUAOyKC2D0puRTS1ACljmombk07fyajJyc/pUgV7htoPeuO8VXf2e2lbPAU1110wG6vNfiPqZs9CvZDxhCM02NHIfCYNdx6lelcGe5cg+2a9asV3BR2rzP4QWrW3g6xJ+/IokP1Neo6cmccUxG3p0eME1vQKNgrL0+E8cVsQjYADQQWIVGKlA4460yOpF5NAEi0tNBxT1oAco5zTiTSqBjrTXIoII2+XNVZTxip3OQaqSNnmpLImBJNIBkilzhjSqOB600AlLjApcc5peoOKYEart+tSSDI9qagyc1JKu5aHsJHxb+3wSdU8OD0havkpANpIHNfXH7fEZGpeG2xgGE18kqMGtYbHmVvjOn024S30gxjrtya46eVmuHKnGTXRxq0OnyOVIDJwa5ktliTTOYjBOTn8aUHaQ2aRTlsdqCOKAF9c0mMj0oGB1pcigBpGB60in8qd1GBSdD04oAbwOvWhR2p23OeKNv1oAFAzTu+KYNoxTlyc0FAvXOKv20YZAScGqaqT1q9ajpTRJHIrYIOcGocDgDtW7GbYwMsgxJ2NZRRVZiOlK9wFi05pIDcEgBDjGeav2dvbPAGmj3YqpbtvYJk471sWlpJE4wodD09KBopy6ZYXAZk+Xjge9ZR04Fyg6DvXYXWlxra+djYx52CqcWlxy2bztIEI6CgbRyn2ZlO0DJpskDRjleavtIba4yfmCnHNK2piVj+7FBJREJk/CirSxMxJAooA7MSHvTlOai74x+NP6Ba1OQe9A7UzIBpQwB56UFjwcHjpUmc1CCM8Uu/oGqyCxkYFI5Hl9efSodwH8VNZsjk9KLgDNu4pv1py9KaRkUAJwQDQTk0nYY6Uq9KAEY7qQDJ5OKFwfagHB6c1BY4DrQeeOlC0YyRQA9R709BjHemAYYHNSrxz2oAmiOTk16F8EfDz+KPil4YsAu6OS8QuP8AZyM157Dgtgd6+k/2H/D39rfGmznaPdHZQNKfQHnH8qmWx10lqfpNbxiGGOMdFUDFK/3xTxxxTDzJWJ1DXXdxWdqhEUaxqOWNai9elUbuLfNkjIArSJpEhR/KhiTuTVhmyM+1Zkkha4HHC9Kuo/yUxjW4yah3YapZWwuKqyHbzQAtwcrWVdxjbmrzS7hzVaUBwQaDRGHP8gOazWm2k/WtS+jI3GsWY8+9SWi0lztwQcGtqw1FZ49jntXL7+Kdb3jQOMHincGrmrqlobeTzFHyn0rKvU82LI64reguUvoTG+M9jWPdwtbysDyueKGCOcuF2nA61QmO1DWvqEW1iw6Vi3BxmkWjmNdfCMa858O3y6f8VdGmkOA29fxOK9G1gh1YV4X4+1hfDmtWOqs21YLhdxHYE1mzeOqaP0J8JX63OjoR/CcVtFga8G+DvxNiu7RIXfO8A8n1r2CPVhIpHArWOpwSXK7Gm5wSe1NJx3zVWK8VgeQfalEmc46VoSTk7l4qBlxUsB+bbUjRHnjigCiyVA0fNXJVxULKMdKgDOvrffbsB97qKypHUKrdyP1ropF3DBFYE8HzTJn7rbl+hpyNEQbxg+lKoG3FMCHBGDTkUjGaEDDaKXApSMUg5NIQnNAOKdg0hGRQA3G2kxkdKfjrmlVelA7kYXIpdmMU/HGaUjigREEA7U0xj0qUjNAGAKAGLGPSnRoaco6+tPXqDQBKiDG3HNaOk5cTxewNUYxnnvVzTSUu2wfvof0oJkaAXYw5zVheQM1Rtmd+TWjENwFWIiYdRUKsVY81acdaptw9JgSCTcCp7jFeQeNLYRa1kD7wIP4GvWJCQcjtXnPxFh8q8tpAPvk8/lWczeG5yBj/AEqezBVqh38ZNSQTcj1rNG8jXiPyin8CoIpMoMc05X6jvTIJ1fg0/cagDdacj5NAEytS7veolanbvegB+8UucmolOaUtxQBJnnFIGzSZwuaO2aAE3cikzyaD/OigBD1FM5z7U4r6UlAE+nrmWWTjCLtH1NRXBx8vWrligXTg2BmRmbPtVaVc54zSYkU1GOtJU7L7VAw6ipNBpOab60rcVHn86ADPr2pjPilZhzUMrUAO8z60x3HJqF3IB/lUDTe9KwDbqTINeOfGS8ZNDuYhj96No+pr1e7mGxua8T+K0zXVzZ2gG7zLhB+Gab3Ljbqdn4LtBaaPZx7cBYwMCu90yPJUiuT8Px4gjUDGABiu40yPgcc1SIkbdiuADWkq9KqWi8AYq8q/KDTM0OX+GpUGPamoKkH3qVhjk6GnKOcUgGenSpUGBUkAeBxUcjde1S59arykc05FIhkbn1qs/PSpXYHtUR5qBjFGTzT8ZNCjGe9KRj3qgExxQv8AFSpzjil6k0AMj4YipJBlKaoG7NSS8hQKchI+O/2+Lck+F5c8CNhXx9HjdzX2f+3xAH0fw1L3VnXP518UltjGtIbHmV/jOgn1Pfogg8obh3rln6mrT3LgEBvl9Kqffamcw3qTihOtNIw30pCM0AOxzSY5xQBk05evtQAg4PWgYNBAYZpyjBNAChcg84puD3qTHXFRfxbe1ACj71GODSqOfal7cUAOXOB3qzExH0qtFxVhWwMEUASEkj3pspCAAntU9ggluMPyo7VJqEcUYbA5PSgCrbP+92qOa6LS71rdgjNw3ABrnbMjzee1aMUgeRNwwM8GgIux1WpXsdxFHbKoDAYJFZR0eeNNrtiJuhznFZhinN6ZQzEAdM1fOuIkKRuHGeGzQaXKWpaLHCgZX3uRyB0rFWwn8ziNj36dK6EawqXGwqNo4BqZL9I2cDBVh2oMznI45VGMEUVrysBg4AzRQBr7vmpck9elIPfrQpxxjNanIKDmlzk+gpMD8aT+KgBwbr2oVyaaeucUgORgdasB+ec0itz9aYCQcHqaftx25oAcOBQcgU3vxzTuWoATOB0o7UhOKM8elAA45paQkDGTQTgZ71NgBc5PpT1x+dNGSvA4qWNSVGODRYaG4x+FSoC2M9KQqc9KfGMUWLRux3+nRQ+XBpoeXZgyvJzn2FfYP/BO7Q/N1TxHqzDJjRIAT2PU/wA6+LLIhZ0z0J61+if7AOiGw+GWp3zLg3d8xD4+8AFH9Kzn2O2ktLn1L0zUafep7HCmmLWRuOT8qinTKH1qZRgU1ueapFIwpYTHJ7GnLLsGO1W7qLJJx1rMnyhx2qzRalh5Nw61XmPIpizHpSOd3PegexFI2KjL5GaeUO05qCQleKBlS6j3qxxjFc5dDa9dNLKFjYE9a5m/wXJHSkzSJUaQ5xTC1DZPSmNxxUWLRYsrxoH69T1rTlnW6hyPvVgbsHNWoLo4xmmhSQk8YdSjcE8Vzd9GYWYNXTXLbxu6MKytRtxeRHbxKOlMaOF1yTCHHWvmX9omQt4ckiU7ZJZgAfpX0trnyB0cbWXqDXzp8XbNtZnihC7o42Jxis5I6ae5B8AfiNdGBLWeRzPb/IDnqO1fa3gbxodTtII5X3Mwxn3r4F+G+kHTPEhRQUMi5x9K+vPhpHIYpVGcqFYH0/ziiDsya0U9T3uB3Bzz9K1Le5OMEYqHw3F9t06F3ALFRk+9aw00BeBzXVoecLZ/OQe9XJRge1RW1m0bj0q1KuExUt6hczpRzmoXHFWJ+DUDdKcgImAxWVdoIrqNj91ztPtmtVsdapajB50DevY1BSM+e2MUhHpUQXrWouLy0imI5K/MPeqbR7X6UAmV9vWkKkVYK80BQe1Aytt60hQ9c1ZKZ7Uhj68UAVyOKMcVPt4pmw+lAEeO1Lt7dqeVx25oK8UARqvNFSbcinbKAI1HtTlFLjHQU9cmgB8YwB2q5YkLdxH1O2qiLxip4m2yRn0YGgg12RUJwOKlgkHSq9xJmQqO1RxEg1SAtzHBwKqMMk96thPMWm/ZwO3XpTkBSccc9a4/4h2TTaQs6j/VPk13XkbT81ZvieyF14av0C5cJuAxWctjSDszxIqMH0oj4IxTgAyZ9qApPArA6i7aMWWra4NULZmXHtV1eRnpVIgkA9KcB+FNUVIi560wBV/GnqKVUxinqpNADNuH4p6rk0+OPFShO5FBBB5ec56UbOOBVnZxSbaCrlYrxTSuBmpmxg96jb7vpQMjz14qORtqMfapaicB2jQ/xsBQQaojWGzhj7hRVOTgGtC62iUgduKoyj5s0SKRAVzUUiYqxgU1hnrUDKTD8qiarUo9qqsetA0yNiVJqrK5GamkOO1VZGxz0oKIJpcVTeU8mi5lwxrOuLraeDQA3UbzahweleNeKbl77xtpMQBPzM/5Yr0fWr8JC5zzivMdMlOo+P0ZhkQQ8H0JJpdTW2h7FoUe2NBjBrtdLXAHeuO0TkJ64rttMHA7GrRi9zatxtHNXExt61VtxuAq0inFMkkT61IgzzTVWpFHSgB69cU/H50KNozSnnrQQRt39aglPfvUzHBqs/Q1BSIHOc0i4OKVjjpQo9KkYh4PNJzSnrmheaoBQMdKQ8DOKUHFDDigBEGTT2PA9KYp46YNSSqNme9ORB8oft5QMfCvh9h/z8MP518OsxD9K+8P27Ij/wAIPoU3UJckY+oNfB8zfOTVU9jzq/xEbMai37c09jmoyc1ZzCA5NOX+GkPPWjJ9qADOGp1IOPxpy8n5uKAG45FSKMn2obhvanIBmgByIXIA5YnAFT3eiXunqHni2qwyKbbymGZXA5U5q9qviCbUYBE5yR3oAxzntSP0p6ilePGD2NAAu3aDU8ZDLxUHGMDirFlH5zhM9e9AEtpP5E+4jioby5aeUkDAqQp5bsCN2KhuZlyFUAZHNACW7Zk9K6PSprKPK3aeYjD5T3BrmoOW4/Gpw5I60CWh0Ul5HA77Rleaw7u9EjEBeM08y7Y8E7jiqRIJPFAx4Jb61LZTMJvKIzn1qvkUisVYEdaANOSYM5DcEUVnl2J3E9aKAOvz+dOBzTc8fKOaNxHatTkB/mIweBSB9rY/Wk3d8daTGSM/WgB5POKQnFNBAPvTlYY6cVYCr83enZ5xTF55pwOOnNADgQtLy1R5yKXOB6igBfwpenWmEg0bh0NADxgkGl6tURlA60/cDjmgCUsQoA4HWpE4wTVcyBeacsuUz3oKRYMgI6U6FQT1qsmSc1ZgPIoKRcSMbeOuOPrX6r/sq+Hj4c+CHhuFl2vNEZ299xJr8wvCunDUdX0+yClpLu4jhUfVhX7AeDdITQfC2kacnC21rFH+IUZrnnuehSVomy/3aQfdpW60g7VBoPH3aYwp9MbqKaGiGRc1j3cfzkVtnbzWNqsoiUnjNWi0Z5+U59KBIPXNU5LrJODUL3HfpQjWxpNIKpXUoAGKqPeY6niqdze55zxRcEh9zcDnnisW7kySalnuS5xVOU5BpGqIzJgVEz8UjZzTR+dBQoOR15pEkIIApmcNTc4egJFnzSRzUWdrZBz7U0kgUxm6nvQQY/iLQhqsLtGAs+On96vF/EPhGR55DJEQ4PcV72zd6zdU06G8QsyDd3NK1y1Jo+W59DOia7YXbjZF5oRie2a+pvhvpg+wedjmTAH0rw3456cNI8IXF6vBjljIx67hXvPwA1CPxB4N02UNudVCuBzg4HWpSswlPmR7h4ctvJsYQRjCitxVFUdPQLCoHQVeq2zibHAYqG4+6alWq1y4APNC3EtzPnbmoFbJpZnyeveo/wCKtSxz4xxUUg3JUnC0ztxRICrpjYlntmwM/On9aW4hx0FQ3CGCVJl4KHPHp3rScCRVYfdYZFQBleX601QM1dliqAIAaCrkRXBppXrU+3mjZj3oGQeWPWk2CpivBoVf4aAK7JSKnNTlaRUoAjKc0ix9an2ClVeOlArkATJxTlXBNSrHg1LHHjORQFyONKlWHlfrTo1wanVM7fY0Elx4N0hOOtPhtRxxVg4HNOUj1poSBYtvahlG2pFGaaQScGkFysyZqNrbz4JoyPvowq1jHXmlUcmm9hpnzqsZieaNhyjFf1oVfmx2q7qUfk61qUfTbOwx+NVSp+lcx2p6XEDMje1X4H3KKo+UTjFXbRTxxVIktIue1SonFEceeanVfamK41UqSNOacq09OgpokUJtAoIxTwMmmsOR3qgE57VGx4pzHFRMw5oAiJxTHbj60SPg1E0mam5YjNzS2wVr633dFJY/hTN3PPepbNd8kjdlXaKQFxpfMdmz1NRMcGnhAq0xsEUSEho6GmsRz60HhqQkfjUDIZFzzVSTjPpV9hkVTnTr6UAUXPBqjcNjjOK0JRhutZd2dxOKCkZV5IUyaxLu62qSetaeoSY+XNcprF3jIBobNUY+uX+VYZ4Ncd8Mrv8AtXxBq9ypDRiXy1b6D/GrninUPs1ncSZ6Ix/Q1k/s+27J4baZ/vy3EjZP+9UIqT0Pe9D429q7exGIxXF6Eg3KD3rudPTCjvWqMHuatv8AdBq3H+tVouBVmIZ5NMkmQZ71NGuKjUcdKlAyOBQQL/DQxwKdjjNNYcZokBBJz7VXfoankOfaoW6GoLIcZJpcYHFLjFBHFArgFzSYI6UtHHFA9xqjBpx6cflQv50p6e9BN7DFGQT2qVuUqLHbpUzfdoEfMv7dMWfhlpbgZ23fX8DXwEeSeea/Qr9uNcfCC1Y9RejH5GvzzPHWrp7Hn19WNcHrUXUkn5asAht2egquepx0qzlD+Kn496Znn0p60AJnn2pfSmqBnrS5BOaAJCOPWnKelRhuTjpT2KjkUASqcmoM7n9qeGyDSKMigBcnd1oZyfwpCOaUDNAABkCnIxQEqce9NXkYq7baNe30Sm2t3lVzgFFzzQAy2vAmSw3DvVKZxLIWx34q5c6DqdiXW4sZoVH8bKQKoAbT70ASxEgmrO75etVIzyRUh6elAE5JAGaj3Z6GlALDHX3pu0IeRxQA4DAPrTPM2n3qQct9ajmHlyjI60ACk5NFKMmigDtVGMetKBk9qANwpdpUDjhulbI40LlNh45qLow9KlHQ1Eq5NOwxxXPNGMCl6CmqpHU0wFXlfTNSLz2pi/pTyeOOKAGstC/lSE8Y70Agg+tACNTSBipAB3qQQg9OO9AFMxksAOlWI4umacfkYA84oJ5zQAoi3E8ZFTLaGRMgZqFZM8VYS9eJCoPFBYggKdelTW6YxxVcTNIeelWYtxwADzRIqKPYv2Z/DqeJ/jH4ZtmUOsc5mb2CqT/PFfqwgCqFHQDFfn3+wF4UF58R9T1aRfMS0ssK5H3WZh/TNfoKOMiueTuz0Y7Ia336E5NJ/FSp/HUFD6Y3UUiyA8ZxSFu1NIaQ18BSa5HxFdkblBrqpW/dnHNcXrcTGdjjg9Kvoaw3MiKZ1OTyKeZdw4qIjaaac4qUbjZpTzjpVIszjnvV50yOmc0xoABnimFyjsPSopQdvvVyUbelV5emelAFByQaafyp8nLHb1qIg460FiZ5xTM/gaUnA9aag3Ed6CBy5x83WmtjOKs+Tkc/nUMiYNAEOM8VXuSAhHarJGD9aqXZwpzQB43+0av/ABbq4DcBriMfX5s1Y/Zg8cr4Y8WwaJdS7bPUFQoX6K+AP8KwP2qrp4PAVgkbHMl8OB7KxrzTQtRlksNOvbZzHcxKpV+4YGiTJgrto/Uu2GI8dfeps8Yrzr4IfEaH4h+C7W5LgX0KhLiPuGr0IuCpNLc5mh0kmBWbeXAGRnJ9KW7uxH3rKnud5yDya1SsUlYXzcnk8VLHggVT6gVZiICimMkPB9qNg596VWzTuGoAiljDxlcc4qPTX3W7RMPmjbA+lW8ZHTmqm3yb+N14WT5WH8qAJpF3DAqs0eB0rQ2HmoZYuaJAUtvWkI4qw0eM1GU/iqAIlTrQVqTHBxSAZoAi2c8ClC54NSbeeelKooKuR7BSqD9KkHVaMcUEjFWnr9OKMc04DgmgAQZNTsSozTIo8c1KVyAKByNE84HrTo1xTvLJcHHapVizQQRDOcGn4JNSrDzTxGBTugK5X86RVO6ptnOaXgfdFQ3oB8/+IE2+J9VH/Tw/86p7eOat684bxPqzDkG4cfrVeMbh0xWJ2LYdFHvx2rTtYVqpbxEHmtOAAKPpVIYBQpOKco6UetCnmmQSKO1LjaKaDmlJzQA4HbTWPvSbvWo3cDmrAR3qGRwOlNll7VVaQ5rNspDnk3fWmFuabuwPlqMHnmhFXHlsDNXNPJFuSf4jn8KoD5iB68cVfjfy0VPQYpiLDNUQbBIpm+mb+9EhIczc0mec03cCTikzyOagY8kHNQTLxUueDSlQRzQBk3AwprGu22k1vXibQa57UDtzQWc5qM23ec1wms3oXdzXXa3MEjbFeX+I70oWwamRtE5Lxxqv+gTqGyWUjj3ruPhNp66f4dtIl4G0N+fNeKeNNY8u2ly+Mc4r3L4WTfavDenyd2iBNCQTset6EvK8YrudPB4+lcXoAwFGM121guFGa0RzP4jVhHTirUQHHaq0ParCHvTCROPl+lSL0zUCEnv3qdMntQQPwdtMc4GKmAxVefkdaJAV396hY5qR8n600gGoAYfWl5/ipxGBSDjHegq4U1uFp+OcUEYoJGrjHFL/AAmlA29qXHy4oAiHOalIygX2pmBUxHyUAfOX7cce74Nwn+7eqf51+dxbIr9Ev25HC/B2Nc/evF/ka/Op8bRVwPPxG4hIzxUYbGPTNOK8036dKs5RxxnrQGx+NJQO1UAuetKOlNPfmkHyt7dakCQHFODDHrUYzyKcqNjOOKAHb/lzTk5NMUZ4pynOaAF3c49O9LnaKcqeZy2BTSOTQAqmtnQPGmqeFWElhPtwchTyM1iAEGmMCD0oA77X/j74n8V6cbC8W2WFhglI/mrgGcuSx5J5zSY2vxUmONuKWwXuEbY59aeGyOOKaF2r0pVOQD0pgPgkIU5607zN3WmpgHmkP3qAHFxmonfcy57U125phYZ9aALEcgBPeiog2PaigDvVzmnyEkLTc85obiug40HYYNMY4NGcDrSbj17VAyRFJGf50m0hv96lzxnvTlzj3qwGFSDmlIwM5o4xg0vYelACfepmOnrTiwBpm7J9/apQD1IwB3qUSgLioGycEUxvzqgHl8sO4oZiBkDNM3AGn7smgCSIELmg8jNRh9p4p27n0ouWTwHir9twRkVmwHHU1p6eweRc81LNKe59+f8ABPXRfJ8H+INUKcT3Cxqx9FzxX13Xzp+wxEsXwPgcKAXuZGOO9fRCvnIzXOz0RB1NKeFPakWlI3KRQhooxyEORUrOcg1E67X6U1pCD+taGhKTn8awtatN43AVuLzg+tRTwCVCO9AJ2OHuLfaelU5V2dBxXSXllweOnpWVPat0pbGyZnq9NeSnzQEHpVbBU0ihk7daz5HLGrUrE5zVSQHHFAEL554zUOTxUkgOcdaBEzdBSRTIdu41ZtrYryalgt+Mkc1aK7R6UySFsKvNUJmHWrVzIAKoSyDqTigBqtg9M1S1F8IfWp2ukTJrF1C881zg8UAeHftV/N4N0Yd/tx/9AavNfBSbtFtyeo3ZH416D+1VL/xTOgJnhrsn/wAcavPvhrHJcaWSfuiQgGiRFN2me9/APxfceDPFkRBJsrrCTKOg9DX2pFOs1ussZ3RuoYEd6+Hvh/pTS6hCxBCk19TfDfX2MP8AZV05LD/VOfT0qYsdVa3OkuN00pyMCo/sx6kVti1UE55oW2U84ra5iYS25II/KpYo22HIrYe3GBhRTPIAzgYpgZ204FKCQKumEc8UxocY4pXAgjfPWobuMvHlfvDkVYeIg5ApYxzjFFwCKUXEKyDjd1HoaGXI561TTfYXGCMwSnr/AHTVxjg0wISuc0xk+WpyATTO/pQBXC/LzTdtTsuDTSn3agCIjrSKvFSbeuaTHSgBrrjFOpG6UpbpQAgGOKkjAC5qPg09WwuKAJFNSx9OaiTmpV6r9aByNhRmnrUanbipE6VJEiVeB60HrSr0pG61PUga/ao3OFP0p7c4qC8lENnK5/hRjVFI+eb2TztVvZBzunY/rViDoMjiqMOS7PjBZix/Gr8PHNYncuhZTtirUcoGBmqWfTjNRyTFOR2oHY092TxSq1UbafeoOatqcjmquFiUH9KcSajBwMUxn2g89KYtxzPVeSXGeaY8vHBqEsWGcUmwEZyTTM460v0pMCpAQkmkxn2py/rQARQEhbRA0u4dF/nU7OPxpkSFIh6scmkZGAJP51YkxCxzSqfeo1NKDjmoGSZ4peOtR7qNxxQA/dnvT1bcKhVqcDigCK6TchPeuW1SIkNXVyZYe1YWrW5wT0FAHnevDZG3fAryXxKcmT8a9f8AESbY3z3rx7xOuC/rUnSjxDx9JuEi5x1r6K+DrF/CGmt6xivmvx7kSSenNfRvwUfd4O0zP/POmjOT1Pc/D6kqldtZfcFcd4cHyp3rtbMDaBVoykXIH4x3qyjVXjTjNWEB9PxpgTwc1aiGKggXgetW41wKCBrkAVVfrU8jc81Wb5ie1EgGFctSbeKfjJoI5qAIyvNGOcVIo46UmO9ADdvNCpk9OBTyue9PjHUUAMEfzcUrRfKfapwuKbjj1oAqNjA9adIcKMU2cBD05zUUsuE5NAHzl+3RdKnwqsIj1a8B/Q1+ejHBr7q/b61Ap4N8PWytgvMXI9cZr4Tkwc8806exw19xpJBPNNJFKw/WmjANanGKTim5xQSM0dDnNUA7caM4+tNzk+1FSA8deaeHZAR2NRjg09eeKAHpyvPWnKMcGo+mBTl5YmgCWNiMilAyxpMfMDUiqCSaAGEYoEe7JFXI7czxHaucd6PIIt2dgRg4FAGfsyxFKOhApzLtIOOKVcHNADoV3IOD+NBjLHipFkCrjtRFKFJPrQBAyFHIbrTXYZGBxRPKZHPNRs42jtQAjDJpnZacSc0nbPegCTg0Ui0UAd9nINNY5ApO/WiR8gADGK6DkEPvS7uRTF6UZwRUASqetOXoDUIOQeMGno3Y9KsB7Y+tSwWzXA2p96ohg9KvaY4S4U00rgVLiyktP9YuM1WzzxXTa80ckSgHJA61y54NStAFJwT+VJu55NNak7LTAczAkY7Uu/iov4uvSgjPNAEiMSx5+lSAkkVCp705c7hQUidTzkmtOxOHGehrIJ79cVf0+Td0qJG1Pc/T39huQP8AAu19riQV71DMBIQa+Xv+CfPiFL/4Z6jpZYGSzuicd8NmvpW+fyZSRWUdj0kjTU5NSKM1UsboXCcdatj5anYkrzxbjmqMh2tmtVhuHSs24QlsD1rRM1Ww9ThBSq+6mdFxUakg8fjQAtzAHBrIubPk8VupyvNQyQ7uooFc5OazJBwtZdxDgkEYNdwLAE8jOaxfEOl+Rb+cvQHBokjRSucvJBmoDaZPzVbMi4xn7tRtMqjrUmlyuLMCnpbKuM4pTcKOc1XmvwpGOlAyw+xB2FUrm6AyCaqXOpAAnNY9zqWT1ouNK5bubw5znNZst7nqelV5boHOTWddXOOhzU3uOxZnviRwaoST8HJqtJc7h6VSa55IqhnkH7VLM/h7w+Bz/pZ/9AY1hfCK0M3hm3Zh80krn69q1P2l7vfoOjc5xcMR/wB8tVj4SCKPQPDxxlZiVP1LmiRhT+NnuXgjRRBGkpXnHavQ9PDpKrxsUcHIcdRVDSNOFtEqhcYGK2Le32S5HpSSsay1PVNA1X+1bFGJ/fKMOPf1rWUe1cFoF09nKsi9xhh613Vpcrcxq696pnM9B+01Gwyfapu/FRv1xRckjKA00p7VMV7U3BzwKY7kLRjHpTFiGelWWQntSInPAoC5DNarLC8bDgis2y3GNo3+/Gdp/pW5t71mzx+VqWR0kTp/tChMERbShFIRxVkoTUbR496pDICuaQjFTY7UwrxTAgZcZphHFTMpphHJqAITwQKD1oY4JppcGgBckZpyGoXbnFLG2DQBZVsGpVb51B6FgKgj4qTcMp/vCgcjcU9KkjPrUQbA5p6ODUkbk6fxUHimq4FIzgDrU2AD96s3xFL5WjXbDr5bAVeMoHXrWR4pYtoVzg9qOgktUeGRDJU9M81cjGOKrEbcY7VbjXp61megK/AzVaY5Un1q2VqtMpA4oGJAxXArQglyOTxWWpxUyOfU0CaNJpwBiq7zZPHNRBs9aVVyfagSAHJJpACSKesRxTwnp1oKIlTJNKqckY/Gp/L705Ys9aCCBYe9KYfl/wB6rSxZpxjyvSqRA77MDFGVGPlFV54SsbccCtOFQ1rGe4GKilTKMPUVIGIPaipZIjHnFRDoc0FiD5SaQnmg7eaaTxQA9T82aUt2qPPFIpoAeGwSKp6lHvjJxkgVYwefWo35TaeaAPOfEtsSr5HHavGfFiYL5GMV7/4itPNjbHJxXh3jS12Fxjk0mbxZ87ePQfMc44wa98+BEry+DNPZv7pA/OvDfiAgQOMV7j8B42j8HafuGOGI/M1aIl8R9DeGVzCp74rtLJcKK5HwsB5Sj2rsLYEAYpmVy9HwMGrMY7/pVeIcDNXIRk+1BJPEvAIqVm2r70kS+WnSmO1NgRM2T6UzbSucmlpSAMbqaRz70q80Z5xQAmOhpKfSe4pWAZgVIBjDUgOaFPPNMCb/AHqaxAxSZFBOeKVgKN0372q82SvtVi8Ug5I4qux+XFQykfF//BQK+IvfDNoG4WIuRmvjpzwTX1N+3xdB/iBpVvkkw2ik/iBXyuTyQK0p7HlVviEzn3pFxSr+tNrUwHHBpvXrQDuNHc7qAAfdpyjJpFINLjrigAxjNOBK80iqc09OnzUAKOeaVQQaFHSnjipAd1XrUkZIpnIPrQjc4AzQBu+H5FJeNupp2sR+UoQDjOeKyrGVopA4/StS4uVvoxg4YDnNA0Ys+BxUMa9as3cW3mqpPPtQIkUY4pGJUcUuCeaUrgHNAFU+tHUCg8k0KRigAIz0owaQnPSn0AIOpopyrxRQB2zuc0ivupoPJzRjjNdG5yC56+lKOTTKAenagCVWq3PYCHS7a83g+dI0ezPIwAc/rWcpyc0rStgAklVOQOwoAnVtvvT0nMbZFVg+SKUsKALE980kaqTmqqvmmE8+1HAoAkDZyKRvlOKiLU7d+dADmxkUe3Wo92KXOTntQBJ14qRfuioQcCnqwOAaCkPUHk561oWBCDnt1qgrVNG+0elTJmkNGfVv7B3xCHh34o3OhTSeXbapAQmTwXBB/lmv0P1S3MkRYDJFfi94U8R3nhTxJpus2MjLcWcyyAp6Z5/Sv19+E3j+0+JfgPS9btnV/PhAlGfuuOCD+NYbM9KMk0mXILl7SbPb0rftr2O4UYPPeqV5pgkclarRWc8ILJxim1ctq5vfjVd4QWJ9apQX1wgAZM1P9uOOUP4UJNCQ5oR2FJFBtznpSfaiR90igzM3HFVqPck2Dd1pjlV6mq11fxWMZeVh7DNcpqnjAMWCcD2qSlFs6ye+hgUszgYri/FPiVLoCCE/ux1PvWBea1PPncxwfQ1iz3DHNTJmkYF970BTzjFVH1IL3zis2SVmz6VWlZsYFI2sXp9VzyDVKXVGYEAkVWZT3qJk46UDFkvXJ5zVdpieae3WoJCMYAoGiJ5SwODVSViepqwy/nVeRck8UDRUl6VSmGAa0WTjFVZoske9A+h4J+0neosGh2Yb96XeQr6DBH9ai+FF/M3gqIqMtaXLbP0P9a5z9oPXFv8A4hTW67DFYxiIEf3u/wDKu3+GOlC08F6eu357gtKT9SR/StJbHHT1mz7D0GePUdLtLuL7k0Sv+la8UbFhgYNcb8LJCPDFtbsctCMYPpXf20e6pWxs2X9PXCiul06docEdPSsCzjwAO9bloBgVZlI37eQSrkGlVcmqcBKfMKtxuGHvSZnYCuTTlTGeKVRTlptiGFfSkUYJqTbyfekUdakBpGKz71f9NtSPRv6Vo/71Z95zfwD0VjmmhocOpppGak2+1JTGQ+XycVHs68VYPtxQRxVgVXXNV2TmrzoaruhoAoSnGarl+at3S4J4qi/DVAD1OQaXPSo43Cg5oebGSKAJ3lK4560onJyeuOazPOaTJHarcMbN07igDp/N3qp7EZoWQr+NQ2IP2KIHqowaexwOlNCRMso5OaGmIqBWA6/xU0tz1pBYe8h9aoasTPplymc5WrLNVeTuuMhhimy0eMSxlZWH904qzb/dGak1SHyNUu48bcSHiktxgCuY6ugoXNRyRgirGM0wjJ+lAinJB6cUwRlGxir4APFNEfU9aB3IlUjg1JGtSKme1WI4x6UBchVO3apViHymplA6Y5p6gUCIfKFPWMcU5Rg05aCWhoGcgUpX2pxOBQuSapCJrT/UEY6GmsuKkteA6496Rk60wMu6TBPGaoMMGta5Tnis+VMGoKRWY4zTCMDrT2GD70w8DnvQMQnApoYg+tOIzUZHNAC7jUbvilY4+tQSNt5oAoX8YlR1I61454/0nyndgPlNezTSbs+9cd4x0pbuzk4ycUmVE+OPiPaYSRgORXs3wSbzPCGnf7vb615p8UdPMCzqwxXa/s5XRuPC1tEz7mjkZf1prUbWtz6h8MR4t1X2611lucYrm/D0W22Qe1dLAOgPWrMS/Ecjmr9tHvb6VQh5wK17ZPKiz3PWmguOkwoAHSqjHJqaZ8+4qux4oYCnnrTQc8UZOKTv0pAOJxSZGKbjrmhc8UAOPQUdAKNtB46igA/GgHFOI+WmHOcDigBN5qSMEnJqIqSeKuW8eSAaBMqXseUB71mSckfWuh1CH5DgVz3l7rlfY1lIaZ+d37bOqfbvjTfwB9wt0WPHpgV8+N7V6t+03qX9q/GrxPPkEC6dRj0DGvKgua3itDyajvJiY20d8UvpSEdBVmY08EcdPSlfrSbSTmlHy5oJ6gBkCnKOc0g9xSryaCh1OTrTUPPNOQENk1IDl6U5OetJ15pVGOaABTtPNSKArn0NRkfnTsfL9KALdvjyzRuMZJFQRNsGfWpDINue9BSY+Yl4vfFUe3TmntMeajD8nPegkkjkCuc1E0rHNMZqcv8Aq6AGgdc0v+70obpS9+lABgNRnjIoQ7h6UqgZwOaAHKDiipIu9FAHVqRtoGBmkx0xRjn+tdBx3DPOaRj0Ofwp38NNYdKAuNL7O9KsgIFBQNTVAz0xigY8sB0pxf5ajwD1oK470ABbHWmr060h4pBhaAHZ5zTqj4z70BsdKAHE5pc4FM6HNGCx68UASA8fLTvcdaixx16U8AleOKCyZGxipA3I5yKrqOQM09QVNBojQtW+br1r70/4Jy65dTaP4k0uaYvBbyq6Rk9MgdK+CLSPLjmvvL/gnPoE1vo3ijXWJ8mWYQID32qD/WsZHXR2Psi81CO3kwWFRpfqVBBBBrldSne5u3O44zwKltrh0g2bsmkjr5TpvtSHkkU37UvOMZ9K5R5p93DHaeoqEXF1E5IZ/wAaLlWOte444qtNe7F9DWCNRuNuSpJ9qYNVZm2yRkD1phYpa1LNeztljtXoKxZbN8ciuiuHR33L0NRlUYZxyaixpF2OVkgZTzVWaA88V1ctmsgOAKoXFhgdKVilI5doSCe1V3i28kZroJ7PjpzWbPatjpSKuZTqM9KhdMir72x3dM+tQSWzDsQKAuUGi3A9ahMRA54rWWLP8JpBAOcj86AuZBhKjOOKheD5ScYrXmhAFU5yqjk4oGZbRbVz1rH1S+j062muH+7Ehc/hWnfX0UCMdwyK8s+KfiQWXg3WZVkC7oGjU5/iYcU09bESlyxbPl7XtSfXdb1O/c/NczvL+BPFfTPw+thP4b0YJyFhH8zXyhahxhc5GMZr66+EkTx+FNJMg58r/wBmNVM58Pq2z3jwUTZqnZSMEV6ZYKHUEdK828OrmBT6DNej6DMLi1QjHpQbSNm1jyBxWtapwBVS2i44rSgjIIqjNlmLgDFTAEHI60yNcCrCjkVTIY+Jt/sakVe+aiKHJZev86kifcOeD6VkxSFPWkpT60hOKkgCM1m482/lbqqKF/HrWg7bVLdlGaz7T5oTIesjE/0/pWiKRLTeAKcR29KbjApliKtKvWhetNbpVgBHUVEyVNnpSEAmlcChPEHB4rJmQKxzXRNGGzxWReQ4JNSBlSN82OlTW8av97kVWmBUn61btlOM1SAjlUBsAYFXLNsqPXpSG33HNWLS24IIpyA0dNcmOReuOQKJZQp60tomx/cjFQy2UrMSW6+lQJEQui+aXzc0qafIp4GRUn2MjFAxpJYcVFKCCCO1WDAycUhi3DkfjVMrQ8w8aWxg1x3C4WQZz71m25yBiut+I9iUtLa6AOFbaSPpXHWrYAFc7VmdEHdFpRk0uBjHehaU89akZEV5NOAxQOKcgyfagAUYIqwox2pqrmpFX2oAFGcGnKKUDaKcvWgBANtKBk0uMGjPpQQOwtAAFJ/vUUAPtjiU+4qR+D61DGcSIfQ1Yk6nigCjPyTxVCdeDWjP3qjKOOKAKLrUJJzirEo5qu3PtQWN3cnFMI496Xn71A+Y+9AELA5qvOx2njNaBjG3Peqd3tRMrxjvQBlyy8/Ssy/KyRupGQwqzcyjJ5rOnmBpyNUj56+OuiGC1aZV+RsjgVhfsyXZ8q+tyeIrnj6ECvX/AIn6Kms6FdxEZZULIfevD/2cXe18Y6vZMOVkDEfp/SpQ5n27oiEW6fSt2A5IPfpWNpXy2sf0FbdkhlkCjPNao5jU02EyPuP3RWnI2BxUFughj2r2olkyMdvWqAjd8nFH8qaBmpFGQPWoAbSAYp2w0/y/pQBEUyelKF5FSKv68U/y+KAuQleKMdMiplTjGKPL7dqBXIscdKTaSpOMVYEeBjFPji3Ae1AXKkcZ3AYrQtosYPQ0JEN2egq1GoAHamiG7kN5H/ozepFcjeXQsIbmduFiiZyfoK7DUTttj715j8Tb8aT4B8SXjNt8uzfB9yKzkrspOyuflj4+1I6x4w1e9ZtxmuXbP4mudxjFWrqUzzSOwGWYniq2O5roWx5MndtidOOtNwM1IU4pu38qCRmOcUMPan4xg0bTyKAGY54NGMZxRn5ulOXo1FgAe9PH3qi/ip6kduKTAfnJ46UqMBkUxWxx3opASMcc05ORimRsuTvBx7UqEDpQA+N8DBPFMZySQKZvzn9aarE89BQA7dk/jTW60pbvTTz1oAG9qX5s00DBpeetADtvak5xzxTl4Pzc0pIPagBvPagjZtPrzSct2xSuSRj0oAsIVA4opsSb1zRQB1vQUhGacRz6ijr9a6DhEPHWmvz0pzD1pp60AIvTmkHymgjJoOQRQAetGQRikPrSZwaAG7eeKTOM+1OPX/epuOtBY0jP1pe+aVhg0nK0AGeRmnqaYDnHFLzQAucjmnqfeo1+UU5R0/WgskUncPSpVbBwe9R5x0FSL8xqdhovWRYYAG4k7QPc1+sH7MPgD/hAPgdo9oUC3V1EbqXA5Jckj9MV+Xfw8tkvPG/h+2mANvLexK4PpuFfs9ptvFa6baW8ShYkhVFA7AAAVlJ6nfTWhyL2TecSeBmnQQbiT/CO/rXQ3+nGTOzA9ahawEdtwOhppHXczI4RjpUq2iuBxUIdoiQ4IAPepo71V4NNDY42AI4FVbmzVIz8o6Vqx3KMvBBqK42kHkUiTlLq3Kjjg5qhJJNDnnIFdLcxru6VQntUcEY5NSWmtjn49cMcmHR/rVqLVoJjjzBz61Bd6dt3FR+FY8tkyHlcEdxQa2R0ZaKQdBg1Vls4GzxiseG4mhwMkirkd/vHJwRQTZosLZwRkkAE+9Y2o3ptpGBG1a0PtinoaztUsotUTHmiJumT0oGjMbWo9vOxfrVGfXIVydwJ9KhvvA942fKuo5PTnFch4h8M6rpUZkmicwr1dDkCobZaSNq98UQKD+8H51zWp+LwTtQ7sdhXJ3km59uSfxqmSScE80rmmiNO91qW6yS2B6CvF/jt4l/dWWiIwyx8+UD9B+leo3dzHp9nPdzECK3QyNn0FfLniTXZfE3iC71GX/lq2EHoo6VpTRwYmdlYrw4IIHBxX2F8K/m8HaS3U+UP5mvjq3jYZx1xX2p8M7P7H4U0mIjB+zqSD2zzTmThmez+HFAtAMfjXZeGZPKmeL7oPzCuM8Mvus0+uK62xBjmjcdupqUdTPQLRcqGrRt06ZrO0pvMhU1rxDAFWYyJNowMVKnT3qNc4qWPg0mQSL1pGXnI4NOHHNJn2rMgarZOD1pWORSSLuHHBpqt2brVlkd4xW1kx1IxUUcZjijUdgKffHMHsWH8xUrDNJCRA3HFMZvlqRhk0x6ssjT71L29aQnmhutACA4oVuaQnPTmjtxQA9Tms/UU25q6rbajvYvOQMOTQNHNJbtNPjGRmtaK08uMDFW7ayCHcVFSmIlz6VSCRWitt7begq2luF7U+KPBqR8KpbpUiTIolzIuO1WgoNVbQ7p93tV1Vz1pMkVEHelEakdKE604nj0pagRGEDtTDCAfapWkA601mFP3gOc8c2Yn8MXmBygDgfiK8mtjlFJ9K9n8TAHw7qGf+eRrxO2b5Fx6VnI3o7Mtb+cjtU6ncM1TDZqaE9e1QbEvXnFPjHakUZFPTr7UATKKevSmxjIp6jIoAcopOmacPu0nIHIoIE5ag8GnUmOMUAKoyKUrmgDaKXqCaAGEEDjqCKsSHPfqKhY4p4bcgPtQBDNjBFU5RnNXHGd1VpOKAM6bvVVjjNXZxyTVKQ4YUFIYfrTFfaaR3xVeaU4zQMsyTAL1rE1G738dqfcXJwRmsqeUkHmgaVyvcXG04zWfNN1Pen3MmGJJrKnuMFueKVzZIr6zia2cNyO9eF/DfTv7C+Ompxhf3VxGrj8zXs99cbomGeK8usWFr8ZNOn4HmQlWHrg//XprcTWh9baV88CDHaur0u38pMkfMa53wrb/AGi2Sdvu9RXUpx7Vskc8i0DgelQlcjHWpImBqZI1Jz3qCL2Kypt7fWpVj5qwIwBnHWl20DuQiPqcc09UqVRzjFG2gRFto2mptue1OCeooC5X2AmnKlShMjgU4R4FAXGKgp8aU9V5qZVyp4oJuQkAGnqfmxTZQFFQxzYk5poRLfLvtm+lfOv7WOtDRvgtrBDlWuHEI9xj/wCvX0ZeyAWjDvtr4/8A26tT+zfDDT7YdZ7tifoAKm12DdotnwF170m40rHBpvU1seUBfC4pynIWmqRzRx92gBdue9PihMhOCKYpx1pyPt5zjFASIHjKOVPUU0flT5H3vnvTSvpQAmd1Kpz3pq9StL0xxSYD93vSbzUYIH1oIxSAl3+/NOjfYTkZFQ+n9aM7aAHK3X3oDbuDxSHnrQq980AOLYHrSDgj1pACR/SnYxtzQAucH0ozxijrxQQTQA4cjNOjddw+XNRqTkc0gYqQaANOeJFjXau3IzVOeMx4PY1Gbl2GM1G8rybQx+70oAtQPtyKKrBj34ooA7kjn2oxyRinbSDxRXQcJEV4pNvIqXbTWTBoAjPWkZfWnN0oBzxigBuAR7U1lyM9acBtNI3SgpEZBHagDbTicUhbNAxvejinfjSUAIGwccUZ4JpDHkjAyTwKcYngcxSqUdeqt1FACKcGnJ045pBxTlBHPagaJF61PGMmoF5Ge9SREigtGvpV42mX9peI22W2lWZSPUHNfrR8IviT/wALD+Gmh63YTrLJ5CxXEZ6rIBg5r8i48qQDnmvr/wD4J++MdQtPGl54XZzLpl3E05Rj9xgO35CsZLW530XpY+7rPWbiUFZrYj0dTmrMd/H0cFO5yKkslVCyAcAVaMavwQCPpSulodBTYWk+OhqvNotrPyCRn0q1LYQk4Cge4qnJp7RglJZF/HNMCrJ4eK58q5KjsKqvp95EMCdH+orRxOhHzBl701nYcMtBRjS2d11YqfpUJs7hj8oGfc1uON/TvVadGVDxRYpGBcadNnLsv0BrPl06XBwVIrTuXbeTzVYzEDmpKVzJl0iRlztGfas6bSrlW+VePrXRvN71E0nzH3oKuzmv7MvZQxVBgepxVKW1vIz8yY9wciuteQKDzWXdStBIcjIPrRIaMWJZSTnNW4rNpYHjm/eRuMFD0xTptUt4lJfAIrndb8dRW8LR24y7D73pQHvHl/j3w8uiaiJLfm2ckD2NcsWznHBrsPFGsjUbB43Ysc5BPrmuRjQyOqgZzUdTR7annfxp8S/2RoMWmxMfPvjlgOyA8/0rw/K9hium+Kuvf2743vQjboLVjDH6YBrlMknAreMbI8arPnmXLENNfWcS9ZZ44/zYV9yeHYWtreGE4/dxovHsor40+G2lnWPG+i22M/6SHI9lBb+lfZuiyF5peeA2KznudmH2PSfDMh8oKBxXb6cm8DPWuC8MEqorv9NOAKSOlnWaDKVUKTx6V0kXOK5LTXCsK6iyfeo5zVmMi4vSpY6iXripU5qSB69KWkXpS1BA0jFNdMj0qSigCncAvbuD1Xn8jT1bzI1b1FPddw4qCMmBth+6TxVryNEOZcmo2FTk5GaYymqGQFcZJpv8NSkZNNIzQBD0+tNLHvTjk5Ipj0AKp496miA4yar1IjZ4oAm6cDpRgUitxT06igVhUGM02X7lPzximP8AMpPegENskPmMfaru3IqvZjG+rPUcUmLcRR3xQ3RaUHHHemMaEBXkPJzSoc+9EtEQIFMDJ8XyGPwxqLDr5eP1FeLQjCDA7V7J4248L34HcKP/AB4V5BHHswKykdFLRXFVqlgb56iUc4xUsS5YGoNS2op8dMUYFTxqOwoAkj4Ap6ikQVIoz9KCBFFLjIpcd6CMUANxxzSgYpcHB4oIxQAmecUh5zTj9KaxwKAI2PBqS3OYRmo3OAaS2f8AduDyQ1ADm4zVVzzzVljmqkvr3oArzDKk1nTDmtN+Vx3rPnTr60FIpSnjrVCdiQavuuM5qo68UDM6UZGTWdcZArXkiJzis66gyfpQWmYV3nk1iXLdQK376PAI6Vz15GULNUmyZj382E+8R61z3grwXdeMfihps1up8i0LGeQ9AD/+qtqeKS9uEtogXuJm2oo6kmvevh14Kh8E6IItgN7N880nfPpVpGcpq1jqbeKOzhSGIbUQYFTiTA7VWJyabv5xV3OcvpPz1q3HcDOO1ZAkC0vnjHBOaoLG6soI5NSRsHrFguHJ6mrkNw2KCbWNJadtyKrQ3AYVZjkDAUACpTtlOX1py9RxSsQM20mDUp4oIBFFgI1PPvUqnjrUUkXPFV/P2tg1ID53Ofb1qjJJg5BqaebOaz5Z8Umy0ixqF9i2OOoHavib9vXV8WHhywzyQ8pH1OP6V9g6jNiM89a+Ff279QE3jXRrTOfKswfzZqlayM6mkGfLDHmkHFB++eKMetdB5YmOcilJxQPlJpud1ACbuaVsj6Ug6UnY80AG3nrjFB6ClIzTehNACH0pN3GKVelDAjAoAaeKKMYyTRUgL14oP8qTPX3pcGgBV6U4HbTV6U5etACk4p2MrTQc05QG9qAJNq+WGzz6VF1JFOxikUFnAAz2oAjb5aRSemaknIDkVH24oAOhWlHHWkxjJpcAigBwz3opQwooA//Z"/>
  <p:tag name="MMPROD_15231LOGO" val="/9j/4AAQSkZJRgABAQAAAQABAAD/2wBDAAMCAgMCAgMDAwMEAwMEBQgFBQQEBQoHBwYIDAoMDAsKCwsNDhIQDQ4RDgsLEBYQERMUFRUVDA8XGBYUGBIUFRT/2wBDAQMEBAUEBQkFBQkUDQsNFBQUFBQUFBQUFBQUFBQUFBQUFBQUFBQUFBQUFBQUFBQUFBQUFBQUFBQUFBQUFBQUFBT/wAARCAUAA8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85bQBEJbgf3VqGYHeQG6/3antQShBPQ1DIAXyTyelZELcVBuxnp3qwoOM9agT0xxmp1IYcVLLJowd2O46VNGCGzio4kP0FWIh8209ud3/AOus2Q2aUW1YgQOn8XvWTrFyXk4GB0FaaApETnisXUyTLk9f6UktTON76GW7kuc1JanbICRkUyRtx4/76qWxQvKB1rQ2bNaUBrfOOMVgTA7sHnH92ugmASPrx3rAnw0mRRFImO5AeQCRSDGckU4jPpTeeK1LJ0Py4zxU8TYIOFNQIMjGeOtTRgHk1DB+ZcU+nA/u045JOetIijjI+lPUjZjp1qGQNPUUDnpu5pSM0gGQcnNSK5PbAjIPQmtiAeXC4xkAfw+1ZEAyQCcZ/iraZQIBjOGGDSaMps5DXHLX2Scn+83vVaI5THanawwN+47rxTYF+XJ71slZHTH4SxGMY/8AZasLyCTUMRAIyKlTtSZD7j+cHPT3pCSPYdPrTugNIMZ5PFIEKi8Z9+auRAEYFVVwDgVbhAAAqGiGW7aPe8edwyevpUmquVhdhwcZ+tS2Chi5IU4Hf+lVdfnCRvGRjPAP6UkY9bGLp64tnx35H4dvyqjeJnnfkf41oWTZiwobNUNQ+/jpitlqzaOjsVB14qwoxyRUCdasY4Geoqnc16EsbEcjvVqNiQuRVWMYPXNXIgBUMlk6oD16mpFOzgelRIPQVIFwQcYxWZmx3PU/NVi2xHID1LetRbCTkf8Aj1TxIVY4Ppii6M2+psxZSM7s8n+H+tcvqbbtT2ZUhF611L/u7cEfKf1rkJnY6nLnsO9EN7iprUzb9Bv56k9aihAVsDqasahxKD6jpUCHP41tudKJ4n4we1W0z139etUkyWHftVyJ93A54xSasN+ZKpz1qeJFI3EL/vVCoBPPWrKHaBjnFZNsh+ZKCcn2pyjPUbgf71RhgBg04HcMY7CpM2SKq44AGKmtI381CAPl/vVXGemf8+taum2/mNk8cdaaMpO25neJ3xZXAbblgPmFcSAAOOldl4qcx2RjO0JuBPPWuO7c1tFnRS+G5PZkAuMcmtSyUEHP8XB+lZNvy3rWnZSAEDHWm9jSWqNWJQAMDGPTrU4UA571ApyMnv8A561YUjBz9flrBs5gI2tx1P8AF3qNgCFyO/51IcHkDn3qIlSctxmkWROgB5/SmMoQAjmnTLkg8Y6VEylTn68VQ0OGSR9fvelTpnhR16VWRs844qzbDJGTigT8jSsI38iUY47ewrldaGy7kAwdxz6jNdbZx8F88D+H61x+qyDzpAfu7v8A61VHcKS1ZnkenBPWpIORk9KiOSKlgXjHT/arY6WXrYbTuB6VqQMGGc5rJgBzgDNaNuBkc81mzJlxSduc80xpAxIH5GgE5JA46UE8AdDn73tWVjNKw0qCvFJwMj1p59u1NwCxJPHensOw0rk8/i1TwqchMA4pOrc1JGoDZ6ikyWaOlEibAReQawvFYKz2/wB5hz+Brc04gTE+nU9+axfFPzahHjjYvTtzTW4R3M1cquDTWUDPpUglJX5x06VG3GcHINWbEbKD1+lLbvsYL2pHOO1RqRjNVYDbtnITg85/u1cjy/J45rKsnLbc849K2EkEgyOB+ornaszNkynJIPOamijBYk9Mc1XB2kZqeOQKf51IMXbtwBz6Y9q0I1byYyv36hiEcygAfP696seWYhnOQf4f/r0HO2QySFZOD6Z/+uK4PxIxfW7gkcghfyFd1jc+33zXneoOZr6eRnyXYk/nWlNe9c3pogJOMmmjJPHWlbmm102OgmjwHAPStC1lCnA6cVmqcc1ajbDCpaE0bsORjHHOauxAsAD1P+1WXbSApyfatFCcDb0H6VgzHVaIkOAMHnH+zSrgA4HamjJ4B5qQZHB6VmIRiQOnPU4p4b/GkxkD1/rShTuH/wATQ0gJ4TlwSPXFWInw3y/wjjd61URvLPHJq7Cm8OxHbh+3pQvMxktTM8REppF2RkOQB78np+VcJGgAIHf+7XbeJ3A0mXPO5lFcUCMV0U1oddP4Rc5JJ71ZBzgnrVbG0cVYXG0VqWXLVsui+9bMLEAAcVhWZIkz2/WtmMheRyf6VjIiRciXkA9aujAiAH0qrERxxjFWFbYBnvxWLOeRO5Bkz82RxTMgnOOaQgrwKE+ZsUiR2zzOpwO/0qIgnqOF/hp+ATg8d+PagksCM7u9A1IjxliQcnj05rC8TIQiE87jmulVFHPsRiub8UN/o69clsVcd7I0g9Uc4efc04DgZ/DvTem3IzSgntiuo6vI2oSSm3oRTGwWPFTQYKk9+wqIkEnH+NSZJa3YJwcELn0qxFgdRUS4GM9alj5apaB6FhAQPWrUQ34U/TioYgG6Z5/hrRtYSQSRg1m2ZykPwBGuK5vVSWujjoetdNcHbHlh06tXKXGWeQnnmrXmEGVmAIwKvaSwSbmqW75sDpVvTyfPAC5zwf8AGrNWzUuF+QnBFYFyoDn/ADit+6kAt8Hk9KwbiPYxINSiUVzmmd+ae2OvUCmdP9qtDQsRqQuT04qVOuRUUTApUo9BUgXFGV5FOU5OAajjkBHNSdFz0xUGbHk/r+lIDgj0oznb3pUwxGeDSvYRZs18yVQTxnlfata/lSCABB8n+FUdNjUzZIyFH3verGqsFg2nq3FLd3MXJOVjjdRbzLqQ45z971pYCSgzTLrHnt+VPiAGAOla+h19CyBjHtUgzUaEYxUm7nP9aTIJRjAxQBmmgnJI/GpY1O0DNSAqqC2DwKuQgttxVdVGc56Grtr/AKxDjgUmZNmhZxbFywOQf4qxvE5DMnB4P3u1dMSr/MUwCMj/APXXJeJLhWufJQ/d4NQtWZR1Y2wXEG/tjj5qztUO6XIxz/D9Kv2wzboR1xzism/bdK5PSt15G8XqQqwDjNWVIPAqoAd3FW4ehzTZrcnjCgfNxVlT3NVkUdKsohYDPSoZL8yeJsnj8qsAnGc1Ci4HPNToDjPasmZsXcVAJ7Vfs4DMRt6YGf8ACq6JlgAP8mtPT0KbwXVU4+T3pGLdia+KqmETb6f59q4y4bzNRlA4wcflXZXbYVwTtNcJLJi+l2v8hYgYqodiqY2/JIB9KroRkGrFyw2Y6f56VBH0yOorY6VsTx/K4J7VaiBzketVlBOAOfSra7l4P4tUyEyUDJ5FTpxx3qEccVKhBfB9O1ZszkyVWO3mlVjjkcChR8ozxipVUsM8UBcchx1+XFbemEKmCeVwfp+VZMEJmkAHI4zW3b4iTJwf9324qLnPM5XxdJlY8jqTmuVbOea6LxXKWniA6YOfr/8AXrnTyOOgrohsddO3KiW3HPHU1ftchz61n245PNXIly3B+lUymjYiGGwXq0nP/wC1VGLO0EnkVcQ+/SsJGDHHJYgcCmSAn3p/A5J7UenepBEO0Hkn/gNQuFU4PIqSQE9D0NRsSTjNUhjUAOeWq3FgLgfWqwHI75/hq5bRnHueaCGa1om2I+4z/WuH1L55ZHBUpuP867eNmWAqeO27rXEXJHmSDqMn73WqiOk7soZ75qW3fGcmo/4qdEpJOK2OrctwP0P8NX4X2r15xVKEgDHGKtwnP4VmzOSLSPjOOM0/fxzUSflT+/FZsiwOd+PSnxA4wabt9DUgUAcUMQDPQd6ehYLjr/s0mARipIkDnJ/8epXJbNHTTmTA4J4571geKH3X8eF2gJ+ua6TTFDS4Ay4HG6uf8XqE1CIDjMeTu9c0RepEfiMkMMEGmlj2/Go8cjFPODxW1rHUDA4461GudtWRwOuPeq0Y4IHB60wTZdtQyYI71r2rjBPXIrFs5MMBxmti3k7f+g1jJEPuXMjGSamR+CcZxzUIHc1Zt8k4Bx9ayMmyWzGQjHqTnH5Yq27PkgFTu4+76U+AF1Xd0GAcdcd6imUkYzjt3pszuV3kEEUkp/hUn9K84LbnLE9Tmu91qTyNLufddvy+9cFgAEDtWlLqzpp7DTg9KP4qO/FITXQbbD0G44NWR14qqvXNWUYdTtpMC7aEnAHHataBw3U471i2znfgHrz+VasBOBk4FYyRk9dy6hGM+lSKeen/AAGoUJA5+lSAdfpxUGbJA3OSf++aUcD/ANlpqnjnpjrTgpIbvjikwuSgfMCDz0q3uG0nsOvfg1WRSxyO/SrgBEYzt/xPrUmUpGH4qbbpQU5yZQP0NcdjHFdd4rI/s+NW6+bn9K5JhzxXRT2Oun8I0HHHpU6cgYx6VX/iqWEj6AVqX5lu2cK+Tu61swseO+KxE+Vs9u3zVr2EmMA4+lZSREu5oQMe1XEYrjHFVE45HSrKOdvWsGZskDEDHpUyIGwevcenHeowm8YB5qQEAYPCD/PFS2ZsccEZPTpTTGPmJ4A4G7sKcSTkHv8AjTsA8ZbPH3qE7kjcBFJHJrm/FLB4RjjB5z711DAEE46Vy/ij7iAdzmrjuXT+LQ5vAHPpSA5B70pPYUmOwNdJ1HQx5C4PQj/9dVsfPj7tXXJxk46cYqpyWz+a0Erew9ApzirEKH6moEx0NXoQenSobE0W7OEt8wAyP1rR5XA6vVeyTKnnAHOfrU9x8uAvJ/ve1Qc8nqQXLEIwziuYmBWRz2zn5a3ryQpFx+Oaxpe/zdacWawKjKA9WrFcPnpn/aqrITnI3e61c0xAZQCOM1b2LkaN25W0ILA9APlrFk+YZPNbV+wCbB3rGnBiGQOKlEQKLoF4HFNwcZqRj1x3plaJmxKg4x1qZTn6+tQIeAKmXJPrSbEyZPUHGasxOSOdtVUyx5qdOSCe1S0QyzsLck8nvT448nB45pkTYGM4qaMHPv0qCGzZsoliXOzfnuKo65L5cMh34wcgNzWhZwMltvBwQenqPWsnX2zC4P3MYzQjKNnK9jk2I3nHc96tRAYx6VTORVmJu+K2Ou/cspkf/Xpw9uKYnr3qZRjqcVLYXEXHNWIumKYqfdOKnRNvSpbIbsTRqO/JrRsUQyJuOaoRDL49K1Ibdo2QnoRkVLZzSdy3NtC4U4+lcbq7H7c4Pb8662ckK5BzkVxV/KJLwlORn71VHcdJdS7YjzLcjoT/AErHv/8Aj4OOgrdtDvtVJCoQKxL5TFMc9+RVo6I/EyugAIzVqJgQ3HH96qg4IB71dToAOT702y2TxEMcd6sRjH1qsoIOc8mrUYJGalkMtRgde9WFQEAdM1BGc8d+lTpnpWTMmyeKAyyAds/Q1tWiKYiSG39nPQ1m2HmeeCRkdq3Gy8e7rnkn3NI5ZvUxdUkAUqRz3NcTtKzEdwTXXa3KEDleoHeuNidvMyxyTWkTppLS5Pccpx2qKEnODU1ywH3R2xVeM4OTWh0osr8r4HOauKAetUkJYg1ahDHnr9KlkyLCMfwqaPaP72RUUSE4OanC44xz/SpZmyRVHJFSKvfr3qOMcnPA7irCEgYPNSZvQs2IHnoScFuN3p9a1ZlCR7SMY5+9WfpsfmTIcAoOu7I5/rVy7Kj5QOo/i9Kkzk7uxxWvsJJ3B42jbisM5Fa2tOGcug+8SD+B4rIx2roWiOuGiLFv09xVyFDvHPFVLb7mMc5qzCCXxQ2WzUtlLgkng8VdjUBQAOnpVK3kKgL6+lXUPGQeuOvtWDOdj24Hy+lRNnHFP5YH+dNJB74Pf2pE3I+g+lNZQB169aeWzx6ULnvzVBcYo2NgVajyQCOM/hUSrwB1/WpUOU5oeomaSsY7ZwwAzXDXfyMQflJP513t8yrZORkoyYPzY49K4fVlCtHx0H481UGVR3ZnvznFOhyc00nNPiJJxWzOotRkdSK0IwFA4xms9etXVl7dW/2qzZmywOOB1NPXO0Ajr/tVCkhAPtUi5bj8d1SzMmjXcTjt1qUIB3yKjikJBJ7VLkdz1qGwAKAcjt/eqVF7dcGo1BIB/wDrc1KiEdeKRDNLS22OWBHA/i6e/Nc94qKteAnn93jLZ5rorCNm4wXHcD8q57xRkX8SN2jGA3bJPWqjuTB++Ye04OKdGu7pRtKninJjeAe9bHUSsuF459ttVV4BB61c5ORmqjf6xgeRSQE0JJI5wa1LdyWAx0rLgUFsnt/tVpWzgt1xniokS0aUUpPHXirEbEPg/wD1qqLjbnq4yavW5SRioC5I4rFmEloXLaZ0IA6DJ3Ht+NLcNmbPsKtRgRxAY5x95uarSyhpMjt1WkYrQxPE9ykekkEb3dgB/OuKYk9e9dV4xuo0it4h1BOV9M9K5VsnJ/GuinsdtNe7cb1o5P8AtUY45pep5rVmoq81NGeOKhXAyamQ8ZNAupatjg4FacMoKZL5zWOmS2RWnZhBk81nJEtGjE3y+hHSpgwJ6NzVTOMkd6sRON2D3H61iZNEwHGM9KkJy2DTA2Tg08EkZHFS2Jk0J2ug7Zx7VoupaIKCOn4ED1rPijJYe3Sr+0jIcdjke9FzBruc74wKpp9sS+XMxGPoK5E5BxXUeMSPItAPVu9ct0Nb09jtp/CkIR271JFwCCaizg9c81JEwLYrRmjZYXjmr9nKFOCaoA/jVu0ByQOp4qJEPY3LeQFDg1bjGUx+VZ0BJAArQRiMHPNYNGFi1GvcdQak9B97PTdTEmBcAJjJ5X+dSx4Qgjac8/N71DZDGbcDA6dm9afGpDqR6/xev/1qdtDdTnn86B8rYI5z/nNMhiz8ZLn64rm/EpDWZx8wro5ssHB289f8/wCFc14k5ssjpkYH1qo7mlN2Zy/bJpeNvalHOTim9Rgc11ncdHJnbVdeTjirM0ZaInPTqKqNNsGR1NZpmKLUaleT61egXeSMNz/OsX+0ZEGcBvX5a0dN1yASDzPkfkZPSpae4pX6HQxQARoAnTrTZlO7GeT/AHqn+8odNxRun41XkJEhHU4qLnPa+pQnDLkMMg9e1Y11ugbOPkzW7cIT82VHqKx75SVJB6fwrVJm0dCh6/0q9pql5kC8GqGeMjvWnpcZQkk84+7VspvQuXYLDr7hqyrhMrW1KoEbk7f++qxrrLPkD5Mc1KM4vqZ0i7WOBUJPOB3qxOcckdarEnPsetao3TJYzkKTzVod8VUiGeRzVpfuAmpe4MfgZqdAFXJFRL14qwiE5FJkMkSMNggVbt1IcZ9f0qKPjAq1b/PJGPUgetZtmTZuJIPs5Kn3xXNeIZ/MQKExuB+9XT3BWOH5E6cH/GuM16Z5TuznHShbmdP4rmG3HFWYEBAxzVVuTk1eiwYxzz3rZ7HYyWMbeBU65J+tQouTwKGuIYHAaTP+yOagktR/LznH+NWVBxkjP+1WcNWtBxlw3+7n+tXLa5huQCkgb13cY/Ok0zORoWZIYHAcA/xcA1vwhRGhZNhIwPasvTbfzB6g9PStMRMIuvy9vQ496i5yVHqZ2pPt34IYditcVcEC6fHQnrXX624jgJPyZ/i964tW3uC56mqgddLY27ONxbkHr1FY+o8S47963LVGNoSJRwvCnqawbwM9wSTvzzuatS47srH0q7EABg9KqspHGKsxkZx97FNmhZTHerkRDgY6Vnl1jTc33Rzt9acuqxwjKxs4/u9KhrsQ0bCjPAGGqZB8uDWTb64gbEqEDsw5q1Fq1tIBl/LP+3/jWbizJp7nSabuQo3TPB68g1euWMGSjfXdVbRWLRbkKvGDnPpn3FWbhkOAd2OSfr2qHpucj1kcp4gmC7z98EVzcRAYZre1xsxOD6Z/WsGEKHA61vHY7qasiWUEqSeMVCoyRzmrJA2nuTUCj5uB0q0XfsWI896sw/KKgjUtgGnG6jhYjfn6VDEzQjIIwfT/ADxU6HPTce3vWMdaKDYkalc/eanL4hfBBgTg9Vz/AI0rMiz6G4oPQgipBkkCsKLxERLmSMlCMcNzmtW01O1uwP3ixkn7kvHP1qWmjOUWt0dDp8PlRI4zv3fd/r7VHqzGOCWTHRasaczSW7tn5ByfQ9s5rM8QyFbUh9oLkJw3X/8AXU7uxzrV6nKaqhSOMHoQCdtZGNnTtWzrCBcE9hgLWPtKjB610I7oXsTWpPOeKuREg/dqpagF8bquxk7hg8+lDHI0oEwARxVkNzzuP/1+1U7ddsZGP++qtjClMkA+7D88ZrCRjImjznimOcHP5UiMAQ29Mn/bFDvGSQ7ovPqP8aWohCnTAyfX0oGDwOc91pytA5z5qZ7DcBTHdETJdB33bhV3HYkB7gVKB83I5qJZYsqBIgI5ADip7fE8iBZEcOePmFSyX3L16R/ZmOmFOGbrXJaqCUDMM8AY/rXX61CY9OwxXKgg4bp/+uuT1diFG0ZBH3qqIqW5iEYqSHrTDxyakiAzkda1bOz1LEfyng5qxExDAjsargBI8nj/AGfWoXu5Nu1P3Y9utTa5O5qCcLknAFRHU4lXjeSP4e1ZG9jnJ60dhVcoWTNE620YPlxq3+9TG1u6f+NU/wB1az+vTmilyoLIuf2lcFhulc/8Cq5FNIfmMjHP8W41kqPnQjse9akAygpSS6CaRoWesXVicxvnvtfkUzVr/wDtCSOVkw/l4b657VCRlcharu+Tx0FSRZJ3EyMAinRggbh+FNTjnpUyLlR70FXEaRlGcYqoSS2T3q0/TGKgOQ2R2qxoUSJCCG3Z/uimHU3QkINnueaZIpYknnvVduGwelPR7llgateK+RO+au2Hie8tJQx8uQA/xLWO3Wj+KlypicU90eh6T4ps77Ct+4k9H9fY1ZiiWKaTYOpOPzrzQMc8da7Hw1q7zgQTcuB8p9vSsJRtqjCVNJ3RmeMiTqEYJzhcn8TWHyOK0/Ekgk1WUqc9B+QrLJzW8fhRstEGAelJg/SnfxUhIHUc1TKDGOi1IntUQPapEAzQwfkTp0yetWYJwowT0qqmD1OAB940PdKmQozjuai1xM2klynJwtIdXtoTguzn0WsCWV5SMn6UzrxSUCVDub7+JLdcYilIz97cBTT4n252W+f95qwsA9QKXk0+RD5UdHZeLHSRGkt/Y7W6V0FtrlrqY2J+6IH3ZOM/jXBRgdO9WF55PSs3FdDOUEzZ8ak7LJQcnLHC/hXL4xxWlqN489tbRPuyhOPoazm7Y/GtI6KxrFWVhrDmpI8dqYeOnepIxniqYyUDj2qeK4FswL9P9qq7SbRhRk+tQMcnn9ancTRqjWAhykbbv9ripz4mI2HyB7gN1rDLY4I+lLQ0nuHKjoovE6IctBu5PG7tVyLxbaNsQpKmRyNuQPxrk+Kbx+IqXCInGJ3g160wCk6cdi2KuxXkF0heGdSOn3v0rzfABGatRMRgLkZqXBGTppvRndzY3DjgdKxfECA6bJj5sY+7WfZ6lNaSDlnj7o3T/wDXVu51CC/064Rj5Rx0696VmhKDTOWGcc80vJPTJoOCePwoxu9q3vc6DpLwkICO9Z1wQyBiMY49qvXgIiAqkxz8p71KElYrEZppHPtUpTbwe3So2561SY0jV0XX5LErBId9u2BtPVPcV0PmbwGDq4POeorhge9X9N1eSwbYf3kRPIqJR6oiUL6o6WTDI4I357Vk3A3ggdu1aquk8QlidSGGRWddkQruPfjPvWa3JWhklfmx+daumsGOe69jWW/zSZ981oWGUGPwrR7Cnsaz7WUjC4bmse/i8vp0P8XpWy6BY044PNZOofMcKfvCpRkmZMzc47Cqx4OB2qR8gHPX+7UJOOfWtUjqWiJY2x7VaLCOPceP9mqcJU5JpHck/Me/FK12DJHvH/hOzH8Xelj1CeM5D5/3uar/AMqQ+1Owepdi1ieJgWxJgcjbWjaeI4FkiDoYiSP3vUD+tc/g45p+3vnrScUTKKkekvNHLDvilDggcjnnFcfrzglFHOM81V0jU5dKn3ocxkYZD0IqxrL/AGqDz0PBOWrNRszKMHF+Rj8E5q3EyxoCx/4D61UX5iDnrUx5PHIxWrZqEsrSnGcD0FRMvOe9SEY4xzULHjmhFIbjnNBBP8VLyTSc9aYy/pWuXOjzb4nynQo/IIrtNM8VW+sRhGHlXYHK9j7g/wBK88pUdkYMpYOP7tRKN9TOUFLU7HxBIZbYksue232rlF6gmtg6kdQsCHwJF6jd196yQdsmO9JK2goqyszobYD7BnGCw4aueusiZ8it6Fd9i5PG0Z+XuawLw7pNx4JprcIPcr5J5BqyJAibjx6bar4x0p0vQE9xVmug1nMn3qTHalHpTTgAZoAWkPIpx4PNJRcC7pms3ejzF4JMIRgp1BHuK7DTtej1uA4AjkUfvE68+oHpXBds1JbzPazCSM7HHdWx+FTKKkZypp69TZ1pSQ+9847/AMqyYWKScVo3t0l1ah0++wGR6EVRQ5NTHRWY0tCd8A8GoY8lufxqWQjHvmodxCORyTiqAbLMWOF+52qA8nnmpX5qJsZzVFgOnNHB5o4pDg80XAXIPFNIDDFA4bFP7cUIDS0XXLjTHCb2eAkBoj3Ht71u6jdrdRW0kZzGTn6EeorkEyWBzWzZyLtRG5BOfxrNxV7oxnFboNfQ5jOV6HOeorEYEnPSt3XAjrkPgnnbWH0NaLYqDvEltgoLk8Y5pZLptwKfJj+7UaAMp9qCOOlBdhjM3c5z1pAD0zSt7UgGD1osMTy1zn0qRAWV8ccdabwRinADySx4BIAoYDNoPWjAwRnin9uaTA9aGA3Z2FSxMYmDAsDTAMnmnqOfpQJG/Za1PLbvayneHGA56j2qHVx5cBJDc/Sqdmga4QB9nP3quatj+Hp2+aotYxslLQxRyORxT7fAZye1R0+FtrEZzuHWrNrksu4rnrVRuDjrVxgGQ881UBPftSQbjcjOT2pRkgk0o60ACncYmBS7c9OtKwwaeoOOBRcCNVBOf51r26HYi9e1Z3l7iBWxtYKnYjg4qWyZbDZsquAOarHI7cVqzWxEXzHbuHFZ6KC2DzWaZimMKDIGc5qZs5x8ucYoMYJHrSv83FVcrcglJJweaiIAJOassgDfL/n1qN0xnuKLlXIeDweoqrKm0mrbr3PNVZTu4PJqikyBuDkdKTPGKc2BxTf4qovcXutaGnyG3nR19aoRjLDFX4UPUdqTIkR37b7iRx/ETVToasTqTJyeKibGfQ0loUMpGHNOwc8Ud+aoBB71IuDgUzmnAEDigAL5zim89aUDFJj1oASl78UbRThjFADdtABJxincDrQAT1oGye3Gc8dKsoowSOw7VDaxhgeeetbUUY+wuUjzjr7/AFqHuZuVjAmbzHyOwwKhwSfXtVm4Xa/HSoWXuRmmmWtiPkcU6JvnH5U0/eNKPX1NVcBTx24pCCealZRuYjvTNtJAMAPOMU4AZyO9OCnr27UbeOKLhe43PJx3pQMjHWnqpU5/WggnrQwIwPwqzGuDzURU1ZjGAOTzUsTJAPWopJjEpH3QRipGkWLnr/s1TkfeST/+qkkSRYGMDikIwQDTs9cfrSHpz61dyzobpwBjLHvWa/y5JrSusk5HU1my/eyalEpibt4J9P5Uxl7CmqSCM854p8mMgjnIqyiLkGgEjkUvXrRjOARxS9QLWm6lJYTfezGTynrWvdyxXNruX94jfxL1H/1656rdlc/Z22H/AFbdV7A+tQ431Jcb6kmzaevFX9Pfaed3utVjEANwPB6VJbhkcMvf07ikQ9jcyWiO35cg4XrWRfbiOOjfofpWpGSEzjhv4ay75/lJJ+tQjGO5hy4DEA55qDk96sSHJqA5JNdCOpCr900wnmnZyeKQDJyaBiDNJ35NGMHOc0Y4zQJgOtOoUHpT9oxk96BiKp71cgfgxnmNwRtqCNQzAetWGUIpPTioYNXM5BnketTRkg88UBMDH8VOAOff/eo8hbCupK59aruMdanDkDa34UyVMDDcVSBPqVwcUE5pcenSl280xjSc5FFOxzShecdaGBLAxVuD14NOxlveooydw/nVmHb5+D3pMTZu2YRbN93pzXO3AdZnUnJFdI0eLBxv6LXNyr+8Izn1LVKMqeruVz04p38AoIPSl4qzYaRxxxim1J0xSEce9ADM8Yp20gZpVxuxUpA7UBfoQkCl256DipGX1NKF3cUrgOh4R1PcfqKfFt3c8Y6fWiMYPNCDnI6A1NwJpEIQ42+lVW4b61ckAZM+v+1VNxjkmkiEIUGePpUbDnHTNORyTg8DtSSqd2fXrV3LGY70YAxg05f1oI77adwGY54pSDnnmlX5mwTTsAn0ouAKmcHoK0rQglB37fWqSoTjFaWnACYhunSkzKb0H6sMxIdijAwStYZQg4710WpjI5f2A6Vgy/eJoTFT+EahI4HekPSmnNSEl1U59AfrTNbkR45NLgnkd6kCjuaMbRgdKTeoxmBxnpTsfuQBxk/xUNgVNOhWG3zwCCfzNMCuRxikwKkJzSMCMD+Gk3YBFGRgU/jaAe1SRxqRgdqeIgefWi4EtomXQnoOrVa1KMuoI4I6VHZxAzgE9TVvUU3ICOw/OpbMJfEYDRleDTWGTxVhwc1Acj8apM2ROsgkTB6jrVUqdxzxT+QcjjFIetMFoM6/zqWKPJyTim7dxye3FWEjOOOf8KTGRSICScc0+FAQc/LTp1KDJqa3i3DJqb6EtkHKtkdufyrYX94iMP4sfN61m3ERU7j0P6U2F3hbKP8A8BpPUh6nRXqkLHtCkYqh5YByetC6m0q/vEUnApFnHV0Lf7tZmVrD2XOaY3Gc1JGGlI2RtilmhkjOHjYelBV7EI54pOvB/SguFAJQp2Oe9RyXSJkAH/CqTKTuMOD15qnMgDgjpUz6jGP+WTZ7+lV2vWfOEUc1aRSvcgkHTNR8ninkljmgDkmrNBYBmUZroI7cfYpDHwe7VjWUe6cewrprOE/ZXIIGP71ZyZlM5qVTnPpURBq/KAzk471WMZB9qtFJkAGMEU0g/h2qd07VEw5zSLGADqakIAGM9aFQu3T67amMZZf5U7iuVyMUuD0qTyyGNG04yO1JsYwLxk96AuTUwTnIpfLOOelDYrkflgUoTnipdhK/SlEZABobBsmtLfIGehrYMZityq4IPX2qraspgQgfdrSkQGE5GRj+H2rNswk9TnZYgr9cVA8Z9KvzKQ+e1RuufpVXNYvQzCMnOKTvippV+fg5zSRQknA5qivQeVOKaVJ5NaMdodvPJx2pstm7EkHgVPMDZSUHvzTtuenSrAgIGT8p7VPHanHPpRcTaKRj46U3YRzV8wFTjHJpGhK9v/rVLY7mcIyTj9KuxQ7Bz1xTfL+cccZq4Ixu68GhsTaM6VCpOKgZSG4rTuIg/JOKpSRlOlNMEyrgk80xQWOB/wB81oWunS3IDFMIehPetGHRAMfON/8Au03KwOS2HXHHI561lzZYn1rVvcLIcDNZkwBPpimmESueuP8APNOXkf5/Glxjg05QSc/WquVfqR7e/am1Jt5yBTxGW4P/AHzQwIfoGpcZ6U9lJOcU9YwBwAKQEtncYGxzgHpu9frWpbRFmxjk1gyDaa2NF1I9J34UYB25qWZyXY2igjAA/wC+qx9SZi7gHj3rfOx4Q4w6EA+vNYOox5LjtnipRlB6mLKCM4qBh83pVqZSDxVcrxxWqOhDQvPNGOSKfgHrSEHqKLjGfxU3ALYxTyMjilAzTDcVFJqTbgZqSGMZBPJqUROeQKhsVyKBN5GO9W5Ygyc9+lOtoQjjPX+7WoLVJcK9Q2Q5HPm38kD2poBxxxWvd2PlqSh3j3rPKEHNUpXGpX3KMgz1NR7iRtJzirE6EYJqqcHGaaK9Bw64NIwJHFSRoXJOMLT3QgnA61VwuV/bvinhCp+tLtOcEYNSpGTQ2PcRUCnA7VatkzKD1HrUaJ6DJq5aELKC3GfWokyGzQnYrZcntg/59a5+ZOpJzXTXaq1gcEFM/WsCZdh5FCZlAz3UjnNC+/SpJF60sMJfqPwq7nQCx/Lmo3X58CtJLfC5HWqE67bgr36mi4CRxksKstHxn5qLWEyNnHTrV5rYsox0JqWxN2M0ocZpUQHjNWGtyWxtpEjI47ii4uYRYzjmlijG8gdKnMG4DBqSOIJn3pXIbI2UouDWe8QBJ7mtZ0wMD5/61SliIyBytCYRlYoEAHnmhSTwB0p8o2gg8n0HWlihcMCRjvVX7mlwVCeT3p8kYANXYLXjkc025tiibjzU8xKkZ4GW5p7JggdqE+/gfSpCrZx2zVFNkqICAAKuadDhgwGcnvQqEpU1tOkTgE7D69qm5hJ3QupruiwBzzjZWMYSevBrf1B04KPvJ9OgrImBPI70XCm9DOIJ470RkgkAnB7VLJGc4w3NSWtqR87hgey1dze4wKe460bc9OatiEt0HFKIgeB/3zU3J5ikVq9fReWtuOo8oH88mmtEEBbv1q5rEJ86JR/BCg/Mf/XqW9Uap+62ZPl45HSkdT0NXViIHIqOcALwOlVcybEgi2rx3qwYto461NBA2xMjoM1N5Ib/AHqhshsiskB5z+NT36sACOQPSohbyAgrxzVlxPIoR8cdKGzPrcxp/mOQOtVZY+Petd7GUrvCcdPlqpNBgcj2qlLsapmaoJ4pxXuKsSoQuEGMf7NJHbE5Jqr3Lv3GRxlm56VeS2wM8inQ25Bwe/StAW67QAe2KlyIbsY12CIsnir9nCpiTJJPFV9Rj2R87a1rGEfZ4jj+EfNUt6EyehXlths479d1U1tgHJraePcp9BUSwZ5xxU8xKkUEteBmtK0syzI5PAx931p8dv7Z9q0Vj2IONm3qPShshzIAqrzFwM43baUoXGCMpUq9QAODSgBQD+AWobI5irLbeepHXP8As1kXOnAkkfLiuhKHd0477ulVbhPMYnHPFCbuaJnIXsDwSkkcZ4qocnk1u63bhYTzkBvxrF2fNXSmdKegwAk4FOCkHipQufrQFIp37CHWpMMwOM54NdPAyG3+Uq4I4rm0T2xV6JSgwjkZ6gVEtSJK4s8ZVznqarOnPFXfLlkbIPJ/2atw6XKgw5pXsK6W5gyKVziocDPNbOs6a1rbByPkJ+96Zqnp9kLh3DcYHWnzaGvNpcS1hLjPSrBgO3A6j+7WnBZxhvwx+dTvbqOQOtQ5GXMc+8XG4D/GoxEcf5FbP2fyslepqsLI5yOMfw9afMPmKWzA5p6Rh+nSrhtV24xQIAowvU0cxVyp5YBpfLz1q15RP8NOWPJ6UXC5XTdGMoev96riahIQEKZ/3fSpI7YP24q1HagNwBz3pNmUmjPMDz5KJ8nbNOTTGzlgv0ra2bcZ9KckIKEY46UuYlSOT1axEAyn3M/w96l0uxOwO/TqMVd16HbZE/c5H41Npi5toz8vApqWhtfS45LbuKRoAGcEED+lXhFnGOP9n+dK1sX4IrK5i5GWIPUZT3pwiAORVtosdW6cmk2jgetO4KRDHCW5HNPa1R+PzqyicAKMnjpU/kEnDcE9B7+lS2DZlPYRSZyNhxj5ahXTNjfK5wOta7wADmmCL5zkYoTDmKDaYGUHfVmGzhjYN5YPHIbnrU4GCAOtSquM07hdjNi7QpHTj6UwwBcY28/pU+wk/L3pyxc+392i/czb7nOSzLJnbyP92qMi44AoA2tmlIzwe9dCO5EPlnGTzTlQDj/0KrMFuXGBVyK1GAMLQ3YTdjMWE8ACpUhyOnT+GtMW+Bnj9Kb5POB9aTl2FzGc1uad9nIXHGa0DGOc96Fh3HIqeboHMY12hjXJ70/T0zEB1BJqTUoWVsl8jP8AOtLRrAyWobHByc076Cb0uQxyywcxFtnp2omuDKCMYz1961DYAdTz0pklgoOam5ndbnPSwjOMf8BqHyQWrcmswCoHeqU1vgkhMVSZopdDO2AHjkUwgZNWnQnJHWo9vzZNWmXcrFSRinKO56elTNHSxRhmA3VVwbsTW0Blwegq7HHtGB+dPs4QseSO1TpEx4Azk/erFszbGW9v5kgA6nitRYRGuO4HWlsrUwkM4+cjirD/ADvknaahswcrlBotwJP3G4rNaAE7Tz61si2BfAPBqCSEAc/+g+lCYKVjFn08bPk6e9ULuBYouBh/6V0Eq8AA4/2qzNSjBXB65q0zVSK1pasUyM4PT5afPakNx+taNuCI0BGMdFpZkHfvVXuPmMRkG/A61MibhU8sI3khOaekQI5xxTuXzEKxnOfapUjxgDqePmqRVHYYHT0rSs9P81Ax+QH9aluxlJ9SjHbuzbU3H+VP/skz7yzqB0+Ve/51tpCIYtgAAz2pjIq9uaOYx59TDbSId3O4+4705dLjXGDzV9lCnIp6xll3dAOealtmilcoyWaRgAbuR0rAnAN65B9q6ebCKAeTXMS5+2Sd8Mf0pxZrF3NPTYFYP3PStRIQeW/9Bqnoo3Qua00UFsEfIaUnqQ5alOW0DHK4GabFZhd+RzV6SEDn0qIggZOcdPxpXFzFb7LyMULb5ySavxxbsE0+RQvA24HWi5LZlLbkt6CnmwypBPJ/vLV0oAOBTdu4UNhzFGLTIgwLjofwqdbKMchAanCl6mjjwMnn/Gk5X3BsqNajAxxzSTQALyMj3q9t4+tV7kER8DI/u0JjTOXKj7TKBxyalK+vqKdKM3kvGPmNKQcjAzyOK1Nma0EAkXPb86d/ZS3PGcIOrVcto9qhAMVZRAPyrO5zNmE2lSxMdvTsPWoVt3ZMkZTpXRSxZXJ7f7WPzqjMjh8elFylK5l/Y2KDCc1ILR0cA8gitBVwQDtIqTYCMnqafMVzGeLUZ9Ka9sCMDgVf8sLkAZpjRA8D67WpJlXKJtg2Mjqeasauoe+kC9Fwu76Vc021+0ajbRAb98gGO1Q3zq99cMhyhlbH54pX1saJ2g2Z4iAB5/4DVS4j+XrWkYyWz6VQvFwcjitEZqVzQtlLoN5/CrUVv5gz2H4UlpGFVCerCrqqNwIH/AahszlKwvlgKg2dvvelN8sYCgfSpcEHHr+Jphxn5c4/velZiuQMGWQ5ORWffwhiCetaT5P51XuVBDDPQdataDTMhbQt071PHaAMSOlTouV5qdUGMGrvYpsgWML04+tTFMLg/nSrGc5xUroFOKVyWzF1VNsZJ4rT02I/YYmboUGPpVHVlJt3P3frWrpuTZWxXc6CMU90ObtEs+UGXge9R+R3+6P9rvVpSZPmxikcEE+3Ube9QY3uQquJMirG8MTz9aiCg9/pUqqM89xy1JsSEQjIGcZPH1pwBymPc0yMMvuAKmhUyuBxz/SpGMMXmIQSQT90nuRUUtu8LYJBOP1q20ciSBychenzZHPpUq20c6guSm08bfSncV9bHNazb77VwDjvk1zQG7gV2mt2hhtpcoxTqG3djXHRplueB2raL0OqnK6AR9M80/y//wBdPRMcnpUgXPXPFVc0bCGEngnFXoICWGOhqGBCzgDGc8VtWsaxjB4PX61LMWx8FukMeQc8D5qmC7jkccU/hhgfX71Pij3kc4/Ws2zG5X1W2MmkTn75Az9MGsLS0CzP9OPzrqL6LzLC4ReP3Rrm9JCyXA5A4pp6FxejNSOLv6/3qUxE4HbtVuGHfyegqytsm8gjI9qm5PN1MaRMrj5c1GkGVyTyOlas9iE6bTkVCLf1BUYouOMihs+TB4qPysjgZzV2SHaMgFqYEAPI4/u0yrlUxjOR0pyxgtzzipiuOR3608RnOP8A2XNO4XHRqFKgcnFTooOxgBUeB3wD/hUyfKRkAg/3qRnJi4yOvb+KpUQ8+1MBIDH/AD9KlTLP6evy+lQTzFDxHZn+ypnHOMHH09Kp6IN1ohPzYFdDqqZ0m8XqvlHH/wBYVz/hkq2novfOKa1RabsbMMIzg8t2b0q6LFGU4dsnHzVBb5aQBu9aC/d9Tz/F+lS2Zy0RmXVksS8c9smoVtlHUYP+zWtPGzh1yCAP4uxNUigBwPp+NSmTGTe5AqCMnHT+VWkUMAMt/WolUlsfdwasRgYwevYVTKbZFPbBwSp61VMRJ569K0HJ5A7cVVlQht3yk/7VCGnchKJtB2N9aCAR/h/hSZ3YI/z/AJ7U4emaZT1EUr1PFPUfLyRx/n8qZ6ZqXyycEYz70COO2beo+lLsGeRV6aMEk9M1GY169K6bnXe461iCpnHX+9V2OFzxhv5U2zg3qWz/AMBrWSBY2/i6Cs2RJpFJLF85PCY4qX+zA3Hmf8C7VdJw2Aeo+7/hRGueM/IT95m/woM+dmd/Z64yXIcY/CpRAqrkDe+OaeCSf96pVRDnJ4oJ5m9jn9ftU8kSAYf+laXh9RHpMSkdecj0Jqp4kcJbbfw9vwq9pildNgAPWPPoT7U3sXf3SaQcn+PNRvnbgcrUjA8gdsVHISq5x0P4ioJK/DHnaTVOdQeRV1iOvSqsykdTzVItMzJ02k46GoQp6mrcy/8A1qiCAYyegqrmykRmIMOOBUkUQXjual28U+Ndx4GSKGyZM17KzAtkZhjI4qxDAFV1+XIqWCE20EaOOdv8/angEK2Dkf3ahnI5NsNhIBJ+6Bz/AJ71HJhnPqKmkVpFAHA4wtV5AS+Dwf54pAhsIxg9/T2qzJbhlAIx6e4qujgNk9quCYSOhCMUIzkdzUphIx7u2Cktjn07Vk6muTHznJFdTNAFUbec8n5qxNSsi7RAcAsPm9OatMqMghhO0HpSzRHBOMEVrCIM0YbkHP04qT7FEw65U5xhqYvaanMSKQ+aQIO1aV9ZNBKUJBB5B9RVVYWZuaDbmVrhZwLNL833M8qPStwLkoOx6Db0qnFGkRCAdR1q0u5JEyWwOlJmDdxxGTt69SaQwEsVHI7GnEnIKnp/e70EZGAGPI9KlkNkX2Vc5cZz/DUkkCovsR1/+vUkZID444HvSzl+AR8hHT+tMaZnzWgkQkc7RzXFr808h/vMf513pIWObG0nH8Xr61wVlkhyR1Od1aRWlzppy3R0+gWglgkYnjPO6tcwKUyBjvVHw1k2EmR0bB9ORWpuwSB0qZGMnqyuYQxwR0/u0PArJg/J/telTqAxyn57qaxHl4XvUiuVEVgoz19qCCSSBnNToM8dcf3akwgOD/k0mNMpNH8v+cU1IQAQ3U9qtykNuJwT14pcZAH86LDuMEA4B+tMK7c4+tWhgDB71Eyl2BPOORTJbuRkZGaayfJnHB4qyIxuyRwP0pcBRjg5PShalptHFS4NxLjOdx/nSg4KHvkfWllJ+0zgdPMb+dOUEMhG3qK1Om+h1XlBFQA//qqeJBnHU1CdqNj04qRCzcnt/drNnHpcWRW2kLyB1K9OKqzQlOc9auqhlQ45C1A43FSRjpkGkFyoEAbAGcipWQKOakaMYyAB7fSh0bIP8VBaZXZCpx29KayADGc1aIB/GoigB6UBcn0H5dUjlHPkq8u09OFJrLUgs5Hc5z9a2dMjKfbpBtDi2bH44BrMEBfBH36S3ZtJ2iiAqNpzWdeqSQQOprYMZwRjgVm38R25Pr+taJGaZtW1syxoTycfyFTKu47s/wDjuakjwYkPsM+9MfkAjv1qWZN63HhQcA8f0qPytvA7evenIwVMdcc1IxB5H4DrWZSK3lrjBqG4tznAfOauFgvzc56e1OljV4wA3Byaq4r2MQAcjPSpFTp6dKnSHbvPvT/JywIHTnb9aq5o3cZDEWGeg/nVl40AAI9s08JtbK8Z/wBrikmAxgHgdPxFMxbuzH1SENbyDoME7vpV7RSG023Uk52gbaq3rMYJ+QAFP3ataB82mwOOAFwWPY03saN6F47eihee1R3AAAOev96pkAkI7k8USJ8wOFOeOfaoIZWUDgkt+FTJhehOf9movnznoD+n5VLtxwSuenvQJMTORjpThxgjh8/w004AyBzmlRhz90+9QUWU+W3xsYkn3NWBEA2csARnB6+1QwlgmQcE9qtBs4fuSDy3SgxZT1qIPo0oO44Gc+47VwIX5j35r0bUrZzps4kJJaNgVDZ6D1rz9ovJkKnp1FaQOmi9xqgZwKk29utC8Gp4IgzAk9Oa0NpMltrYkg989DWivXk4/wAagCknOe9Wovl+Ydcc1F2znkywvypx1p8bYOeuevzdqYCME54P61IjEElPy/rUmfoT3C5tJVTLDyz+WDXKaMgkvAM9iPpXXIR9llweQpJA681x2kHF5Fg84P8AD6UQ2ZpHVM6VCVOD0B/OrkXyDLbc8fWq7J86gHrg7auxKWYEY5/iqWZNtbFgpgksMjFVZYBs65GOa0SdyAlOv61VmRdvyfLzwDSTBOxlyRleD1/2qi8kDLdeRj/Grk4JJL9SahdexGT/ALPAp3NFIrSKo4Hf+L3p2SByOv8Ad7U/vwvaggHiqHcYF3EZ7/xVIinGTjHT3pCCAp6A91p4wy8nnP6UmyWO2A89anjzn681GxA2bR25XvTwTuAJ71JJNcQG4s51JyDGfx44rl/C3/HpJngqeP612EKhk2HowIPzfhXG+GGMYuMjkH71VF6FR2Z0lv8AcznkmtC2yvAJwOay4mLY75rQg4yCWqGKSui1IxVAMDoBVGWIhskdelXEYNksW9M+1V5icYPX1H+fWpsZpFHgsSdxxkf41ZDAnj06f59qrMSW4Jb19asRgsPX/PaqZTZJnYMA8dqq3J2A564+7VxflXgZwM/NVeckkAfU/L/n8qkqKKeR32j6UcA8njrgVIygHFNxnAz+NWXYUAIcKc/WpEz0647/AOFMTJPJ5/vc04EHgEe9AMwblGWTDDGKjKnOB/3zWjcxhm6L83TvVURYwCOf8iug2i76lmwAERBHT+taScYBOD3rPtQduAcfX0rQWPIBB4xUES1Y7IwQMY/veppFBkJAwG9KUoTJtHBHHy/SnKoWN2GOOKDMrhAqA46nhqdvIyB/ntSpIHTaeMEn73bvUQYDI69aBryMbxW48uAE9CR6du9a9uhis7YHnbGMr0PSsfxNgtbh09x/jWwjEIOeCAUam9jXogLAdEHoVpuMA9//AK9KcFsgZzx9KZk9DxnIqCNiOQFWCr06+tV2IYjnjHNWnPO4pVfnOO/vVRHcpzQhWJDe/wCFQBATWjsUrg9enrVYx4Y45/2qCkyJY+gq5HbBU2ngt19Kfb22MEkYFTlQwTnncB+tAnLoaEmE2KTzjrTck4/lTpFCxYbgA/w0cggdsUmc5IMkA55x/eqrNnfk7uelWA+ckPVeUEnadx77qRSGgkDoOKsKVKCOP92APlqEruUDqacqkMGJY4wPpigGS7TIjkJnb/D71nXgOUA6MQDz78Vofcy4OPVPeqN6S1xEoQJkj5hx+VNEmgXAaNXRsA/w8VMLc7QVGSc9P0quFMRfIZj/AHm6VPbO+cZ742+9IzaKd7biTPzgOBkelZ4Ty5MDlT1/DvWte8l2G3np61kbyuCvGKaNU9CZWDHHuPvVcRT5mAcf7P8An3qvEA2zAGf6mrIULNkgohGVYNnP1zTE2J8wbB2k5xj1wakBK/IP4Tu203qoPVu/tk01s/xD1+7UtkeY6PazFj8tNaYsM55AH5ChPvc9P603yiq/89Dz+XSgaZHcOEtLmQgACNj+mQK4/TYFEO58+y112okro8q9Tg+3GOnuea5iDAtsZ5BFaLY6ab0N3QJFjspM9fMIx+VaY+RSMHBzn2qloKB9MIJPEpO3dx0A4/rV5mDE7M4B43fpWcmrmUk7sVUDNjOeM02Q7QAfuinDeucFgf8AZpHztw3AP8qlkkLOcjH0zTxuLAgZTOPvfjSBMk8cmlUAYyM5/h9KoLjyqmQZ5z17YPcUqjeX7AdPp/hTQABk84GcU4kFOBwenrQHmMYkjI5GOfxpd2Ofy+lI+QSDlie38qACBgnk9aVgEIz9c/ypygMwI5Ofu9vxpAcDIPtTkKxlSdw7Yp7DOOcBp5WJyxkbP50pwpjB9R/OhW3TSH1dv50ZAZMc4I/nWp1X0OtOQgJ6kY/yKRCQMDd9ak2AsCNzjHDfWgHuP++RWbOckQExk+nFRStuOfl54zStlW45BA+WopJAGOaRA+MA5PzZz90VFI2Qcjmnxvkcjnr35pzuzkAjpnjvQNMi24GMZz9aDsB9cfpSjG7A6f3vWnNnodtA7lzTE8y11MkZRbflvT5hVBEwAWGTWlb4h8O3bp8j3EyR/gASeKobQpznI7e1THqbVNo+hFIMptBPArIvAWXDcHgAVqTE9cdR1rPu1wmH6nB9+tbRM466G0hKxonUAUx9xXOMY4/wp/bg9P8AOaCR35JqWRuKyKORxx/FScnkGgq2N2cJnO31pCwGNwrIoASF47daiuXAAAOCT2zz71MjZAYc54ps678Ht0H1qrAVMjdycj/GnxNx/EcmmsCHPtQpA6H/AD2qwaLQcMxA4KjPLU2VWKYB98dqUMdvG0f0p0oymBjr+YpMlMybhc2soHHBJ+X2qzoMrJpEJHC4/Oq92QbeUKW6H+VT6EoOkWwPYZ/X9afQtvTQ0YcMMdMmiVTg4HzZ4+biiJsHgfjzRNIVXcR/wKpM2xjHkgH67v50gXPJPPT6UElhnAOSOlGGU4IxjI/rQVcCwPYgf7VKowDjgHtUaH5S2fWpkGPlH1qWxpk8Lfu9vzZ+7VqOQhgSjccGq9uBvyR/497VYi5H3+BipTIluSXEZeFwXwDyxauCvIh5zOOnSvQEmB80FcRqpznJyfpXJX0KyyZQeXGe3WtY6BTdmY5GCMnircCbahZNuQRtxVmBQAAKtG8mWFB7fhViMgLg1CBnkHqfxqaHbyc80MyZPHnv9zgn61Kiggg9T+lRg5Y9809X2kdRnNZMkt2+dhAOODXH2B23iMOcE/drsbMkS4JwO+K4+2TZq2MYUSsPwyaqPU0j1OmhL7dxGR071ajIB56ZqBCFAOcg9Md6sQKCxViw/WokzJl2QkjdlihzhfSkclsKQMYxzRlfLAj3YHrTWwFJw3GMbalMzvqVZ1G/ByT/AFqu+VfB64NW7h3BDdU55qkynJJPB5qrmiInbbgtu570ZU9OpxTnTPBPfJpAcNhuc00y7jn2nkn/AL6o2FTx0yOvpSgjjjA6YpVI4B5+v+etMGTDG3I555/GljB3bT3/AIqgUYwxOMdQvSrVuVPJ27yeKgmReSMkBE5yMnd0rh9FlKXl2qnYPMb5fxrtrZjuK5O8enWuJ0/EWu36EhxvY59TmnF6MI9TdjkYYBOMdNtXYJQwwfXpVPtgHnrVuFQTkjBxmhlvQvLlQQ/IxncP6VFNmQEhcgdPWpYiXXDdPfrUV6xjAIPIOBU3IW5nRK2SPuGrUJkOQew4TuTUAJ2kZzk1agYMH5xx/DQyybJKAng9qpTZlfjjrVsAKoPHFVpyAcDn86kSK4xjJHTj/wDXSEZBzzR93kFcnrR3IC8jiqRoOU4b8PvLTgwLZ9ajB+XH+fzqQEnBHPFVYllGcLhjlSDxVdcMxJ/8d9KllODyOv8AWoRxjFbI1WxYtwCDnrn/AD9KvIdpyemKp2nJKn6+3vV1FGc1LZLJQowQRkj+7TZYi0YHK89NvHtTlwBgckUyVyUAHTOf/wBdS22SyJQMfP75phGAOvHrUw/1eOd/Q/Ln6VG+MZx97+9607iRz/iVv9IiHzB8Z/Amt+VREkaDptArntdJl1KNSnQAABveujmwxKndkf3ap7I0fQrufn45ApAcc+n96jg9Rj1pJOhz+lQK4xjuJAqJl3DB3D9eKkKgAjvnj5qY2SuSMU0IYSYyMcY/pURAJyO/4VI2SneoxnqTTKRZtVdlIPIqdADNGOvzCoLZCiEn14FTxsfNjA9c80Gci9NyNg5I/nUJJxnOOlSMM4yc0RqjA5G1h/nrQYihG2k9x/D61UL7jgDr0q5EfX0qq7EMR0xx1qShrttIwcEf1qSFjK2xuM9dy+tRh9vJ5z1p8Oc5X74/h9R70FMlGHwhGHB5I5B561VnHmXMWRjO35V74qwhKnI5zzxVRGzewHH/AC0z9MZpok1bhiWTHGBj8qdEjLICm4vnAxxz61XnUrL8vz8n+Kr8ESC3Dn5HbkHd0xxUsh6mdqUR2kAYdeMfzOKzEPoOvpWvqihZnJfgYz83rWSfTP5CrsVB6E0ZOOTjb0arURIBL/OT3qmijAzwOvrxV2MnGBxnjPtQDFKZfn15pZAOQOMcBfXNOUHzShTn/a7YpHBZCT1B9utJk+gRkKCB35DdqhL8ADnNShgoweT1pkjDcrcfKeg71NxrUr6qq/2fLk54xx3zXLQ4WIDrz3rqdb2rpMjAODnBXt+FctEAsYJOSe1bLY2pN2Ok0aVo9JwidZTk+3p+dX1ORz16/Ss3RpCmmYTuWJ/z9KuBmxgVk0Ju8mSKSX4DZPVi3b2oLso5Odvq1AyUJHOKZuycA5pbkpWBJBuIKcE96eCCck//AK6hDEqezdKcjFUweP1xTBocCNuD0FSDODz17etRnrx/n3FSKwC4znFNk3sN55JO89vajnGM0MxYjH0pjkA4PP8ALikMfuAJ9R/FSRqTJjrnv71ETjlevWlSQ/OSRs2mmhnJp1f8f505RudR0ywxn60yM5Ge1OwC0YPIyM/nWh0baHZFlAAHT+lI7Et/8TTWIKA9QaQgE46H8/wrNnMTRqDHjKnJyPl65qNlHmFiuR/hTht2BTuGP7tNc7z16UIGNJPl4HPf5VobG/A/8dpwO1SeSem3+tISN4JPPekHmIBhiAfrtp4TfwOPemMecjoM10PhHw22v3GZUaOwX/WP3kP9xf6n+td2GwtbF1I0qUbtnNiMRSw1N1akrRRm3zCPTrCIc/fm+X3OB+gqgeBkk8jgNXsPjnwrB4uigns7S20/UIIlhVYVCJMo6Bh03Y4DfnXkVxA9pdSQXMbxSRnEiOuCDXbjcpxOAa9rHR9VscmEzXD46/snt0e5TdiTkdx/FWbdsS4IGAcY/OtSWMLkrgp/erLulJ3Ipz/+uvJSPXgzZOeo5BGc/Wl37ME7h703pEigdMZoY569On9KgleQ9yH5+lI6kkUgHPOBT87skHk96kPUaf3QTI+X/Z6UybcmSBnp83WpMZUj5qicAIpXcMDn5v8APFNDuRM5Y5XjJ4psI3txyO1SFi+CRkUkYywycc/epjvoWYowcH1/2qjdDk56dhup3mAk9ymM/SmuA0LsONoouKxlXIKrIMsBgjHpVzQVzo9uc5wD/M1WuCgikIGflbk/TipPD2P7JjfHTJ+pzTew+mhqx4YZJ4PapXI8sY7+tQRsTkN6ZqwRgYJ4P8VZ2ITK4BTdnqf9qjlBknJb+H+uaN3Gc8ioi5IyDwc0weg/I27e3NKpBJVuAfoTTFIBAqTBJIHJI+hqbFXJo0RPlPAapoGAbkkDGML+lQpGByCDjp681NBHvcZKkjk+hqWQy4obI43huT9cVzVyCEyU2HOcCupjdgyDucjA/Subu2Hm4PAB7c1aIjozIkJMmDT4sb8etMkUJIQTnnrSxZDAD9a1R1FtCcg9Tj7vvU0aDg44NRKxbk84NTRk4GAp5+9QzOxPwcdyAT8v86VQWBA+emqdwb68VJGSjZH0rAkvafH5gTYnzn5cdM/nXHyq8etyo3BWdh+Oa7KJsjeDkjH3a4y+GzW5/vf67O71zg1Udy4vodKzFGAPyEcVaiyygnqeapzMS6E9uKuWvzjBbGBSZBaijCo6qeozzTZFI3jqG/i7fSprVmKkAcEc5/xpswCqDnBHX8fSszHqVpc4xjp09xUEyAvsPVeNtTPIrsRvxxmq02A+R3/2qs2iQSOg69T6L60Jtxwc5proCwI61KMbABx1oKuJyV/l/n3oXKnGc0pUsEXoQP4sdKTZjn0p3BkilTznrVuCNYuvJNVAVYkArkdPSpoUywyWqehLZoQovnRkFvmP864mMfZvFOpq+MeYx/r/AFrtEADIo7/KF+lcbfDZ4zvUYYPAPrnAzinHqOD1ZsRbSAR8/wBa0IccFeSB/KqECsOFPoatwA7uvP8AdqWy2XASpDfn9KZeNmAnqm7NSxghTkcensKZcW7XEDgOUJ6H2pGaZQb5Tkhs/wAqni2qcE57+n4VC9u8KFSWKdRls1LaxfOT17VTAs5HmYHB6/Sq1yoRyAeDz/n2q0ApywPOfwqvdIJHJHIAwNvFSikVGBC7h1/Om7s8iicEkDqOv+fSmRoD6DHpVJFXHkbl4Gf9mpYcq2TzTI/9YQOh/h/n+tPDEEfWmDKF3gcp0P8AKoBgnGOT/dqe/OwhFORj7zVBGpMmMdBW7NIli3BL4UjNaWMMSeBxVGyQsZAecVeUBRghhz3qRMMjbgHjFI+WP0/WpDjapH+c1ESQemeP71SSxdgEeScYP50wAsvReKe5BwFDbaaud3HU/wANNDOZ1DB12Ipu5ZcL9P6VvvncQdw7Hd14+lc+5E2vIBziUY3ce9dA7AzHHfOap9DSWyGsuPwqPO1CqnGKkYhQcnHGPm71DyG4GAT/ABNUGWw3aeAO/wDs0xstwODVjb82Gf58fSoM5HBwefxppjIDkno3/wBek55zUrndFzw/+e1N3Bl6fUUxontuIyB/kVYjQ+cgKb/lJ2r1qKNgsQIGccVZtN/24ElgNpz83UUGTepYK52DovY+n86QDBx2p8rE89B2poBLZPXqN1Q0SMnUlSTymP1NVGjZMk8+30q5IMgk8YqtIdr4PJPXHvS2HuQrwM/+zVKGKIM8Y5ApjLtHTkHNSq5ALEbwSDVDZaiVXXIIIfA2hfTsPbmqJAOoJn5FySMewqxF8joyjKZyVb19sVXDCXUQRkDB+h4AqokotMOgHQD+9T4ijgA8bjj2xUH3ZJAe1PEm3AX1HWlcViC+jbYgI+TP54qjyG43Vbu2Zgcli4/hqpHISOefT61SVyloWbYlo+ec1aQYJyT3qC2YMgDewqwrkLuI5xmkTJghYtvPzk9aJGwgx8xFKGMqDA2Y/wD101w6nLe3NJsQNKx5/P2FNQnbjr0Az/Ol4K89uPvUjuFGTU3C3Ug1eIyaVO2VKIT+n/165XdlAB1rptalibSsRjblTn5vTqT9a5ckcZP5Vstjpp6I6bR+NKTIyfMY7atquxR69/z6VX0Xb/YqP33Nj86t4z16/wBayktTN7tiRkoeQCCP60Yycnpz0pUOTkvxzTSTnJ4PaggiUHCjH0pwYA4Bb/d6UZB4FOWJTjs2aVyriLgZGcfrTgcDB7/rQ4B5PB703eV3gcimSxyEA5Pp0pjcZ5YgfxL3+lLznGcGmsecZ4/3qAQx5F5Jqu0jqXITGARg89qe7ZOAcdqFKbpSP7p/lxVRNWtNDm4gBGB7c08E70OepH0pkWQg7n+7TiASB7irNjrmBEYPQCgNlTnbnB/KlOCoYcDH3v8AGmeaFPB46ferNnJccrkdf/HaQSAnDbjxj72KjWRSMtx6fMMc0glD5I5B6U7FXLCk7dw//XTQCAcdPyoRinQdRzXQeFvCT+Ip/NmymnxthnXrIfRT/M9q9DCYSri6sadJXb/r7jjxOJp4Wm6lR2SDwl4Tk8QzvNKXiskPzOuMyEfwjP6mvWtL0yLzIrZDFZwgYHy4VPypIIIraNIoIliiQAKicAAVOnA465r9qyfJqeAp95vd/ovI/H82zapjammkFsv1Y64jWJyinfjjcvQ+9YHivwja+KIB5n7m+jH7q5Xv/sv6g4/Ct5xuOKRf1r3MRhKWKpunUjdM8fDYqrhqiq03aSPANa0u70e7lsryIwSJjjqCOxB7g9jWFcEgnuQfvL9a+jPEHhyz8T6f9muxh1/1U6r80Z/w9u9eE+KfDV54Xv8A7NeplW5imH3ZR6j/AA6ivyDOMhqYGTnDWD69vU/XcnzqljY8ktJrdd/NCGYxKQDv6fN6U+OQSKqkc5JLVUbJBIHXsvapo2XbgDAA4r4txPp0WMgk47fnQX24PzZ45HUUxTuUEnFSKSJB2H96oHuPVTJwelNm/dZK9+i+nvUkAxJx/wChVHKNzEKWOT3qSUisfmcqTvYgHdTGypxnmn4KsaR8BgSfm/pVFEUkoiI/gAGQ1NW5BBwj4fox4z9KseWjqmRlByA3vTWCAfw47VVwKTzedvAUjjn5cZxUvh+QrpEQHTLH73vUc2Crhfv4xz2NGguBpUYI53N07HPemD2NcAfeX61bgIKHIGCP/wBdZ8WRn7oBq3Ex247dazZBHOoDOOw71B5gznuP19qlljGcA/l1qHJx7dMUikKGBGT25/Cp4TuIz3qBOBk8cVKAFH92gZPz1T6fLVi3wep+XtVW3cLICe2RxjvV2D924K7iR13f55qbmUlcnjjJMeDwxx7e9Y138kkoflgSD+dblvMLliG3Ac49frisC+iAEhzkq3J3c9aqPmZxdmY7lCxKIwB9aVCRyD/31Sy/fz/nmmx5duT06VozrvoWEPfPXp7VZgwVwevp7VXAHQbTn+tShTwT0zj3qfITLIXqRnHT8KVBtUkluabG248DtmpAQGGf8c1DJZesl+cAkAPjbu9a5PXFEGuyjjhlJ2/QV1Vip2DP3A3+R+dcv4lJj12UkdQmdrZ7UReoQ+I1GYlh84Pb86v2YKjO4f7tVjwBgdeS3+eKswMAuCWBxxSfYUkaUbqwCIQMHnv/AProdUcAY+7yN3of84qO2nSGUMx6fz/Cp5JFfLEnOPvbetSzG2pTkwjoFHXv1zVW5iD8cZHerso3uCp6etVpsbgCfm79xQmWtCo2RIR2A6+9JvIY0pAA4O6mkjjnjP8AeplErgsEoDHZjOePut1pT97JOfcUnGdwHOeGPP6UD21Hoy7ckYP+1UikZBHr96mIxbHHA4xUwBkHBIAFBL1L8MSzEEnkHIri9bUp4yz/AHwpHft7/Su2t5TGrbAAh59xXHeL/wB34qs2PVoh/M047jp/EatuNi4Jzwc1bgbJ5P4VVTdEQG5JH51ahYFx3FSzSRcU7zjp0PPrUoOVxnjHC+561BCMEAhqtE/KFbo1SZlKXLNnGe231powDwO9SyYJIxz1qMqQfw/nQA7Acgeg/rVeQ7hnoe/tVpV2546dFqOfJXJ60XApvl+Dzjv1qIEnn071IT36c4296QKQeeRVIsExnJ3ccZp4ycFeN3A9qRADgE471IWycH1NMVzOnbzAVIyc596r2zgtxwO1W5cIP4siqLEPITjk+ldLNV3NCxwJDk/e4q8V5IJbnH6VR05h52R8pK4/PtV0KSNrc/7NZMGK2HbPzAD+dRlCrls8f3ak3FRgHCetR4XoMjHRW/lTJYvl5PGOtLwVLd/Tp196aeGAIYLnt61KMeU4PGf5GgLnHW+f7fU9T5uMfSullQq5Ud+lc1YnfrYJGQZGNdQUJ9u9NuxclsQnrzSKAPx5zUkqHaBlsjoajOCnHaoJGMhAweCOn0qE5Vsnp1qycr827qM1VmJLnAxn+7QBEzfMMgeg96QKOpPP60MADg0uRnnpVFFqJf3fP0xV6wQPLKW5Krw1U4SDGFB4HPy81asWIeQ9eB16UmYSRZlDq2zGP/r1ExYSjPep924Yx1P4VC6h1wBznNIlvsK5AJVueP73FUy5Jwe/G2rMgCxuR6VUJOMncMd6C4jcEjAP/wCqpFnyCo4zUe3nJ6Z/nTwucEbqAZZEZCoSRhiBt9DUKx7tTyr4xGflb60BiGz37NTYmC3++T5yRg7fTpTRLLE4afew6elRxqCkm8sMA4X1zVgsGJVDsToNtNSATZyWIXj396QFG7d+pQb16Z/rVRRxgHp2q1cHcSq9uveqZB3A9OKpDjqX7Qgjg5z1qU7ycE8/0qlbZzjrzzV2JCcFh8g/n/hQQ9yeIkxn1HSo2BC8EEHn/wCtill3bUCDOT/e6CmlRnHXLZqWhoTyiMsvpn5e1RSBSwA3Z7+lWVfAzncMf3u1RXIVSrfMznrjmkh2KWsMf7PMeBwCfu9fpXN9F+ldPrhH9l4xzjJz1NcvJlVUjv0rZbG9N6HVaFHu0aDjqzZ2+vNWWAxgfe9qr6Lj+xIucOSePXnrU5POR9RUPcze7DeEAI5A6/NTGckknjJpvfj71ObBHGKTIHBMLnOQeSRQMhQDxikGAhOPQUvfPf8ArSFYacZ544owBn9KavLkscj/AD1oaQF+MECnYYu07cdP/r1AWByc4zT5Jd3I+XFQMcED14osUhN4yQdxx0296hmYSQydvlP8qVlAyCaZLg2spH901aNLdDGjb5R/6FSnORjpkUxMlacxzjtg1oanaMM20e3qDyzN0+tUZihBIyR2YVaZyqZGMEfe3etZ00r7iGO4DBrNI5ku45nyuHHSpIGUE/Pj/GqTPls+n9K6jwV4Kl8T3Qmm3Q6bG3zunWT/AGVPr6ntXpYbCVcXVjSpq7ZyYjEUsLTlVqytFFrwf4Sm8SXBmkJj06I/M46yN/dT+p7fWvXLS1itIVhgjWKOMYVE4AFOtraK0gjt4I1igjARUTgACpACPrX7Vk+TUsBS7ze7/RH4/m2bVMdV7QWy/ViKoyCTipVFNXnnvUn4c19QkfMyYnXjvSY6U7IIxQATwevaqZAvQ8VU1XRrTXbR7S/gWe2f+Hdgg+oI6EetWhyMUAZrjrUY14uE1dM6qNedGSnTdmup4d4y8H3fhK4yd1xYSNiK57Z/ut6N/PtXPrLnpgZ/ir6NntYryCS3uolmgkGGR+RivJ/GPw3m0BJtRsXFzpyHJRvvxKeP+BAevUV+UZ3kEsPeth1ePVdV/wAA/Ucmz2GISo13afR9H/kzk1kUrknGeq+9AJJwMACqyHeM596tRMOTjAHrX59KNj7dSJ1JDBic4P5VHcS5kOeMmpI0A4UdTj1NQyqVOepzw3071lbUaZEx6Z60wE4B/P8A/XTmyeT1IxTFbDt/CP50yiYAYxnOOmKRVXzCSaeD8u7qAKiKno5/+tQSlrqVZFy2c/8AfVN8Pn/iWBW7SN827rzQ/fP/AHyOfxqPQQFsc4z+8b73c5q3sW9Ua0ZAYY/xqyhB4B59aoITv6VbhOW444+7WbJ8mPueG3Jyq8HuKrZL9eKnlbC4A4/2WqqM/rUoEPVsggnmp0ftjnnrUMJznPb8akBwevIoZSJoyqsCQBirNu4YjacYBI2/nUFuoY5Jye1TJIUmyNwxkYqTN7mhAcHHBdueFyaw7tVV5ecgN06Vs2LgjBPT7tZmpODPKR/CeNtVExsc5cKd4x2FMQGPnPQ8VPdcH5PTHNRIu8kGtjqjsWkywB6Z6VPGxc/zNRFSB09qkjIVQBz/AJ9KhkssJnGQ+P8AaqTeH6f99VCjdR6c7fal8wAgMcZ/u0mSi/aBxJztwey/r+Vc34tA/tzPQBVH5V0UDCTBP41z3jAg6mhQ5HlD5vcGpW5UV7xprIgROc5HHzVNCS3AzyDVe3Ky29sccKAeFx271fiTCgjO0n86GDdie3JQgE4OfvL79KuMzBcHcM/3qqqxBJJ69dy/pVpXBOwAdOfm/wAakzepXn24wm4A4+uRVedWkyRyf727rVt4UUZLkgjv2/Gqkic5B3nPFJDRQ5VXZuvcU8DIG080rqVJz980mSgA+b/GmWh5O5cjjikifdgA47CgEEcehoHPIDCi3UplkZCAMec8seMVPGFZtvA+uecelV0kT5wOM9D1P41YiJIyMGjYyaJ4wGkyeDj7vY1ynjdSNe08vu5i/wDZv/r11BYMDk5x1xXNePl/07TH35+Urn6EU4bl0/i0LaZBGSTgfj9K0rcblBHNZsPMSHvjn61dhc4GTjNKT6Dt0L0RIcHmpixJyDg1BHuJ2nOR+tSMxA/GouQ0BI2k9T27Go85GNn0pXI6H8fxpGUg8jrz97pntQBJk7cnrUN0ANoBUY/lUgYg/wCFRXGD8oOTnI9qCmVnxjHY+lN34PXBHelOfp0+Vqjb5kHPHerGPBAORzTsbc4ODjH59qh4brwPWjdjld2Ce1ArkepYjzj5gWyOvQ1TiGJs5wP61e1JAzgngsTms9c7wB+P4VujRbF21bFwpPPr7Vockgk8Zxu9azbQkT49a0V4kTcGUHodv8qlpDYrgE7gmcdd1RSHaMLxzVvyweOtVpFK43dDyArdP8KVhCHPmHGMVL5Ya3l2jL9fy7UkRC5+6c0obyYJz1+U8+9ITOO0Yh9TiGcElv8A9VdM7E5PQZ/lXL+HwG1JAOysc/1rqCxJJ7H+H3q5Fy1Y1umOmetMdGIJAqRQcgHtTm25IB5qCLFck4wOwwahkPGMc1Yx0AJPX5fpzVWckMCP4h/KmikRSA4UnjNIAWPPTFIWyBnnNSA7DgUxlq1YDoFB6CrNmrHzcc4Ycr/nrVe1OcnOMdc1Ys1Tyn453YO6hmMiaQlJMKc7scentQSM5zyRknbTQ7KMdFHZuuP/AK9NIzjsh5zUkW6jpQXR/VvWqeCDgj6VbnYABQef7x596rPkDrjH9aC4jFxk569vxqRcjkHHv6VFk557/wANOBBz3FAMnVgVIHHHB9qrWRb7aZCd6AYx7ZqxHsEchJwRyNveq+nsVknPDvtA2/jk1SXYk0QwzgoAKZ5iIS53InTd6k9KQMQCflx1G5qfazlSSQvOMZ5x7VI27FO6QJOV6ZH3fwqm+OSBgda1dRUSM8pIDjHXvnjisc5xg8VVxxLVmAAXIyOlWcEbc8AcetVbUY42ds1cGScgc/zoIb7DyOOeoGRUIUlsfjvqVXKMQBg4/iprOGIB/hHFJghHYEYA56VE6DaAe/H0qRuBz+JX3qPzGSXd0xzz+WaEDKGuufJwDnAx82e54rnpPlOAa6LxG6FCYzlDGCdvrmuddg5555rWJ0U+p1WlDOl2jNuJwf5mpWI3Y/Co7BBFplsep8vJx2yeKmYrt554yKyb1MmtWNBwMA0meSB9KRi6MSOgxScAjG456/SkSAfrzx71IM7cFsL/AE+tVzg5xzmpFYsFU9aoA4xjKnNGAFJPrihMbQQP8P1owSNnvzR5ANOAh2jvj5uKY2M8dScU92HYDHU1HI3BzQUiKRgS5I5P8NVLh9tlOB3BJb/PPNTSMG47Gq9zkWs+f+eZx+NaI1RmIRt5pzDjgZBNMjP5UpwUx0rRotnWTjHlgHJAA/KqcrZJHcmtURxG3jO9TIR8v5dK1fB/g2TxXdb23RadEcSzbcFz/cT39T2rrwuGq4urGlTjeTPMxGIpYanKrVlaKK3g3wXL4nuPNmzFpkZxLL3kPdF9/U9vrXtFpaxWVtHb28SQ28Y2rGnQAUltaQ2NvFbW0awQRLtVE6AVYCnOMcV+1ZNk1PAU+83u/wBEfj2b5tUx1W20Fsv1fmMA7jpUm3uKTn8aeBmvq0j5hsbjHSnAGjp0pyjHSr5SGxCv5ilPPUUYJPNOxxg0mguR7QMZoAOeKdz3o6c1KXYLiAYGDSPGsiujpvRhgr2IpV64pVIPNKVNVNzVScNUeZeOvh21tLLqOlIWgxult05MZ7lf9n27V59Eqypgv/8AXr6SQBHz+Fef+N/hyt6ZdQ0hBHcnmW2XpL7rzw3t3r8vz3h67dfDL1X6o/Rskz7ahiX6P9GebQnHIzjB+tNlBAweeOPbFJuAcDGwg4IPUEdsHpRPP5gB6k/3f61+YTg6bsz9HhJS2K3nBJMdqYxJkzjqfu0ShScA7iO9MIcHPTHSsF3NrF0ujIPvAj+D2NQk9CS3NBy4yTvU8bqbkgZNUJbEDkgkqNz/AN3+lR6Fta0kJ7O/86lI3MM44qto+VhlYHrKw/I0+g9jTQhDk9atQkghx1FU0A3YY7KtqQq4Hp+lZMGOlcOeQB3qu6hMlvSrTYMYB6kcVXZQW46dqQtx0ZTIycU7HBHUUwNxz2/yaccjAGBk/wAVJq4mSxEqP9s9PYVZDEcjlsdNtUwWIyDz0+ap0BLkDlwOPekxW7Graq0ZBJPPHy+1ZeqEC8fD5Lcn61eimSSbyydmSMSenHpWfqeVvpk6hQuPxFOJi/iMC8BEvfFNQkcg81JdktLk9/SoIgS2D61sda2LcZIUAnfj3qxuPJx16VXTlanhAVTn+Lp+FJmbJgQVxjJpCgJDZw/93bTfMEXA7UI5MnGRnmobZLRoQKSAGwAo/SsLxliOa0I53Rtn8Dxj8K10iaZRnqT+lZXjJAr2Yw2fLPJ5z7Z9qS3Kg/eRbsVK2sQLdhmr8L4GC3B5HWqFlg2MRHB2jrV+1x5Yzj/dWpkJ7ssQ52EHv/E1SRthtpX5Rxu9fSjzUVAAjfN1qwmZ8KvYEbh/KpsQ9CEyMXcFC4A5bbVY4j5A6jOferk0zMRy3HG32HeqMnCgD67qY0VZgWPPpTGkIHPIA5arEkfbODjlar4whw7DsKpMpXFXJUluPT6U8MQBntUOTnB5GPvelODELwMH+lMdybf0I6n+9Vy3JxgjAqihBHQjFW4ZRtxjp0+Ws2SXYyTkDg9f/r1y/wARI8/2cR0G5f5V0yb1BH393Nc78Qkxp1hLk/61gfy9acHqXDdD7ZlNujDjjFXbU7xg8Vm2cg+xQAjgqMfhV6AnKBDxinIbNaMApzjmn4OzJ56Z/wD1VHCxY88Z4+9U4I27SO/0/WsydCFgTyMc9fXimtkEAjtUu4gFiOBUKpjIHQdl4oJFQFuCfypJX3DI4H+1SBlJwe/T3omJ6c5oLKbgKxA47/d9qYCAc/ShyrckfgG5pACOM/StEWExBXIOT0oDiMAnv/KlOCp45x/k1D04A/z+dTYlj5mBtudvmHI71QRCCM/j/n0rRuYXwMdBx2NZ6jJyOMmukpItWjf6VuGcgVqySDdGe39ayrNQLgAjOQRj2rSkIjCoCDt//XUSB9ieOPK7VxnIOTx/jUbqgOW3cdt2fwoE21Vycc/eVecU25YFwBuIznNTqA+VwUQIMYBz06//AKqqai4isZiMZ2EZ96e8pCYBxk/5FQa0Amj3LA87c59frVIV9Tl/DabtQwoyfLJrpy43OMY7VznhyNhfb4+68/4V0cv3iQME1b3HLcB7UBRgk8YppPvQpEhx8xPQViwGFsDI6Z59qqTglyS2B1q2SVYg9RwTVRiSXB4zVIdyIkB+DxThycdRSNjIwM06PBbB4BOKY1oW4I8ZA9KntX/dD3Y8GoQAsZA5HpVqzUm2TcxyOmeaTM2K7ELjuD1pueAO4zjFKwA38jg/w0gyHwCePypGYMrbMkfdJBqs+QcnqKnlbIwOAKq8MQw6igpIc4yOev8AhTtwVcDdvPdm4qDJPBH0+ajftwM5oKRICFfruAzkU7S8SySlk5wKahMR44yMCl01drXG4ZfK4+b+VVsiJaF5ux69Pu+lN3kJnGBnilYEHazZ60EttyOp6hm/LNQhXuU71xOfTA5z3NUiR93Pse9XLnM0znuT91eMVXlKb8puwefm/lVLsUmLbs2Rg98VoLkggHpj5g2evaqdu3yvgEOfzq9boscOUAYHqPeh6EtDdhHPehUVl5OaMlhtG3FLhI1wX+u7+lIkQgFNqnp+tVy3OB/49+tTBlHLbitViwDhd2AepoSGihrWNjAFeFXIbjnNYJIrc1bYn2gD5wQoz6f41g87vVa6FsdFPRHZaeNmj2gA5MY+b8aWQHgdabZrt020KdBGM+tPUZOTg96we9zG+rGOnQHdio2l5wG6c/jU7nMZ47GqrKMkjP8An2oQhVC4OW5609DuIIPFRxsuQce1SJg8Ywf96mLqSAAfrStkxEg4BxTCxA9jxQr5AGMcfWgpIicbAOPvGopeNoyc91NSYJ5P/jtRNnJJOfSgaREyjPXFU7k4tZyeMjG6rT4YcGqd5/x7Sj6fnntWsUa3KCDHWpGAUEio0z3PWu28CfDy68Yv582630iGTbJP0MjDkxp6n1PQd+TXpYbDVMTVjSpq8nsY4jEU8NTlVqO0VubfhPwk3ie7jZ3eDTEGZpU6v/sKfU9z2r1y1tYbKCO2toBBbxjakacACm2dlDY28dtbxrFBGAqoO3+fWrKrjr/+qv2fJslp4Cnd6ze7/ReR+K5vm88dUstILZfqxAO/rTuB0owe1OC/MK+rSPlmxoX0pw45pxXbwKTpzWiRNwA70q9fegdOKXHemSwwKTaCacBk5NP7c1LC5FjbwaRsinnHQ03tzSGIRkcUoU9KcBj6U4D8qbZLY3HpSnhc+lOxk5pVGOtQ48w7nG+NvAsWvK13YqkOor6/dl9m9/Q15FexS2t3JBcRmCeM7ZEZcEH+vtX0j5O2ue8XeBrPxRbEttt79ARFcqvP0b1H+RXwGd8PQxCdagrS6ro/+CfeZLn0qDjRxDvHo+q/4B4I8oLEdh+tQswb2x1zWlruiXvhu+a01CJ7a4XlR/DIp6Op7g+v4dayXyj7R1r8jrUZUpOE1ZrofrFOpGpFTi7p7MtIwaLGMfToKawYjr0OakXckeR9xuv5VAHO48k5rkaNkMJMk5OevYLUek5FtcD/AKbPj6ZpznD8/g1M0fBgn5H+tan0KtuXgd3B71YjYYGce9VQSR8wzjmpQxRg3YdazsTctHkcbTgVE+EHP4Zp64KEgE9jt/OoTwzce4pWESAg4IG3+dBwem3/AHaSNfMOAenJ/GnHLDHr6+1TYCQcsCf8+1SRYLoR64z9ag3YOQ3HvVi2AYkZx6UmJomhgHmswxjcSxX39ai1MGTUCBxuUYZm9ulSxSjLp09G9ahvADcvuG/92CKtGDSTMO8UCQ5PFVdwBwAwq1dgqxD8H+7VdQCf6UzqhsWIiWXJ64qxGRn2FQwkFQF4zViMeSDnkj+VNsTFWBnUkDpzuNMSTbyO9PRjK+4djg4b1/rTxHkgVLJb6F+CQoA3Y/we/asjxiuLeyboctx+ArXh2oMnHIA/z6Vl+MCXtLd8YCyfzH/1qlPUUfiQaafM0+JhtxgD6EVo2z46DA7N71naI2LGAZODjj6Vox8Hjn0U0MctyymSM55PSrduAikk88/kRVfcZLXKjDk9OxFTA7FTnnaMrx19an1M2wkC7f4sZ5qpdJ5YyvAbOF6VbfO04+5nH9ap3blFA9aBoqs5DZXrioiCrAnuc42+tPdyACX69RSbgDtDZ6VVxocIgMluDjHzU3G3B65+lS7QyDFQhssAeMnFMqw9dzA+w+tWbVhtOf8A0Kqo+Vsdv1qVGCsMjd/tVLJLqyABSvPvWP8AEBBLolowXISYDb35B5rXiYOucYB5FZXjQE6BgltyyocbvqKmO5oviRVsCXsLc9SVArRtG6FxzWVojY06AjHQDPetNHOflOP9rtVsclZs04TuIBfH+NWGKg5U+g+Wqdu5xk9/4vWrRIYcd/4qyIYMT0HH+1TCckDI5pzA4BIXP+9UZwSD0Pf/ABoCwpxnaarzsyHj9fap1G/h+R2amXRxEcc56fNQMokl2yBkZ7UwkE4FSlSpPtzTPcHj+dWUhODvxj3zQpyOTjNHQc/lTctnnb/umlcY7UFdFUofk/lVAEM3seu2tO8H7o564A+9xWWoJrpJjsXrJykxA5GDzV0sXDZIPb5eKoWKKZOcnA+7WgGRVwRmoaKAZwjdu4prnnCn6MvNOB2gE9Mfw+lMZw3XtkA+1SAsR5JJzj+VVPELEaTJgcNgDNTK+eepAPB/nVTxG4/sk4A+8PvdRVLcS3Mfwwf9MdCdpMf8q6CSXez89RWF4cQvdykDnyz83atrOBk/5xVS3LluIWwen/AV70m7Ax/CTTeq4x3pQTjOcVmSJkZI/wD11BIwKnHUn+KpGBO4nJ571BJgHA600O40AgYoyAcU3JPRqej/ADc+mKYixHhFOT1H3hWhADFbxAjqM7vWs+MeYCSOf71aAz9niHYAdKCH5DWYbDjvUeeBt7jpT3YADPUZ+h9KjZwqghFBOf8AHikx2I2JHGffioiQeB0P9Kcz7sk8f4U0cDHfrSKAY6jtTAAxxnGOtOKgZzxS5HY8j+Kl5gNwUUgnjOPvc1a05WT7Q/V+Bx6Y7VWVyCS/1+hqzoysqzkPtG7k+gpmcicDaM8ccFaWNgjcjIJ5Xd1HQ80kjEtxyO1EJDygHIB53L1zRbUixT1BPJuMjJD9N3pVHzDnHzcVp6kiOnH38D5v8+tZgU9Sff5qpaFrYt2qDBYnoM7avI5AwU/4FVG0G1jnrjGe3FX+cY96GTIeCNwKDoPzNRFQwyd3OTt9OamEioowPn6/SoJGy5J9OaDNELlQuTucVVBJIwGyT1qaZlCgd81CGOQw6KefpQjSxS1rBgnBGHyo/lzWE/ykccda3NUIeO4HTbNg7ueM1jTA79x6mtUbQ2Ott8f2db55QxLn8qD3P3vc+ntS26g2Vuo4xGufyodvlwePSsWY9WROxxweKZuB4A59felcknOeKazBuQR2xTKSDvnPNPSUhQCx4/iqIvgnNOzgUDJFcs5yfpTnboc9c1GhG3I5P+zQ3AyTjIppDQZwMk4JqFzg8HmnGTkkcCoXy4wetUkIjkYDn8eapXmTbvg9ME1ZkcAZJPI79q6LwV4Hn8ZTkNugsIyPOn7n/ZX/AGj+lenhcNUxNSNOkryZz4jE0sNTdSpK0VuV/h34BuPGV950pe30mFsTTjjeevlp/tep6Ae+K+hIUS1sbOwt0WKzs4vJghThY1zn8SScknknkmoLG1g02yt7OzhS3tIF2xRp0A/qSep6mp8BjkZr9pybJqWBp3es3u/0R+PZznNTH1LLSC2X6vzFBzQD2NJzTgCetfWJHyTHDgU4DApOnBpVx3q0QxV4HXNNyRzmnYwc01hzmqGKuMZpR81CjPIoHHSpEx4wBSFsqQetITmk2gn/ANloJt3FweBSqpHBpRnp3py9Of8A9VFhNiAH86ULgc9KUDsaeq4osQ2N2+lAxjin45zSAZoC4deelA+nJoUUoznmi1x3MfxN4VsvFVn9nuwQ6/6qZPvRn29vUd68K8V+F9Q8I30dvfRgxycwzovyyD+hHcda+j89u1Q6lpVjqtnJY6nbfbLOX70e7aQezKeoYHkH+lfE51kNPGx9pTVprZ9/Jn2WS57UwUlTqu8H07eaPl5XwePw70vfrurqfHPgC88Ey+eXa70mU4huu49FkA+636HtXJhgBgHdgV+N4nC1cLUdKrG0kfsWGxFPE01UpSvF9SKYkvkduKNJJSG5B6+a1DMHYDHU4/wqHTJBi4JGXMhOd39K4baHZcviTnIqZJHOAMdKrIxOe9So3bPPb3rNhYshiOvelLE5ySCOmKjBC8tu5/OnYwcA4BH5VJNtRUIUkHof5U4EFs9VHX/9VM4xxnkd6dgqM9f50PcbQ/gNkHg1YswTzkBwcnP17VXTDHHcc/NT1BBwOT0x3qH2EaEbFOCOCTkex9qr6ohhuxzxIo+gxxU1sSZME8Dr71Bq7FrqLdxFtx8vrk1UdDF7mReshwPmb029KqJGGOTxipr9iZMDoKgU4yR9K0N47FmIhDgck1YVQw554qrCPmJL5Jx+dW1cBsHoaloTZLbgJk/MB6/WnA7mJBwOlMDEqwG4EihcDklualoi5cQCUDnB71R8YRbNIgAPAl+77YNW7UsDgnrUXi4KdAQr1jkXPzdfU1KXvAtGmUdE3PpkTngdB/T861YlBwe3NZGgnOnxgdMn8Oa1UYDgfdbt71cty3uXochAR+H/AOqpQctjJII7e1VYZHZMDoOn9avErsynzpkAj/PWsjNkbliScEDt61Xu0XySxJBPIz61eRknhkB+TA71RmDlNw2nPo3ApolFB1Yrlh16etRCM5+U49RVmTOAcjIqPZkYPIB49ao03E34BGTg9qcGJZQMcgjPrSbPU01gNoH3D0BFBdh6En5sdev0p6OD17daiTAGcdP607HzAgfWptcRct5tw2FAQTjNVfGIL+H5GO35WU8exAqRYj8j54FQ66g/4Rm/B252gqO/DZpJaiT1RjaEc6fGD2J/nWwiYYAjg/3qxvDTn7CCduwZxu9c1sKxCnP1rSRtLcvo5xxxjvU8bAJjk5z96qcTY4OfrVxRvYAHk9cVkzG2o7I2880nOP8AYyCKXLAkjkCoyBlnx6HbtqblWBWKNxjn/PNQy5TJPIbvUmCFLe9R3DttAB+uG/z3oEV/4sE8dKaxPJbmnbsHI7dajJwSCevrVlIRef8AGnMMY6e+6gc8dz1pQ24Aj7x/2sUAwusPGQCXGeOx/Ks5Tyo7981o3EixNjDYP8TVn8+YR1wfvL/jXQENia1JSbcOeKuGTcOODVeyj33IB5GD+NWZI1QHnk9KUimORicAf5+lK6h8HsuaYpIUHOcYPHakMwkPIbI71IhivxuNU/EzAaeiqOXkzuPsPSr8aguD8xcGsvxSQsNsDu5JprcFq0VfDHNxP/u92rYzvBbH/wCqsjw4Astwf9nH61sFccDAyPumnLcqW4xkOBQrcc8UoycfNSEkgg9Om6syLjWwvQ88g1VlBWTk5B53VbOW/AY/Cq8wBYY9P896aGQ5Gc5xS52kEc/pSEAnA5FKOnP3c8U7lEwkKR4zyRn6VpKuI48J9/FZWwlRxjJwK2pG2KAPkf8AzmkzNlU4xx09KifBGe3pT5OAcHgdTURYsOe1HoJMa2Bk9/503eSOmP8APtTiCeenemhc4IPHNIsUuV6fhTN+TjGPWhiVHHQ/pTd43ADkHrTQ2ErgjAq3p0ebSViODL95vYCqMpBhxxmren5a2J/2jx709kQ11JvMIbGfkP8AnipInJcunz9vrTMDGAcZ/pRuKL8wznoopXIewt7hihTCAA4VeefXNZkjqTgCtC6yERlkUFgRj6VlYPrn+tNajiWrZpDgZI/pWpIwL5AwDnp3FY8TPkhe/UVpqxKpn74ptkyQ+QERAjkZx71CshcFcYHrUkxBaMD05pCpUHPIqWJFdlPVTUAI4BGRnmpZCUJBGe9QxuRPHnjBz61aGyhfSgG4Ozgy8j6HrWVcOGyw6DOK073a9tcP82TJk59261jy8DnnIq0dNPY7QLi2tD0AhGUH0ph2nqeB/FUu39zbgHpEv8PHSq7nDHtg1juc3VkEmTyOKiJO4g1NKdw56CmsRIoJHTOKZSAfNjPTuVpwI6+lRAcYBwKepJGCcgd/Sgp6DwcjFPlOxQAMj+81MUgdegpJZCxHPbhqpENkLkhs5b3qOQAcVISAK6Hwb4MuPF1wWLPBp0Z/ez7fvn+4h9fftXpYbDVMTUjSpRvJmFfEU8NTdSq7RXUi8H+CJ/GF+c7oNMib99P699ierevpXt1jZW+mWcVpZxCC3iG1UHb/AB96SzsbfTLaK1tIlgt4hhUHb/En1qwBmv2rJslp4Cnd6ze7/RH49nGb1MbUstILZfq/MVPU07ryOtN4NPVTnmvrErHyzY5QD1pcZ6rSgY69aBjvV+hncToOaXnpTqQDb1qkIcPQflSY5zQeBmg4HNMAHXI//VQP5UH2o57UAIcnjpUnGOOKQHNP3j0qSGxoOKd1pvJp56800Qx3PegHHvmkzxg/hS5xkdR6UyRwINFN5/ClI744oFYcBmgnNJTl6UEiEYoGO9GDT1Azz0/vUmMZLBHNDJDNGlxBKuySF1ysinsRXifj74ZS+Gy1/piPPo+ctzlrbPGG5yVJ6Ht39a91lREb5HMids8Gq8yB42TAYNkFW6EHqDXzGbZPQzCnaWkls+q/zR9PlOc1svqaO8Huuj/yZ8nyA7sH8KisSB55HzAyGvVPiL8KzbK+p6OjG1XmWzHLR+6f7PqOo7cV5PYMAZ++JTg1+LY/Lq+BqunUXo+jXdH7TgcwoY6kqlJ3XVdU+zNAtzjv/dp0Occ9R6VDwO+c1IpweD0/lXiNHpouI5xnFOB3AYwBUSPtBA5B7U7OWx8v/fVZhfsKxIIYcYFPSQAnHJGOlRSHYuWxhjTlKSH5QwP+FSFyY4BGOfr71NFMzPkkORVYZzyGwOKLaU+cn3k3HH40NEtmhbsDFIMr5jEEMO1N11zJLb4fjacDbjoec06BHZiEGAnRt3ek1UhnjyByp+b055poyktTHv4xtLdMdqo8Ef3s1evyWj2jlcZqgDnpWhvHYtRPg5FToR35H92qsIAb9atxqW5xQS2TqPlyM/71G8hvl59MrTRgc5AHegMQQT2qGSW4Q2wEDkce9VvEQLaBI2ejLnPH8VTwyeYwAK5P97pUWt5Oj3gJym3cB17ipW41ujP8OsVsAcZ/eMK1VAJwB3rG8PzkWDgHGWINa0TkHBqpblz3LyMsZfcD04X3q5GzxxAn7/UEfT3rPLkKD8xOc/hVtSHPRkB6/TNZNGTJHXdNz988nP8AWq0rERlQPYYqUSLJlTzg459KhYkkg+mfyp3EkVAQFfeMk8Ypv3W55zztqWdcJuPHaq5OOuaotIQA7QBxtpVGRz1ppbBJHT1pqknjqO9BRNFljnv/AFqeEDf7VDHnGAM/XvUqF1fBAx/tdaTAuhFDYI37T/eqvrOyTQ9QyB/qWw3X6VNA5LbcDnnb3pb18aVeghXBhfj8KlbiT1OQ8MyFrMj0kJ/lW6Gxz1+lc74TJeCUE9CD9OK6Fm24AwcEZrV7mstyzbKGbJHH9KtsoZiUzyOaqW4Och9uP7rVbVRg/WsGyGCr8hK+uKXO05Bz2O2lwCv8WB1pHQhsBsk9CtIERkkj86ZOSo5cfN+hqWRck8/T1NVruM8Dr/tVSEQFjnqf8+9MJyx7YpWIDY/KkOe3yYPFMsch5yeB396AQFAOfwqMZAyOvTdTskVVmK5Nf8gjGepB9cVkqRkY69a0LictGd57YrOU4wAf++q2CGxo6e7PcZ64HNWmYOQTwQOao6bGXuyCcH3q5IuxypGOmPm4qJFMUACMEDP9aYydScc/3Vp4yYuvHI/GmFs85/wpJdRCKpJLjnmsvxc532YP+0dv5VqxgO6B87Ohx1/+vWN4pbbcW4PJ2mqWpcPiQnh04W7K9wP61psc8Hk/73as3w4uLW5YHqwBrQOQpG7p0pyHP4hCck4pQwUYxx1pudpyMdqjc7Ry1RYzJpHG4Ffu9KpuTkk96fngcn3qNhhsY6U0rDSGOSO+e/8A+uljILDP8R5pAAByeSKWMAnAOM96BlgNtYJ1zx9M1pzNtbrjPaspSrXEYboSAdrY71rTAOxJ9f4aDN6FVxleNxPeosZjJ6DuakIAwP8Ax6o2xkAdvSkgQ1SBwOhNDMFGTxg0yTsc4qJjnk/dFLcolMgJz6d6jO0/c5oB2kY7cUiggZHJ5O2qSAZPzhc4z0q/pqg6fGQcMGbp9e9UnRZIx18wHJ9MVa05ilnGpGcFv4evJpvYlk8meVOWxz+NNDjcAxXFBbnk+24U0sBnJwKgQX85mYl/nIbj19PxrO3EcY981aumAiQ5bOM+tUjktnpWkRx0LMDcjGOT/DWkxABA27yRzWXaqxcZPXpWggLDHapM5eRLu2xbjwM/d29xTJXeOLcBuQ8e1HQkdP8AepryBkdTye3tQSu5XlYyKT8vPBam2rZvPm4wD1XvSsGxxyQcVWjZjOTnOMkt7VSNdyhdEtZyH3B4781lScg+ntWnNj+z5SQ2Rj7v1rKOdmK2RrFHdybktIDvygjUY9OBVR8g46f7VXHOIowMYCjP4iqrIQvP0+9XOc5XZuCBUYAJ9PWpC2R+fy1GwGR3oNEBPYHmpFbO0nqahDHJwetTAAKD83GM7atIGDZA4OR3pr/IuSeTRnA68Cuh8IeDrjxVdZyYdPjYedPt5/3V9W/Qd678NhqmJqqlSjeT2OXEYinhqbqVZWSI/CHg+48WXnJaDT4Tia47/wC6v+0f0HNe1WFlBplpFaWkSw20QwqL/X1J7nvRY2NvptnHaWkKwW0QwqD+Z9Se5NWQO4r9tyTJaeBp80taj3f6I/Hs4zepjqllpBbL9X5jQvy804Dt6UAAdqeBgV9YkfLNibR19KcvPXrQMnp2py+oqzNi5zxRxikxkY7igZPXrSSEGB+VPpo9KdxjmmJh04oIGPaj2xxSZAGRQMXbkcUu3uO1AOOhpw55oJbGrzx0p/PSj3o9qolijJGKOOlIT+dKDgZoCw4cDmj602lHHWgzH/ypxxnjdio8g05TtPFA2KPalAzS9ORSrzyKCWAOetGRjnmgYPNBGeDSepI5m+YgA4HTdTDmkwRwaXZt69KmwxNmVyK84+IPwki1COfVdDTy9Q/1k1r0EuOpX0b26GvSwQvI/KlABOQcGvGzDLqWOpONRadO680ezgMxr5fVVSk/VdGuzPkpA8TGOWN4nQkMHXBBHUEGpUfbnFe9ePfhlD4sie9sCltq6+v3Z/Zvf0b868KubC50++ltLuJre4iO2RH6g/1Hoe9fiuaZPXwFSzV4PZ9/8mfteV5vRzGleLtJbrqv80PixtJH407cAOKrK2Bx34qQSAgk18y4nvJkwAcDdt46j606JQjZA25zTUJBGenTb/n0pQ5JII5qbAToQQMcHp97rSBPnLsFOaQkFsHnP9KU4D4PbnipB6l2DIKEbf8AvqnaiSwgYdG3At0PGODVeCUtIA4Y5596dq/+otnByQzDjpwM0Lcykuxl3zdvm6D8vSqK8Hmrt7kqG49KpcZ461pY2pv3Szb5DkjsP0qwCQMbveoLddvI4qwoJxn3xSJbHqF4B5HapIxzluh65qJwD04IxSNyRnioZJbt9i8HhO5p2qgf2VeINpcwn+VQwoWU+nT2qa5Qy2NwjDrGfm254IqVoyupg+GlH2GToctlm9BW1CcsMj5PyrD8NyBLedRyAw/lWvG3qc1Ui3uaJOAQO4wfpUwIHK+n0xVSJm6Efe6LVsAqmSMD/PFZsyYryBWBwAcHPbNRNhQCBnGaciEkkhTj17g0hlUjYRg5z8tJaAipKSx2k5A5FMwRz7fw1PMMYAA9qgdmUYz83NWUhGIC44x3pseAcL070rYIA656/wCfSowQxII4FAydHJIAHA/MGpFYg5HcVWRjtA7+tToQ4yR9KALVtMyyEDkY+7ViWNWspQTuzE2cN6A8VSTIkwp5wD+FXrfNxFIHHYj8xUB1OE8KFQ04PotdDkFuBXNeFyEupAT0GP1xXTN8rEHp61q9zSS1LVowU4PGeTV4HIBL4GOPpWdAy5GR3xV9SCoA6f7VZshj9xAwRjPBppyXcn+Efeans3zZPQ8HdUbMDyDknjmpQhJAHHPGf4vSoZiH6EOM4/H6VK3PJ5zUUy4Bbrng0IaKjgjgdM0hPzZHSpZzuOeAKhOEOBTKDjgDj+dBwDk9aQEg470Yz1Jz7U0Ji3Ozy3GME8+1UADu4NXb8k7GAxk/w9P84qig5/GtxwWmhd06QNdpu+XA7VemGJ3LDaf727tVHTATdAjoM5q3KcNzyRmkypEkbB4QpI+X+H1NQyk+ZjGOPvVISfKAQYqIuQxDZ9KkkmgGG/iP/AsVz/iuQG/iQZJWLn863Y2Bm53GsDxL/wAhHaeqqM/zqo7lR3H+HN/lXBY4TcPxNaUjAnI64rN0Ej7NOAcHcOfwrQU7T/ezTe4S3EOApH5VE2BgZ8zuKl2ll3dTUbcMCPx+tQSJvG0+naoX5IA6H1qbdk8881E3zHB5P+9QUMHIz3oODyNwpCcMQO3FKpGePxqkBJERJdRAcZIzWtJKFU/ewDx7d6y7dT9qjOenP3e1XndWPA71PqQ9xhJ24J4qLhQDnORT3z2xUTMRx+VJINgc9cflUYPynB5p3IyKbkhsjlenzU7DE4BwDRwBu70ZyPX1pSATg0BbqQs4LEncMc1fscC0jP1/UmqEgwQW4/2vatCyYiyiHTjqab1RMgmOW6c02RwEIPXqD71JLGMY6+vrUEvl7PXP9KlMQxQZFIJwf6+tVW+8c1PwVIHeq4OQcVaKRPA4ZwB/D1rRg4GPQfjmsqNyMkda0LX5jjP0+ak0ZyRYfDcH+L07ZquWPmMCOn4dKsTKNgKhQSahDBo3BGSelISKskxwcVCJMAjrwf5VJLgtg8Zqo7YVwD0BwapI0RSueNOkBPJKn9f61nA8fzrSuth00lWYuCKyhktgd61S6G8Xc7uWUlACNhxz+VVmfH0FWLv5GJfow4qpuRXIyw/3qwOdIieTdntmo2bJ5p0784GKiJ7/AC1Y0OUcZp6sTkDp6Cow5C4rpvB/hKfxRf7OYLKMjz5x2HXavqx/Tqa7sPhauIqRp01eT2Rz4ivTw9N1KkrRW7G+DvCc/i/UCoJgsIT+/n2/+Or6sf06/X2qxsoNOs47S0iEVrEMKg/n9T3NSWlna6dbR2tnbJa2qcLGnb3J6knuTyamAzX7VkmS08BT5paze7/RH47nGbzxtTljpBbL9WRjg4p/Pam/dp2DX2EUfKiqKdj/AD6U0DI9qUc9OKskcOufSkzkdKXHcUq4696GQAIpTnvScE+9APrQAvsaMkdaQinKN3FLqVYOg5pVHGaTy+RmhvkOCMChMuNKU9hxXb0p646VWa6ghGXnjTP95x+tQyavpsDZN9CO33/88Vi60FuzpWCrT+GLfomX91HH0rNbxLpCEA6hD+vP6UxvFOldrwE/7rf4VLxNJfaX3lLLsVJ2VOX3P/I1O2KTcF6msz/hJ9K37DfICP8AZOPwOKB4k0tuTfxkZxu2nGfyprE0n9pfegeXYpb05fc/8jV7c0oJP0qmmqWBbat5Dx/tirSSxSYCSI+eQFcGmsRCWzMZ4KtD4oNfJkw5zmnrxUK5PNOJK8VupJnHKjOO4/OORSr7flTASO9G7uOBVENEhOenWjIb2NRqcU4fMfelcxHgZyDTuhxj/wCtSLyMdMU71B6UgbEKlPp7UmdhytKvy+w/lTivy5FANkgUOoZOD/drm/Hnga08ZWIDAW+pxZ8mdF7eh9Qf/wBVdAODkVIdsoGODXBisJSxdNwqq6fQ7sJjK2DqqpSdmj5V1fRb7QNSe01CFre4HIDcgj1B9KrAjp1xX1B4r8J6f4y037NfRbLlR+5uU6oexz/P1r518TeEtR8H6k1rex5Q58qf+GQe3ofavxrOciq4CTqU/eg+vVeTP2jJc9o5hH2c/dmt1380ZuSy8n/69Lv6EHqKYmMEdzSqNpAbdz/FXxLR9aTnBAI5/wCBUocZByxNMQDOA3I/hp6HLBcY71DRTJYHKSAAA5wB/wDWqzqTbLS3G/eCSdzeoHIqmIz0U8f1qScEWiOEBVW+7TREirdlREi55I9qoe/frVyZiyoTj0O6qOcEimVDQsxPn5evarKtjjNU4c5BB5xj5qtE7jkbgKBSWpIxABOc1GCAec+nNSbl8rDAdMVAoJbA5Pr2NKxK8zQDARgKfT5qmlIMEhycmM/d+npVaMkbFVMgdW3cVZGXYlumPu/hipKOX8PNhJwe5X6VtI2CM96w/DwJe4B9vz5rbXBxjsKqQ5blyFyAAOoNWVbJC9/51BE3K4HJNWshTkfUCsWIJDtKbuPl+7TJduSenp+Ip07BssOCfxodVaPbjBHFNEMrMSBgmoXAXJIqSdvm2HII5BWo3bfgnk0ykxEwBg45FNKkHae3OKUsFUgj2FRBhvBI5oGSqmMDqT/telSRgBMHcR6VGpHBP/fVSRtu+YEkUkBbizjcvH9Kt2nJdAvLDj5ce9VI5FKD+/3XdVi2Y/aYlXksdp3NS6gcFobBNUufT5vl/wCBV0SMXwT0OMCud0v5dduEA/idf/Hq6X+MEL/3zWjNWWImJIK/SranGB2NUrfh8/5xV+DGMHH86yaMhxB646/09aTJL4A4xT2yx4H/ANemsqEZBbPNS2BGCGYkdBxtXtUEzE59DVrYAcjueaikQ5Kn/vr3pDWhTmU9v/1VHndyetWHXYdmeelQ8AfWtLlAFJOSOO/1pwU5wR0GacFzx6/yp2e3Q+3FFxXK99lk/iOTnDVTVSSCDV+4YMDniqMTjIycnrW5cNizZ5NymOo6VdlJ8w5/GqNhzeoB36VoyofNwce3fioCQwx+WASTk84K9Ka2c8d/wqWYlup6fyqEgkgD1oJCP/WoDxz971rnfEzbtZkI3fdUHr6V1EBGcYzno3rjtXLa6wOpynGMYHPbiqjuVDWRb0Bc2E5OM+ZjP0q8VI5/Cqegv/oUoGHQtkflV4kBcsPrtob1CS1ExyCOlRZ2k85zQMhuOR70HJOR/kVJIzIHWopB+8JHAPSpTkn+VQOhJyTj/ZoQ0NGe/UU8Pjgj/vlqZg546U4ZbAXmgdye1c+fGctnnirhYkk4xVaxcteA4UYjNWcn5cjIHX2zTaIerGNlRj/9dRthASeakZQSCe3T196QkE8Hj1pFMgY7hgjp/eo7oTyKR+DgU1jlcd6VhCsAp4/GmZG4A9KMheQaY+W6801oUQ3JO4E8AD71atuw+x2wX/nmCfrWRO2TkHtj8q1o8mCIjg+WPlpvYhoWWQQ8dearGUZwRwBU0znaM85qsSpJUc+v40kiRHOIsgdQOKj5P41Km0rsJAx3LYquWzxVIpIeD39eq1oRHfGmf4aoQqN2evHetGADbk9+goZMkTSMJEC5JIyKimIBwiYTA+b3xUrZwAP/ANVRugw5K5H+zzUmaZQlwGBzxULttgnYcOFP+H8qsTEhyetUSW2zgHI2mtEaxKt4pTTiR0LD8qzIzlgB6itO9yNKkXr8w/LNZsQzKg7kitDaOx3F2oLEF+ecVnMrB81o35EZfjOazpGweRWRzoiZiTTQR17UrYHNdB4Q8H3Pi692/NBZREedN6f7K+rH9Oprvw2HqYmoqdNXk9kZV8RTw9OVWrK0UL4N8IXPi68wpaCwiI864x077V9WP6dTXt9hY2+mWcVnZxCC1iGFRf1JPcnue9N06wt9Lso7K0i8i2iGEVf5k9ye5qyvT3r9pyTJaeCp809aj3fbyR+PZvm9TG1OWOkFsv1YgG08/hT8Y4oor69I+VbuJ0OKcOvNGO/bvS0zMXgc/nQc5wKTPIpJ5YrZN80ixR9SzsB/Ok5cuptCnKo7RWo7cexpxzjJPNc5f+NdOtgq2xN5If7nC/maxr3xfqd9MI7ZFtkz8qxLuc+3Of0FebXzPD0Pilf01PpMHw9jMZZqHKu70O7klSMZcqi/3nNZlx4l020JEl6hcZ+WP5jkduO9T+FP2e/in8UXjl0/wvqlzbZ+W61Ffs8IB7hpMcfQGvbfCP8AwTe8V3qofEfijStHj3ZMNgj3L4/3iFXJ/GvmMVxPh6WkbX83f8EfYYXg3Z1p/cv1Z86y+PoM7IbSaQkZBdgMfUc1RbxzqBztS3QAZK7Sf1JFfoB4U/4J7fDLQQj6nPq/iCUdfOuPIQ/8Bjx/OvV/Dv7O3ww8IgHTPA2jxuvSSa3E75H+0+Sa+VxHFs3dU7/JW/M+mw/C+Cobw5vVt/8AAPyhgvvEetmOK2+33rseFsbdmPPb5Qa6XTfgZ8TfE2Gg8H+I7hCeBLaSKv1+bFfpd4I+PXw/1/x9L4G0N3s9dhEgNo+nm2XKfeUEgfMByBjkcivU2Zs8lv8AgVeJW4lxTezV+7Z7lHKsHT0VOKXkkflXZfsX/GHUQhXwebUN1a6u4U/9mJrftP2APi24jV7PR7aE/wB/Ulyn5Ka/TVULHjrTmhdeoI+vFcEs+xb/AK/4J2LB0IaJH5wwf8E8viW43S3ugR5/g+1uSPySnP8A8E7viSBldV8PZ9PtEgyP++K/RvBHWgKW6BjWH9uYvuvuL+r030Pzhk/4J6fEsLxe+H5H/wBm7cY/NKzLv9gj4t26OIrPSbkr/wA89SAz/wB9KK/THy2796UA4+lWs7xfdfcH1emuh+WF5+x18X9MOX8HzTxr3tLqKX+TZNcrrPwQ+IHh/LXvg3W7dFPJ+xOQD65UGv17CE+9OBK85IFdEeIMRF62/FESwdGW6PxevrW/0xszxXVpJ6TK8R/HdirFv4kvREircuQh/i+Yj/Gv2L1TRdO1mIxahp9rfxnqlzCr/wDoQNee+If2aPhh4nkeS98GabHO3Wa0QwN+aEc/hXqUeJ6kfiTXoziq5ThKqs6cX6pH5iW3jG5aTbPFC47KmVyD+daEPi2yJxNHNAOzMuRn0OK+1fE3/BPrwLqrSSaJqmq6HI2SoLrcID7hgGx+NeOeMv2APHekiSTRNS03xDAgyI9xt5j+DZBP417+G4oT0c/vX6nzuI4Vwda7UOV+Ta/A8et9StLv/U3EbcZxnB/I1eC9GByD6d6wfFHwe8a/D+4CeIfDepaZEp4uJYS0X/fa5X9awrfUJ9OwIZX8rJym7jOeSB/hX1WH4gpVUubXzTufH43g2cfeoT+TX6nfDBwTTlO4lT8pHrXM2vi2SSQCW23pj76Nj6ZBzW3aanbX0IaKXac4KPwwPpivoKONoV/gl+jPisZkeLwmtSm7d1qvwLqvjg857037mf7lIQQNpGKfGdhwTx2ruueA4cujGiMkbl5zQqkNleKsLH5eSFyOpH+FCoJS8igIev3uDVrUi1xgOThhg9x/Wqmt6HZ+JtOOn6jGkkUgwJG/g/LnNaexJgm1GBX+EdRSpGXbb8pyfwP0rmq4eFWLhNXTOmlWnQkp03Zrqj5t8d/D6/8ABd+Vbdc6ex/dzhe3YN7+/Q1yyEY4r63vbGC/s5LS/iE1o5xyuSPrXgnxF+FV34RlN7ZBrnSmyd68mPp19v5V+RZ7w7LDt18Orx6rqv8ANH63kfEEcVajXdpdH0f+TOIHX8eKVQCU5quj+avJ4AqSJwBgnP8AjXwDVj78ueYS2R0/nT7glLXGMoZBn1yemKihXDDL4z121JdylLA4TIVl/DmudaMTdyhcEhR7HndVBVI2gdOu2rsriSAuf/QqpP8ALz2q7lRJYMKyEnI6fhVhW3nIP4VWiI3basKoHQVI5eRNnK9qTdt604AsuMVGMDigktQuVIQd+o9quR52uBycfQ1RgPqPl/pVyKQbwSGKf7PXpUNC6nK6Pg3VyB90n730Y1toxZvc1haUfL1K5Qcklv8A0KugSM1TRctywjJgjPI/KrAAAyBkHn71VEQRsDjrVwEEBQMjPHvWTJHqQyg0uSHIBYZpAm0EelLuGM9qkVinOX3gnoOCvpUZyUyD9atuxKED/vqqb54A4BP3asZGGBBB4/rScE5PB4p4UKDg9B09Ki2jK59MmgB6HAAboetWAcbFAIJyarEbWyfmAq1EWaT5S2SOf60ATxAIA3yhwP8AP41Ztn8q5Dgd/vexqrEX4XqB0PpU9u2ZRt59c1AupxMBEfia4B7SycL9TXSAnB9xXMyjy/FU6ndzcN7Hk10/LJzzwMe5rWS2Nn0HxA7k56ir4y+AOTVFHH0/3atowXBO0E9v8azZm1csAkuSe9GQxyOOnFIJADkcn+lODE/MajcQnJUEcEVHLhgcHmnOxXgHAHNRygHDEtz/AHmqhoqS4JyeinBpiDpu/wDHqdKcMMHOTSLk4z/F/tUFD5JBlTjd/tVFJJu96c+G/kaZtLcilYCS/wBijd8vXB29hj0rMCgNtPIrRv1/0cHC9f73Ss5c5/CukIPQs6ep+3R4OCOa0HAZiSOe9Z9iyi8UnPoPm9a0JMrN83XNKRT3Gtt65wRx9ajcHGD/AOhZqV9vTj/gVMHTjtUkklmTG4YjPY+lcprWH1O7JPWQ479OK62D76Edj+ftXH6o+6/ucDAEjDH41a3Lh8RreHhu0iTjH73H6VdYHGO/cVU0NEGmjHD7mzirSnjk4xUPe4no7EeMjnigfeHr1oLZ4HekI644xQA0EKPSopd2ckYBzUxIxg9jVd1yc+1ADTgjBFIAQ31p3f2/pQOQOc0A0TWLMLvADOSpHC1Zl/dsB39N2ah08sJXIH8ODj3qSQnP9KbZD3GlyFwaY2Vpwb5c++PzqNlDDI4+lJDGk9z3pC3fv/KkGTn+lBA28cGgaEyecHmo5Dg8KBmpDwopuOcUDKszYBJrYZQERR0Cj+VYk5IZwOOvNbsjbMAdABn8qphIhdcjIPSod4JyRyKkZ2bI9agwQOT/AN80IyI5CCxJ9aYcHkdv51K6c7gNwP8AhUBByBTKRYhfHI2tn+9WjCNzqgODnG6syM7RgVo2b5GCcDORTsRIszglkx1xVaRw3I/zirMikkE8EjFV3TbnAxx93dWZC1Kckh27BgVnSEeTIRzj9MmrsuTwRweKqSgBJMd/8a0iaor3xP8AZpJ/ikGPesy3XNzEP9pc/mK0L0gWBzzkg8duaqWKbr23HQGRR+orVI2WzsdnqcbJK+Sp7j1OazZCGPHHpV7URucn3rX8IeDbjxddyYP2ewiI8+5Pb/YT1cjoOw5NdFDDVMRUjTpq8nsjz61enQpurN2ityv4U8I3XizUDGm6CziI8+fHTP8ACvqx9O3U17ZpumW2lWMVnaRiKCPoB39SfUnqadpum2+l2EVnZxrBBGMAL3Pck9ye5qcDbwOtftOSZJTwNPnlrUe77eSPyLOM4njanLHSC2X6saASOetPUA8UmD0NA44r7BI+VepIMd6XgGk5Zves/VddtNHJSZt8+3Ihj5P49h+NROcKa5puyOmjhquIko0ouTfRamngY4rO1LXrHShiedTIekKct+Xb8a5STX9X8R3Mdlp0EwkmIEdpZqZZpD2A2gk/gK96+E/7Afjnxu8V74pdPB+kMNwFwomvXB54iBwv/Ajn2r5HH8RYfDJ8r+b/AEXU++yzhKrWtPEvlXZb/N9Dwe+8b3Nyuy0jFoGJ+d8Mx9vQfrXZ/Dz9mv4n/GExXWm6Fc/YpDganqz+RBgf3S3zEf7oNfod8MP2U/hv8K0iksdDTVdTjx/xMtXxcTbh3UMNqf8AAV/GvQfG9lr9/wCGbu38LajaaRrJjxb3V3b+dEh90z/jj0r89xfEtfEvlg9PPRfcj9IweSYTCL3YJPvu/vZ8m+AP+Cb+j2rRXPjXxHcao4ALWWlL5EQPcGRssfwAr6V8DfA3wB8NolXw74U0+xlQY+0tF5sx9zI+Wz75rxr4SfHnV/hmdR8PfGvxbocmqNfCLT5ra7W4uHDtgiVIhhEHBDNggHBFfULKMZBBB5yOn4V8vjcRiub95JtdLbP0PcjGPQQuTx19N1Z2s+ItJ8O27z6vqlnpcSjJe8uEiH/jxFaC4DZNfkV8ddIks/2gPEui6rqFybSHWWiM0zGVo4XkDZG49kbjtxWeEwyxk2nK1lcqTsj9N9F+Pvw28Ra9Ho2meNNIvdTlbbFDFcf6xvRWOAT7A16EqAPz071+UX7TnwQtv2f/AB7pmmaTqlzf2V5ZJfWdzMqq4YMVOCvHDAMCPWv0a+Gvjw+K/gBo3iyeUPcS6CbieQt1lSJhISfXcpzW1fAxoOM4NtS01JjK7aZ8NfED9rg3fxOl8TWHw/8AD1vrunTvDaalO8zzkIzKrMFdVY4z1B4PWvvj4NePf+Fp/C7wx4oKRpcajaK08Uf3UmBKSKPowPFflV8P/DH/AAmHhb4i33leZcaZpEepL0+TF1GHP/fLGvs7/gm746/tf4f+IPC08mZdI1BbqCItz5Mw5x7B1P4mvSxmFgqCcVrG1/RmdN3ep5b8c/2lfH/xQ+L0/gTwNqM+jWCagdJtIrGXyJbuUNtLyS9QpbOACAAM9a5PSPjb8VP2aPi0dC8S6zc6lHZzxrqOm3N011BLEwVi0btyG2tkEY56iuZ8J3A0z9sLSyB8sXjFowf+3lh+oNbP7d0Ri/aU8R7w2xrW1kDd+YRnH5V0QpU4qMOVWcW9tSXd3d9T9QklS5t4p4jmOVVkVvVSAR+hrxT9qvR/iNrfgvSLf4am8j1Rb7zLp7K6WB/JCEAZYjILEd+1eteEpWufCeiSt1fT7dj75iWrWrXY07Sb+7PSC3ll/wC+UJ/pXykHyV0kr2fU6WuZH5YeHPjl8a9T8RwaJpPi/wAQX+qzzm3is0mDs7jOVAIIJ4NfoH+zF/wntx8NjJ8Rvtv/AAkDX8ojGoqomEIChMgYHJyRXwh+x3YPr/7TXhe4kPCz3N6QvtFI39a/Rf40/ECH4V/C/wAQeJZSols7Ui2Q9Hnf5Ih/30Qfwr3Me480KcIq7t01uZR01PlH46/tt+KvBPxe1jQvCg02fRNNkFqftNv5pklUfvSHBB4bK/hX0F+zD8aNU+Onw8vNc1ewtLC8ttQezKWe7Y4CKwbDEkH5vXFfnJ4Y8KPq/wAL/H/jfUQ8j209rYwyyc5uZ5d8pHuEU8/7dfa//BO4l/gjqefvNrs2f+/cfP5Vri8HThQ91LmVk3+ZnGTcj2z4mfGLwh8H9Ogu/FOrpYefnyIEUyzy46lY15IHc9K5vwB+1J8M/iTqkem6V4g8jUJTiK2v4Wt2kPohPBPoM5NfBfxa12/+P/7R95ZW0rzpfasul6ep5EEKvsGPbAd/ck0v7VXw98M/CH4px6H4TNzFFa6fDNcebMZWE5ydwJ5BK7Gx2J4rGnl1JxjFt80lfyRftHuj9SmQhsGnAcfSud+GNzf3/wAMvCdzqrtJqc2l20lw56u5jUkn3Pesf44/FJPg58NtT8Si3S8uYdkVrbSkqssrHAViOQMZJx6V4Hs5e09nHV3sbcx3MsaTRGKVBJGwwUdQQR9DxXlfjv8AZj+HHj7fJf8Ah6Gzu2BAvNN/0d8nudvBP1Brzz4eft8+CPEzJa+JLC68LXgUbpT/AKRb5PXDLyB9RX0P4c8VaF4y09L/AELV7PWLV8Yls5g457HHIPscV1OGKwstnEScZaHxf47/AOCfWqafJPdeDNej1G3I/wCQdqS+VKP92RcqfxAr538X/C/xT8O7oW/iPRrrS5QcxyyITDJ64cZVvzr9biuzNVr7TrXVLWS2vbaG8tnBDQzoHUg+xr0cPneIpNKeq+5mU6EJn5FR6xMkZVZPnX/lm69Pp7Vsafq8MyFLn93Oc7WVdyyD146fjX278Sv2I/BXjEyXegF/C2pkfIYPntyfRoycgH2P4V8t/En9nDxt8MGkfUdKOoaUMk3+nZeJAP4jj5kJH94Yr7nAcSN2jzfJ/oz5TH8NYPFXbhaT6rR/PozmNphVGBzGwyCvUU+O180SONv0XuaybDUTZ3KQOf3ZOI5XX5SOeGFbsimyt0uDHvtN21pIW3KhPTOOR+NfoOEzejXsp+6/wPzHMuFcRg250veh5b/cPBSaNDEcFQBv6Hp0NIn75iDHsK8sgbke4pIoDIP3L7y3KsG4cfXpU1vB5653+WV4G7qBj9RXvXufFOm4PlkghdTKIJQDv+VZD0P1FSG1MNrcW86ebaSfeib/AD0qyLY3BETIBKO3ZxjqKieV4SkUsx39FdlHHsfasppVNA1pK8TxP4l/BCWxt5dd0BPtForGSayTl4xxlkHoO4/EcV42kgc5UZ6/dr7Ve3l0+SQJuff1Xqpz1IFebfEn4CHxIq6x4UgQ6i4Yz6ejcSkDO5c4w3t3r8rz3IEubEYdeq/VH6VkXEHNy0MQ9dk/0Z89I258Dip5kH9mTs56FTtC8Zz0/wDr01oxDK8ckbxXELbZEfIKMOCCDyD60+TbJY3ADquQp+deuGr8yknF2P0hO+pSnd2tAnYDo3p/Ws4nuatyBxjHpn71VW45zyKmxtEfbjEoC/xcfNVkPhgRz3NUkcqykcHtirKMWYEde+V9TUtAyznK8fWmuQo2jmnbf3btnGKjOc59B1qRXLMbhh0+tX7IncCY9+Tx25rNiA+90q/E+5Qe/T9eKhoTZzNkoj8QXidSpfH51uL8/I+prGgITxNdnjktn8q14ZP3mCc+tW+hb1LUTh24+tWCyooZjsHfFV0VcgiplfaAMjn1rJozZYVc8g9uKgYFcAdG5z6U9DxjOzJ+96U12AcA9hmgZHNGcA5781XKruwz/SrDZ25fOP8AaqtIm05P/jtNCsOWRFYJ2PWoHzHkdSOeKcFPcfSm5H8XJIosUhyjpk4/z3qaFgrZJwcf3qr5BwBxmpVXPNJruDLuTkEN2p0L4nBPCD+7xx7+tQRAs654QDvVpFCv6Y5qdgZw2oDyPFUpJ4E/8Pocf411G0qcDrXM+IIzF4pnA5/eo31yBXShhI5I6jp/+utXsjV7IcCVweuKsRAtyevYVXjUlznoOlW4V3EDDY//AF1m0QTKMcD/AMepykjA6kfyqMHkDLYNOycn5Mg9fXjpUg/Mc7Bhnt29KhnQuM561L8mAzc1DOy+Uc/Kc8UAVnIU4HNIpGeehFJ1OTz60FgoGR/nvVIAAA70uSvB6jrSEg9cf14oYBuD3GeG/WmA+7O+LAHArOjIJJFaV19whsBB/F9azowWbI/76/StRw1JLVU+1Rl+h79a1ZjyGA4NZMTDzosnAB5rXOd6Dt1Ddj/9ape45bg6AoDnORyveq4x0/KpZk8s89+lRtjqOopXJJrdPMjB7Ej61xd03mXVwx4zI3867SzdgvP3FOT/APWripid0rjnLH+L3NXFl092b2iY/s8E/wB4irG3c2RVTSP+Qanz4BJz+dWgfXnH92oe4m9WDfKSBgnHamMOpHUU7hT60hB5Y9CaBIiLcHt61C3I421K2CpOflHbpUTEngj2oGMJ5APGachGe9NPOR60qnue9AFywYh5ynbH4Gllyck9D/dpLDOJsDg4pJiWbPOKCeo05HB+lIxwOu6nHg4NMZjjGaAGAE9Gpjn2yM5p2M80NgnNA7Ebk9c5zQzYBx3p5xmopACuTtNUhlWU5OOma6C6Xy3Kg+lc+ctKBjJJGPxrdugRJjPQUMiTKznuO1R8YyOSMcbalZgc84P+zVeThSB2pJDELFXzjn+dRk7zkjt/DT5XLjkZyPoR3qMEY6e1WgJFUYxjHNX7QBAhHNUFw30zWnaKAAM9s896RnJXLLEg89RUUy4j6guT27U532gDvVecnkh+BxQQijcOVfHpVKf7hweNwqxcMOef/wBdVZBhc55J/wAaqKOhEF3gae4PHzCqunn/AE22z/z0X+dWrra1jJnqGH8Nbnw98EXni3U1kjLRWdrIrT3RXIX/AGR6k+nbqa9DD0KmImqdJXb6GVavTw9OVSo7RW7Ol0LwjeeKtTcKjQWMRHnXPZM9APViOg7Dk17FZWNvpmnwWNohjtbcERp15PLE+5PJNMsrKLTLVLa3TZEv6n1PuasKNvPav2PJMkp4KHPPWb3fbyR+NZvm9TGT5Y6QWy7+bEAOPenAZ5700DIz0x1p23OSO3NfYbHy6TqaIds555qvfanbaVH5l1KsYPAXqT9B1rA1fxrHbZisAs8vTzv4QfYfxfyrqfg1+zX44/aB1D7bZwfYtILbZtb1BSIuO0YHLn2Xj1Ir57MM6o4OL1Ta+5H2+U8M18W1Ur+7D8X6I4TUfFd/q8621hE8SSNhViBMsnoOP5DmvoT4KfsGeK/HSQan4slPhLR5MSCF03XsoPOdh4QEd259q+wPgp+yv4I+CdvDPY2javroA8zVr/Dy57+Wv3Yx9OfUmvY/Kc8kNj+9X5LmfENfFSapvTv/AJLofrmX5VhcBT5Kcbd31fqzz34XfAnwR8GrQQ+GdEhguyoEuoXCiW6l9zI3I+i4HtXXeIPEukeFdMk1HW9TtdKsYxlri8mWJB+LHk+w5rRIxXyH/wAFBPgzc+J/Ctn4504zSyaKvlahaIxKm3JyJQvQFWPJHY+1fLUm8VVjGrLfrue29Foj0X9pD9p6L4JeE9C1PSNJTxAdeDGxujLi1QAK25ivzNkMCAMZHeum+DHjyf46fAW01y5CQahqVpdWt0ltlBHMN6HZzkdiOcivg3TPGA+KH7KGseEr6TzNZ8E3Eerac7NlpLFm2Srz/c3/APfOPSvor/gm14rN58OPEmgSyZ/s3U1uIhu5CSoM8em5D+Jr16mCjSpt296L37oxjJt6nwdpnhq71dvEKw7pLjSoHu5oduXkjSQLKevJUNuPXIzX6M/sPfHM/FH4bf8ACO6nP5niHw7GkBd2+a4tekch9xjYfcA96+P/AA9faV8J/wBsDWINekEXhwavfafqPnL8otpw6sTgdAGBrmfAHxGT4E/Gw+IfCl6+qaFY3skKvtK/bbEtgqVODkpgjP8AEAa9OtQWIo8ltbJp+fYzi+Vn66cg4P8A3zX5X/tnaBr2j/tA+I7vW4CkepMLixmVQFltgAiEY7jG055yM1+onh7X9P8AFugadrelXAu9Ov4UuIJlOcowyPxHQ+hr41/4KV+GRJpvgrxEoOYpbjT5PTBAkTP4h68HL6joV+SXXQ2mrrQ8i+NHgnUYf2WvhJ4nv9T/ALZeS4uQs+5maCKcB0iZmySVZHHp6V7V+z342879hDxxE8uZ9Eg1G1x0IWVA6f8Aow18zw/Evxv8Rvg/4c+FOlaA+qafpt2Z0lsbWSaeQlmZEJGVUAufr3r6u+Gf7Lnivw5+yp4r8JOLa28V+K5EmltpJ8JbICgCO4B+bYpJAyMnFezXnGEOWpJX5rr0uZJNu6PjH4T/ABMv/htY+LbKw0i31ceItLOlzeersYIycllC9ST0zxwK9I/YO8a/8IR+0Dp1jcSvHBrcMmmSK2RiT78WR671x7Zr6y/ZC/Zm1n4CP4ju/EN3pt7d6msEcSWW5xGqFmOWZRySR0rMt/2D9Ft/ihJ4yTxXf2zrqh1O3tILdAIm8zeE3kknB4zjpUVMwoz5qb2a37v/AIA1T2Z8geOXb4d/tYajdavG9vFp/ioXsny8+SZxJuA7gocjFXv2uPHGi/Fb476hqXhS5Or2U0FtawTJEwEsoTbhQQCeSAMjrX6AfGH9mrwL8bbyK98Q2E0WpxL5Yv7CXyZtnZWOCGA7ZHHasz4XfsifDj4Va1Fq+m6dc6jq8JzBeanN5xiP95FwAG9GwTXOswo8qbT5oq3kP2b6HqnhKwm0rwjodlcgLc21jbwyqvZ1iVW/UGsf4u6gdJ+FHjO8BAMOj3TBj0/1TD+tddjkCsnxf4Xs/GvhjVNA1Lzf7P1K3a3n8l9r7G67Tzg184pp1FN97m3kfnd/wT4037R8eo5uqWWkXUgPoSEX9d1eif8ABRv4oBrrw/4EtJvkhH9qagi/3jlYlP0G98e4r6H+EX7L/g74JeIrvWvDj6k93dWhs2W+uBKuwsGOPlBzkCvOfjz+yj4E1zXtV+IvirxXq2mW5ljnvt6pLDsBVBGBtyqkYUYzivc+tU62IjN3slpp1MXFqNj4jufiH4g074Qx+AJtITT9Im1Iat9slt5Ennk24UEtgMoHTA6Yr6k/Zc8aj4d/sY+P9fY+XPa3t2ICrYPmvFGsf/jzZruvjX4V0j9sHwFpenfDfxXo9wdCuhPLFJvwimMoiEBdy8A4yKg8Dfsra/p37MPiv4cavc2cWr6jePeWk1tKXh3Dy2jDEgEAsmDxwDXbWxVGtS5Z+7LmV1133+4iMWndHz/+wZ4S/wCEn+Ncmu3nz2fh+ylvpZH/AL7fIjE+oBdvwrjXSb9oD9pwKC0kev67gOvRLcNnP4RpUvhzVfil+zlbeLfDCeHrnTJdegFpdPJYvMwUBl3QyrkchiM8jnOM17z+wn+z/r2heJZPHfiXTpdMghtXg0yC6QrNIzjDylTyqhMgE8kk9q3rVY03KakrctlZiSb0aPtzYkCJFEFWJAFVV7KOAPwFcd8YPEOk+E/hj4j1nWbO2v7OztHk+yXSK6SyEbY0w2RksQK7DOW56f7NfG3/AAUO+JJtdL0PwLZS/Pcn+0b5B1CAlYl/E5bHsK+ZwkHVrrzZu3ZHzd+z98H5/j58RToxnOl2ccUt5eXdvECbdR91VU8cuQAPSvffibpQ/Y9+Ck/hTStZN34p8UagZW1G2XyZY7ZAPmXBJXHC5z1c4r0X9gz4c/8ACJfCi58T3saQXviGXzg7t0tI8rHn0BO9/pivkb9pj4p/8Lj+KWqajFKRp1oTZ6d/sRISN3/Amyx+or6O8sVXdNP3Y2v5tGDSjG59X/sy/GnxWfhD4p8ZePtU+3+HtIHl2dzOgFxOyjLrvGN3JRBkZyetep/Bz9o/wh8bJpLPRzd2mrww+dNp13EdyICAWDrkMASO4PPSvhb4gftB2niP4IeE/hzoelzaPbaaobUWkcOt3Iv3WUjB5cu5yBzj0r6Q/ZB8K6Z8FPgnq/xG8ROLY6nD9q8ybho7RP8AVpz3kfkeuVrkxeCpqMpyVpN2ikVGfRH1eEIodRIhQhXQjB3Lng9j7V8P/BT9pb4k+PvjTHZWRS/0zVrtpJtKuV3Q2duPvSROOV2qORyCfrX3IQN3y/gf8a8StRqYWSjLdq5qpJ6o8O+Kf7JfhH4gRz3Gnxf8I5qsnPnWajyZG/2o+n4rg18h+Pvgn4w+Ceq79TjeTSn/AHcWrWyk25yMbJPTPcNxX6YBcj1x+lR3djBf28ltdQRXNvKNskMyBlcHsQeDXoYTNK2Gdm+aPZ/5ilFT3PyfUvbTPIkeyJhukt06cHkoO30B/StO0Caj5TQSGMycLv8AX0Y9vxr64+Ln7G1hqsd5qHgqddOu3yw06Zj5OfSNuqZ/EfSvlPWvCGreC9QubK/tHstRi4lsrhCPN/2k7E/Tg9vSv0bK+Im7LmuuzPkMz4cwuMTko8sn1X6l6yy0bh+JUzmNlwUPqPrUoS2lQ/aSqSkECV/uuPT6j/8AVWVpWrLfQROwLvGdjTj70RHZs8sv6j6cVrtKtyklucOXHI4w+Rwy+/vX6FhsbSxKvF69up+TZjk2IwLtKN49H0f+TIExaxBJQfs6kEZbLIfw6g1o24eyuVmglCZ+ZW3fK+OeKrRILaIRS7nyBtmXkJ/stnvUdyAqbcb4yctEvOB3K11SippxfU+WV6T5kZfxQ+CekfGGG51jRhFpPihRmRvuxXnHRwM4b0Yfjmvk7XPD994bm1HTNRs5La8tflmhlXDJz1HqPQjINfaVrdz2aR3NvPhD29QOx/xqp458EaN8XtDuItR/4l+rwxNHBfooLoMZAb+8nqufoQa/Mc64fcm61Dfsfo2S5/tRrv5nwyw2qOMVRYlnJJ6mur8XeE9R8DaxJpeqR7JkPyyI2YpV/vIe4/Ud65aQAu/p/jX5zOlKnJxmrNH6bRqxnHmi7pka/eT3q1jByG71WGd3FSqSORXO0bNl1GO3OVyeMVGAAMZzjpSqjcYPJpA2RtxwKknQs24LIfb+73q7bEbhu4H+zVK2fGF6A+vr6VajIUgDis2S+xgyIsfi2VV5Q/rlQf51pFmVxjv/AHaztQbHisMNvzKue/Vcc+9aKglxjgdOWqnsinsixEQQc5yatR5GwnkHn8KqxKEXBPOPw+lW4mGckce/pWTQiXiRxlMA9qjKHzQSemcinDBQkde2OO9LtGwY6ikJkDHcuO9Q4Dc5wKsbyx2kdqqM+5yqjp/SmhgCygZprAdqVSVH8XUVGT39f4aY0OXG/Pep1OCAOp4FMTKMRnI4qRHy2MEd+KTBjsZ6f+PVcjI3fe+6MlarRbfM+fgHvUsSbZR3J4+lQxHG+LDt8RyuM8hCB+AroSQ6KVOzI6N2rC8ZARayAOcxLz69f5dK2I2LRRjuVFb9EbPZFuOUBQT1/WrVrIVB/i/4FWcoJORnDdqsQk8kfLWbVyC5uLHaeDThKBwSxxxUZJYAn/vpaagIOKzJ3J8h2yQwwPwJqJijAp1PJp2T39aaxI5BpIoq7ixO4+35U1s7WBPTJpxcbuvFKyll2jg1aYDR34zjvSFgPvUrsQdwPHeo8jA+6OaLgT6hJ57AiPYCBz6k1TiUeY+DjHVfWrlzjyyD+FUY3DE561qyqew6IZnj9N4/WtiTCyjjn2btWPESZo8/3hWy7KlzGPXrUsUyC5DqOBx1qBy42n161bn/ANYTjj3qs6jdnkZoEXLYgwSkcf7I7muFLblPpXbwApAVwTuB5/lXD/wYOM1oi6e7N7SQf7OiHbn+dWjxyeg7VX0o7dOiB6nP86sduTnms3uxNajDnODTckjipOfnBzmmsuODQgIGYkAD5sZprcNyakkyGweBUMgIOBz/APXqkA3OGwOKTOGI70btpx1pu4kk0wNGwYmJ8Ho2aSV8sARj1/CnWCZtnffjLHj1xTJCSQemBUEvuN6HJ5/woK5PVfWlGMfjTWztzQAxhgAnvSZzwKU4x9P4d1NyQOvWgoYy4Oc59aj3ENk/hUpzj61CQcevFXsBGhD3UQI+YsP5ity7QeY7HnJ4rEtvnvLcHoZVH61tXjsjYRt2CRTZEim/UVBvOD2z+dSMxIGaiJDLjueD2pJAiJwSdo3ZXB/OgYDfU053yT+X5VHkEc9asZNDgHIPXNadn7nGB8tZcfqea1rJ9xOe5H6VL01IkyV1LY25+Xq3b8KrzkbcHGOlSHO7J7HNV7rGwg5B70iIlC5xyBVObIjH+9j9KtMcHkVu+DvA914yumCs0FjFIPtFzt4HH3V9WPYdupr0MPQqV6kadNXk9kRWrQw9N1KrtFbsj8IeCbrxk3khXhsRIDNdbeFxztHqxHbt1Ne76XptrommwWGnwrDbQjAUdST1JPUk9zUmmaba6JYQWNlF5VtEMIn8yfUk9T3qQDb7k1+0ZJkkMFT556ze77eSPyDOM5qY2pyR0prZd/Nkn4/hUYI6ilA+b2rO1nXrbQ48N+/uWHywL7929BX0tSpGjFym7I8HDYeriqip04uUnskXbq8g0+HzppPLjX8ST6Ad646TU9X8Z6lFpml2lzJJcSeVBZ2il5pyegIXkk+g4Heuo+F3wl8X/HrxWllo1oZQhAub2RSttaIT1Zun0UZZq/ST4E/s1+FPgRpudPiXUfEEy4uNauUHmvnqqDkRp7Dk9ya/Os34kjTTp0v+D8/I/X8l4apYflq4j3p/gvTuzwX9nr9gm206O2134lIlzd8Sw+HonzFH3HnOD85H9wfKOhJ6V9m2FjBptlFa2cCW9pCoWKGFAqRqOgAHAFYWv/ETwx4W1zS9H1fXLOw1TU5RFaWc0oEsjHphewJ4ycDPFfE37T/7RvxR+HHx4isJrhdL0jSZ0vLGyteIL+A8b5WPL5GVIPCnoO9fmspYnHVPefmr7fI/QIqNPY91/bC/aSu/gV4e0/TdCSN/E+rh2hmmXctpEvDS7ejNk4APHUnpg/FXirW/jf4P0/w54/1nxHr0Fnrn+kWOoHUCyv8AxANGp2pkchSMEdq94/bD0q0+PXwa8J/F/wAKk3FtYQtHfQry8ETsNwcDoY5AQfY56Ve/YR+KWmePvDb/AAx8U21vqEuksNR0dL5A4eMHJUBsjdGx3D/ZPtXo06caWHuoptPW+5L956n0b+zv8Rda+KPwm0jW/EOl3Gl6wQYZjNEYludvSaNTztYc9OuccV6BfWNvqdlcWd3Ak9tPG0UsUgyroRhlIPUEGvmr4nft2aB4A+KEXhKDRrm8t7O8W31bUJ2MKxLnDeUmMuQOcnAI6Z4r6bjmiuYY54JFlilUSRuOjqRkH8RXgV6U6bVRrlUtUbJ32Pyn+M/w9v8A9mH4zXdlbxPPoF5DL9lLZC3FjMCskOT/ABKDtPoQDXdf8E5vFP8AZXxo1TSJJSItX0t1jQ93iYOuffbur63/AGrPgQnx0+GlxZ2aIPEenk3WmzHgl8fNET/dccc8A4NeI/st/sVeLPh1450Txn4n1W10uXTi0i6Va/v3k3IVKyScKoweQNxr31jqdTDONR2la3m+xi4NSujwb9tjRBof7S3iQhSkd99nu1Ccsd8S7iB3OQfxr334ofsFaXrXgfw1L8NA1lrG5JbyTWLtiJ4ZEB3HjCsp/hUDgkV9b3Pgfw9eeJR4gn0SwuNb8pYRqM1urShF+6oZgcYz2rdIOCT0HJ9q86WPqckY09HH8fkXy9Ty39nL4R6r8E/h1H4a1PX013bO00PlxFUtg3LRpuO4ruyeccnpXf674Z0nxRbRQazpdrqsEMomjjvIVlVHAwGAYEZwa4Hx7+098MvhpNJb6t4otp79ODZabm6mz6EJkA/UivnrxZ/wUUudQvXsfAngqa9nJKpNqTMzH0/dRZP5muPkqzk6rVr63eiEn0ifaNhZW2mW4gs7aGzg7RwRBF/JQBTdR1Oy0eAz6hewWEAGTLdSrEv4liBXwxFfftV/GUoUNz4S06Ykll8vTkCnkdcykVctv2ANf8UTC58a/EN55y25ktkkumOevzysBn8K83E47A4f/eK0U/J3ZtGjVltH7z6U8RftQ/CjwuZEvfHOkySR9Y7OU3DflGDXn2tf8FAvhVpkkiWp1rVyo4a2stiufZnYfyqr4c/YO+FmiQot7BqeuSDqbq9MSk/7kYA/WvSNE/Z5+GPh3BsfAmiIV6NNb+c31y5Jr5+txXk9DRScn5KxusHVe7seJ3n/AAUf0FlcaZ4H1a7I+6011Gn5hQxqlL+354nvlA0z4TXkmRxvnnb8tsXSvq6x0HStNTZZ6VYWif3be1jQfotaaTOihVLIB0xxivGqce4CH8Kk36s2WBdtZHyIn7Y/xclx5XwbuMsM8xXRz/46Kd/w2D8X0TfL8GrlB6iG7H4fcNfXDXEh6s3/AH1TGnfOd7Z/3jXN/r/Qe1BfeP6gv5mfJS/tv+PrMZvvg9fRoBlijXC4HrzGazfGX7anhvx14ZudD8Z/DTWU0q62ieNLrbkggjkqp4PPWvsf7RIf42/76qKaCK7DLPDDMD1WSIMD+YNdFPj3C6OdJp+TJeA7SPkT4HftK/Af4UQ6lDoen6/oA1KVJbhbuI3OCilVwwYnAyc19AeH/wBqb4VeJVjFp4z06KR+kd5ut2/8fAH61sav8LfBniBi+p+FNGvXIxvlsY8/mADXB69+x/8ACfXVkB8Mf2eX5LafdSRYJ74yR+letDjHK8Q+aonFv5mbwVVaJntWl65pviCES6df2mox9d9pMswGf90nFXjnGCeRXyDqP7BOnadP9r8H+ONZ8PXa/wCr3/MPxaMo386a/gv9pf4XBDoniu28b2CAAQ3TrK+P92UA/k1e3QzTL8V/DrK/Z6P8TnlQqw3V/Q+wlU/5718FfHj9l/4ofEP42T6vPBHe6Pq2oJCt7a3AYWdtkKodDggKg6gEZrubP9tnxP4JuUs/iT8Or3Sexu7JWRT2LBX4/Jq9q8B/tMfDj4jPFDpniW2gvZB8tnf/AOjTE+mGwCfoTXuUJzpe/TtJPqtV+BzuzdmrHI/tV+PrX4J/AqPQdGK217fwLpGnwo2DHCECyOMeicZ9Xr5v/Y5+GuhX1t4r+IvjCygu/DWg2kkKxXKbo5ZSuXBU8HCEAf7Tivuzxr8OfDPxM0kWXiPSLbVbTBMbTL88ee6OMFfwNeXfE39nOW4+BZ+Hvw9nttEtPtHnzR3jM32sbt5VpOoJbBJIPAArvw2MjTi4PSUnq/ITV2mj4R+GXgT/AIXT8ZrbQ7OyGnWF9evNNbQ522loGLPtPPAT5R15Ir339tz4uWxu7D4caH+60fSlT7asePKd1UBIfpGuMj+8farXw98JX/7Hvwu8Y+NfEttFF4x1CQaXo9urCXYvXcWHG0t8x9kHrivNv2VPhXd/HD4oyX2tRtc6Npso1DUppMkXMhbckYPTLNkn/ZB9a9WU4VX7Vv3YLTzZik1oz6j/AGLvgp/wrfwJ/wAJHqdsItb1yNZFR1+e0tjyiexbhj+A7V9GDO7I7/rTTgDA4A4G3p9KqaxrVh4b0u51PU7uOysLZTJNNM+1UUDJ5P8ALrXzFWtPE1W3uzqSUVY+cviX+1je/DX443miLbpqnhu1ihgurdFxPHMV3MUbv1A2nj0r6atbuO9gglVGieWJZvs83DhSM9PbOD2zX5Wah45Os/Fe58YyRw6iZtTe9WOZiqT4cmNH4yMYX0zjHHWvXvhja/FX46+Ox4nttVv7KeGUrJq7sYYrP/YjXG117FADnvzzXt18vgqMZXUWlq+7MVN3sffbZQ9evQ1ynj34Z6D8StJex1uyEuAfKuU4mgPqjdR9Olb9gt1aaTbpqV2l3dxQgXF2E8pJGA+Z9ucKD1xnivHfEP7Quq+AvHunWfifw2mneD9RnaC016G683GCNruB8oU5z6455wa8WjCopXp7r+tDZux80/GL9nfxD8LtRN/AP7Q0h5MLqES/KQeiTLnCN/tdG9c15/bzRzwgIjIYiRLEPvxEHkgdxn/Oa/T8Gw12ykVTbahZzDayowlikB64xkH6V8vfGv8AZNWASa/4I3jywWk0/wC8U9dh6svqp5HbI4r63Ls4lTlGFR2kuv8AmcGIw1PEQcJxununsfOVvOXdInAMjLhZVb5JB9fX9QaIvM09CtwgkgJ2/ey8WenPp70Wy+a9xYXMX2a9TiSAthtw43Jnv7/gc1NbhbNUS5uGOB+6uX6yeqsP7w7iv1XL81jiLRno/wAz8fzzhqVC9ahdwW66r/NDYIpNNukvPLR7d5OUHKuo7j0Oe3etBootQgNzZ4TqY5F6g9ww9P5VVhikgtriJHcxNksh52H1U+lU1im0y4L2xE8TqPM3MQsueo9mFe84qW5+fc0qOy0KfjjwrovjjT30PVYwJ9qyxOuNyEj7ytzg/wA+4r5M+JXwz1f4cay8V7H5llMx+zXiLhJB1AI52t7fiK+1Le1tvEOlmWNBDJD91OrRsPXviq0/h7T/ABXA9hrltBOJFMflT4IIIIznsR2IwRXxeb5FTxcHKnpNdT67Kc/nhZqNTWDtp27n5/LgkYqxH8ox3NenfGn4KXPww1E3djI97oMr/LKWDPbsTjbIR1Ho+AD0PNeYIQR/nFfkmIw9TDzdOorNH67Rr08RBVKUrpkxb5cD/wBCpNuCAODmmjIwe2KcG5znocce/wBa4ZI6UXIsKuR19G5qzAC5GOTmqMRCEEnp0q9EDvQscc9W4rLzEYesAp4mic91Xr681eyWf9ap68SPENoTu5AHP1q1gBsdKtrRFdEy9G2FPd+31qVGYIN/ANVoE+XaCwPtVyNMkAnAH45rJkj42xnPI7U12/ecbulGw7yV+5xUcjt5jEZ9PwqFuAcBgc9OpZqqSElyM5H+161YeM4LA4I9f5VVd8tjr6Vdug0L5mRx1pAfmAH5UzgcntilYnovUf7XahCJVJTgnIH+TT9w4IOM/wCRUKnPTknjFTRHaM4oG2TqxAwTntzViFlZkXrgY+vpVdRxk84/zzU0TEfMAvHWoYjk/Gg/4mkRb/niBj8TWvaZa2gOMZjH48VneOwRqsD9d0XB9cGrumsTZ2+O0YIH1rV/CjVfAWRkYwetSqQHJB4PSoQwzwKkBDucVJDLqYAAP/oVPZh8ynr0GO9RRv680+IAsATj1as7CSFJGAM0kxMfAIHq3anFQcjOR09BTG+6T6j8aRRWbGcD8/XvTM9CKlducg9RUbbTyfyp3Ab04Hem7RjAPHfdSbyevcUoOev61QElwTJFkcYqqCScDkf3q0NSPzyLkHngLwOPSs9CTk7cE1qOGgiYEsefX+tbMpHn4HVsYX1rGGBMCeeea3HTMoJ2ngY/pSY59COYjLZHTgLURHanSN85J+//AFprE78+v8VSRcsY2WsoPyYBI9uO1cNt49FNdrLOzWtwSB8sTD9K4s8KD2NaI1p9ToNO+ewt1XqAfl/Gpf4uP++ajsSUsLY9yCfpmrGMEj0/u1LfUlbsiYgYz/47TWJ5PanMTkY5prcrjue3tUgMk+6Qef8AgVQlRwakI+YEc+tRtngGqTAjcHOe9GAT1oY8kfhTKZVjSs5NlimU7n5qjkJY7jUtooFnGT3z8vrzUTMMn3pMzEBBoLHHBpvsTg9aQNjJFSAhJYc80jA4OaCccjpTWG76gUFASeSO9QyMdxxUi8rz2qCVgw+pqwEtCPt1uD08wZrWuZS2eMf/AFvSsuwy2o267cnd/Q1pXAEaYHT0psTKbKOg/Ooyeg7kVKrep5/vVEyFjkdaLiGyAbAfvH+dNV8tkjr2pjnPHrSofSqKLCoHxnj1rStSFk444yPSsyBsMfzFX7Vgzgjsfve9TYymraltsDfnr/telUros3JHFXm5Y44IHH410XhX4eXHimxlvbm7FhYA7I9y7nnYHDBB0AHdjxngZNdlCjOvUjTpxvJ6JHJVrQoQdSo7RWrZieDPB0/i/UlQubewjP8ApFyFyQP7q9i57dh1Pv7jp+m2uj2MdnYxfZ7SP7qZyeepJ7k9z3NFjp9rpVnFZWcAt7aIYRFbP1JPck8k1Y+4cHmv2fI8khgafPPWb3fbyR+S5xnM8ZPkhpBbLv5sAp6npTAOeKXJU4rnPEPiYWZNpaOPN6STdkPop9fftX01fEU8NBzm9DycDga2OqqEFdv7ku7LGt+JU0nNvalJbwjBPUR59fVvQfn6V6D+zr+ynrvx41AarfvcaV4TSX9/qjrl7k5+ZIgfvH1f7q+54rs/2WP2N5/iS1t4r8YxTWHhQES29i+Vm1Dvn1WM926t245r9D9O0+10ixtrCxt4bOzgjEUMECBUjQdAAOABX47nvEE603TpP/Jf8E/csnySjl1PRXk931f+SMrwT4H0P4deHrbQvDunR6dp1uMCKJeXPd3bqzHqWPNc237QPw1HikeHD400j+2fM8ryPO435xt3427s9s18i/tjftUeKf8AhI9Y+H2kW1z4a0+1bybqcsVur0EZ+VgfkjI6YOWHUjpXkXj/APZhv/C3wa0P4jaNrcHivRLyJZL5bOEr9iJ7nJJKhvkYkAq3tzXzVLBqrFVK8rOW3/BPpXJrY7j9u74O6n4D+JqeN7O4u7jSNalDfaXcs1pcrz5e4ngHG5Ow5A6V29z5H7bn7Oe9BGfin4QAJAwHuUA7eqyKPwce9H7OXxa0n9of4a3/AMFviDceZqUtv5ekahM2XnVRlBuP/LWMgEHqy8devz74I8S+J/2Svjw63sTi40yc2moWw4W8tmOSV9QVw6n1xXqQg+T2T0lHWL7oh2+86/8AY9+NcXw+8V3vgbxUhPg7xKTZXVtc8LbXB+QOwP3QQdjenB7VyvxO8FeIf2Ufj3by6cZI47K7F9o94wO24gznYT0JCko4/HvU37Vl/wCBPFPxVOs/D68a9tNXt0uruKOJkEV22QVQEA7jwSB0bOK/SHSPANh40+FnhfS/HejWet3kWm2wukv4Q5EwiUMcnkNnqQetTiMQsO1NrSStKP6jjG6sfnF8UPEl7+138abKXwr4TfT9T1C3htZYUfzcsoIaeRwAFQKep7Ac5r9SPDuk/wDCP+HdK0oSeb9hs4bUyf8APTYgTd+OM1Q8I/D/AMM+A7Z4PDeg2GiRv977HCEL/wC83U/iat+KPFWi+CtHn1bX9TttI06EHdPdOFH0Hdj7DJrw8XiViuWEI2itluzRLl1ZqAE9KyfFXi7QvA2kyan4g1e00iwTrNdShRn0UdWPsATXyH8Uf2+7vVr19B+FOiyaheTHyotUurdnaQ9MxW45+hb67a5Pwv8AshfE34062niH4q+ILnTopMN5dy/n3u3P3VjzshHp6elebWnh8DD2mLqKK83q/kWoym7QR6D8Sf8Agofoumu9h4A0KbxHdMdsd/ebobcnp8kY/eP/AOO15sfBH7Rv7TP7/XNRufD3h+bJCXLmxtwp5+WFPnf/AIFn619X/DL4AeBPhLGDoGhRfbh97Urz9/ck+odvu/RQK9GZy/JOT71+fZhx1h8K3DBQ5n/M/wBEehSwV9ajPl34e/8ABP8A8E+G1im8TahdeKLhRloU/wBGt93fgEsw+pr6G8LeB/D3gi0Fr4e0Ow0eD/p1hVWP1bqT9TW2Bmlr8zx/FOY45tyqPlfRaL7kejGjTp7IcWLHJJJ9WpaavWn/AMNfJTxFSo7yNhOppRntSY7U8e9YOT3DcQDFLSZApCcmkFhKKKXBrRMAAzzTsY4oHHHeiqTFYKMmijBqlIVhQKCfXmlxig9K3jWlHYRXvLK21GIw3cEVzbtwYpkEi/iGyK8k8c/skfDXx0srnRl0O9cf8fOkt5PPqY+VJ/CvYRg05fT0r6HBZ5jcHJSp1JK3S+n3GU6UJ6SR8mJ8Ffjb8D5BL4B8YP4s0SLJGl3rfMB6GKQlT/wFga6Hwf8Atsx6XqA0b4leGLzwlqanEkyRM0I9W2N8wH03CvpQHt/k1jeLPBOgePNLNh4g0q21W2IwFnQFk/3X6r9Qa/R8u435/cxsE/7y0f3dTzZ4GO8HY+cviT8avGer/EG3ttM8MaV47+G2sNDZWkMarcQXJY8s8q5ML5J4YAAD8a+mfh58O/D/AMMdDk0zw3piaXZzTNcSxoSx8w4z8x5IHQegr5q8S/sla74B1OXX/g94nudHvQdzaTdy/JJjsrn5W+jg/WtHwX+1/qPhbWI/Dnxc0G48OaivyjVY4WETnpmSPnA/2lLD2r9PoZhh8yoRlhZppbxvZ/NHmuE6TfMtD2P4y/Hbw/8ABTR47jVA95qdyG+x6bFkG4I7lzwqg9T19Aa+FfiD8UfG/wC0ZqF/PMJP7G02JrowQ/JbadGozukPQk9Nx5J4A7V+g2q6R4R+MvhLyLyCw8R6HdLujdWDqDjhkccqw9sGvIvjb8JpfBnwHvPDfw78P+ZHPKhvVj+aeeFfmYuTzKxIA9h0r1sBUo0mlOPvX3eyJa5tmfLv7Knwqtvib8VILHV4PP0izt3vb2BeEnQYCKGB7uRkDqM1+i97f6D8P/DT3N3Ja6HodhGAH4SKNRwFAHU+gAJNfGf7K/i7w/8AA/4deK/GmvmWOW8uhZWenqubg+UMuqA87N74LHgY556+ffE/4zeI/jT4mtze3cFlpjyiO3s/+XVI2ONzHrvAPLdeOMdD6danUxlRpO0F1/yM4tRO0+O/7S+sfFm6uNA8Oi50zw3GH82FMrPcgAkySMDhUA5C5x0zmtD9mS91Xx3eJ4B1y2TxP4Skja5ka6Zv9DUDGYz1RtxA2571xfxSXwt8O9MTwX4YuV1S5k8uXWdft+WklzlIUx/yzBGSoOScZ5GK+xP2a/hP/wAKy8BQPfQIniDVQl1fY7cfIgPspyfcmniJUsNQ5Yq19u/qGsmd/wCEPBOi+ANGTStCshYaejGTyVYthjjLZJJOa6LaBgr989PR/wD69RDAOTnHZ/Q+hp7bU443kE7O+P7wr5Vtt3vdm54l8dP2a9M+JAl13RkTTvE8anDquFlwc4PoSe/evkKXTLuz1a40PWrRrLVIyY3t5uPMxyWU+o7Yr9LMFlV0dc9A/Y+xryH9ob4AWXxk8Lzy2ZTTvFFuA0FyV25IPCuRyQR0PavocuzOVCSjN6fkYzgpnxtBOunq0VyjT2BZViuyvMX+zIvv/e6Gq1/BPEzfYrSV7Zx5kkHUf70f4dvSpZtE1Xwlr93oniKQ/wBolfIWJ1IiuUHU/wC/nt/WrGlzy2ljbszyjT1bdGm077c9gw67fQ/h9f1vLM0VRKE3q9n3PybiDh5K9eirLdpdPNGQmlT2ssd5a3GOh3egI6P61tJ5Gr2ssabYrhOCi8kE/wAQ9f60Sadcy3iahFKJ45CS0SLhJ1I6DH8WOvr2qjqWniVPt9jI0UsWNn+x6qwP8Ofyr6lu5+XTpOCuloYd20iXEuj6jEsguw0bSSRblkU5HQ9j3Br5z+LPwal8JX00+mxFrVDma2Vt3l9y0Z7r3x1HuOn1TLcWviK2ltb9PsupwD/Ut1JP8SHvkf5IqlLpkVxDJaakVniI/c3JXnI4w3oRXg5hlFDG02pKz6NbpnqZdnGIy+onGV49U9v+HPgsSK6jnOf5dqcHzjPSvb/i/wDAy401pNQ0pFw5yYkXCSZ67ecKw7r0PavD5WaI7SCjqSCpXGCOxB6EV+OZjllfA1eWotOj6M/aMtzKjj6XPTfquq9SzE65U/Lzz71cjkCuCemc1lQtnvWjbb3YIdo5wG9PrXhuNj1nqZ3irB1fT2BwCo/DmrDk7iRVbxKoFxpzgcg+WfqCKsMAGBBz2pW0Ra+FFyPKDAzgVYhbf8529cYqoGO0H1/u1YhXaOOBzioZDJgxDY7U1iVXGB83AoC5GB17U0seoNSMQAHIbj1qls259j+narS5iJ5D+v8Ak1G+CcjnmgaIeaMkNnrn+tIcY5HSk3HOPyoKHDJOPaplDZ4qFW3MAfT71WEk3IFI+7/nmhkskCsHBJbB/i9KmicoQpPyHkr6moQuGOR0/Gnvz8/qakRgeOgXms2P/PNhj8asaMP+JXGx4+XFN8eICtg6nqGH8jTtDw+kRkv8w4x+Nar4TdfAi1wAAP8AvqpoCAOe3T6VXBB6+ufwqeH75AqJGZYVSeBxTi5Bye38NRqN+SH/AMipcdAO1ZCYMxYAluBihz+7OPenEEZyc8f3aaQAuM5zQMhcFcL26Z96hJBzjIqxNnk9gOKr4+UtmqQDWJPHehWH+1RjgGmkZ5Oc/wB6mUXruMhHbK8fpVFCdoY+v+c1fvlJSQkr7Z9azkyE56ZrUUBSNzc/IM9K2WbcEI4HT/CsWTg4HWtoKXRCeoApMJaDG4Yk9T/nioS3XnOOlPkwsmOpIzTMblI+Ue9SQmLO6HR7vH3yp+91xXHyKVXHoK6e7LR2Fzjb93+uP61zMjE5yfrWiNqXU6CxIFhbAdNtStuUZPHrVe2OLaAeiD8KmOdoGOKlkdWNJGeKXGD+FNIGcYYk/wB3FObC/h+dTsMifkZAx7CoHJ69Ks9efaq/QYH/AH1VIERE5obAHFPIH6UzGAeeKq5SNOLCWcG054yfxqBx8xy3Sp1QiyjJ4CqPu/pUDuuM7qRn1Gck8c0mM5IPSjOWyabyATQUI5PX0phJBIp7Zx61GSc8/SgLiSH2qGQcE1NwaiYg8c0ASaYoGpQZPGGP6Gr1wcvjsKo6Tg6kMheI36+uMVeuQSQMN0+9TZEnqU5MKx7Y6U1WzwSCM1JICORxVc+v/j1NIYs5DEEUwcnJ9qGbjk9Bx2puc9OlVYtMmiB6DqTWlBkhFDcdm9M9azE4OT9K7DwX4auvE02yL91bR/66fsg9B6sew/E124fD1MRUVOmryeyOLE16eHpupUlaK3Zo+E/C0nivUinmNbWcQ3Tz7eQOyr2LnsD9T0r1qG1gsYo7a1i8m2iG2JN2cKPU9z3J9aZYWNvpVlHZ2sfkwR9AOpPck9yfWrQGOvWv2PJMihgYe0qaze77eSPx7OM5qYyXJHSC2XfzY0JnrSH5SAakI7VznifXxaRtaW7f6QfvSr/yzHoPc/pX0tetDD03OT0R5GBwVbHVo04K7f4LuyPxL4g+zh7O1f8AedJpR/B7D39T2r6S/ZD/AGQD4tNp428b2ZTQwRLp2lTLg3pHIkkB5Eeeg6t9OtP9jT9lP/hPprfxv4vtG/4RiBt1jZTLj+0JAfvsD1iB/wC+j7dfu3xx400j4a+ENR8Q6vItppWmwebJsUdBwqIvALE4UD1Nfjmc51UxVR0qT1206eS8z98yjKaGXUVFK7e77v8AyN1YwqBEQJGoCqiqAAB0AA6AUFSDzX5ueOP23/ix4lu7jWPDe7w94ctpvKAt7RZkTP3RLMykbiO3A9BX0V+y7+2bYfFtovDPi7yNK8W52wTIuy3v/ZcnCP8A7PRuo9K+QrYKtGn7Vq/dLVo+gUk3Y1f2vP2bYPjX4U/tfSIkj8ZaVETbv0+1xDJMDH17qT0PHQ18lfsoftAL8KPEF34Q8XxtJ4L1eRrW+trpcizlPyFyp/hP3XX056iv07kRo2IYV8Pft0/syGVLn4leFbQBxzrVlCuN46faVA7jo/t83rXRgsSpL2FV6PZ9mKceqPEf2lfgrcfs9fEmyv8Aw/ebNC1E/wBoaLeW7/PBtIbYGHXaSCG/iUj3r6xX4PeHv2zPg74P8Y+JY5tH8US2ZjbUtP2guUYqwZWyGUkFhnkZ4OK+afgV+zv47/aSTRp/Eep31t4G0eP7LbXl424iINkxWqnqM8FzwPU4Ar9IPD3h7TvCPh/T9C0i2FppdhCtvBCOdiAcc9yepPc810Y3E+zUIRleUeqCMb6s+K/HPwG0n9krSNO8R+GfD9/8QfFdzdfZbK91JA9vp0xHyP8AZ4x87k8LnjI+lfWXwf1Txbq/wz0a78eacmleJ2iJvIUYdj8rso4QleSuflNX/iB8RPDvwv8ADcuu+J9Th0ywi+6z8vK46JGnV3PYD8a+F/Hfx6+JX7WniR/CPgDT7nSvDbEiaKF9rvGeN91MOET/AGFOD/tVwVK0qtPnr2SjvJvoUl71o7nuHx5/bk8N/DhrjRvCKQ+KvEi5jMqP/oVs/TDMvMjA/wAK8Z6mvE/CPwF+KP7U+rReKPiPrFzpGjE5h89MPtPO2CDhY1/2m/Wvc/gP+xz4W+EYt9T1gReJfE8eGS5mT/R7Zv8AplGepH95ufQCvoAuWNfmGdcZUMInQy9c0+sn09EejTwl3zTfyOH+F/wX8H/B2yeDw1pCW87jEt/M3m3Mn1kPIHsMCu4yT15oyAeelQTX9tbJI01xHGEGW3uBgevNfkGLxuNzOblOTm331+47PaUaK10J+hpQM81zd58S/C2nRB7nX7CJD0zcLz+tdFp93bapYxXtncJc2sqho5omypB7g15NXC1qMeacWl5plUsVRqy5ack35ND6KcRmm157Ou4oOKcOab1NOxjikAox+VKT6UmR/eppbtTQATigHJptOXpV2AXknFOGByKOKWpICiiitEWKuCM0vsaCRTSc1QDs4HNN/wDQaKKpEABmnhCcEbvrUFzF59tLCJHi8xSu9G+ZMjGR7ivhj4oar8Qfhl4wnsdQ1/UpYHYtb3X2htsqE8e2cdfSvschyX+2qzoqoozSuk+vofO5tmiyymqrg5Rejt09T7wC9+KXHft/er85rL41+MNLmJh1y8wpyoaUnH+NeheGP2u/FOlOqagkeoR5yyuuN49iOh/CvtsR4c5lRi502pLyep8ph+NcJUly1IuP4n2uDisXxf4K0Lx9pL6br+mQapaN0SZeR7ow5U+hBrz74e/tL+FvG8sdtM7aXdtwBcYwT6Zr1tSkigoVYHn5f5ivi6uGzDJKy51KMltuj7LC4/C4+nzQkmj5Q1r9n/x38BtVm8Q/CjW7m905jmbSLj55Quc7Sn3ZU+mGHavTvgh+1XovxIvE0DXYP+EY8WKNrWdy22G5I6mJm6N/sNz6Zr0yw8Y6JqWtXOlW+p276nattkty2GB9MHr+FcH8Zv2bvDXxet3uXj/sfxBGMxaraLhgw6eaoxvXPfhh2Nfp2U8USny0cxjZ6WklZ28+5jOlTqXdKV7efU0fjP8As6eHvi7pyuFXR9cgz9n1K2QdzlllQYDqSc+ue9eFftF/Bf4e/B74UaVbWlvcyeJXlxDKjnfcYwZXdc7QgHQLyCQB3p/g742+PP2ctYi8J/Eizl1XRtxFnqgyxeIfxRydHA/uN8w6V9La3oXhD47+BoxN5GuaHcjzLe8gb54H6BlYco49D9CK/UaFdw5ZxnzQbumnozkvd8slZnyD+x98ID8Q/HDeJ9RkF3omjMkkbbflnm6pFIO5Xhj9BnrX38CGJUgkD8wfUVynw1+H+nfDHwjaaBpKN5URZpJWUBrhycs7YwNx9vSuY+N3x30j4OaLhXS98Qzxk2lnu+56PNjlUB/E9qitVnjq1oLySBLlRP8AE39oTwr8NPtNjLeJf+IVUCLTYWyJGPZ26Ljqe444yRXxtZ/GTx5H8SLzxvf3s8+whfKj3GC2jLYWJ06CM8j1zznNczpejeIfibrGu3MGiXGqXPmG6vYLGLIG9uHjIzyScjBPvxXs3if4gaP8MvhTbeAbSztxrt9CI9Y1TcJ0Eo58mRxwXwADj5V6D1r2aODpUEo25pPR/qS5XPqr4R/FXSviz4Vt9X02M29xgLdWEi4KN6rnqD2boR75Fdo6rMEkWTG3/Vue3+y3tXyr+xr4T1TT7zWdcImt/D81v5EdpIpwJtwZmiJ6oAPwJxX1PcTC0ieZ5Y4goyzyttSRfcngH3rwMTRjTrSjB6f1oXF6annHxo+DOm/FbRpENqI9diX5H3bSSORtbsfQ/geK+Op9Ju9E1c6Pq/8Ao9xHL5MVy67d5BwUkB4DevYjnpzX3/oviXSPElzcR6ZqdtfvaY80W8yu9ux6Bgp6cGvOfjr8DbT4k6XNc20sun6xApecW6jF/GBlRk/xDHBHPY8dPYy7Hyw75J7fkZVYKpoz49mtpPDryxBJpYEHmXEPlZEGW4eM55X1HUd/WovtBW7e8tZAY+od/uXA6nr0I9+/vWlrGqf2QwsjcSP5S7YL5k2zQZ48q5TswH5j1HAxVs5bKSVxCX+X9/ap0kUj78Z+nb+Yr9cyvMFiI8k3qtn3PyDiLJZUZe2or3Xul0f+TINT0uDX4fPtN8UkQ8xQE+eA+nqV/wAioLC8nkuPs2oW8fnlflf+CXI+8D6/yNdQNIAjtr60nZHGY1fqMEcpJj9Cen61h6ikGpXLWz20tukTfvYe8fA+dD35xyPxr6eMk9D89nhtLvci8+2GnvZXoaeydipDrkx46YPX8e1eDfGj4GCSU6jp67Z2XKSbvlkHo+OM46N+de4Q6nLpd9bpfos6E7Y7kr8sg6ZbtuHcVq3FpBITAqLPaOPmhfqgPJKnv/SuHGYOjjKTp1I3T/q67M6MFia+BqqdOVmvxXZ9z88hbzWNxLbzxvBcRHDxv1B96uWsh8vn7h/nX1B8WvgtbapC9/ZIEPSKePLNH32v6qffkdQa+bL7SrvRbo2V7B5dwOR3Dr2KnuP8mvxnNskrYCo2veg9n+j7M/YcszijjoW+Ga3X6rujD8VDKWZB6SEZ6dhUuQX5HSmeJl2WluQNjiTBHUcjOaBLuOAMnjNfL2dj6RPRF61GUG7acHpVlGweOBjtVO2cBME4PpVs9f8AOM1i0ImOc4PT/Go5VO4FeUOc03ccUu4NwTxyRU2AGXPA69TtqvIw6en+z1q0MKnHcdqrPlicnkUICvv7dj+NByTkUEFcg8fSkJ555qyxVJBHcVYjAIBHfmq5GPenqSMDvSZMi0mDyDUmTkqV21XQ4yW9M8VNuBXPSsxGR4wUfYbAggjzHG1e3AqLQpAdOAxyGIq14xVH0i2deomx+ams3QGY2r84AJ43dzWy1ibL4TX6delSwsrYK81VEh2c81NExDcc1DRNi8iArj+Ij8OakXC5GR0qKNiVyB09alTAbd0z/D71kxDxgkUhBzzxRlSxx260H7uPSkBFcA9KgwAc/wAOOakcs5zngUxux+YdqpAMIUHBOBTCCSehqUfMMjbjt3qMg/7XHp3pjRauH+QuevX5vWqsajbnNWbltkJ9+BVRScZHStGxxQx1AkyN3rmtxPljB65x/n3rEdsNithFP2cEHkYxn0oYpkVwxMxBPNRsRkfkafKT5mW7f3u1V3Z8hT0HpUmYajmPTpz/AHl/QmuV2gZxxXT6oS1hcYflQP51zRwRitIm9M6C0BW1iJHOzqafnDYpkORDHnptH8qcfahkLW4pJAyPpmo3OQc9+9LkBlHUHpQfQ9qzGRkkDmmbuMU9s8AHNMKkZ56VSC1hjHPB4GKjIAUjNSPjHHaoZMhcimBrbsW8a52DaAV/CqoXBx15qxKSSnHGAKgCkOM0EXGgc5FBJ2nn/ClbO7I6c0wkUFiHAwKYwDcjvmkf1JpMEZB+tAvUTPpxUMhKnAHWpT0+aoXB/CrGT6MM3752kiJuv4VdnbK8H2FU9IdFuJy3URf1FWro4YBg271o6kPcqyZA69agZx+VTzsTwO9VD15oWoIcx5wRxSDIGR+NJxjnkgiun8BeCZvGepsjStb6bDk3Fyq5PHRE7Fj0GeB1Pv34ehUr1FTpxvJ7JGFevToQdSpK0Vu2P8F+D7rxdf8AlRnyrSPBnn252D0X1Y+nbqff3LTNLtdGsIrOyjEVvEOFHUnuSe5Pc07S9KtdFso7OxgEFtHwEzk89yepJ7k1ZC9z1r9myPJKeCp889aj3fbyR+OZznM8dU5Y6U1su/mwUb25NOJ+bimEHHBqtqeoxaVZSXMp4XgJ3YnoBX1M5KCcpPY+co05V5qEFdvRIreI9Y/smzCpzdSg7f8AYH94/wBK7v8AZk+A1p8Rri+8X+MJv7O8BaCTPfXM+QLx1+YxA+mPvEeoUcmuU+DHwl1j4/fESLR7RzFASJtQvguVtoAcE/U/dUdz+NfqDJ8JvDCfC6X4fw6ekHhx7NrPyR1AI/1me77vn3dc1+SZ/nXPNUoOy/Jd/U/eMgyaGXUOZ6zlu/0Xkix8K/GWlfEb4f6PrugW/wBk0e4jaO1g2BTGiMUC7V4XG3p2rgv2vPh3rHxG+Bet6XokZuNRgkivVtR96cRNuZF9WI5A7kYr4T+I3xS1nwlqmmfDzwXqer6Po/hW7kihcytBc3d4XzJPIOMAk4ROgXk5zXtHwg/4KCanoEseifFDS5rvyT5R1W1i2XMZHH72I4DfUYPsa+OeEqRca9PXW9utj61NPRnlf7L/AO0TafCkaj4H8a6Umo+A9Ylb7bHLDue2kICM7KeWTAAKnkYyvPFS/tF/stz/AAzii8c+BLt9c8AXeLqG6tpS72AJypLLyUz0k6qeDzzXuvx5/Z48J/tK6DL8QfhPqNhd+IAu65trVgqXuOcSLwY5h2LAbuh9a+Z/hf8AtFeO/gFa634SmskudOuo5IZtB1uJtttIwKllXqPdfut+terCpzSvHR/aT6i20Z9ZfsTftN6j8U7a48GeKZWu9c0+38+01BvvXMIIVlk/21yPm/iB55r6mngS4gkgljSSJwVZHXIKnggg9iK+LP8Agn98D9Z0XUr34g6zZvp1pNaNZaZDMpVpQ7AyS7TyEAAAz1zxxX2vjIr5jFqnGs/Zbfr1No3tqQWtrFZW0VtbRpBbwqI44olCqijoABwAPSvIf2gv2l/DnwI0l4p2GqeJZ1zaaPC43c9HlP8AAg9Tyew71yH7Un7XFj8Iobjw34aMep+M5Fw/8UNgCOGkHd/RPxPHB8e/Z7/ZS1X4gawfHvxUNzdpdMLiGwvHJmvWPIkmzyE9E4yPQVw4jEUcDReIxUrJbLq/QcIyk7L7zmPAvwm8f/tk+K38XeNdTm0/w5G22ObYQu3P+qtIjwB6uc+5Jr7g8D+A/Dfwr8NppXh6wh0vTo/mkf8Ajlbu8rnlm9z07YFZXxB+Kfhv4TaHGbueG2KL5drYQKAeBwFQdFH5V8keKvjT4v8Ajj4os9BsN+n2F5MsQtbZyN6k8lz3469q/OsXVzPiNOVFclGN730Vl37s4MVnGGwDVKPvTeyW9/PsfdNvdQX1sk9vKJYHGVdDkEfWuO+Inxf8OfDW0J1S9X7WV3R2kfLv9B2+prhPit8XLH4H+EbDRtLRZ9TW3ENrD1CKBt3P+P518T6/rmo+I9Wl1DU7mW8vJ2LM7tnk+noPQV5fDvBNTNakqlZuME9H1foeLnHFP1SChRSdRrXsv82e1ePv2tvEfie5a30YDQ7JDgSjBmcHsT2/CvJtU8X67qshkvdXu5y3JV5mx/OsGGFnnSIRl5XOAnrmvfvhB+yxrfjGeLUvEccukaPjdGp4mn9gp+6Pc1+xYjAZHw5h7zjFWXXVv063PzujVzHOK1ouTb9bL9DmfgT8HdT+LPiGN5/Nj0K2kVru5boR/cX1Y/p1r7806wttJ0+3srOIW9pbxiOKJOgUcAVU8OeHtO8J6Pb6ZpVpHZWUAwsUQ7+p9Se5NadfzdxHnqzbEXpx5acfhX6s/asjyf8As6j7z5py3f6IKQDnmlor4Zu59WFBPFLk0wkHFIBM5o/4FRSgZqtgYAZqQDFA6UE4FFwF96KAeaOferXmAc9qcoxRgikY+9WTcQ8migcdKOfz/WmnYQewo9u9HXpTqoBAPXiub8e/DvRviPokmnavbiYEHyplUb4j/eUn9R3rpsmge1d+FxdXC1I1qMnGS2a3OatQp4inKlUjeL3TPz9+LfwB8Q/DC6e5RW1HRgT5d5EpwF7Bx2P1/OvMI5WRZFYdf4fT3FfqbcwQ3UTxTxJLG/DI6hlI9weK8f8AiL+y/wCE/GwNxZR/2HfnOJLVfkJP95P8K/ojhzxHiqcaGYR2+0v1R+PZtwbNTlVwb07P9GfC9vPLBLvR2SQDh19+1fS37PP7RMuj3Nt4e8R3BlsJSI4Z3bLW56YJ7p/KuO8W/sn+NPDMckunW41yBeq2zfPjsQp5z+deUXumal4fuAl5bTWUobaDMhUgjsQa/Qsd/ZHE2Flyzi30d1dPp5nx2Hhj8mrJuMlbe97NfkfRf7VPhu48LeMrHxbo9w8aaio83y24MgH3lYdyMGpPhZ+1leac8GneJS1/Z8KLx+JU7c/3h/KtnwFeRfHH4H6h4dnYS6zpcW6Jf4gRkxuO+Oq18u3tjNY38tpKFFynDN0D+x9DXzGT5Pgczo1MvxMb1INpS2dujTPYxuPxOFqwxlCTUZK9ul+qaP0b1DT/AAr8ZPCEtldxW2t6PP1TPMbdnQ9VYdQR/Kvl3XPDXjn9kfxJ/bOhXMus+DrmXDeZkxuCcCKdRwj+kgxnv6Vxfwj+Luo/DfVw8Jc2TuFmtmbkfhX3Ro2saX498NJOqw3unXsOJbeVQySKRyCOhr5zEwxvCFfkqPnoyez/AK0Z95k+c0c5pcsly1I7r9UN+FnxR0X4q+HRqOkStvjwtzZSYE1o/wDdYdx6MODXxx+1h8EfEPhnxTe+Jor261Oy1WX/AJCLvnYT0hl7LjordD0OD1674i/C3X/2cvEyePfAN3N/YCZ8+0OXW2UnJjlA5eE9A3VfpzX0H8Mfip4c+P3gici2jd3i8rU9EucP5ee4B+8h7MP519xgcZRqwji8K+aMt+68n2PclFwfJI+Tm/aZstJ+FNp4R8D6Jc+FJwvk6hfu4e4jfADMh4Jyc5JwQOABWh8Cv2dr34m2Z13xaW07wwmJZPn2jVADkOh/gT1bqegr6Csv2RvhtD4hg1b7BcvJE26OGa6ZoCP7rqeoHTBPTivm74w/GzWPiz4lvfB2jW1zYaFZy/Z7fT7L5Z96NtSTav31OMhPugY7819DSxEa14UlZvVt9DK1tz1H4hftU2WkQ2/h7wRt0/SrcfZ49chiHlRsp2+Uq4+VcdGIyeoBFeZ2Wv8AxR8JXGoaxrdzqGp+Fr2QxnT79mnhu4SNzlN2QRj+6cgcjgV6T8PfgzpHw00mDxN8U7m2e/clbXRgwK3jYyu9ONz8Zx0B5Y5rjfiT8Y9X+K2rWdhDZPb6IsyCxs7ZN09nOMqBIF+9noCowB05yK0hTp35YxuusmO/c9Q+FvhJNV+IPhfxX4LgfSdCuLUtNdxSs4n2/LLbXAY/e3YAOMgAH3H1MgFzkY27fvRfxRn1HtXkXwa8My/CT4YRxeIbiG0uJZZL28QMFhRnOdqY/iwBkDqc4FenaHrFj4j0q11fSrxLuwnjEkF5HyMf3WHX8+RXg4mXNUbWy0uO54z8dvglZavBfeI9MtIUumUy38EcWRegYy20Yy47jrnkc5z8u6loz+GNRjaS4nbS1jIMLKTNaMGypfuUB4De+Otfo7GkVwskcijc/Lw5yD7rXzF8d/hrDpF1JLOpGnXR/wBHnf7pcEN5EmOgIHGeCOD0r3Mrx8oNRb1Wxy1aUa8HTmrpngjsY7rfEU+0uFLIjDyrlSc5yOA/PBFVJrTz0kvYPkW3kMaIGw8Xsw7j2pG8LHw5cXF5Cbi7sizGezON1mT83mRKOqeo/hz9CbQa2e5s5ZbhILi6GIJGbKzgc7Xxxntn86/YMDjI4ikmt1ufjmbZZPCV2n8L2fl/mjJ1HQ21R5+EEjxgtbv9yUDo6HoCR6VQsJzpCW6yyNJZr+7E5+9Ec/df2967C405PIkEUMhRX8yaHf8ANGx7xk9vbv8ArWLqFtJcsZ4ysEqqQJnUeVcDurdgw6Ef1r1oyvofNVKKTv1J7a/t7hXiKAz4bKD7soHp2zivJfij8I7LXbB57SAtGMthWxJA3cj/AA6EV2EQm047xG72RO7Zt+e3z3Hcr6en8+ms9Zs7q3SCUK93KwUP/fU+tZVsPCtBwnHmi90ZU6s6U1OEuWS2Z+f/AMTPDt54ahjiuo8jzf3dxtwHGOnsR6VgpgxxuOuOa+3/AIgfDex8SRXEPkLNbycSJJnGR02kc8diOlfJnj34c33gm8ldQ8ung4EveLJwFf8Aow4Nfk2dZDPDXq0NYde6/wCAfp+TZ3TxSVGs7TX3P08znYGVJASM5q2koYDHAPPzdqzLd9zg54NaC4dQe/618HJW1PsLkpyAO4/vVBcXDRoCOeRmnuDt4x67VqN4wwGSeT+WKzGLbzmVS3RBnO6laQ9eP+A0gQrxn8fUVGecGnYBOWGRxk/nQ5Off17U1flO0dOfvUM/Gc9aRYuCDgc+9PIIAK89qZkZ3HpUy4HT7lJslodvGM785/OpAQ3fHeoVBK5HapLZwv31yP8AeqRFTxQWk0UEfcSZTj3ORmsrw+f3Eo64IPvWt4my+hTsNoBkQ4+h61j+HHHl3Kt1ytXH4TaPwmqR83J7U9CBz60xs7sDtxzT4yMnI5FJiNGBQyDJqToMfNUULnI4+Q8bR71JJn51/wDHql7iYrAEc9u1J1HzDH/Aqep3kEjB6fgKRlLLgd+9SIhZRyO2P4aiK4+X8fpVhjzxtOTj5ajchsP3oAYVAGCeB0qM5Yg5xinvhhionJZjk9KlgWbvd5PPPP5GqiOV6gZ/SrN5hlyvGWPHpVePn3NdDLjsRTAA/Ka2VO+3QE5GP0rJlID4Iwa1ogREMbcYz6flU9BTIHUryeajLccfSpJ8hjjDDsaj/i9Ce9SRYg1FCunTsR6A/nXOucAn1rotYwumSqfVTz656VzbncOfStIm1PY6KLiKMZzhRmnEkEHOP96hQTCpPdQf0zQRnqM1LZBGxO7pRnjFJjPTvSEkFQKLARt1z2pcjp+VBPzimyd6YDHYqePxqNxu6de1OkUjHcGhSQ6YHUgU0BpXDHIAHCgDP0qHdiprjO5s8YON1VzjoKmxI0t8wJVTTHb5uOhpWzyxBpnTK8jHrTKEfrj0pGYdep/u0jHik68npTsAjEdR2qFjxg1I/PAqNuDn9aoLl3RWCy3BKbv3YA/P1qWd8sQecD7tQ6MwVbk8EAL+HWlmYbyRStqS9yNyNvpVaTB56cVK2c10HgvwRP4xvgvzx6fE48+deML/AHVz1Y/p1Nehh8PUxFSNOlG8nsjmr4inh6bqVJWit2J4O8DX3jCfeiPDp0ThLi828A4ztX1Yjt0HU+/vWlaXa6Hp8VlYxCC2iGAi9/Uk9ye5pdOsLTR7aOysLdba1j+5GuT+JJ5JPcnk1P0bNftOR5JDA0+eetR7vt5I/Hc5zmpj6nJDSmtl382IAKKXpx60cZzmvr9j5IQnAYk4AHNcZPFe+PfEthp+mWst5NPKLeztol+aR2OOPc+/QfjWh4v1kFfsEJ+c/wCu/wB3+7+PU19g/sDfAEWNmPiTrkG+4mVodGhdfuIeHnx6n7q+2T3r4HiHNlh6bpx+fm+iP1vhfJbRWKrLV7Ly7nvn7OPwPsvgV4At9KURS67dgTaneJ/y0lI+4p67E6D8T3rd0b42eCNc+IN/4KtddgfxHZna1s/yiRwPmWNjw7DoQOQa6HxDr+jaLD5Osa1Z6ObpTHG1xdJAxyMZQsRyOx9a/Or4/wD7Hfi34WXM/ifwvcXHifw0ZDcC8tmLXtsCd259vLgH+NPqRX4/CmsZUk60rN7Po2fq17fCfQP7aX7LI+IOmXHjbwxaY8U2MWb21jX/AJCEK98d5FHTuy8dcV8r+GfHngX4keBL3RPick9h4j0u1P8AY3imwizcyhR8trOP+WnOArNzjgkYr1f9nn9vbUfD0ltoXxDebV9HAEcOtxruurcDgeaP+WqjufvD3qj+158AtKvdOPxb+HLwap4avz52pRacwZInJ5nUDopJ+deqtzjBNexh3UoNUqu3SX6XJbvqj518D6t4w8EZ8T+GJ9V0iO3lEL6lZ7hEHI3CN2HykkfwtnNfpN+zhqGtfF34f2fij4h+FNGOpsw+w6gbRfOuYh/y2ZSp2Zbpg/N1AAxXHfsGapc+KvgXd6Hq/hq2g0SzuHhhuzEvlaiH+Z/MQj53U4BfoRgdRX09FCkUccUUYjijURxoi4CKBgAAcAAV5uNxfPKVOMUmnv1KitLhnPA4H+FfLv7WP7WKfDSCfwl4RuFn8XTrtnu0+ZdOU/mDKey/w9TzgVp/tb/tRwfB/SpPDXh+RLjxhexcuvI06Nukjf7ZH3V/4EeMZ88/ZQ/Zdkt2t/iD49ge71e5P2qxsrzLMCTu+0ShurnOQD06nmvAxmMoZbh3isS9vhj1bNYU3VlZbdWH7L/7J5gmj8efEOM3uq3DC6s9NussUY/N50+77znqFPTqeeK9k+PXxqg+F3h4/ZjFPrFzmOCNm+5/tkeg/WvQfE3iCHw9o17qdxIEitomlYv3wM4+pr82/iD4xuvHPiq/1W7ff50hKpuyEXPAH0FfA5PhsVxjmLrV3alDXlWyXRfPqfOcQ5t/ZlBUqXxy28vMpa/4l1PxVq0mo6neS3l5ISS8rE/h7D0A6V73+y/4Qg0XTdZ+IOpjZbWELLaluBuAJdgT7YX6mvC/BPhi58Y+KdM0a0GZ7yZY8+i5+Y/gOa+9/Enw10KP4Z23hKS/bT9IgjjjMyOIy4BydxPqetfccU47DZXRp5dh1bmtflWyT107s/PslwlXGVKmKqu/LqrvdvzPg/xj4t1Dx/4uvtQlDzz3MpKxxZOB2UfQV3Xw6/Zq8Y+Pminltv7J09hn7TeZBx7L1Jr3PTPEXwb+D27+z/s0l5Dw00a/aJuPRjkfkRVWX9r+PUb+Kx8MeGp9Qu5ZBHEssv8ArCTxhVBOfxrxquf4+lhVSy+i4Rirc0lZbbno0ctwlSt7TFVFKTfwrW/zPQ/hh+zj4X+HEiXbRf2xqnH+lXiA+Wf9heg+vWvVzk8Vn+H7jUbrRbOXVreO01CSMNNDCxZYyf4cnritCvwLNMzxmNrSeIqOTWl73+7pY/YsBgcPhaUVSjyp62/zADFKBmgcmnV85c9hITApCc0p6UxulCQAT1FNopQNxxWiiAoHrS04J/n1qK4uobOMyTzJDEP45GCgfiTWsaM5uyRSTeiJP60H0rltW+K3hDRnaO78QWUcicsivuP4Yzk+1c7c/tGeBrYNt1Ge5ZTj93bOd/0JAFehTy3E1FeMH9x1QwWJqawpyfyZ6YBingYHPevIpf2n/CUaZSPUJfZbfBH5mmf8NPeFtuRa6gc4yPJH+Nbf2Rin9hnQssxj19m/uPYDgDim15pF+0b4JmZAb2dN3Um2bA+vWta3+NHge6Kquu2wz/fVlx9cjipeW4mnq4P7jGWAxMNZU5L5M7X3o9qyLLxdoeottttSs5icY2TKc5/GtbejciRWBrnlha0H70WvkcrpTjpJWHjpxRTtjAY7+lAWo9nIjlQ2l/zup4XIphdU+82B6npihUJvRD5RKbM7wwSSxRNPIqkrErYLkDgZPAJrG1PxvoGixl77VbKFV/vzDP5Ak1yWq/tD+ENLLpDPPqDr1+yxHB+jHAr18Pga7atBv5M1WDxFdWhBv0Rybftd6Fpupy2Wq6HqGmSwSeXKHwWjI4ORxXSWHxV+GfxSuE06d7W8lnHyw39rjePZiMZ/GvCPjH4k0j4u6jBc23h42d8uF+3I5M0qj+GRVGD7HrXF2OlQaODBBB5Djhl3fNke9frmGynDRwsZ03KFTsnomefhuFsyxFZ/WHHkv1V3b07n1Lott8M/hZ4kkudGukt727xaG2s3acAlgQMDOOfevF/2sPhimha8fEunW3l2l4cXdunQSE/eX0z3HrXj2teMLxNZgTTLuW2Fo243MPHmSDoue2O/vWvdfGDXr7QZ9I1C9kvrOQ8+f8zxnOQQTyQK+2yDIMwwuIp46M3K+kk3q0fmfGlfLMJzZdQV5R1clayfZI46GQs6SI/T7sr/APoLV9OfskfEHy9Tu/Dly7xx3H7yOF2J8tx1K+xH4fzr5hWRmc4w+/GU6CT/AANdR4B15vC/ifS9TineMW8qkSd48HlWHce1fo/FGVRzLLpxktbXXqtj8iybHTwmMhOPfX06n6SvDHNA8EsaSxSKVKOuVkU8EEHg57ivkr4p/DDWP2e/FMXj7wPLNHoCSfv4Fy32DLZKuo5e3Y/98n8K+qbTUo9S0FL6EjEsPmgBs9VyCK8o+FvxztfGc1x4b8SJbG9kLwxyugEN4h4KOp4DYOMHrX80cPYjG5dXqcseanDSUe6728j+hquNoJU+d259n0+89D+FPxQ0r4r+Go9V04x+eAI72yDZMbkcgeoPUN0I/EV8hfEHw94i/Z2+LcfiHTraOcAyyaZq11FuhMb5Bil6DI3euV4PIrofF/hbWf2TPiDF4r8OQTXngS6lxPaIxLWwY5aFv9jPKMenTr1+tfCviLRPiR4Ys9VsDBqdhfR+YomUOr+qkHo4PBHXNftuFxdJwVei+aM193k+zMpJxlyvc+BdMl8eftJ/Ea4tb3Trme5QA3Cs5EFkONssb/dQdwFzu6c9R77BqXgj9mK38qe7/wCEt8eTxNH9oChUdhwI2I4hHQHJ3Efe65rI/af+Lninwldz+FNBh/4RDTvKzFqVgg8+QHpwAAqE5BA+b37Hz7RPgveP4Uk8T+PA+jac3J08cXGquVyjQgk7Ceu45wMnBGa96L9vCLk7R6JbsnZsg8bfFzxH42nnl8QieXR42zNp1soB05s4WSIZG5M/xHntkcE/Tv7Lml67pPgmW/vSsWm3zLPYxv8AL56EYZ2B4Qk4/wB488E8/Lfw41nw7pupJrfiktHo9tOF022j+aeVgCBDN1AQY5Zjz7j7vT+JPjV4y+LOvW+lafZz/wBkFju0LS048tcBZY5OrEHnpgY446PFUOeHJTilHq+i/wCCSnfU+81CSKDHvjCnn+9E3p9DVbxBoNl4v0S60nVLdJoLmMhkfp7Mp7EHmsb4epr8fg7Tf+EheGTWEiCtPGciVR93zPR8Yz2z3rqIhvUgAgj70fdD6ivltacmk9ij4n8eeEbnwFqsthqBkeCA7YrxPvoDnAb1UjofQ4PcVwU+ny2+q26W9hDEcGUQLgJIBwGiznaSOqg8/Tp9kfHHwFdeLtCTUNKW3fVbI/MtwpKXFueZIiB1PcDjn0PNfI2r2MVtDeFImjgX71oz5ltG7PGSPmT1HBHHfFfoeTZi4tP5NHjZpgY4vDuD33T7P/gmNa62dQEk0EDxRQOViuT82H3dD/snHIPtj0qzeWMlxDLHLGm+RAZYE5WX/aU+o9v1p2lRIsVuV2CR4wIpf+WVwo6BgehB6e/X3bd3zwpIseUDyZGOXt8dT269q/UKclNJx2PxmpSlRlKFTcxbuwN6Y3jn8qS3Xy45nX7+cAK/tjufxrkNUtJbSR4kWSOQSASW3JyR3Q/riu4muZ0KSwr5BkUjf2lHHXsD61zt6Xn5KSZUnC/eKY9/Su+m3c8XEqO3UueGdfiuLWOCe4ZGjysbvycH+E/SsTx54Nt9ailJgR8KQw253g9MDvVKGOWG7doyguAchT92X2+tamneJHmR4Zk+QfeXdginOhCrozzadf2ct7NbM+UfHnwouNAnkvbCJ5LNTmWD+KIeo6llHfuPpXEwEytlDvB719qa/Z2uoB38symQcYXATA4/Gvn3x78J5bSZ7/SonDsSZLdRw2e684HuO/avy/PeHGuathlpu1+qP07I+I1NqhiXr0ff1PMHztA6YpHCjP3eD/epCdrlT9Dnr+Of5Uu0AAEbd3FfmEoOHus/R4v2msRCSVJHeoSTuIP/AH161MBjfxn3pmMgH/PNZM0ITnGTx3/ConYdfarJwRn1/nUOzAycUgBMgAE088tz0qKLjt1qVSCc4+tAmiWLIyB0NTFCx9OKhhZVHPJJq0xUKXG4jsKh6DKGtxY0C7B9VI/OsXw4wEs4PUgVv6uTJot4AODHk7s+oNc/4bxJcToRn93kVcfhN4fCzYzl+NvNOBI5PH+zUWQTT06460epkaCAoAPzqY4HfgjNVUk+bAJbip9wAA9f1rNktE6EIPX/AApXIPQ9KhUgsccdqXcOh5pANYhcjpnmom5H1qVsEkHOO3rUMg3g4+9QAyR/4ffFRkFj057YpeNuBx6U05zkU7AWrkHhcNx1qGFgBgnpk7ferWq4iunI6EdqqREKc5rS1zSIy5OZCw64Fakah4QQ4zgVlzvk5PYVfiYiFCGHIFASGTr85IPNQlwBgdjUsuWY5NQgZbB4NQZhq7BdHAYt87Lt+Xr61zjHaOR81dBrOf7NjUnIEnH1FYEgU8kZ/wBmtI7GsNjdiX92i9uPwzUjegNKADHGQcHaPemSDJ6f/WoZF9RpIJyajdTH8x5zTj83HQ01hx14pB5jWXaMDn/aphxjI4zSmQYI7mkJ9aCkNIHU8+tNQDz4iP74/nQwAOBSwHFzF97/AFg59PeqsSXJcFnyMc1GWUdDz2FPuDtOKhaQb8fhSsSOfHf0qF3+fBBP8qGPHIzTep/z3oSGxAc4J60h5OaXAzRkE1QxOBVeTIJzU5Ocj0qF2z1poZf0fP2a8P8AujtjvUbAFs9M96l0uMy2c5CZ+YAbfXFdF4O8G3Hi2/8ALDNBZRH9/cjnHsvqx/TrXdhsNUxNRU6UbyfQ4cRiKeHhKrUlaKIvB/gi78X3O9D9n0+Nts1y3XOM7UHc/oO9e56Xpdto9hDZWUQit4xwP5knuT3NJYabbaXZw2VpEkVvCu1Qq4/E+pPUnuasA9vSv2nJMlp4GnzS1m93+iPx3OM4qY+pyx0gtl+rADtSqOaAM07A719ekfKNifd5qrqmoDS7KS5I344VD3Y9BVsKS4Ud64nxDeyarqotbdGeOFvKjQLkyOTg4Hv0H/168vMMWsJQc+vT1Ppcjy14/Exj9lav0PQP2dfgxcfHT4nWem3COdHib7Zqk6cbIgc7c9i5+UD6+lfpz418R6d8JvhxqmsJbLHp2h2JaK1iXAwi7Y4x6ZOFrif2XfgtD8FvhlbW08S/29qQW71OTuHI+WMeyA4+uTXefEbwTbfEbwJrvhq8kMVvqlq9uZU6oTyrD3DAGv5/zDHPF4j33eKf/Ds/oShRjSgoQVkj81vDnwz+In7X2teLPFcV3Y3+o2JQywXlxsOHyUhiXBCqAMDOB6nJr3XTPiTqX7FXwf8AD+jayj674v1mc3suiXN0TFp1oDtKqRnaT7cFs9hz8+eIvA3xO/ZO8Zf2hG91pToxEOsWDFrS7TPRuq890YZ9PWuq03xp8O/2jfHun6j8UL+/8JaywSG6vLN82F6oXav3sm3bPUjKn2zXo+zVSzVnBa2S19Cn7uh3ut/Dn4Wftb20+r/D69g8FfERwZZ9AvMJFeP1JCjgk/8APRP+BLWD+y78Ofiz4S+NE/hCW3udE0oKW1211CLzbKW26HAOVdn+6pXnnngGvMta+CVxH8dJfB3w419PFssW2ayv7WZUYDaHYb1IUtGDyVPPbniv1H8F6De+G/Cej6bqeqza3qlraRw3GoT/AH7hwOWJ+vA9uvNcmLr/AFeHJF3UlonujSK5tTQ0vSLHw5pltpml2sNhp1rGI4baBAqRqOgAFeT/ALTn7QFp8B/A5uIfKufEmoBotNs2weccyuP7i/qcD1rvviL4/wBK+GHg3U/Emty+XYWMe7YuN0rnhI0HdmPAr4H+GHgvXf2xPjJqPi/xWJE8N2koadFYhBGDmKzjP0+8R2yTyRXz7lTo05V60rKOr8/Iuzk+VHRfsrfs+33xD8RSfFHx+Xv7aedrq0jvOTez5z5zg/wA9B0OMdBX1to3xJ0rxH4u1PQrGR7mfT1DXFwi5RGJxtDdyO9eM/tHfG9PAunx+FPDhjt7owCJngwFtogMBFA6HHT0HvTP2MdLli8J63qtwRIby6EaynlvlGSCfTLV+W55DE5lQnjq65aa0jH1e55sc2prFRwlHVq7k/RbC/tl+Mzo/hXT9IglMcuoSkyLtODGvofrXxkDg49eea9m/ap8XzeJPibc2TSKbTS1ECovTJ+YkfjXjQUOcDBzX7DwJlywOWRlJWlPV+j2PyPiPG/XMbNp6R0Xy3O/+F/xRf4ZzXl/Y2ENzqksXkxXE65ES98Adz3OelZviv4neJvHdwX1bVZp8/8ALJWwg+ijgVyZAjOAfrXbfDL4Ua58S9T+y6TaO8akedduuIoge5P9BzXr5lhsuw05Y3EqPMlu+iXa55WFnja0Y4eg203sutzn9I0K/wDEeo2+nabbSXl3OwVYo1JJJ9RX3D+z5+z5afC/ThqmqIlx4jnGSeotgf4U9z3P4V0Xwg+CGjfCaw/cbb/VZBia/lABPqEH8K/qe9ekdea/nfinjFYyMsJg/dh1ezf/AAD9jyHhmOGccRidZ9F0X/BA9eKSlAPSlAxX422fpSVgAxQTilJplQMQnFJnjFK3Sobq7hsbeSe5lEMEYLSSu2AgHUk+ldEIuTsikmSgV5/44+OXhnwT5kAnOq6gnBtbNgSh/wBtvur+pryL4h/GHW/iNqh8O+ElnjsmcqTBxJcAH7xPGxPxHHWuQvdJ8O+AhGupFfEniAcyWkEuLW3b0dxy59QK/Rco4aliI+1rvlj22+9n1WDyeL5ZVm7vVRW7Xdvojrb743eO/HU8sHh+xe0t24xaReY6D1MrcKfpiuU1jwxrNyEl8UeJ7W25x5d7emeT6bFzzWPr3xN8Qa7B9l+2DTrEcLZWA8mID0OOW/E1yYPJJHJ6+9fc0cFgcN7qhe3bT/gn2eGyxwWkIx9Fd/NvqdPJp3hm0JRtYvL9R/Fa2YUA+xZs4/Cq0tx4eiBVLLUpTjI3XCKD+SmsMEqM56/xUHB/w9K6/a04/DTX5nu08Pyqzk3+H5Gmb3TuNunyJ9bon/2WoJLqDJ8q3aNPTzckfjVXoMdc0HjFH1hfyL7jp5fMtLOOwbn6c0GXPJ7dG9PrVZAcgVKCQeOv86lzi94oHFErMpGMf8B9Ku22t6hDjy7+5jdcYZJmH9azQcc+nT2p3JBBC89feocKEvigc0sNRlvG51lp8RPF0J22/iDUvl5/1xbB/HNag+JXjyeQMNZv9xGdq7QCPyxXBxkADtjo/wDQ05cnJG4DuPT6VLwmCnrKH4I5Hl+Fk7umvuR6CPFnxC1V8JrV+MDGTcJGPx5FU5dK8RaqZF1PxJDEhOSlzqec+p2gmuIwWI5z/I/WlAHBxjH5itoYTAw2h+S/QyeX07+5GMfRI7H/AIR3QrLyze+KIZWI5SztmkLj03HgH61Yt9X8GaUP3GiX2ryDo9/cBFX0+Reoriw5bgDryR60eZtOc49D/jXQq1OlpTgvnqDwUY/HJv0dvyOwuviLqstjNaWMVppNpLw0NhbhCV9N/X9RWj8L/hXdfEe8kEzzWWkxhg95GBuDEcKuep9fStH4U/Bu98ayR3+oo9nowOT2eb/cHXb6t+VfUej6RZ6DYQWWnwJb20QwsadP/wBfvXymZ5/9XXLSd5fgj5PNczo4aEsPhrcz3a6fPqz4Q+Jn7PXiD4aPPOkRv9LBJ86HkY9SOoPrmvM0kO0E5jA6St0z6H3r9RZ7eK6ieOWNJYnG1kdQQQeoIPavDfih+yhoni7zb3QSmj37DJtufs8p/DlSfyr7rhnxEguXD46NtkpLb5n8s5/wtVq1J4mg+Zu7ab1u+3c+MQ/lxl0U7G+8ndD/AHl/wq3YzslwkgYSSP03YAl9j71veNfhb4j+HFwItVspkgHEc6LuXA9WHFcuZGjlkTA+bkoMdf7y1+70cxw2Y0b05qUX1Tufk88JWws7VIuLXRqx+g/wA8QDxJ8KNKYZEtspt2DfejIPAP4V8n/E2zm8J/FDWYIVMDrdGQRBcb1PzBlP+cV7N+xh4jW50fVdKklZ5UK3Ebt/GvCsD7g4riP2sbRLb4jeaFxBNChYr96OTGM+uDjn1+tfheU0o4fiKrhJq8Zp+lj9Lx1T2+T0qyesGkez/CD4h6d8VfBsnh7XCt5cNCYWaXnz0/2h/eH615J4X1zVf2Tfi3eaFqDvL4A1OcS+Xuz5APAuIh146Og6AfQ15T4N8YXng/xDbXlpJsuwQcBvkuFPX6H/AD7V9i+MfC2nftCfCm3ltpBbaiqiexuj960uAOUb/ZP3T2IOa9LG0Xw7jbNXozeq7PuvI9fIM1eYUnRqP347Puj1K80LRdeudP1yeytNVu7aIy2N5sDiRSM/KTxk8YPr+dfn58cfizr/AMVvGV411pk1nYaazra2CylZrBlOAzZ5LEj5uMemMA19CfsrfFW8s7u7+GniZPs+q6cWFnDJx5iLy6JnuvUD+706cej+MfhD4Fsdfv8A4j6zZrcy21uZCXb9wcDnenRmPA+bIH0r6fDVoUp3fvK3utee1j6nVqz3PlX4Q/ADxV8Trs3mp2kemaJIoae/uc+VexgZ3RIccnHXgA8j0PuKfFn4Zfs/WS6J4YjfXL+JfLkvRmVrYFsBZpf7u48Kox+PB8I+IHxh8YfGrUrjQ4Iby3s92B4a0zIdFH3XUrzJgYJJ+X2xirnhb4b2Wg+L9Dt/iT4gTSry9ZYBYWyebLOHOFW8f7kOQQCDluc8da9ialVV6srL+Vfr3JWh6lpf7YniGDUI7m50rT5bJsyS2cQeMzxf34mYkb8AnYRyBkHrX1F4R8Y6V488M6d4g0a5M+m3kfmRTdGjPQo47EHgjsa+Vv2gj4T8CaIngjQPCWyS223Ek/Pn2ynkvGxy0inGCc4GOx5r0/8AZHN+Ph5cSzlHt7i7Mtlcrwt1GVAYkdAd2RnjJHT18nFU6cqftKa5f1NGe8qBI+1x8x5KfwuPUV8gftFeAZPC3ixL2ItbaPKrz29yG4ilJy0b54x6ex5yK+uwRg4DbAeR/FGfb2rk/in4MTx74Lv9LMcUl6ybrcv913HIB+vQ1y4LEOjVT6PcXqfCNq6XEk8KhvLIaS4sejI+OXiz691z/wDWrm52oA8vmxscQ3Srg4AxtcfzB/UVJ4g2uZVIeE25MMkWzE8Eg4IyuCy5/L0B4OLBPM0BFz5H292DMBxFOD/dwfvY7iv2rJcT7WHs29Vt6H5bxNgnRmsRBaPR+vQ0bqWAQ7548xnmSH+q1n3CxxRiaB2c5GH/ALmf4W/zzTvtptV8mWRjbkgRzN96Js9DjtVO7u3tpdyHzBKOsTfJKB9f5V9ZFH5rVqq2pSurSK53hwA/3vL3YOe5U/zFYOoptm3h8PjaHXuPQ1qTXS38kZWLZtBxt/5ZnPHPcVGtqJz5MyL5ntyH9PxroWh40v3l3EpW948BGRnHBStXUtCg1S0zBIsknozcA+hqneWcUUoKHMZHHrkdQaktM2CB4jiVuD83yuP8aJLm2NIR5N0eL/ED4Tf2tLLeWHl2l+oJZJG2rLj+Enpu9D36GvFL2GW0mltpo2injba0bryh9K+2Z5rLVo3iP32O0svYj615f8SPhhaa7IN3+jXqAiK52kgfUDqv6jtX53nfDsa6dfDq0uq6P/Jn3+ScQyoNUMQ7x6Pqv80fOS8jGM81HuUrgHHotaOuaDe+GdSewv4/LmXoynKyD+8h7j3/ADrLfIGcZHQHtxX5JVw86MnCorNdGfq9OrGrFTg7p7NEbyHp3pkhIXHXOKMfT60jMPw/2q5WjfcVXx9RUitnrUKHdyD04p4wDSaGTAlSD1wf0q4r7FBA781Vj2sDnqaemW6dOtZyQCap/wAgy5YMx3Rkfe9q53w9KFuzjcD5ZrpJk36bcpnLiJj+lcpobEXo91Jq4rRlw2Ztu2SSOMGno7Nkg9M1FMeemSev1p9nhsg9etDEy5HkjPX/AGqtcBNp5qBAcbR0P8NPxxgmspMTHqCWyPxp5JR8nofxpgJ4B5zTiR3/APr0hDGBzkmos7uRzTw5xwKYT8uAevBoAjLAuSp/+vSdBSbRyScf1pzY71QF7U2PnDeOSBz26VQiwwyKs37howgPI6euBVRSUXFW0VEST7pHcda0ocfZUJK4wDWXcMRg+uOa1ID/AKKFPU/r70FSBh5nPTI/vcVCv+sB+Xj/AGamZ8dOtRvzyeuaTMyvrbgabAN6/NLn9KwGwOM1v64QLG3B5BkIx+FYMoxg9qtGsHpc6NcNjGeFH54qOQ44/iNByTnpxTHJ20mZoj4XjpS4/wBrrTScng0jE7f50hjGAJBB6036d6fJzUfBIzx2prsBG+epp9sA91EAeSwoPzcUtoP9LjYdRn+RqhvQs3DAtn9KgJOafIw3HtUTHac0CFxkcU3GelISMUmfTj/epWBCk+tMpC3NPmURyOAQ4HQo3FWkUhjEYIFQOwQA1KRgYHGK6nwB8O7rx1cSOWe20q2Obm6PT2jTPVz7dBya7cPhqmImqdNXb6HJiMRTw9OVScrRW7Jvh/4LvPFcEhQ/Z9PjmxNPu9vur6tj8u9e4adptvo9jHZ2caxW8YwFHU+5Pcnuak03TrXR7GKysYFt7SH7sSdPcn1J7mp1GOa/a8jyWngafPLWb3f6I/F85zipjqnLHSC2XfzZGBxzRg0/qaO/NfXHytxo4NL3xTuCaaBuOO9NmkFzGZ4h1E6XpjsjASzfuk+bnnqw+gr2H9hP4Ip4++IEvinVIBLonh5laJHX5Z7sjKD3Cj5j74r581N5/E/iGC0sozcFpFtbWJOTI5O3j3LH8q/WH4GfC+D4O/C7R/DiALcxR+dfSf8APS4fmRs+gPyj2FfkHE2ZNt0oPyX6s/euGstWEwyqSXvS1f6I7q/1C10yA3F7dw2duDgzXMqooJ9SSBT7aeC/tUuLS4jubd/uzQOHU/RlJB/Ovzd+IuveMP2xvjpe+GvD9zD/AGZYmYadZ3cxhgSKI4eVsA7nc89CcYA4r0L4aad4k/Y0+FXjHxP4pL2+rXc66Zo2iNdebbSS53GfapII75AB2g5618BUwPuL3vfdtPU+zU79D7Y1fRrHxBptxpuqWcOoWFwvly21ygdJFPYqeK+P/i//AME8bLVL2TUfh7qkOkCQ5bR9QZmhB/6ZyDLKPZgQPWtz4Qf8FBvDXiRYLHx3Zf8ACN3rAD+0LZWltXPqV5aP9R719U6VrGneIdMg1DSb+21KxnG6K5tJQ6OPYgkZ9qxvicFLt+KZV1LQ+Zv2Uv2Q7v4L+IpfFPiW9tLvWVhe3tLWxZmitw/DuWIG5iOBgYAJ5NfUZyckfjQDkgV83fttfHYfDHwF/wAI1pNx5fiTxBG0YMbYa2tukknqC33B+J7VyuU8TNSlq2Nuy0PAf2i/iTqn7UPxn03wD4Qcz6FY3RghdM+VPMOJbl+2xBkA+mT3r6G8Uajon7Nvwht9G0QCPyF8qDP3rmc/fkf1JPJ9sCua/Y4+B4+GvgCTxPqtts8Q63EGjD/et7Xqi89C33j7YFeE/H74jXHjrxncweYv2CwZoIQjfKSDy31Jr5as3nuYxwNF/u4aya6vqeHnmYf2Zhrr456LyOC1fVbnxDqtzeXspe5uZCWkf1NfcXwVtU8AfAzTJ7rlFt3vZcL1zlv5ACvh/wAP6dLr+uWGnW6ZnuZkiA2+rAf1r7u+NFjd6L8F7zTNKtJru4FvFZCG2QsccKxAHOOKrjCrTwyoYBWUW1p2S0PiOH4Squrinq0n97Pg3xPqj6/4i1TU3DZup3lOeepNU9L0+61O7S2sraW5nf7qRqSSTwMAete9/DX9kbXfEXlXfiSRtDsnA/cnmdwf9nov4/lX0/4J+GHhL4V6XixtoLcD719c7S+f9pz/APqr1cTxphMswqoYZc84pJJbK2mrMMPw7WxlX21f3IvW73+4+evhR+x/e6kkGo+L5HsICQyWEeDLIvX5m6L9OtfV/h3wzpXhPTo7LSLCHT7ZRgJCuM+5Pc+5q1p2pWmq23n2V3DeQZx5sDhhn6jirQ/OvwDPuJcdm1VuvKyW0Vol8j9aynJsHgIL2cbt/aerfzEp+O9FFfDtn1VrBSE4oJNNqQFJzSUUuTQCDBPFfM37RfxKm1fU38Lac3+iwMpuXjbmeTtH9Bnkev0r6C8Xa8nhfw1qOqOjSJawNNs9SBwPzr4Pn1KW8v5b2U/6RNI0rN1+YnOf1r7zhzAQxFX2tTaO3qfZcP4COIqyqVFdR29f+AdZd+IY/B+iPo2jHZqM4zqOpI2HPpBGeoUdyOprifMJPT8KGO48df7zUg6V+o1avP7sdIrZH6XRw0aN5R3erfV/8BdgzuOaXcPpTASSaMnOe/8AOuU6yRcg+tIeeQaFYbcUoGDxSDzHKARjt3FL7f5NM9xTgQOB17rTAXlTkGpAe/X2qOKN7iZI4kaSRzhURSST6YHeugtvh94nuFHlaBqRB5/492/rUucY/EzCdWnT+OSXq0jGwAfr0pQR3/8AritQ+DvECkhtDv8AcvJT7O+f5VJD4Q166H7vRr9yB/z7v/LFT7en3Of63SWvOvvRkggcHv8ArUkYJOB0/velb1t8O/FFyjFPD+oEL1VrcjH0zW9Y/A/xvewpImj+WrdPOmRCR7gnP6VLxdKGspJfMynmOGh8VSK+aOFKFc4/Ff8ACmgfMDnkfxf417RoP7MmuXpU6pqEGnQ9dsX71wfTsK9K8J/s8eG/D433kTazcdd9zwo+iA4/PNebXzrDUE/eu+y1PExGfYWinyy5n2X+ex81eGPBuseMroQaTZS3Jz8z9ET3LHivf/h5+zrp+jNDfeIXTUb4cm2X/j3Hp7sR6nj2r2KzsYLGJUt4kgiXhQigAfgKsZ4r5HG57Ur3jT92P4nxmOzyvik4U/dj5b/eCRrFGERVVFGAB2Hp9KX2/Sj+tHTr0H6V8u6rnqz5ZyuBH3TTLi6hsraWe4lEEEQLSO7YCAdTmpe+P0pk1ul3A8MiLJFIpjZH5BBGCD7VrQa5veOepez5dzPivtD8XWLxrc2Gq20owUV1dZB9PWvLvGX7KnhXxDG82ll9EvB/q5I13xA+hXrj6GvnH42eDdR+EXjm4t9MuLm20u4zNbhXI+U+hHoeD+tXPBX7TXi3wuIFubz+04CQALnJVwOMHHINfu+WZBmdPDwxeW1uaLV0u/k1tc/JsZm+DqVpUMdTs07Nrp5rqey/BT4MeKvhZ8Snlu0hu9Ingkjlmhf5TkAqwHUHI6Vm/tj6B5cOka3E7iUkwCTaCoHXaw9D79K7v4cftMeGvGaJb37/ANj3mdu2RvkRv97sPrWh+0Pow8QfDHUWtRDdzQjz1TdkSqOu0jvjkYrhwuMzChndOtjafLJNRelk1tfsdFWjgqmWTpYafNHVrW7T/M+GocS2skciFynMsLcNG3Z09vXt/Ovpr9kz4hTf2lcaBeyB/tQ3QTH7spA6HsGx29q+YLVSxjlSRwI/ljuP4oz/AHHHp/Tp6V2Pw71290HxXaXULiN4J45JrRGxkZ5dO2MH8O/FfvfEmChmOWydle115Nan5jk2JeFxsXe1n96Pef2rvhpc6RqFh8S9B82C7sJIvtksOS9uVP7qbHdQflb2I969s+Hfi7Svj18LfMkjUjUoGtdRskcFRJjDBT9fmHqMe4rpPLh1zRzFdolxbXsBjkV1BWRHXBVh0OQa+VPhvdyfs3/HfUPC80hj8J6rIubaVzm03E+VcRE8MmflYdR36Zr8l4azN4ilLBVX+8hrHzXVfI/fpR5kqyejMbVZtZ/ZY+I94+kyWeoRG3+zxXlzCXe2RzuUOAQQM9skdfcVydtoXjb9oHxVe3a2El/qtwEju44kC2kiKMCSOTopA6HJIPTPQfb/AI3+EPh74ka1pep6xbmW5tVaL5X2xXkZ58uUdWAPI5Bz3rrNI0LTvD+mQafptlFYafb8R21ugX7OfVQO2fz781+hf2hCMEuW87WbMmkzz6w+C+n+JvDHhaLx2ket6ro0XlR36OykjGPLmxguMAAnoSPQkV6ZZWdtplolnaWqWttEoH2KFAqIoHBjA4AA7CpvmLfLtMjA8fwzr/jWL4r1KfSvC2qahY+X9otYHlg+0sQI3AyA5GDt9Oa8rnnWdr/ILHRwz5C5fcCPkm7H/ZapOIt/HyDlo/T3FfL37PH7RWteNPH17oPiiaAXN7bedZwwIBBOV5PlkdCU5xzkg4PavpoSjjDny+gfuh9D7UVKU6E+WYz5D/at8AyaB4vg8R6awgh1PJ37PkMwHzo+OhI+bJ4POfWvnaxll1CN0u/JQ+Y5ltolKmIjoYweoPf6fjX6K/Fjwn/wmvgjU9PWLfchfPhh7SOnIx355GB61+e2r2LXyvNbSSW3lSgLcy/62Mj/AJZuB0APAOOn5V91kWOcHG71j+R5WY4OOLw0oS6r8ehSk1N0LxSODGDtWQLgEDqGz1/pWRNO8aeWQxgyTjd0z3FXtRuGnm+zz4Fyo+ZU4XJHJHv9OtZsufO2PJmJTgO3Xn1FftNKUZRUo7M/mbHQnTqShLRxbTQW8TM25M5PRl/+t3rWso42tkijjxInBhdsMAerDNQ2UcsELtF/HkFOz+4okD/I8Eh80n779UHv1rdq5zUIuC5n1L62kaHZKESNxhS3ftg1QurNtPeTCMYtwAj3evp61pIwuAYrhFd2GT6P9PSoHuhayguS6M37vPVCPX2qE2ei1FrUybiGORQrjZuyVf1+vvVgRJf23kznYduN3v6ilv1e5hS5QNbkZ/d9QQfSs2a7JADFsAY+XtV7o8+SUZHKeOvh/a61Z+TdRbwM7Jk4KN6qex9R0NfOnizw3eeE74W92WeAn91cbflfHtzhvUV9bC6F0RFcMpB4DHvjtWH4m8M2uo2slvdW6XFvKOY29B05H6EV8fnOQUcwhzL3ai2ffyZ9Vk3EFXAT5J+9B9O3mj5FdgMDoDTSxwT3/Ouy+IHw8uvCbNLAHudPJJWRusWf4X/o3Q1xEbljx3r8YxeDrYOq6dWNmv6+Z+04TF0cXSVWnK6Y9H2sT1NSbjgZqBQo/iqZCO/Nea0dxPE+z5u4/kanBL5fcv8A9aqcabGJyR/u9atxEIEJOQazYEoPmROF4BUg4+lchorBL+MnoQRt/Cuvi3RtlX561xumMU1GLjPzED6804rcuGzRvMAxwBipbZfJXHdqhXJkckYAFP3ncD6f3frSYmaEZDr71MhUjI25zj86pxy5XIqwGCHjvWTQmTDBIpjE7smgTgggZoYg8ikIRfmPJwtQPhWz/nFSbtvXmoWOWOTnj86aRQZy3Pak4HJPXikBG7r7fLTSwPAOcc02Bcuk+dyB68L1FVRhsf5FS3BK8uec0yNVPI6d60Y49iKYBeTyK07cf6JGW3H/AOvWXdAKQPX9a1YcvAo6Z7fSpY5DTgNnpUfJkwOB2qQgZyT1FRk8A+hoRmV9dYNZWwB58w8D0xWAT8wHU1ua9/x724Axl2OPyrDC4kQe/wDWtEjWGx0DcEe1NcbhuXg9TSsQzHHTNRkhhnP/ANeoIEPoDjPem5AHBoY/NjFBY45/Oi3UBrA/LntTcZNK3HJpm44BH/6qAGsMHFSWX/HyPZW4qPcdoB/Op7FQ11k8YVv4asBsmVcgnk9agLFTz3q0/Kg4/Oq8g5/pSTFcaSc0m4AcdaGznim54q1qMJPmxTNxUYPQigtk8dK6zwH4Cm8YXiSyiWLSYZMTzKp+cjkxof7xHX+6DmvQw2GqYmoqdON5PZHJiMRTw9NzqStFbsh8D+CrjxnfkAtFp8J/fz/+yr6sf06177YWEGlafb2NnH5NpbgiONe2epPqT3PU1aAt4ooreys4dNsoIxFDa264CKPfqSe5OSTSbPTtX7VkuS08DSUpq83u+3kj8bzrOKmNqOMXamtl382NGecU4jrRggUY9K+tR8hcAB260m0nml2jrinYJphcCe3SsrxBqD6fpkjR/wCvk+SNt3QnqfwFavU8Vxfiq8afVPs45jhGwBckljy3+FeTmWI+r4eU+uy9T6nIMF9cxcE17q1fov8ANnv/AOwT8KR4y+JEvim9g3ad4dAaLevD3TgiMf8AAVy31xX6OmEyoQRlCOV9q8o/Zk+Gf/Crfg5ommTReVqFzH9uvR382QAgH6JsX8K+cv2y7D4vQ/E6PxJoFnrdv4e062SCzvdEmZsfxSO6IcjLHHzAjAFfgGJm8fimuZRS2v5f5n9CUlyRsjyj41/s4+PfgP4zvfEOhQX1xoEc73FnrOlbi9sGJIWTb8yEZxn7pHes7Uv2kIPizoun6N8WbS61mKxZvsmuaPKIb23zgMXjP7ubIAzkKfeuz+Hn/BQHx54U/wBC8U21r4vtF4Z5l+z3SDpgso2n6MPxrqtbm/Zu/aRP2mS5l+GHiifrM6LBFI5/vYzG+fU7TXpLnppe0je20lqy7djx/wCO/h34OWul+HtT+GXiC6u7m6Pl3ml3O4+QoQfvG3AFGLdVyQeSK+8/2Wvgn/wpH4ZpYXVwl5quozfbLuaFmMXI/dqgbGAE68ckmvBfht/wTxsrHxRY6rrfjCz8R+HoZBPHb2EJU3IBBUM+4qFPfbkkcV9t5XCKi4C8BV9B2rxswxEZpUoNtbts0imtWUPEGvWHhXQdQ1nUpRDYWMD3E8rdkUZP4+nvX57fCbQ9Q/a5/aM1Pxhr8THw7Yyi4kt3ztESk/Z7YHpk4yw9M+teof8ABQX4uy21jpHw10h3N5qRS71FIuvl7sRRf8Db5iPQD1r2D9nf4Tp8H/hbp2kumNWuQLzUn7mZwPl+iDC/ga+Iz/M45RgJOL9+ei8l1Z00IKpO/RGh8bfF6eCPh1q9/G/lSCEww7f4Gb5VwPavzkmlaVi55diWLV9h/tsagIfBmmWwl2eddcpu64BIz7Zr41Ds65ZunT2r0PDrCKeEqYyXxTdvkfknF+LlWxSo9Ipfez1/9mLw43ib4t6Qc7EsWN3INvUIMgfnivuXxT4w0rwZpkl/q17FZxL0LtyT6AdT+FfFXwI+I2nfCfw7ruuzx/adTuVFvaW4bBJHJPsucZP4V5/4++JWu/EfUPtusXJkfnCLkKgPYDOAAOPX1rz894dxOf5s3L3YQSV+/V2HlmbUMowXLH3pybdui6K57t4//bEmupjF4Vs1gCkr9puud/bIXt68143FrPiv4q+JrLTZdRub+7vZhGF3nbz1yo4AH0rhkYLwfumvsP8AZF+EE+kWL+MdUiMVxdr5dnC69Ij1k/HoPb61ea5flvDWXymop1Nk3q2zPA1sbneMjByfLu7aJL0Pdfh74KtPh94SsdDsizx2y/M56u55ZvxNdIBRS4wtfzDia7r1ZVG7uTu/U/esPSjRpxppWUVZCUhOKCcCk5PNcZ0CHnrRRSgfpQAAZp2OKB7UUAcJ8cGZfhdr5QjcLfnPcbhkfWviZm3dOP6V97+N9DHibwpqulnP+k27oMf3sZGPxr4JeN4ZHik4dCVI9wcGv0zhqovYyit7/ofpXC9SPs5wW6afysNGT0691pdvOaToelH16/3a+13PvhD6mlHO7PWkALfhSkdh2pgKvY04EU1ATxTwcCgBozmlC7uQcUckf0pyk9RVIDofAniY+CvE1pqhtReJDuDQscEgjBKnsw7V9BJ+1N4bO0tpOoA44+VDk+n3q+X87hnpz+VX9Lv7WwaQXemw6gT9wSOwH5AisauX0sW05OzXm1+R4GPyzD4uSqVU20raOx7jrX7Uk8sLLpGgLA2flmu5t2z3KqBn86x/Avivxn8UPHNjbtqbwW0LLcTpbL5cflqQSCB1J6AE15RGs2sakiWluglnYRxQQLgZPAUDk/ia+v8A4OfDVPh74dHnKG1W6xLcOOdp7ID6D9TXg5hKjl1FqNuZ7dX66nzOY08LluHapxXPLRX1frqehFQNuPwphwe3/AaXqf8APNJj/PpX5pUxE57n53z9Bcnv+dKBj/d/lQAf/rUvI5P51zk3CjqKP84pffv/ADoC4nt/47Sjj/P6UgwR6L/KlGckEZzQAucD2/lTxkHI/wD100HBBB+h/oad0GO3930qkS0eZftA/DpPiF4EnMKf8TOwzNay7fmHHzL7gj9a+CfszLPLBcx4uUJEkB4BA/iXH9K/UQE545z+Rr5L/aY+AUtvfz+K9Bgf7E53XEMA+a2c/wAQA/gJ5Poa/fvDziWnhZPA4mVoyd4t7J9vmfk/F2STrRWJw8btbry7/I+dLe5lhmFwk7Aj5Y5NvUj+Fvw9a9a+Hnxgu7HS7vQNVM8+hzKY5oVYmWzzxvjzyVz1H5c9fI44pI5nSYAXBzmJl+WUHuPf6VftrlIWiYSHI4juR/AT/A/t7n+Vf0FisvwmYx53FPqn2PyKlia+GfLzWNK9t4o9RnNtIJ337lK5EV2pP/oX9ffq3Tmi8yKSIuI4JOHP+tgY9QemR61VLPaSGOS2zActJbr1Q92jP646H9avWDm5v7fy50MkuFjndTslB42P79vr19a3xUPZYKUW72X6GdFp1lbufon4SlefwtpDuQXe0jJVej/KMEV5H+1n8NV8Y+B49etHW31fQczpchSW8jrIrbckgHDDj1r0z7OdL+HRijL2722mYDdWiYR8EfQ9K5X4EfElfiN4VNlqcsd3qdupimcrxcxEYyw9cZBFfyThHWwmOnjaWqjLX0b/ACsf0dRxNKNKlRqfFKOnqktDU/Zg+KL/ABN+GNnLeBf7YssWt9AOPMIUFJkz/eTB+ua7nxn8TvC/w7top/EOuW2mCTiB5mJaTttKDJI7Zr5F+HN9J+zx+01d+FzLJ/wi+rFYo/Mzm23ktCwPdQ+UJ9+eevuv7QXwTuPjDBpD6dJaQanayGKZbrISeA9eV5Dg8j3NfudPkrqFZP3ZJNP1Ek4txfQ8/wDH/wC219kF3B4V0B5Ugm23D35xLGP+ekUQ6g9iTj19a8K8Q+IfiH8eL2CKKXUvEcssmLZ7Xctq6kjMcqDCow77uMdeME/UPgL9kXwr4WgtZ9fv5/EElqQYp7jEMVv/ALDBT8yezHGOnHFdTrfxr+G3wtifTrW7svNRS39j6NEH8wD+JNvy9s9civZpzpU9KUOaXcXXc+PNZ8C+MPhD4l0S4lsnt9Rt2jv49NtnMzwEN8xiK53KSMMozjPP96v0Q0TVv7Y02zvWjaCS6hSULIpGQQDtYHBDDpXyL4u/bLn1cx3fhjSLOyWMeVb61fqJ57dj/A6DG1T65I+vNd1+yf8AHa++KieJNI1ycXeq6fKJjswFdG4LR7eMBhyBxzxxU42nWrU1OcUnH9Q0vofRyzCMlSDtByVbrGfUV8J/tO+Dm8H/ABQubmwjxb6ni8jRm+SUk/MoHTIbkj3r7k3spQs+f7sv9GrxH9rLwiur/Dv+2Y7cTyaPL5ssSr8whfCuUPXg4b2xXHltf2NdX2ehT2sfD0luXcvEJDGWLsu4loCTz7lc1P5UXneXMFlcgHd/DIOoz6Gqy5nuop4r35MYjmXjIJ+7IexHT0/CppmRE3TDDE4ZPXtla/fcmxHtqHK3rHT5dD8F4qwCw+L9rFaSV/n1J7ZH02J3cs8GSSneD3HtUt9BMdlxaSoI2Gcr0cd81XW9MDrbSoZYmBCz88D+6fWhybIfJnDDBjPfIzn6V758OrJWLcUiSDzDI8hX+ENzGcfyqK31Xz5zG8bc/Ll16j3zUUVz9ojAyBg4D9D9CP61HdXZuFMRjAI77j1HpTsiud2vcTUVNiHcj/Ry2CisSR/hWbdRxM5mQsdw3b/XPY+9WJJZWUpI7PH2aqrw/ZwMdGz97vVpHFUleWhFGvOcAn0NSicQjEm4p0B9KTyt6YD4P6ikE5Q7SBgH+LoaLXMkyprGhQ3MDrIglikXDDbwc+3vXgPxH+EsujNLqGjxtJajLS2wyTCPVe5X26j3FfRvmsYXVTlO61BdWiTpuAyOhr5/NMoo5hStJarZ9UfQ5XnFbLqt07xe66P/AIJ8UxvvGR/47UysQcV7N8Sfg/8AaZJL7RI1jn5aWz7Se6dgfboa8d8gxO8bIY2U4KEcgjqD3B9q/EczyuvgKvLUWnR9GfuWW5nRzCkp0n6rqvUWN8HkZGatQ/dfPQdKqhSj+tSq3IBrwJLseyi/Ztvkj4HLAbW964kfudSIHG2Yjj612unbvtsQBwdw+9zXGXXyaxce1w3X/eNTHRs0h1N5wQ5DdRwfwpoY44pZuJnJ796QDPFDFctwsSuSMnHGKtqxKA4561Rhbbg+lW1b5Rn5c1DAecbiAOTSlyBgUiKCeDzjNN3tgA9TzU2Aac4JPcVGThsDoB/ep+7OMComJZs+poAA3Ug9KiZsAEDqc0uTuYDNN5JJzRsJsvXaZjBzvIP6VXjPIq1eRBIwVOe23piqkY3EgFd3pWl9DSAkylmIPp92tK0w1uMdjWXcZRjmtaxxLa5HWpewpCSBVZsknJqvcMc4XnFTTA8t0HpTAQxGep4zTMylr5Ajs3Td824Y9OlY3KunHcZrb8S7xBZFxgnd8u3pjH86xFJMkePUVa2NYfCbjcEntTHIPTvT3Y846Dio+OtTYgjbk8c+tKGwOKQgnpSE45qgQ1xnBHFIWOeOtDjr3pvB7U0AjZOc1Pp5ImkBPVSKhIxU9njzZfXb/WkDGyqScg9P9mmMcGpGBUEk9arOxIwaEhbCO+cYFRgEHPenH1Ndb4E8CXHjC48x98GnRH97P/fP91ff19K9PC4Wri6saVKN2zkxOJp4WnKpVlaK6jfAnw9vvGU/nuj2+jwsFmuscE9SiZ6t/LvXvlnZw6bYW9laR+RZ242xRDoM9T9T3PU0ljZxabYQWNrGsFpEMRovQf8A1z3PepQDnB6V+15LklPL6fNLWb3f6I/F84zmpjqllpBbL9X5jR607bnpwadtAPFAGK+ssfLOQm3ml256U7oOKbTsZ3E9zSH9aUjNIBmky0Q3twLW1ln/AOeak+mfT8a0v2Yvh23xP+NOhadcx+faW0p1G9bsY4jvOT/tPsX8a5PxjdCO1t7Yfflk3fgv/wBc19nf8E7fh79g8Ia74wmiY3Gpz/YoGZekMXLkfVz+lfm/E+LcI8kXsvxf/AP2bhDBezoSry3k7L0R7z8ePiUPhJ8Jde8Rgqt3BD5Vou3I89ztj49ATn6Cvz4g/bX+MKAGPxZv9DJZQN/7JX6OfEnx94F8F6WIvG+r6VZWd3kLb6lh/PHfEeCWHvjFfO2t/s+fs8/G8STeD/Eem6Fqkh3A6Tdqqlj/AHreQgH/AICBX5jg5whd1oN362uj9KtfY+Y7i5+I/wC0uzumkeG/EGp8r5sEVnaagCO+AyM31wwrJuf2UfjBZkGX4f6q4zysKxv+eHNehfET9gr4leB5X1Dw48Hiy0iO6J9PfyLsAdDsYjJH+yxrc/Zc+K3xnt/i9ovgS+1HUZbOWUm8sPENuztBAg3OyswDAgDA5IyRXq1cRam5U5JpdNUJR1sfUP7Hnwrv/hT8HLa11iKW21nUZ3vLq0mY5twfljTGSFIUZIHc17Drut2nhnRNQ1e/kEdjYQPdTu3ZEUsT+lXmXB69a+WP+CgfxN/4Rf4Y2fhK2lC3viKb98m7kWsZDP8Agz7V/OvkrutNX3b1N3ojxb9nHSbr9o39pDW/iHriPJp+nzf2hsdcoJD8ttDz2VRux7e9fXfiD4nQaT8QNC8KRp9pvNRLySuv/LBACQT7kj8q4H9nnwdF8D/2frS8v08q8u4jq2oD+Ib1yi/UJgfUmvHPhV40l8a/tJW+sXcjZmaURJ/cUoQq/gK/Ls4pPPMVVml7lNNLtdHnYzMPqfJRg/em1919Tqv23VElhoFwMA+aykevAIr5MUHbkmvsn9si1DeDNOJHKXWc+xU18eiEP82etfq3h7UisrUH0kz8m4mT+vSfdL8gjYmJB/c6Z7VIjF+QPbbRaafNe3MUNlHLc3EhwsUS5L57YFfUnwX/AGR2vorbWfGeYIjhl0pGIb23kdB7da97Ps8wWUUnUqTs3sur+R5uXZVisdU9nTjfu+i9Wef/AAD+Bd58Tdahvru3MGgWzAzzSLgSEc+WnqT3PYV962tvHa28UESLHFEoVVHAAAwAPaodK0q00axisrK3S2tIhtjhjXCgD0q5X8lcTcR1s8r3lpCOy7f8E/fMjyWlllGyd5vd/wBdA6U0nNBOaaTxivhT6pB+NJS4z0pQARQMAO/rTttKABRQA0jH8NGM9KceaTaaAG45zXx5+0D4Ck8H+MJtRityNM1I+arL0SQ/fX8+R9a+xKxvGfhSw8a6FcaXfx+ZFKDh9vzRt2ZfcV9DlOPeDrKT+F6M9rKsweAxCqNXi9H6f8A+BRyuRSHJrrPiH8MtX+HOqPFdxNNYuf3N5GvyOPf+63qDXJ4PXNfrdKrCrBVKbumfsVCvTxFNVaUrxYdOnWkwc8cUoUNzTwMVsjruRgn8u1SZJOPX9aM5PH4UBST/AEoC4HBFAHOB+K0pBzgc5/ipCQoz/wCPUEt8ooOCCK0tH0W+8Q30dnp9pLd3DnAjiUkj3PoPc8V2nw0+CeuePrgTTRvpWlrgtczJzID/AHFPX69K+qPBXw/0bwFp/wBm0u2VXYASXLcySkd2P9OgrwMbm1LCpxi+afb/ADZ8hmWe0cLeFP3p9ui9Wcj8H/gvaeBbdb+/2XevSr80m35YfVU/qeteqE5P9aQ89aSvzjFYupiqjnN3b/D0PzHFYmriqjqVXdv+rLyClHJz/k0lP+n5V57OQXA69v5UhP6/rSbucg/jSE5GP0oQC7u/5e1AOeP0pv8AM/rShscn/wDVTAd75pVx19P0o/zinDjnv2P+NBOwAc49f1pwGO/0b0+tIMH8Oq+lKCQf4c/zqkwuKBjnGfVf8KUgMvOGyMc9CPQimkgfQfpRyM459R6+4rsoVHSd4kSipKzPFfit+zDonjlZ7zSMaPetliqL8gfruA7Z744r5U8WfDjxD4Hv5LTWtOdJennbf3N4vYgjjd/+vrX2r4u+M+keAvGmn6JrMctpBewiSLUjzECSRtf0Hqe305rsNT0nSPGWivbXlvb6lp8o3bGwwGf4lPb6iv2DJOL8xyiEFXTlTlqr728n+h+Z5nkGDzGclRko1IvVLv5o/NyKQxrEZZHMUXyxvzvgOejY5x6H0/Kug8AWY1Dxtomnwxf8fN3H5sJ+5IoYfMp/vH2/+tXufxW/ZXuYGk1PwrJ55IObZ/vOD29G+h5rz79njwrczfGXS9Pv7aaAWDtO0MnytAyg5ODyRn+f5/tFbijBY/K6lWnPVRd11Tt2Pzf+xcRg8bCFSO8kk+j16M+1/FMqWHhPVWMmyOGzlCyt2AQgZ9q+K/gt48k8B/EOOVuLe4kEV5bM3G0/8tEPoOv/ANY19k/EsyDwF4hKhZJDZSfL2kGPbvX502siQThop3iijkysn8du2eVI9B/+r0r824MwMMxw+K5tVJfmmfacRYiWEq0WnZx1R9R/tqeBTrPhPSPGemT/AGfUdLkERnVcebE5ygb6P0z64r274GePU+JXws0bXMeXcyQiG9h6tBOnyPjJ6ZGR7H8a5bwUkXxY+CK6df7Lj+0LJrSba2QWwQrg9jkAgivIP2IPGE3h/wAVeLPh/eTu7Qym7tWdSDBIh2SxMOnQA17GRzn7GpgajvKnJ29P+AfY0qsa9OFaO0kjgviRcfFjxp491nw3cS6nrd7azPFFHAri1uIgx2h1XCqSuME49znmqHiD9nHxd4E+Ht34l8S+TpmlQMn+hLcFru2d2AzHt+U4OCVzyPQ19JftV/F/xL8JNG0t/DtvbR/2lI6z3bxbnRgAQEH3clecnPA4r5U0+D4m/Hm/ibOs+IySxt9Qlz5Cescu7CBe3t2yK/Q8HUcoxl7sY9fOxq1Z6HYfBzxT8J/DGly3/ifRZdZ8WkyRwovNrfxcFSFJCI5HBVhnIyBk1a/Zs14R/HPSpdMgaDT7uWeFoF5a0RgzbDjqoIHJ/Q16joX7Dek3PhDTotX1O8sdXK7tRSydZYQ5OR5e4Hbgcbh1/Wu68L+HfhL+z48l8dbsLfWZF8iS/vbpZp5R3TaudpOMEADOOaVbEU2pxptylK68vkSk+p7XvJYggZPVez+496pa3pcet6Je2ExzBcwvASeqbgRz7c1F4c8QaZ4w0O21fSLj7Tp9xlkbaQeCQcA89QetaKsUcnOc/wAXZ/Y18vrB67o23Py08U6ZceHNdv8ATZ5PIu7aSSGWGTASfa+CQex9MfhTormDUI0lhRvKB/iXmNu49x716b+2D4X/AOEU+LctzHBnT9ZgF6yBf9W4+RyCfcA++ee1eP6fflVwssW/rG6YAcejAdCP1r9o4axXO49pL8UfnfF+E9phfapaxafye5qtOkL5fgkZz1V/p71VmYlw5JMX6pntUbOJgQwUnPI/wpUd4WAO4xsMZ28H61+kJH4NKpzaDmIVd8ODj8jTZblbqOMgYeP+HvUDK1q5I+eJ+SlDBZUEqPyvG7bz+IrRIycmPNy+0oSp5FMOUU8fKTypoDrPuDx7Hx1qOVzH8nUHpntV2MrskkCOCUPP6/jUUzh1AYYxSAlW3ZXGPu04lHAyOn8PekQQHdENx6etSjE0e5HxKOqeoPpQ8jMQCePVu4prKEBK9AOfX/8AVQA2WJJ0A6Efw15x8R/hdbeId11ZBLfVAPv/AMMo/wBsZxu9G6+teltGCm5W+cfxetNlYTMAyBCRz7mvMxmBo46k6dWN0/6uuzPYwOYV8DUVSlKzX4+T7nx9d2dzpt49peQPb3CcNG/BGf6e9RKoZsnrX0j498A2fiu2xIPIvI/9TdKuSvsemVPcflXgmu+H77wzfyWt/E0br911+7IPVT3H6jvX4lnOQV8vnzr3qb2fbyfmfuOT57QzKml8M1uv1XdFaxADZPb+KuS1fEet3ZIx++Jx6c11lk7o+5RkY5rlvEaEa9ejjmTP5gGvj4rU+qp7ms2Gal4wMdRTGfI5GOB+FLkFgBSZRZi+Y4P/AI7VrIeQKT06fNVJG2nj07VOuM5796yYE7FQcKaYWPVuf8abuycfjS/dOQM81ICqcgg854z2qIE4OeMdalILNk9aZtKEkdP96gNxhOFXIpuAeSOtKc8YHPejGeh70AXtQlBxjcQD/F3qtFlucf8AfNWb45UjDcCoLbcHJB+7ztrT0LgQzE7jitWwcxWBymCM/jms27Yh8+vO6r9mx+ycjJ/lU9BSGO5ZcH6VH3xjkc/LT5HJ4JU/7NRMxHPcmmZpFXX3JW0B7Bvl7jpWSuQ8Z962dfdnNs0nXaR71jcB0I5OR/OrWxrH4TbYjr3PJpjEcgf/AF6lbAPFQtjoPWpuQIT69KQKDTS20rS5DDjnFUBDk5weKUDPXpQ/Jz6CkbrQAvr7U+1YkyYHYDNRlhjI9P0qSxIAlLfL0ppXG2JMTnnvUGGyTUsrb3JNdb4G8Cy+LZ/Nm3RafGfnkH3pD/cT+p7fWvQwmFq4urGlSjds4MTiqWFpSq1ZWiiPwF4AufF10ZpSbfSojiWcdXP9xPf1PQfWvd7Sxt9Os4rW0iEFvENqonQY/wA9adZ2UFhaxWtvEsFvENqInQD/AD19alHTFfuOTZNSwFK71m93+iPxbOM5q4+pZaQWy/V+Y0gk07Heg4FB96+oPlbgDikpc9qXmgY0gkUYI5pelJ06d6sApAN3TrT+jVFdSm0t5Zs48tCxz6isp6as6aMHUmox3Zxuvh9U18xRLmTKQxp1+bpx9WPSvu7wh+zB41t/EXhsT+KJtA8GeHrS1jGnWdw4lvJFAkmZlUhVDSFwS2TjtXyn+y54N/4T347+F7K7jEtvFdHUJ/dYgXII9CwAr9XY0Z2yBvLckV+D59jpvEyV97/dsvwP6SyzDKhhKcF0SXz6n5ctZz/tW/tAa5/a/iez8Ni4ac2txqD5SOKNtkcEYLAZI5xkdz1rY8W/sCfFHQi8+jJpfim0HzRS2FwIXI9QsmB+RNd18dP2BvEY8TajrHgJ7PUNMvJWn/sq7l8ma3ZiWZVY8MuenIPb3rxaOy+N/wACJt/keKvDUUP8UfmPbcfTchFctOXPGLhJWS2Z66XLoxlp42+NX7Pt/Ek9x4l8NxxyYSC/V3tXI/hw2UIPoDX6M/s9fFGL42/DTS/GEthDaaoTJaXSoudkqEB9jHnYeDjPHTtX52+Kv2mPid8bvDkXgbULiLXYrmeNhFaaev2qd1OUGV9+uAPc4r9Df2Z/hnc/CP4MaHoN+AmqHfeXqK2Qk0p3FM+wwPqK4sfZUY3SUr9OxcL6nqABJx1Jr87vGrS/tLftpjS0f7RoGkTi1DdVFtbHdKcf7T5H4ivt/wCMHjqL4a/C3xP4kkcLJY2UjQqe8xG2ID6uRXyf/wAE9fBMkll4r8a3wMlxdSCwgkPO/B3ysPcsQK+PzDEfUcBUxCdpJWj6vQ6Ka55pHeftc+NX0HwZ/ZFtL5H9oy+UUTqIxzgY6DoK8G/Zm3L8YdFOBIj+ZnPXOw1rftca+NZ+KMtki5i0+JYd4PG4/Mf54rH/AGZr77B8ZNDLReaHZo/plSM1z5dgfYcOVazXvzTk/mj8mxuKeJzmMW/djJJfJn0f+11o5vPhY9yBn7NOjA9ODxg/nXy58Nfgj4j+KV0iadb/AGTTgcSX86kInsD3I9Bmv0G1vQdP8U6RPp2pWyXlhcACSF+jjrU+k6RaaHp8VlYW8dpaQLtjjjUKqAdsCvynKeMK2UYWWEoxvUcrpvZL06s+3xvDtPG4lYmrK0LJNLdtfocH8JfgT4d+FVgjwQJe6xt/fahMo3H12j+EfTmo/EfxzsLPxzpfhLRIP7X1i5nWKbqIrdepJI6nGTjt3rzf9oz9owaAbjw14elD34+W6ukb/UZ42r/tfyrhv2NtLl8QfEnUNbuZPM+wwPJl+S7uduc9zjJrtnlONzHCVM1zOTcUm4pvVvp6LyMI4+jhsTDA4FJapNrp39WfapIxx8oqMnNDOSaZnPNfjtRe8fpK2AnNAGaAOxp6isTYADjFOHX60AYooE2Gc0UdfeigYvXrSUUE4NADT70EntRRWiQr2KeqaXaazYS2d9BFc20oxJHKuQRXhPjf9lyC5Mlz4ZvPszk5+xXLZjx/sv1H45rtPij+0b4H+EGsQaZ4k1CW0v5ohPHEkLPlCSM5H0rzu9/b6+F9rNtS41K5jxndHZMNn4kjP4V9xlWBzdJVMPCUovy0ZrQzuWAm/Zzt3W6+aPJ9e+Ffi3w5MY7rQ7pwOfMgTzFx9RkVzDFoXKSo0bqcEOuCD+Ne6xf8FBfhhIXSX+1gPUWh5+g3VkXf7d3wnvboyT6Nf3LD/VzSaehOPQ5Oa+8oYfNWv3mHl8tPzPpqPHEUrVIX9Lr8zyEsOoIJ/wB4c1YtbK61Bf8ARraec/8ATGJm/kDXpZ/bl+EZg81fCd6ZwcbV0+HgeoJNIP8AgoT4EsgVs/DWpopH3EijQH16HrXa8JmdvdoS+djefHFG3uwd/X/gFfwv8BPFviF42msBpVq4yZrpwCo9kBJz+Ve4eAf2d/D/AIWaO5vt2t364KyXKAIh9kzj8TmvEv8Ah494YSVceFtXdDz9+MEfrUDf8FINESZinhPUWTONhmjH48ZrycVkue4hNRpuMX2av958xjeLKuLTjdxj2Sf5n2ZHEIhhF2gcbfSlGSa+K5P+CkloA5i8H3D/AN1nulHHvgV9Cfs8fHBfj14Pvddi0iTSorW7Np5Ujht7BQxII7DIFfGZhw5mWBputiINRW7uup4VHHU687RvfzTPUKKM88//AK6K+OaO+4uTRnjHb+VHJzSU7DCjjr+VLnAz/D/Kjn/PersAn+TT8f59aapHWn9ePzWpJbDPr0/lSgnp/k0nU/y96Bjv/wDqoAeoB5B+h/oacFGDkfUf1FMBIPHX9DUigSJnOMdG7g+/tVpNiehGcg8nOejeo/xpAdvrgfmKmK5yCPqn9RUBBQ9c+j/0NarQk+ef2ytCe58J6Vq9uP8ASLaYxSL/AH0YZ49wRXm/7P8A+0RL4Mkj0jV55Z9EZgI5G5a0J/mnqPxHpX0n8cdEXX/hbrtuyM/lQmdQv3gycgj+tfnazGNy8XEnIJ3cOPQ+9f0VwfgcNn+UzwtaOsW7Pqr7M/FOJa+IyrMY4ik7cyXztufqhp+oW2s2Ed1aSRzwTKJAyEFXB5BUimDRNOGqLqf2OD+0BGYlvdgEm09VZutfFn7Pnx+l8GXcelXpll0SSQBkflrZj/Ev+z6j8etfbFrexXttHPA6SxSqGUo2VdT3Br8zz7J8ZkFaVJ35Xs+68z7rJ8yw+b0VOy547rs+6OW+M2oNpXwu8SSoGI+yNGVT7yZIUsPzr8+PtMlwQ0owZchZu0o9H9/c/jX29+1DqkVh8Ir1GmaMzTRqrjqOTwcdjXwuH+1xgAcgfvLdOA+OjL6H1FftfhlQSwdSo/tO33I/N+Na3+0wgnsvzZ9b/sdeIDPpGraRI5EcDLKsL/ejzwSPbjmuB+KwT4L/ALXvh/xVDi1stXljknHRJ0k/dTfQg/Mff3qH9kbV3tPHxtmYSCa3dVkP3sDB2tXZ/t5+GUvfh7pGtiBpRp935EwH3kWUfKynqMMo9vWvNrSWX8TSpX9yas/mtPxPreG67xOWpPeLa/U96+NU2i6X8PbzX9X0CLxLb6J/p0VrIoOxhxuGcjAByeDx2r5C8Sft3+K7uF7Lw/omlaB/zyAXzvMHQbd2AGH0r60+FurWnxY+CmhzXT/bbfVdLW3uM/8ALQlNkit/tZBzXyxefEn4I/CfW7+w0j4ZXGs6ppkzwyTau6s0bocFlDluMj0FfdYSMFOcHFyaeiPoG24po80u/id8WfirmBL3xBrm/wD1cVlvXyznlSsYC4+tdf4W/ZD+JuvP5sunWuhRy/6+HUpgRKD/ABqqZb+RH0zWjq/7eniogw6H4d0bw/bEfunRDNv57jIUH1OOtcTqf7SHxR8YvLF/wkOomLo1npkXlNET/d8sBiO3PFezy1Yr3YKK+8Xus+7vgZ8M9S+FHgCDQNR1WLVXjneWK4hiKiNXwfLO45IBzgn1r0DBHBHPdPX6V+fX7MnjvxXqfj3XdNsdZI1/VtIlW0uLyUurzxEOhcNkZIDg8dPSvpX9nH45at8SJvEeh+J0sE1fQyoafT2+VxuZWPUqQCPvLxz0r57F4SpCbndPq/mXF3OV/bq8NC98AaPr6R5n0678jzvRJR91vUbgK+ItF823vScplwR5I6HHIK/4V+mvx00aLxt8F/E9vCEvRLYtdQNEwZZSmHUgjg5x2r8ube9NlIGJZ7cNk+sZz1H0/WvreG8RKEl/df5nkZtQVfCVIPrFr8NDsDN9oQKTh+CG6Y9j7VLFeFMowAfGCv8AC/8A9eqMhEhQo4fPR16OKVJBIuG7fw9xX7lTV0fy3Xg6VSxPvZFUt/q+nzdqd5MiSeZHJnPP1BqGOY5COecYBPSnCX7M+U5B4I/wraxgmnuOd1lXadwIP5VEzbjgnn1p8jrdSO6vh+26q8zMPlcbH7iqJZMBsGccUo4ywPPaoVmKx7CeM8NUgO1ty9+frSSJHhlwEPPPIqMjymxJux/C3epAA/KcY5+lL9qYriTBJ/iPemgIsAEgf/rpsgR/agsV5HIP6UmA/I60ALIpHD84rE8TeE7HxPpslpew+ZG3IccNG3qp7f171tvkKQaizgYbpXLWw8MRB06iunujtw+JqYeaqQlaS2aPmjxP4G1DwZegOPtFqzfublBhW9iOze3ftXnviNSNZnLdWCn/AMdFfZ2o6Xb6nZy2txEs9vIMMj9P/rEdj2r5v+LPwnvfDtxJqlnuu9NbAz1aLsA/sezfnX41nnDs8I3Ww6vDquq/4B+0ZBxBDGtUq75Z9Oz/AOCcfGxMaEnsP5U9GO7Ixmq8B3QRn/ZAqaMjdj171+eSiff3LG4HipUxjPrUC/dNTRnBwTWTHcnUHv6U7oPUGmoAR1pVIHfpUsB24g5VsVE2ehPvShju4PNJuPPvUgNPXj60wAY6U/dyRTNxNAF6+3OS/ABPRe1QQNiQA9O/0qe5k2RbMtnFQxYJyDye1aNaFxepDPt3n7wGeKv2pK22PuDtVC4Gzr3q9bjNsmT3OPSl0CYk4J56AfxVCzAgEgcVM5yuT0/3agwW6g/40GRX1x1kNtg/wn69ayRkSpjrkYrY8RoiGzKBSDD0+h5rGViHQ+4rRGsPhN6Q4ORULMMYO3/eqdyGODVckdCazIGEHtQHNOJA69aj3AHg1W4DTnODSM27AzxSH0prMTVpAKW561PaqTbynOfm/pVfA/vV2/w68By+JR9pugYtLWTk9DLj+Ff6mvTweDq4yrGnSjdv+vuOHF4ulhKMqtWVkv6+8j8BeAJvF9z9pucxaVGfml6GU/3V/qe1e6W1pBZ20cFvEIIY1CqidABS2sEVpbxwW8axRRjCxouAB7VJya/bcmyalgKXeb3f6LyPxPN84q4+r2gtl+r8xox0pwBPSkpy9K+pSPmGxSBSEZpx5+tJVCGkEcGjvignNJ9eaVyhehpRxyaQe9OAGMdqkTHlscjvWL4oufs+jSBTh5mCZ9up/StUjBrnPGM4320OfVz8v4DmvPzCr7HDTl5fmfS5Dhvb42nFq6vd+iPp3/gnV4Q+0+I/FPieVFKWtvHYwv3DyNvfH/AVH517d+2nb+NdT+GumWPgiw1a8u31FZbl9H3CWOJEYjO0hsFiOnpWf+wV4aGj/AtL4x+W2rajcXA90XEa/wDoJrg/2v8A9pDxz8K/ihp+leFNTk0uwgsUlnV7RZYpZHZjyWUjhQBwRX8+Vuavi21Ztd9tD+i6eiPniH48/G74dsEuPEPifTAPl2axC7L/AORUOfzrr9C/4KF/FHTW8jUI9E1mMY/4+LQxMR77GAP5VyHxU/a18b/GPwSPDWvyaZLZ/ao7hprO3MTuUztBwxXGTk4A6Vp/Bf46/DHwT4Kbw94z+F0Pimc3Ekzan+6aV1bGFwwDADHGD717PsounzOKcuyLb6NnvvwQ/bTg8cfEfR/Dz/Dqw0/U9WnEAv8ATJVUoSCWZgUDYABJ5r7Gc4bg18ofs0xfATx18Qhq/wAP/DV/ofiPSYWuvKuFkWGNX+QnG9lJ+bAr6uGc88V8tjeX2q5U46ap/wDDmkdrHyX/AMFFvGp0r4aaF4ciP7zV9Q86VVbnyoVz093ZPyr1X4BeDf8AhXvwT8MaQ8axXCWYurhV/wCesvztn35Ar5j/AGrrk/FP9r3wt4MX95Z2H2SykVecmV/Nl/8AHMD8K+z/ABHNFp+hXsn3IIrd9vbAC4A/Kvzfi/EunToYWL1m7v8AJG0fcpzqM/N/4larPrXxF8QXM8nmSNeSDd7A4FbnwImNr8YPDJHU3aqPx4/WuE1Kcz6neO3yb5Cx/E1v/CvUG0v4i+H7nGUS8jJO7nG4cj3r9YnhUsgcILaFrfI/BqVW+Yqbe8r/AIn6XM4QH/OK8C/aS+Pn/CE2J0TRZ4n1WdSJXByYFPAPH8XoO3Wuu+O3xXj+F/hozpsk1Cf5beN24Oe59h/9avgDW9Xu9b1W51G7kaWeaQs7HnknOa/EOEOEv7Rxf1jER9yL+99vQ/QuIM+dCl9XoP33u+y/zZHPdT3E0k88jSvISSzck59TX3B+x74SGj/Dp9Vlj2XGoTFgdo+4o2gD2zmvjHwf4duvGHiTT9Hsk82e6lVOOwJ5J+nWv0x8KeHrfwp4d07SLT/UWcKxKfXA7/U819b4j46lhMJDL6OjbTaXRLY8rhHByrYmWLnslb5s1aX3oxkV8d/tQftV+MvhD8Tf7A0qzshYfZIriKW5RmLlsg9CBwRX8+5TlFfOMR7GilzWb1dtEfs2IrrDxTavc+xVHftTyhUc/wDfNfmXrf7cXxO1i0eCPUbPR/MYbp7O3AcLnnG4kV9h6b+zz8QLrTLS6g+O+vGK4iSZW+wxEEMoYY+bpzX2r8PsbSV6slHtq2cccfz7Ra+aPcwpJ460EEDnjFeJt+zn8Q5YDDL8cNbKMcso0+Ifkd2akT9nr4kwxosXxz1o7Bxv0yE5+vzc1k+B6/8AOvxK+u/3fxPaNpoI28E8mvGZP2ffiW4Qn466wJF53DTIQPy3Uf8ACh/ijExaL423RPZZtFiYZ9cbqh8EV+kl+IfXfL8T2bB7U0qa8S/4Ut8a4JN0Xxrt3PfztEUqfbG6mP8AB745tG8f/C5NP2Mc7v7EGU+nNL/UjE3+NfiV9d8vxPbyO/r+tIBxkV4Y/wADvjXOpST42Qxp/wBMdFUH+dSn4FfGMkO/xzmaZBhR/YqbT/vDdzXRHgeut5r8RfXb/Z/E8U/4KTeCTPpvhPxbFHzBK+m3TL/df54yf+BBx+NfC28M5B4wa/Sj4nfsufF34keG59E1X4r6ZrGnTMkhhvNH8rYynKlWXJGD6dq+cvE//BPD4raOJHsE0fXEX+CzvdjnHcK4HX0zX77w3GOAwMKGIaco3V1ta+m549RSnNyS0Z8xnBBx25pFlZcoed3X3ro/GPw68V/D+4+z+JPD9/ocvY3luyI/0bGD+Brmgd3A4xX3EZU5q8Xcw1W5KTsjG0/LTU4akIOcGnbiCOOAf4q05UK48HeRg/8AAvWnKOMYxg01gFbI4z1r1j4bfsvfEv4qeVNpHhu4t9PcjGo6l/o0G098ty3/AAEGsJ1IU1ebsgSb2PKwc9Px96/UD9jizsfBH7Nnhy4vry3sBftNqEj3MqoBvchc7iP4VGPavK/BP/BM2MLFL4r8ZtkcyWmj2o4Pp5knX8q9n8OfsQ/CrQPLFzp2oa/5a7QmqahI8WPaMEAfTGK+F4ip0M3w7wyk0rptpdump00XKjLmR3l18YfAdi2248Y6HE/dDfR5H5NWPJ+0n8LYJXR/HOjBx/08ZB/EDFa+k/AL4baLGIrHwPoUadMvZK5/NsmtlPhX4KjXang/Qx/s/wBmxf8AxNflceDMKndybXyO363V8vuOB/4aq+Eyu6nxvpuV7BnOP/Haqy/tc/CaNSR4shncfwQ28pJ+ny16pb+BPDNqP3XhzSI/9yxiGR6fdq5D4c0aFg0WkWEW3pstYxj8lrojwdgVu396BYqr3/A8Um/bH+FcaK0et3lxu42R6bMWz6Ebahk/bF+H0cW+BNeu8/8ALOLR5dw9+mK96Gm2StlbK2B/2YUH5cVMiIg+RETsCqgYrdcJ4BK1m/mS8TVfX8D59b9sLwk05W38P+K7sY/1sOjyYP4HFTRftVafdoHtPAHji5iOcONHYYI7EE/yr35SQuBx7LUgdz/G2f8AePNb/wCquXfyv7xfWKnf8j5q1r9sWw8MW6XWt/D7xXpGnmRYzd31qIkyfTdjLYydvU16z8Ovij4Y+K+jHUvDWpxahAh2yL9142/uuh5Brw7/AIKN6i0Hwe0C0+Y/adYDbu6bIm/+Kr4Z+GPxW8Q/CPxRBreiT+XcLgT2zMfJu0zyrr3z2PUHpW2J4Dw2IwrqYVuM1td3T9exH1upTndu67f5H7AEnof/ANVSISCD3P5GvMPgb+0D4b+Omh+fp0n2PV4FH2vTZnHmxE/+hL6NXp4wMjt3H9a/C8bgq+X13SqxcZR3TPapVoVo80XoS5BAOeAeD3Q1FKhzghdx5I7H3FSZzggrk9C3Q+xprEMuCGAHbuDXBzGhTvbSG/tJIJxugkUod3oeCDX5yfFrwTJ4A8d6rpYjWOFZTJHjo6E5DLn2/lX6RsCDg9/yNeJ/tG/BZfiJoyanYR41eyU+Xt6leu0+uO1fqnA3EEcpxnJVdoT0fk+jPguKcplj8Nz01ecNV5rqj4aS4aGRJI2ZHHRvX2NfUv7Lvx0SKVfDOuXgjt2wLRpG/wBW/wDdyeintXyxdW89neSwXETRToxDIVxkg44qSzupbOeKeB9s8Z3Rv6exr+l86yjC8Q4F2tdq8Zdn0PxHL8fiMoxSae267+TPtP8AbD1UWvg/TLVf9ZNMWO5cq6AYI+vPFfIewbso7+UvOP4oifp1Fdn4++LV34+8L6NZXu15bAGOQOxy+ejj3ArhFnCOGR8ODgS+vsc153COU1Mowbp1VZ8zLz7M45hifaJaNL8j2b9lzJ+KtkgkAeSOQn0lG3t6Gvqf4+eHE8V/B3xXY52MLJp4n67Hj+cfyr59/Y48NDU/FWoa1JEBFZxbVHOY3bjI9cjNfXtxbJfRS20o3RzK0TK3Qgjaf0NfjPF2PjDP4VKb1jb70/8AI/XODqMo5e5S2k3b8jwL9g7xQ2rfCW/0iUYuNK1F1Mfby5AHVl9ic9K+Y/2pPDMXhr9o3WGnldLO7uorzenGEfaWUnt/GM/zr1v9hu5/4Rv4seP/AAmzuqIpZUdsGN4pih46nKsK9q+OP7PngPx5rDeMvGeo3en2ljZiG48mZYopIwxI3HaWz82AF5Pav1qjiOSoqvSST080fQWdnHzOB+PH7Mvgrw58FtVv/CHh5k1GDybsTI7zTvGSN+3cSOVbJAFXP2DLDV9J8Ga/a6xpVzaD7Yk9pdXVqYjIjJtZQWAJAKj6A+lNvv26PAfhm0g07RNG1jV7KyjS3juJWWEIqgKu7cSxGB1xXH65/wAFCNV3eXp3hKwtHY8fbLp5RID0KlQAD/Ou1RxM4OHK2pO929QfLoypoHwB8a+H/wBoyXU9M8P3CeGodYkaWZ3VIjbPuDGMlst8jngD2r2rX/2cn8MfDG/0D4czx6frmpypFeatdPiWe3yd6swBwMdlHI+tfMup/tw/Ei8+ZbvS9Oi3fetLJSyeineSa+/fDOrjXvDGkampBN7Zw3B2dCWQMcfia5sbKvSjH2ll00627lqzd0Y/w88Gy+EfhzpXhbULtdQe0tPskswTaCDkfKOeADge1flx4m04+HPF+qaReCJDZ3UsHnbcAAMQAfyr9b89DnGOhr8w/wBqrTE0X4+eK7J4vL8+4S6jx0IkQNkdup7V2ZJVf1hp7tXMcSueBy0LM0IIXYGAOP6ipjJu6th+z/0NUdMwNPiCkuiDb8/UEH9atEZ5B5/nX9DYaXPShLukfyzmtJ0sZUj2k/zJ1cMMFOe/+IpGdlwc/IDx83Q1ApOMen6VIsu0Ybv+tdp4g5lBO5Op6r2ph/eEknB/2qTO1cDpSnpuB5NABtwNpoBIx7UBg3B60vCjB6HpQLUkJDHcOuaTdlcd6a4KqGxgNTS2eR6flVjHEkDB5FJjnIpMnHNKp2HPUUEDsh+CcUwnHBpxAPK9aaeeD2oATGOnSopYEnjeN0V42BBD8gg9QR3zTmzSZ9K55Q9ppI66dSVJ80WeGfEn4QyWDzajo0Re2B3SWictGO5TPVR6dR2yK8rjlAI52+4r7Jxxnsa8t+Jfwhi1bzNS0VFhvTlpbZeFm/3eyt+h+tflmfcNc3NXwy13cV+aP1jIuJufloYp+Sl+j/zPD+BwDuFTKDn0qFkeKR4pkeKWM7WR1wUI7EVKpIAY1+UVISpO0j9QjNS1iSjLY57/AMNPLZOR2FRocMATUm3Oc/LXKzW408nHU00jtTiwAznJ9u1NJGMipBERy3Q4PakbCqAee9ObAZgODQRgc0AXrtmCiM/X5ar2s4RwePZtueasag2XXjBXvVeFCQffrWrKj5EcrHbk84q9akm3Yg4Gf1qhLnkY4q/agNb8djxSewSCQkrjGaiD4kBHOKlnf5to6d6rSINwxu559qEZkfiVllmtnU/L5PK++ax0G5kzxzWnroAlgVfvCPB/OswAb0HU5FWtEbR2Nt3Lcg1AzFn6cU9+DnHHWoiBuOKlIzGzZGMUz+GnPkmmj2FaJAB45qPqM09iBzXd/D34cSeKJkvr9Wj0pD9DOR2B7L6nv2r08Jg62MqqnTjdv+r+hwYvGUsHSdSrKyX9aeZV+H3w9m8VzJe3YaLSIz9DOR2X0HqfwFe7Q20VrDHDBGsUUYCqi8AAdqkht0tokiijWOKMAKiLgADsKkVd1fuGTZPSy+l3m93/AJeR+J5vnFXH1ddILZfq/Mix36UuDTtg4xTgM819NY+YbGBT34p4AxSnjp+NJjPNO1ibic9aQnPFOPNNoKE56UgX06U7APWlXrSsO4wKOh4peak4zUZAzTC4N0rh/Flz5msShwTHBGo+X6ZNdtnHBrjoIDrPiqG2RP8Aj6vEgGP9pwv65r5XPavJhbd3/wAE/Q+EKPtMW5v7Kf4n6wfAfQP+EX+DXg7TCgEkOlwGT/edd7fq1eQ/H39szw58NPE914XtfDSeLdQtsLe+fKqW8TEZ8vlWLMB1wMDpX0bCkWg6VtP7uCygx9FjT/AV+VXw78UeBNV+Kur618Ube/1HRrxri42We4s87yZUvtYHaFJ6HrivxHD0I1as6kk3bWy6tn7foe4eFP2ivgp8UfEFtpXjb4SaVoH2uQRLqUKI6RsTgbyqoygk/e5x3r2nxB+wL8I9XZ2trDUtGdhx9g1BioPqFfcP6V8OfHMfDL/hM9Pb4ZG7t9Ce3U3aXnmfupd5B27yWxswTyea/SPwr+0F8LtT02wtrPx/okrwwRxfvLsIx2qF534PatcWqtFRqUbpPda6FRafxGP+z/8AszaH+z7ea5PpWp32qPqgjjLXyoGjRCWCgrjOSf0r2NSGkA9eKr2t/aanZxXdldw3lpKMxzW7h0I9Qykg/hWZ4x11PDvhPW9UJX/QrGe4/wC+I2b+leFKU6s71HdsvRHw/wDAVF+Jf7avjDxMwV4LCe8ul3c4w3kRY+g5r7Q8Q2I1LR7yA42SRMpB75FfIP8AwTs0hrlfGviSQfvZTBah2Xud0j/qRX1zp3iSw1rVtU0qGTdeaeUE8fpuGVI9q/EeMa9R5olDVQSXp1/M7LU/Yckn8V/mfmh4n05tO8S6pZsGHkTNH8/UYPes6xujp9/bXCZzDIGG32r379rv4crofiePXrdFiivQfNx3cd8e4r538zfwevSv6S4ZxlLNcsh5x5X62sz+es0oTwOMlfo9P0O1+KXxKvviXr/2+6Z/IjjEcMLdEUD+ZPNcfBE9ywiiUu7kKqIuck9qhjzg55r6x/ZX+ArFLbxh4htsdJdPgfv6SMP5fnWOa47CcMYFyjpbZdWzrwGDrZtXUXq3q32Xc7X9mf4Et8PtKbW9WjCa/dR4WN1BNsp5x/vHv+Ve9qpxz170B0QoHcJuOEy3U/1NSbefav48zrNcTmmLlXrO7l9yXRL0P3/LcDRwVGNKmtF+L7sRV9K+Bv8AgoxovkeL/CWpiMhZbOa137f4lcPjP0avvsDFfJH/AAUT0AXnw30PVQMvZakFL+iSIyn9QK+h4DxKw+bwUnpK6+/Y3x6vSv2aPgHyxOCo7g1+xn7O/iMeK/gT4G1Hdvd9JhikO7qyDY2ffK1+OY+ROOTX6i/sC62mq/s6WFsPvafqF1bkfVg4P5NX9TZpDmoxl2Z4sH0PolQKdTM4NKD2zXxzRoISc80UcdfzpuT/AJ70WEhGOTg0A5oyKMZ/+Jqhh2pwHr+VIFxzSn/PtQ0AhHHFJ7+lKfSigVyhrWk2HiLT5dP1Wxt9TspRtktrqJZUcH/ZYEV8WftF/wDBPuzvba51/wCGKfZLxAZJPD7v+7k7nyWY5Q/7BOD2Ir7fxxmk5H+etd1DFVKErxf+QPVan4X39jd6VqE9je28lpeW8himgmQq8bjghgeQRXYfCP4QeJ/jV4nTRPDNgbh8eZcXUny29sh43yP29gMluwNfoF+1L+xvF8btb07X/D1zaaNrnmrDqE0q4SeH/nodvJdR0/vDjPFe0/CP4S+Hvgr4NtvDvh608uJMNcXbqPOuZccySEdSew6KOBX0VTM4+xTivffTsY8mp5v8DP2MvA3wft7e+v7aHxT4lXDHUL+IFIG9IojkKAejHLH26V78Seg7cY9vamgnOTSbvTp/Kvm6ladZ803dm3kO3Z70zIzgUZyf6UcEcVxha45f506mqOMfnS55xTsMD3/WjOcf+hUdBx/+qlGe9FgCkB5x3/nQMnB/WjGRRYkAMck8U7dTcn/Pegeh6UJajsfEH/BSrWX87wJpiSH7tzdbOznKIM/hmviAuJQ4ZcEH+9yhr6s/4KLa0l58X9I06J236fpKeanYl3Zhj3xivlLOMOMZ7H+hr7/LoctCOm5zTvc+jP2BbV7j9oSMh8Jb6XcysO0oIVVB9wTnn0r9KCfmzX59f8E4bH7R8TvFd40f/HvpCxkf3C8w5H/fNfoJk7sHr/Ov5p8RWv7SUV0S/Fns5evck11Y/p1/Ef4UuQRkfgf6GmA469P5UvIPI/8Ar1+SrU9awN6Y+q+nuKYQQc9z/F608814T8VfjjffDL4u6Zp8qJcaHNZo1xbH72ST+8Q9iPToa9vAYKtjZtUVeVm7d7Hm47F0sJT5q2kbpfeY37TH7P8AB4k0248TaFb+XqNvmS6hjX/WL3cAdSO4718dyIVYhxslXgjbw/v7Gv1J0q/tta0y3v7OVLi0uYxJHKOhBHevkD9qb4Hf8IzfP4p0O3I0i4bddW8a8W8h6kD+6eo9Dx6V+88CcUzoVf7Lxr0+y30fY/I+KsjjUh9ewqv1aXXzPngyK4yBtPr6Vd0yOe8uFghjaeST5fLC9c+nvWcjDAJ6kfn7V7N+zD4Bk8YfEK3vZbffYaYRPKXzgP8AwjHuf5V+251jqWAwNSs3ok38+h+WZfhamMxUKPWTSPq74C+AD8O/h/aWkp/025P2idmXkEjhSe+BxXd2Ot2V9qN/ZQybrmxZVnj/ALhIyMGpZ7mOxgluZSEghjMsh7bQMn9BXz3+zV4yl8T+PfGlw7s8d5J5y7/vJhiAPXGDX8dyhXzapVxzd+XV+t9vuP6RpVaWWRpYSK0k7fct/mzhvAEz+E/2+9YsXwkd+10qv/z0EkQlVTjjgjivQP2+7y9tfhVpEUW7+z5tTC3aq2MYjYxn8G59K87+JaLoP7ePg+6V/K+2yWbNno4dGjP48V9dfEj4d6T8UfCF74c1lHNncAFZk+/E45V1J7g/mOK/oHLqyeEw9aWt4q/y0OiS/eSifBHwZ+HnwY1bwdba743+IE1hrEksiy6VG4QIobAB+RmbI5J6c16B/bP7K3h7Kx6ZqfiEw/MA6TuEz6bmUEfhWNe/8E7PFVrqMg0/xFpNzYFvv3KyI2M/3FBAOPQ102j/APBOyRUB1PxuqFT8v2GyJwPQlm/pX08sRRk+Z1H6LoZKLWljPk/au+E/hl8eHPhHBK5+7PciBPMx6/K5BH1r6u+EHjuP4m/DfR/EcVmumLdK4NkjbhbsjlSgOBkDHpXjul/sDfD2Fg9/f63fkD5ohcLCpPcjauf1r3XwH4D0b4Z+GrfQdBge306BmeNJJWlOWOWyW55NeRjatCcEqbblfrctRlc39gYDPX+dfnz+3zoy2/xks7sbv9L0yI+V6bWZSR65wK/QfB9Pwr4m/wCCiOmb9W8HaiiP57W08AdPRXVsH/vqnlE+XEx87omavBnzDoUkpsGWRt+2QgM3JIwOD9K0hgIePwrB8LMfJuUf7+8H2II7VtZ4Nf0hlrvQh6H8z8RQ5MwqLzT+9IkBHrT9x27cD/PpUX8/50oYEc//AKq9Y+TaJAxj75FHXkdKZkjr3oBKjihIVh3Dc09ZN42OeezVF23DjFOBDjpz6VY7DgSODkoP0oYAnIpoJXhvwag5U8j8KCRwIY4I/wCA0c9+nrTeCKcD2NAmOHyngUhIYcUzOelOLZGKBjDwcGmEdxUjtvGKjHHBqWhoPvU4HvSdORSrg0gvY4b4i/DG38YQm6ttttqiD5Zdvyyezjv6A9RXgeoaddaPfS2V7A1tcxHDxv1Ge4PQj0NfW7fu+O1c1468C2XjSx2Sr5V9GP3NyFyU9j6qe4/KvzrPuHqeKi6uHVp/g/8Agn6PkHEU8O40MS7w6Pqv80fNI4wRT2O1Bktmrut6Df8AhjUTY6jF5Uo5V1+7Iv8AeU9x/k1nu+9emK/GK1CdCbp1FZrdM/Z6VWFaCqU3dPZrZiEkACmqWAyeaAAoxjv96jaByHrjNkh285zjNBzx3FNUc8CnFQM4pMLF7UCzw5YsSTyW5JzVNPl5+tWr0kscnkcnd71VHzD3q3qVTGzfMuT1/wBmr1iwFmCo5BI+tUJ2+bB+/VyzOLXjuc/NS6BIa4Bb8KQEbwO2eakmwGwBiq/OcAYI60JElfXMLNGCM5X+tZfJdMeoNaWrMXlgJ5PlY/Ws3kSoO+RVo0jsavUnIx60xid2KkwVGCaiY7mPahGYxyWfnmgAFDzgDrRK+ATu5r0P4Z/DdtbePUtVQppoOUh6G4/wX+f0r18Dga2NqqFON3+XmzgxuNpYSk6lR2S/HyQfDT4YyeKcarqn7jSYz8qfxXLei+ijue/QV7XFBHBEkcSeXEowoXACgegp6/dRVULGgCxoigBAOgA7UA44PSv3DKMnpYClbeT3f9dD8QzfN6mYVbvSK2X9dRuOcGindeKTBFfSqNj5m4hyp9aCMUpBo5HWgLiUh/Sl6c0Z70CD3pMHOaMY57U7I9KbAaeee9IefwpWpP0xSGg6+9IQKXk0h9+tJjQPjLk9AKofArShr3xq8EWTjek2sQM3fgPvP8qs3mTbSH0UkH8K3v2PNO+3/tEeDBj5IppZ/wDvmJyP1r4jiafLh0vV/gfrPBUPfnPySP0/1nTE1nTL2wlkdIruGSGRomw21wVODzg4PBr5a1X/AIJz+CrncbDxTr1iccLIsMwz75UE19XjAGO9OwSeK/DYYmrSb5HY/W4o+INV/wCCbE5X/iW+PY3OOl5ppH/oL1x2o/8ABOX4hWjb7LW/DmoqoOFMssLH8GQj9a+8vFHjjTPCF9olpfOwl1W7FpDs7Ejlj/sg4H410pUrwK2WY1mtX+B0SoyUVKUdHs+9jjfhB4Pl+Hvws8LeGrjyvtOmWMcExj5UyDl8HuNxPNcx+1JqzaN+z748uUwp/sySEfVyE4/76r1VsnivAv25b9rD9m7xAEPNxcWlv9QZlJH5CuOF5zTfVr8zJ9Tkv2CtPXS/gXJdOnzXmqTt8vdUCqP5GqHwX8ejU/2ifFYnlUf2g0kcOflBKH5R7/KMCuo/ZlEHhz9l3w9ckLGDBcXTH3Mj5J/Kvlnwd4ul8PfEmy1bKuEvfMbYucgtyfyNfmry15ni8ZLrZpev9I8DOMc8NUopPRO7/I+zf2jfBjeMvh3fxpHvntR56Ltycjrj6ivzzaMpJIpfMiEj5a/U1buLXNLR4nV0njBV+zgivz0+MPgmfw78UtT06CIgzThokVex7Ad+vGK9Lw/zf6jUrYOu7WV1futz5/iXAqu6eIpa30f6Gv8As5/CGX4m+L45ruNxodiRJdPtwJD2jB9T39q+9ry+sPDOjPLO8Vnp9pF97osaAdPoBXG/BT4fp8OPAFhYOFF26+fd+pduT+Q4r5+/an+Nw1e+PhLR599lEwa6mTpIw/gz6A9fU14eaYjF8X5v7GH8OLsuyS3b830PYwUKOQ4D2s/4kvvb6L0Re8LfFu/+Lf7RuhL5uzRLOWQ2tuvA2hT85Hdj+nSvr1sZ4r4O/ZG083HxgtpT/q4IZGz6EjA/Xivu9jtOK+R4zwFHLcRTw9NWUYr733Pe4axNbF051Kju5MUY714L+2ppTap8AvEYA3iDybgeoKSKSfyNe77j0rg/jnoB8R/CzxPpwBfztOuFAHr5ZI/UV81w5X9jmNKb6SX5n1GLjzU5W7H5EbSuBX6Df8Ez9a+0eCPGmlO+Ta6jDcKp7CSIqfzKV+esLNsy4+fvX2X/AME1NZFv4/8AF+kk4+2abFOF9THJg4+gev7QxaVXC8yPnYPU/QY8HFGBScKcUgOTXxCNmxW60w+hpec4NKvX2osCAAmnDHalBxQw7imMT60m7nFLTWYZx3oJQFqTHOaWkyMcU15lCEjrTfp0oPGaTliMGrsSBznFeY/HL9obwp8AtBF3rdx9p1GcH7HpVswNxcH1wfuIO7tx6ZrgP2nP2yNB+Cdrc6Forxa141KFRbD5obBj0aYjv3CDk98Cvi34RfBbxz+1z47vNX1K9m+xNLu1TX7xSQP+mcQ6M+OiDCqOuBXq0MKuX2tV2X5kc13ZH6C/Aj9pjwx+0BaXg0a3vNO1SxjV7uwvE5RWOAySLkMMj2PtXq+Qee9cf8LfhN4Y+DnhiPQ/DFh9ktgQ0tw7bp7iTGN0j9WPoOgHAFU9f/tTxhc3ieDvGttZT2En2e7tEhiuFjlxnDHko2CMj9K4qii5t01aJ0UqanJRckr9Xt+B3Q59qkZSOlfNPijW/jh4MkLzTpqVshyLmzto5lcD+8oUEflXL2P7VPjW0OLiPT7zacMstuUYHuDtI/lXDKrTg7Sdj6elw9XxEb0ZxkvJn19Ts54r5s0b9sB+F1jw3k95bC46/wDAWHX8a9K8KftCeCfFbJEmqf2Xcnpb6kvknPoG5B/OiNWEvhkmceJyPGYZNzpu3dar8D0kk5/zzS9BUaOJ0DxlXVhkMGBBHqCOtOBP+e9Xc8NwcNGLjnHejPofxozn8P0o69P/ANdMkCfX8qUZzn/JpOMcf99U5CBy/wBwcn6CtY/ES2flP+2XrZ1n9o/xhktJFbTR2kef+WeyNQceozmvGEVRn7xkJB2cbHXv759K6L4q+IX8T/E3xRq7v5n2zU7iVZOxBkO0H/gOK5lZCu8EHYP4e6e4/wAK/QcPHloxXZI5W9T7g/4JuaUFi8eamgyha1tEf0++xUj8jX2mep457ivlX/gnRppg+FXiS/I5u9Y27+zhIlH6Emvqo+v5e1fyfx3VdTNpp9El9x9DgUlSv3uAY9/wan5x/npTBg8U7P8A9Zq/ND0fQdz26/zr4x/bRglh+IOmXWcRtZIAy/eTDEV9nADHH/fNfJ/7btsz6r4cnCf8sHVX7HDZOfXrX6dwFNf2rBS2d1+B8LxdTc8unbo0/wASL9kz40Jp97J4R1efZFcHNmzt8u89VBPTPp6/WvqPxNoNt4m0K80y42vFcxGP5ugJHBP0NfmBDNLYSiSMtEY23DHVCDkFfpX3j+zd8YR8SPDEen6i6/25YxKJX3DFwh6P/vdj71+g8acNvL6yzPCKyum7dH3X6nxnC+dLEw/s7EO/Zvquqf6HxX408J3HhLxTqOkXMZinhmaPYy4yM8MvsRX2p+yv4NTw18OIr10AvNRPmmX1QcKDWP8AtA/BW58ceNfDGpafEcTzC1vXReYgOQ59tuRXvFhZR2VrBbQIqRxKI1QLgYAwMV4nEPFX9o5VSw0Ze/L4vlp+J62UZC8HmVStJe7H4fn/AJHnP7RHjAeDPhfqLg4nv/8AQ19QG+8w+g/nXz1+yLqBt/iXLEkmftVrIG3dDggim/tffECLxD43ttDtp99npSlWZW6zHlvy4H4Vj/sotIvxXs1i5cwSFh2IA7V9DlWTfVOG51qqtKab26dDxMyzb2+dU6dPWMWl876nTftOotl+1H8M7485ayBHVkxdEZA+hr7kkUK5Pr+tfD/7X/yfG74XT/MH8yIb17Yuk6/nX2/IckntnpXsZY+bLKL8mvxP0lazZGwwPb+VNOfTP9ae2cEDbnHGeleC+Ofjj4x8CanJZ3vhy2ij3ERTb3ZHUdCrd+Oo4NbuSirtnq4HBTxlR06dnLs2l91z1HTfiFpuo+OtR8LJxc2cKy+Zu4JP3l/AEV1G05wf/wBdfDFl401LT/Fg8TwzL/aLSvKXI+V92dysPQg19AfC34l+OfiBdRSS6XZ2+jIf312yMCR6R5b5ifXoKVOrGroj6LMuH6uCpqqmuVJXu0tetu57OP8APtXyJ/wUQs3k8O+DLlH2Ol1cLt7PlFOP0r66B9a+V/8AgoUhX4aeHLjG9E1RlZO/MR6flXr5a7YiHqfEy2Z8SeG5AXlQDoAfm6g5/ka2gfmrC8NRB555kw4Kgbu/J6Gt0da/pLKX/ssfn+Z/N/FatmMn5L8hVPGKUHtnpTM4xmn8GvcPiGLk0biPp600nj0o4yc0ILCkEc9PalUZ5FJk/hTs59qpCFLZ4PWk578j+VAO7ilVtpwaYC4wvHenZ3DnrUZIHI/75py9aVyWL2X60HBNI3WkBx9O9NBYdwetNPoadwelMOKGCG9OlGeeKQkjjtTSSBkVBdiYsGHI5qMt1qNnzxVzzra806OIQeVewAkzA8SpnuD/ABDPX0rGc1G10dFKnzFK48JaZ46dNJ1W3863lOBMmBLB33ox+7jv2PfNfNvj3wxa+DfFd7o1prEOuW9uQFvIUKh8jOCD3A4OOM17N4x8dweG9IknQkyykxwR9POYdcd9g7nv0FfO80kt3cSTznzJZWLO/qSea/D+KsXhcTWUKKTlHRtflfqfuHDGExNCg3WbUXqk/wA7dABB6dqUnd0701cqc04HBBHNfnp9yLk5z60ZB6jNNXpyeaM5z60mWXLiUtHgjg1FGpckj6cVYv1KNs+brkbf61DbsQ+AcZzVPYVMhus5wRzn727rVyyKta4HG1sVTvhhhnrVqxYm0JHGGxR0HISbKuSdxP8AvVESAc9qkmyG5PvUTHn+VIgqaqytLFgdFwfzqgGLXMZ96varnzIyduwqD71RjGZ0BHU1ojSOxqSsvmHA71FwKlY8n2rvPgz4P0rxb4kmXUbxI5LWLzreyK5Ny4PTJ4wByR3rfD0vb1YwT1bsceJrKhSlUtpFXJfh58Lf7ZMOpaxmOzyGhtSvMw6hm9F9B1P0r2tYlVAqgKo4AUYH4YqpdQG2feiYx1QcYqaG4EqjB5r99ybLaGDo2hq3u+rf+R+D5tmdfH1bydorZdv+CP5+anfeFJ1p2PWvqbHzLY3GeO1BXNOxnpR9aq1ybjOnFISacTmkxjiixVxvQ0d+KU570YwKLDAHuOaSl+nSg8c9agBuMjijHr1p3PWk47UMBAO9ITml46UpAz70DRS1bjTLsk4Gw/drvP2FbdpP2htHIxiKyu5Of+uRGP1rgNfw2j3f+7Xp/wCwWQ3x+gyASumXRH/fIH9a/O+KHakvRn7JwUkqU35r8j9Idu7muB+LXjbxX4FsY9R0TQrXV9OUf6Szu/mwnPXYOq+pHSvQeDWX4s1lfD/hnU9TaNpzawO6xou4u2PlUDvk4FfhUrn7Dg5wjWhzxTV9n1Pi7x/8UtX+I2s2epXqw2klmoWCO2ztT5t2eTkkkDn2r2r4X/GD4hePdStbK20nTfsEZAutQmicKgA553YLHsB/KvO9M/Z38Y6/odxq728VlcyEyxWFz8ssuTk+yewP6V7X+zU99beCbrSNSsZLC80y7eJ45kKlg3zA+/U8jg15uHVf2rc9n/XyP0zNK2AWB5aMYtxdkr7X3fmerv6dv5V80/8ABQC4EHwAKkZ83V7RT+bHP6V9M44r5g/4KFOy/Ay0AXI/tq2z/wB8yV7NDWok+5+US6knw4h+y/sjaF5bZkGhvJuPTBLkj8M8V8V+Z5bHJyA2cp6g19reBIi37Knh+NOXfQtuz14fpXxP5ZjLjg8mvN4TpRrYvFRl/M/zPzXiltVadu36n3p+zb43j8XfD22ildTeWP7iX6D7h/Efyq94y+EEPir4keG/ErSIiacS0y7eZMcoPzr5m/ZV+IS+FPG66bdSbLTUf3Jy3Ab+Ej6Hg/WvuFnEcBcn5FBJ+gr8n4mwWIybNZ+xdlO7T8noz6vKK9LH4KKq6uDSfy1TPJf2i/iu3w+8JGCxnWLWL4+VBu5IU/ebHt0Hua+D57mS6uJJJzvnclmc9yTya9D+Pfj6T4hfES8ui4NpaHyLdR0KDv8AUnmvOkAaTnjj8q/beDcmhl+CWIqr35q7fZdj87z7HyxmKcIP3I6L/M+lf2J9PabxFrOotF8sEAhWQ99xz/IV9iLyvX8a8L/ZC8KHRfhy+oSoY5dSm8za46ovyqw9jzXux+9X868a42GOzWo4PSLsvkfrvC+HlhsFDm3d39+wlVNWi+02M8IG7zIzGR6gjBq3TJlDRHnHevjMDPkxEJroz6qrHmg0fi1rlodP1/UbZkMfkXUsew8Yw5GPbpXvn7BOsnTf2kdHiZzsvbK6t/l75j3DP/fNeZ/HjR5NC+NXjOxkTYF1KV19Nr/OCPqGrY/Zh1qPw3+0H4AvXOxP7UjgJ9nyn/s1f3DhZKtl0ZLrFP71c+WT2P14bO7/ADzQODmpJVIYg8Y4Ipi18jY2YbR0pwBxmk69KcAcYrMQL0oJwKP4qax6UFB1FNIOc/5FKoJ5NLs9qCRoHXNIc9qctVdV1Wx0HTbnUdTu4bCwtozLNc3DhEjUclix4ArVa7FX7lggKpY8Adfavin9qn9uaLw+Lvwp8OLmO51MhorzXk+aK3PRlh7M47v91e2TzXnH7U37a9/8TJ5/CXgGW4svDbnyZ9QjytxqOTjaoHKRn0+83fjiuw/ZZ/YUWRLPxd8SrQ+Wds9l4ck6+qvcD09I/wA/Svbo4enQiqtbfojF3nojzT9mf9j3V/jXfR+KfF73OmeFZJPNDPn7TqZzltpbkIT1kPJ/h9a/RzQfD+jeCtCg0zSbS20fR7KPCwwqESNR1JP6ljz3Jp/iHxHpHgjw9carq95baRpFjFmSaZgiRoOAAB+QUDJ6AV+b/wC0r+19rfxzuz4V8IW93YeF5JfKWGJSbrU2PChwvIUnogznv6Ul7TFy00ivuX/BHpBWR6D+1T+3NJM914S+G175cC7ob7xFD1fsyW57DsX6+nrXZf8ABPX4b+L/AAl4f17X9cgex0fXPKms7e5Y+fK67szMp5CkNgE8t16dc/8AZZ/Yag8Niy8WfES2S41RQJrXw++Gitm6q03Z3HZPur3ya+z2wcEVOIq0qcHSprTq+4Ri78zGc5z+dcV41+EHhjx6He+09Ir1hxe22Ek/Ejhv+BA12wGabwCa8SUIzVpK56GHxdWhNOnNxfdaHxh8TvgTrHw7El9AW1TRAebmJfng/wCuijoP9ocfSvM3QHr8x/unkGv0ZmiW4jeOQB0cFWV1yCDwQR0Ir4x+PHw9tvh/4ySOxXy9Ov4jcQw/88jnDqP9kHp7V4eLwvsV7SnsfrWQZ5/aD+q4n4uj727mZ8Pvi54h+HtwjafePPYg/vNPuWLREf7PdT7j8q+w/hz8RNN+JPh5NRsj5cqnbcWrtl4H9D6g9j3r4GGQcg8/pXqX7OXiW40X4m6fbRyEW2pbrWZB0ztLIT9CP1pYPFS5lTnqmdPEOR0a2HlXpxUZRV7rql0Z9m5J5/KlGAOP/wBVAG3g9e9LzxXun4k9UGf8+tYnjnV00HwN4j1J38tLTTribf8A3CI2Iz+Nbfv2ryT9rTWh4f8A2c/HFwHCPNZi0X0PmOq4+uCa66EeacV3ZDPyUklM00jE5LHcRu4OfSkhYRkAnjoGPX6Goo9oXC+uR6j6VKGEiPvGH7jsR6g19+lanY5D9O/2FdNWw/Zw0eYKQ95e3k7L/wBtdgI9sLXv3Vsjqf1ryz9lbTP7H/Zy8AQYwW00Tfi7s3P516n9a/jDiqt7bNKs1/M192h9ThVajFC4FOXnrSj6/wD16CP8+lfHXOvcQ4A5/OvBv2wtEN/8Pre/SIzmzuBuCrnAIIznqK94PWud+Ifh9PFHgjWdKdN/2m3dY/VHAyp/OvqOHccsFmFKo3ZKSfyPBzfDPE4OpTXVM/MwTFwGDcdA3sfWuw+E/jSXwL470zUUkcQpKBMid0J+b9K5PUrGbSNRubO5XZPHIRIu7PIPrUSNtG4eufl7V/cWJw9HNcvalrGcfwaP5epzngcUpLRxf4pn6r2l4moWNvdwyLJHPGJI3To6kZFc58UPGaeAfAeq6yX2TwREQbv+ep4X/GuZ/Zq8Qt4j+EWkO8hlktQ1q2WzwvQZ9hXhH7WnxWTXtcj8OWL5sLBiJJYn+/L3DD26Cv5Ly3h6ris8eEUbxhJ38kn+p+/4rOKdHKlXcrSlHT1a/Q8A1nU7jXdXuNQvX8y5uWMjS9nJ5/OvZ/2P7aWb4oo5OEit5Gz6cAfrXhoPmDB7fwf4V9K/sWaQJvE2q6lIj4it9kbdsk4OffAr+keJ1TwORypxSSUbJfgj8UyTmxWaQlLVuV/1HfteK1z8c/hbbAbg8kWQO+bpen5V9rsck896+L/2jSNS/ar+FWnl8oGtSyHtm4Zs8c9q+0mA3n3Oflr4TKlyZXRT7N/ez+g/tsZ14NeTftI37w+CoLCK3+13moXKxQoFywx8xIHJz24r1sqCMelV5beOWVXeNHkT7rsoJGfQ9q3lHmTXc7cFifqleNdq/K722vY+PdS+BXizTvD8erGySVSu6ayhbMsY9SO/uByK+h/gdrUWt/DjTCqeXJaqbaVNuCjocYI7djXfZxj2pkVvFAWMUaR+YdzbFA3n1OO9FOnGldR6nu5jnlbMqPs6qV07prSy7WH/AMVfLn/BQhgvwq0LPI/tcc+n7pq+pPevlf8A4KFz+V8MfDyb8b9UP8PBAiavXy7/AHmn6nycnoz4f8LfLPcYPJjGcdDz/Ot3INc94TDi6u1XHkYUlPRsnn8q6MAZyDmv6Tylf7LF+v5n848Uu+Yz8kvyG57CjOfYUvGORimnPQ17h8QG7nNOHTBpAMc0uc96aAUHH40v3ef0pB3zS8qPaqJHcMOOMUgIPWm4zyKcOQc0AGSD9KMnqKMkHmjJHNACg5oyKXpzTQcU/UB3QU0kYozk4obn/Gk2AwnjFNOegqQgjrxTNoPXp61k3Y3hqDtgHHWvOfid40t9E0ryEPmXl0MRxhui93Pt2Hqfauj8a+IofDugJq9ygezaQwwW5lCPdyAZzjqIx3bv0FfOmu6zd+I9Snv7sqZ5Tk7eAAOigdgBwB2r8p4j4hSTw9B67Nrp5LzP1Xh3IG+XE4iOm6T6+bI77UrzVrn7Re3ElzLjaHmfdgDoB6fhUacDiogDkH1qVAcZPavyaT6n6ukJz2peOnpScB91OAwT2rnuO43PGKYcnrwP71PI+XJbimMeSMUMkvXb7nJOT+dR2zkSEnjjp606QF1OeP61HbKzthUz9at6FRG3pDEZP0q1p2DaEEj73HtVW+Uls9f9n3FT2Ck24APckZpdByFnBD4qE8Hj/vmpGJLEmm8cA9KRCKerBRJEAc5jz+tUYsmZOec1oaywM6ALj5R9aoRE+bGfetlsax+E0PvMQC3rU+m6ldaPqEF7aSmC7hO6OVex/wDr1EflPHGKgYAde9OL5XdGLiqisz6I8F/Eu18boILgJaawifvI93yz46sue/qtdBLCyHzEGAOor5Xt7qWzuI7m3kMU8RDRunUMO4r6C+HnxDh8Z2f2a42QavCP3idBKv8AeX+o7V+s8P56pctCu9Vs+/k/M/KM+yKVGTxGHj7r3XbzOshnWUc8PU5Oaz5YmhcugwO49KsQzCQcda/T4SU1dH5xOHVE4z3oPPWgE9KPUmtjmEwc8UnfmndOtIevNAITGetJg96UjFJQVcDxTehp5OeKSoYITnrR7ikOR9KAcUxh2zSMe1BHcUMO4qWNGfrhDaTdg91r039guRU/aAtyTgtpl0AP+Ag15nraA6TdY4+X8q9B/YcuRb/tCaGqfdmtLuMlfQxE4/Svzvihfu16M/ZeC3ejNea/I/TFTk5H408kdwD9ajVQDkd6kr8NmfqEdhd+TkGnZLHjvTQoFJcXMFhbyXNzKlvBEC8ksrYVFHUknoKwZ0RU5aIkBwOa+a/2/rc3PwClYDf5WqWjbvTJYf1r3Xw7498PeMLm4t9E1WDUZbcBpUhz8gJwDyBx9K8j/bcsDffs6eIyR/qJbWY/hMoz+Ga6cO/fXqh1Kc6V4zi0+z0IPgXarq/7NfhOIbh/xKzEH25wQzLXw34ksX0fxDqFpMn7yOVgRnjOa+4f2R7x9R/Z38Nxyvny/PgB/wBkStgHH1r5Z/aJ8NnQvilqgXhLh/OUdMZHP6183wpjPq2eV8PN/FJ/gz4XivD81GFZLZ2+886tLp9Pu4J4j5ckZEgcdRivuTSPi5b678B7vWhOPtkNm0M3qkwG39eCK+FmUBSueT1rpPDPjO70bQ9U0ZJGFpfR7JE7cHIPsRX6DxPw9HNvZ1EvejJP5X1R8Jl2aTwPPFbSTXz6Mwrnd5sjuPmYkn61u+AfC9z428U6dpFonmz3DhT6be59sDNYCgKQg+faeM96+wP2QfhwNP0qfxZfRBJ7oGK1z/AgPzEfU8fQVyZ/mMcjyiS+1blj6v8AyN8nwcswxsbvTd+nU+jNE0u10PRrOxs4lit7eJYlA4wAMVbznmq76laRXsFm9wiXc4LRQlsFwOpH0qyQRX8aYuU6lR1am8rv1uf0ThlGEVCGy0ExzilKBlwe9KBinDrzXJS+I63sfmF+27oY0j9oXVXCsgvLS3uOfUrtP/oNeP8AhLVxoXirRtRJx9jvYZ/++ZFb+lfTn/BRfQGtPiL4X1Xyz5d5pz2+/sWjkzj6gPXyXIpKHZwe1f2vw3WWIyinO97xSfy0Pkprlm12bP3LFwt3HHPH/q5QJF+hGR+hpwGK5X4Ua8vin4WeENWUhzeaTayFh0z5Sg/qDXUgHivLqrlk49i7jsf59aX7tVRqludW/s3979p8j7V/qm2bN2z7+MZz/DnOOelW/wCtctyhuOMUY5z604L/APtU4imJ+RHjAzSdiOvtTvb/ACaAoJzQLYxPGHjHRPh/4eudd8Q6jDpWl22PNubjOMk4AwMkknoAM18R/tkWvxO+NF/pjeEMeJ/hndtGtivh6XzlkmOObkA5DBum75VHoayv+CjPxqTXPE1j8O9MuN9ppRF3qew8G5I/dof91SSR2L+1fPnwN+PPiT4DeKYNU0ieSfTJGAvtKLnybuMn5uOgfHRxyD1yOK+kwuDlCmqq+LomZN3dj7l/Zg/Ys0z4Qi38R+Llg1vxhgNFCPnttPP+xn77j+/0H8PrXtvxa+L/AIc+DPhWbXvEt+LeHkW9uOZrmT+5GvUn1PQdSa88+LH7YHhD4ffCzRvFtgTrFzr8Bl0nT0OC5H3vNb+FUb5W754Ar4M0jRPib+2v8UpJpZXvJc4mupVKWOmQZyAAMgD0UZLH86yjRqVpOdd2iv6sht9EW/iZ8X/iD+1746ttG0+ymeyeU/2d4es2JSL/AKaSt0LAcl24UdMd/tT9mL9kDRvgdbxazrBh1vxpIvzXYXMNmCOUhB7+sh5PbAru/gV+z34Y+APh77DosX2rVJ1H23WJ1Hn3LDt/sID0QcDvk816cB2NY4jFXj7KjpFfiUo21EJBHJpu3jB6U4g9v/10n3a8k0GnH40zipSPSq+oXtppFnLeXtxHbW0YzJNMwVQPcmkaQoyqO0SaNCzcV8c/tIeNLfxb4+FtZSCW00uI24mTo8hOXx7A4Ga6z4uftLHVrefRvCheOzcGOfUmUq7g9REOoH+0eT2r57OXbI5Pf3ryMZiYuLpR1fU/WeGsmqYef1rELldrRXXXqxwIIwfxWvXf2aPCMuvfESLVGjY2ekq0pf8AhMjAqi/qTXE/D/4d6x8QtWWz0yH9yuDNeP8A6uIf7R7n0HU19q+APBOn/D7w7FpWnKcD5ppn+9K56sfr6dhXPgcPJzU3sj0uIs5p4fDyw8Hecla3ZPds6Pq1P68U0DnJpQM176PxCXYUZ/wNfLn/AAUV1yTSvgVZWSPsGo6tFHIqt1VEZv54r6kA4x3/AJ18S/8ABTXWFXRPAmmb/wB489zdAewVE5/OvQwEeatBeZD2Z8HxoqKMc8cH1olb905HYH6imrwuCOO4/wAKtWdsby7tooz88sixozLkHJAwfzr7qu+SjJnLbQ/Y74XaaNH+F/hKxAUeRpFquF6f6pSf1rpQOmag021Wy0yztkGEhhjj2+mFAqx7V/DmdVfaY6tLvJv8T6ygrU4ryQ7jHtQeOtNzx/nig56V4B0jsgrzQRuGMZz+tCAn/GuB8BfFqx8deM/FOhW4Qf2RIqxlesq8qzg+gb9K9HD4WtUi6lKN1FXfkjzq+JpU3GFR2cnZebPl79qz4Tf8If4mOt2CZ0zUpDIyhceQ/dfoeorwTDx9DnP61+j3xx8Er47+HWqWITfcxxmeE99yjOPxHFfnQ8Rtz5Tj51JBX057V/XPh7ncsxwP1eq7yhp8uh/PvF2WrB4r2lNe7LX59T6O+BnxWHw6+C/iGZ5G8xpjFZx8ZSUpgt9B1+tfPl/fzajdT3M775ZmLMd338+vvVZbmVIRD5jeUTnbu4546dM0gyRgcgc7a+9wGRYfBYmeKjrObu/Jdj5LFZlWxFCGHk/ditPmSbA6ApuyP0r7r/ZR8Ktonw2S+li8qXUZDMA3UoOFPt34r45+HnhC58ceLNM0i3R83EygugzhQfmJ9MCv0j0PSIND0ez0y2GLe0iWGJfQAYr8o8Sc4jCnTwUH70ndry6H6BwRlrqVniZL3Yqy9WfLfjqU69+3l4OssZFhHA2fTbDI5z7ZIr7MHynI7/w18bfDSVfFf7enii7OD/ZVvcKD1B2okX4cmvsVp9jBMcHqfStcNDkwNCntaK/HU/V5a1JepKSMZBpMFh0rn/F/j7RvAdkLvVrsRbs7IVGXlx2Uf5FeUXH7W2mbz9k0G8lhU43vMqn8gD/OlKcI/FI9fDZVisVHnpU3Jd+n4nuxGBik9v0ryTQf2oPCur3CW9/BeaM7YAlmUOh/4EvT8q9Wtb231K2iurOdLi2kG5JkbII9jVxaaumYYrAYjCtKrBx9V+uxL34NfIX/AAUXuivg/wAIWgfBkvZpNn0jAyB+NfXnfiviT/go/qHm3fgixyp2Q3E/uCWVR/KvZyyPNXgvM82WibPlDwcCIrklgfnUbu/A6H2roxwCf0rA8JxmOwlJUbmk+/6jA/lW4rba/pXLY8tCHofzPxHJzzCo+zS+4dkYz+VNPHNGSDkd/wBaMg816x8mI3WnenrRSY600IeMYNHtSA+hozzxVAKeKOTyKMHAOeKTGeRQSKPmOD1p33T7fyppxjFJuNACntiikxgcVPHDJLvKRmTYCxwM4A7n2pX7gRDrmlI49KQD1q1ZWNxqd0lvbx+ZKwJ29AAOSSTwAB1NZSqJK7NYpydkMige6by4x253cAAdyfSuH+MfiseDdKsktJYpHnkPyMxEsoAyWA7IDwM8mqvxN+Iw8IWG2AqrzB1iLqwW4IODjH3kB444J46Zr581TxNqfiq5+16rePd3B7vwAMYAAHAA9q/KOIeIJK+Hw8vVr8kfq/DvDqfLicTHTdRfXzZd8R+JLzxXqRvL2RnfAVU3fKijoAOwqhGMKB7dDUStuFTxtg8frX5RKXNrI/WNLWQ8DA5o7460E8gYpd23nv0rAGHBBzzTS+en4UE4+tJjtQLcHbK4xTf4aQgtyaGJHINS0IvXDZKEAgAZz0z6U22ID9Tj/Z61Y1VlNwiqN2Bjj2qGzT97nO0Ada0burlwIb3O7J5J/iqeybFoMn+I8VFqAVJCMBfo1SWin7HkeppXKmgc5YYpCehJ6UMMZH8qYXK9MHFIyKuqgiRD14H41SjB8+Mn1FXdZUiaMkdIxVGABriPHOTWq2NE9DTY4z3qIqSvNSMRk44/2aYRyTjrUmZXZQOtS2V5Ppt3FdW0rQXEJ3Ryr1BFNk549aiY+9b05unK6Y5QVVcsj6M8AePYPGtn5cuItVhXMsP/AD0Hdl9R6jtXQSxmJvMT7ncelfLen6ncaXfQXlpK0FzA26OVeoNfRXgLxzbeN7AnCx6nEP39t2I/vL6g/pX67w/n3tUqFd+8tn38mfkOf5E8PJ4igvde67HRQTiQcdanHzVnOnkSB0+5/I+lWobkSCv0qE1NXR+d1IdUWCc03OR0oJyfek69K0MA5BpcA/0o2/hS07BcacA4oJzS/wAVNpAIwI60h469P5VIR2NMHpUlJjcYzQeORS47Uc8+lJoZW1JS+n3AAz8h+X1re/ZEuzpn7RPgrBwkly8B9MPE4rImB8t8cfKaz/gtq3/CO/GPwff+ZuSHV7clj6GQKT+Rr4fieHNQT8mvwP1vgmfxw9GfrsRt605VJx702Qgt/dFfPnxm+Ovijwh4xvdB0lLOzghjQid4vNlfcoORuO0Y7cV/P9WUaS5pvQ/cMuy6rmNb2NK3Na+rsrI+ilTt1NcZ8Wbixm+HviG1uLuGIyWUgAd1BJx8uATnk18j6z8XvGeuLi78T35H92FxCP8Ax0CuUaWXUJzl5ryVj95maVs/qa8ieMgtIps/QsJwpOlKNStUSs09NdvU9g/Zc1I2XxIe3ztF1YyDHuuG/wAa9r/aT0c658B/HNooy50yWRceqYb+lfN3wO1E6b8U9Al5AklaA/8AAkI/nX2X4k0pNd0DVNOf7l5aS2/13oV/rXVl9VytLszyeLKHssVGS6xX4aHzR+whqKX/AME3tMN/oeozL+DhXH86i/a3+G/9s6VBrdrHvu7QYb5fvqfU+3WuT/4J6372Vv448Oyu3mW1zFNsOAQRujbj6qK+q9VtLDxJZXumylJ9o2zJuBKEjvX5TmeMrZPxC8RB7NP5O1z8/wAwwkMbhJU3u1p6n5brhfk6bf73agquckHJr0f43/DO8+Gvie4hmi/0K4Ym3m2/K4POM+orzglAgVXbAPWv6mynMaWaYWFaDupL+kfz7isNUwtWVKorSRa0qybUdTtrZUZzNKsYVVySScDpX6YeF9Eg8M+FdK0y3GyK2t0jGeuQOc/jXwH8DrAal8U/DkJiMsf2hXPb7vzflxX6E6neLYabc3bj9xDE0kmOygZNfhfiTXlUxNPCReiV7eb0P0jhSlGFOpiH5L9T5U+OHxMuNH+PekXNpPiLRVjjZecZY5kH4gjNfXOm6gmpWcVymNkqiRcdCCMg1+Z3i7xFN4h8U6jqTu0gmuGkBfrjdwPwHavvv4C64PEHwu0OYkEpAIvcbSRz/OvjOJsjjg8soVre8lZ/PU97I80eIxtSF9Hqvlod9RSnrSV+QJH6UmfHn/BR/S3ufBXhPUBEuy11F4jNu6B4z/VK+EUPQ4Wv05/bY8ODXPgDrswRn/s9or0bVyU2OAT9ME5r8xTlvp/s1/XXh7iVXyqNP+VtfqfMYlONWVz9XP2KdaOtfs2+Fg53yWJnsj82cbJSV/8AHWFe5LXyP/wTW8Rpe/C7xLoZfMun6os4X0SWMf8AsyGvrk9cHtXp42Hs68l5kXuHNAxuxQASeacAM5rzWAtFFHfBpjQ081yfxK+I+nfDHw4+qXo8+Ut5cForYa4c/wAIPbA5J7CunurqDT7aW5uZVgt4VMkkjtgIo5JJ9BXxD8TPF+qfGfxzJJpdnc3tlBmGytoIixCA8u2BwSeSTjjFTOr7KPNa76H0OUZesbUtUdoLVvy7XPnr9pf4QvpV4/xH0W9m1Xwx4gu5Gmln5nsbpiWaCbHXP8LdxXhS7pCiAZJwAoXufSv05+HH7Nmr6poOs6T4yVIfDes2/lT6Urhpi4IMcgIyEdSMg8nsa9M+GP7Mvw4+EYjk0Lw3byagmD/aWo/6TcZHcM3C/wDAQK+hwuZfuF7SPvHJmeFo4evKFGalDo1+XyPmL9mf9ni5+Mn7Pt/4Y8eaXqOh2ltq632i6k8WyfY6jzggb+AkY5GOc9q+y/APw90D4XeGLbw/4a0+LTNMtxwifedu7u3VmPdjXRhi5JPU9aXaWGfyrza2JnVb1su3Q8tRUSMqCeetBGKjv9Qs9KhMt9cw2cA6vcOEA/FiK868SftGeBvDocJqb6rcL/yx0+IuDj/bOF/WuOUlHVs7qGCxGJdoQb9Ez0fBxjFVtSv7XSLU3F7cw2kA6yXDhF/MkCvmLxR+1trF/wCZFoOmw6VGeFubpvOl/wC+eFH614x4l8Xax4tujc67qdzqMhOf375VP91eg/AVx1MZTp/Dq/66n1+C4WxFZqVdqC/H7j6b8cftU6Do3mW3h2B9buxkC5fKW4P16t+AA96+dvG/xJ1/4g3fna1etLGpzHax/LDH/uoOPxOTVHw94L13xZKkekaVc327jeiHZ+LnAH517T4N/ZNv7zbJ4j1BLCPqILEh5PozngfgDXFKriMRpFWR9fSoZVkseack593q/klseAW1tLeXEcFvE88sh/dxxqWZ/oBzXuPw4/Zg1PV2jvfEznSrLgizjYGd/ZiDhB+Z+lfRHg/4beHfAkATSNNht5QMNOy7pn9y5yf6V0xJPX/vr1ropYGMfeqO7/A+bzLiypVTp4WPKu73+S6GT4d8KaZ4R0qLTtJso7S1j6Rx9z3JPUk+prTxyDRupRyf8816SVlZH55UrSqyc5u7e7Y4ABfb0pw6Y/yabjHeg/5Wgx3H8dK/PP8A4KWX5uPiP4SsCMeRpDSZ9d8x/wDia/QoHOK/Mz/gohqv9o/H77F2stLtovoTuY/+hV7OVxvWXzM5/Cz5mGFGDwOxPauq+GmlHWfiL4W04jKXOqWsbe4Mq5x+FcoCM4654+tem/sz2MuqfH7wBDGPMC6pHKe5AQFz+AxX0+Zz9nhKsr7Rb/AxhvqfrmwCnA+523fyopCSTk9e9LX8LYyXNiJSfVn1lNWSSDv/AJ5ozjmlHXpS91rhTNbHGfGHxe3gX4b6zq0ThLtYvKg95G4GPcda+Sf2V/FT2vxbiE0mBfB4iT13Hn8QSOlew/toa+bHwXpelqA6XVwZGG7BG0Yz+tfJvg3WH8P+K9L1G3+SWCZWDlsA4IPNf0ZwnkkMTkVapKHvSTSfoj8U4jzOdLNKcVLSNnbzb/yP08mQMro6AhgQQ3Q5r80Pibog0Px/rNgEKRR3Uixv9GPBr9J7C6+36fbXAPEsSybvqM18GftO2L2nxZ1XfEIHmKtjtICOo9D3rj8N6jwua1MPJ2unp5pnXxhBV8DTxC6fk0eRsjq7owwQen+FSW8JJBG7B7/40EBl56Dj3FfQP7NHwIPjS/OvazEw0e2kXbGeBcsOcD2Hc/h61/Q+dZzh8ows69SVrbLu+iPx/LsvrZhiI04Rvf8Aq56f+yj8J5PC+jP4lv4/9J1Bf3KOp3JH/e9s/wAq+h/OW3RppDhI0MhPbAGTXP8AjTxdpvw78Kz6reYjtoAIoYUwC7HhUUf5wKw/ir4uGi/A/wAQ68wEUj6SxCbujyrsUD8Wr+QcZicTn2aLEVVpKSS7brReiP6UyrCUctw6w0HeUVd/PqeJ/sK2f/CSePvij4ylU+ZcXSwKTyfnkeQ7fw25r641bUItG0u7vrgqIraJpWY9MAZ/WvB/2FvDA0P4DW2oH7+r3s15z12giNc/glej/Ha4aH4U6+VzloljOP7pdQa/csRanFRjtFJfcjvwVL2+IhBv4pJfez5S13Wta+Jvix5fLmvb26bEVsnPlr2C9goHU9PWunH7N3jUgOsNrGewM4/I8VY/Zr1nTNJ8b3Ed+6Qy3EHk2kkvHzZyUz6kdPXFfXYBIJxu9q8ylQjVh7STu2fp+Z5xiMonHD0IKMIpWutz4U8VfDzxH4OBOraXLBBn/XJh4/wYZA/HFd7+zp8RbzQ/FUHh64nMmlX+4RI/IjlALDHoD0I9a+mfE9taXugX0OoKj2ZhfzBL024PWvij4dQSSfEfRY7UHi9UjZ/dGST+QqowdGpFJ3TOmhjVnuCqrEQScVe6220a7M+6mPNfnh/wUP1Q3fxe0i0Q/wDHjpidPV2Zjn8MV9OXP7T0dn4wfRhov2i3F2LRblLjDH5tuSpHr718T/tl68+rftBeJ3iIMds0dqqt0wkag4/HNfZZHFTxKa6XPyfM8JVwNPmqx5eZXXmjh/DJLaRGWTY7MxP4nrWueGqnpcIh022UEn92MFsZ55q6ucEGv6Sw0eSjGPZL8j+Sc0q+1xVSXeT/ADG5xS9eRTccY7U8Y4rtTPFYDpS9etJkEZHalzzinckKO2DRRn1pgA4470uPSkBwaUdP60ANIzyaVSO9P4JyOtN6/wBaVxXLmnabc6rdpbWsTSyv0UdgOpJ9BTZYp7CWSNt8TgmNu34GpNN1W50xmNvK0BcbSU4OPrUEsxkYsz7i3r3/ABrBykm77fibJKS8yJz3x061z/i74hW3hjSY1FtcyvMrllj2r56AYCq3VVJyD/e7U3xf4nsvD+jf2lfnNmx8u3tlO17yTuo7hB/Ew+grwq48T3XibUJJ9Sk8wzEgbOBGOiqg7ADoK/K+I8+STw1CWvVrp5I/UuGuH3JrFYmOn2U+vmzk/HHjvVvH+vC/1OQfIBDbwRLhIIgeEQdgP51UXCjil8R6Fd6Fr0ltdRNEPlkV+zoejDtz+hqbyflKjgjvX5W5cyP11LlFXmMnrxUq5IIFMQADFOX371zMm5JntShCOvGaTJPB+makIJJPGakkZyBx0pOo45pz5HU0vOagsjYAnj8KY+c4604jnBpeM885qwLsyhghP3MUllhHclN4HNOuOE44QdPmqO2YKTnjIqmOPkMvuMHLHj8as2bf8S9FI9TuqrckM2VH/AqntCBbAd81PQchG4YDHOabyZAOgz/nNKxGc0wdeKaMhniHEeo4RVCGJen0rKhX/S4iB1bNaGuyedcxEDgRAfX3qhBn7XF04OatGkdjRJBP1J4ppOCTT2GW54pO3X/gNIzK7k7s0wDNTOBjjpUR4NUiyMjB+lXdG1u70TUIL2ynNvPCco6/qD6g96okgtTc8V1U5ulJSi9TOdNVE4yV0z6Y8F+N7Txvp3mLiDUYgBPbf+zD1U/pWq4NpJvT7n8vavmDQdVu9F1a3vbGRoriJsj0I7gjuD3FfR3hLxdZ+NNN8+ELFcxgC4tWblD6j1U9j+FfreQ54sQlRqu0l+K/zPyDPMjeEm61BXi912/4BuR3CyopPX0qZeOlZxQwPuXpV6Fw68c/0r9JpyUldHwE421RLnPNGc00e9OGDWjOZoMcUhPOKd92mnOc1FgE69eKTHrTuaQetFgG80E5px5DCjj60WKuNUc4PTvXApPLputpNEWR4JllHbGGB4rv8YxXCeI7crq0gACA9T655r5bPqfNhb9mfo3BtfkxUqf8y/I/ZPSLxNS0myvFfelxBHMCvcMgb+tcJ4y+Bnh7x34k/tnUZLxJzGsUkcE21XC9M8ZHHoai/Zx8SHxT8DvB2oOcyHT0gk/3oyUP4/LXpQ9a/nbFU1zShJX1P3zCYqrh5+0pScZbXXY4XR/gP4F0hRs0GG5kBzvvHaY/+PHFdfZeGNI06LbaWFtaqP8AnlGq/wAhWmhJGT0Hf0rkPFHxc8I+DS632rWwuF/5doG86T/vlc/rivOUYU9UrI9uniMdi52vKTfm2fNF94P1ux+N0qWGkXkkUWriaOVIW8oIXD53Y24wT3r7JIBUHup4r521/wDa2VW8rQdDMiD/AJbahKVB+iLz+Zr3Hwd4mi8XeF9O1mFFRLuFZdgbOwngr+BrKg6SlL2b3dz1M7WLq0ac8TDlUVZO92/XtsfFfwPhPwy/bU8ceHHOyPUpLoRhv+WgYi4jx+BOK9D+Ifje8+EPx0t9TmDvoeswpFKOwA+Un6g8/SuG/akhHwv/AGrfA/jhf3FtfCBp5PeJ/LkHv8jA12X7ZWgnUvDGmazaFi1qxGQ3G1hkMM18zneApV8zpykvdnGz9VofneY1KkMK6sXaUWmvkev+P/AGjfFjwi9pc7Jopo98NynJjJ5DKa/P/wCJnw11b4XeI5NO1GJvLJPk3C/dlXsf8fSvoz9lb43r9ki8J6rOxdR/oc0jce6c/pXvnj/4daN8TNBew1WBXQ8xTD78R9Qa8jAZvjODse8PWTdJvby7o8DE4Ghn2HValZVEtf8AJnxl+yhpZ1L4t2TrJ89rE8uzqDgY59OtfUP7Sfi8eEPhTqrxPslul+yrjqN3XH4Zrkvgl8AtS+FPxG1W/mmjn0hrcxQS/wATkkdu2BXH/tseJVlj0bRIpmGCZ5VVvwXI9OtbY3FUuJeIaMqT5oWX4atM5qdOeVZVU9ouWTbX36I+Wkck/MWyfmP+Nfd37It41z8K0BxhLqRV+nBr4SPTHTHQV9x/sgRzJ8MEkbYIJLhyEHU9BnNfY+IlGFPKopdGjwOEpuWO+TPdwM0YNO570HkYr+Trn7/E5L4r6K3iT4ZeKtLRd73mmXESr6kxnA/OvxziY7cHqByPfvX7azY8s5GR3HqO9fjh8SvD58KfEbxPo5TYLTUZ4l3f3d5K/oRX9I+GWKTpVKD6NNfdZng5gmqifdH03/wTY8UCw+KXiPQnfZHqml+bGv8AfkhcN+e1jX6KMpzX5D/speLf+EK/aB8Fag8nlwPfCzmLdNkymM/qwr9enGOlfpeaw5Kyl3Rwxd1Yb0FB5OKQ4qreyXKRE20SSSdg77R+eD/KvDLLg+tIcg1yN9L45ucizHh+zB6Gbz5jj6DaK5u88H/E/U5CH8e2WnRH+Gw0oA/TLMTRy92dlKhGb1mo+t/0PQ9c0G08SaVcaffwfabO5XbLDuIEi5zg4xxxzVG007w/4OsxDaRWGkWw5wmyEfjyP1rzG8+BHibWFzqXxM1yfPVI0EY9/usOKoD9kfRpX33fiPWLuTuxZOfzBNKT7I9mlDDwhyyradkn/wABHour/GHwRooJufEunZHBSOXzW/ALmuN1f9qnwdp4b7J9v1RgcDybfYD/AMCYiktP2U/BNum2X+0bn3e6I/8AQQK2Lf8AZu8A25DHRvMI7TXEjD8t2KybqvZJfeddNZTBfvJSk/RJHl+tfthXLZXSvD0MHZXvbjcR9VUAfrXCa1+0N498TPIkGo/Yoj/yx0uHB/76GW/WvqnT/hF4N07Bg8N6ZvAxn7OCcfjmuhs9IsdOjCWVnb20fZYYguPyFYypVZ7zt6I6qeZ5Zh/4dHmfdu/+Z8Kjwb478aziVtL1nVC/KyXW/B/FyAK6fSv2YfG+osPtMFppkfGTPcBiP+Arn+dfZpJIx09VpuwZyeaX1WLd5SbNZcVVYx5aFOMF6XPnHQ/2P4FZH1jX5pT/ABR2cIQY/wB4kn9K9M8N/AbwT4X2Pb6NHd3C9J75jM35McD8BXoRQtXw/wDtNft2XWkavd+EvhrJE9xBIYLvWdnm5cHBS3XkEg8b+cnoO9d2GwMakuVR+Z4GKz7GYhNTm7dlovwPty3sEggSKCBYokPCIuAPoBT2iYGvywj+Hf7TPi60Gu/ZvGdwkv72N5b5oXIPPEZcHH4Ctr4Xftk/E/4K+KE0jxx9v13TIpBHeadrClb23HcxOw3ZHUBsq36167y92fJJNroeHLETm7yP0yycj3p3lnkHgjqK828dePrDxP8As9+JPFfhrUDJZ3Og3N1aXkbbWH7s/irg8EdQRX5ffDfwz8T/AIz6leWXhW91fVb+0hFxN/xNWTYhbaCSzgHntUYfBOspOT5bdzBztsfsV5JwD69D60mzAJP/AOqvyj1DVPj1+zdqFvd6reeItCDMBH9ruDc2kpH8PJZD9ODX3f8AssftJ2n7QXhSf7Wkdl4p03at9aRZCyA/dljB/gPQjPynj0orYOdOHPFqUe6Gpd0e2Anv/wDrozkZFHfPajJ6V5RoN5Ynv/s1+T37aepnV/2j/F7pLvSCeO1Dbs4CRIuPzzX6wtMlojzyHEUQMjH0AGT+lfip8Q/EH/CVePfEetEnN9qE9yR6hpCRj8K+jymF6zl2RjUehz6YJw3OP4ff1Fe9fsP2v2z9pHw2AOYIrqbPYgQsOffmvB1I2Ag/Q19S/wDBOzw6dU+M2q6q/EemaS/y/wC1K6oMfgDXVxDWjSy6rOTslF/irEU1zTil3P0Y7DFOB9aaeTgUo4HtX8Q1neofYJDlpw64NMB9KcPeohuFz48/bbmnTxHocch3wCAsjDtljnP5V82oxAyBwOqV9HftsLjxdox7taYKs3ykBjXzeyrGAVbKevcexr+0+BqSlkcV3ufzBxU3/akpLuj9C/2cvEkvib4WaY8773tgbdX9VXoD7gcV81/tdkSfFcwufl+zxsUxgg44INepfsSanJd+Etbs2b93BOrCPsMg5I+uK9f1/wCEfhrxR4ytvEmp2f2u/tohFEHb5OCSCR/ER2zxX4nPH0+G+IqtapFuKva3d6o/SaeEq53k9OlBrm0vfydn+B8wfs//ALN1z4xMWueIkls9LUhoYWTBuR756D+dfY1vb2HhvSNkccdhplpFnCqFSNQP5VcjVIItqosUaD7vQAD9K+Sf2ofj2NUJ8L6Dcf8AEvST/SruN+J2H8H+6P1rCWKzHjXMFBaQvouiXf1OiOHwXC+Fcpaz79W+y8iPxJ45/wCF6/G3Q9MtDnQ7S4VYoy2RKFO52ZfUgY+ldT+3d4l/sn4W6X4ftN3navqCjyUbkJGMgf8AfbIK5L9jbwQmoa/qHiORMJZL5US/9NG6nPsPT1rU+JKD4uftmeD/AAwP3uneHVW4uu65T984Ye7eWtfWU8BSo5vTwlLWNKN5evn8zXIqtXFUZ4upvN6ei2R9RfDDwwPBPw48NaEo5sdPhhb3YKCx/wC+ia0PFnh6DxX4a1HSZjtju4WiJ/uE9D+B5rXY5bn8VrkNQ+LnhDStcm0m81yG1vYW2SCRWChsA7d2MZ59a+prVOeTv1f5n1mFp1nNSoxbcddE3a3XQ+LvE/hrVPCGty6dqlu9teRH5X/hkHZlPcHrx0re0X41+M9DtkgttdmeBOAlwqzbPYFgT+tfX2s6F4b+Imm+Tdx2mq23UOjB9ue6sDkfnXnOo/sq+GLqXfa3d/Yr/cRw6/8Ajwz+tef9Xq0m/Zy0P1Cjn+DxFONPMaXvLyuvXueBeJPi94q8V2pt9R1Vmt3GGhhQRrIPRsda9M/Zt+G09zd/8JPfxNBbqpjtUdeXJ4Z/XHYV6B4a/Zt8JeH7gXE6zas68hLx8qD/ALowD+NepRRJDEiRIqIowqrwAB7VvSpTT5qjuzzcxz7DRoyoYCHLGW7tbTyR5B/wzd4fs/Eo14ahdKkE32w20m0plTvIz1xX5pfEbXJPFfj7XNRaR5Df6hLKPmyQGkOMfh0r9W/jb4lXwf8AB/xhqrFleDTZRHjg73Gxcfi1fkd4eU3etwA8bCZAeuMdj9a/ReGMPz17pdUj8uz3MqtTCydWfNyxdr9FY7o5OB19/WgYPWnZySR+X+FN4Ir+gqex/JdeTnUbY5etB+Xp0/u0gx0NG7t2FaHKLnJyKUk/lTRxTuCOKaELu+tFJ160tUAAjilHH40g7ZNKM0CZYtrSW8mEUCeZIQTt4HQZPWolaJoHBB83IKlW4x3BFLLG9vJjO0j+JWqPAA9DUN2NY6jmcKTWTrOs2WkaNPrGqyNFo8R2xoh/e3kmM+VH7erdqXVNZ07TtLn1TU5zDo8B25Vvnu5B/wAsovX3PYV87+PvHuofEHVUuLvEFlAPLtLKHiKBPQe57nvX5VxDxDyXw+HfvfafbyR+o8O8Pc9sTiF7vRPr5sqeMvGF54512TU7vEQ2iOC2j4it4xwqKOw9fU81m2xI+fPIBAqvGoTp0q3bKD8pHB61+SSn7R3Z+tQio6I6rw34y0PxPaW2m+J0OYctDcd4yR8ye6kgHB79K5fXY7a0v5EspPPiBID+vPH0rjFkKZxuyD+NdEsgmRD14H61m0dDHA+nGacvPbtRg9TzSqcjA+tQ2ZjsF2AFS4CDGP8AgNRoOcipCCwyOfWpuA04Zck4PSm4xUjHcMetNPzdfTndUgR4xz6U3oMbqGO7rQDxirA0J13qD6DAWoYgfvCp58quD0xUUK7sMDjH502OK7jLrOQPTqtPtWC2/qQT+tMveowfY+lT2Sf6Khxzk0gkNYjnPpUR64OBUuAc5+lR5wwz0zTRmyprAP2mPoR5YxiqsAJuo89jVvVB++QHbkKP51Vt23XCA+9WjZbF/wDipC3amg56UE54FIgZI2Sct1ph5HNPIPr+FNOfXNUAxlyKj25OO1St1HtUb5FCAWLHmAnt0rV0LXLvw7qcV/ZSeXMh+7/C47qw7g1lQf60Dtz/ACoOQcf+PV10qkqclODs0Y1acasXCSunufTfhPxTZeLtM+0Qfu50AE9sWyYyf5g9jWkQ1u+5e9fNPhrxHfeGNTjvrCTY68Oh5WRe6t7Gvovwz4msfFumLd2hCvgCa2P3o27j6Z6HvX6/kGerExVKq7TX4r/M/G89ySeDn7Wkrwf4eTNSKYOgINSAjGcVnsDAxKnKnirMU24AjuK/RISUldHw8oW1RZ6jijGaarAjIp2RnNanM0N6UZzxinYyPemkYpWKuLtpOvIpeabUsQE5GK5Hxhbt9qhlH8Q2Bq61lyRWJ4qg8yxjcKxdD2btXlZhT9rh5xXY+p4fxH1fHQl3dvvPuL9gTxSNZ+EN7o7ljLpOoMB7JIoYfhkPXt/xV8Vaj4K8Dajq+lwQz3VtsO24UlUUsAWwCM4zXxd/wTz8Wmw+I2u6DJJ+71Ox86MburxNnp67WevvLWdHttf0i80y8TfaXcTQyr0+UjB57H0r+bszpezryS66n9L4KcKdSE6ivFNXXddUfE3in4seLPF4canrdx5DdbaD9zDg9tq4z+Oa5S3jM7okSb5JCAu3uTxX2fonwE8B+Eo/tb2EdyYhk3OoSl9uO/zEAflXzL8YLrRpfiFqM3h+SGSwIjy1vwnmBcNt7de4718PiaNWKc6k7+R+55RmOGxM3RwtFxSV72SXoxnin4ReJvB3hyDWtSggjtJJVjMccm94yehbHGCeOp5r3/8AZU106n4GvNNkfL6dckKP9hxuH65rxvxj8dNR8ZeB4fDtzZxRv+78+683PmbDkYTHBOBnk12v7IrONY8QoA2zyYST2B3Nj86rD+zjWiqb0a1ODN44jEZbN4tJSjK6ttZOyIf+CgPgga/8HrbXokzc6DerKXHXyZPkf8m2GrNtPF8cv2ZtOuUAe7axVZAGPyTxDaw/Hbn8a91+IHhO38deC9e8P3IBi1KzltTnsWUhT+DYNfJn7Cvix7fSfFHw/wBSHlajpl088cT9wTslX3w6g/Q1tnUJfVY4mn8VOSa9Op+K16arwlSe0k0fMkT3OjaqQH8i5tpOMNyCK+1v2e/j/F40sY9G1mVItZhXActgTgd+f4sdRXzN8evByeD/AIiaikabLO4kMsXy42FuSPzzXA2N/c6bPHPbSGO4iOQ6N/8AXr6jGZPhuK8rhPao4pqXZ22fkfj+GzGrkuLlDom013sfqXJIrxclcdm9K+Fv2s9R+2/E/wAh0GYbdBuHQ8Z/rXe/BT9ps3G3Q/EMmd3yx3kmScngBj3HvXlX7RNx9u+Jd3ISXi8tPLI9MV+c8K8P4nKs6VPERtyp2fR+h9FnucUcdgE6b3auuqPLmGBgZ5r7+/Zf0/7D8JtKc78zb5NrrjGWr4Fiia5ljiA+diB9ea/Sb4Z6F/wi3gbR7EBt8dum5WbnJGSP1r6HxOrxWFhh76ybfyR5vBtN/WJ1ekV+Z2dBNeZ/Dj43WHjTxbrvhuWIW1/YTusDbuJ41OCfqD29K9LcYNfzDisJVwskqseV2T+T1TP3DDYmliYc1OV1e3zW41xleOCK/Mr9uLwyND+Pd5eRjZHqtlBeHsC4BR+nuoNfpryRx/8Arr4s/wCCiXgZn0Dw34pgiyLO4eyncLyEkG5M+wdSB7mv0fw9x6wuZqnJ2U018+hzZhG8FK2x8S211JZzxz252zxMskZXswOQfwIr9pfhl4yi+IPw78N+IYX8xNRsYZ2Po5UBx+DA1+KSOVXOMmv0X/4JyfEqPXPAGr+CrmfN5os32q1R+pt5T8wHsr5/77r+nMzo89JVEtv1PGg+jPrykyKQnb1pCcivjTUQ+3FOGcUg9+9O4xSuDDOOaMCj2pwBAoY7jSCOaWnfXpTX6mkFxCM0wg5zUlNOQMUCI6Tt/wCy0/2P/wCum8Z96pMo8o/aj8dXHw8+A3izV7R2jvDa/ZIJUbBDysI857YDE18mf8E4vhVpfibxB4g8a6pEl5caK0drp6SLuEczqWaXB/iC4APbJNfXn7S/w+uPih8EPFfh+zTffy24ntUHeWNg6ge5wR+NfC/7DPx+034M+MtV8PeKLj+z9E1pkDXUykC2uEyoMncKQSpPYgZ7172FTlRkofEYt2ep98eJPj18O/B+q3mna7400bTtQtTtntZ7r96hxnBUAnOO1eV/EL4pfs0fEK7trvxXrHhvX7i1UxxTTJI7op525UAkexyBXIfEj9g3TPi/4817xta+P1gstXnN2qW1qk6R5Az+8D4Yehr5E/aD+EvhD4O6za6NoHjf/hMNVBY3qQ26LBbKBwPMVyC5PVR0HXnitqGHhNq8nzeWlhNs++Z/Fnw38Tfs7fEHSPhpdWVxpGmaNdBrWwR1S3Lxuw4YA8kE183/APBMdwfiV4w99Gi/H9+K6/8AZV+G+o+F/wBkb4keIL2MwSeJNPuZ7RCvzCCOB1ViD/eJcj2we9eZf8E8PG2g+B/iJ4on8QarZaNbz6Qkcc17MsSlhMpwCx5OOeK19mownCDcidbps/RDx34P0z4g+EtW8PaxbpcadfQNEyuoOxsfK4z0IPINfmz+w9qlx4b/AGpbDTIpCYryK8spwnSRUUsrfgyAj619RftBftweDPCXhXUNO8Gapb+JfEV3E0EUtm263ttwwXd+hIzwozk9eK8a/wCCdPwtutW8Z6r8Q723dNOsIXs7KSXrJcPjzWHqAnBPqcVhSjKjRm6qsmtEW3eyR+g7Y45+lN25GKXA5z3604DOMfga+eNjzH9pTxyPhx8DvFmrrIsd21m1pa7+8svyDHuASfwr8dxjccnIB/Kvt7/go78XotQ1PSvh7Yyb009he6lt7TEYiT3wh3H6iviIsCcDr2PrX22U0PZUudrWX5HPUd3ZEikg8fj7193/APBNjw48Wg+M9fZD5dzcQ2UT9vkUuw/NxXwfGgAywyP5V+tn7LfgA/Df4FeGNKlCi9mhN9d47yyneR+AwPwr4zj/ADCOEyudH7Umkv1OjCU3Oqn21PVV70tNB9Kdz71/Iju2fUbCj1NLn0rK8TeJbHwjoF5q+pS+XaWqGRj646KPcngV578Avizd/Fe28Q3lygiSC7UQQov+rjK8c9+etevQy3EVaMsRGPuRtd+b6ep5dbHUKVWNGUvfley9DyH9uCzK3Ph+6wDEY3jK/wASMGz+RBr5bjPHPU/k49PrX2H+2lpJvPDWmXhOwQSlQexyOh9uK+O9wUMMfUf1Ff1r4d4j2uURp31i2j+eeMKbhmMn3SZ9VfsO3UqXXiOBR/o7RxyH2YMQP619Xz3EVtE888iRRIMs7tgADuSa+Rf2Q7+Dwpo/ivXtSuUtrKNYlM0jYBAySB6npx61xHxu/aH1T4i6lcWNg8tl4fjOFt9xDSY6M2OufTpX5rnXDGJz7Ppxp6QTV5dF/mz7DKM+oZTlMZT1k27Lr/wx6L+0R+0ol5bz+G/Clzm3bK3V/C3zHHVUPp796+X/AJryZEZ97uRk9nqLezvkn5z/ABHv9a9L/Z+8Bnx74/tIHj8yxtmE1z6AA8fmfz5r9kwmVYPhPLZzgtYq7k92z8+xOZYjP8dFS15nZJbJH138FdGg+FHwbiudQAgFvbyajcMwwQoBbafXAwBXmf7DGh3fivxD49+KGpgm41a7azgJ6Fd3mSEZ9CUX8MVq/tq+O28JfCi38Nacc6r4imWziiResKkbhj3bYo/Gvavgf4AT4W/Cfw54cIxcWluGuv8Aru/zSn/vskV+bZLzVYVcwq/FUk0vRH7xhcNHCUKdCG0UdvNvMEhjGZMHy9397HGfxr4V8beD/FGm6zeXOs6TcxSyzPJLKELRPk5JDDIxX29qXiDS9DeBNR1C2snnJESzyhfMx1Ayeas+ZbXUKsrpPE38SsGHP6V6VSmqqtex9rkuY1Mrm6qpqSl3v07M/PvR/EOo6FKJdM1C5sXB4e3lK/mAcH8a9K8NftL+L9ExFetb6xAOq3KbXP0df6g1zPxau7PWviLqZ0m1jhgEwt40gAAlYfLu47k16PefsqXzaXbyWGrL9qZQXhuI/lDHqAwPT6iuKCrptQd0j9PxVTLZ0KcsbBRc1dXWq+a/M7nwl+094f1+7trLULG60u4nZYlc4kj3k4AJHIye+K9kIwa+XPhz8APE2lePdNuNbsoV0+zk85pkmDK5A+UAdeuO1fUWQTgV6lGUpRvNWZ+W53h8HRrRWDleLV3rdLyPmH/goJ40GgfB2y0aN2E+sXqg4bB8uIbj07btlfBPgmCR5ru6foQF3beueT/Svf8A/goZ4w/t74q2GhxS5j0WzVWVWyplk+ds9sgbBXiXhWH7PoUXXMhLkN2yf5YFfs/CWE91T9X/AJH4xxfi/YYKUFvJpf5/ga/Gcj/9VHXim7s/407rkfpX64kfz4xCOMdv5UJ1oHpnFA9DVWJDGD/SlDHORQDj6Uc5z600A+kzxQOeTS5z3pkBSn0HNNOO9KBuYDOD0yegqG+U0UbgXxz/AOPVj6xq1nY6dcajqVw1tolscSsv3rh+0UWepPc9qb4x1rTNBW4mn1Bv7ItwFnnRdrzzY5hiB+8fVugFfO3jrx3d+O9TWRx9k0y3+W0skYlIF/qx7mvy7iHiH2SeHw7957vt6eZ+o8O8P+1axGIj7q2XfzfkWviB4+u/HurpOU+yadbgx2dmjfLAnb2JPc1zA9+uOacuBxSDH5V+Qzk6j5pH62oqC5YjgCeR6VPaMwlTPtUIwevap7XLTgDqfesGBxsvyySeoY/zroLVj5MbHvGPp0rCvcLe3A9JG4b61tWZzYwnPGK0exs9i0rHjuKVWAwKjU5PBxQoOKyZKLKOT0yaeGJXA61XB5GBUg5JNTYXoPD4HFRse9O9cD/gNR9OlMBm7LEjmkOQeu3n9KeBmo2yOv05pXA0rt/QZSlsQBvGN79g3Skvsldq02x+9+OeK0ew46jb1jx83H91altSWsj9SDTL7PnEgNsP8XTNOtcGyx8xyx5WpQSA9PlqFyVdAPWpTgDH51BKu7jHWqJRFr2F1LAOflXp9KpWwJuUGOlWNTlLyxE/f2gE+uKhtsm4DDtVGi2LoXJOTSkAL06UnTNLjIwe3SkyCNgGOT2pMAjFPxnrTCPSkJjWxt461E3WpG96jbk4qkMdbczD7uMGiXIbmi2H7/PsfzqaVc5JoJe5WIOMnjit/wAKeJ73wpqiXtm/z9JIz92Rf7p/zxWGfekBGcjiuujVlSkpwdmuphWowrxcJq6ejPp/w/4gsvFOmi+sHyjfK0TfejbuD/Q96tNmBwQMg186+EvF154O1dLy0/eRn5ZoG+7KvofQ+h7GvobRNYsvEelR6hYv5lvJwVb7yN3VvQj9a/Y8hz1YqKp1Xaa/Fd15n43neSzwNT2lNXpvby8mXopAygipscZrNw1uxPUGrsUwbBHNfoMZKSuj4mcLaonGcZoPPNID+VLWhziYPrSEe1Ln0ptQwHnlcCqOqQm4sZVXqBke+Kv4DHrTMZ9/UVjKPMmmduFm6VRTW61KvwH8Zt8OfjD4X1mSTyYLe9RLj/rk/wAj/o1frf8AKTgEEHuvQj1r8XtWha01N3O5ORjHtxX6t/s+eOB8RPgx4X1kndP9lW1n9pYvkYH64B/Gv5/4iwro179m1/kf03lldYnDQqLZpM8L/aW1vW28f3emXuoSPpCRxy2tsrbYghHUgcMcg8nNY3wz+DutePtQt5JLaSx0MMDNeTLtyo7IDgsT0z0FfWWseAfD/iLWbTVdT0qC9v7WMxxPMuQATn7vQ4PTPSt2e6ttMtHuLiaK1tYl+aSQhVQD1J4Ar88qYRTqc85XXY/VqHEPscLChhadp2s3590luzwDWf2SYLi/8zTtdksbRjkwTw+YU/3W3An2zXrPw++HemfDbRTa2eXdzvuLuT70rDu3YADoBwK4Lxt+1DoOi+Zb6Bbvrl2vAm+5bg/7x+ZvwGPevAvGvxd8T+OVePU9TaKz/wCfO1/dRfjjlvxNc0nh6E3KK18v60O2GCzbNqSjWk4w81Zv5f5n3QuJFDq6lCMghs5r4Z+LQb9nz9sXTPFEcHl6F4nAaYIvHz4jnA9w2x8e9fRf7MesXmqfDkW15HNsspjDBNMpxJGfmG0nqASRXO/tq/C3/hYfwdub+2g83VfD7/2jblPvGMDEqD6p831QV6kYxxNKVF7STT+f/BPgsXhnha0qTd3F2uc5+1l8LP8AhJvDX9v2Cb7+yXLY/wCWkfXP1H8q+Kl3MmCMEdfUGvvX9mb4iQfGL4M2i3cgn1CwjGn3meScDCOfquPxzXy18f8A4SX/AMNvFk08UfmaVdsZInHQAnlT9K83g3OHgMVPKsRKzjJ8t+vl/kfk3FWUOM1iqUbxlv5Pv8zy8M8UwZCyOvINa2q65Jr0dtJcuz3ES+VuP90ds1kFvMUMBmjjOQOR/DX7TVw1OtUjVS95dT81cnFcvQ3fB1sbzxbo8AICy3ca7vqwxX6UyTtDbHKsHSPn2wK/NjwldrbeItIm2Y2XEZ3Lxgbhz+FfpRcutxpOUPmb48h175Ffz94jxksTRvt/wUfpvCkUqFVX1PzpfxjeeGfihe6zYymKdL15o/m6/MSc47HvX6DfDTx9ZfEfwjZavaEAyLiaPqYpB95T/Me1fm/40/c+L9YjZPKdLqTgL0+Y16f+zJ8VpvBHjKPTrmVjpl84jkDNxk9G+o/lXRxDwtHMsnp4qgvfhFP1VtUZZJnUsFj5Uaj9yTafk77n3wRtNcL8cfh+nxQ+FniPw8An2i7tG+zl+gmX5oz7fMAM+9d0jCVA6HKNyG9qXB/Kv55wNeWX4uE+sGn9zP2mSVWD8z8R2ililkSVGjlQlWRuzA4I/A16V+z78XLn4K/FLSvEkW+WzQm3vrZGx59u/Dj6jhh7gV137Zfwlk+G3xevNRtrfyNE8QFry2ZV+US/8tU9juO7Hoa8F3YYHrX9r5diqeZ4GE4aqUU/v6fI+ca5ZNM/cfR9XtPEejWWradcJdWF7Cs8E6NkSIwyD/noasjPevzN/ZS/bCuvg5s8O+JUm1HwfI2VMXzTWDE8tGP4kPUp68jmv0b8G+NdC+IGjx6r4e1S21iwkAImtX3Dnsw6q3qCARXg4rCVKEmrady00zaHTOKXk8UnA4Bp20ntXl2GxQABj/Ipec+1N5zjtTh8wyP/ANVMYfSmsO4pTkdvwpD61KQBUZ4FOOMZpv8AFVBcT8KNtLzRkd6SQ2JgA18m/tHfsI6Z8UtYufEvhC8g8P6/OTJd2kyH7Lduer/Lkxse+AQeuM19Z/epgzXRRrToy5ouxLV9z8u1/Yk+OumSPYWlnH9kfK77bWgsDg+q7h+or2H4I/8ABOn+y9WttW+JGoWl+kEgkGiacxaKQjp5spxlfVFHPc19zYIH86ApPB6n9a9B46rKLSshKKRz/i7wwniHwPrHh60MVkl5p8tlFhMJGGjKLhR2Geg7V8EQ/wDBM3xk7Yl8W6CkfYrBMSPwwK/RUwk9BSmIxH5zsPXmoo4irTT5eo2k9z4l8Ef8E09MsdQtLnxZ4sk1e2jYNLp+nW/kLJj+EyFiwB74ANfYvh3w7p3hLRbTSNHsodP020jEUFtbptRFHYD+Z6k81X1fxx4a8PwmbVPEOmafGvV7m7jTB98tmvLvFf7aHwh8JLIG8URavOuf3GlQtcNx/tAAfrROWJxG6b+Qrxie1dvu/wD1q8g/aN/aO0T4CeGp908d34ruYT9h0teTkjiWQfwoDzz97oK+Yfix/wAFIdV1OGey8BaImkI/yjU9SYSz4/2Yh8qn3JavjnxB4j1PxVq1zqWrXtxqN/dN5k1zcuXcsfUn9OwrvwmWTm1KrouxMqlth3iTxDf+LtdvdX1O7e8v7uVppbiTq7McnNZpAB+vVf8ACkVSMnv/ADra8G+DtY8f+JtO0DQLN9Q1O8l8uKNO3clj2UDkk8AV9PUnDC0rydkvyMknJnov7LXwhn+Mfxc0vTZYWk0OxIv9RmXgeUhBCE9i7YUe2a/WNY0iXZGgSMcBF6Ae1eWfs6fAbT/gJ4IGmxOLzWbwrNqd6OkkgGAqeiL0Hrye9epnk5r+UON+IFmmKVKk7whon3fVn0eDoOlHme7FXrTtoK5PAH6U0DNeJ/tQfGOX4c+GRpWmSgazqUbAN18uI8E+xPQV8NlOAq5nioUKau5O3/BM8wxsMDh5VpvSJ4t+1D8b38Zaw/h3Rp/+JRZMVlK/duHHBb3A5A/Ou1/YinJ0vX1LgoJEII7HB4NfJEtw85eVn5ZiWHcHvX2F+xJbuPDetzGMIrzqFfbjfgf0r+ieIcpo5Lw77GEequ+rfVn4lleY1cxzlVJPV3t2S7HZftVW8E/wlv3mjTz1kTymPTJPb8K+DUUFQCeOgPpX23+2NqcVp8MorWbdme6XaV6jAOeK+IkBZcd/T1r2vDKm1l8pvq2cHG819eil0SubM3iK8TQRosTtHZCTzpIUY4kbGNx9eOlZRYuck7h2P9DTQAPp+opzAqQAM7vyOa/XadClhuaaSV3dn57KpOolG+g+KF5pEjiQySOdoQdya++/2avhefh94IgluUA1HUMTSttwUBHyqfp3+teMfssfA6XVNQi8WavEosLeTNrBMmfMbH3sHsO3vXtn7TnxUT4TfCbULu3kEWr6gDY2KL13MPncD/ZXJ+pFfhHGXEDzXFwynBvm5mlJrb0+R+vcI5FKlfG11bsv1PH/AA/Gn7SH7ZE16R9p8KeCVDKj/ckdGKxkfWXL/RK+1OC2T1/vGvDf2PvhKfhb8I7S4vYHi1zXSNRvfN++m4fuoz34Tr7k16h8QPGEPgbwrqGsz4JgjxFEW/1kh4VfxNeqqcMLShQXwxSS+W7+bP1CjTnXqJRV5Sen6Hzd+1JfX1145jiuLWaOwtrdY4ZXQ7HY/M5VuntXlWleKNZ0XH9n6pdWvXHkykA57EZxX0r8IPi/P8WNRn0jW9GgleKIzG5RcxdcBWQ5wT2IPNb3iH9nTwbrweSKybTrhur2jlf/AB05H6VwSoTlJzhLc/U8JmuHy2EcFjqNnFLVWad9bnyd4f1tdI8R2Wq3Nt9uFvOJ3gd8eYRz19c8/Wvqrwt+0r4S15VF5NJo0x4xeJlf++xkfnXnPiT9lLVLZi2ianFeJ1CXQ2N9NwyK8s1n4X+K9Cn8m70W6SRmCAom9Dk4yGXIqaTrUvdauj18a8pzuEZe0tKKsrOzS9GfeFveW+qWkV1ZzpcW0o3RyxMCpHqCOtMu72HTLK4vbhlS3t4mmkduAFUFjn8BWH4B8Pjwr4P0rSQ2RawqhPTJ6n9TXlv7Z/xFTwD8EdRtopRHqGtn7BCvqhG6U/8AfIx+Ne5QpOrUjCO7dj8YxEYQqThF3Sbs+6Pzd+JHim7+IPxH1zWX3yTapevKELcbS3ygH0C4/KuniiW3iSNM7EGB9K47wfYmfUDO6MY4V4O77jHp+ma7MDmv6M4fwyoYe666fJH4FxljVWrxoRfwq79WAwOaNvcUbcCnDIOa+sPzBsCO460deKM9xRnIpokTvzS0e1A4PNUUOH1peM0H5elJFG07bVGTUt2Eg7ZPA9a5Xxf4xsNDsZJbyfZEMhYYj+9uWH8Cei+r9B9ax/iR8Tbfw6n2O1AuLzHzJu+X/gR/w5rwbWNXu9dvnu7uUySNgYPRB2VR0AHYCvy/iDiJU74fDy97q+3kj9R4dyD2rWIxC93ou/m/I1PFfjrUPF0gF2ES3j4gt41wkCf3V/qepNc+o4x60bM8mlBwfWvyKpU9o+aR+uwtTXKkTDG3ignBxTQ5wQBn2ppcnrxiuYCxEQqbiev8PanwlllQjqCMVBG4KcdO9SCTbg9aAZzurD/iZXZ2rzK36mtPTiG0+LnOCeKzdZcNqdwfVs/pV3SW3WePc1b2Nn8Je6c05cdKjzjjNPUgdaybIHjjmpuDyaiHAyOppy88VLAVuuSKjwTyOtSMSQKYc9qkbIyxGRTTk04jBxjpSEc8jNWSzRu8BARgf560lmQCR3qW8GYgc7sYzUVsVPT5ZKfQqIagwMgHdRTrbaLYDvTNSIZyxG1ieafBn7LG31pJhMGGDg1GR2xmn5Oef8ihfmfaTwRVmZQ1NUW5XAwfLGf8arW7EXCAetW9YAW+wDnCqP0qpa5edB9f0FPoaLYvDg8GnZ5GKbnn0pcjrnmpuIRsgkd6ZyDTmPPNNzzk0wInJAphbPPSpJMd+ajPB4NVcCa0AMzn0FPkzyAKis0Jlc/7NSvwSKCGRMPSmFalbB6fSmMMGqQEPfHpXS+CvG174K1J54S0lrLgT2xb5ZB/Rh2Nc4Rk+tNzkeldeHrzozVSDs11Ma9GGIpunUV4vdH1RperWniHSYtRsJPNtpfzDd1YdiKmUmFs9VP6V86+BPHN54I1IyR5lsJcC4tOzj1How7GvofTtStNa0+K+spPPtZhkN/MH0I7iv2bIc9jjI8k9Jrdd13Xmfi+dZPPA1eaOtOWz7eTL0UwcZBp4bms4MYGBz8p6GrkcoYZHI7197GSkro+OlC2qJhntR7imr1p3ShmDFx6UFc+2KUdOOlFJiOU8XwMtxFP/AeCF9fWvrv/AIJ3fEEtH4k8FzyDgjUrRD1PRJVH/jjV8v6xZLfWLqRkryPrUnwR+ID/AAt+KugeICdkFtcLHd7e8LfLJ+QOfwr8z4nwXtU5xW6/FH7pwhjvbYd0G9Y/kz9bVAIxmvlb9p3x3dar4rPhqKVk03T1UzRqeJJSN2T6gDGB65r6kinju7eK5gkWWKVRJG6dHUjIYfUc18cftA6VJp3xV1WSX7l4I7qI+oKhSPwIxX4RjeanTdj984VpUquL/eK7im166EHw++CniP4hRx3MMaafpTf8vlz/ABD1ROrfXge9fQvgz9nPwt4XMU1zG2s3q8iW95UH2jHA/HJrpfh94u0TWPBunXdjcwRW8cCLJGXVTAQMFWGRjGK5vxn+0h4U8MF4LF212/XP7qzP7oH3kPH/AHzmuKlTowipt/NnqY7MM0x9eVClGUUm1ZL5as9VhhWCJYokWONeAg4A+gps8CTRSQyxrJHIpVkPIdSMEEe4r4x8X/tA+MvE8reVqH9jWoPy2+n/ACn/AIE5yWP5D2r3f4bfH/QPEOm6Fp2pagY/EE6rDIHiba0o4+8BjnqPeumliYSlaL2PGx3D+Lw1JV6i5r7patdbs+dPhyx/Ze/al1XwZcv9n8J+JdsljK/CgMSYuf8AZcuh/Cvqrx34E0vx1otxpmqW4kikBG7vGexH0rzH9tr4NyfEL4bpr+kxF/EPhoteRrH9+WDgyoMdxgOPce9bP7NHxYj+LvwtsL2WXfq9iBZ3ys3JcD5X/wCBLg/XNfCcX4SpTcM0wuklZSa3TWzPnOSFenKjVV0+j7HyF8WPgHr3wzuZZVge80wsfKnjGRtzxuHavMTMoB3o0e3j5uPzr9TrltN1R57GWS3uJEH723LAlAfVfQ15F8Qf2VfCni2S4u7CNtHvZeT5PMTt6lf8K97h7xGVKnGjmEXf+Zfqj8wzThRtuphZXX8r3+8+FYbgxyxum0YIOPpX6K/C3xCfFfw70a7G757UKdvP3Rt/pXxp8Sf2d/FfgCYzm2bUNOHS6txkf8CA5Feyfsc+Piyah4Rv5GSdP39uj9scOB+hr0OMsRg87wcMVhZqXI7u29nvp5HJkFKtgcTKhVi48ytr36Hzp8WrGXS/iLr6y8ZunI3dTk55rl4pmhmSRdwkUhhjqDXtn7XvhY6D8SBeKG2X8SyZ/h44OO2a8O4b5umOa/SOGqtPMMphFbONn8tGfI5jTlhMdNPpJn6Efs0fEj/hPvAsEU9x5upWCiGcHqQPutzzyP1r10nb3r8/P2XPiKPBfxEgiunYWd/+4kPYZ6H8DX6BFg4BByD3Ffyzxxk39k5lL2a9yWq+e6+R+58N5j9dwseZ3lHR/ozzr47fBvTvjd4AvNAu3Fvd/wCusrzbk284Hyt/unoR3Br8pPG/gfW/hx4pvdA8QWb2Wp2jYkRvuup+66N/Eh6gj+dfs+BivOvjR8BfC3xz0WOz123eK9t8/ZNUtsCe3J7AkEMh7o3B9jzXrcG8Yf2X/s2J1pt6Pqn/AJH0GJwvP78Nz8i8YPatjwx4x13wdfC80LWL7R7nrvs7hoicdM7SAfxzXsfxT/Yn+I/w9uJ59Psl8WaQhO250rmbb6tCeQfXbuFeHalouq6PdfZ9R0y60+UHBS7t3iP5MBX9IYbNMHjqanCpGUX5pnjShKGjR7fon7cPxi0SFI/+EoGohOP+JhaRzMR7tgE/nXXW/wDwUe+KUUIElp4elde7WLAn2+VwK+UjeRBseYgwf7w608Shvm+Xn/aFdTo4aWtkZK59aW//AAUl+JCz759E8OTx94/s8ij8w+a6LTP+Cm/iGGUNf+B9Inj7/ZruVCf++gRXxUJVbIzn6NmmmQZwKf1TDSWyByZ+jHhz/gpb4OvWSPWvDGsac7DJltpY7hQfpkHFereF/wBs/wCD3iyWOKLxZHptxJgeTqcLwcn/AGiCv61+SROaVcjkHB7rXPPLKEtVdDUmfuVpWsadr9slxpl/aajbsMrNZzLMpH1UmrZQ/h/KvxB8P+LdY8JXSXmi6pe6XdryJbO4aI/+Omvo74X/APBQj4heD1it/EUdt4xsFAGbv9zcgD0lUYY4/vA15NbKpwV4O/4Fxn3P0uOe1G0t0r578Mft3fCjXNAk1HUNVm0C5iXMmm3sLNNn0jKAiTPtj3rwT4uf8FHNX1F7iw+HunJpVscr/amoIJbgj1SP7qf8C3GuGngK1SXKlb1Kuj7s8Q+J9I8G6dJqOu6pa6RZIMme8mWJfwyefoM187ePP+Cg/wANfCry2+ipeeK7xSQGtU8mD6+Y+Mj6A1+cvi/x74j+IGqvqPiLW7zWLxv+Wl1MX/BQeFH0ArAYDOa9yjlVOOtV39DNz7H154s/4KTeOdQZ49C0PSdEiP3ZZA11KP8Avohf0rzLU/21PjHq07u/jOe2Q/8ALK0t4olH0ASvDPMC8mhJPNOxMueypya9H6th6X2URds9K1H9pL4oakC1z4/8QSFiPu3rKMfRcVyt98QfFGsl2v8AxDqt7uyS1zfSvyfq1T6B8K/GfitkTR/CetagW6NDZSbTn3IA/WvTfDv7E/xg1wIf+EaTSw65D6ldxw49iMkg/hXJVxuX4dP2k4x9WkbRhOWyPEppHnJLu8pPXc2c/nUTMF4z+NfXPhv/AIJv+Mb1c674p0fSv9i1SS5b88KP1r0Tw/8A8E2vDFqA2t+MNV1Fz1Szhjt0P4tuNeLW4ryjCp3qR07O/wCRaw9WWnKz4BUAAuan03TL/XrxLTTLO41C5c4WO2iaVj7YUGv1G8MfsUfCLwzsc+HH1eRTnfqt0835rwv6V694d8I6H4QtTbaFo9ho9uesVlbrED/3yBmvk8Z4kYCin7BOT9LL8TpjgJv4nY/OL4WfsJ/EPx1NBPr8H/CH6Q5+aS+w1xjH8MQOf++iK+8Pg58BfCHwQ0gW3h/T1OoSRhbrVZ1DXNzj+838I9FXA+teh9eSaXPGK/Is842xuap00+SD3S6+rPUo4WFLXdikj14pvB/wo/nSqAe+AK/OL8523sUdf1m28N6He6pdusdvaxNKzN7Dp+Nfm58T/iDefETxfqGr3jEec5Cw7shEHChfwFfSv7Y3xNFnp0HhGylxJNiW8G7gr1Vf6/lXx2MbcDgDoe4r+nfDTh6NKk8fXj70tI+nf5n4VxrnDq1VhaUvdjq/X/gEuBtypXpwf6GvvL9knSf7J+FkEpRwLqZ5SH6jsMe3FfCulWsup6jZ2EMayS3EojCdN+T296/SfRlsPhh8M7d53EVlplkpYs3cL0P1avQ8SMSo0aWDhrKUr2PJ4PoN154iWkYrf1Pmn9tLxmNS8Raf4diwUso/Nd1P8bc4P0FfNYZdnPH+z6V1+t2+ufFfxpqGo2NlPe3d1MWMaKSACePXAr2j4e/saajqJiu/EuoCwjwCsEOGYk9jngfrXp5Nm+X8M5XCnUmlO12t3d67HDmWBxmdY6c6cG03ZPpZbanzfYWd1q11HbWcD3M8hwoRc57Y4r6a+Bn7Ktxdywat4vi8q3jIkj04/eLdRu9vbvX0L4D+EXh3wDAItO06ESDkzOAXJ9S3rXaB0dnRXBdOCAwJH1x0r8+4h8Q6+NpyoYGPLF7ye/y7H2OS8GwozjVxck2ui2+fcZp9jBYQx29tGkEEYCqiKAoA/lXyI7j9rL9qm3tIg9x4C8G/NN8uUlZW/nJIMf7qV6P+1/8AGI/DrwD/AGBpLmTxP4gH2eGGFv3scJO13UDnJJ2D3Jruv2XvgqnwQ+Flnptyif8ACQXx+2anMOSZWHEefRF+Ue+T3rLg7L5RjLMsSveldRv+LP0eolTtRp7I9dPXHpXyb+054/PiDxOmgWsobT9L/wBbt7zkc/XA4+tfQXxU8bx/D7wVe6mSv2sjyrZPWU9Py618Z+H/AArr/wAQ9TvTpls17coDcTSlwoJJzjJ43HnAr6/FTk/djq2fecK4GHO8biGlCGib2u+vyPbv2Xdd8NaXp91ZveQx65dzZaOb5S6j7gQnhuO2c57V9FFCwyOlfndqml3+g3b2t/bTWdzGcmGVSrIfUf4ivQvAfx+8UeCxHbvcDWNPH/LteMSwH+y/UfjmlRxUbKE1Zo9rN+HJ4ycsThaik5a2f6Pb0Ps8e9GwY9q848A/Hvw548mjs9x0rUnwBbXX8R/2HHDfoa9JIIbB/OuxNNXR+YYnD18FPkqpxl2YqjJGO/61+bn7fvxOTxf8WIvDlpcZ0/w/D5LJ2Nw3zSH8OF/A19+fE/x5afC/4fa34nuz+7sLdnjj7ySniNR9WI/Cvx6vry78deLJL67ka4uL24aaaZ2ySSSzE+1fZcO4OWIr87W2i9WeBjq6w9GVWb0Su/RHT+FbFrPSAzlTJOfN3dDgjgH6Ctn2pr4JwECeir0/CpWyCK/onD0lRpxproj+X8fini8ROq95Nv8AyIyeOaOv+FL3/wDZab069DXUmeWO6c0owD7/AN2m85yKOOtCAUnJoHFGR3oAzwKbY+Ue2S3+zXmfxO+KMXh/zNO01xJqBBDOvSPP9efwp3xT+KC+H420vTJA+oMP3kg/5YdOPTcR+VfP8kjyyl5H3u5yS3U59a/MOIuIfZp0KEve2bXTyR+ncP8ADrq8uIxK93ou/m/IdLM9xI7SuzuxyWLZJo24HFAGR60p9OtfkE5+0d2frcIKnpEeoPQ9abgdBSBjnnpQTznPFYMskiwW5OaHxuwKaOmaCc9d1DBkkfTA6U5kLL7f3aZE2JOelWFAAYHmpYHNaqpGozg+2fyq3o5zA4HY9Kr66NupOw6FV/lU+ifdnB6cYrR6o3fwmhg/WnK2Gz3pm760obnJ61laxmTq2W+tOz81RBs4BapA3akvMBeFOWpm8NjFBJ3YFCoSwHegBpGeaTJI6UrH5Mf+PVE7HqeRSYG7rLIPlijCIO6+lU7T/XYJA471c1CdGVyqEBjxuqlFnzUIGe1U1oOIt0yudp5x1O70qaDi1QY7mq94RuBTnjB21NAc2qMDkHP4GlayCQpAPfBpqAmQAPx60Egrg96aCNw9D/dpozKWuY+3Ep02r/Kqdq7NcAL3H5Ve10D7c5ypG1efwqjaErcArxwa0WxpHY0FyExmlP8ADTAR0607kVPqIMZOOlNZcmnHGM4prEA07jsROOM0hIIoY0PwtFwRNp3EsvznIX+tDctnpzS6YSHnYHnaB+dPkjA470m9TN+RB34pOvSnHGc5pvOKq4DNo7nGaYeD/OpfxpGz0P3qpFkBwDXWfD/x9N4LvOc3GnzEefBu6/7S+jD9e9cqyjOc9aY+Bx3rtoV50JxqU3ZrZnLXw1PFUpUqqvFn1bYX9trNhBe2UguLOdcq6/4diO49aejNavycg9DXz/8ADj4gy+DdQEE5eXSp2AlhXkof76D1HcdxX0Cs1vd28c9tOl3aTKGjljbgg9/Y+or9qyLO4YyHK9Jrdd/NH4tnOUVMvq96ctn+jLEUgJ9qmrOR2tZMHkHoe1XEn3Djp/KvtYyUtUfITg1qifOOlITmgEdKG61RhYUJgcfjXC+I7dbXU3Pl7Uc/K3Y/X3rudm08dK5/xVYGe1E6nBXg/wCNePmWGWJw8o9Vqj7HhrG/U8XFyfuy0fz2P0G/Y2+KP/CwfhDbWVzKJNR0BhYy7m+by8ZiY/8AAfl/4BXT/HP4WS/ETRYrvTQn9sWAYxIePPQ9Uz2Pce9fCv7IvxbPwv8Ai3ZQXlx5Wj61ixu9/wB0En9259MN37Amv08QADI6dq/nPNcIqdSUJL3ZH9J5fjqmFqwr0XZr+rejPz4v7K70m5ktry3ms7hSQ0MqFTkcdO9dT4O+E/irxtIv9naW8Focf6VefuYgD3GeW/AGvt6S1guDmWCOR+m50BP5kVi+NvG2l/Djw/JqmoMwRflhhT70r9kQev6AV8h9Tgn70nY/SY8VVa6VOhSXtJad9fQ8y8HfssaHpsfneI7iXV5f4oFzHAD7AHJ/E1uaB+zj4W0PxZFrNvJPKkEnmw2DuGijYdDnqcHkAmvnjxx8cPFXjieRZL+TTNOJPl2dk5QAdtzDBc+uTj2rjbTxBf6ZMLi21G6t5AeJYpnB/MGs/a0qT5YRvY9L+y80xEHOvW5XJW5d1bt5H3B8VvHyfDvwx/aj2y3qG6igaFmxlGPz/jtzgGvjyHVU/Ze+P9tqenSLJ8M/GgE0ZH3YlLEsPZonOQO6nHauw1P4k6x8VPAS+HLmM3utWkyXMbovzXkaggjA/jGc+4HrXpviD9nS08dfs72/g6/RYNZSI3dpdScm2uzlh9FOdpHoa9H93jacqM43jJWf+fqj4vMMs+oUlKq7TTastmu/ocv+0l4Y1XSms/HvhS4kF3DGBcNbNxLF1V+ODx69RXM/Dn9sSKaCC28T25BGB9qh6jtyv9RVj9k/4l3GsaXq/wAJfGqPFr+ih7eKK56vCPlaPnqU6g91IrxL4+fCq5+GPiyRUjL6ZdEyQS9tvcE+or5HL8nwNevPK8bG0l8Mlo2umvU/J84nisvqfW8PL3H8S3V/TzPuTw1458O+OraR9Lv4L1AAZIdw3YPqp5rKufhH4dk8UWniOwtxpmrwNn7Ra8LKO4dehzX506Vrl/pEpktLmW3Och43IYfjXf8AhX9ojxt4WaRItUkuYGOdlw2/n1Ga68Z4eY7DRlLBVE4vSz0bT6PozyqPE+Gq8v1iGq6rW3p1Pqj9qP4cN428CPdQDN7p4MsZ/wBnqw/LpXwaImQ4PBU4PpX2N4F/ax0vxBb/AGLxLbfYJXTa0ycwv7kdRn8a+cPjHotpo3iy5udKdJNLvD50JToASf619FwVHG5ZVlgMVBx6rt52Z4XEMsJiXHFUJXb0a6+TscXZXD2dyk8ZbzYm3blbGMV+lXwe8Wjxp8P9K1EH94YQsvzZ+YDB/OvzQVtjZPPtX2v+xbrh1PwXqVkX+e1uAQv+yR0/MVn4mZeq+CjiOXWL38nodvCGLdLFewvpJP70fRgz3paKXqa/kzZ6H7vEOO//AOqobmzgvV2XMEVwnpMgcf8AjwNS0V20sdiKLvTm16Nr8gcFLRo5y++HHhLUW3XXhbRLgnqZdNhOfr8tZb/BH4dOxLeBPDzH/sGxf4V29NPWvUp8RZjBWjVkvmzN0Kf8qPNtS/Zp+FGsbxc/D7QSW6tDb+UfzQjFcF4h/YK+EutJJ9j07UdDlY5D2F85A/4A+5a+haXvXoUOLs1oNONWXzd1+JDw1J6cp8Q+Kf8AgmqgQv4Y8bukn/PHWLQFf++4yCPyNeIeMf2LPi14M8x18Pr4gt4+TNo0wnyB32HDfpX6ngdDS55z3FfYYHxJzChaNZKa81Z/ecc8BTfwux+JGqaff6Jdva6nZXGn3KHa0N1E0Tg+6sAahjdexr9nvF/gLw54/sHs/Eeh2Gt27jBF5CrkZ7q3UH3Br5l+Jf8AwTt8Ka75lz4K1W58MXZyRZ3bG5tCf7vPzoPoTX6llXiDgMbaFe8Jeeq+88+pg6kNY6n59Fif480hJ6Z6V6l8Sv2Y/iT8Lr14tS8N3N/ZltsWo6UjXMD56YKjcp9mANeh/CL9hHxz8QPIv/Eo/wCEM0hgGH2pN13KP9mIH5eO7EfSvuaue5fSoe2dWKXe6ORU5ylypanzYiGWREjR5JXO1URSWc+wHJPsK94+GH7E3xJ+JEcF7c2UfhTSpMMLnWMrK6nukK/Mf+BbRX3n8Jv2bfAfwagifRdHjudUUfNrF+omuifUMRhB7KBXqDNnp365r8lznxHpUr08DHmf8z2+SPSpZe3rNny/4D/4J8fDjw9DHJ4il1DxXe9W8+X7NAD6COMgkfUmvevCXww8I+BYfK0Dw1pWlJ/0wtEDHtyxBJ/OunHrRX5FjuLczxjfNUlZ9E7L7kenDC0obIXPygHoOirxj8KPWkor5ipjsRVd5ybfm7nSopbCHPT9aQD9KdRXK6khi55zSds0expcmsnJgJRnvRRTuApwRx+NQahdxWNlNczOsccMbSFi2BgDNTHmvLv2mdbOh/B3WHQ4luNtuPXk8kfgK9XKsM8XiqdFbykl97PMzDELDYadV/ZTf3Hw38UfFknjbxvqupu7usk7Fd/8AzgD2AFcqTtHJ+vvS7/MJJPPYnv9au6Do1z4k1uy023jYyXMyQj/AGMnGT7V/e2X0KWWZfGK0UI/kj+U8TWqY3FSm9XJ/me6fsi/C9/FHiw+IbyBTp+mEGMlcnzSOBz2A5NfYXjPwNZePNNj0zUpJv7OEgkltoW2ifHQMRzgdeK4i08U+DP2e/A9npM93DHcQRjNvD80s7kZYsByMn1rxbxz+21fXMnl+GtMWxiwQZrnDuD6gcD+dfzXmmDzjijNJVcPTkoRdot6JJdde5+w5dXwGSYHkrSTlLVpat+R9U6H4R0Twjp6W2mafbafbJ/cTn8T1/Ouc8Z/Gvwn4HEi32pxTXCD/UW7B2P0wcfnXwl4i+NnjPxLMZL7X7t0cY2RylVcehC4Fce1zLdMTLK8m4872JOa+jw3hziJfvsyq+btq/vZ5VbjCjTXs8JTt2vt9yPp7xR+1jrfja/TRvB1m9mtzIsSzNzccnHB5Az7V734VtbP4L/DG41HxJe/vLeJrzUrpmyZZD2Uk5JJwo9a8u/Zb+Bknh+0g8U6xAkd7cRZghdeY0PO456MR+Qrg/jR4t1P9qj4tWfwn8H3Lr4asphLqeoQ/c+U4kkJHVV+6g/iY5rwKmVYXGY9YHAwtThrKW7dvM+qyb6zUpvF4uTcpbR2ST6pGt+zd4T1P9oz4w6h8YvFMWdE02dodEtJV48xeFAHQrGD17uc9q+02bn/ANlrJ8IeE9O8DeF9O0DR7cW2nafCsEKDuoHU+rE8k9ya1M5PNfoyVOmo0qatGKsl2S/zPoFd+892cJ8WvhbD8UdIt7Zr2SzuLZ2kgkT5l3EYw69x+op3wi+F8Xwx8OvZealzfTyGW5nC4DntgHPAHAruh7UdqwUUpOSWp6ax9aND6vze5e9vMw/E3gjRPGVuYNX0+G6jxhWdfmT6MORXz947/ZZubV5LnwzdfaU5P2G6YK2PRH6H2z+dfTvbmgDd1rOpShU3R2YDO8XgJfu5+72eq+7/ACPkr4J/CHWLn4hRTazpk9nZ6W3nM0ylQZB9wA9+eeOK+t2JZsfpRznArnviL42svht4J1jxNfuottPgaUBm5d+iIPUlsDFdVGltCJlm2aVMzrKtVSVlZJbeZ8df8FFPjArS6V4A06dnEJF5qHlN0kI/dIfouSfqK+U/BFhJBayXkgG+TiNvVR1P4n+VZfijxHqPxI8c3+q385l1DVLhppJOo55OPYCuztoEs7eOCIbI0GAv9a/eOF8tVGCnJbfm/wDI/EOL8z9lSWHg9Zb+i/zJMg85oxn6/wA6Md6OCK/ST8SYA04YPNGP9qjnBBFNki0nTgU8Ed6IYWnkCIMs1Q5co4i4DNxwe9ea/FL4pLoEUmk6XIH1FhiSYciAH/2bH5VL8VPifB4YSTSdLfzNRYYlnXkRZ9OxPp6da+fWke5keR2Z2Y5JbqT6/WvzHP8AiH2Slh8O/e6vt5LzP0/h7h51GsRiF7v2U+vm/IWRmncu53u3JZm5J/rSABhigKRnPB/WlOBzmvySU3UfNI/W4wVNcqFxgY7etLgYwO4pEII+brTgAvU1zbFDCMAE/hTMD15qZjldoGaj+6cGle4DumMU4Ak8nrxUanBp4buTuoBgEAGc1Yhb5AP/AB6ogAQKkTOSRwKm4GDrsZj1J+eGVSPyp+htiSceqj+dJr67dQ+sYNR6TIVuCozyvNX0Oi/umtnJz2pQTwDUfOKUHjGalmRNyDin5wQMYz0qIZ6VKhOOtJgLtJ4/8epGGBTlGP60hYMDw3P+eazAjLD8BUTE+mancADI9KhbrVga15kp6j/aqGAksMcEcip7jAiTv3+lQRYUpk4IPX2qxxEvCVn53H1qzCM28eOBg9qp3wCOoHNXo3U2yEdcVLFIjm4YZ61FwuBnjPNSSDJB71GfmIxQiCprLA3ZXGCAo/SqcK/v1b0/rVrWBm+kHQgDP5VVt1P2hcelWnY2Xwl2Pg5281Jz0qNOKecdRQzNB7j/ANCpp+br3p/tTCTjNIZHJjHFRtzzT2GcE80wnaeaaAmshtWU55OKlIJHWorNdokJ5zUzYGMUMTIypPIqNsjkVMT6d6jJ+9ihMkYOq0sp3sWACA/wrSbvf9KYxA4pjbEYcHFRSZPNSEhunSmMOKsaIVGZUA65H869F8CeP5PB975E++XS5j+9jXnYf76+/qO9eeoAJo8njcM/nV2Uck124bE1MLVjUpytJbM48XhaeLpSpVY3iz6njlgvbaOaGQT2sy745E7g9CP61CpaCTD9+h9a8S+G/wARJPCdyLO9Jl0eVvmXqYCerJ/Ud69zZobmBJInWWCQbkkRsjB6EV+15JnMMbT10mt1380fima5VUy+rZ6wez/R+ZLFICo54qUHsRWape2k2sc4/I1cjl3Yx0r7NNSXNFnzE4W1ROcgc02VBLEyHowxSg9qXk07E0pODujzvV4X0/U5SA2Q3VeD+Ffp9+yX8YB8VvhPZm7l8zW9JC2d6D958D93IfqvX3Br86PFOnie2E6j54/4uv0967T9ln4xt8IPidaXN3KY9D1Ai01JewjJ4kx6o3P0zX5FxPlf/LyC81+qP3/hvM/rmGSk/fjo/wBGfqhHjOT0r5E/aa8Szax8SJNOy32PS4lijTdxvYBnbHryBX1tA6TxJJE6yIwDAryHUjIIPoRXyh+0z4Yn0jx//amG+yapCrLJt48xBtYfXGDX4vjlJQdv6R+z8Kul9cXtN7O3qbfwQ+Adr4gsotd8Sw+faSjfb2fIVk5+d8HPPZfTrX0Fd+CdCutIfT5NLtP7PK+V5IiULt9P8K88+E/xq8Lz+DbO01LU7bSr+zhWKaG5bb043L2II9Olcp8V/wBpm2exuNJ8IF5JZQY5NVZdqoDwfKB5JP8AePA7ZrkpOjSpJ30/M9bEQzTH41xtJWdlukl3vseKCf8A4QXx/I1jOWTS9RYI45yquQfr8vBr7H8B/Fjw38RJ7m20e7kkuLZQ8kUkTJlScblz1Ga+MvA3hS78c+KLPR7XezzNumm/uRjl2Oe/pnqa+vfhj8GtK+F8t5PZz3N7cXICGa5xmNQc7RtAGM9SeajCSm3JxVotnpcTRwyowhUk3VjHS3Xbf8TxP9sD4O6lZX9p8XvBQe38SaIFkvlgXLTwp/y0wPvMg4I/iXjtXTeEvEvh39rP4Pbp440vxGIry2X71ncY4Zc87D1B7jjqK+hJYhJG8ciK8bghkK5BB68Gvhv4reDtZ/Y/+K0XxA8JRvceA9Vl8nUNPH3YCzZMbdgp5KN/C3y+lPMsC8bTVSi+WpDWL2vbWzZ+SzhCpF06qvGWjR4b8Qvh9qfwy8R3Gk6nE3BJimH3ZU7MprnEQDkH6e1foX4r8KeFf2kPhzZ6lYyJNBcxebaXkWN8DkcqfQg8FTXwr8Q/h1q/wx1yXTNVtzgf6qZc7JF7EGvreFuKo4+H1PGe7Uho09L2/U/Hc8yOpgKjqU1em9n28mc0pk2ux3Y7f/WqS61Ce5CLI7SRp0VmOKiRyV5PAHFIxI9ga/SXSg5KaSuj4+7asLuxyOSa+n/2KPEK23iHVNLMoje5gDDd3Kn/AANfLuQDkdD+tdf8LvGsvw/8caZq9u4RIpR5hPI2nggj3FfJ8WZfLMMrq0oK8mrr1Wp7WS4r6rjKdR7J6+nU/Twj3zSVQ8O67aeJtHttRspRJbzxiQEe9aBBHvX8KYqhPD1XTmrNH9L4etCtBTg7piUUUVwnYmIelNJx1/Khm/Om5zzQIcWxQOlNpVPamlcdx4JAoBzTR7UvQ0xNjqR1OM96Wg4xzVptbCuKkzoMByP9oUwsW60lFdEsTWcVG+grLcXqaSlHWkrlbZTHg0Zx3plFKzFccDmlpoz2p+DUjuJRRRQAUUH3pfegBKOgyKKUda0SuDYDrxzXzJ+214pEXhzStDi2kyzefI+7lMcAY9819LX93FplhcXc7rHBCpkkduwHevzr+PvxIHxG+IN3e2xY2UP7mHPQqO+O2etfq3AWUTxmZQrON4Q1fa/Q/OuLsxjQwcqSl70tF6dTzd2LckYPoO9XdE1y80PUUu7Sd7e4QYjlTqDjFUWIcdSMcj1Bphzn/bH61/ZsYRlBwmrpn863ad09S7f6nd6ncyT3dzNcSSElmkckk+vOar46HqKSMgqDnp+lSpC0hCgZLnGF71cI0MJBOKSS+RUpVKr953bEUHbgLnPYdfwr6V/Zp/Z+uNavbbxPrcQOnxsHt45R/rSO5H93+f0pnwF/Zfu9cmg1zxIhgsBiSGzdcNJzkbvQfz+lezftDfHnTPgD4PjttPSCfxPdx+XY6an/ACyB4ErKOwOMD+I+1fifE/FNXH1v7My13cnZyXTvqfpXDnDkpyWJxMbRWqT6+Zy37Vvx7uPC1vB8OvBYa88YauBbyRWn37ZH+VUXHR2z/wABXk4r0/8AZl+Alp8CfAgguPLufFOpYn1S/C/ff+GJT/cTOB6nJ7157+yT+zpd+Gnl+I/jrfeeN9V3TQC5+ZrOJ+SWz/y1Ydf7q/KO9fUQBY/0rHAYGGWUPYxd5PWUu7/4B+twu3botjn/ABt450v4f6FJqmrO4gB2xxR8vIx7KKk8G+OtF8e6aL3RrxLhBgPF0eM/3XU8g/pXmP7R3wu1zxvbWepaRcfaDYRsDp7Njfk53J2LdsHrXzFoPiTWPBOtC8064m06+iOJIumcdVdT1HsameI9nPlktO597l+QUMywjnRn+8Td10XZNb69z9CCCBkik6ivKvhJ8etL+IkcVhfFNO11V5hJwk5HUoT/AOgnn616sVOOldEZKSvF6HyWLwVbB1XSqx5ZL+rrugAzwelO6nimjHT/AMepQQeKo85ocOtfn9/wUB+OP9ua6ngLSrjNhpjBr14mystxj7px/cBx9SfSvqz9pP4z2/wQ+Gd5qwkX+2LoG301G7ykfeI9FHJ98V+TMclz4016R7mdpJ7mVpp5WbJIJy5z6kn9a+xyDLpYqsptaJ2XqeZjMTDDUpVZuyim36I6DwFpZEMl/OmHcbYw393u349vYV1hJBqO3iSCGOGMbI4wAo9AOlSKNjc1/QmFoLDUlTXQ/mvNMfPH4idaXXZdkthoFFDe1HO6vQR4QuR0PWlAPekPPalGWOPWlKQ9xx7eleefE74pR+GYpNM0yQPqkgw8i9IAf5sQfw70z4p/E6Pwvbvp9gwk1OQckciEcc9+eeBXz0bh7iYySuXdzlnPJJPevzHiDiD2aeHov3ur7eS8z9O4d4e9o1icQvd6Lv5vyJ2driR3lcySOcsW5JJ70zkcZp44GcUpBPGc+lfkU6jqO8j9chBU1ZCglhkkmmHnt9KcSMmmhuPWsCmG0gZPNOGcfWjcNoyaEYZ5/WkwDg+9AAOKcCBw3FN4z1qbgIBheadwOaQY9c0ZyaGA9Pm4JqaMgD61WHqBUyMO9JlXMfxG5+1xc/8ALIfzNVdKyb1R6g4qz4hybiIjr5eP1qpppC3kRzitEtDVaxNk5zjv/KlXNDH5j+e2gZGc1JmSfw+3SnA4HHANNHIwOfanAnbipYD15680pBzg9xTVwev/ANanYyazAa3FRsnpT2pDyP8AGqQGlI3y8fjUIBIwBx/eqaZAFBBwabGQF7Yq2OLKd0xL/N6DFX42Jt4s/wB2quoISUIAAI/vdasRkfZ48DsKGEhGIPakXO9CD0NKeeaSPiVB2yM59KZncpawCuoSqevGT745qraZFz7YNXNbydWuB0wRj3461UgIEuT6VRsvhLvJJJ5pKRRk59adnnO6kyWIW7dqZuwee9OYYqN85pCGtnqajLDseafTHU+tNCZasseS/GTu/pTyMHNRWOPs7nuW5qTPAoZLYhz2phXJz/47TiwwB3prEFee9ICPrzTWAIwOKU57UpwRg1SAZgEZ/lUcmAD3p/Xgdqa3NO9gG2433MSE8FgKtygqxQ/eHFV7Yf6ZAP4Qc7vwqzPkMc8570mNsrljmu/+GnxHPhyRNO1B2fS5Dw3XyCepH+ye4rgG44pDweOtejhcVUwdWNSm7NHFjMJSxdGVOorp/wBXR9XlI7mFHSRXhcZSROR/+qq8bNBJtb/9fvXkHwz+Ix0WSPStTfOnucRyM3+oJ7H/AGc/lXssiB1HOQeVdffp9RX7hkucU8dS7SW6/VH4nmeWVcBVcZaxezJo5M4/Q1MGB61mxytE21u1Xopd2P519cmmrpnzU4WJnQTIYn+ZG61wmuacdNvHBfcDzv29fr713gOeR1FZ2t6d/aFt8v8ArFzj3B7f4V5WPwyxVFw69PU+lyDM3gMQm/hlo/8AM+1P2HPjkvjbwb/whurXGdc0dc2ru3M9qOAB7p0PsRXvHxE8AWXxF8PS6XeloyD5kM6feikHRgP0I7ivyb8A+ONU+FvjTS9f0yby72wmDKf4ZAfvKw/ukZUiv1o+GXxD0r4p+CtO8RaRKr293H8ybhugkH3439CD+Ywe9fz1nOAeGrNcuj/Pqj+jMHipQcMRRlZqzTR8neJfgd4z8N3Ri/sh9Ugz8tzYfvVcdvl+8D7Gp/CvwF8Z+JplWTS30m2/iub/AAuB7JnJP+c19ppgH0qn4g8Raf4U0i41TVrtLOzgGZJJG/IAdSx7AV8XLBU731t2ufo1LivF1IKnCCctr2d7+nc5LwJ8PdA+Dnhi4uJJURwvmXl/ccFgP5KOwH86+fPjB8dtQ8dXZ0/Rp5tN0GNvvIxWW5I7vjkL6L+JrK+MHxmv/iVfeTBvsNAhbMNszfNIR/HIfX0XoPrXHah4ZvtK0W01K/j+xrfMfssDr+8kQD5pMdlzgDPXNctau7OnQ2W7Ppcsypc6xWYS5qk3pF9Pl1Ppf9nz41HxTFH4a1ufOqRL/otw/WdAPut/tj9R716z4l8Oab4s0W90bV7OO/068iaGe2mXIdDwfofQ9Qa+a/2V/B7an4sutenXMWmr5MO7nMrjk/gv86+oHv7UXqWZuYReMpkWDeN5UdTtznHvivRwdWo6cZSep8NxDhaNPGThhlZWTa6JvV2PheKXxD+wz8S/sU/2nV/hZrc+YZGXcYiTzk9pUHX++oz1r6h8S+F/DHxn8HQE+TqWmXsQltbyFux6FWHI9x+BrrfHfgfR/iJ4Yv8AQNfskvdOuo9skR6g9nQ9VYHkEdK+LNN1nxf+w344Gjayk+v/AAy1ObNvcj/lnn+6eiSAdU6MORXh53k8sVbF4J8tWOrtpdL9T5NU6daDoVleL7mN8U/2Wdc8EpLcaUj6pp68jC5eMe4HX6ivEZlMB8uUEOp288YPoa/U/wAP+INI8caBaavo15HqOmXS7opo+R7gjsR0IPSuA+IH7O/hDx5PJcXOni2uWXDSW2FP1Pb6Vy5N4g4jBS+q5lBu2l1uvJo+CzThFO9XCy+T/Rn52MQT6ZoVVPBOD1r6U8WfsX39tcP/AGJrELwH7q3KkHHvjNef3P7L3j6yuCkNhHcxg8OkowfXrX67h+L8qxlNNzUfJ6M+Aq5PjKE2nF/JX/It/B79oXVfhlNHBLuvdMJ5iZugPXFfXXhX9pHwR4pto3GppYSsuTFefLg+mehr45j/AGafiFJOEOj+X82DmVcY9Qc10Wj/ALIHjm9lKySWdhG3QvMTn8Fr8u4jy7h3MJOsqsYze7T0fqj7DKMbm2EXs4wco9mnp6M+2LXx34evk3RaxZH1H2hfz60Hxx4eaQRprdhJITgJHcKzE+mFJNfPnhb9i2wt5A+u6/c3IwCYbUbOe4LHJIr2bwV8IvCXw8DtpGlxxTt1mm+eX8GbJH4V+JY7A5fh7qjNzfSysvvP0vB4vG1be1iorrd3f3HZ7lYAjkGgDnFR3F1FaJvkdY09T0rifE/xu8GeEYpDf65AJUH+pibe+ew2rmvGoZbiMTLloU3Jvsmz1quOo0FerNL1djuiQDg0x50jyS2AOvtXyN44/bbuZzLb+GtMSIE4W7ueTgd9g7n05rwzxT8bPGXjGaR9R1252N0SN9i49MLgcV+j5X4e5ljUpVYqEfPf7j43HcX4TDNxp3k/Lb7z9ENX+IPhvQUD32t2MBPZplycdeM1zs/7QXgC1k2t4ghccYdFJ69ulfnI19PMS087uVH8bVZ0Pw/qviW9+y6TYXF/cnkJApY49eOgr65eHGFw9NzxNW1t3ZJL7z5yfGWJqyUaFNfi2fofB+0T4CuJzGNdhCAfeZSAf0roNI+J/hTXNn2TX7CV3yAPOUZx9SK+LvCX7KHjXxC0UmoiPSLdycPM3zD/AICMn867xf2K7jT4JJH8VAYXJDW/yg/UtwK+TxfD2TUm6dOu3L0uvwPZw+dZnOPPKlp935n12jxyjKSK4/2WBpQCTjFfBGsvr/wt1pLTw948/t3UM7VtdP8AMc4PXOCRkelXPFXxn+Lv2WKDWbi90KDA/fC18s4PGWbGa8p8JOSTp1IuL2vo/uep3R4msmpwkpR6LVfefcV3qljYLm5vLe3A7yyquPzNc3dfFjwdY8S+IbA84IEwJH5V8uaL8ANR+J9kNRi+IkOqTOB5yozOw9Qctn8wKzdd/Y28X22WsL+2vYyMjLlCfbngV0YbhrLlPkxFflkt9GvzMq2fY2UOehSvF9b3/I+oW+PvgKK58g+IbYlsAOM7efU9q0rD4t+Eb648mLXLM+j+cuCfTrX57eL/AIZ+KvAlxs1jSrmKNBkXKoTEe33hkVycd23mkCV0K993evuMP4eYDHU1LDV+ZPro1+B89U4txlCVq1NJ9tUz9W7LVrLUF329xHIP9lwc+4wauABhlTn/AGhX5Z2HjHWdJ2G31G5TYQV2ykAH1Ar2Dwj+2H4t0aKKC/8As9/FHxl0w2PcrjP1xXhZj4aY3DxcsPJTt02Z6mC41oVXy14uPnufdZHrS8e9eKeBv2svCHigW9vfynSryTg+djbn/eGcD617HpmqWWswCayuY7iM/wDPNwf5Gvy7G5JjcDJxq0nF+a/U+6wuZ4TFxvTqJ/PX7iZnSNcu4Qf3mbFOUbx8vOfTnNR3VrHdwPDNGJInGCG6EV5D4r/ZxtNWaWTQ/EOq+H53JYJDcM0QJ/2S2R+BrnwmHp1JcteXL52bX4GuKrzox5qUefyvZ/8ABPYSwR9rHGRndWF4n8f+H/B1rJNquqW1vsBPlFwXOPRRya+UPFvwC+LmltO0GvyaxER/yzu2BkA9mOc15D4g+Hfjm3m/4mOmajI/Iy6M3IPqM8V+iZXwtgcTJTniI8vlv+J8PjuI8VRTiqMlLz2/A9N+O37UN944tJdC0IPZaUxxNcN9+dfQ46L/ADr59AyCfzrQbw1rUcxhOkXQkP8AB5R7+2Ku6f8ADvxVqjhbbQ750JxvELYHtX9E5HTynJKCp0akUurbV35s/H8yr47Ma/PVTb6K2i9DnnOcc/8AAqQYkDeq9Vr1bwt+zH488URM401bKMPhvtDBT9QOte1+B/2LrDTbmC68Q3hv3U7vKh+VT7Mev8q6cx41yvARdqik10WrFhOH8Zi2uWDS7vRHyz4U8Iax411JLLSbGW5uH6YXC/UnoBX2F8G/2VNO8MR2mo+IT9v1EYkji/5ZQN9P4j7mvaPDHgjRPClolrpWmQ2kQ/gRRwT79a85/aM/aa0f4G6X9jtgmq+LbqP/AESwBysWeA8uOQPRerH2r8bzLjDMOJKywmAi4xlppu/V9EfqOUcKUMI/bYh80l06L/M0vj78edE+AXhTe/l3Ov3MeNP00dXOP9Y+OiD9TwK8u/Zp/Z41rx14nT4v/FUS3Wq3UguNL0u6X/Vjqk0iHpgfcT+HqeayPgf8DH1PxZafE3466vB/bV6wn0zRNSmAKEcrJKh44/hTovfnivtGw1aw1lXewvYLxF4LQSqwH1weK+myvK6WUUmrqVWXxS7eSPt/Y1LJ8rUOmmjLYIJJPAr5x+Kf7S95p/iT7B4WNs9pakrJczRbxK/QgdMKPXvXtXxF0nVdd8D6rZaDci31GeLbFJux35APbI4z2r4O1jTr/Q9SlstQtJLO9iOJIplwfr7g9iODV4ytOmly/effcK5VhsZUk8S03HaL8+rPoDQf2urlcR61oKS+sllLtz9FbI/WqHj7X/ht8Urf7XFcNoet4ws0sbAE9lkIyCPfqPWvJvCGh6N4ik+xX+pvpN45xHcSoGgcnordCp984rs9Z/Zr8Y6cvmWkdrqUWMg28wBdexw3+NcsalWpC7ipRPsamX5bgMSuSo6c+mrSf33TR5lcxSadfSRrLGZYW/1kD5UkdGVh+YNfQfwT/aMuTcWfh/xOTcJKwhttQ6uGJwFcfxZ6bvzrwjWfBuu+HH26lpF5Zp6ywnAP+8Mivev2dPg6Vkt/FmtW5VutjbSLxjp5hHr6enXrTwqqKpZK0etzTPpZfUwUpVmpP7LTV2/Jo+k5Bg1T1XU7bRNLu9RvZ0trO1iaaad24jUDJJq2vPUcV8K/t6ftIBzP8OfD94ogjI/ta5hbO+QciDPoOre/HavqcHhZYmqoRPwSo+VHzt+058eLv44fEC5vzvj0e1zb6dbdhED94j+8TyfyrG8IaK+jad+9TZczYaQd09F/Dv71zfgfQzql6b2VP9EgfgMvEj9sew7+9ehn71fv+Q5bDDUlO1u36s/FuK83539VpPzl/kIBnr1/nS4GM0m6gkn+lfZI/KXqG6gjBzS896RulDdiR2STxXA/Ev4nR+F7ZrGwYPqsowx7RDjn/e9Pzp3xO+I0fhS0ezs3WXUpRj5ekY9T7+lfPM9xLdzPNO5klc5YnqTX5rxBn6op0KD97q+3/BP0vh/IHWaxGIXurZd/XyIb2Z7i6M8sjSSyklnfkknuabEAW5pbjjyyOScilQDHJ61+QTqOs25M/YIRVONkTZzyKcWFNQAgAinbMjmuVjGk8Z7UcE/pQ6AN7U3jHIpX7AKAP60px2po44FOwOP6U2A1hzktnFCn0pxBxkdB/FTV6mpuA5R3zjNP4pi9aU9M5xUlhnP0qSN8lccCos88/WnIBgGmxWM/xGuJLcjup/Q1n2rbLqM+9aviMq4tm9N39KxoX2zxsOzCrjsbR+E6B+T9KT+KlcjccjNNVuf51mZEq4608EZx2qMEcCnocLzTY2SKNoP60EnAz2pE529wKD371LBDc449aaWzzSnOcUinAxinsJ9zRlY+Xzzkfxe1NjICc0+fBAB6U2NQ0Lk84/SqZSIdQXlHOMEf5/CpoSDBH94cVBegBkBXOe1W0KmMADsKYMY5PQUxCRNHzghhjd06+lSOMfLTQuXjJHfJXdQZtFXW9w1W5Dld4f6jpVODmTj0/iqxqsgkv5yDvy33qrQ585vXFNG62Lqk4Gacc445pOgpeuBUvczY3JPJNNY4Xk0E44FIW+XFMEMJFRNjHNPJ9KaeR7U7CLFoB5Gfmxu61KxIIApLTP2IH5eSaUnA+tLqRfUjY00Y70/7o+lM9vSgBDzzTWAJ46U/djgmmt1J9aA9COmEkcE05uDgU0niqAktDi6j4yPf6VYlweD3/Sq1mf8ASox2zz+VW5VJ4z/wKlcJFVlGTz0oOKeV+bP50mzIz6dqYkyLkcV6d8MfiOLCSPRtWl/0NjiG5fJ8on+Fv9n0PavNChqu/PWvUwWMrYOtGpTdmv6+44cbgaONpOnNaP8AB90fWMsIfHOe8bjpj/CmRyGJiDwa8v8AhV8SUSGLQdXlKI0n+i3L8gZ/gY+mehNep3EOTtYYcdGr9wyjN6WPp3WjW67PuvI/E8xy6rgazp1Fp0fRosRSZyO9Sh9w+lZcExjO08f0q5G5IzX1N76o8GUOUwfEWlokvnqoVH9PX0/HtXr37I37QR+EHjM6dq0rHwxqzLHcelvJ0WYfTofUfSuGkRbqF43C7WFcNrNpJY3BDALxk+h9/wAa+Iz/ACqOKpupFev+Z+scK5ypw+rV5ar4f8j9oI3WeNJYnEkbgMroQQ4PIII6givmf9qqx8Qvq9hczSyz+G8BYIo1+WCb+LeB1J7E/T68h+xD+0mmpW1t8PPEt3i4jXbo9zI3+sUc+QT/AHh/D7cdhX2RJAknEgVwDkB1BHH1r8IxuFlTcqU9PM/bMqxzwNaNblUrdH59vM+cfgn+z8JYYfEPiiHYoAkttNl/R5Bnt1Cn8a8z+MHi8+OvH9w9oDJZ2xFlZRJ0IBxkfVv0xX0x8e/GzeDfh3dyW7Fby9P2OB16ozg5b8Fz+NfGmj6pJo99b3kKI8tu29PMXIDD7px3wefrXzOJUMPGNOOl9/Q/VMklXzGpUx1TW11FdF6H0ve+NdM/Z/8Ah3p+h2xivvEUkXmNArdJG5Mknoo6AdTivCdE1fxT4p8eW2pafPPeeJp5t8cw7Y657KgHUdAKo6JoWt/EbxKYLXzNQ1K6YvNPMeAO7O3QAf8A1hX158N/hxpPwm8PySvJH9r8vdeX83y5x16/dUdh+fNVB1KzSj7sF+JzYv2GWwkp2nVqXbv5/kju7Lz/ALJALoobny18xo/u7sfNj2z0rL8Y+CNE+IPh290LxDYR6jpd2u2WCZfyZT1VgeQRyDXm/iH9qXwppFybewguta2nDTQYSPj+6W5P4DFafgn9o3wt4xvBZySTaRducRJeqNsh9N4yM+xxXoQr04StGWvqfn9XKcY4us6bUd9v03sfLGr6T46/YY8YG+03zvEvwzv5QJA+cRgnhZMcRyAdH+63fmvdptVi+O3g+28W/DnxPNYanEBm383GGHJhmTnB9Dgg/SvedV0iy13TbnTtRtob6wuozFNBOgdJFI5BU8EGviz4n/s3+L/2ddduPHnwcuLmfSwfMvdA5do4+p2r/wAtYx/d+8O2a8nMckw+YtVqKUai6taPya7+Z4M03B0ql7Ps7NehSuf2mPHPgjWZdO8WaXFLLCxDIUCEjPUMv8+ldFoH7ZWksxOoaVJEeywvuGPfOOfpVzwl8SPAH7WGhR2Oqwx6N4ujXy2tXbDEjqYnP3lzwVPzD0714p8VP2c/EXw/nluLS2fUNHUlhLCpJQejDtiuPB5ZleIk8Pj4uE/J2T8101PgMxePy9uVJucO9rtep9Et+1h4JkbLC6GTx+6HH155p9t+2D4NhZxLBe7AcBkQHJ/Ovh15QzeXICHoWd0XCnAr6leHmV11dTb+Z87HifF030+4+yNZ/bd0aFHTTtGnnlGNrzOFUj6c15v4k/bL8S6hOP7PtLbT0QHBVfNyT67u34V8+FyPx60kuCwKdO9ethPD7KsM1JwcvVtnJiOJsdWXx29FY7XxP8Z/GHjBZFv9cuXgYgtDE2xOPYYrkJrh7mUys5MjgZO4nNVsHHHbpUmw5+U8+lfaYXKcFgVanTjFeSsfP1sXXxMuaU3J+bEZVZcjqOtR/ewoG92OAF6n6Ctjw/4W1PxVqEdppdpLf3cnAihXP4k9h9a+ufgn+ybB4dMGr+KNlzqC4khteqQN1BP95v0FfP59xNgMlotynefSK3f+R6WW5PisyqcsY6dX0R5j8Ff2U9R8dpHqniJ30vSOGji2/vrgemD91fc819geC/h3oXgOwFpo+nx2iY+Z1XLE+pbqfxro4IhFEiKgQKPup0rwr48ftM2nw983RtBKXmuniSZvmitwR39W9ug71/NWNzrNeKMT7Olez2S0SXmfsWGyzBZJhuerbmW7e7fkd18T/jJ4e+Fdsn9oy+ffygmKyhYb346+w9zXh+nN4/8A2nL4STSyeGvBYJ2tGvEmOwPBc+54FYHwS+C2q/GLXT4v8YPNPpTS+YFkYhrthzj12A9fXoK+yLS0g0+2jtraJILeJAqxxLhQB0AA6CuXGToZKvZxtKp9p7pPsu7NcNCrmj9pO8afRLRv18jjfh/8IPDXw3tI00ywjN2APMvJlDTSH13Hp9BxXVanpdprVvJb3tvFdwSDa0cyhlcHsQatt1oC8V8XVzLETqufO797/wBWPqqeAoU6fKoJLtY+b/iJ+zjqPha6fxL8Nb2fTL2L94dNR/lOOTsJ/wDQTwaT4UftV+df/wBh+P7f+yNRDCP7SUKoSODvU/dr6VAyK8R/aD/Z7tPiTpkmp6VGlv4ht13RuvAnx/C3v6GvrMtzOhj0sPj9U9FJbr17o+axuX1MG3WwjtbVx6P0XRnsdzZ6f4g08RyJBf2Uy5GcOjqfzB4r5y+Ln7H+na79ovfCxTTJyCxtuShPseoryr4NftA678I9dfw/4gjmk0qGTyprab70B9UJ/l0NfcPh7xBYeKdIg1PS7lLmzmGVdP5Edj7V6VT+0+GKyrUJv2b1i1s15ra5x03gs+pOnVjaa3XVejPy41zw5qfhHU59N1e2e3uYSR8+efTr1BrM3AEk9K/ST4u/BDRPitppW5jS31BAfKu1QZB9D6j1FfCXxN+DniL4Wam1tqds5tWJ8q7TJikHsfX2PNfu/C3GuGzaKpV2oz7Pr6H5jnPD+Iy+TnBc0O/+ZxDZ37hxn0bFdH4d+IviDwjdQT6Vqc9sY8Y8tyOB2I6H8a5pXBGM9OPcUo4+hr9GxOXYPHQ/eU1JeaPkKWJq4eXNCTT8j6G8E/tmeKdHmK6tbwajbtydw2kE9eRXqeifttaJe4W80qaCQddjg5+nSviYHaQQaeCG5PfrXw+O8PsrxcnKMOVvs7I+kwvFOPwq5ebmXnqfonYftNeANUjBGsC3z1imUhga17T4v+C7kBhrunvu5B81eRX5qbQOQefWpo3dVAEjIB2DV8vPwxpU7+xqyXrqevHjKrL+JTi/wP0kPxM8ErMXOsaako5yZV3Cs29+PPw/0kSF9ZtTJ/dgXdn8QK/PA3MkpJaV9/GPmPOK7DwH8MfEXxGvVg0uxleLgSXMnCJn3P8A+uvMxHBNHBQc8RiGorfp+ZrDiSpXkqdGinJ7dT6rvP2w/DFncGDS9OvNTlY4UcLyeB6k/hzXpPw81zxf4rX+19bsrbQNMYEx2AYtMRj7zsfu+uK858AfCzwZ+zr4YPiXxhc2aX8QJe5ucEA44SJTyWPsMk+leR+K/jd8Rf2r9dn8HfC7TLjSPDJxHeahK2zCHq0so+4voi5Y18YsipZjXdPBRfInZyb087dD77LY4qUI1MU+XqopfmegfHr9r+LR7v8A4Q74aKfEPi28b7OtzaoZlgcnG2MAfO/v91etSfBH9lOXwLb3vxJ+IxGv+NUikvobK5fzYrOQLuDOT/rJB69F7c816j+zz+y54Z+AVj9pi/4nPiiZNtxrFygDYPVYl58tPocnua9gvoIr60ngn/1UsbRtn+6Rg/pX6Jl+XYfJ6Lp4ZaveT3fp2R9DRm6lVOe3Y+OPB3hq8+PXinVr/WtZNqbeNZXl2BlCknCgEgKoAqPxL42sfA2l3nhXwZOfskh/03Uv+Wlw47KR91R0yOtRePPG2l6VHceGPBsJs9FVitzcZPm3bg4JZuu0dAO/0rU/Z4+HekeNdekvNXuI5orEqUsm6yHqHb1UHjHr1rNVOafsov3nuz9gjQjTw/1rEpqEUnGNl02bt3Z6n+y3F4qh8P3b6qz/ANiOQbAT5MpPO4jPIQ9s9+ldv8SfhFovxJsWW6i8i/jGIbyJf3sWe3+0vsa86+Mnx8j8MGXw/wCF5EF0o2T3afdt/wDZj7bv0FdV+zx4617xt4WlOtQSSC1YR2+pPx9pHOQR3I6Fuh+orpUqc26W9kfHYmli6aeZ00oJvRJ2f3dT5c8efDrWvh3qf2XVIsxNnybuJcwzr7HsfVTzXc/CL4/3ngh4tP1cS6hooOAd2ZbYHuv95f8AZ/Kvq7xB4Z07xTpkun6pZpeW8w/eQyfoR3BHYivmzxB+yrqkHie3TSLkSaJPJ880zASW46kY/i9Afzrl+r1KM1Knqux9FQzvCZrhnQzFKMkvi7+a7M+ldM1DTfFGlQahZtFe2Vwu6KVOVYfj39Qa0EjCqAg2IOy9B9KyvCfhyz8IaDZ6RYx+XbWybFBbPuT9SeTWF8XvitonwZ8EXniHWpwBGpW1tt2GuJcEqi/19BXsU4SqSUIq7Py+vUjGcowbcU3a/Y8+/av/AGiIfgZ4K8mwcSeKdTjaOyTqIB0Mrj27ep+lflfEt74s12SSd3nu55TLNK7Z6nLOSep5/Ot34pfErXPi543vNb1Sd572+l/dwox2gdFRB2AHArf8NaANFssOf9JkwZH9P9kew/U1+v8ADmS8q5pL1f6H59xDnUcDh3yv35aJfr6I07O1j0+2iggG2ONdq/h6+5qak5DEGnZ3niv1qnFRXLFaH4BXnKtJzk7t6tidTS4OKTPelxuHFW5WOQf16dq4f4j/ABGg8JWr29sRLqMg+Veye5q14++INr4SsnVSsl+3yxpu7n1/rXzff382rX0t3cOZJZTkkt/KvzjP+IFQToUH73V9j9D4fyB4iSxFde6tl3Eu72bUbqS4nkaSVzlieSTUIJzSEYORTlwBmvx6dV1W5Sd2z9jhTVNKMdhkoAZMevH40LjOKJSMoabnHOa5jREwUgZBzT1bqOtRjOKcueval5BewrEMeaCvHFA9Ouaawyc9MUixMDNA6nPOKOppc/hQQIT3pA2eDQ3OOaCMnAoLJFORwfwpGIOAKYnX/PNOGcZpMAyTj5qerg8jvSBRt+tPB6AdRSbQGf4iQrb2hByCWzWKpw457it3X1/0GD/eP8qwWAx61cdjaOx0kzDGR3FMU/Q0wOSoHUYHNKOOlRYglBx0pytgVGpP3ewpy9fwoZLJ1ccDNDHA61GMEf0p3GPakITII4pshPQGgn0ofBwTQX0NGVSYt2SDSRoWhfH/AHytOkx5eM9KbCf3bjpyPvVTEiG/JIjHbGKt5yBj0xUGpY2xt/k1MudqHjBAxTFIRs5yTzSKW81NvXINI5O7Bpo4YY9adiWUtVY/bZ88ndjP+NQ2vMh+lS6if9LlPYnIqC1JMrg+lHQ06F0N2/Klzzmo89M96cV9O1JogDk8imOc8U7oOKa3SgCPcMZFMc+9Se351G4yOKostW3/AB7IPQmpOOQaZbqUto8n7wJ/WnN7UmYiMwBphPOSVOac+DwaY5ztIpAOZ1O0AN05+v8ASm5JNNILcmjvxTsC8xjHrzTKeyjO0fephAIplIksMtdoPr/KrTEgkjpVPTxi7AP90/yq7IpRCRzSaJkQUvNN3cemaUNgc07CQj4AyO1VX45q0SDxUEpBxjr1oXctFcnv1r2L4WfE77YYtC1mb5+Ftbl+pPZWP8jXj7jjmouQQf8Ax6vXwWOq4KrGpTdmvx8mebmGX0cfRdOovR9U+6Pre4h+fDDZIvrxmmxytG4Brz74W/Ewa5HFoerygXo+W3upf+WoHRCf7w7HvXoFxEy7lPEi1+5ZTmtLHUuaP/by6p/5H4lj8BVwNZ0qi9H0a7l5Hz7VV1WwGpWpTA3joW6H2/Gq0Fzs+U8e9aETcZHbrXvySmrPY8ulOeHmqkHZrY4bN1o1/HPDJLb3EBWSN04ZGByCCO4NfpP+yj+0jB8Y/Df9kazKkfi3T4x5o6fa4hwJVH97+8Px6Gvz/wDEGmfb7YtEmZe6+oH9aw/DPifVfAXiWz1bS7l7LU7OQSwTpwQR/MHoR+FflvEGS3i5wWnR9vI/c8gzqGPoqE3aot138z9efHXgyw8e+HrnSNQH7uUZjkH3o3H3XX3FfJUXwK8Uv41fw59jYBDuOpOpEHldn3dCf9nOc/nXvv7Ov7QGlfHfwsJ12WfiC0AXULDPIPTzEHUoe3oeD2z65k/dxX45isGnLlqqzR+s5Xn2Iy2EqdKzUuj2T7o5T4ffDjSvh1oos7CPfK2DPdOPnmb+8x/kOgr5w/aE+K8/ivxDPoFhOyaJYSeW2z/l5lHUn1UHgD8a+qvEM8lt4e1OWHiVLWUxt/tBDivz7060OqXltAH2meVIy/oWIGf1ry8XN0oRhDS+h9Tw7BY2rUxeIfM49+76/I6/4e/CbX/iRK7aci2+nxttlvp2+UH0UdWP049TW18RPgJrvw80z+0hcJq2nof37woVaL0Yrk5X3HSvofxX4p0r4F/Da1+y24lk2i2tIOgkkxnLkdB1Ynqe1ch4c+MVt8X/AAhqHhq58jS/EF3bPDCzsfJlYjHy9wf9n8s1msNTilBv3n1PQWb47EVHWpw/dRdnp06tmZ+zr8Zrm5u4PCmtSmdmUiwu368DPlMe/sfwr6LcDo1fEHgfwFr+nfFjR9EuLKa1vba6WaT5eBGh3Fw3QqR0PvX3AmQCT1rrws6nK1NarQ+W4koYaOIjVw7VpK7S29V6nzh8fv2NdH+JlzL4i8Jzp4U8YA+aZoQVt7lx0Miryrf7a8+oNeP+Ff2l/FnwZ1VPBnxo0O5kRf3cOp43NJH03E9Jk/2h83qK+8M84rm/HXw68OfErQ5dI8S6Vb6rYSD7ky/NGf7yN1Vh6giuivQo46HJXje2z2a9GfGcqlozwLXPgB8O/jXpr674YvYkjm5judPZdoY84Zex9uK8K8V/skeM/D8jmzjj1RASR5DYJH0P+Ndn4n/Za+I/7PWuT+Jfg/rNzremcmXRLjDT7O42nCzAdvut6ZNbfw0/bl0TV7n+x/H2nSeFtXibypbgxN5Ifod6N80fvnIr59zzrJrzwdTngujV2l2a3Pn8XkGBxTu48su6/wAj5j1f4c+J9Dl8q80a8jkGMEQsQc+4Has628M6vLLsGl3hOQNixMTk/hX6fWZ07XbSK8tJ4L+0kGVmhYMpB7gjI6VcTSLNAClvGD2IXrXM/E3F4ZOFWkub1a/A8D/UuM5XjPT0Pzb0L4M+NPENzsstAvMZ+86bV/M4r3TwD+xVcyywXHiXUEii+8YLNst9Cx4B/CvrmKCKHlEUfTtUuQOgr4/NPEfMsXFwpWgn21f3s9/A8H4Wg+eq3J9tkch4E+Ffh74c2httEskt0JyzsuXJ9S3U/wAq6/aTS49KQgEEHp/Kvy7EY6tjKjqV5uUnu27s+5oYOlhoKNGKil0R88/tJ/tBp4Qtp/DXh64B1xvluLpG/wCPYH+Ef7ePyrwz4GfBu9+L3iR9Q1Hd/Y9vKJLiR85nY87Qe+e9ex/FT9kMeJNbk1Tw9f8A2aW5m3XENySVIJyzKeefY17x4G8Fad4A8M2ej6bHsggXlz96Rj95j7k1+m0s6wGVZSqWCd6svik1qu58PUy7FZjj3LEq1OOyT0fY1rKzg02ygtLaNYoIVEcaIuAFAwAAKmpxU03Br8pr13Wk5yd2z9AoU1SiopaIKBk8Uu31pQO1cdzqCnAetLjFFaRlybENcx83/tTfAdPFGnP4n0aAjULVc3UcK8yIP4gO5Hf1FeG/Ar48aj8J9bSzvS9zo0zYnt+6dty+4r9AyodSrAOGGCD3FfJvxR/ZBvtc8fG78PPb2miXsnmy7mwbZv4gFHUHqMV+xcPZ/hcThJ5dmj92zcZPp5XPzPOMqr4fExxeAi+a+qXfvbzPqfRdasvEWl22pafcLc2dwokjlTpg9j7juKi13QNP8S6bNYalaR3VpKCGjkXI5rF+Gfw+s/hn4Vg0aynmuI0y0jzPklj1IHQD2FdVgmvzPEVlhcVN4Wb5U/dezt0Z9xQpSxGHisRFKTXvLdeZ8u/Eb9ivT9QElz4Xu/slwASLe45V/QBuo/HNfNXiX4OeLfBrEajolzHGCQZVQsMj3GRiv05GcVHJDHOpWSNJAf4WXOa/R8l8Rcxy+Psqz54+e/3nxmZcHYbEvno+4/LVfcfk1LDJH8rxsh/3aYpC846V+n+ofCfwhqsm+78P2M5znmIdT1qgvwK8Crdi4HhuyMmc7SmVP/AelfpFLxWocq56bv5NHxs+Ba6fuzTXzPzYSznuJCIYJZH/ALiKST9K7jwp8CvGfjL7MbPSpoIJTgTXC7FHr15r9D9M8AeH9L5tNHs7cKPvJEBgfWvMPin+1T8Pvg9avBFeR65qi5A03TXUhCO7yDIX9TUy8QcfmDVPL6N2++v/AADqw/BUab5q89OyX+Zynw4/Y90Tw/Et54pl/tOVRuaENshTHOWPfHfkCqfxW/a08G/CO2Ph/wAFW8HiHXMeVCtn/wAesT9ACV5c+y/nXmcMvx0/bGunjs0HhXwJLL/r33QwbPQHh5j9Pl9xX078EP2RPA/wUMF/FC2v+JVUbtW1FQzIe/lJ0jH0596UMsxWOkq+a1G3vyp6fPofY4TLsJg48tCmk+73+8+e/BP7MfxH/aY1m08V/F3VbvRtExuh0hPkuJFPICx9IVPuC2PSvtbwX4J0L4daDb6L4d0y30rToBhYYFwCe7MerMepYkkmtmaWO3jeWWQRxoCTI7YAA65Jrm/DfxI8NeL7qe10nV4Lu5hYq0SnD8dwDgsPcZr324QpqjSioxWyWi/4J7cKFWonNRbS3fYh+JPxH034baIL+/3yGQmOCCP70rgZwD0AA5JNcP8AAz4wal8T9e8QQ6hHBBBBHE9vDCv3FJYEE/xHpzVX9rPS2n8DaddgEm2vQCfZ1I/nXnX7JN35HjjU4AMCWyDle+Vb/wCvXmutL26pdLH3GDy2i8qqYm15q+vazW3yNn9oD4FG1e58T+HLdjESZL2yRfuE9ZEHfPcfiK8C0vU7zSrn7TY3U1ncYK+bC5UlT1HHrX6Ksoc4PQ/rXzB8e/gKdM+0+JPDdu32M5ku7GNeYieroO4PcduormxWFd/a0t/62Pb4fz+NSKwmLd1tFv8AJ/ocX8EPhhF8SvEUovrkCwtSrTwg/vJSckD1CnHJ/Cve/ij8XNL+Eekx6LpEEMmqCLEVunCRL2LAfoOtfJvhzxNqPhbUUv8ATLx7S4UFfMTkFT1BB4IrrfAXw91v4xeIpbh5JvsbSbry/k5OTyQuerH24FThqt4KEI+89/8AM9vM8vjOt9YxVRKjFXUdtf8Agnr/AOzr8VPFHjHWb/T9WV9TsgGlW/ZcfZ2/55kjgg9h1GPSvoME9+tY/hTwnpvgzSINM0q2S2hiGAF6ue5J7k9yaTxh4v0fwB4avNd129Sx0y0XdJK/XPZVHUsegA617dOErKO7PyPMsRQrV5Tow5YdF+vzDxf4v0nwD4avdf1y7Wz0yzjMkkh6k9lUd2J4A9a/J39o39oHVvjz4zkv7t2tNKtsxWNgrHZFHnqexc9Se/TtW5+03+1Bq/x31821uZdO8NWshFnYq3+s/wCmkmOrEfkOBXmPg/w0bqT7feR5t1P7pCvUjuR6Dt6/Sv0nIcknKanJav8ABHw2a5rSwNGVSb0Wy6t9kX/BPhz7LH/aFym2ZxmJGXmMHv8AU/yrr92Rz1NLnJz3owQcV+14ehDDU1Tgtj+eswzCrmFaVWo9XsuiXZEY9KXkHJowR1p6KZG2Bck11OXLueOKNzZ2qTjsK574g+Kl8HWFx5p2XEfGAedxAIUerfoOp9+w1XXofhrpE+q3MsayLCRJMGDG2LZURhejSkdB/D19a+RPHXjG68aa3LeT/u4hkQwbshF9z3Y9z3r8yz3iJUXKhh9ZdX2P0jIeHHiOXEYjSPRdyjrWvXXiDUJLy7OXJ4Xdwg9B/j3qpF0H8qgHTmp0wo4avyWpUdRuUnds/XIQjTiowVkiQ8Agc0gGOM0gOST0py9K5WXuRXOQiEj+MCgcnJ4p92xNvwOrLUePmxTKRICeAOcdKkDEcmo1bjBpQASCKkGOyCMH8KVvm4P0oKkHnbzTW+99aAQmeOKAeKQ8HIpQOPr/AHaBjTxxR+VKeeBSdTQAZIpeR+NC/LyaC+Qc0mA7J27RxUsYJqHGPmqaNwFHc1IFbxESdPiJ6rIP1BrnW6da6TXVL6UWBxiReNtc2QcAmtI7GsHobkJ3wxk+g+b8KdggdeKZan/RIj+G6nj0JqbCZJGQQf8AOaeMEnj/APXUEbdsdamDHrSsZkmRnmkz8uO1NwOmaeOBg0ixvUZpu7nFOIGaa+M89aCXrsabksuVHSltsIhzznFEgwgHqOaSNCI+R34qxrci1EhjGCdxxVgcKAeBgYqHUcbh7L/dxU5UbEA54H8VJikRsPQ06IZmQ52cimHhuRT7YA3EeTwSM0xGbqQK6hcAFciQ/d55qCE/Oan1JQL6cE5wxxUEJG81Ra2LcYBX3p/Tp0pijC8daee3vSYDOaY3WpO7VGRx1pEDScdajIycGnvnBqJiR2qgL0Q/0aP2zj86GHPDdqdCQ9pFx2/rQw7mpIZG2cj1qKpj90g/jUWPmoAXr3pAd3tR3JH3aZnPNACsRnFRsQeae3tUTdaossaeB9r3eik421ZlfzDheg/Wqun4M8hPBEZqySAMUmQ0ROAOPWmBiRnFSMQe9ITjnFJMLDDgfWon681KTkVC65PFUikiN1BWoie1SP8AXion55qykSRZVwynBBzuX2r3v4YfEBPE9mNN1W4WPVYgBbyN/wAvA/uk9Nw/X69fAkB7VoWtw8GHjfy5FIIZeDkdCDXr5fmFbA1VUpvVbro12Z42Z5bSx1Jwmtej6pn0/PASx4wy/rRHdEnaa5f4c/ESPxdHHpd7iPWIk/dydPtIHX/gft3HNdNNCW3HGHHUetfuOV5nSx9JTjt1XVP/ACPxbG4KphKrpVVqtn0a7ouLKOtZWv6GL1BLDxIOSv8AUf1FTW1wAcHqKvxyBjk969mpThVi4yV0zkw+Jq4GtGrTdmjmvA/jvWvhl4stNb0K7ey1C1bKuOjr3Vh0ZT0INfqH+z5+0Fonx28NCe2dLPXbZQL3TS3zRn++ndkJ6Ht0NfmZ4g0EXIE8QHmDrj0PpWT4P8Z618PPEVvrOh382manatmOWPIz6gg9VPQg8GvynPcgt78Pk/0Z+45LndLMKS1tNbr9Ufs1cKsiPG6b0YYZfUHrXw38UfAd78OPF9xbFHSwllMtjcL0dM52g9mXoR+Ne7fs3/tO6L8ctIis7l4tL8Wwr+/08tgS46yRZ6qe68lfcV6x4n8I6T4y0mTTtZskurZ+cNwyN2ZWHII9RX5LjcE2nCatJH6pkWcf2bVbmrwlpJfqvM8D/wCF9aF4n+Gl1pviXTjeaikYiWHZlbhgMK4b+Ajqe/pXz/bCb7VGLYP9oaQCNYc7i2fl29856V6z8Sf2c9b8JyyXeib9c0vJOxF/0iIe6/xj6c+1d9+zx8Fn0nyvFOvWxjvGGbK0lXmIHjewPRj2B6D3NeHOlWnONOa26n6PDH5bgMHUrUZcym7qN+va3TzPWPhpZ6zb+DtK/wCEiZZdbEOJpWUbwCchWI6kDGfU11m7PWo9+f8A4mnDk16yVlY/IMRW9vUlU0V3ey2XkvIeBng1yXi74qeGfBOsWWmaxqH2S5ul3L8hZUXOAXI+6CehrrRgcV4F8dvgLfeLdVufEei3vnXbKPNsLlsKQowPLb+H6Hj3FZ1HKMW4K7O3LcPQxNaNOvLli76+fT0Pd7PULfUrSO6tJ0uLaQZjmiYFSPYivOvix+zx4F+NEDf8JHo0b6gF2x6lafubmP6SL1Hs2RXyt4F+J/iP4dXn/EuvH8oMRJZzfPC+OCCvY+4r6a+Hn7R3h3xh5VpqP/Ek1JuAkzZic/7L9vYGs6GNTfxcsj2My4bxGDvUprnh3W69UfNutfsz/GP9ny8Op/C/xDN4l0peW01mCzFR2aJjsk+q7T7VsfD/APbug0/UToXxN8P3fhvU4fllnjhYYYdS8LYIHuuRX2iRuGRtIIz6gj2rk/Hfwl8I/E+x+y+KfD9jrKAERvPEPNjz/dkGGX8DWGLyvA5mv9oppy/mWj/4J8jGdSl8LKHhL4i+FvH1tHP4f12y1MOu4JDKN+PdDgg/hXR7SOtfJ/jb/gnlFZXR1P4b+LLzQLtCWitL9i6oeoCSqQ6jPTIbFctN4y/aZ+BkiLrujS+KtIhA3XMcIvUdR/00jxIOO5FfneP4Dc054Oaf916P7zup47W00fbJXFJ34r5S8If8FDPCmoyx2niXQ77QrnO2R48TKh91OGH5GvdfCfx2+HvjdUGk+K9Nlkb/AJYyTCF/++Wwa/P8Vw1mOC+OnJLva6+9HdDE06miZ3IA6mloiZJ4xJFIk0Z6PEwYH8RxSgAgEHIr5+dCtTfLKOpvddBp6Um0ninlcc0ba53BrctMaB60oAFLg0YIrIQbadTQPWnAZosFxCcUmTQc5xSha2UKj2ExOvFC9Ke6CMbnOwAZLNwMfU1xfij40eBPBkcjav4r0y2dOsQuFd/oFXJJr0aOW4nEO1Om5PyTZDnFbs7OlCljxXzD43/4KAeAvD0nlaJaXniCUDrt8hCfYtyfyrz0/tDfH745LJB4C8HzaPp0x2i9jtyoQHpmeXC491FfX4DgvMcVZyhyR7yaX/BOSeLpx63Ps/XfEekeFbM3etapa6XbqP8AWXUyxA/TJ5/Cvm/4mft+eDPCjyWnhizm8UXoO1ZR+6gJ9VPJfnsAK5Xw/wDsE+M/HWoR6r8T/HbmRuXs7N2uZsHt5r4Vf+Ag4r6S+GX7Mnw4+E/ly6J4et5NQTn+0r3/AEi4J9dzZC/8BAr9EwHBGAwj58VJzf8AKtF9/U4amKnNe4rHyd9i/aJ/avuA5gfwR4TuBjNxutYTGeuEz5kuffAr3j4RfsNeAPhybe+1mI+MdcTDfadUXMEbeqQ/d69C2419GH5TkjgdfanqyuxCuCR2Vs19zShh8JH2eHpqK7Jfm9zD2dWXvS1I4o0gjCRxrHGowERcDA6ADtT8nPNIeOvSjnPtV35jFeR4f+0R4Q8deKBGuhSrc6Iqgy6fC2yUt3JyfnHoM8elfK1xBf8Ah7UAk6T6dexHjepR0I9O9foyPX/x6sDxX4G0PxpafZtX06G7j7b1ww91Ycg/Q151fC+1fNGVn+B93lGfwwdNUK9JOHdaP59z4x1j4xeJfEnhCXQdWuf7RtmZGWWQfvhtOR8wxnPvXTfsv3Aj+KMalwDLZzKB6kYOPyrp/iP+y0+l29zqPhe9luIowZP7PuFyxA5IR+59AR+NeFaDrV54c1q11TT5Wt7+1k3KenI4Kkeh6EV5bdajWjKprbr5H6LSeDzLA1KWBtHmTurWs2uqP0YKEUOgcbW7/rXKfDPx/afEfwpbarCfLlYbLiDqYZB1U/zHsa6s8ZAr3k09UfhtanPDVJQatKLs15nhXin9lrTNZ8Wx6lZ3J0/S5m33dgid+p8s5+UE9R27V7JoOg2Ph3TYLDTbdLS3gG1I0XgD/GtHqPSvJ/jz+0b4a+A+hmXU5PtmszKfsulQsPNkOOGb+4gPVj17ZrooYdzny046vsa4rNcTiKUadabcY7L+tzs/iB8QdC+GPhe713xDepZ2UAOAcb5G7JGv8THsPzr8tP2jf2ndd+OfiEl5HsNBtZD9j01G+VF6bn/vOe57dBxXMfGn4+eKPjdrp1HXrvECfLb2UXEECk9FX+ZPJrI8K+DjclLu/jZYuq2zcbz6t7e3fvX6VkmQS51KSu/wR8XmebUMHSc6krLourfZCeF/C39pyJfXaN9k5Ko/WQ+v+7/P6V36jYgwMKBgY/lQhAUA/dHApR1wK/Y8JhKeFp8sPm+5+CZrmtXMqznPRLZdEv8AMYeORThg803pTgpOcda7XofPEkMck8oSNC8h6KvNdQLG38GaPLqep3a2V3DEZ5JtykafHxguDnMjfwoORnPU0eErKKJZb8SIt3bgsZJvlhsl6maQngkD7qfieK+Zfj58Zj471CTRtIlkHh61mLeY7fPey5O6aQ989geg56mvzDiHP3Sbw1B+91fY/TuHcg9uliMQvd6Lucx8U/iVP8QtVRbdHtNEtSRa2xbk5+9I/q7dT6dBXEKo6npQvtUg7ivydzdS8nufrSpqmkoiKBjNSAgcVGoyakAB5rBsQ8E/dP50oyetC/dx39aVBSDzEuT+4cD5cFfyzTMdx60t02yCQcZI/rSdQKSKQ6ngZpqcrjpTgwz9etIkeecE+lNPqKXnaSTTVx0PpUFIQjIpPp3o68feo+9VjHhgVJ/SoSwyNozTlI5OKAuD7UrAKoI5PWhSc80DHf0pW6ZB/wAii4rjlzjrmpIsFsjrUHtTo8iTg0mMk1XL6TcH+7tP6+lcr2xXWajH/wASa7Poo/mK5ReVqo7GlPY2bEhrFBkZGam7c1U08D7IDnoatcnjvSYm9QHU1IDxio1PIp2R1FSKxMvPXrT845P1qJfX0p5IxkUDGjnpSMu7mgkduKQnNHmJs1XYbADyD/DSqFUAdu43c0+XBi+TgbjjPXFQopLA56f3qqwk7kN/lZMdO/zdfarXJXJ7gDn2qpfHe/Xp+NXGJCgZz8opMJLsRHGPelhYCePPbmkz82adBkToQepAp2BmfqOBeS8r941XgI8wg9sVNqIK3cvpu4+bNV4BufHy1ZV9C7uHTt60gI64xRjtTjkYqLk2GkgHjrTSd3XpTmznjmmUygKjNQHHSpmJPXtUTEnmqsBoqV+zREcECmvhu9EYP2aM+wprnHFSZNjWI6Z9qjz696cQRTSCODQLqNZgFx170Zycg80EAHHvTO/FNGjFYc80yTO3pk0vYE96RiN3WmIm0zHmyg/88/61Z+6CRUOmA7rhj0C9fxqZ3PJFK5D3G4yCAMU3AAwaAQy4JolPcAAH+dICORcdBioakY4zUTE5waaKQ3A285zn8MVEw+bBqbnnPaoiM5J5poYqKAcmrC4CfWq4zzmrS42A1VxNkYuJLSeOaGV4pUIaOVGwQR0INfQfgH4jx+PoPIu0jttaiT7ka4WdRxuXJPzdyO55HpXzrcLjNWdMuZbIxXMErQTxncro3IOetezlmZVcBWU4P1XRo8PNMspY+jyvSS2fZ/5H1DcRZO5B846rT7e4OcGsPwJ40g8c6aiJH5WuWyk3MW7/AF6j/log9u69uvStyVM/PjB7iv3TLswp4yiqkXo/vT7M/GsZhKmEqOlVWq/rQvRSE8H8DWRrnh9b9TJGP3gOSD3Pt6H+dWIbg5x09avI5+tetOlGpFxkrpnDh8TWwVVVKTs0cHaavf8AhTU4L20lk0+9tZBJDPCxVkYdCCO9foD+zR+2fZeP0tPDfjOeGy8QYEcGpOwWG8PYP2Rz+RPoa+L9X0iPUocsPn/nj1/xrj76wm0WTcAxQcn1H5fzr84znh+M4ucFdfiv+Afs+ScQ0sZFU6zUZ/n6H7Urn8v0o8wsTnrX57fs7/tuaj4H+zaF4zM2r+H8iOK+3bri0X8eZEHoeQOlfevhrxLpPjHR7fV9Dv4dT0y4GYp4HyPoe4I7g81+T4nB1cNK01p3Pt1VNVeDmpFIA4qsHznNSo5yAK8xo0UiYHuK8s/aI+Ii+CvBUlnbS41PVVaCHHWNP43/ACOB7mvUJ5o7a3kmmkEUMalpHPRABkk+wFfCnxW8eP8AELxpe6kCwskPk2ibuBEOh+pPzH61wYqr7Om2t+h9nw7gPruJUpq8Iavz7IyvAvhK88ceJLLRrLIaU5lk6+VGOWf8B0969M8Z/sv+JdCfz9BP9uW2P9UcJOPwJw34Yr0r9mP4bnw7oD+Ib1Nl9qIBhU9Y4BnA+pPJ/CvbgASa58Phoez5prV/gfQZvxFWpYl0sM04R0d1o31+7Y83tLyT4LfBiKXU5TeXmn2wBWR875mPEYP90McD2Fcj8N/2oIvEmrWWka5pf2W5unEUc9mxaMsemUPI/AmsD9q/xqZbjTvC9u/yR4vLrB6k5Ean8Mtj6Vg/sweDP7d8ZSa1PHm00wYjLdDM4IH5Lk/jTnXkq0aVP5mFLLKEsuqY7Fx96V2raell5s+tgh3YFYHjLxvo3gHSvt+s3YtoySI41XMsjDsi9T/L1rzn9qPxfJ4e8DW9haTvBd6lcBCYmKsI0G5sEc9cCvlTUvEuo6wbb+0r2bURB/qhcyl8Duuc5we9dFTFRpS5epw5Rw5PMKaxE5csLtWtq7duh9HSeJfg38cbgWGveGrOTUrhtqDUbJRLI3bbKvIJ7civlT4r/s12mk6rJfxaFf8Ag3S5J2jgg+1CccZPG5ickDPHFdXrPiW21K7028sdNh0e6tFVT9jY7CQcq2DyGB9zmvovwr4B0L4xaxJ4u1PWbjX7BdsUelSIYobaQKNw6gnJ59DnnNdFLFutFxvt/WzPSxeUYbK2qsotwkmmnq0+iTWmp4Dp/wCx18TbDQrTUfAnxM/4l93Ek8VtcvPatgjPO0suR7CrEGk/tbfD6TCRjxLAo4VLi3ulOPTdtbmvuCCazhItYZYE8oBRCjqCgxwNvbjtVsrt4xTlQwlZWqUoy9Urn57WUlNyV0unofCk/wC038ffCqumt/DC5uCh5k/sqYAY6/6slTS2n7ffia03jWfhxNHsIDeUs8OP++kIH5192Ln6/wBaR4EcYZA491z/ADry55FlNZPnopejaMFVqp3Uj4iT/go3pcZIuPBV5G4/u3q/qCgp4/4KR+HSyD/hELzkZP8ApcfH6V9nzaDplx/rNMs3zyc26H+YqsfCmhg5/sbTc/8AXpH/APE1yf6sZK3rTf3sar1u58Zv/wAFHdKc4g8G3Mj+hvV5/JSahm/4KFardnZpPw3nuXPTdLK+PrtSvtSPw5pEYAj0qyQDkYtUGMfQVcitYrdsxRJH/uIAP0rWHDWS09VTb9WxqvW6yPhxv2rPjp4mXbonwqni3jKuumXD4z7sQPxpouP2uvGkiImmPoEJPDv9mtePc7if0r7tDnHWkKFRnGM16NHK8sofw6Mb+ev5inOrL7R8Np+xl8ZfHkpm8Y/EmO2EnMkaTTXTc+gGxa7Dwj/wTj8EaZKkviHxBrHiGUdUR1toz6/dy3619ak57/jXIeOPix4a+Ho8vVbzN4V3LZwLulx6kdFB9Tiu9VKdCNqcYxiuySNKOHq4majSTlJ9FqzK8F/s7fDb4fFH0XwdpkFwP+XmaETz5/66Pk16GEEahUCog6IvAH0FfN2p/tgOl0Bp/h1DDyN91cHcfwUYrd8H/tX6Pqt1Ha65pr6T5hwLlH82JCfXgED35xXLLHRnL4rvzPblw9jqdP2vs3byab+7c91PUc15z8WvjNp/wxs1gVRe6zMu6KzzgIOzOew9B1Neg2d0l9bRyxSCSOQAq6NlXU9CD6Gvgv4r61c6/wDEXX7q5kLEXbxJu/gRDtUfgBWWKrunTvHdnZw/lMcdinGt8MFdrvraxd8SfFTxj49vHM1/eSAdLawDKiD/AHV/rXP6V4i1rT9Sil02/vYr9W+UQu5csD029T7givrj9nHR9Nt/hfp93bQxNczhzcOnLNIGIOT7DtXe2vhTRrPVZdTt9MtItQlPzXKRAO/1NYww058tRzd9z6TE55hMJUnhlQXLFtLZXa7q2xn/AAu17WvEPgrTr3xBZGy1VlIkR12lsHAfb/Dkc47V1PuKYdqLvYhEJ53HHNPbIrv8j82xD9rUlUjFRTb0Wy8kLScUm7t+dKBlqo4b2FAJ614D8Sf2ZD4q8arqmk3kWn2V4269jI5jbuyDoc+h6HmvoDoKTGeaiVONRWkro9XA5liMDJ1KMrO1u/4HNeAvAGl/DrRRpmlxsEY7pZnbLSt/eY+tdMSB1OAP4q57x18QfD3w00KXWPEepw6ZZRjgyt80h/uovVifQfjX54/tGfty678SWuND8KeZ4f8ADhJUyo3+k3a9PnYfdU/3V/HNerg8BVrzUYrTv0R52IxMqtSVWo7ye7fU+h/2k/23tE+G1teaJ4Png1nxEAYpLpW3W9oTxwekjj0HA7ntX5zeJfFWsfEDX5dR1S8uNT1C6ky0szbmJ9vb27VQ0/TLvXrvZFmR+7v0T6n/ACTXo+h+FrPQYty/v7o/enK8n2A7D/Jr9Vybh/lV+nVv9D4XOeIMPgVa/NN7Jfr2Rm+G/BqaekdzfBJboHcqdVj+nqfftXUEfLk9DT1HPNJncfYV+nUMPTw8FCmtD8Rx2PrY+q6lSV3+CXZDdxxg0A880mTzk0oJJrqueOSEnHP3qq3Os29jKlukscd24yHkyREoIyxA6kZ4XvWppOlza3dSIssdpbW6+bd30zARW0Y5LNnjOOgrxX43fF3SNVhk8PeD7QQaXAHjn1Up/pF+T1yx5CZH1PsOK/POIM+jhI+xoO83+C7vzP0Dh/IJYyXt6ytBfi+y8it8XfjQl7ZXPhbw351tpzSf8TC8kfM+oOO8hHGM5JA46DoK8WXJOajTnrVhcbRX43Um6snObu3q2ftFOMaUYwgrRWiXYUKRyaevWkHTinDnOKxuUKPX160ocgcUe9J04qSWiRGGPWnd84zUYYAYp4bNAiO6YCGQ/L04oQ4H8qLr5oJO/FMGAox0wKCkWN4A4+9QDzTEBx60/BHAqQZIDlee9MJNJ34phyTnGO9AIfktyfpRxnPWk3fWkBOcDvQVYd/FSjselNLdf0pd4HOagQYzmjJP4UilScUZ+U5qwF3dwaUZByOtNDHOD1pwJDAjgVAE94wbSLtcn/V8Vyq/dzXUuQ9jcIRkeWR972rlc4FaRNI7GlpjZt3Ho1Wt3Ug1T0o4jlyepq16mhia1HjrTwDk4Oc9KYMd+1PUnkmoYEgJ7nmnY4zTCM4yOad90H3pABA79KjbPU9KdgZo69aANqU5t8DpnIaq8Klyn3eKlnAMI4wBx9aitypwG3CrfkJIgvsJJtHSrjcgcgk/w1V1Hc8gyOOxqcgLjFAS8hCACRzUlnkzoNmeajOCRnrVnTxi6jHYnn3/AAoIZkas4+3SqvI8wn61XtTiQ+4qfUsNfTk8ESHNVoD82RVLY16FxDkNTjk4APSo1JIpyse/WkxBz9aa2TnJp2QOopp6ZNSgI2+tRuM81ISc80x/unirAvh98MZJwFAGKbweQacBhEz2AqMtz/dqTEaSDyO9NJI5pzAZ45phBNO4CYA4pjetOzgU0E9BSNLie/WkJwKGYnpQcmqEWdNYrHcEbckKP/r1KQCOahsCBFKSnORzUpzz6f3qnqQ9xpUqMCmt1waeRgZqM/e9h+NJAMfI5FRtzUrkVA3GatFjc9jTcg++aVicZph6YNUgHYJOB/47VqMbYxUEferMSERAZqWJlW6BXAHeiJD9mQmi5BPHb3qVRi1jJ64/rVXBkmnanc6RfQXdpK9vcRHKypwRX0H4I8Z2/jbTjICItTgH7+BehHZ19j39K+c5Mhc5q1o2s3Wg38F7ZSeVPEcqf6EdwfSvoMpzWrgKvMtYvddGv8z5/Nsqp4+jbaa2f6H01Ip6j5SKkgvNwwevcVj+DvF9n4y0sXEJ8u8iA+0Qd0PqPVTWlMuHDr96v3TAY6li6UZwd4v8H2Z+NYjDTw9R0asbSRrJMDwKjurOO8jCuN3ofSqcN0GPH4+1X4ZMg56V6zVzzlKVKXNHRnHaz4bktDJNE26P0/n9P5V1Hwk+Oni74Lax9s0G9cW7EfaNNuMtb3Cjsynv6MMEetaICsTlcg9vWuf1bwwlyC9sceien09vavk8zySlik5QSu+nQ/RMm4odJKjidV36/M/Rb4HftV+EvjLbwWpnTQ/EZwG026cASHv5Tnhh7fe+te3KDzjt1HevxSlgu9MnWRN8UkT53jIIx3H+NfS3wN/bm8Q+Akg0rxWJPEujJhY5i/8ApUSnsHP3wPRvwNfkmYZHVw8nyL5H6ph8VTxEVUpSTT7H35440GXxb4S1TR47x7KS8hMQuEXJGf6Hofavmjwr+zh4jHji0stZs0GjxN5s15E4MUig5CgdcnpjsK9/+G3xh8JfFvT/ALX4b1RLoqMy2r/LcQf78Z5H1GR712wPbvXx+Iwt2lUjqj63AZzVy+nOlStafdap7XQ+GJIIkjRFVFAAQdAB6VHqF/BpOn3N9cOsdvbxNLIzdNoGTUg5wc15b+0ncawfhtJa6VaTXIuZlW7aBNxjhHzE4HOCQAcVjL3Yuxz4OP1nExjKVuZpXfn1Pkzxb4mufF3iTUNXuiXlupmk2+gzhVH0GBX2T8DPBJ8EeALGGaMx31yPtN0p/vt2/AYFfL3wS8Hnxv8AEPT7V491tZn7XdZ6bU6Kfq2K+29Qv4tKsLi7mZUt7eNpWJ7ADJ/lXmYWk05VZbv+mfoPEWKjGnSwFDZJX/JL9T5F/af8THWviN/ZyPug0uBYR7O3zP8Aj0H4VX+BkXgiaTUYPFwtjNcFEthdA7AuDuIboGzXnHiHWpfE2u6jqcv+tu53mI+p4/TAr0yf9mPxWdItr2ymt7yaSJXa1c+WykjO0Mcg4/CuGDnVryqRje3/AAx9VKNDB5bTw06nI5Jap2d93r67npOs/steGNch8/w/qM+nluUKSieE59ic4+hr0T4Z+A4/hd4Pj0z7R9rkQvPPME2h2PJ454A4r59+Dng7xp4e+KGm2t1aalpNnFI0ly3PkuoU8ZBKnJwBX0r8RtU/sXwNr9+pwYbKUj6lcD9TXq01H+JycrPgMxnXVSnhJVeeMrNbd7avU+F/EGtTapr+qaiJX33NxJMWDHPLEjmvuj4ZxTQfD3w9HcSNPOLKPc7sckkZ5zz3r4N0bT21DVLCyHz/AGieOH82A/rX6HWFrHZWdvbxjEcSBAvoAMVhhJObnJ9T0eKo06FCjTitvySSPK/j78WNU+Gg0aDSPs/n3hkklaeLeAq4AAGR1JpnwI+M+rfEzUNRstTs4IzaQrKJ7fK5JJGMEkV5L+1TqpvfiXFaAnZZ2UagdssSxP8AKu0/ZCsEFl4ivyPvTRQg+gCk/wBaqNaUq7p30X+RlPLsPRyVV6kFztJp9dXp+B9EsR0/WmkA0vf+9RkV6B+cWseL/Fz9oOX4ceJzolpo6XkogSY3E0xVTuzwABnjHrXQ/BL4pXPxT0XUbi9tYbO4s7gRFYM4IK7h1/GvE/2sbL7P48065C4Sex2k+6uf6Gov2bviLo3gifWYdZvRYRXSRukjqSCVyCOM84IxXn/WHGu6cn7v/AP0v+xqVfKI16NO82k7q7b1s9D079prxjr/AIP0XR5NGvZLBLid45nhxuIC5Xk9Pwrhf2bviDrWsfESSy1bV7q+iuLOQqk8pYBlIIIB6celO/aH+Knhfx54bs9P0a8kvLuG7E27yWUBdpDcn1zXnvwO1Aab8U9CcsUEkrQ/XcjDH51jOu1XjGMrrQ9DB5Wnk9T2tPlnZ6tWemq8z7E8c+J4/BnhLVdZlGRaQtIqerHhR+LEV8HXNxqPi/Xg805uNR1C4C+Y7E5d2wM+wz09K+x/2irWW8+D+uLEMmMRyn2AcE18beGNSGk+I9Lv3GUtruKVh/shhn9KvEu9SMG9COFsPGOGrV4q872XyV1959Q6d+yv4YGhrHfTXk+oFPmulmK4buVXpj0BzXzl498FXvw98U3Oj3bCQIA8M44EsZ+63sexHrX3vbSCe2jljO9XAZX9QeRXzf8Atd6fCs+gXuALl/Ohb12jDD8Mk1eKoU/YuUUk0c2RZziZ4/6vXblGV9+j8uxrfsp+O5L/AEu/8NXsryNZ4ntS3aMnBUewP868f+O/hlvC3xO1hAP3V232yE9ir8n8myK3f2XppD8VERT8jWM+76fLjNe9fHH4TJ8TdBRrR0i1iyy1q79HB6ox9D+hrBU5YnDR/mW3yOyriKOT5229ITSv5N9fvPLP2V/iRb6bPc+Fb2QRfaXM9m7tgb8fPH9T1H419D+LNej8MeHNS1SWSOIW8DyDzeAWA+Ue+T2r4D1XRtU8Kah5Go2c+mXcTcecpU5HdW6H2INa1x4i8T+O2ttNa+1DWNuFSDJlwffH8zV0a84Q9nOL5lsbZjkeHxeKWKp1UoS1l1+afmibxR8RfEnjrVIJL/UJpZWkUQwxMVRGJGAqjjrX3fp4k+wW4n/1wjUP/vYGf1r5/wDgt+ztPo2oW+ueKFj+1w/PBYI24K3ZnPdh2A4H1r6HAGOK9DCwnGLdR6s+R4gxOEcoYfDJcsL6ra7t94q5zmpFA6mmHKjJ7DJ+leIfGf8Aa+8C/CKGW3+1jxDra5A0/T3DbG9JJPup+p9q9KnQnWly01dnwraW57hNPHbxSSSuscaAszuwCgDqSTwK+U/jx+3h4d8BefpXg9IvEGsjKtdPn7LAR6YOZDn049zXyD8bP2tvG/xiluLa5vTpWhsfl02yYrFj/bPVz7nj2rx2y0q/12YC2iaTkAyHhE9yf8Mmvr8vyGU5LnV32RwVsXToQc5yUUt29EdD8Tvi34m+KmtvqfiPVJtRuG4Hm8LGOyog4UfSqfhzwXc6ofNuxLa2x5Cnh3/A9B79a6LQ/Bltpeyaf/S7scl3X5R6bR/U810a59efWv1TAZJCkoyqLbov1Py3OeKua9HCf+BP9EQ2NjBpkIhgRUVemP6+tWBuB9u9J14qQkvxX1sYqKsj8xqVp1ZOU3dvdsZnuKTpwKDkcAUec4jKA/I2CR7iruYJDicDJqC5u40jkd547O3hXfPdTNhIE9T6sey9Sap6xrlro9pJc3M4ghiGZZG5CD+pPZepNfPvxC+Ilx4xlFrBvs9IhbdHb7uZH/56SEdWPbso4Hv8FxBn8cHD2NF3m/w835n3OQZFLGz9tVVoL8fJHQfFD4yS+IrU6Bofm2HhyNslek143/PSU9/Zeg+teXYxE4/2TSBfTr3qQNlDnqQR+dfi1SrKrJzm7t6t9Wfs9OnGjGMIK0VokuhQTJABqdMkVCnTFSxgnp2rBs2JAMdaXrzSDnntTwe9TcgQ5BxmlHJwKCAT/jQRigvYXPWno2Dx1/u00AEE5UYH8X1pV+8akgWckQyDOMqf5VBDkwRN6gVO43qR2IPWobbJtIieuOfrTuUtiUYIGOlKCB/jTQRjBpWyF9M0hPyH/wANRlnBB7U7mkBPT1oKDk896OCvPejgj+9R1PFAB7E0MMj6UYx16UZ554oAReDipAx6DmmfU/WnDGM9KTAQnLAmlDAgetO759vwoUY49akCQ58qQDkGNuPw7Vy69OK6qJN+R6g1yoBwQetaI0i9y/pIz5q+wNWweSPpVLSmHnyKe68VexzkU3uOQq5wSOf9mn0xOeM9O9ScbQOuazZJJnuefWlyM5NMBwMUoIwCKQAM8etJkg0c9R3/AL1NPHegDamz5WAMdzUMeScgY9/SpZmAtwnfOaLCJpQSR3/GqbEitfDLg53D+71FTt93k4PHzVXvcCc+lWmxnjnNMGiLJB4qW1fbJnPeonBXpToWAkT2PfnrSZJn6iCb6fI58w1DAArPnqSMGp9VbN9KTxubmq0AyXB7VSRa2LfTqaXgDimgjbnpTuDgUxXGghs0bc9accHLDrTV44oC5Gwwaa4+Wnv0NRAnoKLjNHO5AOvAqJlI/wBqpCQMcUxm2nk4zUIxIyTn+9TNp3YqTaNuRTKLlIYcjpyO1IemKccc5ppGDVjGYIpOp46U/gngVG3HalcC1Y58uQHj5h/KpCcg4pLDm2cHqW/pRkhsFOtS2Zt6iFsdDmmHpx96nnpgAc1GwyelCKTEJGOeajfHQc09uTnrTD05pjsM4Bpnc4p/XkUcA9KbGCZA4FXY+IwDzxVNcZ96srlVAzyRmhiZWmBYZNP58uMH0FNl4yccdKRSGCD0FMkbKdw2596gPUVbdQzEAYqu8ZxkdapMpGj4W1y88Pat9tspfLljA+jgnlT6g96+hvDXiWz8W6Yt3a4SdcCaDPMbf4Hsa+aLUEtIT0AGa2PDniK78L6pFe2pwVPzIW+WRe6n2r6XKM3qYCt3g913/wCCfMZzlEMbT5o6TWz/AEZ9GunlN5ijHrVq3nDHJrN8PeIrPxTpS31jwvSWE8mJvQ+3oasSI0ZLp+Ir9xwWMp4mlGpCV4vZ/o/M/H69GdKbpVVaS0NeKQMMd6nK4PSsm1n3Hn8K0Ipcrg16vKeRODixJ7GG6XbIuc8A9xXLar4O2t5tsM47L7eo9fcV2ZAWmAgHPSuSthaWIjapG562BzXEYGfNTk15dPuPPtI17V/B+qxXunX9zp17CQY7i2lKN+YI/Kvqv4Sf8FAtZ0XyrDxvZtrtsMKNQtsJcoPVh0f9D714VeaTBfqd6Z9SvBrmtT8HyRymW1yYzyybs/kPWvhcx4bjUvKCv+Z+oZbxVRxNoV/dl36f8A/WD4c/G3wd8VLbf4d1uC6uAMyWbt5Vwn1jbnj2yK7gOCRnr/nivxR0+81Hw/dG4gkmtp0P7uaFiChHcMORX0N8NP26fHPgtbe11jyfFGnIAP8ATOJwo44lHJP+8DX51jMiq0JPl+57n3+HxSqLnpSTXqfpDa6dZafNPc29pb28s+BLLHEFZ8dMkYJxWF8TtD1LxR4H1fStJuEt727h8pXk+6QSNwJHqOK8f8AfttfDvxykcN9eP4a1BuPJ1Jf3JPtKvH54r3bSNVstcs0u9MvLe/tHHyywSh1/NSRXzVXCTpXU42PTp4ycasanVNPXXY+G/Enwt8WeDzv1DRrgRDkXMC+bFx7rkj8RXW+EP2jvFHhaFLeSaHVLZDjyrpcug9A45/PNfYbpwxIyO61y3iH4T+E/Fqu2oaNbGdh/x8RJ5Uv/AH0uDXjPBezfNSk1+J+hR4mw2LgqWNpKS7r87Gb8IPi7B8U4tQxp0mn3Nls8xd+9HDZxg8c8dDUn7QCSSfCLxCIgTiJWYL12h1LfpWn8PPhrpHw0sry10ozOt1N5zvO+5sgYAB9AOldLqFjbarY3FldxCe2uIzFLG/R1IwRW/JJw5ZvWx8vPE0FjVWopqEWmk99LXPgrwBcWtt440Ce7ZVto72JpGfpjd1P0NfoA21lV1ZfJPIbtivjD4l/AbXvB19LLplpNq+hkkxTQLukjH911HPHqOtctF478Y6fYHSTqurRWzDZ9lfeMqewyM/lXmUXPDKUZxflY/RszwtLPFSr0a0dFZp+eu3dFz4x65H4j+J3iG8hfzLf7R5UZVsjagC5HsSM19K/s0aO2lfDC1nIw99NJcfVS2F/QV84fD34Q6/8AEHU4kS2msdNJBmv50KgL/sg4LMe3619raBo1t4c0Wy0uyQpa2kQhRT1wKvCUpupKpNWuedxHi8PSwVPA0Zc0o2vbsl+dzQHTNL7U0nNFenY/Lbnzf+19pv8AyLuojoGmtyfqFYA/ka8P8F+Dr3x3rsej2EkcFxIjvvmzjCjJ6d6+lf2r9P8AtXw/tLkDm2voyfowK14n+z1fCx+LehjOfP8ANh/OM4/lXj4iknXjdaOx+z5JipwySc4P3oJ2+WpueLf2a9T8J+FL3WJNWhu5bKLzmgSEqCoPOGLHoOeleYeCr/7B4t0S6PHlXsLE+g3jP6V95+NtO/tnwnrNmqeYbi0ljCDuSpx+tfBel+EdfvbqOO00S/nlVl+5asAGB9SABg+9GIw3JOMqcfuDKM5ljsNWjiZq69Fo0ffer6bDr+i3Fhcpuhu4mhkX1UjGa+BvGPha78EeJLzRr+No5IWIjc9JE/hYHuCK/QGwaX7Fb+cMSiNdy+hwM/rXP+N/hvoHxCtki1qzSZ0H7u4Risqf7rDkfyruq4ZV46uzR8fk+c/2ZiJwqK9OW9t01s0eBfDP9pceF/DUGla1ZT3q26COG5gcbig6Bge46ZzXAfFz4py/E/V4LloPsllaKY7eHdubBOSWP944Fem+L/2avDXgvRNQ1u91zVTp1sA3lRohcZOAAcc8nvWV8FbjwBd+O7fTrbRLmW5kRmgvNSmEnzqM8IOASO/tWDpVZRVKpJJP72fW0KuXQlPH4WEpyjduysk7a7vf0Oy/Zk+GV34csrrxFqlu1vd3qiK3hkGGSIHJYjsSe3pXvYHekQCMDb931p204+nWvSp01CKjHZH5dmeYVMdiJVqm76dktkU7/SbPU49l3aQ3Mf8AdmQNj86i07QdP0rP2Oxgti3XyYgufyrmvHfxq8D/AA2gL+IPEthZSDpAH3zH22Llvzr5h+Iv/BSHSrKOW28G6BNeT4IW81T5UHuI1JJ/EivRoYKrX+GDZ5/12pFcqk7dr6H2k7JFE8srpHEgyzuwAT3JPArwb4sftp/D74aefaWl7/wkmsRg/wCjaewaIEdml+6Pwya/Pn4k/tIePfitIRrOv3LWmc/Y4W8mAD0KLgH8c15tZ21zrK4toHuCpwxTp+J6V9Tg8gc2vaavsjy62Mp04udSSSXVux7l8Zf2z/HnxWSe0ju/7A0Jjj7BpzFd49JH6t9OB7V4MFu9UuikQkuZzyQOT+P/ANeuu0rwHuUPqMrE4yYYeB+LdfyxXV2VlbafAsVvAkcY7Iv8z3r9Ey/h6NNLmVl+J8BmfFdCjeNBc0u+y/4JyOj+AiXWbUpfMPa3j6D6t1P0FdlBbJbqEhjSOMfwIuB+lSHrnrTwCvf8a+2oYSjQjaCt+Z+X4/NcRjZ81SV+y2S+RGBjvS+/pRk9qCflwOld1keFcCc5FAJ6U3qaM5HNJsdiQ+/5VjeJPEVr4dsJLm4lCbf4j0//AFnsO9ReKvFlp4V09ri5dckfu07ua+cPFfi698VX7zTsRFn93Du4Hv8AWvhs+zyGBp+ypO83t5ebPtciyKeNn7WrpBfj5IteN/G934yvfn3QafG2YYN3f+8/qx/ToK5vHGM9aah5I/ip/ua/FK1WdebnUd29Wz9oo0oUIKFNWitEhR19KlXkE+x/lUW0nmnggjA9DXIzYpRnjPWpUGKhPGakQkChlkq9fQ09f50wCnDmpAdnB4ppY80p9qApK5xQK4owetKq5ODzSDG6nAnd/Kk2JodkEYPTBqvaZNnGenPJqdl3DI6VTs2LWwHYE0ikixjnFO3HbTMjHFOJG3np/doB2HAFhkUHIOO5oDDPXilJwf8A4qgaEHp3NOXrmm9uP+A0KcKO+aBDvag8LgUAnJIofrk0AM6t1pcfnRjj6cUH2pMABI61IpJHH0po9acpxUgTW7YfGODXLOCsjqexI5rq7fGR97I7Vy1wP9Jl/wB4/wA60iXDqTabxdgf3gRWkQN3rmsuxIF2CelapwKGXIXJX/epUNMPXilUg/hUshofS/XmmrntTsc1ImLnPBpjPtHXFP2mmN1psZt3QWOMBTnnj5aSwYmXG/3pJsMnB59ajg4cYPzVQkM1BVDow565btVgsG5HP/16gvl2FAe9SsCuAPxoBjGJLKPzqW1QyTAh8bcfj9BUZyCMnjHepLViLmMA4/HvQRczdVbdfTseVLH2qvbDcWIPFTX4P224J7yE/Xmo7XgOB0zT6GxYXB57U/oBimDjin54obJGtjjFNp3Q0gwBSAYxHOeKibipGz8x71GScj61QF8qQcdSP7tNIyOaexw2ff8AiqNsGpMRhBGQOM0h4GRRtwP4qaSDQAf596jzmpOh4prHBzQWIeBkVEx9NtSEnPFR7e+OvNO42XrLAtjgYPmHJ/AUrgqMU2yyLfJ7sTT2YnpSM3uRtjbkim52g/8AxVBODg96jZscUAgYnHqvpUfUde9Lu4pAcU7lJjM+valHTHUUE8cUZ5z/ACpjHgfhU44UfSoFOfy+7U6njmhohkE5UoQf09qTaQQc+lE3fOT70gJNADQcUhHy5p3JPNH3lIoBEcBCO/PYVIfSo4QPMf1AH86kPv0NV5lM2PC/iq88J6kLq1OUPEsJb5ZF9D/jX0HoWtWviLT47+xk8yJ+o7oe6sPWvmF/U9a3vBfjK68Hap9ogLSW7/LPBu4kX+hHY19ZkuczwNTllrB7r9V5nyWc5NHGQ9pT0mtn38mfQ8sflkuv3epHpVq2uAyg9qp6Rq1rrdhFf2colt5R26g91b0IpWTyDuX/AFZ6+1ftuDxdPEQjOErxez/T1PyOtRlTk6VRWkjXjct361YA7GsuCfPOcir8Um5BnqK9U8mcWiYDFIW2cijdkYozgc1LRzkVxZW8+/zI1fdwfpXP6j4PjlffbvtB6L0xXTAbfekPX0rkrYalXVqkbo9nCZnisJLmpza/L7jzi80e/sQ4Me9OvHX3rS8HfEnxX8P74XGha5f6VLkHEEzKCfdc4P4iu1ZBjC/Mpqhc6DZ3L75I+a+cxPD9Gqn7PTyep91guMZq0cRG/mtH9x7F4K/4KE+N9GMcWu2djr9upw0rr5M2P95OD+Ir3rwj+398PdbWOLWLfUtAnYZLOgniH/Al5/SvgufwNCSWgl2E8srd6xLvwzqFuD5UfmIvOd3J/CvjcVwxL7MPuf6H22G4iwOJtapyvs9D9cfDPxr8C+MI45NI8V6XcmThUNwqP9CjYOa7eKVXGQcp/eHNfiY1tc2m6V/N+U43e/pW/oPxV8WeFpRLpniPVNPdRgCG6dR+WcfpXzlbh+cHpdeqPdp4ynUSdOakvI/ZckHoc4qNrWIsHaOMuOjMgyPxr8uNF/bc+K+kwRwr4h+1hcfNfW8cv6kA8/WvQNH/AOCi/jaxCf2loej6inAI2vCx9TlWIH5V5M8mrrRWfzPThi5w+Fn6GbQo5GAOwqQHOCa+IdO/4KSwtGn2/wAFHzAcE299xj1wyf1rotK/4KN+EZyBdeGNVgDHH7uaJ8fyrlllmIj9kTxDlufXJcZ9qcHycd6+Xf8Ah4R8OCcHT9bT3aGM/n89C/8ABQf4alTi01vj/p3T/wCLrP8As+t/IzN1LOx9IeItA03xVpM+m6raJeWU2N0b9Mg5ByOeDWNoHwx8KeFryO60zQrOzu0GFnCZcdjhjk14LP8A8FCvh0IyY7DW3IP8VvGMj/vus66/4KL+BolymhaxM/YbolH57jS/s2tvyM64Y6tTg6cZNRe6TaT+R9bI3NNAC5x+NfFep/8ABSbTYFJsPBlzJkcfaL1cfX5VNcfqv/BSjxLIf+Jb4W0yzT/p5eSQ/oQDWscpxEteX8TnWKktj9BuB1O2hTvGRyBX5fa9+318UdVDiC8stLD54tbRePoWya8/179pH4leJ2J1DxjqsuRjZFOY1x9FwK7YZFXlrJpGSxDbtY/Vb4hX/hyTw1qem+INYstOtLuBopDcXCIQCOoDHqOor5c0r4jfAz4K61Fqr+LL7xRqtoSYls4sohIIJ4wp4PdjXwRf61fanJ511ezTyZ5d3LH8ck0W+nX+qg/Z7SZ37l1wCPXJwK9ehw0qjUpXk12Rqs8lgqU6Kq8sZb6pX+8+4vGP/BSuPbJF4W8LKnYT6lMWH12qBz7E187+Ov2vPib8Q0kivfEdxaWjAj7NYYt0x2+7gn8TXnlj4Gv5l/fvHAh6fNuP4jj+dbVn8PdNTYZzLcYO7YzYXPToO3419RhOGmtqdvNnxWL4mwdBO8+Z9lr+OxxE97c30u55Zbmdjk8lmJ9T1P41qWHg/VNQHzxfY06Zmbn/AL5HNejWthbWa7IIkiAGPlUA/ie9Tg5PPQ19dhshp09ajv5LRHxWN4xrTThh4qK7vV/cczp3gKxskzclr1z2f5VH0AP8zXSRRJCoESCMDoFUAfpS5+bH86UqF6dK+ipYanRVqcUj4fFZjiMXLmqzbf4fcMOGPFJS9s5oHIrrSPKF69aaDilPX3oPUUWAN3Y0HjkUnQe1HIPvQ3YBw+Q/drF8V+KrPwnpb3l2/P8Ayyj7ufSpPFHiay8L6ZJeXcnThE7s3YAV80eLfFt54u1V7i6dsdI4+0a+gr4rPs7hgafs6es3su3mz7XIsjnjqntKmlNbvv5If4q8VXfizUZL25b5ifljHSMegrDHPFMGTxUg9/u1+I1q069R1KkryerbP2qjRhRhGnTVorZAD6UvPWjPrQGBGa4DYdkHpTh2JOeaj696epLdeaCtCiDipUI61EuenepFXNV0GTjOPSnYA6d+tMGQMZp2fl46ipuAvPXsKO/NFL0Oai4ADihMAgHnNHfinDBouK47jbiqNhzC+eMSHir2Og/OqVoQJrgdcSGmNak/P9aADnilGAMUpGDzSQDuh55oI5ANL1xSfU0wF4zSAErnGDQSR1pNx/D+7QAqnbxSuw9MYFBx69qYT60twH5GOKVR27YqPI78U5TmhoTHYAB7U5cD71JuIApQR0P0xUjJ4Vww5rmr9f8AT7gn/noa6SMhXQEqB1rndQB+3z85O41S3LhuMtDi6jPy9a1txZvX+VZNs2LmM57itU5Eh+tDNGKT2NKo25pBk+3vTgP0pMn1FHU08YBx61HkjpUmcDJpEikjp60wpg49KdkH8aa2A3NAGvKq+SAOFHelsGIkznGM0TA/ZsFMDjFMtsh/loGiO+Yibcw99tWTjjHFUrwlZXBOTmrjuCcirBjXJ6ZpIQfMGD/wL60jdck0RSYOR1yKDNq+xm6g3+mTkcAsePSo7bO0n0NSaiSLqTP3txFR23U5+tPoadCynWngHFNUnGKdknn86lk2E43Z70mMjPanHG45/CmE4pjG9AcVF95hinkkr/hTAMunPcZ/OqFsX5flJx0BpnHO7pUkvJI49ahb35xUkikALjPJ5qIkN+dOY5zk0wkDigaF/hphOOKeeOhpmc9adxbjcgnFIeVyPWlbpQcmmBcs/wDj2THq344pxOcfNTrTAsYyepz8v40xjnocelZ9SHuNcAoQTUD9eKlfIGMdeagb0p2BDWBzSHHbvTjgD+VRtycD6VSKQE4NHPSlcd6TnpTGPUccc1OUG0VApIq3xsyB2qWyGVZ8jqaafTqKdNyaQkZJBpoBpPNJ2wKVlwM0hJ6UwI4HIlkUeg61M2CMVFBzJJn0FTE4oKuRHpiozg5NSSc8VHyapMFqdX4E8d3XgrUQ4T7RZSY8+2bo/uPRh2Ne/wCn6hbaxYRXtnIs8E4yG/oR2I7ivlXgn3612PgHx7ceEr7bIXn06XiaH/2ZfcfrX2GSZzLA1PZ1NYS3XbzR8bneTLFw9rSVpr8fI93dDbsHB3Rn9Kuwz7gORmq1pd21/ZpdW0guLaYZRx3H+PqKYcwMMf6s9K/bsLio1oRcXdPZ9z8mq0nFuE1Zo2oiHHFOzxis63uCjZDdavq3mV6LR5E4crHg+tGPX8KaDwB2pw54NIyD+NaQA/4Uo4wOtAODg9KVgE24ORScdR+NSDPam4FKxomNMSSDDIDmqdxothd8SWyH8Kvlccg/hS59OaiVOM1aSOmnjKtJ3hJr0bRg3HgrTZ+QjRHGPlb/ADzVB/ASKSEu3wem9c/ga6/IbrSAFjzXJLAYefxQR61HPcbR+Go/m7/mcNJ4Gu8YS4j5PIZT0qu/gnUlJyYXVeV2P1/wr0EDt+tIQec1ySyjDPVRt82elDirHx0ck/VI87l8Jar1MSMM8hX/AM5pqeEdV+6sQ/3t9ejYC03dt6CsXkuH6J/edK4uxvVL7jzs+ENUXIEaHPX5/wCdM/4QnVsHKROM8LvxivRwcHNO+U8gd6ayXDro/vFLi7G9EvuPP4/AmoydZYY/T5ifzFWB8Prk7t15GvptQn+ZruCCOR2oOHraOUYVbxv82c0+KcfPaSXokcpbeAbaNMTXMr/7SKBVu28E6Xa4JjeX/ro5/wD1V0G0kYpByMV108Fh6e0F9x5tbPMbW+Oo/k7fkVrXS7OxG2G2hjH+wgFWCozlRjNS9T060znOa6Y01HSOh5NTF1arvOTb83caASKUDnjjFLjjI6GnfSuhI5WxAM/Wg88E0uQenFB5570zK4YxwaaTxTuSOaYM96Bi5ILEUnTkUY696DnPFBQhGaOaUjPIpuQ3TrSbAd04PWsvxH4js/DGnyXt5JsjUfKndz2AFO8Q+ILPw1pkt5eybVQcJ3c9AAK+bPGnjS88Xak1xOzCBciKBTkRj/H3r4zPc8p4CnyQ1m9l+rPscjySpj6nPPSmt338kM8ZeMbvxfqH2m5b5ekcYbhB/wDXrnhknFIvP1p+SCcmvxHEYmpiakqlWV5PqfttChTw9ONOmrRWyAYHal528cUc9aTkda4GboXnpSZ45pR0NJ34qSrCrxz6U9BuIHrUYGamQ4GTVME7FJcH2xT1znOcVHnDnFSK2Rk0ti29CYEGlPPWkUnFOAxzSJFHtzRTuopm7sKkTHA+vGacGAYDdn0qMknr2pQABQFiYH5ufWs+zb/SLsds9uxzV2NsNjNULUlb67A780kUi2Mk460oK5+lMUgGne1UxDtxpTkCki460MRSAcWJ5FR7h/hSkgjFNx7UAPOcYPbmjoaQHvRnn0oAAcUvNHXPoeKM4XHepuA7duHNHfNM6Gn54C+posBNu3c+1Y2rrjUJT1HH8hWtGexPNZGrL/p7/QfyprcqO5VibbMhPqK2nzuPNYedrIfm4NbjnLZIwTTaNWIDzz2pc55HIFNDHJzSjHUDipZDHryMinZ4xTQQOc/lTsfLmkIBg0Lgij68UpJBoA17nDW4UdQfvVHbMV3ntinTZ8oEHvUUL9TVrYaI71WD5zkmrUqhSBnJwOapXD/vCcYyauyNubOc+npQDIjwcYB/3akhIMn1waiPJIqW2XMoz69KDMy9Qx9slbPVj+tMtuBnHU0t+R9qmPTDEUWvIP1qjZbFiMev/j1KCOwoOD0GKQcDj/vmpM7h94+pPag429KMDPFNbA/GgWow8DnpSRPtmj78jFEuSoxSRHEkYzgk1RRouNpznn/Zqu65YCpnYnPtUBGahGaEJGOe9MIJNOb16U2mMac0dR60Z5p2360DsRsP+A5ph9DUn0pjcrxxVBYv23FlESemf50P85JNERCWsWOSVzSA4qEZX1I2znFRNjdgCpWOaix34plLUa3J/wDsaZjk/nTyPWm8getA0I3B/DikxlqDnNOUZyaq4MegLkH1NWWPbHFVuOhb8assmFyDUtBcqzHD4FNYYOD1p0n38UhPPNUSI2MYpueOlOPIxTT93BoASFSHkB64GKc9MgyJpOeAAKewz2oKY0gMCf4qbj1pT1OaQHnJqrAhpHBIGTSZOOBSsRimsTjHpTBq53Hw9+IEvhO58i43S6XMf3kfeM/319/Ud69ytriC+t45oXE9tKAyuvIIPevlMnHNehfDn4kP4clFhdu0mlSHndz5DH+JfY9x+NfbZDnjwcvY1neD/B90fE53kyxKdagveW/n/wAE9oYNbyYzkHowq7bXJK4z9ahUxTxBkdZIZACrpyDnkEVX2tbT7Sc+h7Gv2rC4iNWKs731T7o/KalK14yWqN2Ng61JgVQtrkEZHT+VXkbcuT+Ndp484uLFIGMHrSj3pBg8UvWgyExxTuaQHHFBz3pJCFHApvTnNO7c0mO9MBDnGRTv4aTJ6ijrzmgY4H160mAaTgjIo4I460AHUfWjGRRgHrTlyKB3GgFTg9KX3o5I60nTiiwXDkHNAGaNvNOxjmgLjSM+1Az0I5ozzRjIz3FAgHPB/Cl68HilySOe1GSeD9BVWEGcUY70cDil4FMBOCc0HpSYx0oxzmgBetHXikznp9aXrzQA0/L1pDx2pR83WkbC4z+dBSJDwcj71Zmu65Z+HNOlvbxxHGn8Pcn0FS6zrVpoGny3t7L5UCDPufTA96+afHnju68Y6m0h/d2iHEMHoPU+9fH55ndPL6XKtaj2X6s+tyTJauYVeaWkFu/0QnjvxxdeNL4zzfJAhxFDu4Uf41ywGBgUBctjt/eqQYXg1+GYnFVMVVlUqSvJ7n7fhsPTw1NU6atFbIZt79R60oXdz6U7bSjk/wDstcR2IQYzz3/lS8ZzSt0yKYetQSJSgZpcetHB5oLAZzx3qxFztPvVbAPB7VNCSHQdOaBMo/xEjpk1MvSokYb355yaevBWi5oSbueDS5waav8AKlz60GbJCwPQdKTrikUgUvTk81IwJzTh09e9J7E0KxZsCgBy/MMnp61RhxFqE6sOW6fzrQUEDpWe2P7Uc46jPzfSmhxLIODin8fj3pg4I96XP61NhEqsOpPtSEY6U1TzTs4XpmmHkNyOtLgEZ9aT9KM8CgAOc88UY9KOTz+dAyF46UDY4HB4HSjgcU3OcelAOOtQIcMnkDilUDOCOaQMFHNOXjkdTQA5QAfU1l61gXgI6lRmtZeuB+dZWtkC4jO3qv8AWqW5rHcz2zxjjmtfO5EPqBWSe3rWquWgjY9xVMpkg6GnKSOBTFHFPUDH8qRI+P8AnUox/jUSeh708ZFQ0SIR70dOKU9scEUnUY60Aa9wf9HPyY5pltgcEjOf4qkmIMGTxUdsQW2kcHv6GrBdyvegeeSBs/SreCQhHFV9Sz9oQH057VadADyeKByI3ODzT7VQ8oUcmopPv4HQUsJ2zIc7QCPu0EMzdQBF5cA8/vDj396Sz4Qg8ZNLfHN3OfVjTYBhc+tPoUtixkZ4/wDHqORgGgZIpeBTGxrHB4GBSHqOKGIP4c0hHBqSbDGIzSQYFzGfekcHGT2p1qc3MY+XrVMZfcHscmoMj1xUshA9h0qI5z61G5AyTHJ+WkBAYGjecZx81M3HdTAGABBPamk54NOJzTerAZ64+b607gH8NNbGcdzTsjJwcjPBK4qM/LknrRcC+jYt41I/hzTjgjHbNC5EMXr5YxSck4PvU3M7ELjG6mE5+tSyfMMY75qJgAeOppjQ09OelIAM89KQgE80mQBQWA5bBHPrT9uD1qNW2ng07O7J7dabEyROSMVdfBGByaoxnkYq1uH0NDJkVJiBOM/XbTSMCiU5uEHoaU8NSC/QO/8AOmuPk470p496RsYx61QDICDNKBzgKanHH9Kgt8edN6jaP0qR27CgpkZ5J4pvGTintg/jTCTxVIEBx1pAMU4nJ4pDx70JhcifA60i5FPYAsPakxyfemM9I+GfxIbQmGmakd+mO3yyd4Se/up7jtXtGFliBDB425V15HPcV8nZwcZr0z4X/EltLkj0fUpP9Adv3Uzt/qifX/Z/lX3uQZ28NJUKz917Ps/8j4LPMl9snXoL3luu/mvM9iTfattP4e9XbacluvHSq7KkiAEhl6h1/wA9KhjdraRlb8PpX7Lh6yqxT/p+aPyupT0ae5ths81J24rPt7gEDPSrkTBlyOK62eXKLiP69OaCMdaUYNL1oRiNC9j2oPoaXtzSj0qwuN4GKD60oxjHrQTipsAnJPFB9aMYOR0penQ0bDE607tzSYGM5pcccVQ7h1GKQ4zS5B6UHkYqbEiLgdelLkg80gBBwTR04NCACp60uB2pBnvS8A1QBnPIoPzEA9aD7UcE5oQB16tRjBxRnORQOQKLAFJ07U4/w01ulCEhPcUlLn2pM4HHShlok6/hVHWNWttF0+W8vZVhhiGST39h6ml1HUbfSbKW8upRFDEMsTXzl8SfiHceMr8iMmLT4j+5h9fdvf8AlXymd51Sy6jprN7L9X5H1WS5NVzCrd6QW7/REXj7x9c+M74sN0dpGf3UXoPU+9cjy5/2qbDyB61KCAcV+EYrFVcXVlVqyvJn7jhsPSwtKNKlG0UGB2/GlPA5owFpfYV5x1jMgc9OaOlLzTTnORVgOJ4wKTvxSA5peOpqNgAdPwo4Io6Uoz0oLWonSpF6gE96jzx+NSJkECiwFNgRNIT13H+dPB3e1NmP+kOPc0q8rzQgJU5ApeMZ9qRMflThz1GPrSYCqobr2pxIzwKYPQU48c9qQAPWlQkc0nNAx2+7QJkqknp/nNZ8ysupIQc7lH5YrRQkcis27bGoxgdwP60JlIt5HApcY59abuxwKeAC3vQIFBY5NOYDGBQCVxjp/doYc/WgCP3pQMtilPLAfjSjAGDQ2ADjpStjvRk4oJ7d6lgMJ5o3UpwP/iqMgUhoMcjFS5AOQeKjUgcZ60u7GRnj/aqw2JOVX69Kzdbx50Geu3+taRbO0k1n63kvAWHGDipjuNbmY2AK07ZibeM9e1ZjZNaVlj7KAfXitJGzJ8jPFP46GmAgDinDp1qGzNsk3elO7YH/AI9TepxTu3XjtUiA5PTikbIpc+/frR35oHY1pkJtwc/xU22JViRg/wBKe+TEMdM5ohYpnPRv9mr6AvIg1MbZkJO7Kj7tWC4dQV7j6/hVe/JLx5HsPwqxjaoA9PpQJ7kb8ZwelNiO2QY6g0EgnJ4ojGXBJ4NBHkZ16c3EpIwcnNMibA4555p14QJ5B/tUW6kpk+tNPQ06E67j1pGzjrmnA5PXNBBI+lFybDCcf5700nNOpo6Y69qYxjdadbAGeP6/lTST19f71SW//HxHikxMtP1J6VE/FTcFt1QOuWJ7VCJGHOKb15/Gnn17YpnNUAd/WkOSM0pPem9Tk0AAPGRTG6Hmg9RTGPJ/WnYDVJURxAddo/lURJBNSuuEXdt4A+UVGcjpzUbEETODwKjYnml5xk00kA1RSG8getIfvcUvfmkfOTVDEGM8U4DB4/Gm/wDoVAPNAEiY3AGp2fgA7uKgiPOTUkrfKcVDIKoctMCOpNSnPftUUTbpsD3JqU4PFWVYbnmkb68UnU0AnYDnpQSMjDfap+w+WpjnGKjt8ebcE/7I/T+dOJ7UFMSm8g0r9MUmec0CTDtg01m287elKTjg0E5+lAiP360d+acVycU0j5c9xVlgcAc96TGeKUAUg5GaFoJnrHwy+JP2ZItH1SXNv0gnb+D/AGSfT0PavWSVnAVjjHR/T2r5RBJ6V698NfiIrxR6Tqr5bpBOT1/2W/oa/Rciz32XLQrS06PsfneeZLzXxFFa9UvzR6XG7RHaTitC1uTgDPB6VQIEmA3XsaSGVoiVIx6iv1+hU9qr9fz80fmc4Kxvrjy9wP4U7ORkd6z7afp6Gr6kbciuqx5U4uIvbFGCfrRkjpRVGQA+tHPTtR16c+tHXvQAUf5xRzjBoqWAhBBpQO4bigkig59aaC4H2pOO5pfpR1OaYB7Ude/SgD0oPI9xQgCl6nmkwT1pcHp70AJjBJo5+tG4g4NJ0PtQAuAefSjBPWjpzS8EUXAaBnNLnkZ60Dk5NISSKaYxSM5IqvfX0OmWst1cyCKCMZZyeMUXt3DYQSTzyCKFBlnbpivnX4l/Ei48X3ZtrV2j0yM/KnTzD6nivmM4zell9Fveb2Xf/gH1GT5PUzCt2gt328vUT4lfEObxfeeTAWisIz+7j/vdPmbjrXBMxPelHJzTwuDg9Mc1+D4vF1cZVlUqSu3/AF9x+54TCUsHRjSpRtFCRcKM81JwDTEHyBvXNP6nmvNO1oXIxgilJHUmkAwPSkz60CF3ccU32PNAA5A70dBzzSuWGeaX8aTr+NLkGpFYTpzRnGaMke1GQeBQMdg5Ap6nuKhqUH5aGNlRyWmck/xGnjlgBzTJflncD1zQrc0CJR69Kfz0piuMYpxbNJgA4NOPIxTSc0oPb1pDuKB6Gl4PNIWznHSkBOaBEqHuKz7841GIHqcfN+NaScjiszVCY76ByO3H4GqW44l4qFyKAflweaVzliaQZ7VkIdkHpupZH+bA6U3OOBQTwBVgCsRjnFKrbuRTDycE0oOKTGmPXGeaA3GPWmfjQ3WpCwpBH403qcHpS9snmkBBOapCH8HJPXNO6imgjpT1AA4Pvmi47hj/AHsVR1wjbbkdiavryc547VS13/UxemcULccdzLzkVoWGDa/Ss/rVywfMbg9RVM1ZaBOOakDdjUfFOHTIqGSyYHbnnFOBxTVbPBPagckAUgFb2pQxxTSckY3UhGelAG08hWAg+tLb4fj0pu7bDwPlFJbsG47nsapkR1ZDfYllQ9KnfAxk5wKhv/lkAx0/OpWUnkUymMPIFLECsiEdMj71M3AnnrT4FDSAk9xS2IRnX7B7mTH945qOEgL/AHadfHdeS7eAGNNiHH1q1sX0JwQME9O9O3HvxSHkfpSE5qRC9CMfWkOccd6OvNNY9gKoaGnqKls8C5TcVHu30qIkZ+tPtTmfOMrgmh7EsmaQ01mOc05jvwTUbnDNUIhBxjPT0pnTtSk5/DvTaGhgT1xSHJBHy0HnNB4FMBnNMZT1FO6mmsMnHrVdB3Ne5YAj5dhIH8qrsc855qa6XLcHpVc8HPpUmVhhzyajJycCntzkDtUeSDjHFNFoU45PakGO9HBOaQnHAp2BiEY5NAPvTd2Dil6jrk9akZLDlm/hp0hOSe3Zaav54ofOwgfjQJkMQzMT6g0842kelMhOWJzwRUhGVJ607kjB1pxbA4+tIvWkIyMDrTAZbYDXOSOq/UcU888GmWa5e5HVtw5b6VNtxx6UFMjIAAphODgGnt94/WmDI+tCJQhz1pKUflS/w1SKQg64NIwyfancUgGTUgxQAOB0NJjgU7B69aMEHNVckUBR0pGYgdduKXmo5QcEdv61otA+I9j+GfxG/tLy9J1KT/ScYgmdv9YB/Cff09a9MdBKqjpIvQ+vtXyQrNG25TgryMda9x+F/wASl16JLDU5QL9BhJj/AMtR/wDFD9a/S+H895eWhWlp0fbyZ+cZ5kjjfEYdadV+qPQYpjGxD8GtW1uOACaz5YvOXOcSDv6023uNjFSK/W6c+b1PzapTTV0bqkdRS7cjIqrbTAjHrVsHjI6VueTJcrF2gdKXHOcUUrdaDK5GeTxSYFOI+6aXBNLcsb7HrR078fyo254FAyeKYB0pf4aVeOvSjG00WFcMAUYGKXpzSZwDQIXaMcUHkcUDPakyAM0ANzkYoBAODS43dKTvigoVutHfijvjpmkOR2+WmxIfyQT0qOeWK1t3uJ2EUKAkueBgU+aeO3heWRwiKMkscV8+/Fb4oyeJLhtPsHMenxnBK/8ALYjHb0/nXzGb5vSy+ld6yey7/wDAPpMoymrmdW0dIrd9l/mV/ip8TZfFNx9isP3emxH/AL+n+8fb0FecquBg0tOXHOK/Csdjq2MrSqVHdv8ADyR+7YHB0cFRjShGyX4+b8xmOee1OzxinYB4xTOhryWz0EhVAKAketPHXHpTEGU/E07PNSNocD3pOKMgjp81ITxn+KquSL9fxpBn8aDkj+dNxj6VJfqOBG0Ade9Lx+dMHHTtQGJFADjyeelMpc560DpzQA7rjPanqp247UwZxip0GFANJsbKFwSlxJ2bNCgmlvATdP8AhSRkkUwRIo7dxUmOcGmrkdKeOeTuB9qTCwpzjBpoOOemaOMZPSkc7evU0gsO6dqQcGkXFKBml6CJoicc1Q1knzoM+hq8Pl696pav/wAss/eGfyq1uVF6lrGMZ6Uo69ajRvMjD46inr6ipJe4H1oGSME0h9MYzQDzxSsApJxQCfXn+9SEfexSBN2OKYDs54px6VGMgY+7TlIBoLFz0NIBTj6+tNHTA60EDgSOetOHpTRwM0vGOagskiGXx2qpra5giP8AtH+VWoshs+tV9YINsg+UYahbiW5j8j3q3ppJeT6VTq5p0gDOD1IrV7GrLi8njtS8j+dNU7TT+CwxWdyRy9afz0pn3qevWk2G4ZB4pDjORz9KaR0zSkZpMDak5gIHSl09gr5K5P8Ae2/zokH7vI9RT7BRggA8HNWxIq6p80wLOwyelTt8pwabq4Pnxlu/NDYyMHK0LVDkRMATzRbk+agPTIoPHHXPpSw48wN70zIzLnJupWJY5Y/N+NLABtBpLknzZD7n+dLAB5eT361RZMBjIoxzxSB+xp3QdaAA4I9KYQQOakJwKiYnP1qQG8YxuqW1ws5I54P8NR9vSn2YzI+OTtp27iZLnoOtQt6VMTwM9aifG40iRhOO3NBYj8KWkyDyPpTYCE88jpSbs/7NIcjrSgYpDQn8NI2ON3TNGe1KgDzxj1IG2qBs07wMH9+uKrnkc1LcYMr+5zUbYxwelStjJELYPPpUTj0qXAByTjioyOM/5zTuWhoOKMDnNBOaMjpSGNYDqO1AYjrSkjNNGO54qh2JEI6nj/ep82cZHSkjUGkmfr06VJmRx53Pj0qRm79c1DBgs5PG0U9yQP4uOtNlbB35qVWWMg9x/e/rUHU1KRuT/wBl7UguV7HO65PUbhUwbc2egqCwIMcpHQtgVYIGelU9wYhAPSozktkU/p1pnUUDGt1oPPTvTm6YpvuKBIcuCQKOMUAe3NL/AE9KbYw6c0u04z2ppGe/tSr8vFNEMdyRz1qO454qX5Qwz+lQygZ43ULUpFOVCAajt5XtpEdCySKcqV4IPY5qa6A28N7/AC1SJxWsHy7FNe0VmfRXw1+I0Xim2jsb1hHqUa8FuPOA7j/a9R+Nd7JCJR8vyydvevkCyvpbG4jngdopUIZXVuQR0Ir6G+GvxFg8WWa2tw4i1SIcr0Eg/vL7+or9TyDPXLloVparZ/oz8uz3JHSbxGHXu9V28/Q7S1uCrbSOlattchuDWZLEZuQP3g6j1ot59o5/Kv1WnUU1rufnFSCmro3QeOOacPb8cVVtrgsoBwKsL1xmtGeY42dmPwO1JnFITj6GlBpIgCO460AfpS0uO4piuJ160mecGgc80AA5B60MYuQODSZxzTTgHH5UhOKB2F75p3bj/vqk4A4/CgZAx29KBiEY5pAwNKcAZprDnIouUh+7J+b71JvSJDJIdsYGS/pTXdVRnfgDq3pXhnxW+Kj6qzaTpcmLVDiWRON/sPb+dfPZrmtLL6LnJ69F3Z7+V5XVzCsox0XV9EiL4rfFF9buJdM0uTy7BDiSVP8AlqR6f7P868qAB6Un3gAOKeB0wa/B8fj62OqupUer/Bdkfu2AwFHBUY06asl97fdi49fxpV64NJ2yaeOFzXjtnp2EB/WoyxUepp5IwQRSHkZovcYRMSOexNP5BqKNvlI9/wCdS8UMNxB+VA9KF60Y9aliSF/hphx175ped2KQ9RQFg/io7Y7Ug6tR060DF579aSlPHNHTvQAA4P0qZXyuD2qHvxT1zgg0mBBctm6c/T+VNXjpRcj9+e/ShDgYp9AJFIHNSZ71GgAGTzTuRUiuO4HvSHpSEnmnA5GelA0xq9KkXFMIz1oz83SgbJlGM1S1gkxQ4HQn+VXA/wAtU9YyYk4wQ3P4ikkNbk0eBBEQcgipBnrUMHMEWe61KeOB9aLg9xC2SKB6UcZ+lAwelJsVhSSwwaaSVGR2pW9BTRg/hVF2HKQRk96XAbqec0nbGKD6Ck2IkIAGf1pMcYzzTQfQ0/IpWExAcHI4pVA4FN3ZGDSjB4FIZIOoBFQauo+xZ6/MMVOgHUmodUAOnkfN94fNTQdTGxxU1mxE5wOcVAOlTWh2zg4zmtDUvj0qReBxUXQ8VIozyKkgf160ucdKQYzxTgOx5FQAAc4/Gl296a3WlOMZ60eYrmyz7ocHkA1LaNwSOM9+1V3YhcetTWjFfmG3P+13p9BxIb928wBiCB0xTn65I5NQXzlps+o7VOegB7CmhSZCfSnRjc4AJprYDc8UROQ6FR0NMRmzR+VM4PYmnx7lUZGM9Kbdj9/Jk5JOSTSxMWAGcY6VT2GyX9TQMD6CjsM9aXAJx0FJjEAwcUztjpUmMA00nHemSMfvU9lgPIf9moTjH61JZjmXPpwKTE9rEp6ccmmZzx2pcnv1FJwMkUiSM5OOaTnrSyH5sdKb34p3ACOMDtTAcgA04k4z3pM+tCLDbSxZ+0R45yR92mEZFPtyftMeO5oZPQuOcOxpjHPtTn4kPtTGIx1qUZkTsOlML5FDNuPHam5NVY0QZx3o6c+lKSKYSKYhSQ+fWkxng9aXnucd6RfeluNE8Y+UAd6jnIK4P/fVPjztpkxC9etCENtmx5g9cfNSsDnjpSRHh8d6Qknk0MTHKRgU/lVJPSo1GTg1IeVIFDJKtg2YpQOB5mf0qxn8qqaZgRSg/e8z+lWnHGRzmhlMTIxim8Y4pfUik3YwTTJDcQaM84IpOaARmgpDgcc0AgHIpMjufypoJzn8aNxj8kZBpQOcgU0jI59KOCMHtQQSE7TztJFQuSXJz1p7daibJYY7VSKRDcjdCee1URk8ir90f3bj2qhVI0WwDjg1e0y9msL+C4gkaGVGBV16g1nVPb5aeMZ/iFaRk4O6FOCqJpn074C8dQeK7QRSbYdUhGZEXgEDow+vcdq6OeJjl1/1g6p6+9fLNlqlxpV/Hc2srQTxHKuvY9xX0N4H8a2/jHTVcMsV/CAJoe49x6qf06V+r5Dnjq8tCtL3ls+67PzPyTPMkeHk69Be6912/wCAbttclDnOBWxBOJBjPIrHnQyPuXAI6inWt0VHHH9K/UITU15nwNSmpK6N1TuOBTsAcVBbSbxycmpwRnFaHmSVnYdyKOnIpu4ZxSbqDOw8+tIeeaTPHFKD6UDEODyfvUhxjFGc8jjNJQNBjnBoIx9KUY70h64NBQ44B/wqKRvL3MeAPXtTnYRjLHH9K8W+LfxWeYy6RpU5PJE86tyTx8oPceprw8zzOjl9Bzm/RdW+x72WZbWzGsqcF6vokQfFn4pfaXl0fSGIg6TzI33j/dHt6nvXkCDAAxS7tzZ6ClHrX4LmWY1swrOpUfouiXZH7vl2X0cBRVGkvV933YBRjPel6GlB5+lJubABrxWz1RRwKdnuOajViAacAT1pMAbkZxim5OMEU4jFNY4waLEBGP3ZPvS0kQDEgnvUnHNT1LBMHOTwKQgGlGBRkZ5oaAShx3p26kbkZzQAwDNLjsTQPXqKTqaLALnJyaaTjin5560w896AFBORzUicrUPIFSxkAdOvehgQXJBnGP7opgIx7064x5vHpmmjLAc0FrYmDAgGpBytQpx1qUcDke9S2QBI5OM0gOaC5PBo780AOzn8aQk5602jHOR2oAlTuQaq6nk2o9NwqwijPPQ1Dqan7PgcjI/ioKW4WmDaxY9KsDB96r2RP2SPPOMj9aloB7jjjdnOaQ8Dn60Z56004zxQMcQCaQLgZzTaXdQA/mgcikBxSnNAvMO2c0gfGcCmk5PpSjk4FAxckjJpwbPX6U3r1pQeealiuSxE7Tmo9TydOkJ5wVNPjI5z+NJe5NjIPYHFIZiKMLipbUkTg/nUJGKfE+xwfetOhtY0AcU8E4xUe4ZwKkQkDBKipuZjw3angjp+NRjPFOJyMZ9qTAfgUv8ADx8ppuSOvalzxmkFjXkGUweMc5p9oO55PpTZCfIYjpkUkDbuM85/Wm2JFXUWxcnPcZFWdysowe2Kr3g3S/N1xUq4IGKoGNYnOOwpImxMhPPNO4IpE5cD1NCQjNmGZZD6k06MYGR6UXAIlk9iRSRcqCDmqZRMDxnFPzzkUyMZOKXIzgUXAdkd+ab2OKRutIQW7VJI3jOKltQP3v0FQt93JqW2P+sPWm0QSMeCajJOcH/0KnMwA5phO0VKQAQM5I5pmeSacTgU09OtMAJGce1Mo7Zp3bmmimJz0p1qM3cX+/8A0qM54JHXpUtkf9LTIzjJ2/hQxMsyA7uahPJPtUzHJyDULDBqUZojcZGDTQMdKP1zRg+vXinqWIcUAcYNN/nTwc8jmgCN+ADQpPTj2p5zkAdKQLnr0qrgTx5UY6ZqG4AMnXccfxVLGeTnp/eqGZifwqeokNRjtOPWlOD2ohwYs8g5NKcbuTQMWpDwpPfH51EDk4HAoZso/riqIK2mruic9AW+9+FWyNvNVdKJ8tx2JxVw8dKHuU9GRkjtTTj/ABp7MKjJ7ikgQc0H0FHT+tBwKYxO2T8x6UoHek6GnAgUCbF5x60HP9KOD70dDzQwuGcjPpTOlPYE9aYSOpouFitd42EZ6iqB45NXrzay1TqzVDck9altT/pMWfUVDUtuxFxGevI/nTYM0pANxx1q7oWu3OgajDeWcjQyRHIPqO4PqD3FUX++frUbZyCTW1ObpNSi9TnnCM4uMldM+m/B3i218Y2IuYcRXUXE0B52E9x6qe1bMihDuQfN3WvmLw54hu/DWqxXtpJskQ8r2de6n1Br6N8MeJ7PxXpMd9ZnDjiaEtzG3ofb0Pev1/Ic8WIiqNaVpr8V/mfkeeZPLCT9tRV4P8PJ+Rp29yV5Jx6VqQXQmTn8axJUKHenIPUVLbXOzvxX6NCamro+IqU1JXRuEcgj86B6VDbymVc/mKmrQ8xpp2YnIODTs7eByKaMnk0vfFAmHTmjnr2o5HWgDHSpbsBJuz9ataZYwXt9FHcXiWFpn97cupIjX1wOSfQVSIyM9q8l+LHxXSxSTRtIk/0g8TXCfwj+6O2SOteJmOYUsDQlObt27t+R7mW5fVzCtGnTV+/ZLuyv8YfimtvPc6No85dFYpLcrwSueAMjuOteIsxlPP4U4kyFmP3jTRzzX4RmeZ1sfV56j9F0SP3fLcto4CiqdNer6ti459KCcHGKb1GO1L16V4TPYHUdeKQE049RQnoAgUZ4708EgYFM65p27ipAQnIzSHpilzjikJzVXAbHkl89M/0qTAHSo4Sf3hB7ipMnOalsBR1ozxR2zQTnjNCYCE4NJuycCkY5HFN69KVgHY5xSjHemq3OMZzT+3NDHYQAHb2B4ppY9PT+7TuhyRTCcnNIdg79d1SLwMGowcVJGRtBzz/KqYmQTj5gfUfnTVwelOuh86fT86YpGaC0SgjHvUgzjBpqtnBPSndjjpSZLQc9aPXNHTgUm773tSBaASR+NIDzzuoHIx1p23mgY4YJ4qK/z9jJHHIqVRgYpmoZ/s+TH8OP50B1Gaef9CAJ53Gpag00BrbJPO41aIPFJsT3G4J9qb93rTieP4cmmkkk5ovcYfjR1IFGCKQkHmmAo9RRnv0pQD9KQ8GgAB70Y60vP0pVx0oASnAnpSc454peKABSc89KlkG60nHqpOfpUJz0qUEtHIF5zGfl/CoAwgc//FU5VJdB703vinISGBArRmpo4wcmnDg5ph5Oad3WkT6kigkmn7icY7U1elNqbCHhu3pTgeeTTV5pRgdflpAbLKzQE9cGmQgBCCcH121LIB5BLetRQ429eashEF82ZT9KmX5R07VBeAea5HTH61YGPk59KaKaIiAoyacnLgj8KQn1pIyVkBzmmIzrjiWQY4Jp8RJFJdkNKfbrSxnA9KB3Js8ZFI3Wm5OKcrZPNAw3UlL1yaZ05oExD90dqntWGJAowP73pVcjB9antf8AVSYGeaCWhGPNNJAGQafjI5XimZ9KkkbkD3pGYBuKUnNN4z6CqKQZ4oAzSdOtJkYxQMdjjmpbHH2knrgH88VAx4z0qSyObg5/umoZLLJA7VFJlvapGI/Om/w0IzRAck8U3oKUqMnj8aRsYHPNM0Q0nJpQSOKb04pR1AoEKGAHPU0Z/IUDGeeKbQBOq5U56E1DJ8px61KuRwO9QyY25BoAdH93n1NDdRmli5iTOOc4ajggYpITEGaH6ZzjilIxTLjiMkccVVxEOkMxt3PQbj/KrhyOO9U9Kz9nc+h5/GrXUelN7lPcaelRnP5U8vg5NM6Z9aSAXnpRnHOKTjoKM9hTAO/FHJ5xzR34oHvyaGOw7ORSls9Wpg604HgUCBgcHFNxnFKTlqYefaqQEFwAFOeoqntq3cZKE+4qnTLWgFRSw8TRn3H86SnR/wCtQD+8P50FGpKDvfpwagIzyambqR71CSOgNBkJ1rc8KeKbzwnqiXlm3T5Xjb7sqnqp9qxPwptdNGrKlNTg7NGVWlCrFwmrp7o+qfDWvWfinSf7Rs5FAwA0LfeDZ5U/Tr7irMqFDvTlTXzd4O8ZXng7VUurciSI8TQN92RfQ/0NfSOjavYa9pEeo2UvmwyD7ndG7qw9RX7JkGdrFw5Jv31uu67rzPx/OsnnganPDWD28vJli2uQpFacU3mDIrn3X7OcjlD0q7bXWAMfnX38ZKauj4urST95GuPUU/g1CsocDAxxT1waZ57VidF3jn6VEWw3H/6qWQnG3v3rzH4qfEweHITp2nOrahIvzSD/AJZA/wDsx7V5WOx1LBUXUqOyX4+SPWy/AVcfWVKmrt/cl3ZB8XPiiNFik0rS5d184xNKnSIccehJB/CvBGlMrln3MxOS3v60kszTyF5HZ3Y5JPUmhRivwjNs1q5jWc3olsuy/wAz93yvLKOXUFTgrvq+rYLjHNLn1ozn60oAJwa+ePZE9AaVcdDQR+NJz0oLJOp+tJ0xR29KSlcAPWil4pOMetSA0g9M0hOOaccd6ac5JNACQEZcHlsipj0qG3B3SfhxUh9TSY2LzQeevajucUvHSnYQh/z9aaQPWlo56daLgIAe/WnEZPNBxwRQQQBznilcaGk8fWk4BpSMimnBBFMLhx0FSqCRmo2IZuij/dXipI2zxmlsG5XuRlkOO3NNAyafc53IB0poGBjvTNB44PFPB54qNRT+elSSOpo65HFAzRnmgBVxjHfNLg00HFOoGhwIBAFLdAm0lB9P5ULgj0ptwQbeTOPumgRV0wkJJk9+KuM+7gVQ0xsrIPoauFwc8daTVynuKcg+lHNIDke9O9zzTJEyFNOwCQe1N/hp3OAaADvzQVzQTtwT1zQST19KaE2Jt+tKDzk0e/WjA4xxSGAOeTS80HFHb1pMBFAJGKmjIOQfQioxkGnxsA+elSOxhYIJ56Uo68U6QYkce9Mzg5PatLmhfXOAKkXtio4yWRCG9KkXrUsgfyadn0xSdRT8e1D8imJu9aXORSLjPNKQc8UyTeuSotyh4Oe9VYQS4H0qxcjNvGRx/st2qKGQdCffNLYSK92T57qfX+GpxkDBNVp8+Y5HXjPpVncDz0FMGI4B4P4UkaZcZ65wKGPSlTHmLn1oEZdxjz5PqRTkwRj+GkuARcS88Fj81Cn04qiiUDJyD0pwzTU+YEntTu3NBIZ4wGph9+Kf/n86bkdKChjdTuqW3YLERjqahyOBUkX3fxpNCY/HGRScj/4qnHuR2ph6nNIQhO6mN1pwx3pnPaqFcQ5pMjAH/j1O6AYpCOOakY1h6VPp4JmkJ/hXj86gByOKsWA3SyH0X8uaGiZEpTdk/jTCQelSSk7SDzUTE45pJmSI2646g00knae9KxG7JprNxTNBMcZo780d+KAe5oKQYwM0mRnIpffFJknkUEki4I+ZvpUUvGfepVFRSZzQA6Ifu0Hr1pwx146/WmozbEB9BR+PWgBw9KZcAtBIAcEAnLemKco79qSY4glOcfKaAINMAFozAZ+bBNWT7VX03ItHzyGb+VTt1xVPcTQ0gYzxTSRSsfx700HnJpIEL/Sjt/Sl/nTaYxN2falB4pGIzQvINAmyQEZNB65PSigjPbjFJBcaSe/FNP3uO9SEdx+NMpokr3DfJgdM4qmRjntVm5yPm96gPTAqzdDe/FKmPMT6imj0pyjdIB6kUmM1JVCuQORUBOWqeVeevTvUTjd+NCMhnJoJzThx3pGTjimBGRxjOK6nwH43u/BV/uX97ayYE1uW4Zfb0I7GuX5oI7V10cRPD1I1abtJbNHPWoU8RTdOorxZ9Z6ff2uuadFf2EgubObkHoQe4I7Ed6jKmA5H3TXgXw6+IFz4N1HawM+mTECeDd/48v8AtD9elfQ6va39pBf2E/2vTrgZiuFGB9D/AHWHQr2r9pyXPKeNp8r0mt1380fjeb5TUwFW61pvZ/o/Mkt7plxjGKvCXPfNYcgMD57V0/w+8HXnxA1KcLc/2boViA+o6s5wIF67EzwzkdOwHJ7Z+hxWYUcJRlVqOyS3/T1PEw+X1MdVVOkryZj+JdQGh+CtX8R3J2aZZkW8TBsNc3bj93bp7/xO38Kg9yK+SrueW8uXnmkaSVzlnPUn1r3j9qf4t6L4uutI8HeEUQeGPD7MVmi+7cTEbSVP8QAz85+8xY9MV4HwDX4Zm2cVsyq3ekFsuy7vzZ+0ZVlFHLaKjHWb+J932XkiPAqRRgD0pr8jFPU5/wAa+dPesLxil3ADJFHFNxk46UBYcOnFG3nNJ6DdzQePaoGO4FJxkCg8YHc0Z7CgA78UvHSkXOeKdux1oAjJ4570gyae2CMU0nA+lADYmw8hOOw2+tPDbhxUUBDNJnnI/rUoUIOKTAXn/CjH40YPTFIMdBTAN3Qijpzmm4PrSnIGDQAu8+lGRjPSm+3rSqSCCOtSA4gngd/61H3OKecnkUw+mcelNFhUikkcVH9TTkYg02TYjugR5f40wH0qS6IYR9iM1FjPFFy0SJnjH/fNOOPwFIhxx1p2OcUmIPvUHg5o6fjRk49KQrhzSgkjB7UgPYd6VeoFAyQN2/CknX/R5PoRSrgmnPnyzj3oAzNNO0vj+ICroXHXrmqNgPnznoK0D1/9mpMHuHTPGPSjkdKSjPpyaLgOwCM0i9cdcUoI70ufl+9wKYDSeaN2Kc3AppJBIPzUAPHPOKDxwOcf1pq/LgelK3Wk2AHrn0oBBPPQ0MP0pAMHmhsB4HOaegBYelMXrmnrx7ipHcxrjIuJATnBxuqKp735LhwO5qI9BWiNOmhdtstGh9qsAZqG0ZntwMdKl6rUtiYo4OM088e1MHU07vxUk3F3UFuMjFJ060dOaNwN2Rz5OR/kVDbqCw3c49Ke7AKQKZCBuyQpx/FViRWn+SZlHY8GrA6Co7s5kxjFSBcL1zT6BJBzuxTlXkc96aMEcDipIuXT2piMu4B+0Sc8ZIpFGcntT7ti9zKcYyxpi8d/++aCn3JM470uc9aYPf61IgAOfypXAD6Y+aoyeMCnkDGTUZ7YpiY3BPAqaEgR9O9REZXrU8HECZFAmxW6Z60w5GB7U8gEc0wgEfSpIIj1pe4NBHcUDGKaLEzx+lBIx+lFBOaYrDc561Pp/LT4PG0fzqA5qzp6EmUD+6KTE9iVySMVCTnk/n9KlYjJHaoXIx/NalEojPJ4pjU4nNMOOtMpCt1p3IwD1pmePelBxVD9ReByN2KTnqTzSDGfr0pcDGPwqRXHZOMZqKQ96eAajfIUigRNjGzjtSDnr/31Tt+7gDoAPyFNwAaVwHBjiq93IVifHPFTrz0qK6cC3kHHSqQLcZpuDZuWOP3n3fwFTE5NQaYB5Dn/AGv6VYI5603uOW408AU3AxjpTiM8mm4IoEGe/Sjrxikp2ePalcdxOp5pfwo5x+lKBk9KQhO7AU7gUAY6UmeOadwDO4f57U3gGlz6Uwn1pogr3JGAAO9VqnuAcD61ARiquboKSMZlQD1FKTmlGAy/UUxmnMcSHJ5qE88Gpbn71RcVKRmhduOu2lJGKQHpijk4FNsQ3bim4wPrUgUHrSFeeaNB3GHk16j8D/iRb+E9et9J1yWVvCt/Ov2wJ1t2PAmQeozz6rxXmGPam8jpXVRr1MPNVKcrSWzRz18PSxMHCrG8X0Pvnxz8MdF8IWlnqd74osE8PXXmXDalDKHSK2AyGXByzuflSP7zHnpnHzF8YvjrP4/SPQPD0U3h/wACWHy2elLL885zzPcMP9ZIx5IOQvQeteVSXc08CQPK7xK24RMx2g+uOmaYq4x6iuzGZnicbyqrK6XTZX7+pwYPLcPgb+zjq+vW3YcAASe9NPrTsYPNNJIHFeUeqiNicZp6nA5pjcdOacvTmkxj0bk55zSjHr0pFB6Z60vTtU3AM84JzS5560mO2Mmj+GgBGOAKFZicAYpwBIyaRuuTQAE85FKMYAoGOh/OmnrQO4jADJH4009M09jxgU1sbcA9KARFECJnTpx/WrHTr0qvAALh+/y1YJ4yP0pMoMcUAggUA7uBSHnBHNMgDnHvStjqeaQY/GkJOeakBCATnpSqQQRmk6GjrwaB3sDHJo78Uhznn/vqkJ7UDuO9R1p8YywpijjgcCgMV5703qMZeuTID7k8VGpyMetLPkqCR3+9TEbAx0pjRMpKc+tP780xeecU8YqRByMcYo5zxxTj6mlPTFO4CUAEUv5Ucjg9qQDl9RTuq4HHFNAzUiDPNJiRkWJCz49jWiCGz/Os22H+koD0yR71pYwcCqZTtcO2DQfShulGRyKlCDjpQPSk4xn1pf4aYCj7tJyeD/nFHUe1C4x6UmOw4AAfSj3FL156UnPFMQdKXikxzzzS+9SxIF65FPDDpjpUa8nipR93HrQxpGVfZ+1yfpUHNWdRVRcFgc5xxVXPr3q0aXL9kf3Bx61ODnmqltIFUgirKkEZHSswY4AZ4pQT3pm4dBxS9elBJIMnjNG3P9aRT3p2cHpQBrMTs55AogJLuTyO9Nlxsxnvmn2pJOT0FWJFS4yshPr6VY6qPSo7kDdtHOakwdv6U7jkBGeRyDTo22t7E0wAk46U+MkN06UidzOuuLmTHPNNVe9F1/x8uM0qkADNVc06EhHrRQpz26UvfmgkCB2+tMPpT+M00k46UAM28VLGuIxn8KYcHipEyFBx2qRMUnAx/wCPUwkAAU9gT346VEcA5HWgmwEE9TTT9aU5A+lIc9cYp3GISR0pRjr/AJ5o/lTeBz/49RcBOMn9KsWWdsuB1xmq/PU/rU9iMLOR1yP60MmWxMVB4NRGPDYBX/eapTnGarudozUJkoawz05qMkd+1P5NRnI46VRSG1JjPFM6jHrUiYJGaB7jzCCuQaDDjp171KBxj0pDxyOtTcLERjIHA4qKRSARmrJ9qjlB2Yx1ouNoYeCMc1PDBvPXio2X5sVdhIEYIobJS1IJYfLbnvVW6g8yJ1BxnFXrnO5MHIGcVWJODkf5NCbC+pHa2xt4QCepzSuuTzwKlYYAyP8AgNMbHYZzVCe4JAZUd1PT+HvUzWDKgcvwev0p1nuBwOO3+TWi6v5G0pgHn72OnXrWbbWhcUmZDWTIcM+ygWhJ4/GrjDkg8fr/ADpIFLyYHyHtu6E1Vx8qKn2V88EHn71M8ojAPAP8NauzewKxjecZ75PTFQz2rxqQUZNjGPnjkZ9/rUphYoMnGe1MIBOSetT3CPGAT04qs3IxVpkMM9c009RR2x2oHPWrEQTocIAv/fNReW39avIuccZp/lDg9DS5rGsVoZRBzgAmnKjF0ADckVpGEK2fShRypPr/AJNPmKtYfcsC5x2qtweR0p1wSZWGd49aVIywoWhgNVf5ULgdauRRqpBIzj9aeFA6jqKTkVYo45xScNk+laIjHoP89KPJQqMoOKLicTLGDzQcA+4rTMMWeEAzUXkp/cx+tCkO1imF5qT5c8VKIByBSOoVsDpihO5LRCSDxUZbuTzUsgOQO3vULfTOKYCHpk04c8jrSEHHpTo+FyaAAHBpwPcU0nNOGf8A7L0oAUD9aB1xijinRgO20dTSYeQh4pGBGCPm/wBmrAtnPtTfIdTsxk1NymmQjOfeg5zT5I2QZPrTO2eoqrkjWzjnrTeMU8gkdKYeRTsNDEyJzjoR+lSk565qOL/j4I9VPNPxzxzQO9hc9O9L1NN445xTsDFJifcdyfek6HP4UmSDz0NIMjmkICDk59ab+lLnJyaTkDgUFh3zRwee3rQScYxSZPNUAoAIA9aUcf8A2NIeOnegAcAdf50ANnxt/Gol61LMTgDsTUQBxQUSoQDmn8g8c1Ei9zzUuSaTJaHAknA6YpDxg0f5NITkfw0gHbhtxSgc4pAMDP508DHNAAO3FSKGBG3jH92o+o/nTkXdxzt6UAZMRAvgSePMOMVptncccVlYK3gXpiTH61qMPmIJ/Gm9BvUOaOvb5qTGOKcelISQ2lzjoaTPak3DH1oAcQQufSgZPBoPzAA84pCPX1oAeDuPAx60Y7enQUgwOCM0pODk9qgTF20nfFL1FJxj3psYqjGMU8Nimxq0j4XA4yS3pRGMjA6Uh2M/U0zMh9qrc9at6mu2VO/FVT+VaR2NFYsW/wB3FWVJUY3VUg5JA6j9asqTUsGkLUqgYAFR5OKUHkdqZLRLz0pCMUAjHNJkA8VNhGu+TGB70+zxvIPUjj/69NfHlYPrS2g+csRwB+NUCIZwGJxxk9KlAwvPXFQ3OMn61IGOAM8Y7U7BICwBx/OlXG4Y45pmSeKch+ZSKZKRQu/lupCeTnvQoBI9qddHN5KQeppq9OO1BafQkXpml9hTd2ecUuc0CuL+tJkZwfwoOR0qNulADe7VYXmNCDziq7qCMjrVkDEUQz25qWyGGAfoKYwI6cU9iQMk01utO4xhOaYetP68U04z9aQCg9h+tNPAP86O/NNyRyDQAAZ3e1WLJSYpSOm4D3zUA4P86s2akxufVs/pSb0JlsOLFf4fWoJAFXBqw2efeoJeDmkgRGeRgGmEDHNPY8CmMcck1QIOQMZw1OjyuMjrTQflxT4uAc9KC0WVUEZ/nQ3HFIp3c0smG9OelQMZz0qN8gYPTNSHgYqF88DtQJsUY3Z9DzVyPG0kCqafMwBNXISPLOe9BHoNuyDs57n6VUZQ1WLoAKhB+tVgSeB1poOpLIAAgHYdfWo2J4xirNxGqFMHJIzVd14wKSYS3NCyUsAG456+gqyURXLfM6DOMt61BpxQSoZXZE9QucfhVqYtI5B3EDgfSs5N3No7FW6xvypz3psSknI2596dd4WYgD5B0x0p9s52uPXNHQOtizGqtHLwhlkwI+oPJ6iq90iRSj/npx938u9TcBcnOCf7vUd6S4kOzyhyc53dSQO2aEwexmXiARgg5yf5VRAIGCKvX0RNuj/L8pwfXJGen0qg3Ix3rWJi1qISN1H6/wC7SZOMmjdjgVoIkiYBQBzzxT884/OoVHAHapeMEDtSZsnoO3Z6Co2YKB90mlLEZ9jSNkMCTSG2RO2WJz1qe2OTjFQsDuz2zUsJAG0Dr+NJmfUtRMFJz19qcuNvHIqNMMSPT+7UnB4+6P0qRpi5GMHp2pVcDJBxTWB7rjNOdRHz04oHYccY46f3fwqPaAc5HvTiD145PHzUhJ/z70AJjIyf++arzlVkP0FTYBBqvOhZsn8aaZmyu7AjA/OmHAbB5p7KVweOaafmHWtBBKRsBHAoHFRyZx796chyB6VVh2H8D+tH+NGOpBo69KkQuSCAantAWck9hVfJJwTVmxP73Oe1KWw0XwcKCRhf9qg/McHtn6Ug4GT19+eaG556ZrC5oV7lQIiRyMiqZ561oXTbYDx1P5Vn4zyP16VpEh6ATgYH3jUZG7cB1pxBI4P401j/APtVpcSGWzlZnB7qQaeM4yO344qOJcy8elSbvrSbBi8cU/AIqPORwOlPOSvFIQM2elMOOtLkZoHPT0oGg6ck9KBgikJ9aaOvrTQ2OIGKGUZOKMkjBoJyP9miwxpxk+1OVuRnmm4OOOf50oPQd6GwHuokUgj0+7UOApqdyepNR5y3A6UihoXJ5281IFGKReTmpAMjA+tO4DDnvSe9OIOab+PNIkcjH1p5744zTAe59KccZx2oAUHqfSpo+D796gA7VMuD170mBjSgC8JOdvmZ960CQp68VQuSPtZ+tXiPWm2N9xwY/WngDknmo8804NkcUmMaQMYFJwc96kYnGBUfA6UwH8YpcevSmgkcUuQetBIueeKOetBwORQOD61AACRnBpx44NJjg5pvfmgB4yeR6VJH97J6VEMjrTww7tzQNFXU4/nQ1SHB5q7qI4RgOKo9atM0WxNCQpJPcVYVuP7tV4SOpqdeRx3oAkGcZpV68jrSZOOKUY7HJoFccMEgGlYD1oB54FKTwMVLYbGswBGfenWxAD5Gd3H0pJCGTFLbHHT0wPmqiYkNwctQOOQetJcjgHsRkU/ACjHpmmgkJx1HbpSjnjtSdOtKMZyadiSjdKEuZCCDk5NIp9KkvE/0l8dKjXp2oKJN1LkE8dqYDTsHtzSYAwHQ0nbn5cU45XbTcfLmhiYxuB0zU4JwPpVdvUYqwRkg9qQMU4ORUZHtxTiCT9Ka3OKBDGGeO9G7t3oJB59KAwwe1ADT0zSEYp2eOaRmB6UANbA9s1as2P2QnLf6zj8qqNjGBVyzYm0IByQ39KTEx7sPWq5+vSppGJqFyM0IkjJ4xUeQSM1ISAc55prccimUmJyDjrT0ODwaYBgE9cVLEOcn0pMZOrYGD3obPrSBiOKXg9f/ANdQ0UNJx1qGRjvBPt9ancgfN0qqT8wA7GmS2PGAQf8AOavxplAe9UUUZHPFXoBhcngA/dptiRHeDB2nqDVNcBx1681avMibdjAIFV1xvBI4JxmhbFrcnuuCc9elQdT71LOc4HeogeeeKSREviL9kBtAbbnjH4/1q3tG8ldwJyStU7clVznGOeatjeFckYxkD5uuccfSs3c2RBO4c7gGyf8Aap0SNIxC/wAXBYf0qKQksT8vT+tT2zNFIhGUA+bcvY560dBdS9MyRpIRGwMY2+noM98dc5qncvFM8hQGMk5Cr90AnoD6+lWPLeeRAJEQMctub6Abs8YqndIYyAH3qOR/jj39aEMqXagx4BBOe3aqDg4wavT5MO8jALAA9+RVGRi3IHy1rExl5DM/nSj1pCcjHvSKw6cVoiSRV+XPXNOGAvPGeKahOFzyPWlBODzxUvU2T0E5ycc5oOOf5UA85B+lBOBjdz1oGxH4Y5pY1y2DSSg7uB19afbggY6mjoZNalqI8HPFOAbl85x1piDn1wM/L09s1IpGOe392pZYoxjOP/rUDGOucd6aVBPB5xTgcc9aQAW4znmmlsjIHrj8aDnI9KCe4oE3cAQnHYHtVe4ky5APH5VO2d2O3FVpiVYe1NEsrvkE43EU0nHPapGbvUJzjjitBIa5zyKenAwKY+Wy1SRjIBxwOlJsbD6Uue/zZoJ74pM+lMkKntSVlweMCoc+lTW2XkI9BUvYaL3mhsEHtjbTxyuCfWoUG1vrUigqMfpurNm1xt0+YXxt5/i9KzzwcY4q9cf6kkbiBVAnHUVUTJiBuxphc8kc09vumoieOelXYSGIx872wamcYb1/3ahjz5/XtU4I65oZQA4yCOnSl3c8c032Ppijr1oYC9+OaOvegHuaExuAP4mhCsN980n/AAE0pUHjfSDjrRYLgvWnNjaabnt3pzNxxSGMpy/rQy5OSaXkZxTuA7BYEmon5IHc1JnGcVGTlufvUih6A4wf/HakDDHHWoVY9D0qVTx16UrAHB5Pem8flSsRnFHQUxMTIJyOafuqCpRjHWgmw7dx/FTkOe1R9epqRD1pNjMu84upPwP3var64KA+o/WqN+pW7OeAQP5VeQYjQN1xTKa0F460ikgcHrTsZ4pCo6/jQSLjcOtNyTzmjn86cDkYAoGmMAI5NKCMUhJ5x0pSef5U7Ax+RnjrS8/8CpoOKXB60gsG78qOKTqKZu/WoCxJnAyacDxyM1HuzxUgwBVgyvqbBY4z71RB/StHUEH2ZT3zxWcPWhM0WxJEDuqyoqvDjcM1OCOlDYNkgJxmnZ5xTQc+/wDjS9+aTYDxindabnijJBpNCZryHIOD1p1sOT/NaZ1TPQ1Nbk7gB+JquhMSrcZyMmpIySoHf+7UM7AuSfU1Y+6oIOcgUAxp64PGKFBLAY6mjPIHrQiljj04qhXK9+wF5IFHfg1COhqS9yt3ICeh4+lRA5PNKw7DwPxp+O4qMEnrT84GD/8AWpgLjoaa2ccUNg8Z5pDgg4oAjckAd6tMoQ4HPpVdgexqUYXmkxMXAHvUbtjinsR/tc0xiSMipsIbz0phye9P3UwnrzTAXJNNHfHanEYH60h44P5UAMORmrdnGUtd5PJNVz0znmr1vGRYRv1B70mQ2MIB461A3U81Owxnv7VC4wOKYEfGORTW47U9jgYx+NMONuM0FWEGAcYqaEHJz0qAcHmp4iSQMZ5qWNMlAIPPIoORzTuSc9uMUYLdD/wH6UiiOQkLz6cVXz+8BPappORioEO1wQeacRMsJxV2zPDkjjH/AOqqKMT15zV62cK+MZ7UmgRDeEnAx0Jy1VEOCg7E1Pef60nPANQoQJEOMj+dNbDW46VWRzk+mFpgyRUtxhjyOnHFR/xA9qEyXuW45MRYPPX5auvuAQkBFbA+9nArOiYlgB3q5/ywwdwOf0J71m0adCF8liB24qxasD36A1WZQDmrmmRr9sAMfm5BGB1Ppj8aHsMvXUkNzaiJA0g2/vfk5BJ5Izzz34/Gss7Y97L8gB+UbucVpKqxpkyNGJl2hkXJ4PP05FZTnk8cjr9PWiIMq3ALIARwDniqT88Grl2CFGOuapsMHmtImDGc9acrYzgZ96aevFH3vxrQaJoyGQEGkOQcE8dM0icIKf8AezUtmiQ0A8Y+lBBDc9f7tOK+nBB5ppByQP8A61K5QjEggj7uKejHPFRSk7s1JD7UzFluPOw554pQOm3v+dRoTjA+tSJwfY/54qCtx0Y+TB69T70ucYz+IpCxBwcbv7tAbrg8igryFI3DIppwOfSmE/kOtGcA+ppMm4yRjnFQzOWcnsalbr7VGwGKpEvXQrOcnHb1pBnOfvGnPwcdaTHtVokaeFJz2qRMbBUbcZ/nTlfCYFMfqObA4pvT6UEnGTSA4bNJIQ4Zz/OpbRczjAzxUXFWLVcSZHWhgty4rZz7UqEFuB9aYflC9j/jT1UnB9emKwNSK45iYEYxVEE8DPNacyboZAvXBJas0ZA4NWmQxD93pUb9OKd1yKQtxzViTIowPtIHsalBz9aZH/r/AEHPT3p+054oKHDkMKTJzzQevFH/AAE090SxQDwOp/2aVdp5pvFAOHGaQ7iHjOaZT/b1ppzxTuCDk9KMelGMdOaD0wB0pFMcrYP0oGM46elR7qeM+lFtBCvgqT37VH/WpGYk4PP+zUWfWgaQ9QKkXAHPX+9USnsak/DrQNgfTtTSTyOtKeKaTj+dAtAzkcCnAgCkBzS4xkigY7HNOHQ0zGTzQOo/+Kp3JKN/n7Tkjqo/GrkJLW6EnqMVVvceenz5+X8qs2uDbITS6FvYlyaTdn2pvPbk0UEruLzS5IOaQA9DRz0oHYUnJzijbupvHWn9sE0AIrDrTjjFNK4NOxzilcAbjmmDnpT8HOB/49TSDUgGCevepE6ZPQ1GBk5/8dp6fd4qwI71VMAB+8DxVGr11kQ5x3ANUN3p2oLQ+NircVOOT6VXDZYAVZIOcGgB4P5UvfmmrjvTlHGKBbDhzgU4DB570KOx+lKWIFJsLo1c/u8Hls5qW3AJwR8vSoyw2OcVPb4WPrzVMlFC4wZTj/63FSJn60y5wZSPwqdeFQdscUIGR1JEMkZ/zmmsoHI/GhT2A5p+pJUv+L05PHFR1LqJ/wBKwegA5qEZ60GiJB1IzSjAJFMHPNO78UEjuVPFM9vSnjpj86b2wOTQFiPGSufpVpySwFVsFiCO1WCccUmJkb7jwOKR89M9ae/uKiOM8d6EIOT27Uwg9O1SEZpmeMUXsAnPWkzkUp5OKCvv0qWAjYCk1ciDR2UW48HJ/WqUn3c1fTJsoD7Hj8aGTJXGseD7VG2acTkVG3tTBEbYHOeRTW9xTm6ZpuRzQUNJHarEQ2jJqAgk/wDxVTxHt2qWxomUEkD14FAHy+uTzSKoyvpSnqcUhpEMjYJHtxVdMeZg9utT3HYg/wCNRREMzkDtTWwmSJxwKu2gBUk9uB8tVEIyPpzWhZK7/Iic/wB2hiSKlwCJctyR+dQgZYA/59Kmu1McrqTyOuetVjhiACRQiluSXQCFADzjmo9+O/NPnYuTg8e/NMCDd6gmq2RL3L0AG+NhtJGD+HerEn3SAW2E5GfyqmqsnLbhxxtx+FWvM8xQCOhyF+tYvuaIiCZyO2eKt2W55cbthx96qj/f44xVizdzKMbSMgMzZwAe5xTewyzPGY7Zz9za3Gzp+HsTWeyOxyoyT+lad5EQwBR3Vidsu3AIHpWcxUM4OcZyNvv/AI1KJepQuM7Tk85qs5zx61bvEEaJtLc5/SqXLdOMVrHYlqwhA5zSnhc/+PUnJFJzt2iruQh46LUoIPT2qFT0A44pyMQvsRSaNUyQgcqP84oZeCfz3e1NBHOaSQk5BHBFQNjSAxwakiBPAFB6Y69qVCGLVZDJxyMEY/wpYwX6c0kZU8McHHHpUq9aljDGFyeevvSAA9uaXIYZFHXn3+9tzUpgJwRn0pGHPHelbhT/AJ9qZgbenP8As0MVgZdhOe1QSZzUu4ZPP1PrVeUgsD/6FVIlkbDHJ71GcgZIqRiM89qjJOKtEpDXbjA4p0QBXjpUbgbcZp8R+XOenWhlj+nFJ70pwQaTnpSAQ9Qat2xElwCB1HK1WTrzyKsWuBOh6UmSi+GBHT8BSLlhmlOVORzmhCAffqKyZquwjqRBIBwSPu+3/wBes0nvWowIQ9+MGsonB9auIpDW6Ek00nc2KUmmcA4PStLEjIwROM81KzAHB5qJDtlAp+0Y6UhNDl546Uvf60KMcil7807iYAenelXCyDB/4FTenSlzhgR60gQOcNimZz9akkxu5GCaioKA9KfsHrTM9qU8jj86ADGP5UL1pAS3FKMGncaBm7elMznmn8Hr3pm7G7HFIdgHJxUqqQOOVqNGGcD6VIORSbG9gx2oIyfpTuvPWmEgYx2pkCgEZzS9Rg0gIAzuyaXHrxQAgYE4pR19qTAHOO1SbSB0oApX4Am3e1PtGDW6A+pqPUBh1PqKdaLiHPPWjoadCz/DSE8Y70Ubufp/FQSO696GI7deny0gye1H/AjQAcdDSjhuOtJzS4wQaAHd+KPXNNDDpTu/NJiuHHbpTSc8DtSnk80nH/Ac0xgDkkZp6rzzxTE608EAfX9aAGXWfIP1HzVnHnitO4P7lwTWXQWh8eMirKtluaqrxjJ6mrKmgCQDlSaeox+NNBwcDmpF68UmAqnB4/CnHoKb0x6H1pfbGaSuQbAT91IeuMfxVJCeMYwM1DxtPfBqVDt2n061bEmVLviYkH7xzT1JIBP6Uy9A84k/hTk+6M+gpDeo4MSOeKUDpnmm9OaUHnA70CsVLwgz9V96iB79Kkus/aT29KjHX0qi+g8deelL9eaFHGc45peaCWOBx25qNicZ9ak3UwnA5/GkwG8E89Camc5bP/oNQL1yDxUwPNJ3ExhJ3U04yakJ3cmos5680CF3U1jRu4pOpqhMXJzg0jHcMdvWj+Gk56E0rFIa3AxV6HK2sY745qmSAM1c5S3gA6EdalkSIz93/aphy3GKlYf/AF6iOGGf0apBDWGeeKaTu6fWnE5GTUZY4wasoUHIwKniHy89xUAyQQamT5cY7c7WqBolXgYO2jPOT96m5JAJpC2CT1BpIu5HO3+fWoYAMufpiprxicnA7DhQAPwHAqKHG18nGcVS2M2yeHrnr3rTspDG+Qdhx+eazEBD1rWC+aSChOQQPmxihjRnXLF5SSd5OclqgZh5iA/5FS3GFdwSpx0qpvDSj+lCsCRYkYM6Y6HrUedxwDSuSMAfNkD601QAcbvxWixLeupoIcpgybxn609snOBjHrVeDKYGcZ/2eakONmPm5OD9azNbjA3PLc1d05FDEvjqNuWO3p3A69qphc49RV61jMI3k9cgDtnpz9KGCLN3dCUYkQxvnIHQAY6D61QVTsSRpAC3QBeMDpVsIs0hL/OSpyrKSRznOe2On0qtMVV9oOQBx7H8KlaDfmUdSH7iLkHcW/pWe7ZGKt3ZDKhIyf6dqqMecHtWyWhk2C5JwaGwFIpoPQ9cUc7f71aE3JAvTtTsAYxUasRx+tSbsdDyak2QAA8Dt3oYnnnJxTkB2+5pjKSc1LGKeOe2Pu0LxyKCNo4pYskHBxVGd+5Zj4XP+RTlO44A4qEAhcnvUiepHNZsLj844+XrS4J4Pf8AvUikdAKVeOfXFDGMYlcDdmkY8E98045C5PaowcUxMj2jrnOajnPOD1qwxGeOv51WlUBiTzmmiWQkHqaQ88U8kE+ppmePWtBjJDnJNKG9KRsFSaFUY4oAfn0pe3FIM9KG61IrADg5FWrN8zjPbpVbdViyOyYHp70mtASNDOO2c9PSkZsjgZ/2abnPJ6GjcFA9+ayLHSPhTnv1zWWSBgVoMwKlT0A/z9azzwCapIJDTjvTH68HpUn40m3NaEkKMBIDjOPWpDkjjmmKf3nHI5p4JAwT3psdhygdBRkfL3oXgZNHuOam5LVxT8o4pQQePf8ArRkk89qF6gA4OcUMVhbhT5xAORURHpU1ySJmGe9Q429KEDGnntRzT+TzzikOO1VcaGqfWnA45ppPPFOByRihlJCkelQnOSCam3AcmouopDDknBqVSRwKj5LdeaenIOetNgxzN6d6TkcUHkccUYOePlpAG6ncGmDHelzxg+lADh1461KMYwPvVFjjNPUgDA6+9K4FPUcN5fZuaSyclCpPQ8UupkjYc4z/AA0ywICOvfOad9A6FsHil529aarY4zwaU5xQAdDxS5yeTzSZJ5NKeme3tQAdOvSg4bp1FAbBzigcjHUd6AFAxS52ikzjrQcHkUmA48g9fwppBzzSjaeQKRsseTVXAF9KeOSDTAQKfkjpU3AZOpaF8Cs0dMVp3Hzwvg9qzgMCmUmxQM1OhOASc1ApyMip0JKgE02MkBPY81IMcY6VEuetPTjn1pCRJ35p2Qo46U0HPTml7c1AM2jt8nGMnj8qfDEZDntTWAxIAcnP3h061LEFwgHUDFWTEqaooN3kFTxj5faiNvkAPpjc1F+AkyYHBHX1pqghUIO6gT0HHjGOOP5UjEAg+vakfjNNbpkjNUFyK9A80HODgVCACM1JdjEmTyTUK0DHj6U7vx+HzUg9qcv9KTBgQSeaYxJPr05qUg+vP96ojnqDSExq5yAccmrDEBvxqv1IqfJzjrih6gxCPlwOPWoz05qRmx/jTG5J7GglkfA49KXkmg44x2pAeMYqhh/SkbjgUoPHqaRuaAGP0z+dX8/u4gf7o/lVJh8uR1rQkziPjqB/KoepMiFs+vNRNxwTUz9qicnOTTBMjYdu1NJPfmnHPIFMwCPSgoeP5U9WwBmohnpnFSrSY0PXPHpSs2eBSAc80mVJ45pMY2YkRnLYHSoozxkc064bcuD1psOWjyOOTQthMsRk9+TWlbuGiIJ2Hjn+dZcIIOT0q/CBKjBsBcdWzUsSZTu2DTOVHYcVRwTMMGrkwKkj0NV0CmUA9MZqkNeZJKoU4OWIGaFALKOlOnGHGWySOv0pi58zJ5p3E1qWwTuz82Oy1YUBYsEce3bP+NV45R5ZTvnOanDYjQrwP89azb1sURg7TgjjFaenCKRnEp4AyN/TJ4FZz/eOKv6bLCWAcsPl5cdiMkZ9vpUPuWtwgvWtTIxTeWU/e6gjj8s9fXFUZZjIxyecckcfh6GppG2siMBI56N3yelVudpGc7ePx7013E+xUul2qAT9KqE85NXLxgpA65qqcE/0rWJkxhIzzQDnp+tI/Xil29ya0GO68dacM44pmDjAqRenFJmiFBPajgc8f7tDE4JprEYJFZjAnIx/49Tk+9+FNPQAdcCnxjIyBmgyJkOBg08c8DntUIBP04qVQc4AyR+FDY0OHQZ+tKM4wO9J0wetOGNnt60DuISe/HBqM47mntkdOKY2G6ZA/wB6gCJn6GoppNwUVLtIGPmwe9QygZ4ppEMjLEcmmHr9eac3T0oweK0GMfKrkjrSqTmklGVx60qcHPel0AdnmhetGOcUvpmi4mJwOlSQ5MyDoM1HgkEDrU1sD5wI+vNFwRpMRs6Z6/dqMkng/hTwcrkcdf8A69L/AJ+7WFyyNU7nk/nWduPr1rWBIUkDjHP41kDqQa0QSQvfmkLcdacOnPX+9UbHjI5qiSNSRcAdATUpyDg1CpPmAnvU+70OKAFAwtMUnd/WhW5wKUY7U7AP4z60IeTjApMjGDSqwBwe9TYCS4X5snioCSeamuE2vkElDUOTgg01sAgPcd/4qMjGR0o6Afzo56jmgAAzTRk9KdjI4NHPf0oGhpPPNMHrzz3qUjP0qIkkg+9AwUVICenrTByefwp6tlcdaVwFwcYzSZ9KXBPtmm9On1piuO6jNLu7Y60gHFKD60DHKSq5O7IpQwwB6Ugx26UDrjvQBW1FMpG3TmmWT8uMdqk1D/Up9ahswWlcA9qA6Fzgj3NJkf8A7NNXrTuQcDrQAoBJxS4wc5oyT1oxnpwKAG5x+FOLb8H0603OOTxS455oAd059KMc8dqOc420YyaVguO5xSbiev4UnfikPtQwF/SnDpjNMLccU5GPTtR6hcJBhWA71nEEE5NaTD5Tjnis1gDzQikxykkYqePG3OKrhsdKtIAY8D/x6huwx2T1Bpw7A96aB607r+NFwHrgjmjr1pAfUc07kjihgbmDsfv3xUsOWIwceu6oQQS+e9PiI35K59FpkIh1TBmQg5wPzNRRE7MfNTtQbdLuyAaSP/VgjmgJBjPSm47Yp1IyigkgvSGlGMdBUGOcGn3RBmOPQfepmOcVRoiT+eaUHgd6by3PrTucZpMLDiwxj1qMg+tP2n0pjUibCLncCR3qQ43EiogACB3qTv8AWgTA55Hem5J5POKcSCPrTSOc0/MQ0nn1NLSlcjJNM6HpRcAzk00gkdMY5px9C2M0jZw2OKGBG5wM+lakjkhM88f0rNcgYBPB/QVov6ewFSyZEOTjBqEjqamIxyKiYA8CpERtkgn/AMeplPYUnvVliYwwB5FTL8vB5zwKiAH609Dgg/ewcikxpkmNvAoIGM49qB8xyT09KGORk1JbIZQCCT+NMjBWMAe9LO7dCflpEzsFWtjMsRDO0HvWnbp5kUkfAyvH8vzrJiB3DmtdImWEyjgkY98f/rrNgkZVyQrFQc8n86hUlZUAxnFSSA+Y5bhjTQdkicdaq40SXB+ZM8cUwe/an3GWkX6ZqME9utIb3LK4cIBxgfias7xHEQBw3X6HpVOP7wPSrBXIQjnioY0xyAZwTV23jVUQg4yQSB6f4+1UdyhhV9CIl3+XgNwu5sdAP8aTGiKSXBJBGT19hVX+Hp3z93rVxAjYAIwxJPfA+v0qLySOoXkYH50IW5Qv4sDcRj/6/NUioxV3UBlkPtzVJunT8K1jsQ1qNI7GnFeM0ncUMxwBV3AmPOQOuaBihcEZPrS4544qbmiAnPI9KiY9x1qT6fhUEhKcjHSpKY/dvCHpgVIkjbdoPAqJflRD604A9hVeRlYnUYGR2/hqSMjp6VHGcjkZz+dPHAGKkY/kd+3FITtGKTeQQDSnBUY6UbAI7HqPfp/OoyDSnBGMY7UmVPX86BMa7Hr+lQv93NS7c4AxUbvxjHSmmJohfpSM24g0rKM59aYfpVoAkyVIPXGaco+XPylqjc8ZpVBGDnNMViQ8cigHPAo5xxTe/HWpGSKMipIVfzgBgEc5NRKccVLBnzFI4qWNF9SM4P40pc4AqJTuORx/OnZBOPSsmaDwcjIHFZbZ8zB5NaGflwTj0xVAnJJNaRIkKMb8HoetRsvp3p5XBz1pjc8fjtqvQkhON4Oe9SE54FRDiQA9Cakx3pgKDzxUgAC88UxRnj8aXvz2psBSc9Pwp+QBg9O9M4AzScnrgmkBNcko4BXsMVX6mpJSMjOfam8ZzQAuMAUnU/dzRyOnWlxjINA0NJHX5qdu4zScHnHNHOcmgYc9vmqM84Pb/ZqQgkY9ahz+OKAFGeTTlJA4pvNOXOM0D2Q8HI9aO2DQchfWgnHI6UCG9Dx9acc8+9NGTjPanAnFBIo9AOBzS59e9Io+binj9aBor34/0YAH+IVDYqTIfUCpr3m3K+hzUNo5Wfg9RxR0L6FoDuaOOCe9IM4NO5B5oJFB5b1oPPQ0gOBinpzjjtQBGM9qeABjA/8AHqTof4c0UALyRSHnmlz69aaxyeP0pMBV5GfSl5PWmD19Kf35piuIcnpQp9qX/O2lAycUDBmxE/8AEcVnY4GeTV9idpA7j9KpFQBgcDtQOI33NWYGOzFQL/n2qeMgrgU2USDBpy5PTnNNTqKUfp3xSAfgnn/x6gnAyOKbkEdacTgjvSYm9Dc6jIOamtgMA/xA1XGMHmrEBw6AdelUyE7lPUV/0kkdO23pSRklBT9SbZMB3A+9UcZ4GRS6DkP68UcbSev9aOmCTwRxSbh246UCuVbpSs4OOMVGuMgVJddUAPP9Ki/iqlsWh6KOlSKM9aYpOONtOBAxjsfvUmMVgaYxOKeTgYPyUxuOPWkAgwWB96cMZ+tIOT1p3AqiJCH+VNJB/wB7vTjz059aZnA470Ei454/75ppxj/2YU7imt/+qgBPvcdf+BUfwjHejPvQvWpbGxrrnANaNzIHmOABWerfOAOmauSk9PepaIaGNUT8n3p7nPA7VEw59xTQWGsMjimno1KTgU3OKZQ7ODTweajDHp6UoyCCetA0ycce4ppz1z0pEJ9aduP41BoQTKQTQmdmBSz4DZG4E/w/WlQ8ISeRVXM2PjJVg3etRyVg3HoeBWdAu5uelaUqn7C75bHHH09KhgjJcgscNmmkANk8HFDsQSR3po5lT+LNaAh8q7ZME9hx6U3vz/wKpZl2yc855+9UIGefSgb3JwS3B4/2anRhjk4I/vVXXGMjnj+9Uw6Hp9Kh6lIcDuY4FaUUZZQHfgEHnt/kVmxEI6MR3+61aQuAUIOOMMFP4cVEiSKUllySCHJA29gDUbMOGLs+edv9KcWVouOCuRj/ABqtvABC9c/xcYpJFkF+fnypyOg9RVBmGcgVc1BtpQAcH+L61SIOOK1iZPcQcEU8j5uDmmDJ6U8EBgfxqhIsnhsdM00kKcj9KcfmB3fU0mQM5FTc2GZ5Iz9N1QzEng96k5P41HIQ2R1ouALjyxjn+dOXg9aQYKgetKDmn5mRMmTHkHn+761IpIUZqKM7encVKMZ4I4qSgyMD1oYnnPAP60cZ45oBzuB6e9ACM2VwR1phJzkdaUkZyTTSR3oEhpYge9RtkLk9+lPxluOpqOQ5HXr1oE9RpOR1plOYnp2pD043VogEYYFKjY4prHFPRe9NsB3FJ/Wl4pMHFJiQoyxAqSFlDjJxUQ4OakTBZQOc1L1GWhxwKUkggHvTI0LZBPfil3dj2qLIq4Egngc1WOM+vNTsxHIqvgnJI+tUhNgCAcjtTZAMYFLvIP1pvbNUIryH94APWpQfXtUTkMy/xZ7VKoAJxVAOXGc0uMH2oHHSgjHFSK4jf59aE+/nPBpxxSHA5zTRJJKQwB9BUZYdzTskAVHtpGlwyc07GOT1powPX6U48de9AhCxFKOnNI2T0oUnr60rFCjGc96hH3sip1++MHk1XIwSD2/z2pgKOn3elOX72N2PSmrycGngZNADtwC+rCk/SjI+ppKAuBPI96fz0H4032FOAAXg0mhMDgDB5p4JUYpgyCKeMHkUXGQXmfLyKq2/+tBAzzV+6GbeTnnGaz4G2ume9UgL2QeelLk5waOMZFKMUhbiZxinDGM0mQSR92kbrQMdnIyaASab1ozj2oExx4603vxRjnApeooGKMmjoOtIDmnZyOKVwE4zg0o/zupM+lOyOlMAYbsiqDnD8VojceB16VQf72P880FpDB6VMjfIfriogBmpUBOaAJFODntTsjFNQHPFOwTxQAex7076mmZyM561Jz0pNkG0jEk56nn6VYtVKSoSeh+7UA5OQeTVq1YLMCRv7/Q05abBEp6mP9IQ/wB4cUyLiPn6VNqZBnTc/OMj1qCI/LzST0sEhxPJ9KQ4xz+NKXwOabxjnsKsixXu1G5CC2cfdpgPP1p85yQB2zUbfdNBonoSLxx3pQfwpisD704HPShiHN7fT1qMkdSadjAye9NJOM1IAp5HPSnYwcZ5FRr8zA571IM4/WgTF980wnBzT+aa2c47UEtDeM89v50zrTnPOKRetBSAHmjP60nUYozk5PGaom4if6xAPWrkxxIc9jVNBmRCOuatyZLEnvUMGR9Bg9OtNYqOAuD3anMvzeoprtk49KYkRt2PoaYwwc45p+Qc5NN7detBQDOfenISRjdjNAJHekXP50DQ9M8jPTtSnPbmkXPfrSn2oLRFLgL60R8KO1NnUMMZxTs4UD2pWJe9yeA5bI/GtiR/+Ja6dQfmH1HHSsm3ck4+XFac2ySAjA8zC/d9Kl7h0MZ/btTFUtOgyexp7g7vQUW5zdDPccVYlqx83+syfT86i5DZPP8AvVJcP82SfYVGeopXG9yVCNoA6VIAQnA4zUUbdT17fNUgJ289M1FrlImifDACrcqI1vvB5AOV/GqKyAsMdv4varwzsB649f8APapDyK7IzRjaOP501mGUJO0ZzxRLMWiwp4YYPtURYbh6U0iSC5YyKBjkfxVTPP4fjV68YMAu7oc7vWqZ4GcDmrige4meeOtOyCUz6ikzxSx8ugPHIq2iS5IxZyT3/wA/lTenNIzfOeWOTxSbti59qzNSLO3OKhfhvWnMQxPpULkKCfX+9QGxMpyBRSbdiIAecZpdxHWrIJR1xUpPbrioAD1704MQuMtUASKwJpRnnn3pgc9MULg4x3p2BCsB1HamkkD6U8tmoielIAznJLZ/2vrUTHn6VKeuaacHg1VxMi5bk0Ekn2pduPWkbng0xaDZCCvTApBnGPXilcHaT+lIuOx9qAH9sUvWgcZINBHGB1podhKfGcSDPFNLc5xn/Zp0f+sCnv60hFoEhiSeMU4kkgnn3pOQBkd6XP6/lWdihh45qvI25+DVnkdqrnkk1SE1YZzScdBTieMimk8CqEVnB8wEHvU27PGMVG4BI+oqQ4D8cUDsKDxgU48Gmjrmn4yaBCZwaMgDNLjjIpaAHOTgE96Z24p5fgA9qYcZxQAwgcAU7lQSO9H9etHfigAJIx92g8HikPPGOKcPlHFBQg65HaoGUBiRyCf4asA4PNVsHcc9zQCHABuDyKcp9OlMVvTrTgRgEd6bK3H84ye1HHTOKMHHSgnnikSAIHelHcmkGTTxx1O6gBtSDNMA9sU/PHPXs1ADLnLQuOgArOjIBQnsa0pE8yOQHbjafl96zE+bFVEpF9SWGP8A0GlGN2elNUY6fhT1Hr1qSGLx1NAJFHI70cDjdQMSnfw0znrT+aAE46mlxjrSL1o4HO2gaQ5fxooBzRxwaCbC9eKMjvtxRnHPejgDigY9Dzk1ny5EnPOavAZxjdVOfAY855o6lpke/v1qaMnJwahGTwamj4yBQBIrc8d/WnHHNCnrjmjp1oDUXGf4aU57c0DGMdiKU5BPQ0riZu7fmyamhADZHWolPOcf5/GrMSgnA7/7VFiNyhqbFpYiR24pkJ4xj/gVTarkyxLjovFRxKPLySPeqVrDFAzSHI5NL+nak9ewpAVrjlIyP++qgqxcnIQZIIqHqKoEJu5zUgOBimc8mnjhtuOaTQC9frTG6+npT/1pr+1TYrcRF5HOPen8dR6Uxc7+uKkyfSmQwbHemZOMnmlZvakOOtAbkY9OtLz0pcAjJ6U3OP8A7KqEBweKRjzilxjOeab7ClYBUOZ0GO/8qtsQWcg1Vj4lT61acAMR3qGiWRs2Dk9Kjyf1qRxnp3qE4PHvVCEbJpAR2NKSCcdaN1BpYRfmx705RjqKAM44pTggGgdxVI7/AIUNx14puex5pxPNAXIZcEZPUU9cbRimSpnOPzpecgD60EtE9sAGya1bjLLuB6isy1G5yD1rYuYPLgyXwXXAHU596h7lIw5QUkIbqKbCQZ/m/hFEysJXVuTTYQGuAKvoJD5lBbjnFMXoQB1zUs+A+AcgYqEEgc1A3uSpx049alKkDp1GRUSdiP8A0KpGJcls9x+FFu4IfENucdTgVbRS9rgD5Cfur7Z96pJknIHQg1bK5VsleGz+fWkwK8vKYA5U8n/PagAeYMDAxjmllYZRQMZ6+vtQp3DPbu1FyyvegARsBnI5qkWzyat3v317VWIBGD3q0tDJ7jR97B/CnhcSJjk5poPOakiO2RMjvTBalg55J6mo2GRgGpQ3cVC74OAMj1X1qDUhxuz0qGVSTk1YJOAQaryE9qsBVBMSAdqkGMc802MfuwT16bqdgk8UGbHA5AGcUqrjnNIDkY9KVeRyOKBC7hjmnKc4poX/AOtThkVBQEE9Kb7buaXccYFGMj2p2Aaxprk7cHpxUpXKZqJwaaIYzIIpO/NBGDSUxjJFyCaRfSll5SkTH4VQ0Tnj2/lQf1oBHrjNGTjmo9RCAd6cn3gc80gGM06MAuM0wLRyG+lOLEIM1GFycA4zQM+tQUK3OQwyAagYfNwamIyeO3rULZ3Y9aaExueeabnmnHJIHrUbdaoQxsDk0vIbPB+tNfginn73vQUO24yacQAccU0N7UucGgTD1FHfmgdMd6OD/wDFUCHElgAGpvp2NGcn26U04GBQKw4nJxnrQfzoBOeaXOeOpPWgaQzAzTx1yPWk+6MGjIxQUAwR71A2CTzu5qcEhsnpVfjeSfmyaAFwTyBTh8vSmr608nnB5p3AcORkjrSDA4pRjvTQcjHpSAdgr0604ZJx603pwR+VKvPFAkKPQ9BTwTmme4x/hSgigYrqQjgdway1zwfQ1psx2keorNjG8cDvVRBaF8cHPSnZO3FM6GpOg9cVICd+KOhx60EnqaSgBc9qP0FB9c+/pR6kcE0twAetHXIPNGM96XHGBTKuLk9D0oGMAGm5yf5UL1oJHdB060uec0h5I96B6A07FIfGB36VRuP9c/pV3P3vWqU65nfPUnJpDI161MmCeT9KiA59TUkY5zSuBMuR14z+VPHIqP8Ah5p4GBjrR5gOU8U7p7H/AGaauf60YA6daGJnQBjnjbViBQz8vszVRB0IP0/rVmMY6/8AfNUyUynqoKSRZ7jI+mahTIVj+NT6kf3qZ646fyqGM/Jz1PSktgkP6Ck3HJA6Hr+NKMAc96CARj1oJIbxFEUWOucVXABGSas3hIijxwM1VHVecZppFrYeOmTzmlTPU/Wmj19aeDng9zTEGOvt2qN8A8mpRnoaZJnGD0qSmuw2MncD/wDqqTHHSo48mQY4xUh+9gdKCRrdaacY4pe/NKeeDQA0ndx+tNzxkUv05pvT29adwFzjn37U088c0H5TzR1GKLgPtstcx9OvG71qy4+Ykbt1VoiBOh44Jqy52nn5qlkMickEj2qNjzzuNSPnBIPX8aZnIJIzQiRh74oPTikJGee/SkJ54qTRDxgDnjmgkZpu4+tLjp71YxVPGPejqKRM5AHan53DB4oAiZgBSgDr+NBweO1BA7UCuWbbiQYOP/r1rXLbkydrlcEtt649PxrOtlGEY856VoTOAm1SAOhdvaoeo7WMWUhn3Dv1qOF/9JPbsPl60+RwSabHnzeBmrewkriyggkmmKO/WpZid457f5FMAI/Ckhvceu48/wB2pMAYI+tRoSWIH6U4EZ4pMCaAZcD/AOvVhV5wN2Cf4u1VEO1uDtz3q3jzFRFTPH3u/r/Ks2WQ3Shbj2xgj6dxUShmbHTORtFT30nmzh8KMgAhexHXpVYNxwOeu6mtiLkV6p3IOvFV2Bxk1YuSrKCOveq5bJz1rVbA9xpGKdGdsqHOMU3+ID7o706MAyD0zj61RJaY9SpyKhbB+YDrUvT5QeKgdju4rI0uMDDIBFRSZPIqTPGTUbEbfWrBskjJ8lD9aPQ0RndCo9M0/BPI/wDQqCGIowSaeAQOetNXIHWn/XkUmIABjg9RQGIpMADB6U4ZKjPapKDHOB/49SjgZpMnPJzik3ZA7E02AZyeKa2duR/49S9DSMMg45/2aQWITnPPXFIfan49aYQT/d61YkMbkGheBjb1pznPHpTVJ+UU7iJM5GT2pQSdoNIOnFKoJ4qdwHDtihThgaFxjigE7gRzRcC0MndmkJHUDp6UgIOQKeCO4qGUNxzk88VHMcHJ7/hUgznJwKhlB3/WqQmRk5pG5GKcM5x+FNOev5VdxEEnqe1SYO7FNk+Y8d6fgZ60gFB9O9PHI4qMc9Kkbknjt/eoGw560gHy470dhzQfXNAhxyeN1MI4xUnVAc8mmEgqRQOw3Ix6UnQ0v86Xjr6UDE56Uc9aTHoelGO1ADyAwwKrFfnfHrU7Nk8dqhI+cmgLCgZp2SOelNB64pevNJgPGRyeP9mlZgDgUzIHpTs96GAp9MZpVBpB1NKM96YC8nrTge3emjJ5xgUZwcmgAmPynsazg5XBFaLqCGzxwazc8e9BSNHhghHcUp45PNRxcRjBzkU45xSQIXI7Up9TTeelOBz9afUkO4zQGBHWmkd6TvxQA8DPFLzgU0e5zRQNJi8CnAZ+lJ05zu9KN1Ahee9OGScZppI/+tTuOM0AGBgY/wDHapz/AOsI/wDQau7jnj1qndY84gc4pIsZ34p6HnNMz2NPUZNMB6n0p65xxTFYZp46UA0OGD/KlPXNKtJ1GKAOgQhXA/H/APXVuAqxwDzVJPvgk/RatwDjnd1pMiJR1Rz9pBGOn8NRRfd49eKl1IgXA9SM/rUcWNnvTWwpaik85z9KbnvS4+XI60cA0CI58vEAMYBqr25qzPkRDHHP51W+v/fVNMaH5xz+NKBkdaaOOm71pygYx2pl2H4HU/8Aj1REDGBz6+1PH3ajI7mkxiqQWAPelzjpSR8uMU7ofU0yHqNxjijJzS47DpQM5z3qQGnBOcfnQOvB+tNzx6mjrgd6AA8032NOcc8U0nnJ4poB0ZPmoRzg1Ycl2J6881BDzMOemT81SsCM80noJjGPGKYee/8AwKnN25pOetAhmOaORx/48Kd/FjvTQeOOvWkih2AAARjk0EkcZpRx160cAYpgtQOCTjpQTnGKUcH0pPu0D2GHOcg96X0ppPzZBzTg3zDHOaBMu2LYYA9CauXBP2bd09FHf3rOh+RxkZx/Ca07yFLeDBcv8uV9BnngVmwMY53cUkKk3OV6DrSuCD6UWz7ZiSM571p0CJJdIYpAD9agyep6VPdkSSlhuGf4agwSef8Avmp6A9xwJXkc4/lUo4YZ7cVCoLcLUuMdTnj71ICaE/Pk7c9Ktby0gIPJPb0P+cVRjyGAJUc1ei2qgIdi69dtS9B7lS7Y+bno57etQjrgc8Yp8rh5MnJINNWmloIgucgoexFQHkH3qe4B35J+lREdferQmNzzk0+M4dPakHGTTkGX6ZpkokOSMZbOajky3/xNS5x781CzelJGthjEYxUTE5/rUz/cFQtjb7Uwv3HxnEMeG9c1IWPAP+c1HCMxJjtTsZ4oIepIMNgg0qAc547UxTTwCetFuwxQcYxQeeaMEcGgADg1ArDSffFJuPT86XqCadgjgUDE5xzTT0yxFO5zSEZHTrTuJkZ5Y4ppyT+tOwc00gY44q0IZIcgnOKIznJ70j8Ag0RkDp60holB55POaXjknikU460UrDsLz0GcU5Bgg5pvf6VIrc5JzTJ2JEBwCORTyeOP/r01TuKgluOlKGHJ61Nyhec+/rUEgBkJAqY88n0qB8hiaEJjT1yO/emNnPpTjg0Yzwf0qhEUhP1pR1yetMmBySKmJORmgoQYBzRux09e1IT3pRkHA6jvTsSKG7GlB9KaMZweKcCDwaQDi3y5/wDHaR+aRetBAOAKChnJ7U/dx1xTckjmg4HJ4pMVh56YzmmD1HakyD0pQCc9aYxKifCuSKmIBI/9mqKQklzQAmTTh05600DH404YpssXtg9KU56UqZ5Io559KQrABjtQemKX8KVcdTQSGSygdutOBweaQjFL/FQAEjHr/u1muQGOOlaJJxk1lsDuYE00NWL8P+qTHpT/AOdRW4/dIal5HUUMQlLk9/kxSdQSacM7qLAJnco+WlK9zwaMY70vX8aRTAYFJSkgHndQcHpQFwBI460c4HoKXj5iT0o/woBgvb2NOPr7Uzj+tGT26/3aCR2ecA/571XuFG87as9epqtcAE5HWgpEQ45609fvGmbscGngA5YUGhIOenQ1InzNio9oBpwwDmggkBOKCSoz/wCzUA4Gc8e9GB07mgDfyQcdPWrULFuAemPvVSAKsATweas22S+B0pMhFbUpIxcADrjmoYyRFzwc1NqpAuwAMYAyv1qGNgyZAxk/w01sN9h44IzxRg5NBO7BxnNBIFF7iIbnCwgZ4zVY4PP61anw1v071VKnPHNO4CgccCng5GTTQOP4fanKABkimV1Dvk9qjOAdw9akxx1prY6/N+FAtxsYJYZp2SSMfN/u1GOcAd6lC5/z1oFYTqef/QqOhOKUDP8AKmFiOAcf55pWExM56jOP4aP4qU8njoP4TTe3tTGGBjA70jYxj3pAScmlPqf1oAW3wJuRgkHBqViT/wDY023BMpPoCc0/tyaTJGNyP0ppIyccf71OfqKbjI/hpAMPJ9TTlxmkYg5oHPU0FD84696THIpTjjnp+tJjnBoBMQnAOaaTkfSlbDLj3ppORgUDbE3ZIJp6A5+lM6HNSLzQItWufOBPc1Y1BiqE/dyOPmqrC+0gH8dvoas3LKYuR9P6VAXM/JJwfvYpIiRPkHpz60u7BJG6mRHbITnvVgtx78O/rnrTeAM0Pw3TANN74PP+zQOQ9TjmnE7SBjp/WoR1+vFTZz97JqWIkTG8HP51ZEgGSScf7tV1Xnmpdm6PK9SeFapdikMfByRjPFRHG4+mev1qTB2lSck/lgVEo5xj/PamDI7jHGKhPHI5FS3PVAKh45IGMU0QxSCO2eKcmRKMH6Um3sD2oTDMRVAiYn7/AHzUDZ5PpTz3PfFRN14PSkhjGA9aiYg5IqYgk1A3ApgSwD92Bx3qTg8VHHgwjPGTUgzigBe3FPHy4PX1pg6Z/wAin57UkAuMcdaVR3NJjt6+tLn0O2l6gBIA9aRgOeGpQwIx60hOeT3oYAeeKa2Tx2pw5PHNNbkZNUDGBTuANNOCPoacct0FJ3FBJHIMqTSLjPNLMAEOOKYmCOe9ALQmOe1OI4xTMEjmlyMYpood/FQOvPek6jPel2jqaQtywuc/+ymnBskk800dBjmlJ7HpUDHABiaryHJY+tWOMYyR06VXbIOKBMYQOoNNJxyalb7pqNske3rViGS5PIpcHPNRydM9u9P3Bjk46UALuozk+go5pMEn1oG2Ht60uQOKTqc+lOU4zkUAhTz0pGJyfen7eOlRkdecDFJDE69KOnNABPQMaXB+lMA4pwYLyKbjjPagZIzQDEY45NRkjdk1I2eo7VE3Dc/hRoCYY7ntTh0HNIo+Y55p33abLHAYHpQTml4HvQOmKQmGM8+tOHOBTAM05cc8UEijGcmlUHjHOaTIzRyc0AOYAgY7j8qy5By475rTDgVnTfNK+D15popFy2JNsmfU07AznmobfPkgHsc1L7Hmhi2FAOc9M04ccCkOe1GfQcUhC9OlISKFJpD6/LSQBk9KUEkHPakz3A70qgdaZY7nrSZOSOtHXpR1BoIDnOfl4oGB05pygd6BxkGgq4HqAKhuAQ5FTAYIxUdyPnJJ4NAIrketODEAGmggjA5o5H1FAyYZx0607n86aCCeacBnocHtQDY4HilDAnFJnOAacCAMY/AUAbg+YggjHfFWraYKcNzzmq20Duf/AK1SJJkkE5IoIIdTdZLjcS3AAqBDuH8XBqbUHy6AdcckVEpBB6DnpSQPcdkDAP4+lJkE4z9aUDPAHGKCMcnH0qwI5ZB5WB9TVfcepqeTJR8dqq8d/pQPceCMYPWnqBjA7VHkAjHWpAM8NSuNijGPWmPmnE9h+nrSNjt1pkkaH5x05FSAj6f71MAzISOuDTgvHNAeo0cDHt92kyTyadjOBTdtABnmkJxxmg+1ISc/Si4Bz1pO/FGec0YOMn/JpXAmtVBdyfSlZgG/zzTLdsl+2V/rTm4+tN7kjCMUfjSk4+tNOBwakaEJ7igDJ/Wk69e1OXA4oGtSTGBSMeeeaU8dTxR9OtAEZ4PHWo25HPen4BAwMUjNkZoKZG3X2qWPJGe/WoyCTg/dp64X+VBFi1bbXYqS3A/M1NeMvlgdx6VBbYJIx/wKpp8rGWxkZxn1qHuMosSxwOTUUbAswySam5Jzn5v1qOLgkjv1qyVuOY5Y/Pn/AGj6U0c4xTmwBgmm4GTj/wAeoKkKuSc1KOuajX0PanAkdalgTJkPzUgwoIGQTUKnkZ4qUv8AKSByOKRYjYGTUDMScn/OamwXGCBgfhUIAzjqKaIIZBgZNMONvTpUsgAjJ79KiJxz1q0AvB9hSoeeRSnoM0kY3Ng9hUsBSOTj0+7Ubfez2PpUjELwef5U0/Lgf/XouVqRHnpwahdT3xUzcHmoT0we1MkntyTbADk5NLkdDTYFBg5PUmnHBHNAMevHFKDjrTFBxjGeaXOD15pICXgnIGaaRxSAjJzShgePSpAXnoOtGTnHzcHpR2yKTpzQAv8A6DTWOV96cMqTQMEEGmmBCc857UMxH/2NOI5pufbpVARSN8p5HTFIvXBGfWnSjAyfSmoQTkUEjxgcDpS/dOBSZyMH8aXvxQA5PU9KdkGmEndkUq5LilcosDrk9sU7tyaaBtPPejccEg8VIDiw7dahbIYgmpcnnFRtnd6ZoB7EfJ5/nTWI25px57/nSkjgDrVklZ8lafkn8OhpkzHGBxTzgnr2p3GwGTz0zThyaTqfrS8E470LUYEA9KByeKM5HHX+9SgkkEcH0pNCZIOFH41G55xTwCBxzTC2Rkd6BjaUAGkx3p2OMUALwR/epmOcUucHnn/ap2CeeuKVwIyvpUbE78Y6VMwqF/vdc561SBAMdPSnAq3IpBknNC4xxQyrj15PHWlHI4pVxxSdsmkSKOTzQCOp4pobmn9uKAFHJoHqKRcHOKKBbDyOMCsxxhn5U81pAFhj0qhONtw4Pami0TwHdHgjHNTD16iq1sSQfQdasDGM4oYxduaXA6+1ISCuaTOTg/8AfVITHDjFIcUgPagHNNDF6H6ULjt3pM8/SjOAeOlFiB+6kOcZ6UAgnig9MdqlljskDgUBiab3yP8AvmgDNMVxwIPHeobnG7A71ITgetRzLzk0AmRAD0pcDjNNJ704HI9M0DJU6mnL35qPdlRjqalQjHB5FABzgHp+tKcd6MYPPX/PFIAPX/vqgDoiuD/hRFhnwfp92kbDEZ/CnoMNgdM//XqCEiK/iG8E8HuKrqBg/WrF45DIT367qhj+YYPY1a1LDb70nO7B+7/KjGDg0clc1RA2U7InxgdKpg7cEdzVtwBE4PpVQAgc/nQgFXggCpBwe4qM5PepVIHHakykw53ZpjY6Cn5J5NNIyeO1MGNUZbin55NMXO7FO6rz360rkgcBsikIwtBOeTS8nJ6+lFgIyAfelIA7UjEfTsKQkii4kJwAQeMUcA56D0peBxmkzzkUeoyaDlnJ9KcT+BptqnMmTjApzcNj6UMkiJwfT/61M6DrUh44HFMxg/SkAEhaTjoaAMc5p2fekykx6jaBikOCKUHjjgfyob0OP8aksYfT5sVGOOT2p7Hv1701sdutWAg6470KcD9aaD84I4qRTk88/wC9QQy5agHpxmm3HCBd+efw+tEBIwR07UXI6DGD13fWp6iuVV689qjj5YnPrUgADEnp0qFSC2QeKoqI4MAxHTmncMB70xeelP56HsOlAmKvTB5NFNGfxp4I28VAEiZGM9+alztXH/jxqIMByKlZSucnBFBTInJHBORTSTjrxSnPP+eO1M5PIPSgkbKR6cf0qI55Py4qUsGAz+tMB9fX8KtagJnA5606IknApuARxT4l6k9qTKQsnI/Oq5Pcc1JKxBwelRk4OaEFxrcCoXx0HNTkc/WoGwcmrGT2xIhIznmpFxtx0B/OoYM7M/hUuc9KhkMUOMYH0p44/wDsaYOTTlPGCfxpkhgE8f8AoVKvOSaNoCg460YINQUOzkHFJ75/Kl6+9JngkUAKT2pCSORSkg/WkOSKaAaOe/NM4PT6UpPQelIcYx3NUKxFMDg520yMgjHenyEhcikXGMigLDl5PBzTsj+9/wCPU0AYp2SeadxgoJ/+KpwODSLz704Y49KQkT5K8k7/AHp304pgORkUpY8Y7VLGHfmo3wxzxnFSEk/7VRy/e47ikJjWzTS3H0pRk5x17e9Nb7vJ6VYiKYjGcd+akYDdkc1HLUmT35470FDD1z6U8devFIfWnZA60CY3OfejGBgmjOBSn19KB7kiMWRsdPRqjJzxThgLketIQSDmgBOT0pTk8UgBPIPNBYD8e26gAyVHWlUjGKazHscU7JAz2o9QBjUD5VsnpUxIqFsnqaa1KY1cjnNPXpSBSDyMZ/zxTl59qdhj1BAJNAGaARS4BFSAlKM5xSUc4waCGiTnrQpIo6ClwM46ikwsKDyMdf61n3AIuXBq/gZwefX/AOvVG7YG6c+1NMpD7T+LHepgcVXtmMbkDvU6nIwKbGKDil780dOooPOB6UhMMdB17Uc4470jAZz0NKMbuaVxhgk4NDdafxTW5PrVXIEHfnrTjjtSKD1p307UrdSxtLtyfT1pwBzjuelKOeOlBAcdAR/u1DOfmwTVgYGCe9VbkBXz2P8AepeRVyHHOBTx6U3cCSD1p4znI5qmMeMDBz6U5OetMHPP405eCSelIB5zjGaU8nP/ANekHPIIGaDgcHv3pML2OhbqSOAeTSLlmwKaj7mwecf5/KpEIZyQevH/ANaqasREjvmACEjOfTpVeLOOe9S37KsgBOBzj0NQxAg5yuKSsVYlIGPr6U3pjH+RT8cZznNMIPXnkU7ksjkOY3HT+dVwuOnFXAv3z14z+tVC2SScYoTKQmBinA9t1HJPG40Lz60XBC0xieM8f/Wp7EjtnFNKgcnp/s0hiKcEZ/75p5BJ60xCMgE9uKk5zjHSqI9BpBApCB+VL/Dx0NJnkD7tJMTGnIFIQDTm7E9zSAg9VpghpwBkfnSc9B+NDD5waOlK4yaBsM5+XGOPw4oJOcUluwxIT26UpO4kik+4mMbk5NBGQKGOM5//AF005xj5eKBifdApQQ3ekz2FCKcjHBpMLEoA4xyM80rDGSKFbgc0FtwwOP8AaNK4EZHeoWHOMYqVhwQTzUTdcGn5FMAfm69KXpxTVxuJIz6VKoJJwfq1DJLETk44470kjHPPbtSxgMAD7UknHSkmK5CPlyen86rA+nrU3zEkGoRgjFUNMcBjOPrUrsp5HAqGMgkjpxT844NAN2dhaUHnimqTnFOyQMYqWwJU5UE/+PVPIVEWFGBx9cVAmAoGelOLMiOM4yO9Lcq4wsCeOCKjB54p3LdTnHFNDFQQUzTuRca5wckf99U0kjIJzTnbnk1GTxjFNAxRnPJpyffJz2pMknjrTQQqkmmNMM7j6g0zqMH86e2cAnd9aaeCMd6C2uoxsLkntUb+tPPANRuM8mmhNkkORETnvUmM9ODUdu3yYPPP508ce9Ihj160/I70wElsCn/7ooEKp4zkincdeaRTx7elLkkcjrUt9igB6EDr/epCccUvPWmkFsY5xSBCdWyOCelAcgEf+zUbiT9eMUn8OSadgGk5yT3/AIaacdOmORntTuO2eKH5HT/9dUJMhckg/wB3tQp9DQz8H1pqkn/7KnYe5JnAp3fmmgD/AGePSlPRqQC8/wCFOB5+lMIznAp0f3ue1Ark+8ke4p+eMDdTA47d6cD6NioC4HI5NRuMtg1IeGYmo5WJIPX3poTYLxzTM5FDYx9P4qQsQM+tUBDIeGPpTj1AHSo5gcHFSZD4wG/4FQUmAYHOeTSrjBB5ppB3YKN/+ungYOOtOwCZ7A4peQKGOBg01gc0gRKvPQ0w4OP6UqjHQ80MM9//ANdBTGnH50vFNx1J/KlPB+7zTZIvXOeaOnJ+9/epPf8AKl4zjt0pAIxyKjb1p5yc01wM4HIposTtxS9RSdRSZJxmmBIBznpRuwAOppMZHAp3OKkgbk9CakBHGKZgY9RS9OP/AB6gbY9SAM/lTgRnA4po60oHGaAb0EBOcA4qhcODcP2PpWgcA57CqN5tNwWHfFNAmLbnJ9KsL0xiqts2HIzmrQwehzSKHZ7DvQcjnpRyaT09aCWhcjOSfWgcHntTRjdjHSjPPNAJkhyeM0nB4PamggHjtTkBbjDc07DuFOAwc/d/2aQ5BKnjHFNHTI25pAyTJIGTThkjFNBzxjmlGM/WoDzHHnvmoLrIAA/wqQNx61HPg4NVcEivnPPTFOV+OBSc5x1pUBboCQP4vSm2aEiHaQRSrk8/5FM7fSpExwBwaW5LF6cdKepOQaaB3JpeRwDRcTR//9k="/>
  <p:tag name="MMPROD_UIDATA" val="&lt;database version=&quot;10.0&quot;&gt;&lt;object type=&quot;1&quot; unique_id=&quot;10001&quot;&gt;&lt;property id=&quot;20139&quot; value=&quot;%n. %s&quot;/&gt;&lt;property id=&quot;20141&quot; value=&quot;New Microsoft Office PowerPoint Presentation&quot;/&gt;&lt;property id=&quot;20142&quot; value=&quot;English Teacher&quot;/&gt;&lt;property id=&quot;20144&quot; value=&quot;1&quot;/&gt;&lt;property id=&quot;20146&quot; value=&quot;0&quot;/&gt;&lt;property id=&quot;20147&quot; value=&quot;1&quot;/&gt;&lt;property id=&quot;20148&quot; value=&quot;5&quot;/&gt;&lt;property id=&quot;20180&quot; value=&quot;1&quot;/&gt;&lt;property id=&quot;20181&quot; value=&quot;1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D:\giao an theo tuan\powerpoint tu lam\20-21\thu\&quot;/&gt;&lt;property id=&quot;20224&quot; value=&quot;D:\giao an theo tuan\powerpoint tu lam\20-21\elearning bai chuan\thu\elearnig thu&quot;/&gt;&lt;property id=&quot;20250&quot; value=&quot;0&quot;/&gt;&lt;property id=&quot;20251&quot; value=&quot;1&quot;/&gt;&lt;property id=&quot;20259&quot; value=&quot;0&quot;/&gt;&lt;property id=&quot;20263&quot; value=&quot;2&quot;/&gt;&lt;property id=&quot;20264&quot; value=&quot;1&quot;/&gt;&lt;property id=&quot;20700&quot; value=&quot;0&quot;/&gt;&lt;object type=&quot;8&quot; unique_id=&quot;10002&quot;&gt;&lt;/object&gt;&lt;object type=&quot;2&quot; unique_id=&quot;10003&quot;&gt;&lt;object type=&quot;3&quot; unique_id=&quot;10473&quot;&gt;&lt;property id=&quot;20148&quot; value=&quot;5&quot;/&gt;&lt;property id=&quot;20300&quot; value=&quot;Slide 7&quot;/&gt;&lt;property id=&quot;20303&quot; value=&quot;NGUYEN THI THU&quot;/&gt;&lt;property id=&quot;20307&quot; value=&quot;262&quot;/&gt;&lt;property id=&quot;20309&quot; value=&quot;15231&quot;/&gt;&lt;/object&gt;&lt;object type=&quot;3&quot; unique_id=&quot;10539&quot;&gt;&lt;property id=&quot;20148&quot; value=&quot;5&quot;/&gt;&lt;property id=&quot;20300&quot; value=&quot;Slide 8&quot;/&gt;&lt;property id=&quot;20303&quot; value=&quot;NGUYEN THI THU&quot;/&gt;&lt;property id=&quot;20307&quot; value=&quot;264&quot;/&gt;&lt;property id=&quot;20309&quot; value=&quot;15231&quot;/&gt;&lt;/object&gt;&lt;object type=&quot;3&quot; unique_id=&quot;10601&quot;&gt;&lt;property id=&quot;20148&quot; value=&quot;5&quot;/&gt;&lt;property id=&quot;20300&quot; value=&quot;Slide 9&quot;/&gt;&lt;property id=&quot;20303&quot; value=&quot;NGUYEN THI THU&quot;/&gt;&lt;property id=&quot;20307&quot; value=&quot;265&quot;/&gt;&lt;property id=&quot;20309&quot; value=&quot;15231&quot;/&gt;&lt;/object&gt;&lt;object type=&quot;3&quot; unique_id=&quot;10666&quot;&gt;&lt;property id=&quot;20148&quot; value=&quot;5&quot;/&gt;&lt;property id=&quot;20300&quot; value=&quot;Slide 10&quot;/&gt;&lt;property id=&quot;20303&quot; value=&quot;NGUYEN THI THU&quot;/&gt;&lt;property id=&quot;20307&quot; value=&quot;266&quot;/&gt;&lt;property id=&quot;20309&quot; value=&quot;15231&quot;/&gt;&lt;/object&gt;&lt;object type=&quot;3&quot; unique_id=&quot;10818&quot;&gt;&lt;property id=&quot;20148&quot; value=&quot;5&quot;/&gt;&lt;property id=&quot;20300&quot; value=&quot;Slide 11&quot;/&gt;&lt;property id=&quot;20303&quot; value=&quot;NGUYEN THI THU&quot;/&gt;&lt;property id=&quot;20307&quot; value=&quot;267&quot;/&gt;&lt;property id=&quot;20309&quot; value=&quot;15231&quot;/&gt;&lt;/object&gt;&lt;object type=&quot;3&quot; unique_id=&quot;10870&quot;&gt;&lt;property id=&quot;20148&quot; value=&quot;5&quot;/&gt;&lt;property id=&quot;20300&quot; value=&quot;Slide 13&quot;/&gt;&lt;property id=&quot;20303&quot; value=&quot;NGUYEN THI THU&quot;/&gt;&lt;property id=&quot;20307&quot; value=&quot;268&quot;/&gt;&lt;property id=&quot;20309&quot; value=&quot;15231&quot;/&gt;&lt;/object&gt;&lt;object type=&quot;3&quot; unique_id=&quot;10912&quot;&gt;&lt;property id=&quot;20148&quot; value=&quot;5&quot;/&gt;&lt;property id=&quot;20300&quot; value=&quot;Slide 4&quot;/&gt;&lt;property id=&quot;20303&quot; value=&quot;NGUYEN THI THU&quot;/&gt;&lt;property id=&quot;20307&quot; value=&quot;269&quot;/&gt;&lt;property id=&quot;20309&quot; value=&quot;15231&quot;/&gt;&lt;/object&gt;&lt;object type=&quot;3&quot; unique_id=&quot;11260&quot;&gt;&lt;property id=&quot;20148&quot; value=&quot;5&quot;/&gt;&lt;property id=&quot;20300&quot; value=&quot;Slide 12&quot;/&gt;&lt;property id=&quot;20303&quot; value=&quot;NGUYEN THI THU&quot;/&gt;&lt;property id=&quot;20307&quot; value=&quot;270&quot;/&gt;&lt;property id=&quot;20309&quot; value=&quot;15231&quot;/&gt;&lt;/object&gt;&lt;object type=&quot;3&quot; unique_id=&quot;11321&quot;&gt;&lt;property id=&quot;20148&quot; value=&quot;5&quot;/&gt;&lt;property id=&quot;20300&quot; value=&quot;Slide 18&quot;/&gt;&lt;property id=&quot;20303&quot; value=&quot;NGUYEN THI THU&quot;/&gt;&lt;property id=&quot;20307&quot; value=&quot;271&quot;/&gt;&lt;property id=&quot;20309&quot; value=&quot;15231&quot;/&gt;&lt;/object&gt;&lt;object type=&quot;3&quot; unique_id=&quot;11453&quot;&gt;&lt;property id=&quot;20148&quot; value=&quot;5&quot;/&gt;&lt;property id=&quot;20300&quot; value=&quot;Slide 6&quot;/&gt;&lt;property id=&quot;20303&quot; value=&quot;NGUYEN THI THU&quot;/&gt;&lt;property id=&quot;20307&quot; value=&quot;272&quot;/&gt;&lt;property id=&quot;20309&quot; value=&quot;15231&quot;/&gt;&lt;/object&gt;&lt;object type=&quot;3&quot; unique_id=&quot;11480&quot;&gt;&lt;property id=&quot;20148&quot; value=&quot;5&quot;/&gt;&lt;property id=&quot;20300&quot; value=&quot;Slide 5&quot;/&gt;&lt;property id=&quot;20303&quot; value=&quot;NGUYEN THI THU&quot;/&gt;&lt;property id=&quot;20307&quot; value=&quot;273&quot;/&gt;&lt;property id=&quot;20309&quot; value=&quot;15231&quot;/&gt;&lt;/object&gt;&lt;object type=&quot;3&quot; unique_id=&quot;11880&quot;&gt;&lt;property id=&quot;20148&quot; value=&quot;5&quot;/&gt;&lt;property id=&quot;20300&quot; value=&quot;Slide 14&quot;/&gt;&lt;property id=&quot;20303&quot; value=&quot;NGUYEN THI THU&quot;/&gt;&lt;property id=&quot;20307&quot; value=&quot;275&quot;/&gt;&lt;property id=&quot;20309&quot; value=&quot;15231&quot;/&gt;&lt;/object&gt;&lt;object type=&quot;3&quot; unique_id=&quot;12041&quot;&gt;&lt;property id=&quot;20148&quot; value=&quot;5&quot;/&gt;&lt;property id=&quot;20300&quot; value=&quot;Slide 19&quot;/&gt;&lt;property id=&quot;20303&quot; value=&quot;NGUYEN THI THU&quot;/&gt;&lt;property id=&quot;20307&quot; value=&quot;277&quot;/&gt;&lt;property id=&quot;20309&quot; value=&quot;15231&quot;/&gt;&lt;/object&gt;&lt;object type=&quot;3&quot; unique_id=&quot;14381&quot;&gt;&lt;property id=&quot;20148&quot; value=&quot;5&quot;/&gt;&lt;property id=&quot;20300&quot; value=&quot;Slide 1&quot;/&gt;&lt;property id=&quot;20303&quot; value=&quot;NGUYEN THI THU&quot;/&gt;&lt;property id=&quot;20307&quot; value=&quot;278&quot;/&gt;&lt;property id=&quot;20309&quot; value=&quot;15231&quot;/&gt;&lt;/object&gt;&lt;object type=&quot;3&quot; unique_id=&quot;14382&quot;&gt;&lt;property id=&quot;20148&quot; value=&quot;5&quot;/&gt;&lt;property id=&quot;20300&quot; value=&quot;Slide 2&quot;/&gt;&lt;property id=&quot;20303&quot; value=&quot;NGUYEN THI THU&quot;/&gt;&lt;property id=&quot;20307&quot; value=&quot;279&quot;/&gt;&lt;property id=&quot;20309&quot; value=&quot;15231&quot;/&gt;&lt;/object&gt;&lt;object type=&quot;3&quot; unique_id=&quot;14691&quot;&gt;&lt;property id=&quot;20148&quot; value=&quot;5&quot;/&gt;&lt;property id=&quot;20300&quot; value=&quot;Slide 3&quot;/&gt;&lt;property id=&quot;20303&quot; value=&quot;NGUYEN THI THU&quot;/&gt;&lt;property id=&quot;20307&quot; value=&quot;280&quot;/&gt;&lt;property id=&quot;20309&quot; value=&quot;15231&quot;/&gt;&lt;/object&gt;&lt;object type=&quot;3&quot; unique_id=&quot;15619&quot;&gt;&lt;property id=&quot;20148&quot; value=&quot;5&quot;/&gt;&lt;property id=&quot;20300&quot; value=&quot;Slide 15&quot;/&gt;&lt;property id=&quot;20303&quot; value=&quot;NGUYEN THI THU&quot;/&gt;&lt;property id=&quot;20307&quot; value=&quot;281&quot;/&gt;&lt;property id=&quot;20309&quot; value=&quot;15231&quot;/&gt;&lt;/object&gt;&lt;object type=&quot;3&quot; unique_id=&quot;15695&quot;&gt;&lt;property id=&quot;20148&quot; value=&quot;5&quot;/&gt;&lt;property id=&quot;20300&quot; value=&quot;Slide 16&quot;/&gt;&lt;property id=&quot;20303&quot; value=&quot;NGUYEN THI THU&quot;/&gt;&lt;property id=&quot;20307&quot; value=&quot;282&quot;/&gt;&lt;property id=&quot;20309&quot; value=&quot;15231&quot;/&gt;&lt;/object&gt;&lt;object type=&quot;3&quot; unique_id=&quot;15774&quot;&gt;&lt;property id=&quot;20148&quot; value=&quot;5&quot;/&gt;&lt;property id=&quot;20300&quot; value=&quot;Slide 17&quot;/&gt;&lt;property id=&quot;20303&quot; value=&quot;NGUYEN THI THU&quot;/&gt;&lt;property id=&quot;20307&quot; value=&quot;283&quot;/&gt;&lt;property id=&quot;20309&quot; value=&quot;15231&quot;/&gt;&lt;/object&gt;&lt;/object&gt;&lt;object type=&quot;4&quot; unique_id=&quot;10005&quot;&gt;&lt;object type=&quot;5&quot; unique_id=&quot;15231&quot;&gt;&lt;property id=&quot;20000&quot; value=&quot;0&quot;/&gt;&lt;property id=&quot;20149&quot; value=&quot;NGUYEN THI THU&quot;/&gt;&lt;property id=&quot;20150&quot; value=&quot;English teacher&quot;/&gt;&lt;property id=&quot;20151&quot; value=&quot;IMG_4069.jpg&quot;/&gt;&lt;property id=&quot;20153&quot; value=&quot;nguyenthithu05101984@gmail.com&quot;/&gt;&lt;property id=&quot;20159&quot; value=&quot;logo.jpg&quot;/&gt;&lt;/object&gt;&lt;/object&gt;&lt;object type=&quot;10&quot; unique_id=&quot;10135&quot;&gt;&lt;object type=&quot;11&quot; unique_id=&quot;10136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2749&quot;&gt;&lt;/object&gt;&lt;/object&gt;&lt;/object&gt;&lt;/database&gt;"/>
  <p:tag name="MMPROD_TAG_VCONFIG" val="PD94bWwgdmVyc2lvbj0iMS4wIj8+DQo8Y29uZmlndXJhdGlvbj4NCgk8YnJhbmRpbmc+DQoJCTx1aWZvbnQgbmFtZT0iRk9OVF9OT1RFU19URVhUIiB2YWx1ZT0iVmVyZGFuYSw5LGZhbHNlLGZhbHNlLGZhbHNlIi8+DQoJPC9icmFuZGluZz4NCgk8Y29sb3JzPg0KCQk8dWljb2xvciBuYW1lPSJwcmltYXJ5IiB2YWx1ZT0iMHg2Rjg0ODgiLz4NCgkJPHVpY29sb3IgbmFtZT0iZ2xvdyIgdmFsdWU9IjB4MzVEMzM0Ii8+DQoJCTx1aWNvbG9yIG5hbWU9InRleHQiIHZhbHVlPSIweEZGRkZGRiIvPg0KCQk8dWljb2xvciBuYW1lPSJsaWdodCIgdmFsdWU9IjB4NEU1RDYwIi8+DQoJCTx1aWNvbG9yIG5hbWU9InNoYWRvdyIgdmFsdWU9IjB4MDAwMDAwIi8+DQoJCTx1aWNvbG9yIG5hbWU9ImJhY2tncm91bmQiIHZhbHVlPSIweDcyNzk3MSIvPg0KCTwvY29sb3JzPg0KCTxsYXlvdXQ+DQoJCTx1aXNob3cgbmFtZT0icHJlc2VudGF0aW9udGl0bGUiIHZhbHVlPSJ0cnVlIi8+DQoJCTx1aXNob3cgbmFtZT0icHJlc2VudGVycGhvdG8iIHZhbHVlPSJ0cnVlIi8+DQoJCTx1aXNob3cgbmFtZT0icHJlc2VudGVybmFtZSIgdmFsdWU9InRydWUiLz4NCgkJPHVpc2hvdyBuYW1lPSJwcmVzZW50ZXJ0aXRsZSIgdmFsdWU9InRydWUiLz4NCgkJPHVpc2hvdyBuYW1lPSJwcmVzZW50ZXJlbWFpbCIgdmFsdWU9InRydWUiLz4NCgkJPHVpc2hvdyBuYW1lPSJwcmVzZW50ZXJiaW8iIHZhbHVlPSJ0cnVlIi8+DQoJCTx1aXNob3cgbmFtZT0iY29tcGFueWxvZ28iIHZhbHVlPSJ0cnVlIi8+DQoJCTx1aXNob3cgbmFtZT0ic2lkZWJhciIgdmFsdWU9InRydWUiLz4NCgkJPHVpc2hvdyBuYW1lPSJvdXRsaW5lIiB2YWx1ZT0idHJ1ZSIvPg0KCQk8dWlzaG93IG5hbWU9InRodW1ibmFpbCIgdmFsdWU9InRydWUiLz4NCgkJPHVpc2hvdyBuYW1lPSJub3RlcyIgdmFsdWU9InRydWUiLz4NCgkJPHVpc2hvdyBuYW1lPSJzZWFyY2giIHZhbHVlPSJ0cnVlIi8+DQoJCTx1aXNob3cgbmFtZT0icXVpeiIgdmFsdWU9InRydWUiLz4NCgkJPHVpc2hvdyBuYW1lPSJhdHRhY2htZW50cyIgdmFsdWU9InRydWUiLz4NCgkJPHVpc2hvdyBuYW1lPSJ1dGlscyIgdmFsdWU9InRydWUiLz4NCgkJPHVpc2hvdyBuYW1lPSJ2b2x1bWUiIHZhbHVlPSJ0cnVlIi8+DQoJCTx1aXNob3cgbmFtZT0icGxheWJhciIgdmFsdWU9InRydWUiLz4NCgkJPHVpc2hvdyBuYW1lPSJ0YWxraW5naGVhZCIgdmFsdWU9InRydWUiLz4NCgkJPHVpc2hvdyBuYW1lPSJzaWRlYmFyb25yaWdodCIgdmFsdWU9InRydWUiLz4NCgkJPHVpc2hvdyBuYW1lPSJ2aWV3Y2hhbmdlIiB2YWx1ZT0idHJ1ZSIvPg0KCQk8dWlzaG93IG5hbWU9ImFsd2F5c1NjcnVuY2giIHZhbHVlPSJmYWxzZSIvPg0KCQk8dWlzaG93IG5hbWU9ImluaXRpYWxkaXNwbGF5bW9kZWlzbm9ybWFsIiB2YWx1ZT0idHJ1ZSIvPg0KCQk8dWlyZXBsYWNlIG5hbWU9ImxvZ28iIHZhbHVlPSIiLz4NCgkJPHVpcmVwbGFjZSBuYW1lPSJiZ2ltYWdlIiB2YWx1ZT0iIi8+DQoJCTx1aXJlcGxhY2UgbmFtZT0iaW5pdGlhbHRhYiIgdmFsdWU9Im91dGxpbmUiLz4NCgkJPHVpc2hvdyBuYW1lPSJjY3RleHRoaWdobGlnaHRpbmciIHZhbHVlPSJ0cnVlIi8+DQoJPC9sYXlvdXQ+DQoJPHByZWxvYWRlcj48c2V0Qm9vbCBuYW1lPSJkaXNhYmxlQXNzZXRQcmVsb2FkZXIiIHZhbHVlPSJ0cnVlIi8+PC9wcmVsb2FkZXI+PGxhbmd1YWdlIGlkPSJlb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TdG9wcGVkIi8+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+DQoJCTx1aXRleHQgbmFtZT0iU0NSVUJCQVJTVEFUVVNfQlVGRkVSSU5HIiB2YWx1ZT0iQnVmZmVyaW5nIi8+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+DQoJCTx1aXRleHQgbmFtZT0iRUxBUFNFRCIgdmFsdWU9IiVtIE1pbnV0ZXMgJXMgU2Vjb25kcyBSZW1haW5pbmciLz4NCgkJPHVpdGV4dCBuYW1lPSJOT1RGT1VORCIgdmFsdWU9Ik5vdGhpbmcgRm91bmQiLz4NCgkJPHVpdGV4dCBuYW1lPSJBVFRBQ0hNRU5UUyIgdmFsdWU9IkF0dGFjaG1lbnR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+DQoJCTx1aXRleHQgbmFtZT0iVEFCX05PVEVTIiB2YWx1ZT0iTm90ZXMiLz4NCgkJPHVpdGV4dCBuYW1lPSJUQUJfU0VBUkNIIiB2YWx1ZT0iU2VhcmNoIi8+DQoJCTx1aXRleHQgbmFtZT0iU0xJREVfSEVBRElORyIgdmFsdWU9IlNsaWRlIFRpdGxlIi8+DQoJCTx1aXRleHQgbmFtZT0iRFVSQVRJT05fSEVBRElORyIgdmFsdWU9IkR1cmF0aW9uIi8+DQoJCTx1aXRleHQgbmFtZT0iU0VBUkNIX0hFQURJTkciIHZhbHVlPSJTZWFyY2ggZm9yIHRleHQ6Ii8+DQoJCTx1aXRleHQgbmFtZT0iVEhVTUJfSEVBRElORyIgdmFsdWU9IlNsaWRlIi8+DQoJCTx1aXRleHQgbmFtZT0iVEhVTUJfSU5GTyIgdmFsdWU9IlNsaWRlIFRpdGxlL0R1cmF0aW9uIi8+DQoJCTx1aXRleHQgbmFtZT0iQVRUQUNITkFNRV9IRUFESU5HIiB2YWx1ZT0iRmlsZSBOYW1lIi8+DQoJCTx1aXRleHQgbmFtZT0iQVRUQUNIU0laRV9IRUFESU5HIiB2YWx1ZT0iU2l6ZSIvPg0KCQk8dWl0ZXh0IG5hbWU9IlNMSURFX05PVEVTIiB2YWx1ZT0iU2xpZGUgTm90ZXM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dWl0ZXh0IG5hbWU9IkNPVVJTRV9TVEFUVVMiIHZhbHVlPSJNb2R1bHN0YXR1cyIvPg0KCQk8dWl0ZXh0IG5hbWU9IlBBU1NFRF9TVFJJTkciIHZhbHVlPSJFcmZvbGdyZWljaCIvPg0KCQk8dWl0ZXh0IG5hbWU9IkZBSUxFRF9TVFJJTkciIHZhbHVlPSJGZWhsZ2VzY2hsYWd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BdXMiLz4NCgkJPHVpdGV4dCBuYW1lPSJET0NXUkFQX1RJVExFIiB2YWx1ZT0iUHJlc2VudGVyLUFuaGFuZyIvPg0KCQk8dWl0ZXh0IG5hbWU9IkRPQ1dSQVBfTVNHIiB2YWx1ZT0iQXVmIG1laW5lbSBBcmJlaXRzcGxhdHogc3BlaWNoZXJuIi8+DQoJCTx1aXRleHQgbmFtZT0iRE9DV1JBUF9QUk9NUFQiIHZhbHVlPSJadW0gSGVydW50ZXJsYWRlbiBrbGlja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dWl0ZXh0IG5hbWU9IkNPVVJTRV9TVEFUVVMiIHZhbHVlPSJTdGF0dXQgZHUgbW9kdWxlIi8+DQoJCTx1aXRleHQgbmFtZT0iUEFTU0VEX1NUUklORyIgdmFsdWU9IlLDqXVzc2kiLz4NCgkJPHVpdGV4dCBuYW1lPSJGQUlMRURfU1RSSU5HIiB2YWx1ZT0iRWNob3XDqS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dWl0ZXh0IG5hbWU9IkNPVVJTRV9TVEFUVVMiIHZhbHVlPSLjg6Ljgrjjg6Xjg7zjg6vjgrnjg4bjg7zjgr/jgrkiLz4NCgkJPHVpdGV4dCBuYW1lPSJQQVNTRURfU1RSSU5HIiB2YWx1ZT0i5ZCI5qC8Ii8+DQoJCTx1aXRleHQgbmFtZT0iRkFJTEVEX1NUUklORyIgdmFsdWU9IuS4jeWQiOagv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+DQoJCTx1aXRleHQgbmFtZT0iU0NSVUJCQVJTVEFUVVNfU0xJREVJTkZPIiB2YWx1ZT0i7Iqs65287J2065OcICVuIC8gJXQgfCAiLz4NCgkJPHVpdGV4dCBuYW1lPSJTQ1JVQkJBUlNUQVRVU19TVE9QUEVEIiB2YWx1ZT0i7KSR7KeA65CoIi8+DQoJCTx1aXRleHQgbmFtZT0iU0NSVUJCQVJTVEFUVVNfUExBWUlORyIgdmFsdWU9IuyerOyDnSIvPg0KCQk8dWl0ZXh0IG5hbWU9IlNDUlVCQkFSU1RBVFVTX05PQVVESU8iIHZhbHVlPSLsmKTrlJTsmKQg7JeG7J2MIi8+DQoJCTx1aXRleHQgbmFtZT0iU0NSVUJCQVJTVEFUVVNfVklEUExBWUlORyIgdmFsdWU9Iuu5hOuUlOyYpCDsnqzsg50g7KSRIi8+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+DQoJCTwhLS0gc3Vic3RpdHV0aW9uOiAlbSA9PSBtaW51dGVzIHJlbWFpbmluZyAtLT4NCgkJPCEtLSBzdWJzdGl0dXRpb246ICVzID09IHNlY29uZHMgcmVtYWluaW5nIC0tPg0KCQk8dWl0ZXh0IG5hbWU9IkVMQVBTRUQiIHZhbHVlPSIlbeu2hCAlc+y0iCDrgqjsnYwiLz4NCgkJPHVpdGV4dCBuYW1lPSJOT1RGT1VORCIgdmFsdWU9IuyXhuydjCIvPg0KCQk8dWl0ZXh0IG5hbWU9IkFUVEFDSE1FTlRTIiB2YWx1ZT0i7LKo67aAIO2MjOydvCIvPg0KCQk8IS0tIHN1YnN0aXR1dGlvbjogJXAgPT0gY3VycmVudCBzcGVha2VyJ3MgdGl0bGUgLS0+DQoJCTx1aXRleHQgbmFtZT0iQklPV0lOX1RJVExFIiB2YWx1ZT0i6rK966ClIOyGjOqwnDogJXAiLz4NCgkJPHVpdGV4dCBuYW1lPSJCSU9CVE5fVElUTEUiIHZhbHVlPSLqsr3roKUg7IaM6rCcIi8+DQoJCTx1aXRleHQgbmFtZT0iRElWSURFUkJUTl9USVRMRSIgdmFsdWU9InwiLz4NCgkJPHVpdGV4dCBuYW1lPSJDT05UQUNUQlROX1RJVExFIiB2YWx1ZT0i7Jew65297LKYIi8+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+DQoJCTx1aXRleHQgbmFtZT0iVEhVTUJfSEVBRElORyIgdmFsdWU9IuyKrOudvOydtOuTnCIvPg0KCQk8dWl0ZXh0IG5hbWU9IlRIVU1CX0lORk8iIHZhbHVlPSLsoJzrqqkv7J6s7IOd7Iuc6rCEIi8+DQoJCTx1aXRleHQgbmFtZT0iQVRUQUNITkFNRV9IRUFESU5HIiB2YWx1ZT0i7YyM7J28IOydtOumhCIvPg0KCQk8dWl0ZXh0IG5hbWU9IkFUVEFDSFNJWkVfSEVBRElORyIgdmFsdWU9Iu2BrOq4sCIvPg0KCQk8dWl0ZXh0IG5hbWU9IlNMSURFX05PVEVTIiB2YWx1ZT0i7Iqs65287J2065OcIOuFuO2KuCIvPg0KCQk8dWl0ZXh0IG5hbWU9IkNPVVJTRV9TVEFUVVMiIHZhbHVlPSLrqqjrk4gg7IOB7YOcIi8+DQoJCTx1aXRleHQgbmFtZT0iUEFTU0VEX1NUUklORyIgdmFsdWU9Iu2VqeqyqSIvPg0KCQk8dWl0ZXh0IG5hbWU9IkZBSUxFRF9TVFJJTkciIHZhbHVlPSLrtojtlanqsqk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dWl0ZXh0IG5hbWU9IkNPVVJTRV9TVEFUVVMiIHZhbHVlPSJFc3RhZG8gZGUgbW9kdWxvIi8+DQoJCTx1aXRleHQgbmFtZT0iUEFTU0VEX1NUUklORyIgdmFsdWU9IkFwcm9iYWRvIi8+DQoJCTx1aXRleHQgbmFtZT0iRkFJTEVEX1NUUklORyIgdmFsdWU9IlN1c3BlbnNvIi8+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+DQoJCTx1aXRleHQgbmFtZT0iUVVJWlBPRF9RVUVTQVRNUFRfU1RSIiB2YWx1ZT0iSW50ZW50b3M6ICVuIGRlICV0Ii8+DQoJCTx1aXRleHQgbmFtZT0iUVVJWlBPRF9RVUVTVFlQRV9TVFIiIHZhbHVlPSJUaXBvOiAlcyIvPg0KCQk8dWl0ZXh0IG5hbWU9IlFVSVpQT0RfUVVFU1RZUEVfR1JEIiB2YWx1ZT0iQ29uIHB1bnR1YWNpw7NuIi8+DQoJCTx1aXRleHQgbmFtZT0iUVVJWlBPRF9RVUVTVFlQRV9TVlkiIHZhbHVlPSJFbmN1ZXN0YSIvPg0KCQk8dWl0ZXh0IG5hbWU9IlFVSVpQT0RfUVVJWkFUTVBUX0lORiIgdmFsdWU9IkluZmluaXRvIi8+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6ICVwIi8+DQoJCTwhLS0gc3Vic3RpdHV0aW9uOiAlcCA9PSBwcmVzZW50YXRpb24gdGl0bGUgLS0+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U2lsZW5jaWFyIi8+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+DQoJCTx1aXRleHQgbmFtZT0iU0NSVUJCQVJTVEFUVVNfUExBWUlORyIgdmFsdWU9IlJlcHJvZHV6aW5kbyIvPg0KCQk8dWl0ZXh0IG5hbWU9IlNDUlVCQkFSU1RBVFVTX05PQVVESU8iIHZhbHVlPSJTZW0gw6F1ZGlvIi8+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+DQoJCTx1aXRleHQgbmFtZT0iU0NSVUJCQVJTVEFUVVNfUkVWSUVXUVVJWiIgdmFsdWU9IlJldmlzYW5kbyBxdWVzdGlvbsOhcmlvIi8+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+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+DQoJCTx1aXRleHQgbmFtZT0iVEFCX1FVSVoiIHZhbHVlPSJRdWVzdC4iLz4NCgkJPHVpdGV4dCBuYW1lPSJUQUJfT1VUTElORSIgdmFsdWU9IkVzcXVlbWEiLz4NCgkJPHVpdGV4dCBuYW1lPSJUQUJfVEhVTUIiIHZhbHVlPSJNaW5pIi8+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+DQoJCTx1aXRleHQgbmFtZT0iQ09VUlNFX1NUQVRVUyIgdmFsdWU9IlN0YXR1cyBkbyBtw7NkdWxvIi8+DQoJCTx1aXRleHQgbmFtZT0iUEFTU0VEX1NUUklORyIgdmFsdWU9IkFwcm92YWRvIi8+DQoJCTx1aXRleHQgbmFtZT0iRkFJTEVEX1NUUklORyIgdmFsdWU9IlJlcHJvdmFkby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+DQoJCTx1aXRleHQgbmFtZT0iUVVJWlBPRF9RVUlaX1BBU1NTQ09SRSIgdmFsdWU9IlB1bnRlZ2dpbyBtaW5pbW86Ii8+DQoJCTx1aXRleHQgbmFtZT0iUVVJWlBPRF9RVUlaX01BWFNDT1JFIiB2YWx1ZT0iUHVudGVnZ2lvIG1hc3NpbW86Ii8+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+DQoJCTx1aXRleHQgbmFtZT0iV0FSTklOR01TR19ZRVNTVFJJTkciIHZhbHVlPSJTw6wiLz4NCgkJPHVpdGV4dCBuYW1lPSJXQVJOSU5HTVNHX05PU1RSSU5HIiB2YWx1ZT0iTm8iLz4NCgkJPHVpdGV4dCBuYW1lPSJXQVJOSU5HTVNHX1RJVExFU1RSSU5HIiB2YWx1ZT0iQXZ2ZXJ0ZW56YSBuYXZpZ2F6aW9uZSBxdWl6Ii8+DQoJCTx1aXRleHQgbmFtZT0iV0FSTklOR01TR19NU0dTVFJJTkciIHZhbHVlPSJPY2NvcnJlIGFuY29yYSByaXNwb25kZXJlIGFkIGFsY3VuZSBkb21hbmRlIGRlbCBxdWl6LiYjeEE7JiN4QTtTZSBmYXRlIGNsaWMgc3UgU8OsLCB1c2NpcmV0ZSBkYWwgcXVpei4gRmF0ZSBjbGljIHN1IE5vIHBlciBjb250aW51YXJlIGlsIHF1aXouIi8+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EgYmFycmEgbGF0ZXJhbGUgYWkgcGFydGVjaXBhbnRpIi8+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+DQoJPGxhbmd1YWdlIGlkPSJub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+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+DQoJCTx1aXRleHQgbmFtZT0iU0NSVUJCQVJTVEFUVVNfUVVFU1RJT04iIHZhbHVlPSJWcmFhZyBtZXQgYW50d29vcmQiLz4NCgkJPHVpdGV4dCBuYW1lPSJTQ1JVQkJBUlNUQVRVU19SRVZJRVdRVUlaIiB2YWx1ZT0iUXVpeiBjb250cm9sZXJlbiIvPg0KCQk8IS0tIHN1YnN0aXR1dGlvbjogJW0gPT0gbWludXRlcyByZW1haW5pbmcgLS0+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+DQoJCTwhLS0gc3Vic3RpdHV0aW9uOiAlcCA9PSBjdXJyZW50IHNwZWFrZXIncyB0aXRsZSAtLT4NCgkJPHVpdGV4dCBuYW1lPSJCSU9XSU5fVElUTEUiIHZhbHVlPSJCaW9ncmFmaWU6ICVwIi8+DQoJCTx1aXRleHQgbmFtZT0iQklPQlROX1RJVExFIiB2YWx1ZT0iQmlvZ3JhZmllIi8+DQoJCTx1aXRleHQgbmFtZT0iRElWSURFUkJUTl9USVRMRSIgdmFsdWU9InwiLz4NCgkJPHVpdGV4dCBuYW1lPSJDT05UQUNUQlROX1RJVExFIiB2YWx1ZT0iQ29udGFjdCIvPg0KCQk8dWl0ZXh0IG5hbWU9IlRBQl9RVUlaIiB2YWx1ZT0iUXVpeiIvPg0KCQk8dWl0ZXh0IG5hbWU9IlRBQl9PVVRMSU5FIiB2YWx1ZT0iT3ZlcnppY2h0Ii8+DQoJCTx1aXRleHQgbmFtZT0iVEFCX1RIVU1CIiB2YWx1ZT0iTWluaWF0dXVyIi8+DQoJCTx1aXRleHQgbmFtZT0iVEFCX05PVEVTIiB2YWx1ZT0iTm90aXRpZXMiLz4NCgkJPHVpdGV4dCBuYW1lPSJUQUJfU0VBUkNIIiB2YWx1ZT0iWm9la2VuIi8+DQoJCTx1aXRleHQgbmFtZT0iU0xJREVfSEVBRElORyIgdmFsdWU9IlRpdGVsIHZhbiBkaWEiLz4NCgkJPHVpdGV4dCBuYW1lPSJEVVJBVElPTl9IRUFESU5HIiB2YWx1ZT0iRHV1ciIvPg0KCQk8dWl0ZXh0IG5hbWU9IlNFQVJDSF9IRUFESU5HIiB2YWx1ZT0iWm9la2VuIG5hYXIgdGVrc3Q6Ii8+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+DQoJCTx1aXRleHQgbmFtZT0iU0xJREVfTk9URVMiIHZhbHVlPSJEaWFub3RpdGllc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+DQoJCTx1aXRleHQgbmFtZT0iUVVJWlBPRF9RVUlaX01BWFNDT1JFIiB2YWx1ZT0iTWF4aW1hYWwgaGFhbGJhcmUgc2NvcmU6Ii8+DQoJCTx1aXRleHQgbmFtZT0iUVVJWlBPRF9RVUVTQVRNUFRfU1RSIiB2YWx1ZT0iUG9naW5nOiAlbiB2YW4gJXQiLz4NCgkJPHVpdGV4dCBuYW1lPSJRVUlaUE9EX1FVRVNUWVBFX1NUUiIgdmFsdWU9IlR5cGU6ICVzIi8+DQoJCTx1aXRleHQgbmFtZT0iUVVJWlBPRF9RVUVTVFlQRV9HUkQiIHZhbHVlPSJUZWx0IHZvb3Igc2NvcmUiLz4NCgkJPHVpdGV4dCBuYW1lPSJRVUlaUE9EX1FVRVNUWVBFX1NWWSIgdmFsdWU9IkVucXXDqnRlIi8+DQoJCTx1aXRleHQgbmFtZT0iUVVJWlBPRF9RVUlaQVRNUFRfSU5GIiB2YWx1ZT0iT25iZXBlcmt0Ii8+DQoJCTx1aXRleHQgbmFtZT0iUVVJWlBPRF9RVUVTQVRNUFRfSU5GIiB2YWx1ZT0iT25iZXBlcmt0Ii8+DQoJCTx1aXRleHQgbmFtZT0iV0FSTklOR01TR19ZRVNTVFJJTkciIHZhbHVlPSJKYSIvPg0KCQk8dWl0ZXh0IG5hbWU9IldBUk5JTkdNU0dfTk9TVFJJTkciIHZhbHVlPSJOZWUiLz4NCgkJPHVpdGV4dCBuYW1lPSJXQVJOSU5HTVNHX1RJVExFU1RSSU5HIiB2YWx1ZT0iV2FhcnNjaHV3aW5nIG1ldCBiZXRyZWtraW5nIHRvdCBxdWl6bmF2aWdhdGllIi8+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aaWpwYW5lZWwgYWFuIGRlZWxuZW1lcnMgd2VlcmdldmVuIi8+DQoJCTx1aXRleHQgbmFtZT0iTVVURSIgdmFsdWU9IkRlbXBlbiIvPg0KCQk8dWl0ZXh0IG5hbWU9IkRPQ1dSQVBfVElUTEUiIHZhbHVlPSJQcmVzZW50ZXItYmVzdGFuZHNiaWpsYWdlIi8+DQoJCTx1aXRleHQgbmFtZT0iRE9DV1JBUF9NU0ciIHZhbHVlPSJPcHNsYWFuIGluIERlemUgY29tcHV0ZXIiLz4NCgkJPHVpdGV4dCBuYW1lPSJET0NXUkFQX1BST01QVCIgdmFsdWU9IktsaWsgb20gdGUgZG93bmxvYWRlbiIvPg0KCTwvbGFuZ3VhZ2U+DQoJPGxhbmd1YWdlIGlkPSJjbiI+DQoJCTwhLS0gZm9ybWF0IGZvciB1aWZvbnQgdmFsdWUgaXMgImZvbnQsc2l6ZSxpc2JvbGQsaXNpdGFsaWMsaXNzaGFkb3dlZCIgLS0+DQoJCTx1aWZvbnQgbmFtZT0iRk9OVF9RVUlaWklORyIgdmFsdWU9IuWui+S9ky0xODAzMCwxMCxmYWxzZSxmYWxzZSxmYWxzZSIvPg0KCQk8dWlmb250IG5hbWU9IkZPTlRfU0NSVUJTVEFUVVMiIHZhbHVlPSLlrovkvZMtMTgwMzAsMTAsdHJ1ZSxmYWxzZSx0cnVlIi8+DQoJCTx1aWZvbnQgbmFtZT0iRk9OVF9TQ1JVQlRJTUUiIHZhbHVlPSLlrovkvZMtMTgwMzAsMTAsZmFsc2UsZmFsc2UsdHJ1ZSIvPg0KCQk8dWlmb250IG5hbWU9IkZPTlRfRUxBUFNFRFRJTUUiIHZhbHVlPSLlrovkvZMtMTgwMzAsMTAsdHJ1ZSxmYWxzZSx0cnVlIi8+DQoJCTx1aWZvbnQgbmFtZT0iRk9OVF9VVElMU01FTlUiIHZhbHVlPSLlrovkvZMtMTgwMzAsMTAsdHJ1ZSxmYWxzZSxmYWxzZSIvPg0KCQk8dWlmb250IG5hbWU9IkZPTlRfVEFCUyIgdmFsdWU9IuWui+S9ky0xODAzMCwxNCx0cnVlLGZhbHNlLHRydWUiLz4NCgkJPHVpZm9udCBuYW1lPSJGT05UX1BSRVNFTlRBVElPTk5BTUUiIHZhbHVlPSLlrovkvZMtMTgwMzAsMTQsZmFsc2UsZmFsc2UsdHJ1ZSIvPg0KCQk8dWlmb250IG5hbWU9IkZPTlRfUFJFU0VOVEVSTkFNRSIgdmFsdWU9IuWui+S9ky0xODAzMCwxNCx0cnVlLGZhbHNlLHRydWUiLz4NCgkJPHVpZm9udCBuYW1lPSJGT05UX1BSRVNFTlRFUlRJVExFIiB2YWx1ZT0i5a6L5L2TLTE4MDMwLDEzLGZhbHNlLGZhbHNlLHRydWUiLz4NCgkJPHVpZm9udCBuYW1lPSJGT05UX0JJT0JUTiIgdmFsdWU9IuWui+S9ky0xODAzMCwxMCxmYWxzZSxmYWxzZSx0cnVlIi8+DQoJCTx1aWZvbnQgbmFtZT0iRk9OVF9OT1RFUyIgdmFsdWU9IuWui+S9ky0xODAzMCwxMixmYWxzZSxmYWxzZSxmYWxzZSIvPg0KCQk8dWlmb250IG5hbWU9IkZPTlRfT1VUTElORSIgdmFsdWU9IuWui+S9ky0xODAzMCwxMixmYWxzZSxmYWxzZSx0cnVlIi8+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+DQoJCTx1aWZvbnQgbmFtZT0iRk9OVF9MSVNUSEVBRElORyIgdmFsdWU9IuWui+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+S9ky0xODAzMCwxMix0cnVlLGZhbHNlLHRydWUiLz4NCgkJPHVpZm9udCBuYW1lPSJGT05UX01TR0JPWF9NU0ciIHZhbHVlPSLlrovkvZMtMTgwMzAsMTIsZmFsc2UsZmFsc2UsdHJ1ZSIvPg0KCQk8dWlmb250IG5hbWU9IkZPTlRfTVNHQk9YX09QVElPTlMiIHZhbHVlPSLlrovkvZMtMTgwMzAsMTAsdHJ1ZSxmYWxzZSx0cnVlIi8+DQoJCTx1aWZvbnQgbmFtZT0iRk9OVF9RVUlaUE9EX1FVSVpfVElUTEUiIHZhbHVlPSLlrovkvZMtMTgwMzAsMTIsdHJ1ZSxmYWxzZSx0cnVlIi8+DQoJCTx1aWZvbnQgbmFtZT0iRk9OVF9RVUlaUE9EX1FVSVpfQVRURU1QVCIgdmFsdWU9IuWui+S9ky0xODAzMCwxMCxmYWxzZSxmYWxzZSx0cnVlIi8+DQoJCTx1aWZvbnQgbmFtZT0iRk9OVF9RVUlaUE9EX1FVSVpfQVRURU1QVF9WQUxVRSIgdmFsdWU9IuWui+S9ky0xODAzMCwxMCx0cnVlLGZhbHNlLHRydWUiLz4NCgkJPHVpZm9udCBuYW1lPSJGT05UX1FVSVpQT0RfUVVFU1RJT05fU0NPUkUiIHZhbHVlPSLlrovkvZMtMTgwMzAsMTAsZmFsc2UsZmFsc2UsdHJ1ZSIvPg0KCQk8dWlmb250IG5hbWU9IkZPTlRfUVVJWlBPRF9RVUVTVElPTl9TQ09SRV9WQUxVRSIgdmFsdWU9IuWui+S9ky0xODAzMCwxMCx0cnVlLGZhbHNlLHRydWUiLz4NCgkJPHVpZm9udCBuYW1lPSJGT05UX1FVSVpQT0RfUVVFU1RJT05fQVRURU1QVCIgdmFsdWU9IuWui+S9ky0xODAzMCwxMCxmYWxzZSxmYWxzZSx0cnVlIi8+DQoJCTx1aWZvbnQgbmFtZT0iRk9OVF9RVUlaUE9EX1FVRVNUSU9OX0FUVEVNUFRfVkFMVUUiIHZhbHVlPSLlrovkvZMtMTgwMzAsMTAsdHJ1ZSxmYWxzZSx0cnVlIi8+DQoJCTx1aWZvbnQgbmFtZT0iRk9OVF9RVUlaUE9EX1FVRVNUSU9OX1RBRyIgdmFsdWU9IuWui+S9ky0xODAzMCwxMix0cnVlLGZhbHNlLHRydWUiLz4NCgkJPHVpZm9udCBuYW1lPSJGT05UX1FVSVpQT0RfUVVJWl9RVUVTVElPTl9DT1VOVCIgdmFsdWU9IuWui+S9ky0xODAzMCwxMCxmYWxzZSxmYWxzZSx0cnVlIi8+DQoJCTx1aWZvbnQgbmFtZT0iRk9OVF9RVUlaUE9EX1FVSVpfUVVFU1RJT05fQ09VTlRfVkFMVUUiIHZhbHVlPSLlrovkvZMtMTgwMzAsMTAsdHJ1ZSxmYWxzZSx0cnVlIi8+DQoJCTx1aWZvbnQgbmFtZT0iRk9OVF9RVUlaUE9EX1FVSVpfUVVFU1RJT05fQVRURU1QVEVEIiB2YWx1ZT0i5a6L5L2TLTE4MDMwLDEwLGZhbHNlLGZhbHNlLHRydWUiLz4NCgkJPHVpZm9udCBuYW1lPSJGT05UX1FVSVpQT0RfUVVJWl9RVUVTVElPTl9BVFRFTVBURURfVkFMVUUiIHZhbHVlPSLlrovkvZMtMTgwMzAsMTAsdHJ1ZSxmYWxzZSx0cnVlIi8+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+S9ky0xODAzMCwxMCx0cnVlLGZhbHNlLHRydWUiLz4NCgkJPHVpZm9udCBuYW1lPSJGT05UX1FVSVpQT0RfUVVJWl9NQVhTQ09SRSIgdmFsdWU9IuWui+S9ky0xODAzMCwxMCxmYWxzZSxmYWxzZSx0cnVlIi8+DQoJCTx1aWZvbnQgbmFtZT0iRk9OVF9RVUlaUE9EX1FVSVpfTUFYU0NPUkVfVkFMVUUiIHZhbHVlPSLlrovkvZMtMTgwMzAsMTAsdHJ1ZSxmYWxzZSx0cnVlIi8+DQoJCTx1aWZvbnQgbmFtZT0iRk9OVF9RVUlaUE9EX1FVSVpfUEFTU1NDT1JFIiB2YWx1ZT0i5a6L5L2TLTE4MDMwLDEwLGZhbHNlLGZhbHNlLHRydWUiLz4NCgkJPHVpZm9udCBuYW1lPSJGT05UX1FVSVpQT0RfUVVJWl9QQVNTU0NPUkVfVkFMVUUiIHZhbHVlPSLlrovkvZMtMTgwMzAsMTAsdHJ1ZSxmYWxzZSx0cnVlIi8+DQoJCTwhLS0gdWl0ZXh0IC0tPg0KCQk8IS0tIHN1YnN0aXR1dGlvbjogJW4gPT0gc2xpZGUgbnVtYmVyIC0tPg0KCQk8dWl0ZXh0IG5hbWU9IlVOTkFNRURTTElERVRJVExFIiB2YWx1ZT0i5bm754Gv54mHICVuIi8+DQoJCTwhLS0gc3Vic3RpdHV0aW9uOiAlbiA9PSBzbGlkZSBudW1iZXIgLS0+DQoJCTwhLS0gc3Vic3RpdHV0aW9uOiAldCA9PSB0b3RhbCBzbGlkZSBjb3VudCAtLT4NCgkJPHVpdGV4dCBuYW1lPSJTQ1JVQkJBUlNUQVRVU19TTElERUlORk8iIHZhbHVlPSLlubvnga/niYcgJW4gLyAldCB8ICIvPg0KCQk8dWl0ZXh0IG5hbWU9IlNDUlVCQkFSU1RBVFVTX1NUT1BQRUQiIHZhbHVlPSLlt7LlgZzmraIiLz4NCgkJPHVpdGV4dCBuYW1lPSJTQ1JVQkJBUlNUQVRVU19QTEFZSU5HIiB2YWx1ZT0i5q2j5Zyo5pKt5pS+Ii8+DQoJCTx1aXRleHQgbmFtZT0iU0NSVUJCQVJTVEFUVVNfTk9BVURJTyIgdmFsdWU9IuaXoOmfs+mikSIvPg0KCQk8dWl0ZXh0IG5hbWU9IlNDUlVCQkFSU1RBVFVTX1ZJRFBMQVlJTkciIHZhbHVlPSLop4bpopHmkq3mlL4iLz4NCgkJPHVpdGV4dCBuYW1lPSJTQ1JVQkJBUlNUQVRVU19MT0FESU5HIiB2YWx1ZT0i5q2j5Zyo6L295YWlIi8+DQoJCTx1aXRleHQgbmFtZT0iU0NSVUJCQVJTVEFUVVNfQlVGRkVSSU5HIiB2YWx1ZT0i5q2j5Zyo6L+b6KGM57yT5Yay5aSE55CGIi8+DQoJCTx1aXRleHQgbmFtZT0iU0NSVUJCQVJTVEFUVVNfUVVFU1RJT04iIHZhbHVlPSLlm57nrZTpl67popgiLz4NCgkJPHVpdGV4dCBuYW1lPSJTQ1JVQkJBUlNUQVRVU19SRVZJRVdRVUlaIiB2YWx1ZT0i5q2j5Zyo5a6h6ZiF5rWL6aqMIi8+DQoJCTwhLS0gc3Vic3RpdHV0aW9uOiAlbSA9PSBtaW51dGVzIHJlbWFpbmluZyAtLT4NCgkJPCEtLSBzdWJzdGl0dXRpb246ICVzID09IHNlY29uZHMgcmVtYWluaW5nIC0tPg0KCQk8dWl0ZXh0IG5hbWU9IkVMQVBTRUQiIHZhbHVlPSLliankvZkgJW0g5YiG6ZKfICVzIOenkiIvPg0KCQk8dWl0ZXh0IG5hbWU9Ik5PVEZPVU5EIiB2YWx1ZT0i5pyq5om+5Yiw5Lu75L2V5YaF5a65Ii8+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+mqjCIvPg0KCQk8dWl0ZXh0IG5hbWU9IlRBQl9PVVRMSU5FIiB2YWx1ZT0i5aSn57qyIi8+DQoJCTx1aXRleHQgbmFtZT0iVEFCX1RIVU1CIiB2YWx1ZT0i57yp55Wl5Zu+Ii8+DQoJCTx1aXRleHQgbmFtZT0iVEFCX05PVEVTIiB2YWx1ZT0i5aSH5rOoIi8+DQoJCTx1aXRleHQgbmFtZT0iVEFCX1NFQVJDSCIgdmFsdWU9IuaQnOe0oiIvPg0KCQk8dWl0ZXh0IG5hbWU9IlNMSURFX0hFQURJTkciIHZhbHVlPSLlubvnga/niYfmoIfpopgiLz4NCgkJPHVpdGV4dCBuYW1lPSJEVVJBVElPTl9IRUFESU5HIiB2YWx1ZT0i5oyB57ut5pe26Ze0Ii8+DQoJCTx1aXRleHQgbmFtZT0iU0VBUkNIX0hFQURJTkciIHZhbHVlPSLmkJzntKLmlofmnKw6Ii8+DQoJCTx1aXRleHQgbmFtZT0iVEhVTUJfSEVBRElORyIgdmFsdWU9IuW5u+eBr+eJhyIvPg0KCQk8dWl0ZXh0IG5hbWU9IlRIVU1CX0lORk8iIHZhbHVlPSLlubvnga/niYfmoIfpopgv5oyB57ut5pe26Ze0Ii8+DQoJCTx1aXRleHQgbmFtZT0iQVRUQUNITkFNRV9IRUFESU5HIiB2YWx1ZT0i5paH5Lu25ZCNIi8+DQoJCTx1aXRleHQgbmFtZT0iQVRUQUNIU0laRV9IRUFESU5HIiB2YWx1ZT0i5aSn5bCPIi8+DQoJCTx1aXRleHQgbmFtZT0iU0xJREVfTk9URVMiIHZhbHVlPSLlubvnga/niYflpIfms6g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JPGxhbmd1YWdlIGlkPSJ0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F5dCAlbiIvPg0KCQk8IS0tIHN1YnN0aXR1dGlvbjogJW4gPT0gc2xpZGUgbnVtYmVyIC0tPg0KCQk8IS0tIHN1YnN0aXR1dGlvbjogJXQgPT0gdG90YWwgc2xpZGUgY291bnQgLS0+DQoJCTx1aXRleHQgbmFtZT0iU0NSVUJCQVJTVEFUVVNfU0xJREVJTkZPIiB2YWx1ZT0iU2xheXQgJW4gLyAldCB8ICIvPg0KCQk8dWl0ZXh0IG5hbWU9IlNDUlVCQkFSU1RBVFVTX1NUT1BQRUQiIHZhbHVlPSJEdXJkdXJ1bGR1Ii8+DQoJCTx1aXRleHQgbmFtZT0iU0NSVUJCQVJTVEFUVVNfUExBWUlORyIgdmFsdWU9Ik95bmF0xLFsxLF5b3IiLz4NCgkJPHVpdGV4dCBuYW1lPSJTQ1JVQkJBUlNUQVRVU19OT0FVRElPIiB2YWx1ZT0iU2VzIFlvayIvPg0KCQk8dWl0ZXh0IG5hbWU9IlNDUlVCQkFSU1RBVFVTX1ZJRFBMQVlJTkciIHZhbHVlPSJWaWRlbyBPeW5hdMSxbMSxeW9yIi8+DQoJCTx1aXRleHQgbmFtZT0iU0NSVUJCQVJTVEFUVVNfTE9BRElORyIgdmFsdWU9IlnDvGtsZW5peW9yIi8+DQoJCTx1aXRleHQgbmFtZT0iU0NSVUJCQVJTVEFUVVNfQlVGRkVSSU5HIiB2YWx1ZT0iQXJhYmVsbGXEn2UgQWzEsW7EsXlvciIvPg0KCQk8dWl0ZXh0IG5hbWU9IlNDUlVCQkFSU1RBVFVTX1FVRVNUSU9OIiB2YWx1ZT0iU29ydXl1IFlhbsSxdGxhIi8+DQoJCTx1aXRleHQgbmFtZT0iU0NSVUJCQVJTVEFUVVNfUkVWSUVXUVVJWiIgdmFsdWU9IlPEsW5hdiDEsG5jZWxlbml5b3IiLz4NCgkJPCEtLSBzdWJzdGl0dXRpb246ICVtID09IG1pbnV0ZXMgcmVtYWluaW5nIC0tPg0KCQk8IS0tIHN1YnN0aXR1dGlvbjogJXMgPT0gc2Vjb25kcyByZW1haW5pbmcgLS0+DQoJCTx1aXRleHQgbmFtZT0iRUxBUFNFRCIgdmFsdWU9IiVtIERha2lrYSAlcyBTYW5peWUgS2FsZMSxIi8+DQoJCTx1aXRleHQgbmFtZT0iTk9URk9VTkQiIHZhbHVlPSJIZXJoYW5naSBCaXIgxZ5leSBCdWx1bm1hZMSxIi8+DQoJCTx1aXRleHQgbmFtZT0iQVRUQUNITUVOVFMiIHZhbHVlPSJFa2xlci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sSwcnRpYmF0Ii8+DQoJCTx1aXRleHQgbmFtZT0iVEFCX1FVSVoiIHZhbHVlPSJTxLFuYXYiLz4NCgkJPHVpdGV4dCBuYW1lPSJUQUJfT1VUTElORSIgdmFsdWU9IkFuYSBIYXQiLz4NCgkJPHVpdGV4dCBuYW1lPSJUQUJfVEhVTUIiIHZhbHVlPSJSZXNpbSIvPg0KCQk8dWl0ZXh0IG5hbWU9IlRBQl9OT1RFUyIgdmFsdWU9Ik5vdGxhciIvPg0KCQk8dWl0ZXh0IG5hbWU9IlRBQl9TRUFSQ0giIHZhbHVlPSJBcmEiLz4NCgkJPHVpdGV4dCBuYW1lPSJTTElERV9IRUFESU5HIiB2YWx1ZT0iU2xheXQgQmHFn2zEscSfxLEiLz4NCgkJPHVpdGV4dCBuYW1lPSJEVVJBVElPTl9IRUFESU5HIiB2YWx1ZT0iU8O8cmUiLz4NCgkJPHVpdGV4dCBuYW1lPSJTRUFSQ0hfSEVBRElORyIgdmFsdWU9Ik1ldG5pIGFyYToiLz4NCgkJPHVpdGV4dCBuYW1lPSJUSFVNQl9IRUFESU5HIiB2YWx1ZT0iU2xheXQiLz4NCgkJPHVpdGV4dCBuYW1lPSJUSFVNQl9JTkZPIiB2YWx1ZT0iU2xheXQgQmHFn2zEscSfxLEvU8O8cmVzaSIvPg0KCQk8dWl0ZXh0IG5hbWU9IkFUVEFDSE5BTUVfSEVBRElORyIgdmFsdWU9IkRvc3lhIEFkxLEiLz4NCgkJPHVpdGV4dCBuYW1lPSJBVFRBQ0hTSVpFX0hFQURJTkciIHZhbHVlPSJCb3l1dCIvPg0KCQk8dWl0ZXh0IG5hbWU9IlNMSURFX05PVEVTIiB2YWx1ZT0iU2xheXQgTm90bGFyxLE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PEsW5hdiBEZW5lbWVzaToiLz4NCgkJPHVpdGV4dCBuYW1lPSJRVUlaUE9EX1FVSVpfQVRURU1QVF9WQUxVRSIgdmFsdWU9IiVuLyV0Ii8+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+DQoJCTx1aXRleHQgbmFtZT0iUVVJWlBPRF9RVUVTVFlQRV9HUkQiIHZhbHVlPSJCYXNhbWFrbMSxIi8+DQoJCTx1aXRleHQgbmFtZT0iUVVJWlBPRF9RVUVTVFlQRV9TVlkiIHZhbHVlPSJBbmtldCIvPg0KCQk8dWl0ZXh0IG5hbWU9IlFVSVpQT0RfUVVJWkFUTVBUX0lORiIgdmFsdWU9IlPEsW7EsXJzxLF6Ii8+DQoJCTx1aXRleHQgbmFtZT0iUVVJWlBPRF9RVUVTQVRNUFRfSU5GIiB2YWx1ZT0iU8SxbsSxcnPEsXoiLz4NCgkJPHVpdGV4dCBuYW1lPSJXQVJOSU5HTVNHX1lFU1NUUklORyIgdmFsdWU9IkV2ZXQiLz4NCgkJPHVpdGV4dCBuYW1lPSJXQVJOSU5HTVNHX05PU1RSSU5HIiB2YWx1ZT0iSGF5xLFyIi8+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+DQoJCTx1aXRleHQgbmFtZT0iRE9DV1JBUF9QUk9NUFQiIHZhbHVlPSLEsG5kaXJtZWsgacOnaW4gVMSxa2xhdMSxbiIvPg0KCTwvbGFuZ3VhZ2U+DQoJPGxhbmd1YWdlIGlkPSJyd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QodC70LDQudC0ICVuIi8+DQoJCTwhLS0gc3Vic3RpdHV0aW9uOiAlbiA9PSBzbGlkZSBudW1iZXIgLS0+DQoJCTwhLS0gc3Vic3RpdHV0aW9uOiAldCA9PSB0b3RhbCBzbGlkZSBjb3VudCAtLT4NCgkJPHVpdGV4dCBuYW1lPSJTQ1JVQkJBUlNUQVRVU19TTElERUlORk8iIHZhbHVlPSLQodC70LDQudC0ICVuIC8gJXQgfCAiLz4NCgkJPHVpdGV4dCBuYW1lPSJTQ1JVQkJBUlNUQVRVU19TVE9QUEVEIiB2YWx1ZT0i0J7RgdGC0LDQvdC+0LLQu9C10L3QviIvPg0KCQk8dWl0ZXh0IG5hbWU9IlNDUlVCQkFSU1RBVFVTX1BMQVlJTkciIHZhbHVlPSLQktC+0YHQv9GA0L7QuNC30LLQtdC00LXQvdC40LUiLz4NCgkJPHVpdGV4dCBuYW1lPSJTQ1JVQkJBUlNUQVRVU19OT0FVRElPIiB2YWx1ZT0i0J3QtdGCINCw0YPQtNC40L4iLz4NCgkJPHVpdGV4dCBuYW1lPSJTQ1JVQkJBUlNUQVRVU19WSURQTEFZSU5HIiB2YWx1ZT0i0JLQvtGB0L/RgNC+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+0L/RgNC+0YEiLz4NCgkJPHVpdGV4dCBuYW1lPSJTQ1JVQkJBUlNUQVRVU19SRVZJRVdRVUlaIiB2YWx1ZT0i0J7QsdC30L7RgCDQvtC/0YDQvtGB0LAiLz4NCgkJPCEtLSBzdWJzdGl0dXRpb246ICVtID09IG1pbnV0ZXMgcmVtYWluaW5nIC0tPg0KCQk8IS0tIHN1YnN0aXR1dGlvbjogJXMgPT0gc2Vjb25kcyByZW1haW5pbmcgLS0+DQoJCTx1aXRleHQgbmFtZT0iRUxBUFNFRCIgdmFsdWU9ItCe0YHRgtCw0LvQvtGB0YwgJW0g0LzQuNC9LiAlcyDRgSIvPg0KCQk8dWl0ZXh0IG5hbWU9Ik5PVEZPVU5EIiB2YWx1ZT0i0J3QuNGH0LXQs9C+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+0L3RgtCw0LrRgiIvPg0KCQk8dWl0ZXh0IG5hbWU9IlRBQl9RVUlaIiB2YWx1ZT0i0J7Qv9GA0L7RgSIvPg0KCQk8dWl0ZXh0IG5hbWU9IlRBQl9PVVRMSU5FIiB2YWx1ZT0i0KHRhdC10LzQsCIvPg0KCQk8dWl0ZXh0IG5hbWU9IlRBQl9USFVNQiIgdmFsdWU9ItCR0LXQs9GD0L3QvtC6Ii8+DQoJCTx1aXRleHQgbmFtZT0iVEFCX05PVEVTIiB2YWx1ZT0i0JfQsNC80LXRgtC60LgiLz4NCgkJPHVpdGV4dCBuYW1lPSJUQUJfU0VBUkNIIiB2YWx1ZT0i0J/QvtC40YHQuiIvPg0KCQk8dWl0ZXh0IG5hbWU9IlNMSURFX0hFQURJTkciIHZhbHVlPSLQl9Cw0LPQvtC70L7QstC+0Log0YHQu9Cw0LnQtNCwIi8+DQoJCTx1aXRleHQgbmFtZT0iRFVSQVRJT05fSEVBRElORyIgdmFsdWU9ItCU0LvQuNGCLdGB0YLRjCIvPg0KCQk8dWl0ZXh0IG5hbWU9IlNFQVJDSF9IRUFESU5HIiB2YWx1ZT0i0J/QvtC40YHQuiDRgtC10LrRgdGC0LA6Ii8+DQoJCTx1aXRleHQgbmFtZT0iVEhVTUJfSEVBRElORyIgdmFsdWU9ItCh0LvQsNC50LQiLz4NCgkJPHVpdGV4dCBuYW1lPSJUSFVNQl9JTkZPIiB2YWx1ZT0i0J3QsNC30LLQsNC90LjQtS/QtNC70LjRgi3QvdC+0YHRgtGMIi8+DQoJCTx1aXRleHQgbmFtZT0iQVRUQUNITkFNRV9IRUFESU5HIiB2YWx1ZT0i0JjQvNGPINGE0LDQudC70LAiLz4NCgkJPHVpdGV4dCBuYW1lPSJBVFRBQ0hTSVpFX0hFQURJTkciIHZhbHVlPSLQoNCw0LfQvNC10YAiLz4NCgkJPHVpdGV4dCBuYW1lPSJTTElERV9OT1RFUyIgdmFsdWU9ItCX0LDQvNC10YLQutC4INC6INGB0LvQsNC50LTRgyIvPg0KCQk8dWl0ZXh0IG5hbWU9IkNPVVJTRV9TVEFUVVMiIHZhbHVlPSJNb2R1bGUgU3RhdHVzIi8+DQoJCTx1aXRleHQgbmFtZT0iUEFTU0VEX1NUUklORyIgdmFsdWU9IlBhc3NlZCIvPg0KCQk8dWl0ZXh0IG5hbWU9IkZBSUxFRF9TVFJJTkciIHZhbHVlPSJGYWlsZWQiLz4NCgkJPCEtLXF1aXogcG9kIGFuZCBtZXNzYWdlIGJveCB0ZXh0cy0tPg0KCQk8dWl0ZXh0IG5hbWU9IlFVSVpQT0RfUVVJWl9BVFRFTVBUIiB2YWx1ZT0i0J/QvtC/0YvRgtC60LAg0L/RgNC+0LnRgtC4INC+0L/RgNC+0YE6Ii8+DQoJCTx1aXRleHQgbmFtZT0iUVVJWlBPRF9RVUlaX0FUVEVNUFRfVkFMVUUiIHZhbHVlPSIlbiDQuNC3ICV0Ii8+DQoJCTx1aXRleHQgbmFtZT0iUVVJWlBPRF9RVUlaX1NDT1JFIiB2YWx1ZT0i0J3QsNCx0YDQsNC90L4g0LHQsNC70LvQvtCyOiIvPg0KCQk8dWl0ZXh0IG5hbWU9IlFVSVpQT0RfUVVJWl9QQVNTU0NPUkUiIHZhbHVlPSLQn9GA0L7RhdC+0LTQvdC+0Lkg0YDQtdC30YPQu9GM0YLQsNGCOiIvPg0KCQk8dWl0ZXh0IG5hbWU9IlFVSVpQT0RfUVVJWl9NQVhTQ09SRSIgdmFsdWU9ItCc0LDQutGB0LjQvNCw0LvRjNC90YvQuSDRgNC10LfRg9C70YzRgtCw0YI6Ii8+DQoJCTx1aXRleHQgbmFtZT0iUVVJWlBPRF9RVUVTQVRNUFRfU1RSIiB2YWx1ZT0i0J/QvtC/0YvRgtC60LA6ICVuINC40LcgJXQiLz4NCgkJPHVpdGV4dCBuYW1lPSJRVUlaUE9EX1FVRVNUWVBFX1NUUiIgdmFsdWU9ItCi0LjQvzogJXMiLz4NCgkJPHVpdGV4dCBuYW1lPSJRVUlaUE9EX1FVRVNUWVBFX0dSRCIgdmFsdWU9ItChINC+0YbQtdC90LrQvtC5Ii8+DQoJCTx1aXRleHQgbmFtZT0iUVVJWlBPRF9RVUVTVFlQRV9TVlkiIHZhbHVlPSLQntCx0LfQvtGAIi8+DQoJCTx1aXRleHQgbmFtZT0iUVVJWlBPRF9RVUlaQVRNUFRfSU5GIiB2YWx1ZT0i0JHQvtC70YzRiNC+0LUg0YfQuNGB0LvQviIvPg0KCQk8dWl0ZXh0IG5hbWU9IlFVSVpQT0RfUVVFU0FUTVBUX0lORiIgdmFsdWU9ItCR0L7Qu9GM0YjQvtC1INGH0LjRgdC70L4iLz4NCgkJPHVpdGV4dCBuYW1lPSJXQVJOSU5HTVNHX1lFU1NUUklORyIgdmFsdWU9ItCU0LAiLz4NCgkJPHVpdGV4dCBuYW1lPSJXQVJOSU5HTVNHX05PU1RSSU5HIiB2YWx1ZT0i0J3QtdGCIi8+DQoJCTx1aXRleHQgbmFtZT0iV0FSTklOR01TR19USVRMRVNUUklORyIgdmFsdWU9ItCf0YDQtdC00YPQv9GA0LXQttC00LXQvdC40LUg0L4g0L3QsNCy0LjQs9Cw0YbQuNC4INCyINC+0L/RgNC+0YHQtSIvPg0KCQk8dWl0ZXh0IG5hbWU9IldBUk5JTkdNU0dfTVNHU1RSSU5HIiB2YWx1ZT0i0JIg0L7Qv9GA0L7RgdC1INC+0YHRgtCw0LvQuNGB0Ywg0L3QtdC+0YLQstC10YfQtdC90L3Ri9C1INCy0L7Qv9GA0L7RgdGLLtCd0LDQttCw0YLQuNC1INC60L3QvtC/0LrQuCAmcXVvdDvQlNCwJnF1b3Q7INC/0YDQuNCy0LXQtNC10YIg0Log0LfQsNC60YDRi9GC0LjRjiDQvtC/0YDQvtGB0LAuINCd0LDQttCw0YLQuNC1INC60L3QvtC/0LrQuCAmcXVvdDvQndC10YImcXVvdDsg0L/RgNC+0LTQvtC70LbQuNGCINC+0L/RgNC+0YEuIi8+DQoJCTx1aXRleHQgbmFtZT0iSU5GT1JNQVRJT05fSDI2NF9GTEFTSFBMQVlFUiIgdmFsdWU9ItCi0LXQutGD0YnQsNGPINCy0LXRgNGB0LjRjyDQv9GA0L7QuNCz0YDRi9Cy0LDRgtC10LvRjyBGbGFzaCBQbGF5ZXIsINGD0YHRgtCw0L3QvtCy0LvQtdC90L3QsNGPINC90LAg0Y3RgtC+0Lwg0LrQvtC80L/RjNGO0YLQtdGA0LUsINC90LUg0L/QvtC00LTQtdGA0LbQuNCy0LDQtdGCINGN0YLQviDQstC40LTQtdC+LiDQqdC10LvQutC90LjRgtC1INCyINC+0LHQu9Cw0YHRgtC4INCy0LjQtNC10L4sINGH0YLQvtCx0Ysg0LfQsNCz0YDRg9C30LjRgtGMINC/0L7RgdC70LXQtNC90Y7RjiDQstC10YDRgdC40Y4g0L/RgNC+0LjQs9GA0YvQstCw0YLQtdC70Y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Qn9C+0LrQsNC30YvQstCw0YLRjCDQstGA0LXQt9C60YMg0YPRh9Cw0YHRgtC90LjQutCw0LwiLz4NCgkJPHVpdGV4dCBuYW1lPSJNVVRFIiB2YWx1ZT0i0J7RgtC60LvRjtGH0LjRgtGMINC30LLRg9C6Ii8+DQoJCTx1aXRleHQgbmFtZT0iRE9DV1JBUF9USVRMRSIgdmFsdWU9ItCS0LvQvtC20LXQvdC40LUg0LIg0YTQsNC50LsgQWRvYmUgUHJlc2VudGVyIi8+DQoJCTx1aXRleHQgbmFtZT0iRE9DV1JBUF9NU0ciIHZhbHVlPSLQodC+0YXRgNCw0L3QuNGC0Ywg0LIg0L/QsNC/0LrRgyAmcXVvdDvQnNC+0Lkg0LrQvtC80L/RjNGO0YLQtdGAJnF1b3Q7Ii8+DQoJCTx1aXRleHQgbmFtZT0iRE9DV1JBUF9QUk9NUFQiIHZhbHVlPSLQqdC10LvQutC90YPRgtGMINC00LvRjyDQt9Cw0LPRgNGD0LfQutC4Ii8+DQoJPC9sYW5ndWFnZT4NCjwvY29uZmlndXJhdGlvbj4NCg==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C96514EA-6165-4920-B550-6022009214F8}_15.png&quot;/&gt;&lt;left val=&quot;145&quot;/&gt;&lt;top val=&quot;144&quot;/&gt;&lt;width val=&quot;418&quot;/&gt;&lt;height val=&quot;160&quot;/&gt;&lt;hasText val=&quot;1&quot;/&gt;&lt;/Image&gt;&lt;/ThreeDShapeInfo&gt;"/>
  <p:tag name="PRESENTER_SHAPETEXTINFO" val="&lt;ShapeTextInfo&gt;&lt;TableIndex row=&quot;-1&quot; col=&quot;-1&quot;&gt;&lt;linesCount val=&quot;4&quot;/&gt;&lt;lineCharCount val=&quot;27&quot;/&gt;&lt;lineCharCount val=&quot;30&quot;/&gt;&lt;lineCharCount val=&quot;29&quot;/&gt;&lt;lineCharCount val=&quot;30&quot;/&gt;&lt;/TableIndex&gt;&lt;/ShapeTextInfo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20-21\thu\bai hat đoạn 2.mp3"/>
  <p:tag name="PPSNARRATION" val="16,1535829168,D:\giao an theo tuan\powerpoint tu lam\20-21\elearning bai chuan\thu\elearnig thu\file nguồn\unit 2. lesson 1_pptx\Media.ppcx"/>
  <p:tag name="HTML_SHAPEINFO" val="&lt;SlideThumbPath val=&quot;Slide16.PNG&quot;/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09AC939D-AC17-4CE7-A0C6-896A6B7691E8}_16.png&quot;/&gt;&lt;left val=&quot;145&quot;/&gt;&lt;top val=&quot;144&quot;/&gt;&lt;width val=&quot;418&quot;/&gt;&lt;height val=&quot;160&quot;/&gt;&lt;hasText val=&quot;1&quot;/&gt;&lt;/Image&gt;&lt;/ThreeDShapeInfo&gt;"/>
  <p:tag name="PRESENTER_SHAPETEXTINFO" val="&lt;ShapeTextInfo&gt;&lt;TableIndex row=&quot;-1&quot; col=&quot;-1&quot;&gt;&lt;linesCount val=&quot;4&quot;/&gt;&lt;lineCharCount val=&quot;29&quot;/&gt;&lt;lineCharCount val=&quot;32&quot;/&gt;&lt;lineCharCount val=&quot;31&quot;/&gt;&lt;lineCharCount val=&quot;30&quot;/&gt;&lt;/TableIndex&gt;&lt;/ShapeTextInfo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20-21\thu\bai hat.mp3"/>
  <p:tag name="PPSNARRATION" val="17,1535829168,D:\giao an theo tuan\powerpoint tu lam\20-21\elearning bai chuan\thu\elearnig thu\file nguồn\unit 2. lesson 1_pptx\Media.ppcx"/>
  <p:tag name="HTML_SHAPEINFO" val="&lt;SlideThumbPath val=&quot;Slide17.PNG&quot;/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F2E99A50-3EB9-4A5C-90A1-5163E1625FEA}_17.png&quot;/&gt;&lt;left val=&quot;55&quot;/&gt;&lt;top val=&quot;99&quot;/&gt;&lt;width val=&quot;21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6B93D112-4AF8-4120-ABC1-A1111E108179}_17.png&quot;/&gt;&lt;left val=&quot;175&quot;/&gt;&lt;top val=&quot;-1&quot;/&gt;&lt;width val=&quot;352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BB7A6C04-F253-4D90-9794-EA1E9EB40938}_17.png&quot;/&gt;&lt;left val=&quot;55&quot;/&gt;&lt;top val=&quot;66&quot;/&gt;&lt;width val=&quot;30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19-20\thao\goodbye.mp3"/>
  <p:tag name="ISPRING_SLIDE_ID" val="{F1078020-04F2-4A02-A733-0A02796C344B}"/>
  <p:tag name="GENSWF_ADVANCE_TIME" val="5"/>
  <p:tag name="ISPRING_CUSTOM_TIMING_USED" val="1"/>
  <p:tag name="PPSNARRATION" val="18,1535829168,D:\giao an theo tuan\powerpoint tu lam\20-21\elearning bai chuan\thu\elearnig thu\file nguồn\unit 2. lesson 1_pptx\Media.ppcx"/>
  <p:tag name="HTML_SHAPEINFO" val="&lt;SlideThumbPath val=&quot;Slide18.PNG&quot;/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9D360ABE-43EA-4A6F-919B-8EF824571BCE}_18.png&quot;/&gt;&lt;left val=&quot;175&quot;/&gt;&lt;top val=&quot;12&quot;/&gt;&lt;width val=&quot;352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C9D31D8E-E012-4BFE-8955-4523011747A6}_18.png&quot;/&gt;&lt;left val=&quot;43&quot;/&gt;&lt;top val=&quot;90&quot;/&gt;&lt;width val=&quot;30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7159E2AD-1E05-4EEF-A805-4EF6C00E7006}_18.png&quot;/&gt;&lt;left val=&quot;43&quot;/&gt;&lt;top val=&quot;132&quot;/&gt;&lt;width val=&quot;21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19-20\thao\goodbye.mp3"/>
  <p:tag name="ISPRING_SLIDE_ID" val="{FD3FCA6B-D173-42FD-B8FA-CE6C6F59AAC4}"/>
  <p:tag name="GENSWF_ADVANCE_TIME" val="5"/>
  <p:tag name="ISPRING_CUSTOM_TIMING_USED" val="1"/>
  <p:tag name="PPSNARRATION" val="19,1535829168,D:\giao an theo tuan\powerpoint tu lam\20-21\elearning bai chuan\thu\elearnig thu\file nguồn\unit 2. lesson 1_pptx\Media.ppcx"/>
  <p:tag name="HTML_SHAPEINFO" val="&lt;SlideThumbPath val=&quot;Slide19.PNG&quot;/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A7392AC2-50E4-456D-A72C-866A33C66112}&quot;/&gt;&lt;isInvalidForFieldText val=&quot;0&quot;/&gt;&lt;Image&gt;&lt;filename val=&quot;C:\Users\ADMINI~1\AppData\Local\Temp\PR\data\asimages\{A7392AC2-50E4-456D-A72C-866A33C66112}.png&quot;/&gt;&lt;left val=&quot;701&quot;/&gt;&lt;top val=&quot;71&quot;/&gt;&lt;width val=&quot;6&quot;/&gt;&lt;height val=&quot;426&quot;/&gt;&lt;hasText val=&quot;1&quot;/&gt;&lt;/Image&gt;&lt;/ThreeDShapeInfo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453F0EB-94CC-4CAA-87DD-15BD04C24C77}&quot;/&gt;&lt;isInvalidForFieldText val=&quot;0&quot;/&gt;&lt;Image&gt;&lt;filename val=&quot;C:\Users\ADMINI~1\AppData\Local\Temp\PR\data\asimages\{2453F0EB-94CC-4CAA-87DD-15BD04C24C77}_19.png&quot;/&gt;&lt;left val=&quot;443&quot;/&gt;&lt;top val=&quot;263&quot;/&gt;&lt;width val=&quot;198&quot;/&gt;&lt;height val=&quot;145&quot;/&gt;&lt;hasText val=&quot;1&quot;/&gt;&lt;/Image&gt;&lt;/ThreeDShapeInfo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3DE5487B-6A56-4E5B-ABD9-B2F6224F7B54}&quot;/&gt;&lt;isInvalidForFieldText val=&quot;0&quot;/&gt;&lt;Image&gt;&lt;filename val=&quot;C:\Users\ADMINI~1\AppData\Local\Temp\PR\data\asimages\{3DE5487B-6A56-4E5B-ABD9-B2F6224F7B54}.png&quot;/&gt;&lt;left val=&quot;0&quot;/&gt;&lt;top val=&quot;420&quot;/&gt;&lt;width val=&quot;120&quot;/&gt;&lt;height val=&quot;120&quot;/&gt;&lt;hasText val=&quot;1&quot;/&gt;&lt;/Image&gt;&lt;/ThreeDShapeInfo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37079738-FDEF-484F-B7F9-7BAD81C20F89}&quot;/&gt;&lt;isInvalidForFieldText val=&quot;0&quot;/&gt;&lt;Image&gt;&lt;filename val=&quot;C:\Users\ADMINI~1\AppData\Local\Temp\PR\data\asimages\{37079738-FDEF-484F-B7F9-7BAD81C20F89}.png&quot;/&gt;&lt;left val=&quot;0&quot;/&gt;&lt;top val=&quot;71&quot;/&gt;&lt;width val=&quot;7&quot;/&gt;&lt;height val=&quot;426&quot;/&gt;&lt;hasText val=&quot;1&quot;/&gt;&lt;/Image&gt;&lt;/ThreeDShapeInfo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FBFF4B65-8514-466F-8CF4-305B3F2D3152}&quot;/&gt;&lt;isInvalidForFieldText val=&quot;0&quot;/&gt;&lt;Image&gt;&lt;filename val=&quot;C:\Users\ADMINI~1\AppData\Local\Temp\PR\data\asimages\{FBFF4B65-8514-466F-8CF4-305B3F2D3152}.png&quot;/&gt;&lt;left val=&quot;257&quot;/&gt;&lt;top val=&quot;131&quot;/&gt;&lt;width val=&quot;179&quot;/&gt;&lt;height val=&quot;113&quot;/&gt;&lt;hasText val=&quot;1&quot;/&gt;&lt;/Image&gt;&lt;/ThreeDShapeInfo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6BFD855F-5607-4240-A085-300C1C7D3BC4}_19.png&quot;/&gt;&lt;left val=&quot;107&quot;/&gt;&lt;top val=&quot;227&quot;/&gt;&lt;width val=&quot;546&quot;/&gt;&lt;height val=&quot;114&quot;/&gt;&lt;hasText val=&quot;1&quot;/&gt;&lt;/Image&gt;&lt;/ThreeDShapeInfo&gt;"/>
  <p:tag name="PRESENTER_SHAPETEXTINFO" val="&lt;ShapeTextInfo&gt;&lt;TableIndex row=&quot;-1&quot; col=&quot;-1&quot;&gt;&lt;linesCount val=&quot;1&quot;/&gt;&lt;lineCharCount val=&quot;22&quot;/&gt;&lt;/TableIndex&gt;&lt;/ShapeTextInfo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4A5789B5-AB39-4DC6-AFFC-F44021AEF5C8}&quot;/&gt;&lt;isInvalidForFieldText val=&quot;0&quot;/&gt;&lt;Image&gt;&lt;filename val=&quot;C:\Users\ADMINI~1\AppData\Local\Temp\PR\data\asimages\{4A5789B5-AB39-4DC6-AFFC-F44021AEF5C8}.png&quot;/&gt;&lt;left val=&quot;0&quot;/&gt;&lt;top val=&quot;317&quot;/&gt;&lt;width val=&quot;180&quot;/&gt;&lt;height val=&quot;204&quot;/&gt;&lt;hasText val=&quot;1&quot;/&gt;&lt;/Image&gt;&lt;/ThreeDShape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20-21\thu\nhac1.mp3"/>
  <p:tag name="PPSNARRATION" val="1,1535829168,D:\giao an theo tuan\powerpoint tu lam\20-21\elearning bai chuan\thu\elearnig thu\file nguồn\unit 2. lesson 1_pptx\Media.ppcx"/>
  <p:tag name="HTML_SHAPEINFO" val="&lt;SlideThumbPath val=&quot;Slide1.PNG&quot;/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F752C53A-7D3D-4678-B339-7D1799042E25}_1.png&quot;/&gt;&lt;left val=&quot;0&quot;/&gt;&lt;top val=&quot;173&quot;/&gt;&lt;width val=&quot;720&quot;/&gt;&lt;height val=&quot;80&quot;/&gt;&lt;hasText val=&quot;1&quot;/&gt;&lt;/Image&gt;&lt;/ThreeDShapeInfo&gt;"/>
  <p:tag name="PRESENTER_SHAPETEXTINFO" val="&lt;ShapeTextInfo&gt;&lt;TableIndex row=&quot;-1&quot; col=&quot;-1&quot;&gt;&lt;linesCount val=&quot;2&quot;/&gt;&lt;lineCharCount val=&quot;27&quot;/&gt;&lt;lineCharCount val=&quot;28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2684E508-8A84-407A-AA6F-77E7CC1E6DD1}_1.png&quot;/&gt;&lt;left val=&quot;0&quot;/&gt;&lt;top val=&quot;-1&quot;/&gt;&lt;width val=&quot;720&quot;/&gt;&lt;height val=&quot;186&quot;/&gt;&lt;hasText val=&quot;1&quot;/&gt;&lt;/Image&gt;&lt;/ThreeDShapeInfo&gt;"/>
  <p:tag name="PRESENTER_SHAPETEXTINFO" val="&lt;ShapeTextInfo&gt;&lt;TableIndex row=&quot;-1&quot; col=&quot;-1&quot;&gt;&lt;linesCount val=&quot;4&quot;/&gt;&lt;lineCharCount val=&quot;30&quot;/&gt;&lt;lineCharCount val=&quot;24&quot;/&gt;&lt;lineCharCount val=&quot;53&quot;/&gt;&lt;lineCharCount val=&quot;17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62748E0F-F1E3-4C86-AD1E-3C9BDA6FF2C1}_1.png&quot;/&gt;&lt;left val=&quot;-6&quot;/&gt;&lt;top val=&quot;272&quot;/&gt;&lt;width val=&quot;720&quot;/&gt;&lt;height val=&quot;288&quot;/&gt;&lt;hasText val=&quot;1&quot;/&gt;&lt;/Image&gt;&lt;/ThreeDShapeInfo&gt;"/>
  <p:tag name="PRESENTER_SHAPETEXTINFO" val="&lt;ShapeTextInfo&gt;&lt;TableIndex row=&quot;-1&quot; col=&quot;-1&quot;&gt;&lt;linesCount val=&quot;9&quot;/&gt;&lt;lineCharCount val=&quot;29&quot;/&gt;&lt;lineCharCount val=&quot;41&quot;/&gt;&lt;lineCharCount val=&quot;35&quot;/&gt;&lt;lineCharCount val=&quot;44&quot;/&gt;&lt;lineCharCount val=&quot;33&quot;/&gt;&lt;lineCharCount val=&quot;38&quot;/&gt;&lt;lineCharCount val=&quot;4&quot;/&gt;&lt;lineCharCount val=&quot;18&quot;/&gt;&lt;lineCharCount val=&quot;21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C3240E77-875F-47E6-89A8-263D76E2A869}_1.png&quot;/&gt;&lt;left val=&quot;206&quot;/&gt;&lt;top val=&quot;236&quot;/&gt;&lt;width val=&quot;284&quot;/&gt;&lt;height val=&quot;62&quot;/&gt;&lt;hasText val=&quot;1&quot;/&gt;&lt;/Image&gt;&lt;/ThreeDShapeInfo&gt;"/>
  <p:tag name="PRESENTER_SHAPETEXTINFO" val="&lt;ShapeTextInfo&gt;&lt;TableIndex row=&quot;-1&quot; col=&quot;-1&quot;&gt;&lt;linesCount val=&quot;1&quot;/&gt;&lt;lineCharCount val=&quot;21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20-21\thu\nhac 2.mp3"/>
  <p:tag name="PPSNARRATION" val="2,1535829168,D:\giao an theo tuan\powerpoint tu lam\20-21\elearning bai chuan\thu\elearnig thu\file nguồn\unit 2. lesson 1_pptx\Media.ppcx"/>
  <p:tag name="HTML_SHAPEINFO" val="&lt;SlideThumbPath val=&quot;Slide2.PNG&quot;/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98E9BB39-EF38-4CA6-8E42-8CE42CDD8C17}_2.png&quot;/&gt;&lt;left val=&quot;43&quot;/&gt;&lt;top val=&quot;127&quot;/&gt;&lt;width val=&quot;646&quot;/&gt;&lt;height val=&quot;238&quot;/&gt;&lt;hasText val=&quot;1&quot;/&gt;&lt;/Image&gt;&lt;/ThreeDShapeInfo&gt;"/>
  <p:tag name="PRESENTER_SHAPETEXTINFO" val="&lt;ShapeTextInfo&gt;&lt;TableIndex row=&quot;-1&quot; col=&quot;-1&quot;&gt;&lt;linesCount val=&quot;7&quot;/&gt;&lt;lineCharCount val=&quot;9&quot;/&gt;&lt;lineCharCount val=&quot;55&quot;/&gt;&lt;lineCharCount val=&quot;49&quot;/&gt;&lt;lineCharCount val=&quot;17&quot;/&gt;&lt;lineCharCount val=&quot;28&quot;/&gt;&lt;lineCharCount val=&quot;21&quot;/&gt;&lt;lineCharCount val=&quot;40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20-21\thu\warm up.mp3"/>
  <p:tag name="PPSNARRATION" val="3,1535829168,D:\giao an theo tuan\powerpoint tu lam\20-21\elearning bai chuan\thu\elearnig thu\file nguồn\unit 2. lesson 1_pptx\Media.ppcx"/>
  <p:tag name="HTML_SHAPEINFO" val="&lt;SlideThumbPath val=&quot;Slide3.PNG&quot;/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81900246-33BB-44ED-927F-CE393AC5297F}_3.png&quot;/&gt;&lt;left val=&quot;53&quot;/&gt;&lt;top val=&quot;79&quot;/&gt;&lt;width val=&quot;612&quot;/&gt;&lt;height val=&quot;415&quot;/&gt;&lt;hasText val=&quot;1&quot;/&gt;&lt;/Image&gt;&lt;/ThreeDShapeInfo&gt;"/>
  <p:tag name="PRESENTER_SHAPETEXTINFO" val="&lt;ShapeTextInfo&gt;&lt;TableIndex row=&quot;-1&quot; col=&quot;-1&quot;&gt;&lt;linesCount val=&quot;10&quot;/&gt;&lt;lineCharCount val=&quot;18&quot;/&gt;&lt;lineCharCount val=&quot;1&quot;/&gt;&lt;lineCharCount val=&quot;18&quot;/&gt;&lt;lineCharCount val=&quot;18&quot;/&gt;&lt;lineCharCount val=&quot;18&quot;/&gt;&lt;lineCharCount val=&quot;18&quot;/&gt;&lt;lineCharCount val=&quot;15&quot;/&gt;&lt;lineCharCount val=&quot;15&quot;/&gt;&lt;lineCharCount val=&quot;15&quot;/&gt;&lt;lineCharCount val=&quot;17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19-20\quyen\mo bai.mp3"/>
  <p:tag name="ISPRING_SLIDE_ID" val="{0390767E-8DD8-4E78-B059-E44806FA1869}"/>
  <p:tag name="GENSWF_ADVANCE_TIME" val="8.37"/>
  <p:tag name="TIMING" val="|0.001"/>
  <p:tag name="ISPRING_CUSTOM_TIMING_USED" val="1"/>
  <p:tag name="PPSNARRATION" val="4,1535829168,D:\giao an theo tuan\powerpoint tu lam\20-21\elearning bai chuan\thu\elearnig thu\file nguồn\unit 2. lesson 1_pptx\Media.ppcx"/>
  <p:tag name="HTML_SHAPEINFO" val="&lt;SlideThumbPath val=&quot;Slide4.PNG&quot;/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144253A4-A215-4D11-A7D4-3FB7EE0FF126}_4.png&quot;/&gt;&lt;left val=&quot;199&quot;/&gt;&lt;top val=&quot;18&quot;/&gt;&lt;width val=&quot;352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19-20\quyen\phan 4.mp3"/>
  <p:tag name="ISPRING_SLIDE_ID" val="{BE6B6D08-CC50-454C-92F5-6A0689F8B390}"/>
  <p:tag name="GENSWF_ADVANCE_TIME" val="15.162"/>
  <p:tag name="TIMING" val="|0.001|0.304"/>
  <p:tag name="ISPRING_CUSTOM_TIMING_USED" val="1"/>
  <p:tag name="PPSNARRATION" val="5,1535829168,D:\giao an theo tuan\powerpoint tu lam\20-21\elearning bai chuan\thu\elearnig thu\file nguồn\unit 2. lesson 1_pptx\Media.ppcx"/>
  <p:tag name="HTML_SHAPEINFO" val="&lt;SlideThumbPath val=&quot;Slide5.PNG&quot;/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773D01CC-8882-44C4-8B3E-D06B1713D33D}_5.png&quot;/&gt;&lt;left val=&quot;175&quot;/&gt;&lt;top val=&quot;12&quot;/&gt;&lt;width val=&quot;352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0EDAEF0B-D9D5-4628-9DF5-7408268DC166}_5.png&quot;/&gt;&lt;left val=&quot;43&quot;/&gt;&lt;top val=&quot;90&quot;/&gt;&lt;width val=&quot;30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19-20\quyen\doc ten cac nuoc.mp3"/>
  <p:tag name="ISPRING_SLIDE_ID" val="{044092F3-4135-4789-B4B4-4CF728841F72}"/>
  <p:tag name="GENSWF_ADVANCE_TIME" val="11.841"/>
  <p:tag name="ISPRING_CUSTOM_TIMING_USED" val="1"/>
  <p:tag name="PPSNARRATION" val="6,1535829168,D:\giao an theo tuan\powerpoint tu lam\20-21\elearning bai chuan\thu\elearnig thu\file nguồn\unit 2. lesson 1_pptx\Media.ppcx"/>
  <p:tag name="HTML_SHAPEINFO" val="&lt;SlideThumbPath val=&quot;Slide6.PNG&quot;/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D3FE8B49-25BA-443F-A893-C4FD47631A79}_6.png&quot;/&gt;&lt;left val=&quot;175&quot;/&gt;&lt;top val=&quot;12&quot;/&gt;&lt;width val=&quot;352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55057471-4300-4E9B-8CFA-622983C7A2FF}_6.png&quot;/&gt;&lt;left val=&quot;43&quot;/&gt;&lt;top val=&quot;90&quot;/&gt;&lt;width val=&quot;30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62]]&gt;&lt;/SlideID&gt;&lt;/ChangeData&gt;"/>
  <p:tag name="MMPROD_PASSDATA" val="&lt;object type=&quot;10050&quot; unique_id=&quot;10045&quot;&gt;&lt;property id=&quot;10020&quot; value=&quot;2&quot;/&gt;&lt;property id=&quot;10191&quot; value=&quot;-1&quot;/&gt;&lt;/object&gt;"/>
  <p:tag name="MMPROD_FAILDATA" val="&lt;object type=&quot;10051&quot; unique_id=&quot;10046&quot;&gt;&lt;property id=&quot;10020&quot; value=&quot;2&quot;/&gt;&lt;property id=&quot;10191&quot; value=&quot;-1&quot;/&gt;&lt;/object&gt;"/>
  <p:tag name="MMPROD_ID" val="10043"/>
  <p:tag name="MMPROD_TYPE" val="10011"/>
  <p:tag name="MMPROD_DATA" val="&lt;property id=&quot;10025&quot; value=&quot;300&quot;/&gt;&lt;property id=&quot;10026&quot; value=&quot;10&quot;/&gt;&lt;property id=&quot;10027&quot; value=&quot;Interaction10043&quot;/&gt;&lt;property id=&quot;10028&quot; value=&quot;0&quot;/&gt;&lt;property id=&quot;10070&quot; value=&quot;Fill-in-the-blank&quot;/&gt;&lt;property id=&quot;10098&quot; value=&quot;Fill-in-the-blank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221526677,D:\giao an theo tuan\powerpoint tu lam\19-20\quyen\New Microsoft Office PowerPoint Presentation_pptx\Media.ppcx"/>
  <p:tag name="PPSNARRATIONPROPS" val="D:\giao an theo tuan\powerpoint tu lam\19-20\quyen\phan 4 tiep.mp3"/>
  <p:tag name="ISPRING_SLIDE_ID" val="{D7302D20-5106-422F-9B8A-DE9C63A4BBEB}"/>
  <p:tag name="GENSWF_ADVANCE_TIME" val="8.03"/>
  <p:tag name="TIMING" val="|0.001|0.5"/>
  <p:tag name="ISPRING_CUSTOM_TIMING_USED" val="1"/>
  <p:tag name="PPSNARRATION" val="7,1535829168,D:\giao an theo tuan\powerpoint tu lam\20-21\elearning bai chuan\thu\elearnig thu\file nguồn\unit 2. lesson 1_pptx\Media.ppcx"/>
  <p:tag name="HTML_SHAPEINFO" val="&lt;SlideThumbPath val=&quot;Slide7.PNG&quot;/&gt;"/>
  <p:tag name="MMPROD_ANSWERCOUNT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to continue]]&gt;&lt;/Text&gt;&lt;FontSize&gt;&lt;![CDATA[18]]&gt;&lt;/FontSize&gt;&lt;Left&gt;&lt;![CDATA[0]]&gt;&lt;/Left&gt;&lt;Top&gt;&lt;![CDATA[0]]&gt;&lt;/Top&gt;&lt;/ChangeData&gt;"/>
  <p:tag name="PRESENTER_SHAPEINFO" val="&lt;ThreeDShapeInfo&gt;&lt;uuid val=&quot;{8EDF7044-B45A-4B64-ACE1-4E7C042BBFD2}&quot;/&gt;&lt;isInvalidForFieldText val=&quot;0&quot;/&gt;&lt;Image&gt;&lt;filename val=&quot;C:\Users\ADMINI~1\AppData\Local\Temp\PR\data\asimages\{8EDF7044-B45A-4B64-ACE1-4E7C042BBFD2}_7.png&quot;/&gt;&lt;left val=&quot;347&quot;/&gt;&lt;top val=&quot;388&quot;/&gt;&lt;width val=&quot;153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to continue]]&gt;&lt;/Text&gt;&lt;FontSize&gt;&lt;![CDATA[18]]&gt;&lt;/FontSize&gt;&lt;Left&gt;&lt;![CDATA[0]]&gt;&lt;/Left&gt;&lt;Top&gt;&lt;![CDATA[0]]&gt;&lt;/Top&gt;&lt;/ChangeData&gt;"/>
  <p:tag name="PRESENTER_SHAPEINFO" val="&lt;ThreeDShapeInfo&gt;&lt;uuid val=&quot;{0834B5AD-800B-49A0-B519-A9EEBA76BA87}&quot;/&gt;&lt;isInvalidForFieldText val=&quot;0&quot;/&gt;&lt;Image&gt;&lt;filename val=&quot;C:\Users\ADMINI~1\AppData\Local\Temp\PR\data\asimages\{0834B5AD-800B-49A0-B519-A9EEBA76BA87}_7.png&quot;/&gt;&lt;left val=&quot;543&quot;/&gt;&lt;top val=&quot;363&quot;/&gt;&lt;width val=&quot;153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5BEC32FB-9B8A-48D9-B866-999E96ADCEA5}_7.png&quot;/&gt;&lt;left val=&quot;496&quot;/&gt;&lt;top val=&quot;449&quot;/&gt;&lt;width val=&quot;91&quot;/&gt;&lt;height val=&quot;33&quot;/&gt;&lt;hasText val=&quot;1&quot;/&gt;&lt;/Image&gt;&lt;/ThreeDShapeInfo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501D3F45-171E-4B5D-90A9-96E218D7A7A2}_7.png&quot;/&gt;&lt;left val=&quot;593&quot;/&gt;&lt;top val=&quot;449&quot;/&gt;&lt;width val=&quot;91&quot;/&gt;&lt;height val=&quot;33&quot;/&gt;&lt;hasText val=&quot;1&quot;/&gt;&lt;/Image&gt;&lt;/ThreeDShapeInfo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43"/>
  <p:tag name="MMPROD_ABSOLUTEPOSITIONID" val="102"/>
  <p:tag name="MMPROD_DATA" val="1.I'm from  &amp;lt;1&amp;gt;&amp;#x0D;&amp;#x0A;"/>
  <p:tag name="HTML_SHAPEINFO" val="&lt;ThreeDShapeInfo&gt;&lt;uuid val=&quot;102&quot;/&gt;&lt;isInvalidForFieldText val=&quot;0&quot;/&gt;&lt;Image&gt;&lt;filename val=&quot;C:\Users\ADMINI~1\AppData\Local\Temp\PR\data\asimages\{552B8B42-4226-4D8C-A084-FD7119772189}_7.png&quot;/&gt;&lt;left val=&quot;174&quot;/&gt;&lt;top val=&quot;63&quot;/&gt;&lt;width val=&quot;293&quot;/&gt;&lt;height val=&quot;60&quot;/&gt;&lt;hasText val=&quot;1&quot;/&gt;&lt;/Image&gt;&lt;/ThreeDShapeInfo&gt;"/>
  <p:tag name="MMPROD_FILLBLANKQUESTIONCHANGED" val="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I'm &amp;lt;&amp;lt;1&amp;gt;XXXXXX&amp;gt; from  ]]&gt;&lt;/Text&gt;&lt;FontSize&gt;&lt;![CDATA[32]]&gt;&lt;/FontSize&gt;&lt;Left&gt;&lt;![CDATA[0]]&gt;&lt;/Left&gt;&lt;Top&gt;&lt;![CDATA[0]]&gt;&lt;/Top&gt;&lt;/ChangeData&gt;"/>
  <p:tag name="MMPROD_SEGMENT" val="3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I'm ]]&gt;&lt;/Text&gt;&lt;FontSize&gt;&lt;![CDATA[32]]&gt;&lt;/FontSize&gt;&lt;Left&gt;&lt;![CDATA[0]]&gt;&lt;/Left&gt;&lt;Top&gt;&lt;![CDATA[0]]&gt;&lt;/Top&gt;&lt;/ChangeData&gt;"/>
  <p:tag name="MMPROD_SEGMENT" val="1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1"/>
  <p:tag name="MMPROD_CONTROLTYPE" val="5"/>
  <p:tag name="MMPROD_SCALEOPERATION" val="1"/>
  <p:tag name="MMPROD_SEGMENT" val="2"/>
  <p:tag name="MMPROD_DATAEXT" val="&lt;object type=&quot;10047&quot; unique_id=&quot;10048&quot;&gt;&lt;object type=&quot;10030&quot; unique_id=&quot;10049&quot;&gt;&lt;property id=&quot;10088&quot; value=&quot;0&quot;/&gt;&lt;property id=&quot;10176&quot; value=&quot;Australia&quot;/&gt;&lt;/object&gt;&lt;/object&gt;"/>
  <p:tag name="MMPROD_ID" val="10047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44"/>
  <p:tag name="MMPROD_PARENTID" val="100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7999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5999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64]]&gt;&lt;/SlideID&gt;&lt;/ChangeData&gt;"/>
  <p:tag name="MMPROD_PASSDATA" val="&lt;object type=&quot;10050&quot; unique_id=&quot;10054&quot;&gt;&lt;property id=&quot;10020&quot; value=&quot;2&quot;/&gt;&lt;property id=&quot;10191&quot; value=&quot;-1&quot;/&gt;&lt;/object&gt;"/>
  <p:tag name="MMPROD_FAILDATA" val="&lt;object type=&quot;10051&quot; unique_id=&quot;10055&quot;&gt;&lt;property id=&quot;10020&quot; value=&quot;2&quot;/&gt;&lt;property id=&quot;10191&quot; value=&quot;-1&quot;/&gt;&lt;/object&gt;"/>
  <p:tag name="MMPROD_ID" val="10052"/>
  <p:tag name="MMPROD_TYPE" val="10011"/>
  <p:tag name="MMPROD_DATA" val="&lt;property id=&quot;10025&quot; value=&quot;300&quot;/&gt;&lt;property id=&quot;10026&quot; value=&quot;10&quot;/&gt;&lt;property id=&quot;10027&quot; value=&quot;Interaction10052&quot;/&gt;&lt;property id=&quot;10028&quot; value=&quot;0&quot;/&gt;&lt;property id=&quot;10070&quot; value=&quot;Fill-in-the-blank&quot;/&gt;&lt;property id=&quot;10098&quot; value=&quot;Fill-in-the-blank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221526677,D:\giao an theo tuan\powerpoint tu lam\19-20\quyen\New Microsoft Office PowerPoint Presentation_pptx\Media.ppcx"/>
  <p:tag name="ISPRING_SLIDE_ID" val="{E2C99ED3-871E-4E0F-84D2-407FD932CED4}"/>
  <p:tag name="GENSWF_ADVANCE_TIME" val="5"/>
  <p:tag name="TIMING" val="|0.001|0.5"/>
  <p:tag name="ISPRING_CUSTOM_TIMING_USED" val="1"/>
  <p:tag name="PPSNARRATIONPROPS" val="D:\giao an theo tuan\powerpoint tu lam\20-21\thu\bai hat.mp3"/>
  <p:tag name="PPSNARRATION" val="8,1535829168,D:\giao an theo tuan\powerpoint tu lam\20-21\elearning bai chuan\thu\elearnig thu\file nguồn\unit 2. lesson 1_pptx\Media.ppcx"/>
  <p:tag name="HTML_SHAPEINFO" val="&lt;SlideThumbPath val=&quot;Slide8.PNG&quot;/&gt;"/>
  <p:tag name="MMPROD_ANSWERCOUNT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52"/>
  <p:tag name="MMPROD_ABSOLUTEPOSITIONID" val="102"/>
  <p:tag name="MMPROD_DATA" val="2. I'm from&amp;lt;1&amp;gt;&amp;#x0D;&amp;#x0A;"/>
  <p:tag name="HTML_SHAPEINFO" val="&lt;ThreeDShapeInfo&gt;&lt;uuid val=&quot;102&quot;/&gt;&lt;isInvalidForFieldText val=&quot;0&quot;/&gt;&lt;Image&gt;&lt;filename val=&quot;C:\Users\ADMINI~1\AppData\Local\Temp\PR\data\asimages\{5E89F085-366E-4EAB-9155-C134F7C00B71}_8.png&quot;/&gt;&lt;left val=&quot;16&quot;/&gt;&lt;top val=&quot;115&quot;/&gt;&lt;width val=&quot;417&quot;/&gt;&lt;height val=&quot;68&quot;/&gt;&lt;hasText val=&quot;1&quot;/&gt;&lt;/Image&gt;&lt;/ThreeDShapeInfo&gt;"/>
  <p:tag name="MMPROD_FILLBLANKQUESTIONCHANGED" val="fals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to continue]]&gt;&lt;/Text&gt;&lt;FontSize&gt;&lt;![CDATA[18]]&gt;&lt;/FontSize&gt;&lt;Left&gt;&lt;![CDATA[0]]&gt;&lt;/Left&gt;&lt;Top&gt;&lt;![CDATA[0]]&gt;&lt;/Top&gt;&lt;/ChangeData&gt;"/>
  <p:tag name="PRESENTER_SHAPEINFO" val="&lt;ThreeDShapeInfo&gt;&lt;uuid val=&quot;{02A7CE2E-C669-4A10-9C88-91102C716434}&quot;/&gt;&lt;isInvalidForFieldText val=&quot;0&quot;/&gt;&lt;Image&gt;&lt;filename val=&quot;C:\Users\ADMINI~1\AppData\Local\Temp\PR\data\asimages\{02A7CE2E-C669-4A10-9C88-91102C716434}_8.png&quot;/&gt;&lt;left val=&quot;249&quot;/&gt;&lt;top val=&quot;423&quot;/&gt;&lt;width val=&quot;144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to continue]]&gt;&lt;/Text&gt;&lt;FontSize&gt;&lt;![CDATA[18]]&gt;&lt;/FontSize&gt;&lt;Left&gt;&lt;![CDATA[0]]&gt;&lt;/Left&gt;&lt;Top&gt;&lt;![CDATA[0]]&gt;&lt;/Top&gt;&lt;/ChangeData&gt;"/>
  <p:tag name="PRESENTER_SHAPEINFO" val="&lt;ThreeDShapeInfo&gt;&lt;uuid val=&quot;{EF9805AD-592F-48C4-BC02-576EB95FB14F}&quot;/&gt;&lt;isInvalidForFieldText val=&quot;0&quot;/&gt;&lt;Image&gt;&lt;filename val=&quot;C:\Users\ADMINI~1\AppData\Local\Temp\PR\data\asimages\{EF9805AD-592F-48C4-BC02-576EB95FB14F}_8.png&quot;/&gt;&lt;left val=&quot;555&quot;/&gt;&lt;top val=&quot;375&quot;/&gt;&lt;width val=&quot;126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07662719-93FC-4F31-9380-8F12A34EBC56}_8.png&quot;/&gt;&lt;left val=&quot;496&quot;/&gt;&lt;top val=&quot;449&quot;/&gt;&lt;width val=&quot;91&quot;/&gt;&lt;height val=&quot;33&quot;/&gt;&lt;hasText val=&quot;1&quot;/&gt;&lt;/Image&gt;&lt;/ThreeDShapeInfo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910F7264-E781-4217-B6AB-1D272D2F6F3F}_8.png&quot;/&gt;&lt;left val=&quot;593&quot;/&gt;&lt;top val=&quot;449&quot;/&gt;&lt;width val=&quot;91&quot;/&gt;&lt;height val=&quot;33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7999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5999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. I'm from&amp;lt;&amp;lt;1&amp;gt;XXXXXX&amp;gt; &amp;#x0D;]]&gt;&lt;/Text&gt;&lt;FontSize&gt;&lt;![CDATA[32]]&gt;&lt;/FontSize&gt;&lt;Left&gt;&lt;![CDATA[0]]&gt;&lt;/Left&gt;&lt;Top&gt;&lt;![CDATA[0]]&gt;&lt;/Top&gt;&lt;/ChangeData&gt;"/>
  <p:tag name="MMPROD_SEGMENT" val="3"/>
  <p:tag name="PRESENTER_SHAPETEXTINFO" val="&lt;ShapeTextInfo&gt;&lt;TableIndex row=&quot;-1&quot; col=&quot;-1&quot;&gt;&lt;linesCount val=&quot;0&quot;/&gt;&lt;/TableIndex&gt;&lt;/ShapeTextInfo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2. I'm from]]&gt;&lt;/Text&gt;&lt;FontSize&gt;&lt;![CDATA[32]]&gt;&lt;/FontSize&gt;&lt;Left&gt;&lt;![CDATA[0]]&gt;&lt;/Left&gt;&lt;Top&gt;&lt;![CDATA[0]]&gt;&lt;/Top&gt;&lt;/ChangeData&gt;"/>
  <p:tag name="MMPROD_SEGMENT" val="1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1"/>
  <p:tag name="MMPROD_CONTROLTYPE" val="5"/>
  <p:tag name="MMPROD_SCALEOPERATION" val="1"/>
  <p:tag name="MMPROD_SEGMENT" val="2"/>
  <p:tag name="MMPROD_DATAEXT" val="&lt;object type=&quot;10047&quot; unique_id=&quot;10057&quot;&gt;&lt;object type=&quot;10030&quot; unique_id=&quot;10058&quot;&gt;&lt;property id=&quot;10088&quot; value=&quot;0&quot;/&gt;&lt;property id=&quot;10176&quot; value=&quot;Malaysia&quot;/&gt;&lt;/object&gt;&lt;/object&gt;"/>
  <p:tag name="MMPROD_ID" val="10056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53"/>
  <p:tag name="MMPROD_PARENTID" val="1005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65]]&gt;&lt;/SlideID&gt;&lt;/ChangeData&gt;"/>
  <p:tag name="MMPROD_PASSDATA" val="&lt;object type=&quot;10050&quot; unique_id=&quot;10063&quot;&gt;&lt;property id=&quot;10020&quot; value=&quot;2&quot;/&gt;&lt;property id=&quot;10191&quot; value=&quot;-1&quot;/&gt;&lt;/object&gt;"/>
  <p:tag name="MMPROD_FAILDATA" val="&lt;object type=&quot;10051&quot; unique_id=&quot;10064&quot;&gt;&lt;property id=&quot;10020&quot; value=&quot;2&quot;/&gt;&lt;property id=&quot;10191&quot; value=&quot;-1&quot;/&gt;&lt;/object&gt;"/>
  <p:tag name="MMPROD_ID" val="10061"/>
  <p:tag name="MMPROD_TYPE" val="10011"/>
  <p:tag name="MMPROD_DATA" val="&lt;property id=&quot;10025&quot; value=&quot;300&quot;/&gt;&lt;property id=&quot;10026&quot; value=&quot;10&quot;/&gt;&lt;property id=&quot;10027&quot; value=&quot;Interaction10061&quot;/&gt;&lt;property id=&quot;10028&quot; value=&quot;0&quot;/&gt;&lt;property id=&quot;10070&quot; value=&quot;Fill-in-the-blank&quot;/&gt;&lt;property id=&quot;10098&quot; value=&quot;Fill-in-the-blank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221526677,D:\giao an theo tuan\powerpoint tu lam\19-20\quyen\New Microsoft Office PowerPoint Presentation_pptx\Media.ppcx"/>
  <p:tag name="ISPRING_SLIDE_ID" val="{C1B3C558-522A-46AE-BBFB-6C6E468100B6}"/>
  <p:tag name="GENSWF_ADVANCE_TIME" val="5"/>
  <p:tag name="TIMING" val="|0.001|0.5"/>
  <p:tag name="ISPRING_CUSTOM_TIMING_USED" val="1"/>
  <p:tag name="PPSNARRATION" val="9,1535829168,D:\giao an theo tuan\powerpoint tu lam\20-21\elearning bai chuan\thu\elearnig thu\file nguồn\unit 2. lesson 1_pptx\Media.ppcx"/>
  <p:tag name="HTML_SHAPEINFO" val="&lt;SlideThumbPath val=&quot;Slide9.PNG&quot;/&gt;"/>
  <p:tag name="MMPROD_ANSWERCOUNT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61"/>
  <p:tag name="MMPROD_ABSOLUTEPOSITIONID" val="102"/>
  <p:tag name="MMPROD_DATA" val="3. I'm from&amp;lt;1&amp;gt;&amp;#x0D;&amp;#x0A;"/>
  <p:tag name="HTML_SHAPEINFO" val="&lt;ThreeDShapeInfo&gt;&lt;uuid val=&quot;102&quot;/&gt;&lt;isInvalidForFieldText val=&quot;0&quot;/&gt;&lt;Image&gt;&lt;filename val=&quot;C:\Users\ADMINI~1\AppData\Local\Temp\PR\data\asimages\{B9DCC5E1-08F1-4421-8799-351DB453B948}_9.png&quot;/&gt;&lt;left val=&quot;16&quot;/&gt;&lt;top val=&quot;115&quot;/&gt;&lt;width val=&quot;437&quot;/&gt;&lt;height val=&quot;68&quot;/&gt;&lt;hasText val=&quot;1&quot;/&gt;&lt;/Image&gt;&lt;/ThreeDShapeInfo&gt;"/>
  <p:tag name="MMPROD_FILLBLANKQUESTIONCHANGED" val="fals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to continue]]&gt;&lt;/Text&gt;&lt;FontSize&gt;&lt;![CDATA[18]]&gt;&lt;/FontSize&gt;&lt;Left&gt;&lt;![CDATA[0]]&gt;&lt;/Left&gt;&lt;Top&gt;&lt;![CDATA[0]]&gt;&lt;/Top&gt;&lt;/ChangeData&gt;"/>
  <p:tag name="PRESENTER_SHAPEINFO" val="&lt;ThreeDShapeInfo&gt;&lt;uuid val=&quot;{C1564797-F923-4EF4-A72B-A5E8E77D3773}&quot;/&gt;&lt;isInvalidForFieldText val=&quot;0&quot;/&gt;&lt;Image&gt;&lt;filename val=&quot;C:\Users\ADMINI~1\AppData\Local\Temp\PR\data\asimages\{C1564797-F923-4EF4-A72B-A5E8E77D3773}_9.png&quot;/&gt;&lt;left val=&quot;411&quot;/&gt;&lt;top val=&quot;381&quot;/&gt;&lt;width val=&quot;138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to continue]]&gt;&lt;/Text&gt;&lt;FontSize&gt;&lt;![CDATA[18]]&gt;&lt;/FontSize&gt;&lt;Left&gt;&lt;![CDATA[0]]&gt;&lt;/Left&gt;&lt;Top&gt;&lt;![CDATA[0]]&gt;&lt;/Top&gt;&lt;/ChangeData&gt;"/>
  <p:tag name="PRESENTER_SHAPEINFO" val="&lt;ThreeDShapeInfo&gt;&lt;uuid val=&quot;{0712921B-A040-4A6C-B31B-AB1DA15C1D9D}&quot;/&gt;&lt;isInvalidForFieldText val=&quot;0&quot;/&gt;&lt;Image&gt;&lt;filename val=&quot;C:\Users\ADMINI~1\AppData\Local\Temp\PR\data\asimages\{0712921B-A040-4A6C-B31B-AB1DA15C1D9D}_9.png&quot;/&gt;&lt;left val=&quot;573&quot;/&gt;&lt;top val=&quot;369&quot;/&gt;&lt;width val=&quot;117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78F260EC-773F-429B-A969-B7E639D2DD90}_9.png&quot;/&gt;&lt;left val=&quot;496&quot;/&gt;&lt;top val=&quot;449&quot;/&gt;&lt;width val=&quot;91&quot;/&gt;&lt;height val=&quot;33&quot;/&gt;&lt;hasText val=&quot;1&quot;/&gt;&lt;/Image&gt;&lt;/ThreeDShapeInfo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68A25725-E70B-4992-97C9-33A34FCE3730}_9.png&quot;/&gt;&lt;left val=&quot;593&quot;/&gt;&lt;top val=&quot;449&quot;/&gt;&lt;width val=&quot;91&quot;/&gt;&lt;height val=&quot;33&quot;/&gt;&lt;hasText val=&quot;1&quot;/&gt;&lt;/Image&gt;&lt;/ThreeDShapeInfo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7999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5999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3. I'm from&amp;lt;&amp;lt;1&amp;gt;XXXXXX&amp;gt; &amp;#x0D;]]&gt;&lt;/Text&gt;&lt;FontSize&gt;&lt;![CDATA[32]]&gt;&lt;/FontSize&gt;&lt;Left&gt;&lt;![CDATA[0]]&gt;&lt;/Left&gt;&lt;Top&gt;&lt;![CDATA[0]]&gt;&lt;/Top&gt;&lt;/ChangeData&gt;"/>
  <p:tag name="MMPROD_SEGMENT" val="3"/>
  <p:tag name="PRESENTER_SHAPETEXTINFO" val="&lt;ShapeTextInfo&gt;&lt;TableIndex row=&quot;-1&quot; col=&quot;-1&quot;&gt;&lt;linesCount val=&quot;0&quot;/&gt;&lt;/TableIndex&gt;&lt;/ShapeTextInfo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3. I'm from]]&gt;&lt;/Text&gt;&lt;FontSize&gt;&lt;![CDATA[32]]&gt;&lt;/FontSize&gt;&lt;Left&gt;&lt;![CDATA[0]]&gt;&lt;/Left&gt;&lt;Top&gt;&lt;![CDATA[0]]&gt;&lt;/Top&gt;&lt;/ChangeData&gt;"/>
  <p:tag name="MMPROD_SEGMENT" val="1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1"/>
  <p:tag name="MMPROD_CONTROLTYPE" val="5"/>
  <p:tag name="MMPROD_SCALEOPERATION" val="1"/>
  <p:tag name="MMPROD_SEGMENT" val="2"/>
  <p:tag name="MMPROD_DATAEXT" val="&lt;object type=&quot;10047&quot; unique_id=&quot;10066&quot;&gt;&lt;object type=&quot;10030&quot; unique_id=&quot;10067&quot;&gt;&lt;property id=&quot;10088&quot; value=&quot;0&quot;/&gt;&lt;property id=&quot;10176&quot; value=&quot;America&quot;/&gt;&lt;/object&gt;&lt;/object&gt;"/>
  <p:tag name="MMPROD_ID" val="10065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62"/>
  <p:tag name="MMPROD_PARENTID" val="1006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SlideID&gt;&lt;![CDATA[266]]&gt;&lt;/SlideID&gt;&lt;/ChangeData&gt;"/>
  <p:tag name="MMPROD_PASSDATA" val="&lt;object type=&quot;10050&quot; unique_id=&quot;10072&quot;&gt;&lt;property id=&quot;10020&quot; value=&quot;2&quot;/&gt;&lt;property id=&quot;10191&quot; value=&quot;-1&quot;/&gt;&lt;/object&gt;"/>
  <p:tag name="MMPROD_FAILDATA" val="&lt;object type=&quot;10051&quot; unique_id=&quot;10073&quot;&gt;&lt;property id=&quot;10020&quot; value=&quot;2&quot;/&gt;&lt;property id=&quot;10191&quot; value=&quot;-1&quot;/&gt;&lt;/object&gt;"/>
  <p:tag name="MMPROD_ID" val="10070"/>
  <p:tag name="MMPROD_TYPE" val="10011"/>
  <p:tag name="MMPROD_DATA" val="&lt;property id=&quot;10025&quot; value=&quot;300&quot;/&gt;&lt;property id=&quot;10026&quot; value=&quot;10&quot;/&gt;&lt;property id=&quot;10027&quot; value=&quot;Interaction10070&quot;/&gt;&lt;property id=&quot;10028&quot; value=&quot;0&quot;/&gt;&lt;property id=&quot;10070&quot; value=&quot;Fill-in-the-blank&quot;/&gt;&lt;property id=&quot;10098&quot; value=&quot;Fill-in-the-blank&quot;/&gt;&lt;property id=&quot;10100&quot; value=&quot;0&quot;/&gt;&lt;property id=&quot;10108&quot; value=&quot;1&quot;/&gt;&lt;property id=&quot;10109&quot; value=&quot;1&quot;/&gt;&lt;property id=&quot;10110&quot; value=&quot;0&quot;/&gt;&lt;property id=&quot;10111&quot; value=&quot;1&quot;/&gt;&lt;property id=&quot;10112&quot; value=&quot;1&quot;/&gt;&lt;property id=&quot;10115&quot; value=&quot;1&quot;/&gt;&lt;property id=&quot;10120&quot; value=&quot;0&quot;/&gt;&lt;property id=&quot;10131&quot; value=&quot;1&quot;/&gt;&lt;property id=&quot;10132&quot; value=&quot;1&quot;/&gt;&lt;property id=&quot;10159&quot; value=&quot;0&quot;/&gt;&lt;property id=&quot;10178&quot; value=&quot;1&quot;/&gt;&lt;property id=&quot;10182&quot; value=&quot;1&quot;/&gt;&lt;property id=&quot;10206&quot; value=&quot;0&quot;/&gt;&lt;property id=&quot;10207&quot; value=&quot;0&quot;/&gt;"/>
  <p:tag name="MMPROD_COLLECTIONCONTAINERID" val="20000"/>
  <p:tag name="MMPROD_PARENTID" val="10004"/>
  <p:tag name="MMPROD_PARENTQUESTIONGROUPID" val="-1"/>
  <p:tag name="QUIZCLIPSSOURCE" val="1221526677,D:\giao an theo tuan\powerpoint tu lam\19-20\quyen\New Microsoft Office PowerPoint Presentation_pptx\Media.ppcx"/>
  <p:tag name="ISPRING_SLIDE_ID" val="{6B5BFA78-EE1E-4E02-9C18-0165DF60B45B}"/>
  <p:tag name="GENSWF_ADVANCE_TIME" val="5"/>
  <p:tag name="TIMING" val="|0.001|0.5"/>
  <p:tag name="ISPRING_CUSTOM_TIMING_USED" val="1"/>
  <p:tag name="PPSNARRATION" val="10,1535829168,D:\giao an theo tuan\powerpoint tu lam\20-21\elearning bai chuan\thu\elearnig thu\file nguồn\unit 2. lesson 1_pptx\Media.ppcx"/>
  <p:tag name="HTML_SHAPEINFO" val="&lt;SlideThumbPath val=&quot;Slide10.PNG&quot;/&gt;"/>
  <p:tag name="MMPROD_ANSWERCOUNT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70"/>
  <p:tag name="MMPROD_ABSOLUTEPOSITIONID" val="102"/>
  <p:tag name="MMPROD_DATA" val="4. I'm from&amp;lt;1&amp;gt;&amp;#x0D;&amp;#x0A;"/>
  <p:tag name="HTML_SHAPEINFO" val="&lt;ThreeDShapeInfo&gt;&lt;uuid val=&quot;102&quot;/&gt;&lt;isInvalidForFieldText val=&quot;0&quot;/&gt;&lt;Image&gt;&lt;filename val=&quot;C:\Users\ADMINI~1\AppData\Local\Temp\PR\data\asimages\{928FC7A7-3C46-499C-88D4-728C013316CB}_10.png&quot;/&gt;&lt;left val=&quot;16&quot;/&gt;&lt;top val=&quot;115&quot;/&gt;&lt;width val=&quot;425&quot;/&gt;&lt;height val=&quot;68&quot;/&gt;&lt;hasText val=&quot;1&quot;/&gt;&lt;/Image&gt;&lt;/ThreeDShapeInfo&gt;"/>
  <p:tag name="MMPROD_FILLBLANKQUESTIONCHANGED" val="fals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0"/>
  <p:tag name="MMPROD_LASTVALUES" val="&lt;ChangeData&gt;&lt;Text&gt;&lt;![CDATA[Correct - Click anywhere to continue]]&gt;&lt;/Text&gt;&lt;FontSize&gt;&lt;![CDATA[18]]&gt;&lt;/FontSize&gt;&lt;Left&gt;&lt;![CDATA[0]]&gt;&lt;/Left&gt;&lt;Top&gt;&lt;![CDATA[0]]&gt;&lt;/Top&gt;&lt;/ChangeData&gt;"/>
  <p:tag name="PRESENTER_SHAPEINFO" val="&lt;ThreeDShapeInfo&gt;&lt;uuid val=&quot;{3381A5DA-3A37-4580-ADB6-BA9B3A96A0E3}&quot;/&gt;&lt;isInvalidForFieldText val=&quot;0&quot;/&gt;&lt;Image&gt;&lt;filename val=&quot;C:\Users\ADMINI~1\AppData\Local\Temp\PR\data\asimages\{3381A5DA-3A37-4580-ADB6-BA9B3A96A0E3}_10.png&quot;/&gt;&lt;left val=&quot;339&quot;/&gt;&lt;top val=&quot;381&quot;/&gt;&lt;width val=&quot;138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7&quot;/&gt;&lt;/TableIndex&gt;&lt;/ShapeTextInfo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7002"/>
  <p:tag name="MMPROD_LASTVALUES" val="&lt;ChangeData&gt;&lt;Text&gt;&lt;![CDATA[Incorrect - Click anywhere to continue]]&gt;&lt;/Text&gt;&lt;FontSize&gt;&lt;![CDATA[18]]&gt;&lt;/FontSize&gt;&lt;Left&gt;&lt;![CDATA[0]]&gt;&lt;/Left&gt;&lt;Top&gt;&lt;![CDATA[0]]&gt;&lt;/Top&gt;&lt;/ChangeData&gt;"/>
  <p:tag name="PRESENTER_SHAPEINFO" val="&lt;ThreeDShapeInfo&gt;&lt;uuid val=&quot;{A89D8B83-8FB1-4B0A-A4B4-95258E9D861D}&quot;/&gt;&lt;isInvalidForFieldText val=&quot;0&quot;/&gt;&lt;Image&gt;&lt;filename val=&quot;C:\Users\ADMINI~1\AppData\Local\Temp\PR\data\asimages\{A89D8B83-8FB1-4B0A-A4B4-95258E9D861D}_10.png&quot;/&gt;&lt;left val=&quot;531&quot;/&gt;&lt;top val=&quot;369&quot;/&gt;&lt;width val=&quot;169&quot;/&gt;&lt;height val=&quot;65&quot;/&gt;&lt;hasText val=&quot;1&quot;/&gt;&lt;/Image&gt;&lt;/ThreeDShapeInfo&gt;"/>
  <p:tag name="PRESENTER_SHAPETEXTINFO" val="&lt;ShapeTextInfo&gt;&lt;TableIndex row=&quot;-1&quot; col=&quot;-1&quot;&gt;&lt;linesCount val=&quot;1&quot;/&gt;&lt;lineCharCount val=&quot;9&quot;/&gt;&lt;/TableIndex&gt;&lt;/ShapeTextInfo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4"/>
  <p:tag name="MMPROD_LASTVALUES" val="&lt;ChangeData&gt;&lt;Left&gt;&lt;![CDATA[496.5999]]&gt;&lt;/Left&gt;&lt;Top&gt;&lt;![CDATA[450.3013]]&gt;&lt;/Top&gt;&lt;/ChangeData&gt;"/>
  <p:tag name="HTML_SHAPEINFO" val="&lt;ThreeDShapeInfo&gt;&lt;uuid val=&quot;104&quot;/&gt;&lt;isInvalidForFieldText val=&quot;0&quot;/&gt;&lt;Image&gt;&lt;filename val=&quot;C:\Users\ADMINI~1\AppData\Local\Temp\PR\data\asimages\{AD841A99-A2EA-47F4-8B9C-3984B284EFEE}_10.png&quot;/&gt;&lt;left val=&quot;496&quot;/&gt;&lt;top val=&quot;449&quot;/&gt;&lt;width val=&quot;91&quot;/&gt;&lt;height val=&quot;33&quot;/&gt;&lt;hasText val=&quot;1&quot;/&gt;&lt;/Image&gt;&lt;/ThreeDShapeInfo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6"/>
  <p:tag name="MMPROD_LASTVALUES" val="&lt;ChangeData&gt;&lt;Left&gt;&lt;![CDATA[593.7999]]&gt;&lt;/Left&gt;&lt;Top&gt;&lt;![CDATA[450.3013]]&gt;&lt;/Top&gt;&lt;/ChangeData&gt;"/>
  <p:tag name="HTML_SHAPEINFO" val="&lt;ThreeDShapeInfo&gt;&lt;uuid val=&quot;106&quot;/&gt;&lt;isInvalidForFieldText val=&quot;0&quot;/&gt;&lt;Image&gt;&lt;filename val=&quot;C:\Users\ADMINI~1\AppData\Local\Temp\PR\data\asimages\{1F36CF69-52EB-400D-A25F-D668A12641F4}_10.png&quot;/&gt;&lt;left val=&quot;593&quot;/&gt;&lt;top val=&quot;449&quot;/&gt;&lt;width val=&quot;91&quot;/&gt;&lt;height val=&quot;33&quot;/&gt;&lt;hasText val=&quot;1&quot;/&gt;&lt;/Image&gt;&lt;/ThreeDShapeInfo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7"/>
  <p:tag name="MMPROD_LASTVALUES" val="&lt;ChangeData&gt;&lt;Text&gt;&lt;![CDATA[Clear]]&gt;&lt;/Text&gt;&lt;FontSize&gt;&lt;![CDATA[14]]&gt;&lt;/FontSize&gt;&lt;Left&gt;&lt;![CDATA[595.7999]]&gt;&lt;/Left&gt;&lt;Top&gt;&lt;![CDATA[452.3013]]&gt;&lt;/Top&gt;&lt;/ChangeData&gt;"/>
  <p:tag name="PRESENTER_SHAPETEXTINFO" val="&lt;ShapeTextInfo&gt;&lt;TableIndex row=&quot;-1&quot; col=&quot;-1&quot;&gt;&lt;linesCount val=&quot;1&quot;/&gt;&lt;lineCharCount val=&quot;5&quot;/&gt;&lt;/TableIndex&gt;&lt;/ShapeTextInfo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105"/>
  <p:tag name="MMPROD_LASTVALUES" val="&lt;ChangeData&gt;&lt;Text&gt;&lt;![CDATA[Submit]]&gt;&lt;/Text&gt;&lt;FontSize&gt;&lt;![CDATA[14]]&gt;&lt;/FontSize&gt;&lt;Left&gt;&lt;![CDATA[498.5999]]&gt;&lt;/Left&gt;&lt;Top&gt;&lt;![CDATA[452.3013]]&gt;&lt;/Top&gt;&lt;/ChangeData&gt;"/>
  <p:tag name="PRESENTER_SHAPETEXTINFO" val="&lt;ShapeTextInfo&gt;&lt;TableIndex row=&quot;-1&quot; col=&quot;-1&quot;&gt;&lt;linesCount val=&quot;1&quot;/&gt;&lt;lineCharCount val=&quot;6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4. I'm from&amp;lt;&amp;lt;1&amp;gt;XXXXXX&amp;gt; &amp;#x0D;]]&gt;&lt;/Text&gt;&lt;FontSize&gt;&lt;![CDATA[32]]&gt;&lt;/FontSize&gt;&lt;Left&gt;&lt;![CDATA[0]]&gt;&lt;/Left&gt;&lt;Top&gt;&lt;![CDATA[0]]&gt;&lt;/Top&gt;&lt;/ChangeData&gt;"/>
  <p:tag name="MMPROD_SEGMENT" val="3"/>
  <p:tag name="PRESENTER_SHAPETEXTINFO" val="&lt;ShapeTextInfo&gt;&lt;TableIndex row=&quot;-1&quot; col=&quot;-1&quot;&gt;&lt;linesCount val=&quot;0&quot;/&gt;&lt;/TableIndex&gt;&lt;/ShapeTextInfo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LASTVALUES" val="&lt;ChangeData&gt;&lt;Text&gt;&lt;![CDATA[4. I'm from]]&gt;&lt;/Text&gt;&lt;FontSize&gt;&lt;![CDATA[32]]&gt;&lt;/FontSize&gt;&lt;Left&gt;&lt;![CDATA[0]]&gt;&lt;/Left&gt;&lt;Top&gt;&lt;![CDATA[0]]&gt;&lt;/Top&gt;&lt;/ChangeData&gt;"/>
  <p:tag name="MMPROD_SEGMENT" val="1"/>
  <p:tag name="PRESENTER_SHAPETEXTINFO" val="&lt;ShapeTextInfo&gt;&lt;TableIndex row=&quot;-1&quot; col=&quot;-1&quot;&gt;&lt;linesCount val=&quot;1&quot;/&gt;&lt;lineCharCount val=&quot;11&quot;/&gt;&lt;/TableIndex&gt;&lt;/ShapeTextInfo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ABSOLUTEPOSITIONID" val="2001"/>
  <p:tag name="MMPROD_CONTROLTYPE" val="5"/>
  <p:tag name="MMPROD_SCALEOPERATION" val="1"/>
  <p:tag name="MMPROD_ID" val="10074"/>
  <p:tag name="MMPROD_TYPE" val="10019"/>
  <p:tag name="MMPROD_DATA" val="&lt;property id=&quot;10019&quot; value=&quot;0&quot;/&gt;&lt;property id=&quot;10079&quot; value=&quot;0&quot;/&gt;&lt;property id=&quot;10187&quot; value=&quot;&amp;lt;select an answer&amp;gt;&quot;/&gt;&lt;property id=&quot;10199&quot; value=&quot;0&quot;/&gt;"/>
  <p:tag name="MMPROD_COLLECTIONCONTAINERID" val="10071"/>
  <p:tag name="MMPROD_PARENTID" val="10070"/>
  <p:tag name="MMPROD_DATAEXT" val="&lt;object type=&quot;10047&quot; unique_id=&quot;10075&quot;&gt;&lt;object type=&quot;10030&quot; unique_id=&quot;10076&quot;&gt;&lt;property id=&quot;10088&quot; value=&quot;0&quot;/&gt;&lt;property id=&quot;10176&quot; value=&quot;Japan&quot;/&gt;&lt;/object&gt;&lt;/object&gt;"/>
  <p:tag name="MMPROD_SEGMENT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19-20\quyen\phan 5.mp3"/>
  <p:tag name="ISPRING_SLIDE_ID" val="{01ED92A7-9C29-4CE3-94AC-E48D3699FA78}"/>
  <p:tag name="GENSWF_ADVANCE_TIME" val="5"/>
  <p:tag name="TIMING" val="|0.001|0.272"/>
  <p:tag name="ISPRING_CUSTOM_TIMING_USED" val="1"/>
  <p:tag name="PPSNARRATION" val="11,1535829168,D:\giao an theo tuan\powerpoint tu lam\20-21\elearning bai chuan\thu\elearnig thu\file nguồn\unit 2. lesson 1_pptx\Media.ppcx"/>
  <p:tag name="HTML_SHAPEINFO" val="&lt;SlideThumbPath val=&quot;Slide11.PNG&quot;/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9491C1BB-A753-4E54-AB03-21A2416977E6}_11.png&quot;/&gt;&lt;left val=&quot;55&quot;/&gt;&lt;top val=&quot;108&quot;/&gt;&lt;width val=&quot;21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614DCCBC-596E-4A0B-AAB4-CBC69E9F2074}_11.png&quot;/&gt;&lt;left val=&quot;175&quot;/&gt;&lt;top val=&quot;-1&quot;/&gt;&lt;width val=&quot;352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9E38ACD4-4558-4039-845E-87186962D459}_11.png&quot;/&gt;&lt;left val=&quot;55&quot;/&gt;&lt;top val=&quot;66&quot;/&gt;&lt;width val=&quot;30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19-20\quyen\12-track-12.mp3"/>
  <p:tag name="ISPRING_SLIDE_ID" val="{05F35C0B-3FF8-41A9-8649-1D25833375A1}"/>
  <p:tag name="GENSWF_ADVANCE_TIME" val="5"/>
  <p:tag name="ISPRING_CUSTOM_TIMING_USED" val="1"/>
  <p:tag name="PPSNARRATION" val="12,1535829168,D:\giao an theo tuan\powerpoint tu lam\20-21\elearning bai chuan\thu\elearnig thu\file nguồn\unit 2. lesson 1_pptx\Media.ppcx"/>
  <p:tag name="HTML_SHAPEINFO" val="&lt;SlideThumbPath val=&quot;Slide12.PNG&quot;/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5F5BA4DC-EA95-49CF-9AD7-1F368BDF6FAD}_12.png&quot;/&gt;&lt;left val=&quot;55&quot;/&gt;&lt;top val=&quot;98&quot;/&gt;&lt;width val=&quot;214&quot;/&gt;&lt;height val=&quot;59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151A4382-AA34-43B6-BDA6-23F9FA02228D}_12.png&quot;/&gt;&lt;left val=&quot;175&quot;/&gt;&lt;top val=&quot;-1&quot;/&gt;&lt;width val=&quot;352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BF7CA3B2-6D4C-4C13-84E3-C4B8BC54359D}_12.png&quot;/&gt;&lt;left val=&quot;55&quot;/&gt;&lt;top val=&quot;66&quot;/&gt;&lt;width val=&quot;30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19-20\quyen\listen again.mp3"/>
  <p:tag name="ISPRING_SLIDE_ID" val="{E1CB413C-483C-4FE5-8302-7A7E50ADC181}"/>
  <p:tag name="GENSWF_ADVANCE_TIME" val="5"/>
  <p:tag name="ISPRING_CUSTOM_TIMING_USED" val="1"/>
  <p:tag name="PPSNARRATION" val="13,1535829168,D:\giao an theo tuan\powerpoint tu lam\20-21\elearning bai chuan\thu\elearnig thu\file nguồn\unit 2. lesson 1_pptx\Media.ppcx"/>
  <p:tag name="HTML_SHAPEINFO" val="&lt;SlideThumbPath val=&quot;Slide13.PNG&quot;/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85824C6E-A697-4D06-B9EA-164DE7F64A5A}_13.png&quot;/&gt;&lt;left val=&quot;55&quot;/&gt;&lt;top val=&quot;93&quot;/&gt;&lt;width val=&quot;21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039D4BC6-E784-4233-A40B-FD440D6D4F06}_13.png&quot;/&gt;&lt;left val=&quot;175&quot;/&gt;&lt;top val=&quot;-1&quot;/&gt;&lt;width val=&quot;352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E1C2001F-91DE-4EF9-88C6-12E8264357B7}_13.png&quot;/&gt;&lt;left val=&quot;55&quot;/&gt;&lt;top val=&quot;66&quot;/&gt;&lt;width val=&quot;30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19-20\quyen\12-track-12.mp3"/>
  <p:tag name="ISPRING_SLIDE_ID" val="{BEB57AB9-A911-4BA2-8B87-CC4716CA940F}"/>
  <p:tag name="GENSWF_ADVANCE_TIME" val="5"/>
  <p:tag name="ISPRING_CUSTOM_TIMING_USED" val="1"/>
  <p:tag name="PPSNARRATION" val="14,1535829168,D:\giao an theo tuan\powerpoint tu lam\20-21\elearning bai chuan\thu\elearnig thu\file nguồn\unit 2. lesson 1_pptx\Media.ppcx"/>
  <p:tag name="HTML_SHAPEINFO" val="&lt;SlideThumbPath val=&quot;Slide14.PNG&quot;/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E796FA22-DC77-4AA0-815D-7FAFF14999DB}_14.png&quot;/&gt;&lt;left val=&quot;55&quot;/&gt;&lt;top val=&quot;93&quot;/&gt;&lt;width val=&quot;21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043BAE73-BD2E-41EB-A2FC-644F9EF8C9D4}_14.png&quot;/&gt;&lt;left val=&quot;175&quot;/&gt;&lt;top val=&quot;-1&quot;/&gt;&lt;width val=&quot;352&quot;/&gt;&lt;height val=&quot;93&quot;/&gt;&lt;hasText val=&quot;1&quot;/&gt;&lt;/Image&gt;&lt;/ThreeDShapeInfo&gt;"/>
  <p:tag name="PRESENTER_SHAPETEXTINFO" val="&lt;ShapeTextInfo&gt;&lt;TableIndex row=&quot;-1&quot; col=&quot;-1&quot;&gt;&lt;linesCount val=&quot;2&quot;/&gt;&lt;lineCharCount val=&quot;23&quot;/&gt;&lt;lineCharCount val=&quot;18&quot;/&gt;&lt;/TableIndex&gt;&lt;/ShapeTextInfo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PR\data\asimages\{1DC393B4-3B32-4124-AE6E-DE08376A5248}_14.png&quot;/&gt;&lt;left val=&quot;55&quot;/&gt;&lt;top val=&quot;66&quot;/&gt;&lt;width val=&quot;304&quot;/&gt;&lt;height val=&quot;60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giao an theo tuan\powerpoint tu lam\20-21\thu\bai hat đoạn 1.mp3"/>
  <p:tag name="PPSNARRATION" val="15,1535829168,D:\giao an theo tuan\powerpoint tu lam\20-21\elearning bai chuan\thu\elearnig thu\file nguồn\unit 2. lesson 1_pptx\Media.ppcx"/>
  <p:tag name="HTML_SHAPEINFO" val="&lt;SlideThumbPath val=&quot;Slide15.PNG&quot;/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416</Words>
  <Application>Microsoft Office PowerPoint</Application>
  <PresentationFormat>On-screen Show (4:3)</PresentationFormat>
  <Paragraphs>114</Paragraphs>
  <Slides>19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.VnAristote</vt:lpstr>
      <vt:lpstr>.VnTime</vt:lpstr>
      <vt:lpstr>Arial</vt:lpstr>
      <vt:lpstr>Calibri</vt:lpstr>
      <vt:lpstr>Times New Roman</vt:lpstr>
      <vt:lpstr>Office Theme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2. Leson 1. Part 4-5</dc:title>
  <dc:creator/>
  <cp:lastModifiedBy>Admin</cp:lastModifiedBy>
  <cp:revision>164</cp:revision>
  <dcterms:created xsi:type="dcterms:W3CDTF">2006-08-16T00:00:00Z</dcterms:created>
  <dcterms:modified xsi:type="dcterms:W3CDTF">2020-12-26T14:11:13Z</dcterms:modified>
</cp:coreProperties>
</file>