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5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0" r:id="rId4"/>
    <p:sldMasterId id="2147483708" r:id="rId5"/>
    <p:sldMasterId id="2147483726" r:id="rId6"/>
    <p:sldMasterId id="2147483738" r:id="rId7"/>
  </p:sldMasterIdLst>
  <p:notesMasterIdLst>
    <p:notesMasterId r:id="rId27"/>
  </p:notesMasterIdLst>
  <p:sldIdLst>
    <p:sldId id="275" r:id="rId8"/>
    <p:sldId id="276" r:id="rId9"/>
    <p:sldId id="277" r:id="rId10"/>
    <p:sldId id="271" r:id="rId11"/>
    <p:sldId id="259" r:id="rId12"/>
    <p:sldId id="274" r:id="rId13"/>
    <p:sldId id="258" r:id="rId14"/>
    <p:sldId id="260" r:id="rId15"/>
    <p:sldId id="261" r:id="rId16"/>
    <p:sldId id="262" r:id="rId17"/>
    <p:sldId id="265" r:id="rId18"/>
    <p:sldId id="278" r:id="rId19"/>
    <p:sldId id="263" r:id="rId20"/>
    <p:sldId id="268" r:id="rId21"/>
    <p:sldId id="272" r:id="rId22"/>
    <p:sldId id="267" r:id="rId23"/>
    <p:sldId id="279" r:id="rId24"/>
    <p:sldId id="280" r:id="rId25"/>
    <p:sldId id="281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gs" Target="tags/tag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62ADD-A6B4-4DCC-9C26-80B3B8D8B82A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F86794-9489-4BA7-89B9-06121959B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234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88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683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57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CAC1F4-6897-4B87-AFFF-95A9954B5338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305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65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90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0F3C5-DD47-4C16-A97B-60279A517E8F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248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512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CAC1F4-6897-4B87-AFFF-95A9954B5338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1192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F01EFC6-E927-4637-B0AD-F32CF44322DD}" type="slidenum">
              <a:rPr lang="en-US" altLang="en-US">
                <a:solidFill>
                  <a:prstClr val="black"/>
                </a:solidFill>
                <a:latin typeface=".VnSouthern" panose="020B7200000000000000" pitchFamily="34" charset="0"/>
              </a:rPr>
              <a:pPr eaLnBrk="1" hangingPunct="1"/>
              <a:t>18</a:t>
            </a:fld>
            <a:endParaRPr lang="en-US" altLang="en-US">
              <a:solidFill>
                <a:prstClr val="black"/>
              </a:solidFill>
              <a:latin typeface=".VnSouthern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46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8CB73AB-58B7-4FC4-9BAE-719C3207CF79}" type="slidenum">
              <a:rPr lang="en-US" altLang="en-US">
                <a:solidFill>
                  <a:prstClr val="black"/>
                </a:solidFill>
                <a:latin typeface=".VnSouthern" panose="020B7200000000000000" pitchFamily="34" charset="0"/>
              </a:rPr>
              <a:pPr eaLnBrk="1" hangingPunct="1"/>
              <a:t>19</a:t>
            </a:fld>
            <a:endParaRPr lang="en-US" altLang="en-US">
              <a:solidFill>
                <a:prstClr val="black"/>
              </a:solidFill>
              <a:latin typeface=".VnSouthern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301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76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CAC1F4-6897-4B87-AFFF-95A9954B5338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137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C26FCC8-A211-4B10-8D0D-E79A5EAE2098}" type="slidenum">
              <a:rPr lang="en-US" altLang="en-US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852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293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CAC1F4-6897-4B87-AFFF-95A9954B5338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547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091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01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86794-9489-4BA7-89B9-06121959BB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65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74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85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9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809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972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063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76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73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369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099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70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59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388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7151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3215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2514601"/>
            <a:ext cx="6686549" cy="2262781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4777380"/>
            <a:ext cx="668654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1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4529541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54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760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058750"/>
            <a:ext cx="6686549" cy="14688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530129"/>
            <a:ext cx="6686549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7916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2133600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2126222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5988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972703"/>
            <a:ext cx="299454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548966"/>
            <a:ext cx="3257170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969475"/>
            <a:ext cx="299925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545738"/>
            <a:ext cx="3254006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665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5000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76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654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46088"/>
            <a:ext cx="2628899" cy="976312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446089"/>
            <a:ext cx="38862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598613"/>
            <a:ext cx="2628899" cy="426243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1329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800600"/>
            <a:ext cx="668655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634965"/>
            <a:ext cx="668655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367338"/>
            <a:ext cx="6686550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6882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09600"/>
            <a:ext cx="6686549" cy="311704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0569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3505200"/>
            <a:ext cx="565241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739737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438401"/>
            <a:ext cx="6686550" cy="2724845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3166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1286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6890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2249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627406"/>
            <a:ext cx="16557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627406"/>
            <a:ext cx="485775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9844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24299-FB92-4962-A9B3-38020CCC9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998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342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2514601"/>
            <a:ext cx="6686549" cy="2262781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4777380"/>
            <a:ext cx="668654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1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4529541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527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687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058750"/>
            <a:ext cx="6686549" cy="14688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530129"/>
            <a:ext cx="6686549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2599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2133600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2126222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2365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972703"/>
            <a:ext cx="299454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548966"/>
            <a:ext cx="3257170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969475"/>
            <a:ext cx="299925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545738"/>
            <a:ext cx="3254006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6701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4973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700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46088"/>
            <a:ext cx="2628899" cy="976312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446089"/>
            <a:ext cx="38862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598613"/>
            <a:ext cx="2628899" cy="426243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1828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800600"/>
            <a:ext cx="668655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634965"/>
            <a:ext cx="668655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367338"/>
            <a:ext cx="6686550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6994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09600"/>
            <a:ext cx="6686549" cy="311704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211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7710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3505200"/>
            <a:ext cx="565241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568382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438401"/>
            <a:ext cx="6686550" cy="2724845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4701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77250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8596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6763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627406"/>
            <a:ext cx="16557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627406"/>
            <a:ext cx="485775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6889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24299-FB92-4962-A9B3-38020CCC9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31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2514601"/>
            <a:ext cx="6686549" cy="2262781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4777380"/>
            <a:ext cx="668654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1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4529541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87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19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058750"/>
            <a:ext cx="6686549" cy="14688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530129"/>
            <a:ext cx="6686549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958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5817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2133600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2126222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2076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972703"/>
            <a:ext cx="299454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548966"/>
            <a:ext cx="3257170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969475"/>
            <a:ext cx="299925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545738"/>
            <a:ext cx="3254006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1723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1190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409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46088"/>
            <a:ext cx="2628899" cy="976312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446089"/>
            <a:ext cx="38862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598613"/>
            <a:ext cx="2628899" cy="426243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0959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800600"/>
            <a:ext cx="668655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634965"/>
            <a:ext cx="668655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367338"/>
            <a:ext cx="6686550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959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09600"/>
            <a:ext cx="6686549" cy="311704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90379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3505200"/>
            <a:ext cx="565241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8061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438401"/>
            <a:ext cx="6686550" cy="2724845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47540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1002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064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4493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4656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627406"/>
            <a:ext cx="16557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627406"/>
            <a:ext cx="485775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71112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24299-FB92-4962-A9B3-38020CCC9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85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73D3-5970-4BE2-9922-FBC8BF0F185A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C1339-6F6D-4DD3-8ADD-BFFD34766412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7403498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638D5-6EA8-4E9D-B0FD-84977488B72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88923-D9A8-4C68-940A-87159F4B1799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063883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48AB4-2714-4B0F-89C0-18131E98958A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EFC70-43FC-4C56-9FA0-5948AB62C20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6277717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BBF76-BC4F-4C3C-B885-D9A6C83CEBD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951B3-C874-4F84-B675-075091E41AAB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3772067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D564E-7F65-4C10-B1B5-294857D7BC0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97033-D196-4418-AF11-1269BFD39F45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25075320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FEC91-0C19-401A-816A-E9D471C9C54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BA67D-6A63-4C3E-802B-1518467A372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229732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11499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E1FB0-77CF-43BF-ACBC-787FFF00DA9D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639DD-F7BE-409B-8C34-7A0AFDF39E3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806817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AAD71-1813-40D1-A1C2-2ACC60B95DEE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27BC8-817A-4277-A3FF-C53DDCF848F3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87832821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157CA-80FA-4A4A-835F-CDFD888A3FC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EBA15-F0D3-4ECC-ABDC-B6AD35C721E0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3293229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3ABC2-31E0-4F3C-8AA6-CB75AA03BF56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69004-CB8E-4798-A2EA-E3996CDB257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12616080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43BEF-65C3-4D51-9C74-BFDDCC2BA468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168EA-852D-4C2B-8208-6AECAB63881D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69139213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73D3-5970-4BE2-9922-FBC8BF0F185A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C1339-6F6D-4DD3-8ADD-BFFD34766412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53582554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638D5-6EA8-4E9D-B0FD-84977488B72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88923-D9A8-4C68-940A-87159F4B1799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396327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48AB4-2714-4B0F-89C0-18131E98958A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EFC70-43FC-4C56-9FA0-5948AB62C20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58176882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BBF76-BC4F-4C3C-B885-D9A6C83CEBD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951B3-C874-4F84-B675-075091E41AAB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62745705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D564E-7F65-4C10-B1B5-294857D7BC0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97033-D196-4418-AF11-1269BFD39F45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743103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43197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FEC91-0C19-401A-816A-E9D471C9C54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BA67D-6A63-4C3E-802B-1518467A372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73710846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E1FB0-77CF-43BF-ACBC-787FFF00DA9D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639DD-F7BE-409B-8C34-7A0AFDF39E3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40633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AAD71-1813-40D1-A1C2-2ACC60B95DEE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27BC8-817A-4277-A3FF-C53DDCF848F3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09001442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157CA-80FA-4A4A-835F-CDFD888A3FC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EBA15-F0D3-4ECC-ABDC-B6AD35C721E0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62181888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3ABC2-31E0-4F3C-8AA6-CB75AA03BF56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69004-CB8E-4798-A2EA-E3996CDB257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91801397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43BEF-65C3-4D51-9C74-BFDDCC2BA468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168EA-852D-4C2B-8208-6AECAB63881D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80508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82D7C-FE66-4E63-AF10-08ADF774BCEC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BAFCB-10EF-4701-9A64-A611630E5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858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8187E-550B-48E9-A089-8EE82C83D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AB76E-3410-4733-A879-5E475C5C37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48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138637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786"/>
            <a:ext cx="1767506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2133600"/>
            <a:ext cx="668655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6130437"/>
            <a:ext cx="859712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6135809"/>
            <a:ext cx="571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787783"/>
            <a:ext cx="584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pPr defTabSz="342900"/>
            <a:fld id="{D57F1E4F-1CFF-5643-939E-217C01CDF565}" type="slidenum">
              <a:rPr lang="en-US" smtClean="0"/>
              <a:pPr defTabSz="3429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51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iming>
    <p:tnLst>
      <p:par>
        <p:cTn id="1" dur="indefinite" restart="never" nodeType="tmRoot"/>
      </p:par>
    </p:tnLst>
  </p:timing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138637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786"/>
            <a:ext cx="1767506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2133600"/>
            <a:ext cx="668655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6130437"/>
            <a:ext cx="859712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6135809"/>
            <a:ext cx="571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787783"/>
            <a:ext cx="584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pPr defTabSz="342900"/>
            <a:fld id="{D57F1E4F-1CFF-5643-939E-217C01CDF565}" type="slidenum">
              <a:rPr lang="en-US" smtClean="0"/>
              <a:pPr defTabSz="3429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79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iming>
    <p:tnLst>
      <p:par>
        <p:cTn id="1" dur="indefinite" restart="never" nodeType="tmRoot"/>
      </p:par>
    </p:tnLst>
  </p:timing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138637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786"/>
            <a:ext cx="1767506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2133600"/>
            <a:ext cx="668655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6130437"/>
            <a:ext cx="859712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2/1/2021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6135809"/>
            <a:ext cx="571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787783"/>
            <a:ext cx="584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pPr defTabSz="342900"/>
            <a:fld id="{D57F1E4F-1CFF-5643-939E-217C01CDF565}" type="slidenum">
              <a:rPr lang="en-US" smtClean="0"/>
              <a:pPr defTabSz="3429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132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iming>
    <p:tnLst>
      <p:par>
        <p:cTn id="1" dur="indefinite" restart="never" nodeType="tmRoot"/>
      </p:par>
    </p:tnLst>
  </p:timing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vi-V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vi-V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DE9565-0FE3-45D0-A806-8BB11D7DF108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FC3F25-A2B9-4114-997C-10243108143E}" type="slidenum">
              <a:rPr lang="vi-VN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775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vi-V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vi-V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DE9565-0FE3-45D0-A806-8BB11D7DF108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FC3F25-A2B9-4114-997C-10243108143E}" type="slidenum">
              <a:rPr lang="vi-VN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290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hyperlink" Target="mailto:th.yt.vtbao@dongtrieu.edu.vn" TargetMode="Externa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4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18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8.xml"/><Relationship Id="rId1" Type="http://schemas.openxmlformats.org/officeDocument/2006/relationships/tags" Target="../tags/tag19.xml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5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1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microsoft.com/office/2007/relationships/media" Target="../media/media2.mp3"/><Relationship Id="rId7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media2.mp3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8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813" y="146536"/>
            <a:ext cx="91598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PHÒNG GD&amp;ĐT </a:t>
            </a:r>
            <a:r>
              <a:rPr lang="en-US" sz="3200" kern="0" dirty="0">
                <a:solidFill>
                  <a:prstClr val="black"/>
                </a:solidFill>
              </a:rPr>
              <a:t>Đ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ÔNG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TRIỀU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Cuộc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cấp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thị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xã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về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thiết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kế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bài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giảng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endParaRPr kumimoji="0" lang="vi-VN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E- Learning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Năm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học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2020-2021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2599" y="1822451"/>
            <a:ext cx="52578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BÀN TAY KÌ DIỆU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143000" y="2610018"/>
            <a:ext cx="79248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Môn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: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Hoạt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động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trải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nghiệm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lớp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1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Giáo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viên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: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Vũ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Thị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bảo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Email: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5"/>
              </a:rPr>
              <a:t>th.yt.vtbao@dong</a:t>
            </a:r>
            <a:r>
              <a:rPr lang="en-US" sz="2400" kern="0" dirty="0" smtClean="0">
                <a:solidFill>
                  <a:prstClr val="black"/>
                </a:solidFill>
                <a:hlinkClick r:id="rId5"/>
              </a:rPr>
              <a:t>trieu.edu.vn</a:t>
            </a:r>
            <a:endParaRPr lang="en-US" sz="2400" kern="0" dirty="0" smtClean="0">
              <a:solidFill>
                <a:prstClr val="black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Điện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thoại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: 0862908882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Đơn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vị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công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tác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: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Trường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Tiểu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học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Yên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Thọ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vi-VN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-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Thị </a:t>
            </a:r>
            <a:r>
              <a:rPr kumimoji="0" lang="vi-V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xã </a:t>
            </a:r>
            <a:r>
              <a:rPr kumimoji="0" lang="vi-VN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Đông </a:t>
            </a:r>
            <a:r>
              <a:rPr kumimoji="0" lang="vi-V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Triều-Tỉnh Quảng Ninh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0" y="6344005"/>
            <a:ext cx="49260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12/ 2020</a:t>
            </a:r>
            <a:endParaRPr lang="en-US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273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VIP DG\Downloads\IMG_20201104_2003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00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VIP DG\Downloads\IMG202011041956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19200" y="-1219202"/>
            <a:ext cx="6858002" cy="929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932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36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829" y="5818472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5879" y="2698955"/>
            <a:ext cx="7239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4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Khám</a:t>
            </a:r>
            <a:r>
              <a:rPr lang="fr-FR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phá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*</a:t>
            </a:r>
            <a:r>
              <a:rPr lang="vi-VN" sz="2400" b="1" i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Hoạt động </a:t>
            </a:r>
            <a:r>
              <a:rPr lang="en-US" sz="24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vi-V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ọc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mở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sách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giáo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khoa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trang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45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104900" y="628781"/>
            <a:ext cx="6858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342900">
              <a:spcBef>
                <a:spcPct val="0"/>
              </a:spcBef>
              <a:buFontTx/>
              <a:buNone/>
            </a:pP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3600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8600" y="1505408"/>
            <a:ext cx="9224047" cy="9632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68762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VIP DG\Downloads\IMG_20201104_2003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041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014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04900" y="628781"/>
            <a:ext cx="6858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342900">
              <a:spcBef>
                <a:spcPct val="0"/>
              </a:spcBef>
              <a:buNone/>
            </a:pP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3600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-76200" y="1378949"/>
            <a:ext cx="9220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KHÁM PHÁ BÀN TAY KÌ DIỆU ( </a:t>
            </a:r>
            <a:r>
              <a:rPr lang="en-US" sz="36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tiết</a:t>
            </a:r>
            <a:r>
              <a:rPr lang="en-US" sz="3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1)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41607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ta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cũng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rất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nhiều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việc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tốt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trao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yêu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thương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tất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cả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mọi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mua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tăm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ủng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hộ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mù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ủng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hộ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đồng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bào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miền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Trung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ta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cũng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đang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nuôi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lợn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đạo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ủng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hộ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bạn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hoàn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cảnh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KK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đúng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nhỉ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Vậy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lần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nữa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cô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mong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trao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yêu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thương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sống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thêm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tươi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đẹp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hơn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nhé</a:t>
            </a:r>
            <a:r>
              <a:rPr lang="fr-FR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Cám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ơn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tất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cả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fr-FR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91697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ia Đình Yêu Thương - Clap Your Hands - Yêu Mẹ - Yêu Bà - Ba thương con - Nhạc thiếu nhi - de men (online-video-cutter.com)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"/>
            <a:ext cx="9144000" cy="60864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402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9436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4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951621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28" y="2286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3" name="WordArt 9"/>
          <p:cNvSpPr>
            <a:spLocks noChangeArrowheads="1" noChangeShapeType="1" noTextEdit="1"/>
          </p:cNvSpPr>
          <p:nvPr/>
        </p:nvSpPr>
        <p:spPr bwMode="auto">
          <a:xfrm>
            <a:off x="1219200" y="2184475"/>
            <a:ext cx="7162800" cy="29209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defTabSz="342900"/>
            <a:r>
              <a:rPr lang="en-US" sz="27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CHÀO CÁC EM !</a:t>
            </a:r>
          </a:p>
        </p:txBody>
      </p:sp>
      <p:pic>
        <p:nvPicPr>
          <p:cNvPr id="8" name="Picture 4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2286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64625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1257300" y="1447800"/>
            <a:ext cx="6743700" cy="32778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      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Để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hoàn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thành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bài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giảng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tôi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xin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gửi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lời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cảm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ơn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đến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Phòng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GD&amp;ĐT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thị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xã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Đồng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Triều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đã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tổ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chức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cuộc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thi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để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tôi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được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học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hỏi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giao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lưu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. </a:t>
            </a:r>
            <a:r>
              <a:rPr lang="en-US" altLang="en-US" b="1" dirty="0" err="1" smtClean="0">
                <a:solidFill>
                  <a:srgbClr val="1D0878"/>
                </a:solidFill>
                <a:latin typeface="Arial" panose="020B0604020202020204" pitchFamily="34" charset="0"/>
              </a:rPr>
              <a:t>Tôi</a:t>
            </a:r>
            <a:r>
              <a:rPr lang="en-US" altLang="en-US" b="1" dirty="0" smtClean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rất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mong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nhận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được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sự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góp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ý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của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các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đồng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chí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đồng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nghiệp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cho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bài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giảng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của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mình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.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Địa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chỉ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liên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hệ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smtClean="0">
                <a:solidFill>
                  <a:srgbClr val="1D0878"/>
                </a:solidFill>
                <a:latin typeface="Arial" panose="020B0604020202020204" pitchFamily="34" charset="0"/>
              </a:rPr>
              <a:t>:</a:t>
            </a:r>
            <a:r>
              <a:rPr lang="en-US" altLang="en-US" b="1" dirty="0" err="1" smtClean="0">
                <a:solidFill>
                  <a:srgbClr val="1D0878"/>
                </a:solidFill>
                <a:latin typeface="Arial" panose="020B0604020202020204" pitchFamily="34" charset="0"/>
              </a:rPr>
              <a:t>Vũ</a:t>
            </a:r>
            <a:r>
              <a:rPr lang="en-US" altLang="en-US" b="1" dirty="0" smtClean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rgbClr val="1D0878"/>
                </a:solidFill>
                <a:latin typeface="Arial" panose="020B0604020202020204" pitchFamily="34" charset="0"/>
              </a:rPr>
              <a:t>Thị</a:t>
            </a:r>
            <a:r>
              <a:rPr lang="en-US" altLang="en-US" b="1" dirty="0" smtClean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B</a:t>
            </a:r>
            <a:r>
              <a:rPr lang="en-US" altLang="en-US" b="1" dirty="0" err="1" smtClean="0">
                <a:solidFill>
                  <a:srgbClr val="1D0878"/>
                </a:solidFill>
                <a:latin typeface="Arial" panose="020B0604020202020204" pitchFamily="34" charset="0"/>
              </a:rPr>
              <a:t>ảo</a:t>
            </a:r>
            <a:endParaRPr lang="en-US" altLang="en-US" b="1" dirty="0">
              <a:solidFill>
                <a:srgbClr val="1D0878"/>
              </a:solidFill>
              <a:latin typeface="Arial" panose="020B0604020202020204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E-mail: </a:t>
            </a:r>
            <a:r>
              <a:rPr lang="en-US" altLang="en-US" b="1" dirty="0" smtClean="0">
                <a:solidFill>
                  <a:srgbClr val="1D0878"/>
                </a:solidFill>
                <a:latin typeface="Arial" panose="020B0604020202020204" pitchFamily="34" charset="0"/>
              </a:rPr>
              <a:t>th.yt.vtbao@dongtrieu.edu.vn</a:t>
            </a:r>
            <a:endParaRPr lang="en-US" altLang="en-US" b="1" dirty="0">
              <a:solidFill>
                <a:srgbClr val="1D0878"/>
              </a:solidFill>
              <a:latin typeface="Arial" panose="020B0604020202020204" pitchFamily="34" charset="0"/>
            </a:endParaRPr>
          </a:p>
          <a:p>
            <a:pPr lvl="0" eaLnBrk="1" hangingPunct="1">
              <a:defRPr/>
            </a:pP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Điện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thoại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di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động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: </a:t>
            </a:r>
            <a:r>
              <a:rPr lang="en-US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0862908882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 err="1" smtClean="0">
                <a:solidFill>
                  <a:srgbClr val="1D0878"/>
                </a:solidFill>
                <a:latin typeface="Arial" panose="020B0604020202020204" pitchFamily="34" charset="0"/>
              </a:rPr>
              <a:t>Đơn</a:t>
            </a:r>
            <a:r>
              <a:rPr lang="en-US" altLang="en-US" b="1" dirty="0" smtClean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vị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công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tác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: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Trường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Tiểu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học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rgbClr val="1D0878"/>
                </a:solidFill>
                <a:latin typeface="Arial" panose="020B0604020202020204" pitchFamily="34" charset="0"/>
              </a:rPr>
              <a:t>Yên</a:t>
            </a:r>
            <a:r>
              <a:rPr lang="en-US" altLang="en-US" b="1" dirty="0" smtClean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rgbClr val="1D0878"/>
                </a:solidFill>
                <a:latin typeface="Arial" panose="020B0604020202020204" pitchFamily="34" charset="0"/>
              </a:rPr>
              <a:t>Thọ</a:t>
            </a:r>
            <a:endParaRPr lang="en-US" altLang="en-US" b="1" dirty="0">
              <a:solidFill>
                <a:srgbClr val="1D0878"/>
              </a:solidFill>
              <a:latin typeface="Arial" panose="020B0604020202020204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 err="1" smtClean="0">
                <a:solidFill>
                  <a:srgbClr val="1D0878"/>
                </a:solidFill>
                <a:latin typeface="Arial" panose="020B0604020202020204" pitchFamily="34" charset="0"/>
              </a:rPr>
              <a:t>thị</a:t>
            </a:r>
            <a:r>
              <a:rPr lang="en-US" altLang="en-US" b="1" dirty="0" smtClean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xã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Đông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Triều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,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Tỉnh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Quảng</a:t>
            </a:r>
            <a:r>
              <a:rPr lang="en-US" altLang="en-US" b="1" dirty="0">
                <a:solidFill>
                  <a:srgbClr val="1D0878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1D0878"/>
                </a:solidFill>
                <a:latin typeface="Arial" panose="020B0604020202020204" pitchFamily="34" charset="0"/>
              </a:rPr>
              <a:t>Ninh</a:t>
            </a:r>
            <a:endParaRPr lang="en-US" altLang="en-US" b="1" dirty="0">
              <a:solidFill>
                <a:srgbClr val="1D0878"/>
              </a:solidFill>
              <a:latin typeface="Arial" panose="020B0604020202020204" pitchFamily="34" charset="0"/>
            </a:endParaRP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3486150" y="1028700"/>
            <a:ext cx="217170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100" b="1">
                <a:solidFill>
                  <a:srgbClr val="FF3300"/>
                </a:solidFill>
                <a:latin typeface="Arial" panose="020B0604020202020204" pitchFamily="34" charset="0"/>
              </a:rPr>
              <a:t>LỜI CẢM ƠN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6245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2514600" y="1068543"/>
            <a:ext cx="350448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3300" b="1">
                <a:solidFill>
                  <a:srgbClr val="FF3300"/>
                </a:solidFill>
              </a:rPr>
              <a:t> Tài liệu tham khảo</a:t>
            </a:r>
          </a:p>
        </p:txBody>
      </p:sp>
      <p:sp>
        <p:nvSpPr>
          <p:cNvPr id="35843" name="Rectangle 6"/>
          <p:cNvSpPr>
            <a:spLocks noChangeArrowheads="1"/>
          </p:cNvSpPr>
          <p:nvPr/>
        </p:nvSpPr>
        <p:spPr bwMode="auto">
          <a:xfrm>
            <a:off x="1360885" y="2083190"/>
            <a:ext cx="6343650" cy="297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FF"/>
                </a:solidFill>
              </a:rPr>
              <a:t>      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FF"/>
                </a:solidFill>
              </a:rPr>
              <a:t>1. </a:t>
            </a:r>
            <a:r>
              <a:rPr lang="en-US" altLang="en-US" b="1" dirty="0" err="1">
                <a:solidFill>
                  <a:srgbClr val="0000FF"/>
                </a:solidFill>
              </a:rPr>
              <a:t>Xây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dựng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bài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giảng</a:t>
            </a:r>
            <a:r>
              <a:rPr lang="en-US" altLang="en-US" b="1" dirty="0">
                <a:solidFill>
                  <a:srgbClr val="0000FF"/>
                </a:solidFill>
              </a:rPr>
              <a:t>: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CC"/>
                </a:solidFill>
              </a:rPr>
              <a:t>      </a:t>
            </a:r>
            <a:r>
              <a:rPr lang="en-US" altLang="en-US" b="1" dirty="0" err="1">
                <a:solidFill>
                  <a:srgbClr val="0000CC"/>
                </a:solidFill>
              </a:rPr>
              <a:t>Bài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giảng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được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xây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dựng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theo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chuẩn</a:t>
            </a:r>
            <a:r>
              <a:rPr lang="en-US" altLang="en-US" b="1" dirty="0">
                <a:solidFill>
                  <a:srgbClr val="0000CC"/>
                </a:solidFill>
              </a:rPr>
              <a:t> E- Learning </a:t>
            </a:r>
            <a:r>
              <a:rPr lang="en-US" altLang="en-US" b="1" dirty="0" err="1">
                <a:solidFill>
                  <a:srgbClr val="0000CC"/>
                </a:solidFill>
              </a:rPr>
              <a:t>sử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dụng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chương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trình</a:t>
            </a:r>
            <a:r>
              <a:rPr lang="en-US" altLang="en-US" b="1" dirty="0">
                <a:solidFill>
                  <a:srgbClr val="0000CC"/>
                </a:solidFill>
              </a:rPr>
              <a:t>: 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CC"/>
                </a:solidFill>
              </a:rPr>
              <a:t>Microsoft </a:t>
            </a:r>
            <a:r>
              <a:rPr lang="en-US" altLang="en-US" b="1" dirty="0" err="1">
                <a:solidFill>
                  <a:srgbClr val="0000CC"/>
                </a:solidFill>
              </a:rPr>
              <a:t>Powerpoint</a:t>
            </a:r>
            <a:r>
              <a:rPr lang="en-US" altLang="en-US" b="1" dirty="0">
                <a:solidFill>
                  <a:srgbClr val="0000CC"/>
                </a:solidFill>
              </a:rPr>
              <a:t>, </a:t>
            </a:r>
            <a:r>
              <a:rPr lang="en-US" altLang="en-US" b="1" dirty="0" err="1">
                <a:solidFill>
                  <a:srgbClr val="0000CC"/>
                </a:solidFill>
              </a:rPr>
              <a:t>iSpring</a:t>
            </a:r>
            <a:r>
              <a:rPr lang="en-US" altLang="en-US" b="1" dirty="0">
                <a:solidFill>
                  <a:srgbClr val="0000CC"/>
                </a:solidFill>
              </a:rPr>
              <a:t> Suite 9, </a:t>
            </a:r>
            <a:r>
              <a:rPr lang="en-US" altLang="en-US" b="1" dirty="0" err="1">
                <a:solidFill>
                  <a:srgbClr val="0000CC"/>
                </a:solidFill>
              </a:rPr>
              <a:t>các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phần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mềm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ứng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dụng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trong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dạy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học</a:t>
            </a:r>
            <a:r>
              <a:rPr lang="en-US" altLang="en-US" b="1" dirty="0">
                <a:solidFill>
                  <a:srgbClr val="0000CC"/>
                </a:solidFill>
              </a:rPr>
              <a:t>. 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FF"/>
                </a:solidFill>
              </a:rPr>
              <a:t>2. </a:t>
            </a:r>
            <a:r>
              <a:rPr lang="en-US" altLang="en-US" b="1" dirty="0" err="1">
                <a:solidFill>
                  <a:srgbClr val="0000FF"/>
                </a:solidFill>
              </a:rPr>
              <a:t>Tư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liệu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sưu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tầm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tại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các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địa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chỉ</a:t>
            </a:r>
            <a:r>
              <a:rPr lang="en-US" altLang="en-US" b="1" dirty="0">
                <a:solidFill>
                  <a:srgbClr val="0000FF"/>
                </a:solidFill>
              </a:rPr>
              <a:t>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CC"/>
                </a:solidFill>
              </a:rPr>
              <a:t>+ </a:t>
            </a:r>
            <a:r>
              <a:rPr lang="en-US" altLang="en-US" b="1" dirty="0" err="1">
                <a:solidFill>
                  <a:srgbClr val="0000CC"/>
                </a:solidFill>
              </a:rPr>
              <a:t>Công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đoạn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xử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lí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dữ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liệu</a:t>
            </a:r>
            <a:r>
              <a:rPr lang="en-US" altLang="en-US" b="1" dirty="0">
                <a:solidFill>
                  <a:srgbClr val="0000CC"/>
                </a:solidFill>
              </a:rPr>
              <a:t>: </a:t>
            </a:r>
            <a:r>
              <a:rPr lang="en-US" altLang="en-US" b="1" dirty="0" err="1">
                <a:solidFill>
                  <a:srgbClr val="0000CC"/>
                </a:solidFill>
              </a:rPr>
              <a:t>Xử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lí</a:t>
            </a:r>
            <a:r>
              <a:rPr lang="en-US" altLang="en-US" b="1" dirty="0">
                <a:solidFill>
                  <a:srgbClr val="0000CC"/>
                </a:solidFill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</a:rPr>
              <a:t>phim</a:t>
            </a:r>
            <a:r>
              <a:rPr lang="en-US" altLang="en-US" b="1" dirty="0">
                <a:solidFill>
                  <a:srgbClr val="0000CC"/>
                </a:solidFill>
              </a:rPr>
              <a:t>, </a:t>
            </a:r>
            <a:r>
              <a:rPr lang="en-US" altLang="en-US" b="1" dirty="0" err="1">
                <a:solidFill>
                  <a:srgbClr val="0000CC"/>
                </a:solidFill>
              </a:rPr>
              <a:t>ảnh</a:t>
            </a:r>
            <a:r>
              <a:rPr lang="en-US" altLang="en-US" b="1" dirty="0" smtClean="0">
                <a:solidFill>
                  <a:srgbClr val="0000CC"/>
                </a:solidFill>
              </a:rPr>
              <a:t>.</a:t>
            </a:r>
            <a:endParaRPr lang="en-US" altLang="en-US" b="1" dirty="0">
              <a:solidFill>
                <a:prstClr val="black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0427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Untitled Project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4379" y="76200"/>
            <a:ext cx="8991600" cy="62484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894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36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829" y="5818472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" y="2438400"/>
            <a:ext cx="8766847" cy="380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Mục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tiêu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HS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mọi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HS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ấm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bố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thầy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bè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Hs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thầy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hóa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sẻ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104900" y="669183"/>
            <a:ext cx="6858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342900">
              <a:spcBef>
                <a:spcPct val="0"/>
              </a:spcBef>
              <a:buFontTx/>
              <a:buNone/>
            </a:pP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3600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8600" y="1545810"/>
            <a:ext cx="9224047" cy="9632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5061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310" y="1582341"/>
            <a:ext cx="6653213" cy="441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58334" y="890270"/>
            <a:ext cx="2719014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50">
                <a:ln w="18000">
                  <a:solidFill>
                    <a:srgbClr val="ED7D3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KHỞI ĐỘNG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52600"/>
            <a:ext cx="6172200" cy="3073826"/>
          </a:xfrm>
          <a:prstGeom prst="rect">
            <a:avLst/>
          </a:prstGeom>
        </p:spPr>
      </p:pic>
      <p:pic>
        <p:nvPicPr>
          <p:cNvPr id="6" name="V (mp3cut.net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110113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1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P DG\Downloads\IMG_20201104_1958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275" y="-1"/>
            <a:ext cx="1020127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370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36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829" y="5818472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Rose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5879" y="2698955"/>
            <a:ext cx="7239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Khám</a:t>
            </a: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phá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*</a:t>
            </a:r>
            <a:r>
              <a:rPr lang="vi-VN" sz="2400" b="1" i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Hoạt động 1</a:t>
            </a: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ọc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sách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khoa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trang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44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104900" y="628781"/>
            <a:ext cx="6858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342900">
              <a:spcBef>
                <a:spcPct val="0"/>
              </a:spcBef>
              <a:buNone/>
            </a:pP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en-US" sz="36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3600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8600" y="1505408"/>
            <a:ext cx="9224047" cy="9632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57748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IP DG\Downloads\IMG_20201104_1958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3001" y="-1143002"/>
            <a:ext cx="6858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455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VIP DG\Downloads\IMG_20201104_1959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3002" y="-1143002"/>
            <a:ext cx="6857999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371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VIP DG\Downloads\IMG_20201104_2003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0"/>
            <a:ext cx="91093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688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6&quot;&gt;&lt;property id=&quot;20148&quot; value=&quot;5&quot;/&gt;&lt;property id=&quot;20300&quot; value=&quot;Slide 2&quot;/&gt;&lt;property id=&quot;20307&quot; value=&quot;259&quot;/&gt;&lt;/object&gt;&lt;object type=&quot;3&quot; unique_id=&quot;10007&quot;&gt;&lt;property id=&quot;20148&quot; value=&quot;5&quot;/&gt;&lt;property id=&quot;20300&quot; value=&quot;Slide 3&quot;/&gt;&lt;property id=&quot;20307&quot; value=&quot;258&quot;/&gt;&lt;/object&gt;&lt;object type=&quot;3&quot; unique_id=&quot;10008&quot;&gt;&lt;property id=&quot;20148&quot; value=&quot;5&quot;/&gt;&lt;property id=&quot;20300&quot; value=&quot;Slide 4&quot;/&gt;&lt;property id=&quot;20307&quot; value=&quot;260&quot;/&gt;&lt;/object&gt;&lt;object type=&quot;3&quot; unique_id=&quot;10009&quot;&gt;&lt;property id=&quot;20148&quot; value=&quot;5&quot;/&gt;&lt;property id=&quot;20300&quot; value=&quot;Slide 5&quot;/&gt;&lt;property id=&quot;20307&quot; value=&quot;261&quot;/&gt;&lt;/object&gt;&lt;object type=&quot;3&quot; unique_id=&quot;10010&quot;&gt;&lt;property id=&quot;20148&quot; value=&quot;5&quot;/&gt;&lt;property id=&quot;20300&quot; value=&quot;Slide 6&quot;/&gt;&lt;property id=&quot;20307&quot; value=&quot;262&quot;/&gt;&lt;/object&gt;&lt;object type=&quot;3&quot; unique_id=&quot;10011&quot;&gt;&lt;property id=&quot;20148&quot; value=&quot;5&quot;/&gt;&lt;property id=&quot;20300&quot; value=&quot;Slide 8&quot;/&gt;&lt;property id=&quot;20307&quot; value=&quot;263&quot;/&gt;&lt;/object&gt;&lt;object type=&quot;3&quot; unique_id=&quot;10012&quot;&gt;&lt;property id=&quot;20148&quot; value=&quot;5&quot;/&gt;&lt;property id=&quot;20300&quot; value=&quot;Slide 10&quot;/&gt;&lt;property id=&quot;20307&quot; value=&quot;264&quot;/&gt;&lt;/object&gt;&lt;object type=&quot;3&quot; unique_id=&quot;10013&quot;&gt;&lt;property id=&quot;20148&quot; value=&quot;5&quot;/&gt;&lt;property id=&quot;20300&quot; value=&quot;Slide 7&quot;/&gt;&lt;property id=&quot;20307&quot; value=&quot;265&quot;/&gt;&lt;/object&gt;&lt;object type=&quot;3&quot; unique_id=&quot;10014&quot;&gt;&lt;property id=&quot;20148&quot; value=&quot;5&quot;/&gt;&lt;property id=&quot;20300&quot; value=&quot;Slide 9&quot;/&gt;&lt;property id=&quot;20307&quot; value=&quot;266&quot;/&gt;&lt;/object&gt;&lt;object type=&quot;3&quot; unique_id=&quot;10054&quot;&gt;&lt;property id=&quot;20148&quot; value=&quot;5&quot;/&gt;&lt;property id=&quot;20300&quot; value=&quot;Slide 11&quot;/&gt;&lt;property id=&quot;20307&quot; value=&quot;267&quot;/&gt;&lt;/object&gt;&lt;/object&gt;&lt;/object&gt;&lt;/database&gt;"/>
  <p:tag name="SECTOMILLISECCONVERTED" val="1"/>
  <p:tag name="ISPRING_UUID" val="{BF6DA12F-7529-467C-8D45-CC9C68B4EE3D}"/>
  <p:tag name="ISPRING_RESOURCE_FOLDER" val="C:\Users\Admin\Desktop\yt\HDTN\"/>
  <p:tag name="ISPRING_PRESENTATION_PATH" val="C:\Users\Admin\Desktop\yt\HDTN.pptx"/>
  <p:tag name="ISPRING_PROJECT_VERSION" val="9.3"/>
  <p:tag name="ISPRING_PROJECT_FOLDER_UPDATED" val="1"/>
  <p:tag name="ISPRING_SCREEN_RECS_UPDATED" val="C:\Users\Admin\Desktop\yt\HDTN\"/>
  <p:tag name="ISPRING_FIRST_PUBLISH" val="1"/>
  <p:tag name="ISPRING_DEFAULT_PRESENTE_ID" val="None"/>
  <p:tag name="FLASHSPRING_PRESENTATION_REFERENCES" val=""/>
  <p:tag name="FLASHSPRING_ZOOM_TAG" val="43"/>
  <p:tag name="ISPRING_PRESENTATION_INFO_2" val="&lt;?xml version=&quot;1.0&quot; encoding=&quot;UTF-8&quot; standalone=&quot;no&quot; ?&gt;&#10;&lt;presentation2&gt;&#10;&#10;  &lt;slides&gt;&#10;    &lt;slide id=&quot;{6D4A4F83-608B-4EEB-8643-99D56BCACE17}&quot; pptId=&quot;275&quot;/&gt;&#10;    &lt;slide id=&quot;{BEA5A857-F2A1-4FCF-93BA-9E0D103C29EF}&quot; pptId=&quot;276&quot;/&gt;&#10;    &lt;slide id=&quot;{764F3ECA-B24E-411F-99F3-A95571E6C8B1}&quot; pptId=&quot;277&quot;/&gt;&#10;    &lt;slide id=&quot;{FA432F7D-D16B-4B57-8FC0-A8DE628DC2CE}&quot; pptId=&quot;271&quot;/&gt;&#10;    &lt;slide id=&quot;{A9E5BEED-81E3-4E11-A40A-041624803851}&quot; pptId=&quot;259&quot;/&gt;&#10;    &lt;slide id=&quot;{9540E31F-2A69-40C1-BB4A-88A55E1D7493}&quot; pptId=&quot;274&quot;/&gt;&#10;    &lt;slide id=&quot;{7EF1FDB3-1A28-4E61-9AA8-967AB72D6E90}&quot; pptId=&quot;258&quot;/&gt;&#10;    &lt;slide id=&quot;{F9A71A27-6A94-4055-AAFF-4D73046D2CA4}&quot; pptId=&quot;260&quot;/&gt;&#10;    &lt;slide id=&quot;{13579DE7-E4B6-4782-B3E7-153A03286867}&quot; pptId=&quot;261&quot;/&gt;&#10;    &lt;slide id=&quot;{24195E45-153F-4106-99B0-E7CC6EBB1438}&quot; pptId=&quot;262&quot;/&gt;&#10;    &lt;slide id=&quot;{137B5D44-7F70-44A2-8A08-DC1ACCB72222}&quot; pptId=&quot;265&quot;/&gt;&#10;    &lt;slide id=&quot;{BAE64222-18A8-42A5-9118-DB467FB3B21D}&quot; pptId=&quot;278&quot;/&gt;&#10;    &lt;slide id=&quot;{44F32684-711C-4FC1-B21E-F9679FE14232}&quot; pptId=&quot;263&quot;/&gt;&#10;    &lt;slide id=&quot;{651946C7-A03E-463E-B133-3E7FA92A05D3}&quot; pptId=&quot;268&quot;/&gt;&#10;    &lt;slide id=&quot;{02CA9411-9543-4084-8C7C-D18E4EF01ADC}&quot; pptId=&quot;272&quot;/&gt;&#10;    &lt;slide id=&quot;{E2690EBD-F6E4-4A5A-B93D-1AB0C599F87A}&quot; pptId=&quot;267&quot;/&gt;&#10;    &lt;slide id=&quot;{4B864D5E-DA90-420C-8402-7B8D8D478499}&quot; pptId=&quot;279&quot;/&gt;&#10;  &lt;/slides&gt;&#10;&#10;  &lt;narration&gt;&#10;    &lt;audioTracks&gt;&#10;      &lt;audioTrack muted=&quot;false&quot; name=&quot;Quốc Lộ 18&quot; resource=&quot;d05be09d&quot; slideId=&quot;{764F3ECA-B24E-411F-99F3-A95571E6C8B1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2&quot; resource=&quot;f4f2bbab&quot; slideId=&quot;{FA432F7D-D16B-4B57-8FC0-A8DE628DC2CE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3&quot; resource=&quot;b32c5000&quot; slideId=&quot;{A9E5BEED-81E3-4E11-A40A-041624803851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4&quot; resource=&quot;ae2b2e1e&quot; slideId=&quot;{9540E31F-2A69-40C1-BB4A-88A55E1D7493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5&quot; resource=&quot;71250b96&quot; slideId=&quot;{7EF1FDB3-1A28-4E61-9AA8-967AB72D6E90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6&quot; resource=&quot;717cf2ed&quot; slideId=&quot;{F9A71A27-6A94-4055-AAFF-4D73046D2CA4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&quot; resource=&quot;4ed05b8d&quot; slideId=&quot;{13579DE7-E4B6-4782-B3E7-153A03286867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8&quot; resource=&quot;8bc74555&quot; slideId=&quot;{24195E45-153F-4106-99B0-E7CC6EBB1438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9&quot; resource=&quot;907d55d3&quot; slideId=&quot;{137B5D44-7F70-44A2-8A08-DC1ACCB72222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11&quot; resource=&quot;64e5fb73&quot; slideId=&quot;{BAE64222-18A8-42A5-9118-DB467FB3B21D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12&quot; resource=&quot;5dc7ebed&quot; slideId=&quot;{44F32684-711C-4FC1-B21E-F9679FE14232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13&quot; resource=&quot;59ae3eb0&quot; slideId=&quot;{02CA9411-9543-4084-8C7C-D18E4EF01ADC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14&quot; resource=&quot;b1a70bab&quot; slideId=&quot;{E2690EBD-F6E4-4A5A-B93D-1AB0C599F87A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15&quot; resource=&quot;1ca6d1f4&quot; slideId=&quot;{4B864D5E-DA90-420C-8402-7B8D8D478499}&quot; startTime=&quot;0&quot; stepIndex=&quot;0&quot; volume=&quot;1&quot;&gt;&#10;        &lt;audio channels=&quot;2&quot; format=&quot;s16p&quot; sampleRate=&quot;48000&quot;/&gt;&#10;      &lt;/audioTrack&gt;&#10;    &lt;/audioTracks&gt;&#10;    &lt;videoTracks/&gt;&#10;  &lt;/narration&gt;&#10;&#10;&lt;/presentation2&gt;&#10;"/>
  <p:tag name="ISPRING_PRESENTATION_COURSE_TITLE" val="HDTN"/>
  <p:tag name="ISPRING_CURRENT_PLAYER_ID" val="universal"/>
  <p:tag name="ISPRING_PRESENTER_PHOTO_0" val="png|iVBORw0KGgoAAAANSUhEUgAAALQAAAFACAYAAAAVuVaJAAAAAXNSR0IArs4c6QAAAARnQU1BAACx&#10;jwv8YQUAAAAJcEhZcwAAFiUAABYlAUlSJPAAAP+lSURBVHheXP1le11peq4L+2e8x4a1VlaSnYYq&#10;g5gZp6QpZlmSLTbJkmzLYmaywMxQtouZXczcVM0M6U6nOx1YWXtn5cP9ntc95E72/vAcY8wBUwXn&#10;uOZ1w/OMHfvPX7N9565a05nL1nz2ijWfuWTNWxetfuOMNZ45Z42bZ63x9Dmr3TpjNZunrW7zjNVy&#10;rv7sRavbOm817Fevc+4U59YZG1tWe/qMVa5vWunyKatY3bDSpTUr0/7apn8uW1q1spU1q1xdt8pl&#10;zq2cshLOhxdXrXBx2Yo4p3sLl1etiGvL2S9dXLOihSXGHGPeKrmudHrOihcWuWfJ8ufYzi1ZmK1G&#10;kR+bsdDcrIV138ysFXJ9eJ7rZuctNDNjBfNs5xYsNDtn+dPTnJ+10tkFK56aseKZeavg+8qmZyw8&#10;NW0FM3OWx/ncyTnfD/N94dkZ7pmykqkpK56csDDXFunz5LiVzkxZwdQYY9TCE6Mcm7TC8QkrYOSO&#10;j1vW+LBljA5Z9sS4ZY4OWx73FE6OWc74kGVxfe7EmOVzXd74qOVPjnLdqKWPjlg2nwu4LsQ2e3zE&#10;0scGuGeQ64b5ziHLHB/g/kHL4Fjq4HFLOdljqUN9/I0Tlj103DIYqUMcG+61zLF+yxg+bukjjEGu&#10;0XVDxyxr5ISP5JNH+Y5eS+U7Mrkvm+/LONFrWQM9ln7isKX191nqAMe4N+Nkr6Wc6LaM/h7LPt5j&#10;OZzTSDvWbZkcS2ebfvyoZTC0nzfEP4/O9xz2bc7xI5bbe9Byjx62jKMHLJfrCo5xTQ/3cCzn2FHL&#10;6u22bI0+jnUfsnSO67uTjx2xuJ5OS+ntMgdao/H0JaDWuGj7GI1b59g/b3sBWpDWnz5rNVunrf4M&#10;n7fOWrVA3jhtlT7OWOmpLSsD6gq2lWsbQL5lpYAaBshKQK5e4RijfEnwrgD8hlVxvhqoywG4eGnF&#10;CoCwkK3ALuMhEMxFfNYDEV5YAb55KwDmwqVFzi9b5fySlQNrGKhLFlcAGpABtIRjhfMLfN88AM8D&#10;/QJAT1uRAHQY561U9+gaB53jgF80yzHOlXCseJotoxiYw8Ae4pqcySmAnrUC9gumJtlOWREglwBl&#10;yQyfOZYHiEUAVwCEobFRQAd2gC8E6HyuzZ+asGyO50yMONRZApN7csYFMCALckDNBl59Vw7fkzE2&#10;CMyDljYyyL1Dlj8xxP3sT3HdJA/GSD/Xc83IANecAOqTlsqx9JGTlsnnDB0TpMMnLEfXMjIBOQ14&#10;E/qBln0Bm6WtruN8GpAm62FgK9jTADZH93NdpgDnc+YQfwOg0wd4EBjpfFfWyT7LPXnMcrZH5oke&#10;y2JkAmgWD0MGMKf1HbGsfu4HUo0sneN4Lsfz+g4DaqdlAncmxzJ6OXaMB6SHB6PnCIAzgFpAZ/bx&#10;Xce7Lb73AFAftJSjHbaj+SyKfFbqfMkati7Y3tPnUWmARpUbUOO9bGsAugG1rgPmhnPnrPLUulWd&#10;2mQLqMBdLphR5xLALedYDZDrvBS5bGXdajlXf+oMAG8ECr16Csj5juV1q2ZUcU0VSl3DtpJRBtDV&#10;yxtAvmphVDofNc4H1MIF1BuwCxcBd2mB65asloehCIUtljKjvgXzAhSIZtkCstS4hGMFAF0oeAG6&#10;QEoMzKV8p2Atmp2yfGDPnwHwKcAWxGylwvouPQyF08AqoCdQawEqoIEzjLJWcK50dtJVNQuYBW0+&#10;+4UAXAzIJdxXAPQ6FpqesKyxYR4MYATMdPZzuD5rbASoAZ1tLrAL4hzUPQtgU1HhdIf6JMcHHOpM&#10;1DgJxUwbBk5UOUPntoFOAcwUFDADoAWtFFTKmzl8DDgZQJnGNpVtLNAkD2wfB9IMoNXxRKBNlOpy&#10;XPem9gMcoAvo9BOACKzp3JfByARiAZ6OQmcDrUYG10iJHWQUO0tQnkDJOeYwA3k6QAZQo969hy0L&#10;oKXMWeynodLJjHTgFdAph7sstfugq3SGoEal04E9ofsA6tzFQ3KA4wC9F9ugse/cJSC+ANTnrQGo&#10;a1HmaiyG7IOsRgPg1mE7qja3UOZNruUaQK0B+kq2lSiyQNa5coCtANjSNcDFelQAqUYxSisrUS3F&#10;XkPJl4B9lfOyIEBbBbzlgF0O5GUoeYGUlnO5gCprIHWXUpdyzGFFfaW0YSmwK7OUG5sgWAG5aA4r&#10;4dYAZWcUovCFwJknhQXsYj6HsR6FApptPuocAnZZhxLOBTZFqs45V2TAnppDuWcZPAiAnD89Dtjj&#10;rsY5QJoL4HmALOALgTwfIKXYIdkIFFnXZgNsJoCmSSndeqDUgCwLIhVOBcQURsY22BlAn8n331fq&#10;jBFsiaAG7gx9Zj91+CTH2B/tB9BeSwZ2gZrCvis0oApoAa7jiQCpa5LY1+dUXce5FJTWYeZzEvsp&#10;nEtnX+qbzvE0huxFOnAmA2IKCinAMzjvyi01Blg9HLIbglngZQBvBvCmb6uzrIeUWsdSjx7Cehyw&#10;7GPYD67NlWUB4lxGNvel9xyyhKNdFo9yp/YdwloANn9T3x/H8ZjDrahzu6UeabMdglhAyzs3nQVo&#10;gbpxHvVFZQG5EkDdagBrLZ8r1tf9s7yzvLTsRIWr9YZfU8N+2SpQcl0+1qBoeRnA5ZWxG/LRKHQF&#10;Si3ldm+NwlasrLK/bCWMMHYkNL9sIdQ4D0BDWAkpdQX2pAqYBWdgKQAOpS5BpcPYkAIsQznXV2JR&#10;yvmOUh6CEiAvANKCmUXLY5uHrw3N4GHxyLn4aSl7IWAWy2ej6EX6e3oAtoGWusuPC3LZjSKuLedc&#10;mH3dJ8uRA6yyEMV8l+yBgM2TfZAq8125KHMIZZafzpOn5gHIBvwMFDZ7QiDjeaW6eN4slFZqK3VN&#10;ltpiPdJkNWQnHOhhSxs7iZXgQZAnZj+HByVT1/EAZEmlpc6yCWwFrL4rdZTv4tqMERQVuNNR9XiA&#10;Esw6L3jjUeAk/HIC/jiJzykAmYw/TWWbhEcVuJn3VRxFTj/ea4koaTJwJglMAMsS6FwnGyCLct9W&#10;CFhXY2BPlfpyvcD2LVCm4qMFbUbPQQCW+vKgHOpyoDP0N1DgjBNcy0ju67LE7nbu1/FDlnikiwem&#10;y5K6WzjeYjuaCO6kyo1nApjrNDYJ+IBagaEHeYBcjdLWoM6CWaCXcdw9M8pcfkpKvG51WI9agC5H&#10;mTVKADUM0IJUEFcLZkYJIBfLJwN1GCB1XZFAZl8Q5wN0EedDAJsnpQTOMs5XKRCU73WFFYAo8XIQ&#10;KBZiKwShzgtUtyEEeEWzwM+DkM/xXKDN4XiWtqiufHEI+yCVLplFcVF0h5jPDugEvnkCKLEfOUAt&#10;q1EKxPkTE8DJvfwz5GEpMoeH3OLkCF6U2f0wwPv3KxhEsWU5MoYJ3oA7G/AVwOXIQwNaHl44R0AD&#10;XjbH0qXUeOg0VDsNSGU1dCx1+L5HDsDP4N5M1DmD+xTY5ejhcJtBoCbrgcLqXBLqncJ3pI7Kogho&#10;HhjglGUR1LIW8Yw4AE4AbNkMwZws9eXhSALWZFdgASs1xkLw3akEc1L6eCBMAXqpbiYQOqR8zgZ6&#10;KXQK4OlYCnAmAa2GlFn2Q4Dftx0pWAx55uw+lFkwYyvSADcRO5HSdxDwUfI+gj+8choPSRIWJBW1&#10;TudYXPc+rmm3HQ0os7IVGvWodf2mQD4XZDKUtRDIDAWAPgC4BMUtRJHzsAfFfC5jXwpdhbeuBfhq&#10;7itHUTVKuSYEiGUEiuXyz0CsIailwiFUuQCrkYfq5gNtNuDlE+yFUWYFj8pQCPpCVFiQKpALwGMA&#10;sJTZAzqOhRmuuoCmzEUIdc1jZPM5h2tygC6X47kAm4P1kG+WrQi7T8Yjo666V0Dre/JQ8ZxJDYEr&#10;u4LKA3Mu6pszOY3HxVMzcgA2l+P52Jh8IM5GteWnQ9iPAhS00FV6wkGXRxa02QAtj6uhz7ILWSit&#10;rIdnNEYAG/shW6JrZDFkNzI5JoizUPl0HgJXa1dsgj1ZEBQ3DVDlheNRtDRX6hOWwLFUrkmRH2ak&#10;A7zAl62QMifrV4HrkgE0CWWNR03jBCDbZMCVYqeyL1XNlEfmmhRGcj8qj/1I55iU2X2zVLn3kHth&#10;KW5SdxdqStDGsSRG7KF2z25IpXW9oM1QMCjQuUcjjet0LOOY7uF+oE7CVqSj0FnHgwxHIkAnExA6&#10;5D1tfCceuoZAsPb0RZRXabhz1ohXlnWQF/bshhTaYUWV5X0F+uY5K0WJC/DKCgbL3RNvWtW6wNb2&#10;tCtwOeBW4pGLle3AWoS1dY/MffjhYvYLOZ6PQoewKbnArQCwUECjyvLFSsuVrizhpwFU6iwbgTJL&#10;bQs4J+tRwL5nL4AwDOQhwBbEuVybxed01DWLczmAG1LApmwEx3RNHkM+WXYin4AtH1sgwAsBNsRQ&#10;ABnmuwuBOowq540qgzEN1JOARyAouFHyjNEJQEa9faDQo6Ncz4PiQI9y3zBbgAbIXMBTek5eOY39&#10;VNQzDTjlkZUuy5GaApvUOQ2F9RSfe2l5ZNRZquz3E6Sh1MpeZHJttr5PtkCAj+thwW4IVodWYKO8&#10;Q8DJyEDRlcHQuVhUORYFTpSfBur4E6j2wAmLRiETgDlJSgzMiYIYaHOk/ChvMuDJS2ukcS4N5Zb6&#10;uodGoXMYeR4cAuZxFJzzbkeAWBkPz34wUrgnHdXNAdo8PYS9KHBPOyrdhcoDuQI+QE471gm8BIf4&#10;5hRX58OWcATvDNRZ/K1MHpAdtUBce/qc1eOfFeApq6FRIWUG7Cb264C0ZuMsXpkAEaCl1MWCWRBj&#10;M6qUpuOaEgAtk6UAZKXsygjuFASGuVZqXMKxEq7VVjZAuWnlnLMAM4dgroBr5JWlzCWyF/hh2Y0Q&#10;Q7lmAZ2PYkvNswSj4HbIAU6ems9SbalwNhDmoKjZWIgs7UtxUWSl8XK5N0tKylZKHQLmsPLGBHkF&#10;QO2KDYyFqGqRgjvgLeL6fADOGRsHYGyGtlyT7WBPoaATgKcgcAoPPWKh8XEr4nMYdRbUBRNDfA9B&#10;I1DmAmQuxzLlibESyXzWSAfWXEAU8K7KQOvZDR4CpfeUEXHAlfng+1LdQ3MN6ip476fkMvDXUmFB&#10;LiWWp05CYWUlZHHSATpHdoUHQSqdiCeWIicCdRLXCmwPFqW+Ch4J9uJPdPt1CgqzATpbmQ0AdXgB&#10;XjArOExGWYOAUEqLSsuK6JhDDcxYikzZECzDfSsi+NOBN+nwfssC3nSUNhOos4A3k5EL1JmocGof&#10;oHM+GaAVHMriJB09aIny2DwwaXzPDuWV5ZGVZxaotYAraCtQWf+sQHANpUWhy1FbZTYqOF8IvA3s&#10;18gbE/DVALaAFsyCWkCXYk0EbzH3FwOuHoIihlQ5pHwzUMt6CFLlnBUkljMEsTIXHvABdv68PDBB&#10;IvBq3LcOf85cCHT2laUo4HMe50P45zxAzmZfPlzHcqZQVq7LAOwMIJYPzgPiEIFaMUCrKOJQYz+U&#10;elNKT0WVfMDNY1/2Igt4sydngAtPPD5h6QCrgocgzxoPwM4TxFJ5tgJahZUCAsBc1DQbyPLw0ArM&#10;BGomNiTN7QM2xLMaylyg4O6zBfBJS8YDp6HwHhRyTwrQJgCi0nmZfO/9gDBLVgMgpb5pw8DISAXu&#10;NFkNjivjkS7LgWoreEwFYAV9KcCZKMiANUlBIds0oE0XpCe7AZqfd5RTFkPH5KXv+2gpdryrco/l&#10;8sAoAyK4AwsRQCz7oaBR1wjoNJRVflgeWjBnMJKPHbD4o23ujwW1Rh52I7u3E+vSSeCnwglAs01i&#10;G9vdxvYAgelB/r4sTYfbjx21AhqbUYuNEMxSbNmKMkBVgaSC4E5pu5rNsw6n0nMCuphzNQAepN62&#10;3HIouyF7IZBlJ+SbXY3xyAXYihypLPtFnFMqTkUXWRAps6fpsBoKCgsIBj3XvLiAsuN58c9ZshH4&#10;YK/+AaSCQgFXInWW+uJ382aVh0bRgTdI1QXKnCvV5tp87IOyG5nAlk2gF2I/BLzKPCgFVyiLMAuI&#10;M/LDBHJ6MKTk8r8osYD2DAn3Zgtujum4fHU+2ywgz1N6D08dAuQQABYCpQ/Ay0dxczWAVRkIqW2G&#10;gJalQGllKQSnvLIyIFJspfQy+C5dJ+AD7z0AoIAq0LleD4AyJIJaVcE0QQzUycPsC25ZDFkR989S&#10;6yDIU8CXIqixHKmqCg4Bc/8R31caTlkLPzfAOA6cQC0lVCZDYAvqVEBVhTAFgAWr7snmWA4KqsJH&#10;NkovVU/mmgTATwViXavgL0vfw/cKzGR8caJUGqAFbsbxLgtxLEfqqyCQbUpvu49UQI89Cticjwfw&#10;ZAWG+OyUHoCuP4ONUH5520oEFUEUGgtRiX+uUKDHuSrllxmlXFPKMQ8EV1DtZY57oIfCYhXKeACK&#10;2C9BiaXKAlbVP1mLXM5LmaXKharsAXQeCqzUnI4Vsc1XZgOQpdoFnMtFqbO3YXagsQx5QJovZWar&#10;dJs8sAIyPRj3gVYG4n5WI4/7c4E4HxgLZvDf275XCq2CSRFA+xb74WB7bhlIeQikzCqoaF/BX86E&#10;/DNBJUBrFKDgQRZDQeAYD8U44I5Y/hj7UmYgzefnPYwKhwE5n60KJplYiCwgTR8extMqrRZ4ZPfN&#10;QKo8tfLSHhzix4M8tPLU8sYD27BjR4b6ARnP7Dal36t+SUO9wUBtpcyyFel6gAA6Rak5IFUlUHln&#10;QZ06ILil1kcdPuWTBW025/U5XYCfQC1R60xAT1EwB7RSaNkLV3J+/lNUjgbUdGxAFhZDwaH8cjL7&#10;KZxPBOjk7UBQ16UBolJysd3tltB30GK6Oyyuu5PPbPHGChLT/B5lRjotvruVrYA/ZAk8BLGAHsvx&#10;VK5JwYbEHWm1HXXAKhtRBbyCdu/Zc56eKwNaWYVSVFceuQqAS9Y55mm6oApYucq+/DKqW7wc5JHv&#10;p+AEsNRaGYwwEKu0nYtPDgGx9ouV3eBzlmwEyq17FPAJ1HygzJ3DVwNoLmBLzWU18lHvPFRcD0AO&#10;18lehLcrgyGAVjVRSi24ZS0yt6H2NB77UttCPjuoqKzAVLEk8MyqBmItCArzHXLgRm0V2Gko55yJ&#10;xcgaD+6VMguybKnwJBCznzs2EpS9AVqFlTDXFKKoRahvWMe2FVZK6yXv7axGuvyz7INnLRT0yX6M&#10;4YFVdME/c96rg0CcijIHsDO4Vn47C2BVrpY/z+EaZTziUdo41E+/BEr5JckLC0DlqQUuwCcrRQeM&#10;gjwde6I8s3o1VPlzSFFVtxfAK2XOxrJ4YMdxpeUyOZ549ADKi+9l3zMTHJfFSJfHBdxYwIw+jJVA&#10;rdOAWj5X13mWg/Pywro/AbhjuFZgS30jD3IP1yQc6bRogI/RkHqj7vqbbjO4Nll/249x/vA+21ED&#10;zA3rBINYigbGXlkOoA3ScFiOU6fwzqrwrbrdyAdG2YZijgt6navCYpShxALX+zE4L5DlqZW1KBHc&#10;nsFAdTlexLFiQFX6zlVVas0xlbZLAN6tBxBnKJgD4vuABxXDRSvhuiKAVaVPgEqN73vmoOInJQ+U&#10;Xem7EiAvBkJBWjgbZDNUYBHMgjwfWNWHUcjxXLayJVLvIpRZTUYlAK4cdNDLwf1sBaOKKt4oBHy5&#10;AhpIVd4uQqV13EEHJvnnfLxvHsBlyx4AsSqEnuXgs4ZgFqjpqvhxTgFgyrCUOEjTeX6aIE4lbvfa&#10;HE8jGFRgpyyHF1kcaBRc/hn4EuWHUWCvCOpnX01FQJsGwFJr7ctypEjJpcTAqiDP880clxeWWmfw&#10;057LA5It2yHlBUzlkdOBPEWVOyCVossXy5qkMRJRTgfuGB4XOxAHhKmAlwqACuqSAFVAJ3Sj0Ee6&#10;AmiBMsGvRXnZV4CZyHWJHItAfaOPtnKs0+IOd1jMIaXp8Nr8syn7kXh0P3alDaA9NSeQLwQZDAV6&#10;Um2OKXMhy1EqCwGUnumQh17ftPAaygvUxatYDYasheAV7PmMPMAswV/nCk5X4FXPOediJ3KUjZDF&#10;0DHOhTmuKp1nLIBWAHsmg2021+YArweD2I37VqMYeMuAW7lnQRxUAuWjg1Scuuzy57EhbNXHUcRx&#10;78sAYLcVM9gMIC3i3hCf85WDdnD/o5iiYLAQxb4PdB73qLStwkoISIuV4gNcWYxcqSrQ5QC07Eoh&#10;9iKkz6hsLtYiFwCl1vmuuLIR2/ZBBRKHXKVs9WgM8jf4LvYVNKb6EPzAjvLqWlmTVILKFOxGigeX&#10;WBTOpconA7CA9eIIyp2EZ07sx1bo3LaXTgZYQZ6IYieoKshIRXUzlGeW8gpoVFpddmmAnA6UOWyz&#10;8K4CUukxBxqFlx1RCk59GspRu5cG6BQsgbxuljw6n5V/lnLLGqSixomA7EUWAsSYIx0WBdBRBHpR&#10;gBuDQitAlM3QfSncH43ViO4R5Af4jiCnneLBoBScexjx7DvQCgprGAK1Ersh+yH1rFzDUmAtFODp&#10;2H3gq/DR8sge9LFVEBhS0AdwAjsHiLNRXVmDXFkNQM9jm43FUICXh73IBuRsrs+WXxZ4AJcLfAr+&#10;coFbViMdMDM4lgPMyi3nERAqzZYNYCGUtlR/j2P53lwEgICeCfxZqLVUWi2i+SqgzE3zoKDOBIAl&#10;CiqBVxU9ZSKCTIYshzw0NkH3ALPy1P7PBHxBU5FScgGseiAEq9JxeZxXqVt9GmoqUo7bgedaQaz2&#10;Tym3zocAX9fnsJXCZwJ1FnbEldl9sbIegb0Q1CqJe3GFh0JqrWYm5acFsZfABfU2uErvqVFJBRXl&#10;stU66nlnoE0+GexLldVVpxSeQE4WtFJvZS9kLVDMNFQ3S9dxzqt/PBzyykq1qXqnrISUVoqcKaD5&#10;7N1ynBfksiFK2SnYS0OhlSNOZSvIVRyRaisDolSbejMS5KHlfxn6LJhjOZbIVvDLsrjdAPpoqTUw&#10;q2kpjvPRh1Ft7Mxubfms79ih5qOqrdNWuYXNUGGEoT6MCmBVtiMAWgGe0nEEhRwvQK0L5bGxJIJZ&#10;KToFgoGlULUPcNmqmKKgz5UbFc7E7wpa9XcUMqT8CvJUBSyUcgN2Bp9lM3KBMh3QMgAwl2OCUxBL&#10;jb3sDeBeEQRY5aGVS5b1yFYRBW8cQrED+6HATgFhoM4CNs+LK1JoAOa+wG7oPDaE/Tz8tII/qbXb&#10;CFdoAT0BiPqs61DhCb7Dq4FjKPEgEKuXg+/muCxHLsqqDrpMLIYgLmI/28EMCiVKwQlqKbMHeaiz&#10;cs+e6QBmWQj3yNgIVfK8mIIqO8AochDQobBAnMrfV4OSctLZnFO+WYUTwSs1lkKr6KKKn6qFbkXk&#10;h7UvJQZET6tJqQU3+6mCFpjVNqqqnoBW/tlzzZxT1iMTeNUll6nuNx4IZUeklMmos/dbYBcSpapY&#10;kyRgjsJOJG4HfQnsC/zYw+2eT1ahRKotT50InMpdJ+t67EeSXx9AH3uoxaIOtwB4m+1hPxo1V+CZ&#10;BOg71FFXKp8MxAoKBbRshvxy5SnshafjNhxqFUUU7OVjMfLwznmyCihvuSAHYKXlsoA3R9kLzstL&#10;58j3orayJXkAK08rP67UXFDSXvSejDCfZTkygTMd8F2p79sMPoc8XYfK8lkwC+p8eV3AVaFENkNd&#10;dKrgKWDzIHGaXwOOCXpvHWXfO+b0UAC4VFqgel+zUoHs507IfgA9QOdxjWBW2Vp9zYJfzUaevtN1&#10;YyqaCOrARxe61WDr8KLgAKy+Z9mDfKAt0zVs1bAfVP3UzzFGcCd7oSIJASLHUlBrNfnnA34uYOZN&#10;ckzKyveoquil7m0l9nZP7k0eYhAwyqMr363eDqXnUvHTKm8r35whawHcakhKEOh8DlJ3/5GGS5eH&#10;xqIoOMwZOIZl4LiqecCm4R5bio4ypwFpOnCrl1mWI7n7YNCAxEMRD5SyIEqpKSOh7IaanJSZSEZt&#10;EzQAWym7GIBOwEenck0cKqzrXZWBVg+ErIVScrIqcQr+ulsAG4sC0LvZ33Wg2e+T396h3osq9WoA&#10;dpWn6zawEmvYDzUSATmwlkqRgU/2Qr5XBZJigPW8NOfLuUfl61x5Yq7NwttKaWUxpLbq5QivYD1Q&#10;YqXllLoT/BmCEI9cxLVBk76KKPOWuYB1kFoDXiYwehpufgY/LbVW6XvJCym5qLGsgVJz2VyfA7DZ&#10;6quQmiqg1PcDpwMr2yE1x54IXAWDSrsJWoGogFEqr5SeLIe2mlki6EPKK48R7AG2bIrSeDns5wF0&#10;IUCGUXs1+hewH/RujHhWowh7UYCq5gFhESCXAnu+LArn3XOj3Nl8bxZAZ6GwwawUFJpr1SMt66H+&#10;jBxX9PvlbpW5+1F6trIGwC07kcpDoAdHWQwpcyKQaiS7n1ajktJ2J4Ac+zGgDjvUG2DVOZeltNy2&#10;GmcAfMZJ1BxIZSO8d0MPgzIdDKmmt3CitoJRUGc79LIafAdA68FQtiJJQaLsBSDGo8AxUliVrlHv&#10;BLaeQ8afK10nqPWLECtvzT2COoHzib2oOVBHH2y3eKCPBeIYgkON3Yf32e4jKPS2JdG5HeWocRVq&#10;rDx0yZqsBmPbeqgJ34NC4A0DrPddAF2ZctSyG3yuxlsr35wP3BlAmbNC4KdgTvljoPX+jO3sR4hj&#10;UuRCAQnYahhSRbAUu6G+DKXuFDSmAW6GVBqg1RXneWeuy5THVjZjlqBRloLjudgD5ZmVoxbQAsGz&#10;FgDvHXVAXSyFBuSQytvy24JSD8KUshl4ZQD1Ljkp9DbUgjZvHJA9SFT+ecQthZRYlUBZCNkNQa7p&#10;UFLmIikwyqwhwIs5XwK0JQ74sFcMs4E3G2g1MyUT+6HCSd7YqGWxr+yG2xGOKSUouOWpBbuKKF4G&#10;B3CVtJXNCBRaoG57ZOCWFXGIUebkwaDqlwLAsh3y0ypf69pErlEftBr1cwAwywNABp/TBbQAF9C9&#10;+GjZEc5n86CohVNAyherGCIwU9gqxedpOFRc/lefBbPglDInAHciah4HgPGHWt0eJKG8+h4FgnsY&#10;SXpYuEYPTLQshuxKTxsPQTsKjToDdOCl2yxS9yiQ5HMMyuwPBUHlDsGqQolK3Z5zBuQyrIeDzXHl&#10;lQW40mmyHip5l257aVkKtYYWAG3B8jrKumhZglbBINCmAZmAlkLr/mIU25vxFeShxPK+JQBcsqwK&#10;YZBzlqJnck0WFkBN/OrfyAJeWZcMrleGJF9Bn6fp5KH5G4xsB5/Psg66Vw8BMOYDvCuzl7a3AzrA&#10;90LMDA+WbAvwBjNSAFbX6QEA7DxsRZ6n6eSnZT1kKxQYqpTNUMYDsNW8r5Sf2w3gVVWwACCLub6K&#10;UQ7UhUCpQkvu6AjwBkBmss3AR0uhgzwznpr9AGh9Bnil8YA9E0txP/fsHXqcU7FEbadK2bkfVjCI&#10;SicCbByqmuDwArIAddtx1Ct2siLqf/b2UqmrAjsptsATlLIcBHoqjEilvUBCsJgkG6G5hAwptIBW&#10;tU4qm8Ex2Q+NTHyxFF8ZCgVqqhDGH8FHy7YoHQeEKoYk4LXjgVLzAfdgL2J78MseLLZ7wSQIFDvw&#10;3a3+EEUdlG/mM2q++xBQcz4GRVegqCyJHoodauBXPlmzS5TJULecYNXcQCm3/LHOy14o8+FBIvtS&#10;6wKU16uCwJ8LsLIdhQBcDOiFWAyl6woBXscKAdLTc4IbPx4icJRn1mTWXNQ6V/lo7lO6Tg+Iyt4K&#10;FPMAX8c8e8H1ajZSb7LsRo68rqwFgKolVKqrANADRSkv5+/POlF6TjCHXa2BmfOFeGy1eypg1Ly/&#10;sFSaQK5octLUnCQlVmovDNBhBYl8zgO0Ap+ForTcKCrOPjAXS/UBV8MzIFiKcgCvRanLgTs0NGgF&#10;wBwaJYAE0FzlnZWVANQslDhHwyEexv+yBXRlSPKwJPpnyhwWzMDugV+/A6omejUjaUaJgFaw56k4&#10;rEU8EMcBpUMtawHkHuhhCeSd5am9iUh2AvVV91wKQV9qv4orymoAM145W54ZoBUIKrBTECe4lLVI&#10;78dHs1UFUS2cadgE+dx0zieh0grskrpV+DgC6DxAsiDHuAZVV7pNwWMC10mR9f1BxgP70NPuKToF&#10;kLE8RJFArOqkFF4KHXm4wx440GI7D7cCPQ8HD4qKMQ50GFUuQ4F9ahU+uhh41eYpC6LZKAJY3XIK&#10;BqXIZcpqALn8tCCXHw7K2gGQAth9Mlu/D0VX2q8UcIsZ8r8qnAhoARtCkXM4puBSuWjlm2VNipb4&#10;DmyHbImAl3JnzwG3qoFArWAvaEhCrYFaPjtfis1WPRwKCNVSKqUtAnQBrelXUmAVY3y+oFcKdXwG&#10;YCetFDXXbBQ1JKmoIuUN7MSkDymyFFoFEkGr1Jya9GU/8gBSXXYCWsFgEZ/L+FzJPWV461JG4fAw&#10;PhqlHw1SeRlAnjV40nIBNdu3fBbQsiKD/a7mOZzTyOZ4xpDUOVBt97rAq+qe/LQ3G6HQyoAoSJSa&#10;+6wTYJZCayKrJrTKfqQx7t+rjIZ7ZC+WyCtjQTivbIZ7Zo6rKpjRh6dGveWZBbQUWpkO76MA6hRB&#10;ilJrfl+i/DMwpwCzii3J2I54AkbPYCjgA8JoBYJcm8Y9KrSoRzrIhAQlbSm2bEUU1kO+WrNTog6i&#10;yowI7n0QhX7gwD7b07XPYgFc6buoQy22owA4i4BWNkK9G8p4SHHlk71rDq9cuK3IUmapdNDbvPbn&#10;jEcxkOdhGwSyejCyNGQ1ALxAVgMLomlRbjVUslazPvZDlkNFEwWIakbSuTxgzuW4LImWK1AqL0vb&#10;7QKLKoVq08wDQgEsy6D+DKluYD+mgyARm6Je5gDkYFswi8oyihglqHEp4357qM/Mxg+XALtXFDkW&#10;lqKjsL78AEpZAujFHPPyNrAXeVaDz9xXjNUoEfwjoxZGkUtQaH2W7SjlWsEdRmUFeng7wMweHMS/&#10;9ls+29yBk5Y3LJXGJ6u8fRKgUWJNSs3WVqrOvWmAnsHnTFQ4U5YDhU7rxx4oA6JsB/cqtSflT1Xm&#10;4QR+mq065eSPk9iXSnslUN6YfRVGlLKTB/YJrspicE5BmkYCftd7NfC4quYlAmE8EApU5arlk2Md&#10;VHlcAj3uiXdFP8J1qCogxyrbwX5iD9frHj4r4Evq3s91HR4AyoZIbdXPIZ+sEYXfVgZEJfDdXfv5&#10;LP/cYV/rbLHdwC3QI3kYovHQ8u471AOtYokmsXrJW+k79XLIR68HowBoQ1gIzdZWPlpFkwKUvYBj&#10;Oq6gUMrsXhqlzeeaDK7xxn1g1awV2RDPR2M9ZCeU1VDbpyDNlJVY0NQo/Kp8M2CHF+fx3VLsIOOR&#10;o9K3Q42nnpCtkBorqMNuMASvFFk9z0Ev9AKwcw1wKsUnVXagZTmAWDOxS4BVwMpiCMwsFFTto57V&#10;YAheLVEQHh+3YkYYCHNRSo0SYC7lISjFulTy96qAtgJFLR1Fxfkeh5etQA0DYgXKXcZWoJcxCgG0&#10;EHiLR4aseGjI7ynQdwNmJtBmo965QOsKymcBng2kmQCbpqUDCNDSsA5ZXK/mesEt9U1iyBsrsEtH&#10;bVP6UWzU1vuVAc2/j/P3880+YZXAT17Zm+6l1FgIT/Gx7xkHQFOZ20vaKGiKSt5AGcfxROxIAvfH&#10;AL1AF/SyBntQ0TiBi+pH43F1bRLX6SGQeseirlGHmlDdvShwa5DxQLHl0xUMxgCzmpbiAVVVR6m3&#10;/POfLUdXi0UAsjIpypDIeiivvaMau6H5gr6sAFvPRW+gzAoK+Vy2KmAZQF2Cz84n+MtBqVX5K+RY&#10;wQp+F5jlwQWvqoN5nE9l3zMc2xZDnXTywupjlrXw3g7A1fw+ddTlArDAVQOSqoIqWcvbSoW9YZ9r&#10;s9mq4Uj9zSEehFzsgkY2yqnPmrFSJIsCsOqS8+8ASuWeVVRRYKhqoZRVaitv7FYCG6Hjyk0r+BPg&#10;YUGuIJBRgNKG2brPdoUeRXUJ9rimjIerZGTEymUxgDjYH7WqYQAW2ACroLAS2DXKpdzAnA+s6sQL&#10;YzOKsBthAC7ESoRQZEHtNkSBoOBGwTOPH0NNsReyC7495oFcls7zt73TjnNKzckvq9KXcfI4io5i&#10;byuuih7uvYHVZ2kDuZr1FRR6PlnAA5w8cAbAB6Vs9WPwmX1NjfKSs2wH3xetJQQAOp7jUuSk42pU&#10;UnkaKyFld+XGKmAZ/LyuA+Z4qS9AR3TttehDqO62F07h78hXy3IEzUjKXkit9wPvPpQ7UOEogN6N&#10;FXngwH7bhZeOwm7oPlUOdwhgZTM0qfV+cKjPXv5mq5y0LxyDBZFvziGgKyRglA3JB/b8VVRZULOv&#10;ts8QXloWInt7K48tv+wrIbl3DmaZeAYDcFU0KVhEWYFUgaHK3vLI7olRW5W0BbSgzwTIDIIv5abV&#10;uK++ZlURlSZUd52UOgSovpQAYErFC3lIpM4CupjgrUTN/ABdjH8uBuggAAwa8rVSUQGfBW4xNqMQ&#10;kD2vrC1QavWjKqxLFapdwbEqfHEVAVv54AD7fAbYCkCs5tp6gr9qQKzmXD0WowrQi1HZUs4L/goC&#10;wBIALga4MCCGT57gPAO4iwC5kIcj5yR++QSAonLZBGu5AJrLtbIo+uxTofpPoNZD+G6Cxm1f7QEg&#10;auu9x4DrQGugyFL2rMEey+0/zP0Efl7mJhiUJwY6Df3sC+wcFDnrpHqY1Q4aZDu89Mz5ZDx17FHU&#10;GxWX+qp8HY3nFdApx7AjSrlhK2JQ1wggTPDvBdjtxqLogy2AjeVAkTWkzlJYgRxxcD8PC+ByXzTH&#10;Iw4DP0ruvdJua7aBxoI8gIdWgUUw674dmjsoqKXOFWxVMdRQ9kPpOuWpfboVPtnzzWxz2aofQ0Gf&#10;jqlxqQQLIh+s1J9yzlJaAZ2jYol/ll1AJdmqs07WI5iVIrDlfYEO+L0JCdBdfQFR6bgsAFZRRrlm&#10;wayUXg4Pgvc7y4cLaoGPxcgFUqmzMh25qKfSezoe5vu0KEwx/ldAa0muIgLBEq4pneRvY0EEtHti&#10;9kv5nlIshvxugZSWbTHAlgFkDffW8LkOr1wHSFVA28B9tShz7cCAVR87Zg1sm7lv74l+ax4Ytsbh&#10;Uas8fsKqgbpmoN/qALes96iV9TGO91o51qDixEmrAOJCYCnEAoS4tkDe+nif5eF981FdX5GI+7PZ&#10;apWiTDx4psDnmLyxlNOrfVyfrpTbtt0Ishkou+7HUuT3H8LS4KdlRaTeKGqmBg+BMhwqaeeqB5rr&#10;lHvWdyk4VE+zvHEK9iGhr9cSeHCSlNKTkgOvrIkCQ6luii8XJuAPebZCdsMrh1JspesEN+AqG6Km&#10;J8Ec6Q1KbdxzAKi7bA/gxuG14w/vt0SOy67oQYg51GERqPPXW/ei3q22B6WPlEKrIV9FkjovrqDK&#10;QKzMh4YgLZJ/BjSfgSI/DeDZ8ss6xzENeeN8KTLQCTz1bagVVPlnFVdyOJeFpdBQ4OiKCvBaW64Y&#10;qLXakdRaKbxsYBW0rtgc0+dceWN9lpfeVuYsoJVy5/AgZEmpsQIa2cCqgFEWRDlktXxq8mqhfLaU&#10;maGArBCYi/mO0gkNzqsqiBp7OyhgVnC8CnDL2JcXLhsbR3nHrZbr9o5NWC3BXz1+uXFkzBoHR6x1&#10;dMJahsasobfPqg8ctLoj3VbbfdSa+07Y3iO9trenzxoBvRnF3Q+kjSeOW01Pt1UfOWJ1vT3s91gp&#10;+3ld7VZ4uMtKAaakr8fKT6LiQBtW8AjY+ShzXn+fzwrRGnIhKTMPQzrqrcmqXu0DaK1Dp5GDBZEy&#10;JwKjgFfZWvDmcL8aieShc2RPBLECRA8OA9uhDISsh4CXl9YacgJUmQrZhwQCvLge+Wo18yugDBqT&#10;vN+CEc/9KnzIbiTIbvAwKD2XispryQJ13CmDIWuhqqOsRgRARxJ4qrAioCM5p14QlcljtzMZynxE&#10;HWy3PR37LIbAMPoA93BO07I8Dy2FrlHlT5YDqEsAt1jWQzaEod7nIlkGlDhb6TSCvTCgqwyuaVQq&#10;pITVDsrwXPKiVjvSUAuovHEQ+EmtNVnW20OBU7ZCfRyyH77lOq/6AaTyz7ITAlqVRffM8s+CGLX1&#10;LceyUeCcWU2H0kyQMTy3pkrxQGApNNTX4cUVWQq3GtgJ+V4siUrWpQR/JUBajH1Q7rhIhRGUt0Iq&#10;LGvhqjyMJ0ZttwHeD7z7Rydt/zCf+7EYRwDyULeVt3dZxb5WK61vtNK9e61kb4OVNe618uZmK2za&#10;a/l8ru46aE3A3t7Ty/aw1QNxzWHg7ei0UMt+y9nfaAWt+62I/dpDh6yah6KYa0uk1jwEeXjpXDx0&#10;roofvd2+zWJkArWUO4eAMVeZEaXz3E5oQRh8L0rqVUBdL6XmwRC8PvOarTy1D+WUNX8QSJXh8GCS&#10;oYyIFpZJwj+rGT+ZaxMFrwd78tUK9pTFkBqj0IAouxENpErPyXt7nwYwp/Kwyp8nuip3WgTH5bMV&#10;fHpqDsXVQxGHR5cHlxorNaem/p2djbYLu7Knc5/tbmu2OM5FHcRuoM5eKaz2/HMwSlDnis0zWA6l&#10;79YtfCooeSvLoR5nAX2/e04BYiHeWU1JUnD1NxcAcj6A5yysAfKqZSoIZCgwFNzKUGhWiXLPahn1&#10;BRUBuIB9DU/p/dmeYDcENMdU4vZ1NgBY+9lSZ8Hv1UKBPgnkI2xRZ3yyL/Li2Q91zSlrAcy6B7i1&#10;+KK8cBiQPdiTDQFc5YnL+Vw6TtDmGYkR98Q1jGr8b+3QiDUDctvolHUOM4bYPzls9d19Vry/3Ur3&#10;t1pBfb0VVtdaSU2dFVaWWbgybDnFuZZVHLKUcMhyqiqtqKbWyurqrR2Q23t7bT/KXcWDUNi030KN&#10;TRZqamS710L1tVaxv9mqulDr7m4rQs3zsCdZ/Mxn9gEwnlaZCaXZcoAzG9izAT0T+6LsiGcyAFJF&#10;kxSOpQF7CjCnALAsiQLKjJNBT7MHiL5/FBVGiVFlvw7FV9ovCe+cyt/y0jUQxqOuCviSuC4RwJWm&#10;E9yJWKUEbFQM4O8B1HjOeSC3DXQMUEqRBbLg9ClUgBvlUKsfA4gPcZ9Sf8DtFUaGl7xlT7gmsCTc&#10;B/hayiAWoB/sbALoFoaARo3VE61AsJgAUPMGfW0NfV5ZscpVddIBKbbBG5LY11w/HSvQMak1Cu3V&#10;QbcdeFYAz15YsUzg9VkmqLIUV77ap1Etqel/OzgEUIdadoWtcsgCOlBoLRLDFg8skB1yB11WBJ+t&#10;fo5pzgNpNmD6Ai8A7R4aX5yNNZDdkAXxGd9SYldpNe2jzJ7xIBAE4AJUWB5ZVT0P9oC7YnQYoEet&#10;ASVuGB6zNr7vICB3HBsCxBOuyLkNjZZeVW0ZwJpSGraMkkIrqi6z/NKQpeenW3J+iqUWZlpKYY5l&#10;FBVaXmkZ0JdbSUOldQJo51FsSNdhq25pt/J9+62cB6NkX7OFGqost57vaayxPBS+oKPNQqhbrgJE&#10;rIimMClI01K0HiBiOeSPpbZZA8cCbwzMmQNcT/CptlVNtxJ8qfhc9TInYSuUwdA8QW8+wnokYz0S&#10;5ZEB2AM/wNWQrfB17PgOeWgFhinYjASglaVQrjke5Y3HhkSpCMIxhxH444HYO+84rh4O2Ydg7iCB&#10;5KF2AGefgFJpumhXYvw2AalaRON6APmoshjy29gLHgAVV6T0SUf4buDe2dVkkfhrPRg7tACjlvcq&#10;AWZvIwVkLe1VC9iCvf7UabcTyjkHKbpgaS9VE+Wrw8BZwjENlbZDWBI1GGn+oOekgVLToWQlNA9Q&#10;zf45XKeshRRaxRal10JA6st1AbKvcsRnX34Am6G+ZvVoKPDLZF9deGpcEtBZUmL5ZSBWj3MAr0rd&#10;6qGes3iCM5XH1U+tZiJZjeLtoXWdpdCq8rlaA3IF0Ncwagn6pMwNeOWWkUnrQJ0PDg1jFfqspqXN&#10;CgE5tazc4sMFllZeatnVFZbFtgBYi2pKLa+8wHKBOlRZaDml+ZZfVsQotcxwkeVVljCKrKp5rzXx&#10;UHQe7rGuw93WihrXtLZZdXs76tyE8jdYYWM9YNdaSlWZpfM5+9ABz5bkAnU+MOdjKfIYUmqVqXMA&#10;OE+deMNqRlKQSEDH8WTgD2xFoMjZ3KOcts7JJ3ugp7wzkKaqBA7MWowxEdDjgFmK7FOtOObLgbFV&#10;b4ZUVK2h6qaLRF2jeNCidNy/C7g9R3yA79NcQ2wMUMs7C3JBLesg9VXzfhRKrIyJejhUSVR3XZwC&#10;xYPNDnQEgaHORR1odag1og8BMnZDNkT9HTsUBJbgn+WZ1Qaq9J1aRoPVkjRU/g4yH4VrK14RVJXw&#10;/txCZTjUGqqeDvVpKDWnFk8vUwOzLIT8rrrsBLTaSjMJDLVcgfLRYUGttem2FVrqm+UlbwAHYhVD&#10;QuqQQ031WcGgp+3w0QI3S8oL9ErV+YKI2vfqoVSdBwB7ofK2Fn7RouRa3lYFEtkO98+otXLNJRoo&#10;tafjUOvawWFrwi+3oc6dBH2HTg5Z44EuK29ssFBVlaWXllpWdZXl1TCqyi2vosxyy4qtCPBKaqst&#10;VF1qoYoiC5WFLLckz0Kl2i/hmlIALwFulLqi0oqxHxWNzdZx8JB1dHRYS1u7dRJUNrS04MHrrLi+&#10;hlHP36m29Loqy8Jjh7ErJXjpMBAXYg0KgC4fUEOAmo8qa30MTZ9KwAZkALVPieK8bEWmViLCJ/sk&#10;WKD2DIgXTQAUSKXQqcAvNZUKp/H9Al3FFJ83CKTyzL4WncNM8LjtiRV0RnNOCh3HVoGgArsYeWUp&#10;tXtsTdEKJtcq2JOFiRLMh6XYqkAqX02wSWCshiZv/seeeDoPbx2hBiWl/HgI5LX3HAiqh8pHq5iz&#10;Q8t5KQj0WdxsVVQR0FpFVHB7TlremhEC6OzlRZ8NHkKBtRadlFqLxKgLT1v56QzUV+DqvKqHshm+&#10;NgbbAGgFiMpyaKkvKbWyHIAoK8FWIwTg/wGz/PCUK7QmzmayDTIZgp4BvKrwhbWehmc8gFz+maHm&#10;I/VzaJpVCeccauBVb7Kahyp8O+5Wo4KhHHIj287JaWvHZhwaGLWDx05a+9FeK6qttezSYlS42krr&#10;GiyMXy6srvERKq90QMOcK64FQmxHgWAuzrOscA5WoxCww6i2oOZcJTDX1OCn66x6b5O1daDUnQet&#10;rbXDWoG6Gi9dVFuBNeFvNdRbuKEBe1NrabVYm7pqy2zfb4WoZhGQhYG3ACUOAbByx1Jfpe+Ulcga&#10;VA4agAeC0rWAzj4RBHGyEBoCWu2eQQDIva6kBG+6hhGUwI94JkRKHguMQeecytnYA7ZalkDBnmxH&#10;jKwK56W2CvYiBTXXeYlaXXf8usQd4hj+1/PNsiACm/O7u1pQfSwMkKtnQ1ZC2Q0t+RXRpQJLKw+D&#10;uvX4voP7bc9B9XKg0gSG+p4d8szlwCqYFeiVeiElqBoqbae+6GoAF9wh9TpjKXSN55uBVV7a16xD&#10;qTWDW8sM+HxBYM4BbnXIqWQtH61pVdqqmujQzmEN5oF2biqwHMAdpOlmPIjz5nv5a1kQYAwWXVQ7&#10;aaC+WjVJHXbeXeeLxUyYFhSXJ1ewmI2ChyamgXgar6z2UVX/xq1MgE8Q9E2OWi1DZWlV8WqxHE0o&#10;eQtAtw8OWUf/oB06PmB72zpdJUOoZLi23krrG6wUGMsBuZTPxbUNKLNgJiCsqmdUWllNuZViP8oY&#10;4YpSYAfmkgIrxJYUo+phYK3DcjRjMZqb91trS6e1tR20znaUuvMQ5/ZZOUpfhkorY1LE38/nQcnm&#10;u9NQ/4iibMslyq863mflBG9FwJaLaiqXrKyHmov0M69ccGo/MCp7gV/O4nOm2j+BOx1FVRZEGQxX&#10;aIbPLdQW5VVaL10BIQ+GRjqgyooo+EvG/6cxHGwAlJ+XcrsS888hH67FFOO7FQACPt+nByGeBySp&#10;V/0hauxvB/wulBULAagqbct6aBa4A65gEd+sFlI1MEUCu9J5mjyboOKMq3ML8Ku/Q/djOXz+oHyz&#10;tsDrlUPglX9WT3Sg1tgSINZQ4Fi8Jquh9Bwqi3e+38chb10CxFqWIHtecwiXvOlfs7dVMAk8MX52&#10;e1/gFS6olI2qAq2uUW5ZFT5ZBvVpKOjLn5E6T3I+yHQEyitVBmz21UXn5WtgVglblcEc7lcwWTQ5&#10;YyXj2IsJ/LKKJHhi2Y7QxJDVoMx7gbiW4G8vIDeNjVvr6Ji14Lvb+gesve+41bd1uDLnVlVYEWoa&#10;rqmzospqq8AK1ABbPeBVNTahtLUWrqrxUVJTCeDlBIZhK64EZlkRfHVOBb66rNAKq0oAvtLqUd3O&#10;9k5rwnLsbdxvLS1d1tV1FMg7rIZj9U37rJJrwvz9EA9QPsFnqFIPQyWBZrYllYUJFgkigaMYuHIA&#10;TT7avTQjS6AeO4hXVhYDayF7oawFauuzvHkI3CoAmQPNvuAW7J4v1jGAVSAnFfaFZPg7Hvwx0nqx&#10;I0cBmmv9vLYMPVSCP+kwasw9+g6BHQvYyjkr86FStfqgo462e2edr8mBkqvwEq+AUT6arbIhkYf2&#10;u83QtC357jhtD6L2eGg1L+1RGm/7odihzIUArgVggStF1pJeOqZXT2hFffloX4PDPba67fDLCvgA&#10;Wqqajw3Jx1sXAbVP15JSM7LUTLTdVKRqX959n4wK+8qfAlwWA2uhQFDWRB45j2uVwpPCqqiimd55&#10;sh+6F6XVNVpkpgBwCxTsScmlztgH78OQZ+b7pdyq+qlnwzvlsBtlXFOqzreJYQ/+GhnNowR+wL5/&#10;aAi/PGgHB1DnPpQZC1DR3EwAp5/+BisjEKzZu8/2Nu1HTTtsL8pahV2oqm/kWIvVcjyf4DBUW+rQ&#10;hSrYLy/HZgjocssuD1k2frqootBqUN+D2Iw+vPO+vfXW2trC50PWtI+AkL9Twa9ABepfpl8FvHoY&#10;oDWKKqoZlZZbXmxpJUUWVZhnafvqLMRPeQEqWTBwzFf8zEZRMxk5CgIHBC/wcdyzGKifbEYm0Hvz&#10;vuyCINQDgGrLriigU1ZEE1YFq4OP/03p6QbKQxaNKiegtHEAK8XV8ZRevh/g5b09J61eDxQ3mIKl&#10;PDMDIDU/UP3SPmsboFXh07lkgNbKokGR5YArtrx2DKBqSV71kigfHYPf1pSsB9ub3T97xRH19kmy&#10;DjDw1qDMglqfPTCU5QBcremsnmjvgV5CnReCllDv0UCRFdxpupXy014dRJXVhKR1nrWmhhqQNJPE&#10;p0tJOWUf2ApqZTK0GIxnQHRue6gFNGg80n5QOZQH12skfA0OeW4BjoXQms4+i1v7eOMCVQGxJ4I5&#10;f5ogERXOR6VVKQwDdCnXqrFIHrpufMKaUeUWgG4bHLUuhoK/IycGrevoSatqbkEVK/HNJQR69Vbb&#10;2OJ2oKvrED63EwVtsXK8dDnn9u5ts8aWditrrMWClGM7qqy4An8tRQXIkkoCR/x0mECxrKLY6mur&#10;rKfroA33HLOulr2MZjvc2mkNBIl1exutWtaGB6msGq/NvUVsNcr43qLyCh6MYoLLsMWFsi0inGu5&#10;nfutiP/hIUAM4aPzjgcrf2q+YCp2Q1OslOEQtJmoc2Y/ASPngtWMsCOCneuV5UhmPwHAkwgyBaPW&#10;qMsCVEGahsVJkgfmWDwPSZQCt26trXHQ7YIalWIAXwURFVjU+6weZ72hSjYmCaAFrjroNGNFs1Rk&#10;PeJU1vZzQYddYFUCqGPw1so5JxMoynbsOaDMRocHgrGAncq1iah1HD56h8rZQVM/qsz2/tQrb1bS&#10;WF13n1yoWd8rWsNuw2d7ZwG0JsV6tgOYpa7+ThTZDQDPXNQqn0HvheD1Nen+E7iec1aAyL5yywHo&#10;HJO68tnXfeaYAkMVUrwrz6t9kxwDTo6HfQ26UaAdIwhEoflbWpFf7zhRgSV3dswy8Mha8lbBYvAS&#10;HwWGBIh46QZgbgPqNoBuHxyz7qEpO9R9guDsqO3HzyrYy1UqDpWtadjP8W7rPNBtTViCBqxGIwrd&#10;BPR1jfuAvRV7gKetx0dXlFhBMSpdgu0ownaUl1lZWYkVlxRaZWWJVaPW+5rq7BjqPEHAeazrgB3a&#10;12I9fO+hllZrw2rU19ZZOSCXVKlAU04QWWEF7Bdxvz7nEWDmo9I5/K3E0gKLLy+yzJYmy+F/dAib&#10;EUKB9aq0TMDWjBCVtZWZUHUxG4gzCA5lM1Qs8dWOgFxtmco4JHI8huNRqKXOa7X8NO5LRoWTUOH4&#10;o5ojGPQ6x6KWCuAigU3tnNFAGIm1iABOla0jATr6SAu/ClottB3FbXc/rGUMHGSHV7llZS/2WzzX&#10;Rhxoshh9lk/WdwOqii1xgBzR2WI7CQ6/2rrXHkChVS1MPLTtqbv22Q6l3kqBuhRQFehpaS/BrHy0&#10;gPaiilJvQKuGfgGuXLPUORefrEVlBLPW4sjmGi1joCyG1uDQsrX++of7IAtahiv19vFMhxW15rj6&#10;mFUI0Zw/+et8vLUvIyC1nWPcz2JgH3wdDiD2OX4OtLIbfAf3ayFynzWNQuconaf7BTzKXMZW3XJ1&#10;46NBADg6YZ3D43YYoI9gMw4d6gHcI1ZUVmEp+VkO875WrEHPCTsEzHub26y6ocmBlu1oa+mwfRyr&#10;x4pU1tQDaw3gFjHwyWVVVlpebeUVVVYO0NXAWIt/rq0stNa9FXasrcVm8OkTR3ust73Vevnc19Fp&#10;vZ0HUG9ZkSagruQBqSDArOLXImxZsizlJZ4GzCrOt5RQriWHQ5aASifw/Zlt+ywfQAqAMh+FzQJc&#10;76JDUX0SK1Yh5wSfjwUtnlJlvbdEBRZfsR8bIqDVkC+1FdDqsPNKoewFUCcCdIq8ND/xESikUm7x&#10;fK+COKXOdO8eHo49qLfK2rsI3Hbhg+Vzg0YjAj0BraFMRhfHlenAS8drnY1DgNpay/Fmz0dHHmh1&#10;lY7oaLZdnfsY+21nWz3HOS+Q9c/gao1Ca76fmpOkzPLTesGP1qTT7BTNK1TxRMdVJMkF7EJsiAJB&#10;fc6eC0D3tecWViyDY+nAngXQatj32SYOblAwub+KqFf98LhSbU+7YSek2Mpbq0gSNOTLMmhmypTP&#10;MNGsbb1Vqohrs7AVmjuo/LJnLhjBqyBUMQzWoHMfru/hOm8HVe4Z76xJq43stwF1B0C3D45Y98iE&#10;nWAcPtJrre0HrBL/mpCdjkUIW2fHYes5ctz6jvRZF5ZgL8Faw/5Wa8ZytKsogg9ubW23Bu6pAroq&#10;PG95RakrcmG40HIKc6yistiqsBk12I3G6mJrKM+3jvpSG+xstZneXpvsPmJ9rc12rKPFTnR2WF9n&#10;px1pbbUOVFsBYy02pLymAvtS7EFlfkkB3lyFm3zLLAoBdY4l5GVYQkm+JaH+oQPtVoAvzgbIzD5Z&#10;Bq3iqZZQAj7U09e5wAYIaBVJ1Lsha6FeDeWPtc6dUmepqHCGshx8l+YEBpkJrIJeB6HGJAV6QBt9&#10;qAu4sRr6zPfLU0djESI5FqHz/D0FeJrQqrTbzrYGSyXw1MPiBZIDUmZZDjXpK+gDdFRYW02tUuHF&#10;iyxsdb36PRI4HsdWgaGqjbpGBRf30HqHyv00nE+ElVqvBKqt1fSl2ErVaW6fvLNeR6GUnHo1fM0N&#10;VDwbGNWEpKLI/XU19DnN88YcB2SdE7hBX0bghxXYKQWnhWUyOCbolY4rlkq7jQBk1NkDPK7XXEDv&#10;dfY0nRr0BbC88gTXB5bDlVsWQ9ez1cyUKu5pAGRlMromZuzI+IwdHZm0o7IaJwbscF+/dR/tt3p8&#10;cmJ2tqXm51ldwz47duQEatnNOGKHUc+W/ViNFgWA+7wI4hkKlLQamMvwtYK6oqrUKrACZViCcBme&#10;uTxsFdiCmrKQ1ZfkWkdtsfW21NocqrnQ12dTB7usf/9e691fb0ea6q27Zb8dJEhsaWyypqZGq22o&#10;s8o6pQnx49iNjIIsyy/Ls7wiBg9dBlAnA3U8n+PLCiy1odqyOtssFfXKlZ9WRgNA04HQS9D8XQV/&#10;XvFDeRUQCmZBneAzUpSOCwI9L3EDXiZQq9iiiqDglXoLcAWM8tap/HskdWNJuEd2JBrVVv55Dwod&#10;oaLIkVafOvUACvu11gYehKCYsluNRQCtxv04FHwPICvo88yKB488RGpOAm4Fs8pVC+A4/t1iUOU4&#10;gQ/UEXhrDV+XQ55ZKxvpZUDhZWU5zqDUWr9u3fszNGlV1UA1Imkmt7eKenlb/nnV1TlTKruA4rpC&#10;q7sOyyHAlelQqk1KLcWWVRDM0wIaOKWunpbTOhyBn5ZqF/EgaC6gzmkIYuWmBb+KKr5oIuBqiQEt&#10;kBgCXN2jt07lc65Iys5DoLdWVXJvPUMBYMfYpB0en7YjwHx8ZNpOjkzZkd7jdgAFPniwh+Ct2tIL&#10;8/HCe1HmY3aUYwdR7a6WNjvU0W6dWIMWwYYq79+H121osBoCuIrKMqusKMNWlFldbYXVEvTV1FRZ&#10;dVWF1WARGgC7tbrE9peGgLfeplCUJaBYAZxF/OdoW5Od2Fdnfc211rW32prrKm1vbbU1NdQSIJZb&#10;VW0l21r/W+GyYissCVkhAKfnZlpaKMuS87IsMT+XIDHHIgtyLLa6zNIP7PMFw/NRQ4EtD62iicDU&#10;0l1ZqK+n7gRwX5CqU/VOfcueYybYUx5aqySp3dPTezwMSai9SuGqAEZiCeS7le1IOYoNYatSt/z4&#10;HsCT9YhEeVUgiUSlVWjZA3hS9yh1ygF5BMqqNaGVCVGQp7K4fHU8sCdwjV6uqfScKzF/S75dFkNV&#10;wygehiTUW+os2HfUbjcmlXuxBICXTgHxBmBrsqxeHbHoeeZgOYIl0xJeglZ9HUFhZWU7MAxW3VcK&#10;Lweg1RudiTeWxVC6zu2FMh8KEFVAQYFVCg+ajGQvAJd95aJ1TdB/EeSqQzMEgjMATKCXiQIHtmKc&#10;oVWS5I+1gIyUW/vBd92fO1jOQ1DL+QYFfmMTKPO0HRubsd7hCRsem7Xj/SN2tO+k9fb0WxvgZheH&#10;LAyEhw8fsxN9g3b0UC9AH7JDnQexHG3WTiDYd+iIHQDoRgLARtTTMxMArFEPeA01lVbDdwjualR5&#10;L6p8uLbM+pvrbLKrzeYJYk7399mZgV7bwueeAp4FfpqnUZohgp3DjWXWWJmPPSmxRh6OqoowD0e5&#10;1fKA1PG3aqqrsTRhCxVlWyZqnaHmp9x0flkyLDYzxZLCKHV5oaXygGQBSD6g5p9Q/7TSeSgztiAT&#10;KLUvxVZjklRY6zFr+EwXwQ1YesNrBhArkEtFwXW9vLOqgJorGAFsEQAlq6GUXSxAS3l3oaCCOZaH&#10;R4Hh7sP7t1s8gyBQmQxZCintHpWtgVeNSXHcq18FeWaptJb3ihGs/LfRUHAo1ZZ3jkT5I+8rN3DH&#10;YEMcaFkK9TYL6IrVLSuR5cBT+9ICHNfMFF+aAJC1sLnsh94/KLB9HqE3Isl+yEsD5RLqDcTqa1ab&#10;qNTZXykBpO6pgVuzVxQMqiPPVVkqvP0ASMmDjAfHAT94O9U4YOOdUWVv5lfLKKD6Aud6ABgqeUup&#10;1fus9Te0Fl0FKq/0XNvopJ0giD05NW8nAXpgfN4GB7EcBHs9BIOHUegcgqvs4kLrICDrOXrcDml7&#10;6Kj1Huy13gM91s81J7t7rWtfM0Fdg7UxOpqarF3WoLbGmurrgJxRV217CdCaAbKmMN3ay/NsYB8W&#10;gyh8i//4V4b67cbEkN2aGLQb4yft4tAJuzDYb+sAMQ/Y/S11dnBvqbXWEEDit6vwy7XVUv1K/DQP&#10;Cn66rr4Klc63bKDOK8sHalQ5PcmSADs2J93i+JxUXUqQ2GxpBFFZ/F29dlhvaM323LNyxV1A24EC&#10;S3nvT8EC9uNHLEGeFhDTgCcNiyGQBbfywloERk3+mlPoQAO+shualeJN+UDnWQ595m9EuELL58rz&#10;tnhO2SfKCkoFeIzdQC0FVgAYD9RxXOMddXyHpme5R+a81Fu/JFJ0FWV2EhiqMLOrq8m7+LxSWHIK&#10;VQbmIgLBUoBWik5ZjHyVq/HGmieoknc2yqtOOkGsRiQFhKElvTF2zRU5T+eB0St6XC9w/5ySQ419&#10;hreCNz77nELOBU37sygx4P4ZZrY8GFJvNR+psJKJ/81RkMh1WWzTJ0YsGwXW/TkA7C2j3Cc114Ix&#10;8uDq3yhFzfehygOzaza+sGHDE4A8PmejU0s2cHLCTqLQx0+MWOsB/sckReGbm60XL30Eq9F7qM+O&#10;HjgCzIdtAPsxdmzQelDxg/jo7rYWO7IfrwvMXdiTjroGa8F+NGMTmgkKOwH6GNZhtKXBllCWdf5H&#10;XO7vtlvDx+zJ+Sl7emnWnlqcssdmR+zu5KBdGzxml/p77Xz/cVvGgw624KX3llltcYaVF2XYXuCs&#10;QnVr2SqHLbgr2S8ozeNBzLK0/AxLzk1z+xEP0PF5mZaEb0+uwXpgZ1IAJhM45IVlN9Sdp0XH47EM&#10;mj+YBmB6Yby/uQqgg9dB6HVqKnnLkuC7GbIdscAq4GIBTo1IkWzVkSerIUvgVoTzu/nunYda7EEe&#10;jl0osLIaQV9G0O8stVWQ5zADrDr39MB4oUTqzvDV+rElmo0i26EKov6GqoNS/Z0HmmzXEVUKW4Ad&#10;yyG7oXWew9srjIbXtrZzzJrVjTIDteeYgVcNRcpgaNGX4uV1VFjH1Py/hq1Y4DpAlkIDnfqZ1TmX&#10;KQC3gVYvhwMNeN6QpEyGAkMPBAOVVSovUOnAd2fIVrB134yKS/VTUdwsfHPhtir7zG731bIcWqIA&#10;74wSC+YqHoQjk0s2MbNhk/Ob2IxFG51YtImpBRseFNBjNjAwbnXNTZaBunW2dNkJ7MbJngHGIPai&#10;xwZ7jttwz0k7gVKfPNxrJ7oO2rGODuttb7fDzc3W7aPJOrEanZWl1ltXZVOt+2z5QLudxSPfGjlh&#10;j0wO2HPLs/bq5qq9yPbFFcapBXtmcdqemBmzu6j1Q6Mn7MrAMbs4eMIWAGCgudoO15daXXGmVQFt&#10;JdvS/DRrwMrUotICuqyyyDLzky01N8nSQ+mMLEvKSbWE7DSLA+zYohxLb6y3HMDJBqh8oCwgEPTJ&#10;Aii1pmLdX0BGvR6q5Ak0tYdKkeWvk3gIFOwpSFR/hrroEvn30iRZKXQ0QaH6NZTWi1N2AwD3CEIp&#10;NFDLZmi7ByAdeJQ56mAzCowic2w3Cq2FZrQQjUAXxN4nzXfLHyvFp4UYNbtb4Os7dhNcaqi3I0KB&#10;JdtIHowdKmvrpZqyGWWoc9mpM8EqosCs5b0EurId5cp6rG56rjkb76x3pXi1cGUNsNWsP+/9zSpP&#10;+9y/7aFctPtmgPaVjthqgqzSarIN3gvNeV+PTvfetyUAKisRVA1VDp/yB0ArJkm1Nbu7nO8pAF6l&#10;+ZSHzhjXCvvBrJQKgK6dnLUmfHPf+KJNz23Z9OymjY4t29T0KRvHckyOz9gItqMflc4MZVtFVaX1&#10;oMx9B7qtr/MoYB+3iZNjNn582AaPnLCx3iEb6j5hx/DTJ7oO2ACq3ge4Xfz8H0AJjxLIDTXV2XJX&#10;h53lf/bNAUAeHbTnFibtpZUZu3d6lbFm904t2r31RXt5Y9FeXAPqhWl7aiFQ69vjA3ZjtN/Oo9iL&#10;/M8ca2+0I0BdX5JjFeEMK8tPtaKsVKt2C1KNBSkH6gJLz0tGpVMJaHMtISvZkrJTLRGgo/IAuzxs&#10;BTxcYUBRibwQAHMJ+HIBNEdBHzDrVRPy0qrOaYqVqodawstfsOmBoPLYvcAWQJvggeERz10L7hji&#10;Ak2clZIrH61FZ9SJp7J1PHAm8HcjZTEEpeA82OR5Z/U7e280NiMauyF11q+Gl8mPBhNopdQeSPKQ&#10;yH8rm6GuvAfam3hItBqpej8CtfcV/KtPbeGVNeUqKHP7ykioteYG6vXHIaxIvs8TRJFR7tyVFcDW&#10;zBPsiLIfAhvVvh/4/bkNFLX24gr7WSiwUnYCWpNhvSQOtEHQB6AAWyKw3UIE1UI15as66PBLzTkW&#10;1gPgmYxJX3pAfRxad0NAq2lJ1qOIgLEK0BvGpuwQYA9Prdry8nlbmDttU5NrAdBjCzYxPOmjvavT&#10;cgmkOrETg739WIxuG+w+aWPHR20YiCf7R20SWzJK4HiSILEfXz16tNcGO9vt6N4qAr5SO9lYg0du&#10;s9P8DxfIT0yM2vNzU/bq6ry9BsCvrS/Z62dXGWv2OlC/enqZsWKvbK3YCytzQD0F1BMo+aDdQqkv&#10;neyx08eO2AJR/JCUurbE6ktzraIwy/Izkqw0nG8N9dVWhU+vqiqxcHGepWWnWIqsRl4GQGeg0hkW&#10;A9Ax4VxLJrgMdbZaIeAUHTloeUCZ161cNXYCT5zR2+WrkPqMFP6uCjHq81BAmKoejd5erlPwCMAo&#10;p0rTu4Aqhm3CEZQd26ECTCLgKoftQ0oLwP5qZP6mlP+Bjr2mWd2yB3oJvXyvAlD1fChToWtkMQTz&#10;/VdUqOjiXXV6OABaE2TViqqc9oMdzf59WgxdE2Z3lKnLDjVWRVAVPlUHPcOBGhejzCH21Q6q+YSa&#10;H6jpU5q1Im+dxzbosls1vbpN3lrFkSD4A2rgztpW6XTgU1UwCBSl1rIbKmMD81ygwAoMXYX9HFBz&#10;vby1rlHlT7akmO/yt7xiM9SQpGW5fBqVVFxAy3JgRxompqx9YtqOTyzY3OyWLc+ftQW286j05PiK&#10;TY7hpXsHbXJkxsrVI1FRZt2dBIHthx3i2eE5m8RjT/SP2+LovI33DQJxn28nsR9jhw5af2uT9QPb&#10;aHONrfIf+KHxIXsU+/DM0rS9urFkbwDsO+dO2dtnT9lbZ1btDYB+k89vnFu31/l8b3PZXttcsZdR&#10;6ee55xmU/DGsx52RPrt6stsunjhiW6jnIj+lI/vrrKM67EpdmBlv+dnxVl1V5NmPyooSq6wstjzs&#10;RjqqnJCZbPEZyRaXkWJJ2JA4bEpMYbYlVJdZGCWtPHrEigGzEJVVtkNeOqf/qKWiisr9+rrQHFfg&#10;mIX6ZgKyOuviD6knQ7lpNfkrE6GsxAHuO+pAB/MFA5hVslZqzu2LHgrgFsBq9VRTUqz7YpRcMMqS&#10;AKMXUBjyypojuLtbuWsBrfuUBWlxWxED0LIoCii1VUYkkV8z9Yjs0Jtd9foJVQazUeFiFDpvEUVe&#10;0nK5gA6o6qLT7HDvrEOZy1aDpb/0OmNtVXxRS6hPYpW1AGptNXPF+6EJGN0Ha0hheXBU1i6cJ4Cb&#10;E9TjVjSr1k98MZ/z1CrKAyB19qlXrr7yyRqBIgtozQksnhw1fx/gBAGiT4idsBqsRiujZ3LOxqdW&#10;7PSpq8B82uZmtmxxDi+Nj54anbOBniEbRH0LC/Nt/94GO36w20bwzXMj81iNSaCesaWJJZs6Pm6T&#10;fUM2f3LUFrl+BnUeamu28Q58Mv8hN1GH24AoP/zi2jy2YtneOLNib19cZwDzhQ1799KWvXd5i8+b&#10;9vb5DYf8daC/xxD8z2FJBPSTKPTdkR67OXTULp88bOdOHLaN3gO2wE/r4L466wLi2uI0y8+JtFI8&#10;dQPBYVVVmfvp0vIiy83PtOSsRIvLTLCY9DhLzE2xyPRYi85jW5RlWfv2Wvnhw1YJmEX8muQAWsph&#10;vYJY0B7xPLXaT2U3vNcZX5wpuyGID2NFugO4VS2U9XArcrwP2Dptp/LGWBdNapWCqhKo7/AJr3hc&#10;9W5oFrjSbTH8KiQd13cI4jbPeAhMWQ4VV3Ye3E/QB8DbxRYVYmRNtK/lCwRyFL8QUUAdz8MQ3Y6f&#10;xlPvKFxZ90Z+FVHyl9atALCV8Qgta5FGBjCXA7067wSmFLcEXy1V1udg4RjN7g4yHPnAqgxIGWpe&#10;NLdIYBf0PmuZArcRWAxNt5JCKw2XPz2OGo9bWGXtaYAGal+UnGvVG+1bLIg/IECsoXSdgr9SlL0c&#10;wLUGnV7sI/tRxUPVOrtsB6cXbXB21VaXz9m59au2MnfGlrEcq/NbNoWnHjqBNx6Yss7WTgvhn1v3&#10;NgJ0j025Kk+6Oi9PLmI3xm3s6JAtA/fKyIQt9J2w6YMHbLy12Tb5n3xj+KQ9Oj1qL2ErXsETv3Vu&#10;zd67CLyXNu39y5vsb9j7wPzB5TN81jjtn99Bpd86g/1AoV/FT7+0NmvPLwL01KA9MnbMbo/2EUz2&#10;2ZXBbjvff9hOAcJU2147Vldq7VW5VhNOsXBOolWXFVhNFT66othKSgutoDAH65FoMWlAnBaF9QDu&#10;rHhLLEi1OEZCRdjy21otjLKGALoQNc1FSXNQ5HQg1axxlbpV9lavczpqnoHfztD+EYLHowSHHFM/&#10;h/LOSWw1VDTZCagqlAhgBZKalSLFVtOSCjA+mRZ/rpVDIwBaC9Io2NMkWQWjglpTrrQ0gfdvALFm&#10;omiRxgjA9Z4NgI85yC8D16jCuKcDL861msESpeYkwelr1qHEWQvbjfrYC2UxSlBrf8ure2qtlCRV&#10;Rl15CAoW8dZAWoRia3JseGXZYc7CN6tvI1DtRayHKoVKywGx7IashH/e9s5qOgLg+3lj2QhvQsJL&#10;+5IHAKtXshXxPb7OnbIkshe6Fxvik15lP7Ad5ZzbN7cEzMvWM7Fos4tnbXP1sm0sXbCNhTNsz9oy&#10;lmMCde5HcScHZqyxrsEKQznWsa8dVZ6wwaMDNjs0Z0vjWJWhCZsB6OXRBVvDcy+dHLaJzk5b5H/U&#10;hRPH7fbYqD3Jr8srWIa3zq7bexeAGAX+6MpZ++TaWfv4ymn7EFX+4NJpP6ah/fcBXkBrvIGHfvXU&#10;gr28OmMvLk/YM7N859SwPTJ+3B4eP2Y3R3rt2mCPXervtnn852BTuR2pzrd9xelWU5BmZdiMKoK+&#10;coCuKC+24nDIMnPSLFG2Iz2GbRxeOs6S85MsIZRisah0Jt67AkjzAbkYOxAGvgKBDdShk8fcIqgr&#10;Ty2jUmeptLIbqXhu+Wj1b3hl8FhPADTwKxDchdJqEqtmruwBsj2dLV5O1wRWrb+htJwal5SXDpb4&#10;avVcspRbzfsqo2ulUT0QUmsVUpTtUBbDF2TUQwHQUuev7q/lbzTxz9JuO3nQo1B0eewdZYDrnXNA&#10;qfSbUnMCWg1K91fnl+XQTBUtMKPMRzZWJBNV1nJcWn4gXwPQ3UoAuWat6K2y2teyBgoIg9kmqLOG&#10;ZzYEtOAOPLP2ZSWUR1Zgp1dFaFaKyth6B0owO0XZDHw4SqwUn7eEsq8lcSsAv0HqPD3vMI/NbNjm&#10;qWt2eu2KnVo65zBvrZ631YXT+OZZG+wDTpS4trzCKkuL7cSRYzZ6fMQVeQHPPD80Y7MDE3ZqatFO&#10;z67Z/PFhmz50xFaPHrVrw4N45Sl7fkWKvOGQ3of24yvn7NNr5+2T6+fto2vn7OPr53z70VUG5z9E&#10;pd/DcrwLzO+yfROffW9jwe6tz9tLy1P23Py4PS2op4fs8akBuzN+gl+BXrsx1GunezpsorXajtcX&#10;WmdFjtUXZVgYcMvwx6UloQBqvHRWToYlZ6RabFIkPjrSYjMjUes9lpAH1GV5llBeYCEsUx5KVwzE&#10;pUAbImgrUjAIMBkc05Biq//DezoEttSZz0k8DHGcUwOSJrbG+L4WjQE6fkm0tocyGrtRULWlas06&#10;KbFnIoBZaTxNHPCMB+eU9VABJRGo1RMtuKOB0/POQKw1oIOgEF/dvpf72+yB9lpvM1Uqb3dHI0rd&#10;iIo3a8YKVgNYFfTlA2G2Lx4DtMCZs7wA1FgOFFwdd1p+IIQNyePaLPyzlFgq7UUQoC7nPsGv8rje&#10;meLrbmA9lFtWg75y097jDAyqAGpirJQ2h88qnihNF3jmGa8SqvztSs1nNfcLevfWAprPecDrK/FP&#10;jFs155qxOJ0cG5xZs6XlC3Zm47pdOH3D1rEdp9cu2plTl2xpZt1mAHb02Ij1Hei1qrJSa2vca/3s&#10;TwPzLDZkCQ+9hiqvEjhuzizZ0sCYzR7usdWeXrvJ33p2ddFeQ5HfB96Prl0A2gsO8MeMT9n/7MZF&#10;+/zWJfv05kWOXwiA3ob5g4sotJT8/KYr9JtbBIbbQL8qlV6atOcWgHpmxB6fOIlS92M/jgF1D78K&#10;B2zlUJONNZdbb22BNaHSxVkJVpyfYoUFGVZaFvbGqMKSIssIZVoitiMuPcISs6Lx01EWhWLHh3Mt&#10;XgWXugrLxneGDnZaGJhD+Og8/LQqil4SR7UVFKai1H9e1xlwpdapAK1jCv40M1trcWgOoWahCED3&#10;3n1aVwPPvB30Ba9yU6AY5Lk91wy4+qxuOy20GHVIXXdBznn3gWaO7wNy7EpXs3vraMCO7GrCrzdz&#10;fRMDL813KK2nv6vtDp+9DcRqC/VuuWWVsvWWKoBc1XxBIPbsxfY6G+xr5SRVCX2ZAmU6dL+UXZkP&#10;98jaCuBFPPgqSs21aiF1KDX/j2AP1dYLNHMB2MvWKLMqhVLuXGUtPABUjjmAOmgplfWQkkuxJ7wi&#10;qF6Nsslpq5+at6aJWTvAdnx+09bXLgPxZTu/dRWFPmPnN6860KtzWzY5OGdTA5PWVt9sVfzPb29s&#10;sLHeAZs5MW5zg9N2anLFNiaW7SzKvDwybStYjc0TgMVD8+qZTfsQiD+9fcU+feiyfbY9tH//8xeM&#10;bzx0xb64CdSCXYrN+FgKfvGMfQTUH1wgQCQwfGNzyV4H5jfWF+y19TlX6Rfw0oL6yelBewygHxk7&#10;bncZV08esfPHu2y5s8nG91XZoeocq8yNt8KMWAvnJlpJYaZnPErLSywLoNOysB346PiMGEvIigXo&#10;SNuTHm9xhXmWqOal5nrLxpsK5hBKmyuYCbyU4dD8Pm81BU41A6nLTnnmNIDW0KsmUoA6iYdBQaBW&#10;R0p0OJV6Q2mVP0ZhI4Huwc69HtzJJ7v3VR65vdmDPNkIXadXuMUfUZNSK55bQSHwAnocqqzZ3XHY&#10;jHitYSc/rYCR46oWaib4Hv4dlMpTlsQrhfK+KmuHtOQXYGvWia+OJNg55112AF20uIoV0RQsqa6s&#10;RlDeVp5ZWQ6flQKAtZunPVDUFCyVr7VWRpHgnpnHI0/7KvnF2JU8QfyfYPVeDEFMcFhMoFVKsFig&#10;jAcKrvPqkVbLqKftOFYM+BWTE1Y9OQPM89Y8PGEHxmdt1u3FZbu0dc0ubFy2s4B8aeu6nVnBSxMY&#10;TvbP2FBPv7XU1tleAirNEhnpkXeetOXxeVudXLYLBI8bE0u2CuDnRqbsiZUVe/PKBfvw1mX71mM3&#10;7ZuP3vjz+MbD1+wbdzWu2DfuADIwC2iNzwU1D8AnqPQnV/HWV87Yx7IoF05jPTZR6BVgXgRq5aoX&#10;8dKz9tLKNH56yp5dGEOph/DUA/bYxHF7iADxGgHiGVRrZn+1HavNs5aiVKvKTbAywC7IisF+ZFpN&#10;ZdhCBdmWhxWJSYsgMIy3FOxGtIBOjbDIHLw0wWRKU60vh5APsCHgygPgTMBNFqgArsYgvbXVVxqV&#10;MqPE6utQisxzy0Ct4d6WwE5WwgM4gci+1tOIwx6oPK0XZEpBFdgp7abvkF8OshsArfNAnAjQavDf&#10;cxCFRqkjOC/LsUdWA08dCdTy57Izuw80+n2aIBDBNbE8CDtqCPzU1K+lvJS50CsmZD0UJN5fBlde&#10;WouaS2n1gnp13d0/rgYlPQz5HFPGI4zF0FBjk9azk9WQ6pYAv7eD4oHD+Gk17QfvO5kLFiqXEssT&#10;A3RY6jwxEkyxmlVH3YRV6m/yc6+3uQpqbbVgTD12pGly1lrGZ6xDDUgEhKdOXbGL2I3r527aldPX&#10;7OrZW3aNcWXjqq1NrqHC83bswBFrqqywTuxGX8cBG1NabnjKVnkwtrAs5xkrg5N2mmOPLKzaezdv&#10;2LefesS+fPqufe8ZBtvvPnXHvvPEQw74twS2gEa5v/nQ1UChgV9Af3Yd64E6O9CMjy6dsQ9RaQWR&#10;b59BpYFa2Y7XNpYIMPHSAK3xwuKEPe/2YxilPmF3h47ajROH7RI/7auttTbeFLbuqgxrCMVaWXaE&#10;5aftspJQotVWhKykOGSFpfmWiNWITYm0GFQ6NifO9qREoNKxFpGXYnE1JZa0r4HgUArdaTmMROV4&#10;gUb+ORWwpdLqd1aDvfb1qmNZCylnOiqcAqTqxNOq+5pDKBuhJqJggcV2242vlfomuL8O7IZaQmUh&#10;grdcBa2hUdiLZM6n4KnjZCWkwkCqbrwIbNaeAw1YHK2opIcCsNXLcWAv1kUPDkFoVyMBo96xIksA&#10;yLIGAlrrPru1ELx4a6lxMcd82QJ5bBRbKTpvIcWeqFqohiV5bXlieWB/1THXeiEG5fYX0wOzwJXS&#10;5mNLlI6TpQjrevaLBDafVf0rQb3VzyyAZTG0VUFFAaDWby6R/x4ft/IJfPPUgrVOzdkB7Max8UVb&#10;QJ3Pb1yza2eAGJivnQbssw8xbtr1MzdsYXgOj7xgR9s6rB67cXAv/rnzoA11H7OVsVk7zQNxenLe&#10;1kfGbWt43G7PLtjb167a9194yn7y8jP2oxeesB8995j98NlH/gz1tx+/Zd985Pp/AH07APrPUOOp&#10;P72Kv2Z8It+9DfT9bIfSd4JaQL96ah6VlkJrzNhzSwSKC5P29PQwnrrf7ijrcfyAneZ/8FxLqR2r&#10;zrDGvN1Wlv41K0x90Ipz46yGwK+cILGoJNey8pMtLi3GdiY8aFEEiJHsR6RFW1Qo1ZJqyiymrtzS&#10;Whus4PABywTGRCCUeqZhJVIPHTC9rkJ+V3ZCE1njUVCtixGLQqozL5WHwYM5YPMXAt33ySh8FP5c&#10;azgnE8wmu4eWl0bRD3Wi2pqWFSiwHgDlmdVOuqcNSPWQ8L3y0ml859/sq7AHOxpc2WVXVFGUvdjN&#10;Q6DXJHth5vB+RhseWsGglBaLoeyGVFlLFSiXXEQgGCzxtegLN2rGShZDvRv+Yk1ZD/fXghaoAdtX&#10;zBfQ2BbZFOWS5am1uHkx1yllp6XBVGSRGhdvwyz1LgH04CU/AeSqFHqpG6+tiqE37GMvylDlcoLG&#10;GmCunwRoFPrI2IyNTK+5dz536jLw3rRrWI4bbG8A9EMX79jl9Uuo8IzNDk7Z/tpa21tebIcbALq1&#10;w6ZODBIALtry4Lgt9w/Z6dEJe/TUhn1w+yH7yUvP269ff8F+9frz9rOXn7afvviE/fh5oH7mUfv+&#10;Uw+j0rddpb/AenyT8e2HUes7V+0L4Jb9+HzbekipBfXHlwOVfh8frUyHe+n7QG9gO07N2ctqXlqe&#10;teeB2quI89iP6SF7dOyE3Th5yM50N9lie5UN1OZYZ3G8VWfstOK0nRYC2jDqW1aca4XhTMsLZ1tS&#10;bpJFpu62BxO/ajGZUbYHoPfkp1m6LAc+Oh6osw+0O9CpPgAZi5GBxdAcRFX2BI1+1uVhPa2GSqpv&#10;Wl5avRpB37KAl81QYaUTtValEHuCpUk4qEb9g5wPyuZqMX1QTUVAKn+u/LJK2cpa+ILo3CN/rIdD&#10;lkQ2w+1GJ0BzrYBWkKlqoZr9BbNaSncIZkGr1J3WfNb6GlLeIuWV3XqgvK64BHrALCui17tp0UW9&#10;7UrzDNUHXYTtKF5SAQXlFYRzwfxAFUQEtJbLvd+8FCg512E7wgIaOIN3CQpyvPQE3hprUgDYUm0B&#10;rTK51LsMeAVzBWDvnQZoWY2JOetHWcenT9kGQF9Yv4K9uGZnUeuHLtxm3LXbF+9uAz1r0wPj1lRV&#10;YY2MrrpGO9lx0NbGJ21pcNjmjp2wzcFRu4vN+PDOHfv566/ab956zX779qv227desV/eC6D+yYso&#10;9nNP2A+fetS++8Qd+xLr8W2g1vjWI3jsh6/7+AJv/QVwf+5KDdTy01JpZTzw0rIdnu04vYrtWPZy&#10;uAo0sh4vr879WaWfmhu3p5TKmziJl+6xS8fabf1go03uK7XDZanWlBdlZZm7LDf1ASvKS7CK0lwL&#10;F2dYdijdkrEakSkP2E6AVvouWkADeVJtqeXu22sJdRWWjpdOA9JEIEsT0LIcBIdap1mvmgga8gMo&#10;lf1QnngXwAUr8GNDeg8FAGIjvAca4GKB2ZfH5WGJZxuJ1dil3LIgBVrNaFFFMYbrfNUkfh38nSrb&#10;sCqAlG3R96tvJIJ71bshuJWb9myJlJzvUIO/ctEo9LKpH1rZCtkGLXMrWxFaCRZl9OCQz2rsV05a&#10;C8jora5SdIGtpiQBrzdb6TVsRfLHDi/HgV0rImmZL0Gs/HMBwOu93Z5/npkA2im3IsWAL6ADPy3L&#10;sb2PzdCLfNTkr8JLKTDrFRJaYb8Jq9E4NmldWIUhYJ6fP00wSACIV74E1OdXL9jDVx6xhy89ZrfP&#10;P0xAuGkL2I2pkyMAXe4e+kB9o40e6bbJnqM2cfiQrZ3st4t852tXrtgvgPnv3n3bfvfeW/Z37zPe&#10;fR24X7Ff3HvOfvYSSv3Ck/bDpx+z7z/5sH3vyTv23ccfsu88duvP49uPCu4b9rnUWvbj5uU/A62M&#10;h6fxgFoqfd96qAyuoY48FVxeWgFq1PpZVRFnR+3RyQF7aOSYXR84aqdRzuWOvdZbmYVKJ1hNzh58&#10;9FetrCAeH51v5WXZVliUaalZcZ6PjkjdGQBNcLg7M9ISK/Mtt7nBUvdWW0bbfkvBImhyahIgpaPQ&#10;ehm9t5PiU2U55KF9wZntLIeCPHlhBXfBK4v5LMBQVzUq+WIznPMh1RXg3Cd/rayEJgP4lCypL4Gd&#10;iigaeliCzjulAVUW15p3gUrLwghk+Wgd93Qe+/pnkw3aUYwqh9cCZXaAsREhV2mt/bxdXEGBw4IT&#10;hQ1eX6wGJa7FUijPLEviWQ5ZB6kxYCvnrB5pf12xB4ZBk5FAlloLfpW/1XBUpFQfABfPLViJ4EaZ&#10;S9j3ng0BjTIHr1kT0ASYk3NWjzrvBer9wHd0ctFGCPbWVi7aBWzGZY1NBmDfRp3vXnzEx/rMhi2N&#10;LVpPR5fVlYetpbrKepqb7WRbi/WznT540DaOH7PnTp+27774nP3ug7ftHz55n/GB/f2H7znUv3vn&#10;Nfv1Gy/aL1591oH+EbbjB08DNF5aUH+5DfV9mDWUBfnmnWtB1gM//dnVCw50UDk8Y+9eOG1vn9sA&#10;6HVgXkGhl+3VdZR6dRGg57eBnransB2PzQzaQ2PH7fpgr104dtBO4SPHG4vtSHmK1WbvsvzUv7Yi&#10;tnXAWoLlKChIs9xQmiVnJ1hEym7GLizHbvtK4lcsuijd0htqLBmgk1saLamLn3LZBhTVPTR2Q3MJ&#10;fWEYtoI9hp98TRLQZ6XmoqTK24qqPmdP+fFgJOLJBbSg09p3iYKTe5MFN95c+Wt550iO+3og3KuU&#10;nz8kfJdsh+4NlikIzt3v9fDvAnAtFulZE93DQ6JAcYeWL5DVyAZivTYiWDEUqKW2y4umVfrvV/+U&#10;p5ZvzgJa5aHVTadKoL+YHgC1cpIak3zlfQI7n8XCvoJAf4+Kp+qwEdyndaG9DK4Z3YCtCbCyH75C&#10;6OwUkKslVL0e+GcU2qdVofDFgC+VbpieR53VHrpgJ2dWvUX0FOp8kSDwMsHfWeC+vH7VHrn6uD1y&#10;6VF76NwdW5s6Zeuzp6yrZb/VlBfZfoA+rCxHU4MN7Wu0hcNd9vjqkn3n2aftN++9bX/4FJg/+8D+&#10;4VOA/vg9oH4HqN+w377zKp76Rbz0U/ZjAsQfPEOA+J+A1vjPQH9TQ9YD26Gii1cSr0qlVXA5Z+/g&#10;pVU6f/PMKXttaxWYl+zltUWshuzGtE8MeA6wn0alH58dtjvYjhvDfXZ1sNs2DjbbREPYeivSbH9h&#10;rBVnfNXyGWXhNCsKZ1l+QTrWI9cy8czR6dG2K+lBi0jeZTuTCRLzUy2jvtbi91ZaTHONJXYS8B3C&#10;82IPlI6T900GLhU71IUXizoqA5IMrAkCC6hVntYq+vLYWopATUyJPAxK+2lBcmU00gFbqx5FYxs8&#10;ddcVeOFYeelDKo0T4OGTVV301ZK4RvCqzP2fFVv3CuwopemA1y2KX9thD3TsI0hsDSyHCine3wzM&#10;Km+ryKIXzctmFKn3WXBzjZRZcwDVZZcN1Nnbaq2lDPIAVOVyAa28tL93EP/ra3EAquYQan6hrIle&#10;XewLMsqOCGal71Bqz3hIjeWZtxeJ8bU1AF8TAGRPBHwZ31uttTWmZq1XU6mAeWbhtAOtiqCAPr18&#10;wX30I1ces8euPmFXUevl8WVbGl+yA/v3276acmurqrQjDXXWW19to/sb7LGlOfvymaftb9990/7+&#10;k/fsD599ZH/64mP7h88/AuwP7Q+o9R8+etd+/8Fb9rdYj5+/8oz9+IXH7QfbGY/vERx+lyGg78Ps&#10;YG/76c9VfFGhRTATGMpyvH8RdVY+Gphfx0e/gs14bm7CnplREDhqT0wM2pNTQ/bc4ow9A+BPzI/b&#10;o7MjdmvsmF08fsDO4G9n95XbYG2etRfGe7YjlPpVKy1KtZKyXIBOsfxQqqVnxllMyh7bk7TTYtIj&#10;CBL3WGRmvKVWhi21qcpiGSkEWIkdgAPYCspSgFlTspTr1TIDagFVACgVT1DjEeDKJ7uHRq29kCJL&#10;oFw2Plsde7tb9gIzig+8shyBrcAPdzajxDwQPBxa10OqLEDdX2NdZDXiNNj3ybH88wheeW6HWp6Z&#10;7/FfB35RlC0R5DsKsBUCWlu9GMirgP/JK6vZSIDmE+T5C3oAWYGgYA7em6Jm/jmuB1KgU7ZDaT0t&#10;a5DOOZ8cC9DeNsrn4F0qQMr2PtA5U+OuyKUcUy5acwWVrtOsba2iFPQ5o9yTU1bJefVtVIyOWufU&#10;vPVgN8bmNmwFgLdOXQHoC553Pr8WBIZXt6471OdXLtgqtmRmYNoay8utvUazTKrtaC0w7K2xh3hI&#10;vvP0U/bLN1+333/0XqDMwPyP3/jE/onxp22o/+FTwAbq3759D9vxnP34+Sdcob//1P8b6PsKfX/r&#10;QKu6eOuSqWqoLEfgnwOYX8NmKAh8YnLQ7vT32MMnNY7a3f4jdpft4+Mn7XGCwseUvpsds7t46cvH&#10;D9npQ/ttsbXaxhoKrbMo1iozHrDC5AesOC8RZc6y3PwUKyhMs8zseEsmGIxLicBHR9ju5J0WgZ9O&#10;xpZkYzni6yotfl+9JbYDcyc/80AdLLEFZARgshiaZ+irfh7oQLnV6E9wKN8MVEq1qQ9DVUIprLIX&#10;6rTT2hlJgJkqG8GQymoWSkpvUGGMxp5olVJ9r6ZoyYaoUBNDfCCIdb3aRKXQkai6qoe+4Ln/M3X5&#10;L4UqiPqF8OYkLe+lWd3BC4G2lXfbVig/rSBRZW1VCP1dKVzjL5JXYMhnlbNVvlbgp466QsDWnMLs&#10;WWyHKoV6GDinVJ56MfIBJ4BZhRXAxZKozF1EgKgg0NN6XCeIVTW837uhrIfmClZiQyoIECvHxuzA&#10;9KIdm162yYUtW5c6A/T5jct25fQNu3QKmDevex767qWH7dzyOTtF4Dg3NGONFRW2j3G4ptJ6qgrt&#10;7Mlu+/DOQ/bTe6/Yr999w+2FVPlP3/zU/vlbn9m/MAT1P0qtUe0/fPSO/Q6gf/bKs/aj5x7HbjwM&#10;xAoKA8vhmY5HgVlZj/tA46E/A2b1fXwkdVZh5fJpe/MsMGMxnp0ZtoeHe+zmiQN2C+W9sw2y0nRq&#10;KX1i8iTn++w2NuPu+HGf2XJzoMfOHt1nq101Ng7Qh4qTrCEvykL447y0XRYOp1se6qzAsFBputRo&#10;S8BHRymFl/wVbMdXLSmUYunVJRZfXWEJzXWW0tZqaQcI4IA6HmugvLFmWbtnxtcqIIzinHywljxQ&#10;Ck3DAzSsg6foADsCyDRdS+qtFJ8qgjquyqO+U2obywOTSCCeANBRXK+X/vgSCQCt9F0Uyit11v0R&#10;HapAtvoCjXqIBLAaoRQk6m8rf66CzA69U1AK7a8tBlZ5Y+WWs1Qw4Zzy0kGghzqjtloeVy2lUvKg&#10;OSno4yiYB1YAVvlb+0rRebM/gGrhxf+AWE37BIbsK0jUehphHoAS4C3wJqQgw6G3WAl+QS2YNYcw&#10;jEKXA3T5xKjVToxb9+yqjcxv2gKwbq1fsc3VC3b59DUvolxeJyhcvwzMd+32+YdsFbuxObduc4OT&#10;1iyFBujuyhKb7Wy0ly6u2zeffdx++sYr9hsCvz+gzn8C4H/+zuf2L19+Yf/jy2/Yv3znC/snAJdK&#10;/z3B4m/efMl+8vJTbje+xDt/WyDLaiggfPzWdvUwgFlpO2U55J8/xm7cT9e9eWbN7q3N2/NYiDv9&#10;h+zmMUAeOGh3Bw/ZkxND9uzcpAeDz6/O2vMrgZ9+ZPyEPTSIco/12+2RY6h0h20cbrCppmJ8dLY1&#10;hmItlPxXVoBSlxQlW35+sgeHVaUhy81OcqBj01VgedBHQkGipVWFLBnbldhUYymtWvYAMIE2CfWU&#10;cibgfzUlS1OqUlUwaVdTPdfwWQURT8HJBihFB6jqfhN0Al7vEFSxRU1Esg++0hJAS9VjBGwHsPJr&#10;oBnhyiWr004BoZRaC8y4/ZAd4Z9DD86DXfv8Olkgdetpxrh7a4JTLfa4QzO+lX7TOwZDeGBlMTzH&#10;jAfW6kiCV0UWX4pAJW4+a4FHVQrVZacii7Ic93PPBfPL7pHV76yJs1JcLe3lhRceDGUzvHDC9SqW&#10;CG4Fgwr2Cgn27lcMfSkClDksyBm+gCOfS7AnVYwmPnfPLtvI7LotAfLp9Ut29hT+eeuq3QRg2Q3Z&#10;jNsX2MdXr4wt2mngn+g9aZ1VFXakqsRGm6vtFj/jb12/aN998Wn72Vuv2t99/K5bDcH7L4D8r9/7&#10;NuNbDvWfvvjIfv/hu/a3b79uv3z1+W11vmvfdaC3Id4e3ufxCN5ZwaCalrYblRQEyjfLZryyMmdP&#10;TwzYXSny8U57Al/8xMQJ1HjA5xm+rJw048V1xsaqvbSx4hNqHwX2O8Mn7PboCbs11IPtaLaFlmo7&#10;WVdo7WUocjoKnfJVKy9MsbzcOCvITbJyAkN56aTUKItJjsBP77a4jD0WkxttKVX5lojliKottdS2&#10;fZaCj04BxFRA9oKIVJfAS3AruEtFUdOxE8o7y/d6gYNz/uIflFg//Z5H1uBeX0sDu+KpPO5TsKjg&#10;UsGkVF0ZCimuOutiAdZfncz3egC5va8gcldHkz3Yvtf2dDVzDluC4iuQVEFFK5RKwXeoEd8Xk1lc&#10;xUfrHYPywEE5W7C6YusYAGdue2NtsxjKfhRyXclSUCUswGZotSP1MQviYEncwEb4Ao0cV6OSr2oE&#10;yIJZTUZeXFHgJzWeRqk9+Jvw5qOQiiwqdeshIFjUK9kqCBb3otbdWI6x+Q1bVDMS3vk84F7duma3&#10;Lty2C2uXg8LKuRt2fnHLTk0s2RkUeqqn37oqSq2P/3lr/GQ9Mj9m7wLbD195wX6J3fj9J/jkb3xq&#10;/4Q6/+v3v23/8/tf2r9+95tuPf6eoFAB4y9eQ51feCqwGnjm76DM31DpWwDfb1hi34sq+GZvUALm&#10;j6+etQ+wGW+fWbVX8cvPAe6j/Yft4f6D9tzMoM9YeXZxyl7GT98D+HvYkVd17bkNe+k0Y3PNnuW+&#10;pwgaH50cQqVP2u2hPruMsi931ttQXZEdqci0moIYK0rfaVVFGah0muXhn8OFWZajdTsyEgE6yiIT&#10;H7QovHZE2m6L57q4qmKLrC2yhNYmS0OZM+SH8a5K4cUCSkxXMJQByenttnQgjdFUKECW2kpBg0IH&#10;loLP8QIRQIPVjQS5LAS+HLC11nMC36tMSgpwKw2nmd5JXJckpSbYkwpLpR9s2wuoSg3q4VAjUiM2&#10;ZL8DrJngAlpvwdLcRE0C2AZ62bTKqBqMlJ3w2dzLKp5sqzWAy4bIX6v07Sk+eWUFcQyl4+SRgyAP&#10;ZQbsIo37QMtCcE0uiqzgUMek0L6govtjLZmrmSnYDCxFCGD1knm96VXvFtTSBTpfzDH55yrA3jsx&#10;Yd1TC94qurxy3jZXztn51fN28+wNu46H3iRQPLu4aTfPXLXTM2oDnbUtAsiFYyftUGWpDTRV26WR&#10;fnsSQN7HDvzo1RewG2/bHz//1P7xW5/bP377M/tngfxtKfPHBIrv2m/eecN+8frL9tOXniEQfMyt&#10;RtCUFFQDtfWeDgJA7X9+R2XvIFWnbruPLqvUfcpePzVvL86P2GND3QB9xJ6ZHrTngPnFlQV77eyG&#10;vXFhy944v+U9169Kyc9s2MsALZV+blXpuymCw5Ftpe63G3jpzcP7bbalCtuRZVXZe6wo9WtWi4cu&#10;K0wF6AQrKy1ErTMtKyfJYpN3O9AxKbvw03ssviDNYssKLYJ4Ira5xuL3N1piJxABTYKAxUurHK7s&#10;h/K/ySh0BoClAVMC18g3C0oVYnROQEeippqxrQVgvDnfsxKoKYGcLIe8eHS73gQrcAMVTujGSgCy&#10;siUCWtXAB7EvD7Q28EDowVGGQ83+WtAxyE1reV29CUvleV9oRjlo9USrSqiFYfx93fLPDraaj5TS&#10;A2Y8sQI9qbfmFfq1AKucsyu1FBvo3AMDtdbYkErfL3XnzU6g0sA6p9kmsieAjxqrl6OAY3rblc/o&#10;BtjQ5KiFgVbvEdQrJfKAVyuRlgK63lilN1e18XcOjc9iOU7ZGlYjAPqi3QDoGwC9MbVim7Nrdmn1&#10;nJ2eXjXNCTw/s2yjHe3W31Rnc/zMXRtFFVHDj4DvJ/detL/76H37p2/JK3/GPgC/J4BfsR+++Ix9&#10;+fQjWAml424B63Wv/gnaz25etE9vXHBLocKJF1C2ARfMKnl/JnX2Igqwnl62lwHyeRT5idE+e3Zq&#10;2J6b17od8/ba1pq9iR1569IZe/2cgN4E5lOAvGQvnlqyF5TSW5m1pxaUj1aRZdTujA/4akxnj7bZ&#10;Qlu1DTYU2d78KAun/I3VFqVYUU6s5WbFW0FeumVlJFgyAMcmoc4AHZ24E6gjLD4E0OWFFl1ZaHH1&#10;5ZbU0uA5aWU6ogFb+WfZj9QjBz3boOxDEgqbxH6SA88xfeZ4lL9/W2totLk1UNlc+z4LheHNSAR5&#10;vmQu10VwjWa6yEMrQ6K0oP7e7vYm98fRnIsA4t0dzX7vLoJDLTCjyQOyGDu9FM7DAtDuobUYjKZQ&#10;KT+s3mcVUoqk1AKWzxlAqSGgtXSBUnlSail3BqAqR63vyCMQzPM3WgHltjLnyyNzzns3BPKMZnQr&#10;J833Ab2yGUr15WlSrKwHilwyo5f/oM4ArbdVafXQQl+qQEBPWCWKXTM+Yu2o9qHxGZteOm3r+Oct&#10;VPry5g27cgaF3iBAnFi0swub2I3Ttjm5ZKfG5uzM5JyNEtCM8B9la+CE3Rwb4qd8zT4BUvVs/PFT&#10;5Zw/tV9hK34M4F+iwp9x7n089puopXqVX12ZJpCbsdc3F+yNrSV768yyvX9hw4M9NR994zYgS5m9&#10;MSno3wgaks7YO+dW7PWNeXsJoJ9FlZ+fHbaXCfReBuZ72Ik3LwDztfP2Nve8eZVx+by9Btivbp2y&#10;l06t2Auos4LEJ+cn7HFgFtCPzgzb7fF+u3LyiC121NmJulzbVxBt5WkPWGVOvBVmR6PQsZaPSmdn&#10;xgF0pCWkRlhs4i5LSIiwxLQ4i8GSxFXmW1JDBT66xNN3sViPiNZGVBQ17ABQVDoFoOWnE4E7Wd4X&#10;BU1EGJQ2c1uCz9Us7GgFakCrPmZV7wScLIJyx7s6m1xVdwOyIBTYAlnX6XUTKrHLcuwCVJXDd3bs&#10;ta91NNgDnc3eOyJ74/3PXB/46w6+r9mVXEq9Q7NVNMm1BBtRiBf2wgdDtkNAS7GlxN45J6ABUc1I&#10;6uHwhWMAXZNg8xdQZobgDXLN05zXzJTAYsiOCGZfr05A85DITyuTIdB9OVxALpoas1I+l89OAvO4&#10;r7gv36zlCvTCHy28uH9y0tonpqx3ZsmWNy450GfXLtn1M7cDqE8B+PiyXVw8Y+cIGtdHZuzU6JRt&#10;jo7b7OFDNt9z1E4P8lM9OmSvoIKfPnrbfomd+B0K/Zt33rKfoso/xoKo//mjW9fs/asX7B2sgLrh&#10;7q3M2GvL0/baKlsAf+3UnM8LVLO+ejR8tsq2QgvuL4D8MwF96bS9c2YJ7zxlLy1rqlUwM+VFgrxX&#10;UN9XsRXvXL1iH1y7bm+eP+OzyJ8E2McnB3061nMLU/YMD8KTc+MO85MzgnrcniAGeHRmyG4OHbc1&#10;fqr76wqsMS/KqjN2WVl6jBVkRFtuZrxlsl9cmGFZWYmWmh5r8QoME3ZZfFqkxaDiSZV5llBTbFE1&#10;YYttqrfo/fUAXWvJgkzFFiBSXjoJmH2gyGr1VJ46AXhjge3PHXeotq6Rr1aGQsUQ98/yxyh2sGgj&#10;lkLgA6T8scrf7rO7muzr7bWuzvLIO7EuX+cheIChpn4FnJpvqFkr6stWKvBB1FwPicroO5StUNqt&#10;GKDzUdkCvLG8s6/tjO3QaqLq4VCaTi8EcquA8ioNJ3VVwKc1NwRuET5ZgOp925rJLbBV8vZ3ovBg&#10;yJZo/qAqiFrqywM99gtQY7WGqgfaZ6IoJ83/tCL+h8lL+0syJ8ascmLcGqembe/wiLWOjNmJ2WWb&#10;QoHXCAgvbl21q6dv2ZWtm3ZtA9+M5TiHj96cWLa14Uk+z9n60AhAd9vGwLCdHx6y2xMj9jLq9/nj&#10;d+3nb7xqv3jzNQf612+/YT977WWAftQ+unnV3kMp376waW+ob3kTlV3D6wLzG5o6hVIL6LdRek2v&#10;+uYtbMcj2/0bAhq1VVXwg4tbXLNkLy9P2AtLk6jyDGBPO9yvrK8A9Lo9vzRrDx0/ZOe7GmytudAW&#10;q9NspTbd1mpz7VRdtp1tK7FrPS328NAxgB6zp+bHfbWlx+dG7ebwCTtDwDXcWGGthYlWmb7bStOj&#10;rBhVzsNqZGXIdiRbBmAnodBxKbttT9xXbXfiVy0qM9LSpNA1hZZQV25xTbUW01JrsSh+GuCkyksD&#10;qhdV+HVTYKjPUnDBrHefqE9D55QzTsZvK5MhID3rISsB2NF8lmoLXFUNHWg9BAr+AFYqLRWX0nrO&#10;mYdEW1/2S8Eh/yx7GLsOyKZgYfSroIeFfz59707+GXZ4uyhKfN9yaOa20nA+k1sKDZSZwOrr1y0A&#10;vQI3eWWHWsGerIZGYC2UW/bFxgU00biKJwroPOfM1t+Z4g+CctDKPWsJAq2CpAak4PUSUurQ1Kgv&#10;U1AM6OVYkWq8cx3XNGI1mkfHrHsSu7F82mbmtmxV/nnzipe8r2zdsqvrVwgEV+0CduSsZp4Mj9vG&#10;xLSdGhDQh+wC6n5lbNxujfGzjzp+/tgd+wkA/xKQf/PeO/bLt153T/3d5560bz7+sH0DBf/84Rv2&#10;PnbgzfMb9pZWP9paDkA+u0agt27vntvwYolmqyhQFNTfktfGW99vFX37zIq94gqNZ9bcQcBWz/PL&#10;WInbA9221VRmS2UptgK8c9XpNl+eYMu1qXauo5Ztus2G93BNvt3oafXZKwL6+dVFe2ZpzrSC6VkU&#10;a7SxxA6Wp1odKl2SucuKs2IAOs4VOicr1lJT9lhC8i6LY8TgofckfN0i8NWJWmO6qsCSaystfm+V&#10;xbbUWBwQJeOJk1DJBBRQmQnZD+Wn0wgAZTk0ZC+U7VAqLgBMdiNQWK3trGuk2vLaCuykzgJfOWqV&#10;yne1B7AqENQxH1wra7G7fZ8Hh7tlMbAoO7EWsi2yG7vUv8FDJMWWx9aijzvUWaelbZUzlsUQxEWL&#10;quxJXbEFbLVcgYAN8srAC3RBDhm456c4L3shxWao6oddKHKQxzimXubAI98vqgh2vS+lACVWj3MR&#10;XlnddMoza8mCEID7RNqJIBftgSAKXc3xBo4dmJm3/sU1m10562vWnVo9b+dQ6VsX7hIUqpH/sl1Y&#10;OWNXNy6izIu2Mjhqq6OTtj48ajMHuuw6D+Y1vuf2+KC9gI349NFbeOaX7Fdvv2m/RqF/9vo9LMdL&#10;9lOO/Rz78dNXX7QfvvCsffOJR+yTOzfsY1T4XSB9w9epW8GOnHKY1ZvxBUB/+/HbQZHlkZve6K85&#10;hR/KcpyVh8aHr+KbAfvFlQl7HihvH++0y4eb7ebxLpuvTbP5ukybRZ0Xy+NtrjzRbp04bBcO1Nn5&#10;9lK73r3fbvcf9Hy1mv9fxFs/u7xgjxEkXu0/atP7yuxYVbo1ZUdYmXqjM/YQFMZYVmYsHjrGstlP&#10;Rp3jk3ZaIgFhRNzXbDdBohaiSavIs/Tacp9rGLevxhLbGi0FoJLbmy0FoPOOHrSUAx0oNzYEQCNa&#10;9mJD5K27gFapO8CVxWC7S5kHtq7ggK3r4oDX5w9yTIGlFPbBljqUfi/H1S+i/pADbluiUVuvEPJ3&#10;d6K+8tBaqfSB1nosC7aDe5XW+/PDA9iR+P0dmlrliixgla6T0gKuWkC9v1lWgWO+BVrNPJEyy0rI&#10;ouThAeWVtRzBfT98/zUTuk77muSqVtFcoHV1F8ha+gslFsD+4h+sRAA3D8KE3m41TWA4g4+esUr1&#10;P6PeshwtU7N2BEhPzq3Z9OKWLS6ftTMbl+0SvvnupUfs1vk7gHzFzi1v2dVTF2x9bMaWsRirWBS3&#10;HF1ddmt+2W7yd2+NHrcXN5ftUwK/H7/6PJbjHtbjHur8sv0MC/JrgkNlOn751j23IN9/8Tn7AsX+&#10;9M5Nexe//Ma5AGjZEK218cHVs3jn6/blE5pryABsqbV8tfo33jt/yt7cnLfXAfrVtWl7cXXSHh/p&#10;tosd1fboWL+9snnKlhvzba4qzpaqk22xJM7W6rLsZl8XEHfb42MnAXnIngHel7A8L59asBfVlYfK&#10;y1ffHOyz1c4GO1mbb/vzYqwo+QHLS9tphZ7piLMUlDgrM9rS06IsMflBS0h5EKC/ansSv2bxqHdy&#10;UZpl1pVaRnOdJTTWWHJrg6UDczJgJ6PS6YCTijoLNgWBgjUDm5N+SEFip1sSrwCitLuU4QBoHYtE&#10;Pb3lE3VWVkI9HOqb9uwEw3tEgFTpOg8qsRrqAdFWGY6vtzdgJ4Jsxi7g1swZHVc6UEMBorIlet/K&#10;Dq0EWkxgWLqm4sp21Q9oi9mWAnFYcG9nLoIUXAC3r3ikUraUWpCi1gr8/F2CwCu43U9LednKIwvU&#10;QK0nLYxKa5FFTYgt4Zgqgmrgd7iBVy/Q1PCGJCCuZFs1Pmbt7PdML9rAzHIANCqtospN7Mbt87c9&#10;D32FQNEVeu0c6jxOUDhpZ3gwNlHoyfZWu8m/w10extvjJ/HQa/YJduL7agV95QX74SvPYz9esl8C&#10;8u8/fd/Td79481X7/gvPcN1NT6m9RQCozrh7G3jorSV7UwsxAraW+/omCq6G/x888zjjUfvyydue&#10;m9Y6HR9c2rS3thbw4DN2D6DvbczZnf4Ou3Kgxu4M9djza0t2dxiPv7/YznXV25WjrfbU7Ii9BLTK&#10;UT+3OI1N4WFYX7R7WuRxfYlzSyj1nD0xNeQzWU4fabPhhlLrLEyyktSvW27K160QL53tEO+yZEYq&#10;HjoxZZfFJn3dovDQkWwTUPC4nCRLKg9ZZmOtJdVXWRJQZwFgBgAl8zOfANyyHJrbFwPcCgSlvsl8&#10;Tj9y0BJRbymq3sEtG6FytBddgH8P98oTK3gTrL4WB1sFhHpxppbzUqORvjeGc1EArLSe1uf4Wmsd&#10;qr8PiyG70WwPttXbnk4VXBrtAayRCi27O+sJUAFavRcCumx11SEOL+GT+R+uKl8ZsJep8ALgYc4F&#10;Pc9S6DlPtWnFo/sZDKm3rtN998/5unTbfRhqzpd90DxBFUp8VgoqGZ5WVmPKyqb5nnEgxl5olorg&#10;LpCn1mTYyWksx6TVYjna+K7e6VkbmVu2haUztrJ8ztaXztrN0zfs1pmbQH3LLgPyRUC/unoGD72I&#10;1ZiwzbFpO4/SDzbV2YXxUXuUn2ktW/vyxgo24rp95+lH7PvPP2U/0EyUN16y333yrv3t+2/al4D5&#10;4UNX3Ds/PTcGcH12R11wJw/b44Pd9iw//fc2ZhxqTXqVb9Zcw5+99Iz97GW1lz7hE2mV9fjoqlJ3&#10;y/YGIN/DerzGeHy0x8eTUyd9scYXlmYcWv1zvXbutL154YzdI3B9YXkeRV70pXjfOLtur5/dsNd9&#10;QsApgJ63Z+cn7DEU/AI/21PNVdZVkGilqV8B6K9YKB1lTou05FSAxl6kpe4G7p2u0FHJX7VdSX9j&#10;cRkAnZ3i7zvMxEOnMNLUrLS/Adux1zKwDBmHuyy2HeC6gkDQ394KoMqAqOgSx/j6vvqgsw54o6XM&#10;CggB1QNEro+RLWHsRv2D5Q6wKHxHJH7YvTXfK+AjFCSiwkrHaZ2OiIONDu1ufoEi2EYfasI313lW&#10;JPYwdoNjsQeb8NDqvwDEIuxGsYZUms9aEUkLwGjf88pSaGUzANFnbgtaNRgBchAMotDbKu3+mm3O&#10;DP5bxRjUVZBqtrbWddZaHJpDqDXptFSBhsDVsgTKOYcBXK9r0z2ee2a/mv067m0joOsZn7IRFFol&#10;71Usx7nNS3br3E175NJde+TyXbsE0OeXtuzGxgU7jzU5O7XAmLWtMe5ra7bTQyftkaUFe8h/5pfs&#10;I3zvF4/fsW8B9feef8J++ebL9qOXn7YPb1y0dwBZqxo9jHJePdpiF/kPePFAk51vq7ZbR9vs8eGj&#10;9uRYj72NUr93acu+idr/5Pkn7TdvvGy/eTOYrvXD5x7DetyyT26cJ4Bcs7fOoOpnl+yNM1pOd8mX&#10;1PX5hCiv1slTT7SmX72m2Str8wSS+O6NRXuTwPNt5arPbwH1JmODe0952u+lpVl7giD32vEjNtda&#10;Yx358Z6LzkOlM5K+ZumCGCVOSd1pyWob5XO8CizJBIWouBZ2TCUwjMtLs/TqUkuoKbNUgE4G0BSC&#10;w0wgSwVkAa2AzQssKHMCxzQJQO8NjMHHRuFj41SMAdA4rIleuSaI1fIpRY9B7QWsgkV5bZWuldXQ&#10;vlJ1CgAVKEq9FSh+DTXeDah7Duy1B/n32kWAHH2YoJD/B5HAndyrvHQjis1xFHuHKn+aKhVaBFqC&#10;wXx8r/ozfFoVUAaeWirMFpAFfMnSPCoOfASDJfLZsheorbyyPHNY/npmxjKAVrO+Q9P4ZNkL7Iiq&#10;g9lSYq4L8s7aBiCXcEz9G3rJfOGYcs+TVsZ5eedajjVjSw5OzNjJ6QUbnVu16Zk12zh13i6fV4vo&#10;bXv08h17+OItuw7gV9bO2o3183ZmasnOTi7YFgp/dnLGJvlZXO7rtrv8c99C0V4GKC0e8/mjWIOn&#10;HrbvPfeEz+J+69yqvbI0ak+NHHXYnp0bBeZau4QqnO2osYutlXbzRJc9OztgDwP6SyisGve/iR//&#10;6UtP2W/fuWe/R+F/w8PxEz7rOz+5dREV37D3LpxysN+5uOnrRb8msLe0qv88A5ixEq+uYk3YvrW1&#10;am8RdL6jdtMr5/HpfIfSiOfVegrUW+vcs2wvq9FpctgeGui1DbxoX2WBlafvtsykr1gKKpySAsgA&#10;HAfcsUkPsP26JQJ3XNIui1LTPzYkNZRqifmpllwa8gXSk7EcqSh0NnBlAGhia7MDHCubgVVIIihL&#10;PNCOImM1WmoBHIiBU+k5VRml2lriVquCRjMS8clRekus1qTjXmUzdrU0eDXSbQnAayKsAL9ffHmg&#10;ox6rArAaHagz//0FrtR4T2cdfrwZe4K9Yexm7FD/hgolHuwBdC4wKmMhxS7BitzPbshyyFao3TMI&#10;FDWVCpXl+jDwarZJGMAL5Y/ZZrPNAnT1dfhbrGZQ4ftAS6U5Fp5Vs5HmCspiADIPhd74WgzA4YlR&#10;f2FmmbIbqHc9x/fxuXd63sYW1m18cd0mUelN1PgCAD985Y49fuWu3Tl7DaAvuDpfWdm0c1iOi1x3&#10;BmU/C9TzPd02S1DyEA/rQ8pynJqzj25dsc8feci+iff9FuMDwHxlZdqenxmwFxeG7WOA/+jGJYKz&#10;Nru4v8wutFbYVTzu42PH7ZmZQWzHMXtpYcw+u3XVvsv9mhX+u/det3/45D3723des5+98px97+mH&#10;A9uhybGXTnte+s+zvs+vo7zr9u6FDe/E++DSOQJIrdtxf9VSLf54BYW/Yh9f55/lih6Mc/bO2S17&#10;67TK6Wuu6C/MT9rDQ8ftFH61u0TLhMVYFpYjNfkrwPwA/vlBi4z/G4slCEwC5gRsR2QcCh3/gMUk&#10;77bU3ASLJThMKwtZen01tgOgsWjJKLW/eAig49r2WTzKm6L0HX42QaACfBzWIIaf/UiUVO8OVC9H&#10;tI5Jtblecw+jgTJC57EI6uFI1AOhTAXfHQvU8tAKJOWJld77GtZpFxDrAYjobOQ7Gv07E1B7vdJi&#10;F7BLpWNUdeT+3Tx0nuWo0Kr9QKvCiDyw5hMqD61sh4ohQT9zsO/9zdvHNDdQaqze5iIgLgIS2RGt&#10;75zL8GlXqLS/NHMWoNXLAbTBe7qV0ZhyiMMArK0UWsvjaqsyeBg/XU4gWAPQDVzTPDpkvfjpKcGM&#10;Qs9ML9nm8mm7eOqCK/QTVx+xxy49ZDc3z9t1/PONtdN2eWHVzk/M2dbohJ0aHLG5I4dsCpW+yUN4&#10;l1+FF/hJfx9r8Y0n7ti3gfELAr8Prl5wOH/ywpP2k5eftS8euWkf3rxEIEZwNj/ixZFX1ufsNWU4&#10;zqK0lzfs0ztXuP+u/QCF/8UbL9ofP33P/uUbn9rvP3zHfoX1+PELT3sa75MbF+wjQP7wsmANtpoo&#10;+6FA92lZ5zwj8okvH3bRvrh51T6/cdW+ees6+9fsc4EN0B9ePGvvnz9j78pnA/XLKPrzKomPnLAt&#10;/qcfKk63UPLXLAfLkck2If4rlgDU0QlfBeQHLBVPHRu3y3ZG/Y1FJTxgCal81rHsWEvhYcisr7BM&#10;gSxP3FxvaS1K4TVbMgDHtzd6jjqBgC0Bn5us/HLHXgK/GvtqS4X72whgi+GcpkdFe+kcldZiMSh0&#10;NAB6m2g751Fz7cdxbbyukcKj1lrLzt/lzdiN7dBWS4QFat9sX99f5YGiZnrL4kSh6MpH78gkePN1&#10;N1DospUVK11YAswAar3RyoM+bIO28tRuQYBViitwvRVUD4HglfXAH3uuWmk6gQvQKmuHdL38Mrak&#10;hPtUMPEGJJS6BHA1whMj/oqJQpRYOegCYK7iuGBuHBuxrvERG55dtNn5NezGgi2zPX/qnGc1nrz5&#10;uD15DaCxHA+fuWw31wKgL84u2ZmRSdscGbMLBIWLR7ttoqPNrmNf7vLP9xw/1e9dP+cwf++Zx4Kh&#10;Zv9Xn7dfvfWq/ebd1+yX+OEfYhu+fOYR+8Zjt+3Th675qqNSWGU2PgJSWYqfvPg0nvklnx3+P77z&#10;uf3f3/+O/emLT+x3fP75qy94q+mnsh2XNgF3yz6+Kqi5XwvPAPTHPhtcMF+0z1Diz4D3G7euMa77&#10;ENifXbu8DfQZXx/v3XNb9vrGKg/ZvL2AYDw50m9nUMe+ilyrzNhtWViO9MSvWGLCVywOZU4kEIzH&#10;diQm7bbklFgU+wF7MOavHerY9BiLRaUTi7MBuszS9lZYdisBYWsj1gNlxH6kAVMSQWK6+jBQzTg+&#10;p+ClE1HVB/dX2i5ii1iAjncrgPJiUZSvFvBJhwDXIQRmV3A8tQLC9gaL4gHQ90VxPA4wBXbkIVUS&#10;UWNUPRaY96DGe/hV0Ir/MQeVFtS9/A0eDM1Ij+WfaYcaiGQlihdVYJHyCkggBWaHV2BzXtD6WtAK&#10;9gBcb6cSuFqbzlN6Atk9tBRYBRT8Myqs/mbNB9RUKu91Zl/ZDvfLwFrG9Sptl06OWvH4sBUBbSEg&#10;hxhFUmeON4+P2j489SE+D0/P2hQeemx02taXNu3muet2/cxVe/rW4/YUQD+0ddkeOXPFbp86a9eX&#10;t+w8AeHG4LCdHhu3qyj6ytEem+zstMtjk/YQNuSphWnU9yJAP4K6PmU/eeUF+wWKqsDw12x/fu8F&#10;+xGgfu+ZR71g8tnta/Yh4H3E+BTV/vzuNfsuweRPX3zWfvXaS241/vGLj+x//uBL+18/+5H985ff&#10;QqXf57te9dktn92+bO/hneWl7wMtZZat+BRYP7sOtIzPbwQg+7Ji/Fr8f4H+6JIUesve1WzxTfy+&#10;1u+YmbBnJgbtat8h6yvLsxKUOCPhr1DpByw95QFL4nOCUnSJX7d4AE5OiQTkr9tuVDs6eZclaqX/&#10;vGSLw0enVRVYWm0RKl2NOtdZ0v46PHS9JXWgygoSj7TZ7n1VFtFej0oTIEohAT0W9Y4HWHncKCCO&#10;UfoNb5soNQdwQRsvS8FQhVHKGsV98QTbSQJdfrgLwLlfVmN3116CwGbUuNEblRxoLIceIAWYUuwo&#10;fjlkRaTiO5R7Lkad1WuRp2YifLF6MDR9Skt2ufq66jK4RgvH5PAQ5EjZAV0N/SEg00IxpXxXUOoO&#10;CivKSes1a7nYiDz5ZmyFlsGVl1Z1UKpcDsxVjDJALp4YRqWHAX3Usxvyz7Wc0zu6949PAvSUDaKy&#10;43p3yti0nV7dtGv45xunr9gzUujLd+0u+48C9MM6jh25JIXm3s3RUTs7PGEr3d023dVpG/0n7Sb/&#10;TE/w7/z+9QsA/ah9/7mn7eevvYzvfd1npfztW6gzyvoT7MKPnn3CvveUWkhv27cZ33lcCzY+aj94&#10;/gmCvufsV6+/yn1v2B8+fdf+9XvftP/1y5/Zv//21/avP/ye/fGTjwgOXwPox+0LAFWTv1b6F9Ty&#10;0q7QBHoCWtDKWnxx87p96/ZN+ya/BoFC3/Bz96EOLIf6Q1SsWbVXVxbsFR7OpwT0scM2WFtqYdQ4&#10;Pf4vUemvWqqr8tctLuFrKPTXLVZeGpAj479mezgWRdAYlxllcXjopPwUy64OW/becktnpOyrtNgm&#10;htJ4WAQHEyWNwEJEthOYAVksoMezTQTQFPxvlOwFAArgaKCPB7hE7tG9CYLSlbmZoLDeLUc8CpuE&#10;IiuXvKe11lNzD7RW207u1Sqjuxx0fhHUC82vQhzfE8N37+EXJAqFTkDVIxQUagGZIMiTf1baTXZh&#10;1jIZylCE5xYAdZHjStUpt4y1mANafLOqg3pnt+AvAebgRZhBZVBvfdW7UBxmQNZqo6oKqlfj/ovn&#10;wwwBXTkF0IJYlmNsEB89ZhXYDJW7ZTn28Tc6+Wc5ANADEws2MTlvM1P44qV1u7p10W6dvmrPCeiL&#10;t12dHzt/1Z64cNMePn3Jri1hS6bn3HJs9g/bot6Pwn+A1b4ee4iH6qnFWXvv6nn7EqB/+tLz9pu3&#10;XneL4KslvcsA7N+i1L9GfX/xyvP2s5eeRY2f8aH9X2BNfgPMv337Dfv9B+/YP33rU/u3n/4AmH9l&#10;//6H39m//eLH9k/Yjt/ykPzo+SftW3dvoMYEfb4E2BqWISib37caDjUK/cVDmjig0vlN+wKYBbgD&#10;jQ359Ool+0hAn1OhZs3e2Fixe3joVxdn7Cn++9043m0jdWVWmrYboP/KUmP/0hLj/hp1FszAG/d/&#10;WVKK4P6KxWBDIlHpPYAdwQPwYPxXLR6lzqpAnRsqLFnWo7nSUlpqLaO9xTI7O7zTLtrTc4KqIfDG&#10;7CcCZBJgCmydS9wG1UvfB9o412oxrbItWnasnXtUrpYtUVZEHpvvQ+H1IER21Nmejlq3GQ/w0Oxs&#10;reM6HgoCSuWetfD5Ho5H8WuhYk8k/0+1MPoOwayyt784HoilvFkETP7yS/6Hu61QXpnj7pcBspAA&#10;rwCotRBMNmrr3pp9raehHme9MiJ9gnPy1Jz3mSmMHCDV8FVFUWD3yyhzkZbOxW5UArAA17xB2Y/S&#10;sWGrmhi1Fn4hWvnOdpT6BMo8QZA3r+zFxgW7iSLfPXvDnrn+qD3C9nFgvnv6oj15/qY9evqy3Vk/&#10;befHpwF6xLYGB22G/xmj/Msvdh+y2zxsT+Dn30Uhv3ziUeDE/77zpoOp8ffvM4D6d2+i1m/cs9+g&#10;3r+696Kr9q9efdF+fQ9b8vornH8N8N+0P3z8vv2P738Ldf6J/a+/+1v7t3/4g/3br39m/wzkv8OL&#10;K533nUcewlLgo7W4zOaKD9kGQf0JD9annPv8hnqpgfi2yuaAfRN1BnKBrCHL8cmF/w/Qa4v2Mgr9&#10;xHC/XTncZaN1pVac+qAlRPwflhL73y0h7q8sJv6vGf+X7Yn+C4c5RU3+sV+zaLaRWJDo1F0Wnb7b&#10;MsLpllNVZBnAnNLAaKqwxOYqy1TVULPBO1otoQvfrAwGarqLc7EoZTxwJjC0lWKr8KKii2BTBVBw&#10;xwCmmp0SsSmak6hqYhTfo7dYqXsvhnul+NGAvYdg8IH9NfbXjeX2taZqV/BYQI5CmSPY6hci+BVA&#10;1fHpeoHQDlkIX7h8dsHzxpmAlwuUmrXtqux9GuqQA2jBDARq8SzUccCTIt8/FwJIpeUUGApq+Wyp&#10;syp+eShtNrBme/FE2YwgNx3iWDGKLICLx4ewIWNeYBHk8tU1wN88jkoz2kbHrX8b6MXZZbtx7qpd&#10;XT9vd85dsycuP+R246lLN+3uxnl7GNgfZXt3bcs2BwZt8+RJRr/NHOywGSLomc5Wu44vf5x/13v8&#10;bH/7ibvA+or98f137U9axkALzXz4tv0eoH//1psB1K/fA2wsyesaBIwagP6320Br+YP/+aPv2r//&#10;+uf2b7//nf0/f/x7+19/+0v7FwLEv8Nbaz28L7Ern924ZB9eOgOQ6/b2xqK9vblsH5zf/PNKSspw&#10;fOH2QlkNqfI1bIaanPDPly/YJxfP20fnz9h7ZzfsLf7ZX1+XQisDEwSF13sO21B1yEpQ3ISI/9PS&#10;UGkpdEzC/4XN+BuHWgFiStIeS4gPUndRCTstKpH9pAcsNZRouVX5llUTtvT6UktrrLC4+hLbXVVo&#10;CS2NKGyHpQCkSuGBfQBQAFbmI5H9ODxxcBxg2+Rv9+O1UVTshYCN2l/vaqy2T62CJMugiqPOyXNH&#10;AXMEf2cP92p2ytdR9V0MBZQJDHn1SK6JxMbo2j14/Gj+biSg78jCaqjLztfjkCeWbxbIglEWQtYC&#10;hfalvABZ1UCpufyzFFsg5wGylFwK7UUSrgsBax5AauqUWkRzADQfWFVIKQTuAs4J5pDnm4MGfvnn&#10;QgLAApQ4jIKX8n1K2TUDXivbLgE9MWtjjOX5VYLBK3Zp9bTdBeynrtyyR89exmpcs+uL6/YYKv3I&#10;5ll7jHGBh2treNjWj5+wuYOdNkXwMcZ/1AsDAwSFi/bGmQ37xqO3COpesX/48AP7508/sH/57EMH&#10;+w8fvGt/eBewAfa3b8h+3GOLWqPMvwFsVQN//cYrgP6q/d0Hb+Gfv4UqA/Qf/g6gf78N9BcA/YbP&#10;RfzOYw/ZJzcuOtAfnN+w906v2ptr8/bW+pK970p9xj6+fA4l1iLpF90vC+bPrl4BeI5dumAfo84f&#10;niMglH8G5tdWl1DnWXthbtyeGDluV7s7bbAy20qT8dDYjSRGXPRfWpQUGqAFdXzy1ywOm5GY+IDt&#10;ifkbFPpBhzo+ZZflhlKsiKAwpxKoG4otDR+dKKXeV+MFlnSsR5oUFyg1BK/bD+WI5XGloChrAhYg&#10;WhkMwNcaH15BBN5YwI1QQYXviEXxY9uC74hSOZzAM7pNtoNz/JqqwPJVVF0B4YP7q2zP/mqLbKn2&#10;rEi0AkZUWsGnMicKNHdkAqbP6sZ2yHJoHqCgzeanOHjp/FzQGqpqovaBI1vKyvlC9rWmhueZibC9&#10;PZR9NRwVTY1yfgSroXSdVuEH4GnBy+AB0It+ZD2UzSjAdoT9+CiBIdeNDbnah/n+GkazZqkMDdvR&#10;iSkbwjuPo9Cnljft8sZFrwje3jxvj58jEDyNKjOuL6zaE2cu2GNnL2A5tuzS1IydHhqwzRMnbPXI&#10;UZvHv03y87bZ22ePTqnzbdl/3n/5ysv2xw/et3/69CP7188/tX8hmPvHjz5w1f57gP67t95Aqd9A&#10;nV9z+/Fr2Y97L7iP/uUrL7h6yy8LaMHsluNvf21/+sanBJj3fKb4l48CNLZCSqx3rXwCwO9trdob&#10;q7P25uq8fXB63T5WQeXCGfv0EhaEYPFzWY3LFzlO8Hiec8D8/pl1e1fTttaW7LXleXsRmJ+f1sTb&#10;XrvW3WKTtXlWiYdOjv6vFhP9X9xyRDPiEvHNKHQCgWJcwl8Hik1w+MCev7Td2I/4zEhLz0+09IJ0&#10;yy7N9+AwV+k7bEcG1kIpvDStVAqMCgBjUOVYAS2g8Mwqb/sA7qSDBIsEalJddcJFqk2U47IeUtbd&#10;bQ1ci4XRw+HBo4Cu82sigfRr+6q8+ejrbbXe17GH87sAOgpFjsSO7MTbR+GjI7lHuWkHOgt7kOce&#10;eluFZ/HGgKnFFl29gVgvi8/kp1nAa0WjXCxC4UyQU1ZGIxdoQwy9gi00CeQcDwOxv1ICUPMZeVPD&#10;BIIBsAoAi2VPAFp2RCqtV1DomFQ6PDnM8WH32FVuNyZs38iwHcSKnGB/aGTC1pY27DwwX1k5bQ8B&#10;9GOo9J31c/bU+St2bWEZsM/iqc/Z7bV1uzQ+aecGh2yrv9/WegD6QIdNE9TMH+i0myj3i4vzHnj9&#10;4uWX7A/vvYs6f2L/4/NPHOh/Auh//PB9++O7+GlB7UDfs1/joX/50nP28xeftp+98KT97Lmn7MfP&#10;Pml//9G79m+/BOg/APSf/mj/9y9+Zn//yYdYk9e4DsvBL4EshzIbnyi7gZd+78wpewsP/PrSrL19&#10;alupz2851B8B/CeA/MnFcyjzGfvw7KaP91HndzZW7a1Ty3Zvec5enB3zlN0TWmq3e79N1xVabeYe&#10;S4763yw66v+0eAGNUkcDsyCOU5CYiPVI+gpq/YB9fc9/swej/tqSMqIsKy/RsgsyLL+syArrKixE&#10;cJiD5UioDFmmA03wh6qqUhjDz3+UlPmgqoVB9kL+WNsk9UBvp+Yi5Y9R8xgCO1/+AIgFtDy0F0f4&#10;jmh9BlRBvae91r6+r8J2t9fYLoCWXXkQVd+NekvBpeR7BDL3xfLPoEyKHqodPjMFlVWzkfc5E+zp&#10;c7DAIgADsqZLZSjAw2poeQLNOvGZJRxTDlurG6nZqBAl1EuB3E8DY77UFvhzUWB5aJ0LT+CfFRQK&#10;YsBW8aRIcI9hORz0Yc4DNypdzueq0WHbjw3Zz7ZzbMT6AHt8bMou4I8vb5yzG2tn7O6ZS8B7ye6c&#10;Omt3N8/Z9aUVe3h90+5sbNmdtVN2mYfs/NCIbRw7Zmu93TYLzFP8B57lp/BSf589zb/7R/y0/+zF&#10;5+z377xl/wTI//zpx/Y/PmOwFdD/8F4AtNsNgsdfv/S8/eL5Z+ynzz5hP3n6EfvJEw/b9x69Y7/9&#10;8B37f/72V6jzH+1/4aH/9ftfYkXeQdFftZ88/7R9++4N+5jgT6B+iG8WzG8C8RtawmBxhi1Kzed3&#10;T6950KfU3AcMWYwPHOR1FP2Uq7OAfgPv/OryrL00P2nPTQ3Z4yN9dv3ofpvdGwbonQD9/7PoiP/N&#10;4mKxGwIakAVxzHbWI1aLoAN4NHCrJJ6VGWM5OXH+Kou88nwL1ZVYXm2pZTOSCTTTUNmU/Y0W11xr&#10;sfKugCaQlcZz+4FSSm2jZCkU7AG35h4K0jhg3tOC2vIwaNKtlFvZDVmReCDXQ+Bwcm0klmX3vkqg&#10;BWj2H2yuZtR7qk8g7+Zv6/7IbcCVw04J2kdV/ROseF38clDlIzgEUmU7BHM2Kp7pHnnWy9UOJrBr&#10;SpWuL+Aa2Y8gNQfMXKMmJSm5rIhg1lobxbIjeOMwqiygC+WZ3UcH9qJQgeHEkC9ToAxHGVDXM1rG&#10;Bq19ZMgOjo5Y/8gIAeGCw3xl/YzdAuLbQHyHcRu472ydsZvLy3ZzbtFuLa0B9oZd5Vfl7OCgbRzv&#10;s1NHj9gy/zGn9tXaFF5s/UibPcIvyZtnNu2nAKfg70+o8r98+qn962efAfQnfwb67xQYKrMBzD9H&#10;kX/+DDA/9aj9iIDyB1iJ7z9+x/75y2/Yv2M3/v2Pf7B/B+w/4cV/9dqL9pPnniEgvOvqLOsgOKW0&#10;726u2utYBtmGe/NT9vrCJPszWIlFB/cdrIWCP1mM9xhSZt3z9vqyX/Ma6qxlEV6cH7dnJwbs0cFu&#10;u9HXakvA0JyfYKmx/81io/4PS8Q/xwNxVEzgpaOxHvHJOx3iyLj/jjr/n348MyvGQnjo3MJUyy3P&#10;svyaQssjOMyuK/NmpSTBQ/yRDKSR/OTHqOiCJ05UQAjM6u0Q3FGAHi1vrNkn28rs5W9sg6frWoIg&#10;UVkLlcBjvJmJBwCVFtAq2uzi3yFCFoPPu/bXuZJrsoACxAiuUw9IdIeCSmVJ9vJQEBR6gz5A+wvk&#10;ecrVYZc9oxVD1frJQHmzAcKLLECucrW/F4Vr5J1zgDbk7+gGVACXcqvxSKvzC+YcYMlBafPlp7nW&#10;rQWBYhhoBXA+6p3LMYGtwLCCobXrCoC4aOSkNQB2G+rcMjxAUDhsvQRyM9iOi2tbdmV1y24B9R0C&#10;v9t45YdWN9g/bTdR6Cv8M99me3f1lD00v2Rn8dAbJ/pss6/HFvmPMkb0PtlY7kDfGh2wN05v2ncf&#10;v+uB3h/ff8/++eMPAVq2I1BoBYa/JWj8FSr+8+efsp8+85j9FJh/+Ngd+wGBnoD+4VOP2L/96Ev7&#10;99/8wv71Jz/wYPB3b79qP1Y5HfX+4tZV+1gVvjNb9g7K+sLJo/bS6AnglA+etpdnhu3VuQl7fWXO&#10;YX0LpX4TcN8GYCn2WxvL9s7misOsc4L5HjblFQE9h+UYH3APffNYh62gbK3hVEtBlfdE/O/46P9m&#10;e3b/HwD9V67KkVgQwRyb8BWLjP/vtiv2L2xX9F9YcupOy8ND5+QmW2FZrpVgNYrryy2zrtwS9lZZ&#10;Ir9sKQCcDDwRTVUWB1gJQJoKrIn44mSgU/5ZUCcfbCXYkwI3uaLGsi+LopScuvbiuVZVQvVD+zxC&#10;gJZ/do+MN47AdkShzrEAvHsfUGMzdkvteQCk7Pq+6HaAJoDcwzl56R2+cigQq89CwVsAdGA3dM77&#10;M1BcTWgNKnz4Y46rCSkHH509Mwa8UmLUWsqL0rrdAF6fV+jrPGM5BDag5gGw4BXc3gtNgCm1LgZc&#10;gaxcdBn7YZRZ28axMWtjtKDQh7AlgyOjtjq3YJdOnbHLy+t2eWnZHjt/0W6uruOhN907P7Syatf4&#10;1Xhkfd0eXz9tt/HUDvTxHts61meLqMFsc42N1xfbEgpxdaCPwHDJvvHQNfvly88B71sO8X3/LHX+&#10;/VsEgiqLo+I/feZx+/GTj9gPeQB+8NjtAGbGT55+1P7ntz63f8Kq/OYVAsXnn7RfvfQsyn3XvnX7&#10;mvm7VWQhtFbd4FG73VhqzxztsDcB8tXpYXtl/KS9PodKr8w70G+sLvwH2Gx9/Kd9Aa1iykvzE/bC&#10;3CiWY8Se5AG50dsK0BXWlBtpGfEAvROgI/+rxcb9pWc54hixUmyAjle1ELijlNLDX2fgp/W+w/zc&#10;BMvMTbTC6kIrxUNnAXTS3kpL0jxClHHP3jKLaK6wOGBO5KffS+KAp9niCViORGBVV57siMCTsu7m&#10;YRDMQZkaVVVwyDWaMOBLjQG0siMR/HLu3F9pX2sus118307UeTcWRj58l8DeJ6/NAyW/jdIHs2ea&#10;3dbskL3QkG8OGpFUEZwMjgGFzwfUQHnljdVUJFC1VIHe/qrzWi1JSxL4XECg1gvoC4DWHxAHWSoc&#10;+GkBnTM6hFLLN49YaGQAezFi5RwvR7FlMyrwzNV462oAVkDYvg30AVT65OCAreLjL6HQV1fW7cri&#10;kt09fdpurW14zvk224eWl+wWscEjq2v2KNfcAejzWI71vqNYjm4Uut0W+NkcrQnZfEe9XTrZbU9h&#10;dRSE/fiZJz3P/EcU+R8/eNf+9P479od33rRfvwygBHU/k2d2mO/Y92UzCPK+9/B1gL7tkP/xXWwJ&#10;AeMX+OPXJgfsw/VF++7tG/aN61ewGgrq1uweAfKzA0fspeE+e3n4hL3Q320vDPSg1v3APeNAvwGw&#10;r+OrBe4bq/PYktlgoMhuUZZQ58VZexmbogzHCzMjWA489FCfPXT8gCt0Q1aEZQji6P8O0H9hUVF/&#10;Ybsj/xv++S+BGaDVeZf0Vdsd8V898xGLz85J3W1FWfGWlxlrmdmxVlCRC9CVeGhVDSsscZ/sBsEg&#10;4MUBlM8GRzETgC0JWOWrNV0raVul1duh2SsReN8H9zeYVi3VdCtvL3UQAZoHJFIWpgMlbq0GeB4M&#10;4IwB4ijA1cTYr/DwKDPyIDZlpxScv620nfy4e3Hdw8O1Q+/YzgZeX9pLAR6BYS5WQcCqYKLiSCaQ&#10;qrhSoMwGsCuzodJ2Fl46XZYEO+KTZNUlx/FgOS+UeWoUuxKodT6wBjloHga8sNJ2CgYLAVVl7hLs&#10;RCkwl47zGcBrgLlufNwaFRDimzuBuodjQ4PDtjQ1axexF9eA9drist2SrVg5ZbcW14B51W7Mz2M3&#10;lt1yPArgj3Hd1vFjtnnsKNteWyBYmec/1nhDsU00hu3q4DG7M9hr9wDnW3dvejbidwR/Uuq/f/t1&#10;+x1W45cqdT/7+P/LM3/vkVv23Udusn+ToPCuA/3T556wHz31sH2m2SUo55uMT9j/7PI5+wAP/BZ2&#10;4tWJQXt1asBeIYh7Gbvz8tAxewX47y1OuH+W5ZA6a7z+Z5g5znhtiS1Q35Oq47df1jJii5P2/Oyo&#10;PcUD8ehAL0AftjX+RyttJ2WOiPrv+GjAjkWJgTY2XnbjLy0p6W/w1X9pEdH/BeX+K8+E5Kbt8sXS&#10;BXQuKl1cnmcldZUWqq+2tHp8tPvnfT5pVsosYFVUSebvSb3lp1MAWMWV2A4+E6zFc1y5Zs0UVzCo&#10;SbayFz6jhetVkIkB0Ej1bbgiV3NcDwh2Yn+TTwL4q8Yy+9q+GtvJtWodfUAZkDblo/HOB/e5z1aB&#10;Z4dbCoBW73ImdiFXVT8vrKC2RP/3V9SXEkttVTCRWisrks2xdM5ncW8wWwVlFvhck4sXzsGKZBH4&#10;6Z6giIKtURUQ8IMCCj559KRVYknCQyetDNAVDJYDtNZ/rgHiKo43AX3b0LD1YDfGR8dtc37ZLgP0&#10;VYC9LnDXAHoZmAkCZTUucr+AvrmwaI8B9MMEiVsnem2j7xDbHlvr7rJ5nmatet8XTrRL/UfsjhZu&#10;5CdbbZwK7mQ9fvv6K6jtS/jmZwNldpgf/g91BujvPXzT7cbP8M+/fOEp++VLz7j1+LYWnLl+yb6F&#10;b/5cPRoCWgEd1uZteV95ZWB8jfEGqqzsxuuM1wSvFJoRwB3AfE+TY4FYIGv/lcVxYB6zVxYUEE7Y&#10;05ODDvTjPBw39TIhoKvJirKYiP+Ch/4LV99o4FXgF4Ffjoz/C0tK+Qoe+q9sT8x/ZfwXi4r8L5aX&#10;9qCVhuIslB9nOXnxVgLQpbXlVlhfaZkNpfb/J+sv/+u61jVb1P/ArbOraq+99qJwzLYsZmZmybIs&#10;y5Yli5llWZbMJINkZmZmxjA6iRMzJI6T2OFkJWvtqnPPc9s7pr2r6twP/TfmHBMkTbX+jPb23seY&#10;wTYFPaFAwZa8wORTjGLg0UEkdHAxUAOozSDammmD2RLcp7hA7qTziMI8lINOgG7Yck8r6mxpqU2T&#10;u0ZJ2NrIBe/pTSr7FOHLvPcwQLaZRktjm5CxgnGEA/RogLaxbBs1eZrQjvsCpIFsiWvrL2zq2050&#10;TTINYb+zJNS2FHMGqq1tjiN1o0ngCB6z70JxCkEet9EMuxq/QWyXKzC4bRTD7scCaxwtneclkcYJ&#10;U9uV2t2hDIqZNMBOJ6VtQVJqV4cL7CmdSm1rVCH7J7S2qrFrqmZ0T1MfBelaknk1v+fG+XMBeqGT&#10;zLt6+7SVo8zS1gZt4OdtQzv2Ll6kHXPmak1nq5Y315DSpFdDmaZTQU/Ni1d7WjAFYox2okX7aJeW&#10;9urjbRscKD8H0M9Ja3NmKwDvHNiFMxvMW2lbdAOYbwK1pfPnRw/o67PH9d2lM/rhynl9e+ksReQJ&#10;HPowKb5NH25Yo7dX9Ovtlf0O2JcpCq0ZuOctiReRyHbbAdmKvZnAOs2B+Fmz+6eB17an5k51zpIx&#10;5Tg2o0sH8O/96MtelGNzU7nmcVjODBkuPysE0Q2bKfTxcYFtazq8/F6SXyA+TfOkYLT7vrTwoMFK&#10;jPZUQqyPotkmJYcqY3S6ksek49GpCh1HYVg4WoGAZcnsW5TH7Xw5oxxAbWum/fjZIRUur/a1Io79&#10;BvQowLT1Gd7A6TPJZhRRDyA1sH0MdPQiwMaVSVsvktrHxpon5rj0BK1xH58rjwm5pDk/sxJn5r28&#10;+Bl2XY9RNhpSgkMbwDY0FwnMEZbSQBxJIkeQok5RCMiWxrEUd7FA4lz5yIpAu882dpalsRWUpPnT&#10;4Tlz6CQDGvhTgDqOlI4jkZ19QJNiiYwzp5C8KZ2THd2w5aPJTkqjJrhy8hRAB/rszjaNB+xJOHA9&#10;z51uS0Fx9tWz52g1P3Pzgnna2turLUC7A5+2U6tW8RoDejsatZvHt/E3bebIsAyHXtlKQteXoh3m&#10;0HGqo3CqTRgJAKO1i9/Hpo/fXtOnT3du1m0AttGMu2zvAO1tktmKwOuON2/WDZ5zl30PDu9x/PoJ&#10;EP/49hX98i7F5Nuv6QeU5fH5MyT7fn2yeYPeWblU7+LpH6xbxXaZXrOrjZojP20G9jmAtokSS97T&#10;c3vw4yk6OWsKQPcAcY9O8vsZ0Cfn2Lab7VSKwQ4d7mnXwalt2tMB0I2VWlJRqGQUIgDl8APoYEAO&#10;NPXAoW2xf4CNcPgOUkjgcAX7DURHXiTBX1IQgMdFuCstPlDJiYFKTY9UVl6qkm3ojm14YbaCx+Uq&#10;BIisOPQH3gBrgOg/Ef2gYAvisWAbiyZJfS1peZ5vCUUgncCTDmDDczZU51w+DB+3C0PaCj6bEvcG&#10;ZD/AtOR3huy47cV7mIoML8x0wLUREJv6dqcIdaezeNh7WEFpQNv1mi2RbZw5An+270Qxb7Zlny54&#10;gRhvjrHRCivwaKYRls5xBjNbKxZtksXWbTgjHDbsRoIn2DgzjycAcBJwmzMn48VJztb0wlSDlAbi&#10;VAO8E4iB19QjjeIvi6TOp4AsAuQKVKOhcwoO3aYFuPRqPHk1P3fTvLnaPH++NvE3bJszU1vofBv4&#10;WRsBesfc2U7bNnuG1vG+SxtrtKq1Ub1VJZqLr3XnJ6shNUDVCR6q4xC7pa1Bh3mdDY19uHG1PgNY&#10;A/j205GM6yStefMz3bjF/vuHdus+QD+iaPzxjcv6+d3XnbUgPwL0d5fP6cszxxxd+XTLBr27ygX0&#10;e2tW6t21K5xx5ct9vbq0uFcXe11An8WfDegz89AKoD0xs0MnZnUCdpeOz5gM0FOdtD6FshjMx3ns&#10;6IwOHZqKMqEcu0noLbZ8NDdRsbaqzv15+QN0kM/LgP2CAmxozn+QQoOHKyRoGDAPcR7z9yWxATo4&#10;cKAiQoc7X4KfnR6tzOxkZZDOKfmpihmTrKC8RFI6W4FA7T8e3SgaQyLnoRqW0IBpky4APmp8poaO&#10;TZEbiuKFOvgUjwfwfKdoDOC5owqynHFqZ52HJTn7Le19eT8voPUwTx6b4SS1k9g2+gHkoyh2zbVH&#10;8riti/Zw3qNIAfxPbSp8QPwcG2MmpW2q29IYoM2hrbBLcTTCPHiKk9Q2qhFhMAOtoyFWPJor87gt&#10;H7Vr2tm1nR2gTT1sfBqg7YRXm862bWJXl2Ip8hIA2MahUwA2xYpE0tHWeKSYkgB4DgDm8Vg+aT0B&#10;0Mvw57rOLrW1NauX560B1FV0rg2zZmkTv+9W7m9HP7bQ+daiF2tRmB1z2U9H3UbRup7Os6CySGs6&#10;WrWkGofmg+viH1Qd7wPQvqpP9NUiPrjD/J1nScm3VvTp483rgHqTPt3talYAPoPaAd0pBC3F9+jx&#10;hdNOKv8C0D/boqY3bJXeGT06e8xRkVs7t+qdVcv0wdpV6Mc6fbR1ozOl/Ub/Yl0B6EtLaH0LSGqX&#10;bhjQpwD6JBCfmtHJdgpws2WfAzTqcZz7dp3pozPanOG6/VNatA+wNzaWqzLBWyGj/ijfUc8phGIw&#10;JABo/V9QcMCrigh0nZblb3D7veosXgq1LxDCsU05wkOHKT7G27m4Y2pGguKzExSdFaNYiuhQwLaz&#10;WMIn5CmkcIxzVrgB7M9nF2Rj0qSmpawnaTmQ53rY4yUTSWZLXTQFmINpQRRwNn3tyWusIHTDz4NI&#10;ddMUD8AePi4TxcimQ2TxOjqN6YW9L2BbsyLQtZR0Auk97ulIR4EGhAOiraZzTq1CO+JJM7uykbOG&#10;2ZKaFHQcmds2kRINTLY1N7ZVc+bGURR3cU4qu5zZlMNSOd4KQgMZyG1W0LWibgoePVnxwJoMvJbM&#10;tr4jGahTgS4R1UgG4CwH6CkqQEOKgLC8s1O1aEc3+1fPn6eVgLuGDrWJVN5AR9qOL++Yi0/TMU0r&#10;1nY2A/M0bSO5d86Zp1XtzZrNB7qqrUl9tRVaCNxdo+NVGeOu6jgv1cd6qSsjSkdmc6gHqCs47Qdr&#10;l+vTbev0yY71+nTXRkDGmS2tn8J8l0LQ2oOj+/TdlXPA/Abp/IaTzraO2qbKn1y6oO8vX9LDw4d0&#10;bdMGXd9m7r2T992i91Ys0xto0qUZs3SZ3//SvNlOgXia9HVcGdU42dOmI+21OtpZjyuT1AB9liLR&#10;ZgeP87gBfbinRQe7SWiUw65MupwCaWL0UAW5/6uCfV5QJKkbEmBrol0ARwcPZd8gkvlFhQF4IA4d&#10;EjRQoQEDFRMyTBHAbUCnp0cpNZukz45XfF6S4goyFAlgMXhsJHCFo2nhRfnORIuPrYm2VXDsD0AB&#10;/FAKTyvgxo0GcPQDoD3pBL7s8wNYA3QkdYwb0NptP4pDb/TBC12xNpxkH4ZijLThOgC2URJP/n+j&#10;+Nmj+Fm2z1beeZij22SM4+XjcOhnMJs32ygEiW0LlAzcGAB1RjRMJYDcrq9hvuyayrYUtmTmeU5C&#10;u0YybJw5nuSM47FYCr5kkiWFlDZoDexENCJxSruS2DppjFtbShvYttouyYAmrdNpObTxQD6xvVVV&#10;gFzT1qau9natovBbhQqtoa3n91rPz94GyDtw5i38vmsnN5PEDdrMEWI7f9tO9GRVe4t6qbpXtTdp&#10;UU2ZFlUVaVp+ihqT/QHaQw3xnmpO8NT2jiYO7z26tGCG3l7dj3qs0idb1wI0MDrF4DZnlOP2AZz6&#10;IG6Ncjw4dgC9OKuf8eef3n3NAfrnN1/TTzZdfua0vth/UDfWbdAny5br+tq1urZytd6aNkPnm5p0&#10;tqpWJ0srdbKyUkcqy3SoukyHG6t0oGaidhRna2dZnnZXjNOh5godB+6TePTZ3ll0OgO6S4entelQ&#10;T6sOsT3Q06Gd7Q2aV5CqvOAXFQjQQT7PAezfcOm/KQSnjgwaopjgYYoLHUFSD1IYiRzoqMarCvEf&#10;COhDFMtjCTE+SkoJVUJaFAkdr7i8ZEXnpyuiIFsRpGcwYPsBY6AtKS23CzpS0E2y8WMAtyluUtsF&#10;MUCbRwOjAW0TLTa1bSDbSjmbSHHGnK2wA3Y7pWoERedQXH3w+AwNB2D38fZ8NMZ0hET3oAh1573M&#10;p4fxe1jSW0LbdPuAWHNkEs4u/2XXeTZftq+IcBTDgdk1UfLMjW1NswMv0Nrsoi0PjQXeaBLY9MTg&#10;tu0zqBOnTXbSORForSU9hdcW9KfRbDQjjX1pgGyLkgz2ZGeyxSZYOpU/uUMleHY1qlIN0FNJ6pVo&#10;xEo6ySp+lzUUe+v5/TaR1lv5vbfOJrk7G7WiuVIbef1W/o6dwL6BzrEUz1rZ0qBlDTXqq5mkWfT0&#10;rvw41SZ7qibGTbURg7WECvro3BnOMNprKxbiukt1deNKXduOfuze7LQbe/Hn/Tt0h3S2ZiMiTy6c&#10;0k9vXgJmm5ChGDx1VHdJ4Y/7l+qDOQv0bvdMvTd1hq7OnKs3Orp0HojPl1frXGmtThVX6vD4Yu0v&#10;LNBe3HQXh/Tt+WnaVpiqfXWFOtpUocNN1TqGTlgym2efmmeFYZeOALIltIG9p7PJKQinZEUqzuPf&#10;FEQLcWD+CwXhX0ljO79wsGLx5/iwkSTxYIUGDVKA7wsoBwUiCR0N7IkRnkqOC1BScpiSMsKVkBWh&#10;hNx4isJMYEYzDGpUwq7XETLeldKRpUWKqKDIAzI/K9qcoTdXM3WwRPUi0d35zEc5MObJn8LV4Hbg&#10;B1Q3bo/iOW5APHICDj4uXcN47cjCHAB2pb9Ni7sD/gjeYxie7klx6Lr6qZ2LOBqHBgID2MaRTTmc&#10;i5U7hSD3SeZoCjBbn2Eq8QxoG+GI4nbM04mUGPbFAKmz7hkobVbQ3NrOaHESG6Aj8dr4rnZHKRKB&#10;K2Fyq5JoKbR0gxyAbbrbgI6f3OKMemRyPw+YS1CNSkCuI51nA/Zyfuay7slay++3hiPJerYb6Dxb&#10;SdYd84G3u02rWqq1np+1gfex5N6El0/LTdVS/vjVaEd/XZlmkAJdYxJVm+ilhkQ/NcZ7qz01REfm&#10;cfjvX6gry+bp7VX9en/9cn20ZY0+3bkBoDc5w3YGtCX1rX3bdJNm09xPzp3QV8cO6/bmTfpw0SJ9&#10;uKBXHy9crE/m9OqjKTP0UVuXPqS9Xlmr83kFOlswQadGF+hYVq4OZWXrQHaWDozJ1T5A2cNh+GBj&#10;qY50Nug4R42jbXU6MrVZp+ZOf7q6joJwZqsOdzcBNe7cWaft/M1rOPLUJvgr2uOPCvH4gyJ8/qJw&#10;3+dJ5lcUHvyKogA3NdLTuURYVAgJjY6Emnbgz0H+r/K4fVe4u5Ji/Zwv7szMjlN6bowSc+IUPzZH&#10;YQWj5Z+fpaCxoykOaYAWBKx+QO1pXzgEkIG4rLNQqQS3JTVHoQ2eE3LwbG5boUcx6Y+SWDI72sBr&#10;DHyb8vY0cIHdu2S08zp3tMQKzFEksfs40phi0BY4efJeVhiO4v196Uwji3M1ojhHA+x7UcyZzYvj&#10;ps+k2DO4pwI2yfv/SmhrBmx0z2RntCMcDXg2Bu2ckUIyx9lzTDeeAu0UlwAXC6hxaEYCIMbhxAa0&#10;Dc2lUPTZ7YQpbc42kW2iQc5jmbRxJPikzskqBeZGwJ45ebL66WQrAXkdP8uG6Naz3UBib5w+xRnl&#10;WEe1v7q1FvVo00oUYzO/xxaeP5ce3lc9if3oR9VETS/MUFdevGri3AE6QB3ZMaomqTcCxuVl/brS&#10;P1dvrrAr8/fr6pbV+hiXdoC2xUj7tuvGvq26Zt+nsrpPb/ZO15uzp+oKnfCt7m59MGuurs6ar/em&#10;9Oi9pg69V92odyvq9Pr4Ul0cPU7n00frwphCnaedAeqTY8bqWMFYHS2eoAPlxTrcUAnIDTo6uV4n&#10;pjTpGEedo6SwOfRJ/mc21X1gaoPTDgK1ffPsRjrpPP6mMSFDFIJuOED7/VVRTjIPUkzoIMUBbCY6&#10;kRBuZ4S/pGiKwxicOtg5Tesl50pLidFuSo73VXpKmDLw6JTMaMXlJCpydCrKkatQwA4xuAE4GBgD&#10;rFhDLTytOARGu9yBXU/aGYc2+HiOLx3Uh8fsEgj+aIXNDto+S3JPXm9wG8yeE0xV6By8xp1OYFC7&#10;4dK28s6HQnPkuDR5cNtZkcf72XeJ23CfO53BwxI6wU54tWSeNl3RFCcxAG2+7EyoAKJtbWzZYDaw&#10;DdoYRy8oBrsNXhfErv1T2NepaKCN7GpTBBDbug0bpnNW1pk/22sBOt6A5nkGchyAJVlh2dnCY9zm&#10;8UwSNZckz29rcYrCko421aMcMzvatRTNWM57ruT1Kyj+1tLB1lF8rudnGODLmmu0tKHcKQBXkWyb&#10;eXwz9cFyG5+tRjta6zS3rEDTxqWqMydKDQleKIePapOCVRXrqe6cEJ1ZOF/nF8/TGwD95srF+mDT&#10;Sl3dusYpEB2X3rtF13YD8/qles2upDS1Tq/NnaL3e+fok77FurtqvR6u2qwHi1fq1sxeXe+Zq8+m&#10;zta1jun6oK5D71Q06vXaZl2pbtZl2ukyHLpkog6UGszVOsFncYK/7dhkoJ5Cw5NtTPoEmnHCvmEW&#10;lTswtUl7p9RrN9BvA+gVlQWqivdSrBeK4fZvivB6joR+TpE+Lys2YLBS0YzMyFFKiRiOP7+sCECP&#10;8KcwpIVSNIawjQ4dqCQ6dUZyAFD7KSbKQ6lZMYrPTXeADstPVYitiyYxg3Bpu15HsBV6KIA/kNrW&#10;xqhDbOQByA1CDzTDxpXNo+0EWW8nhUlyUtyG6NzGZThJPXJcDreB1PFl7ptD00E9bGbQXJmtAe1u&#10;hSJA2xppW7hkBaEVi950kAE2m2eX5rLLEUTMnKUIS1MbO7YJkWnTANbABnqak9Qks/myLQmNBSqD&#10;2Jolt+POwB0DnDEUhLE8L5rEigTSeOA2h46zNHa2JDLQJpLAyaYbpiY8Ft/erDQAzunsAOh2jcZ5&#10;iygKSwG5ob1DPUC9eOpULQLc/iktWkQSr7RExh9XtjVqDe+xjHTrpTBZw3utaKjQWgqldXSO1WyX&#10;cn8lr1lIQs/mkNU9JgGgfVUd7Y1LB6ohJVi1MSO1rb1G5xbbss0FemvlEr27bqne37zCgfrTnaYd&#10;m/Xx9jV6b/UivUU6XwHmTzev0heH9+n+gT16tO+Avt1zWE+27dfXG3fry5WbdXfRal2fw/u0TUc9&#10;pumt1i5dAOoLdQBdVaMj5eU6Um+Lllp1kkA4OaVZJ7qadaQbuGe6xqJtmehxQugAPr13cp12d9Si&#10;GhVaV1ukrtxwpfr8UaGkc5jHXxXj/ZLT4v0GKjlouHJQjbEkbxZ/XwwKEhVMIRjwnIL9/qZQPwOb&#10;xA57VYlRI5UU7an4KDcl0tkzc+KVmp+j2PxMYE5VAC2czy4E6EKB2a5QGgjIwYDlR8KGAnYgoPmy&#10;z8aQbc206YYfQNt0uSevsyS29R4G9MgCG83AldnnUTyetB2HN2dpOPDaNLdNxgzhZz9zadMNN4OZ&#10;2zZLaCMddmqWDfcNcE15T3fOSAm3hfxAG/1UGZzLEvRMd8C1AtBJadLb1nnYzKHjx5bOpieOYjzV&#10;EiC1lI4mNSOAO4p/kDPVTYJGdDQrlqSOBcg4UtcB20lp27qmwNNaG5XJY+kGdkujJrQ0qZLisKlj&#10;sroBehFA9/Ezlkxu1FJAXjW1HaAbSeNarSJ917c3armBTML1Aa75ssG9vKlKy5trtZojQh8pOI8P&#10;tBuHbkkJVGOSv+pSg1SFfzbEeWrW6Gjn69Yu9M/Xm8tNO/r09jp8etMKfbLd1GOjPtm2Wh+w/90V&#10;vXqf7Y2dW/Tw6AF9dfKIvjx6SF/s2a17mzbq9so1ur5wqT6es1jvk9Rvt3XrTVz6UlO7ztU16nxj&#10;i0434cdtBnK7TkxFLeik1o5PbdHxGR3ONPczmJ0zU0jlXa1V2tlW5cA8k45ZHDFE0Z5/UOCoPyjU&#10;49+B+Tkl+A9Uov8gZUe4KZe0zYvxUm70SKWgJXE24oGKhPo9r2BfOzv8BVL7RdRksJKi3JUe74NH&#10;+yspJ1ZJFIRRpHR4QboCx6YogG0IWhAMrEE4cRAwWiqHmAKMy6blKAB1CKTYcxYfmVbQ/OxUKfbZ&#10;Wg9PXjeqkDQuHO2MOw9nO6oImCeM1TDqG2fYzhmPzgL4HA3Doe2SCcPGpjuJbtfksCl1WydtzdZE&#10;D4ggne0aHPbFQOFAbWsznEsT2BkobFMA3hYpGdDOKVUA6yQxie2aEbTRjC5F8I+IBFpb8xzF1prB&#10;7AKahDalILUN7gRgtJROBuoEoI21BOefmcjtZJ6bRCqntbcova1ZuWhDQWO9KgC5FX825ViCPizi&#10;9YsmNwM0iTy5SStI35UtdQBdo2WoxbLGcvaRxOXjtLSeQrC1XourJ2otBdZKNGYFHWVR+UR15yVQ&#10;CAaqiZSuSwbo+GDVURA1RY/SuoYCXbQFRUsXUhwu1ltrl+id9fj0Vnx6+zp9vBmgUY53Vi92RkJu&#10;49afk9BfnADm4wf15eH9ur93l+5s3qKbK9Y6BeK7M+fovVnz9Na0mboyZaoudXbpYtdUnce7zxEc&#10;JziqHaODnuSzOtbT4cwOHp9Jm9XpDNO5hupsVV013lyuTfXFqMYEteVEKxHVCBqJO3v9SeFef1aU&#10;918U5/eCUgJf1dhod+WiGoV03NEx7koJelVJAYOUjD87IyE+/w7Yf1U0GhJH4ZhOQucmBik1LVTR&#10;aWFKcM5aSXXGoYOAOcAmWYDLNz9NwcAXYvACdRhKYdphZ4XbWS1+JLWNYviQprb+w5/n+RTmOstP&#10;bTjPfTyFYqGBbTqBVnDfrXCshgK3KcUoknsUYFvROBw1GTY2TSPGpDhj126W2KS+rcYbOg51YTsg&#10;ws5GmT3HWSIaQVLbcJ3N+pkbWxrbl/s8G2M2eG3rFIBs7eRWW2xk+0wtYkhgm2CJpJgLI3EjANZA&#10;Dwe8SECNIn1jaObJcUAVB7Cxrc2Ka2lWUmuLUoE1gdvxwJZOkmcAdg7PKeSxMhKsntbT0kpCd2k+&#10;jy/kfZZSVPZ3NGoFbVlTDZ5cod7K8VpSW6J+UnpOCYVgTREJXa++2kla2VClVc3A31irxXzosydk&#10;aUp2uOoiR+LRXmpIjkBBIlRnw3iRA7W/p10X+ubrytLZemsNPk17Z32fPsSpP9q4Su8D9AfoyKdb&#10;1+n2/m26d2i3PrcrkB7Zp88P7XFW4d3ZtU3X16/TJ8uW6YPeRXpv4UK9OWeOLhMml/jMLxIkZwmS&#10;03x2J/kcjwP1iRlTnkI8WSeB2NoJm0iZ3qFDFIk7Wyqdr3hbNmm05o7P1JjQEQob9SeS+U+4858U&#10;CcyxpG486ZseMlBjokZoHFBPpE7Ii/FQIkkcj2Kk2NoN4A71/ws+jaagIomhQ5WEb2fg0KkpoUrK&#10;jALoBEUDb+jYTEAG4II0ReLIwehCGOBFksw+BVnOBIs395310eiAN4Wj30RSGYhDiwpIcsDnvs0Y&#10;mvO6keQephp0Ai8KO29eM2rcGNTC3NtVbNpsoWmKe1G20+x5tkbEJlhGWscoLSLdKRjpLAOcb3O1&#10;M1RQC1smahDbyEQscDrpy4dsCvEsjR2gUQ3b2mIj29pjz4bqonmdFYYGdAiH+XB0IoxtGBpghaKl&#10;dSwwxrAvmvSNB9gElCIBsJNx5XiAjmttUhI+nNJUr4zGRo1rblYFra6hUd2trZo3pVOz0ZL5bQ1a&#10;zPOW8t6r8c1lzVXoRYn6qifQirSqpQagx2jOxEx0pIbHJqm/kkQD5qV1lQ7Q83C8nvwEtST6kcze&#10;ak4NU11SkErChqkk6AV1ZQTqdK99yeZsvWHfGkuR+JZpxlpceP0yvYeGXN24Qp+iITaEdx+Ivzi8&#10;Vw+ewnx3307d3rFF19et1dX+fr0zHyefP1+vzZmtS4SHwXyR7bmZ03US1TuJpp2aOVWn5nY7zmyz&#10;gbYg6QRAHyOpLZ33dtQ4X+22qmyM5vG7l0aNUujgf1X4qOcUNvIvCqMgDHf/o2K8/qpUir+s0EEa&#10;Ez1C41GpEo5C2RHDFA/QsaRxoj9JHTxYMYE2o0gRGYx30wHiwoYqLtoN5SCls+IUl52gkOxEhYwF&#10;ZlugVJCqCFQgguSNAL4INMGu2xGMx1ox6Au0AQavMz1eoDCADwBuc2uXhrhGPzx4rhePuZrdzgPy&#10;bKcA9LbRDkC3ceyRpLONeNiwnbO1WcYJrpnEoIoSOgBJze8xwIF41mznErrOeYCohQFti4sM4Gft&#10;GbhxwBqDH8eT0nblI2t2OxovDqcgiwBkgzocFQjl8B5OSkeRopF4a7QBzTaGxI6l2ZBdenubkklr&#10;S+V4QI5HNWKBPaapVokAnU0ij29sVXlLi5pJ6lkUkrN4z9l0hDlNdeptrlMfOrGUQm85zVJ5KeD2&#10;lrlUYw4f0IzCNMevV6MjvQC8iiS3lO6tKCKhczQNKNrSQtSMP7fwD6yM9tDEkGEqixyhQoql+aT4&#10;ucXzZQvvX+s3qNGP1S6o31vXp6tbVjlT47dIaAPaktmAfgDQt3dv06cb0Y0VdIBFC/UWIL82Z6Yu&#10;z54O0NN1gc/8AkfB83Om6yx+fGqWLQklrW1FHSC7YHbBfZS0PtjTqo0caZZx5OktzFBtnLfSfQHR&#10;/c+KBOgo978p3O2PivL4i2I8/6b04IEabX8HTlwU463iRH9l2tBcEMUiRWFy0EDFWjEY8JLC0RMb&#10;r45GOWxYLx41SU4MUGK6K6HDc5NxaHwZqINx21AgCx6bIT8blx5vF0a3K/6jGADpiQ74AnPw+LEU&#10;jiSz6cfT4tCfZDag/crGOsN6NkznAfyjSHEPEnjYmGS502kM7lFsbQz6Gcw2Lm1t5Lh0UjlFIwoy&#10;8HE7UaDIWVs9IApPtiWkdo0618VibBLFtSYj3obbDO6nMLva03FoDotJNhPINhHXsyG5CAq5WNzW&#10;TnyNAO7IKS0KA+oIIA5rb1IUyRxFKkeTrjHoRDKpnAqkKWwTgTmWFsPjUTwW21KvFKDNJrELG5tV&#10;TFI3cLuHn9GDaszgsbkAPa++WguBv7+5RotxZ1vvvLS+QnP5wPpqyjUX95rL4WpZbQUg12r2+HT1&#10;VxVpZXOT5vEhz6aX9+THqy09GI/2UT0p3ZgQqGq2lnwT+ccW8M9fWl2oMxSJ521Ew8an7SKLq230&#10;o08fURza7KHpxgPS+fOn7cHBPbq7Z4c+27xeV+0CMXSKt3rn6vV5s3R5DskM1NYuzJ2uc9ZsFpB2&#10;ep6tpDOQbQESXg3kls77u5u0q7NBa6tKtISO2Zwaqly/l5Xk+6KCgdigDvf8k8IoCGPx4qhRf1ai&#10;78vOqVjjI/l7qA/KUsKUHeaGbrysGABOxK9j/F90Jl9iuZ0cNlwpEaOUamuho7yUlhio2NQQxebG&#10;KXZMhkLysuUzGpBJw2DADQZcb6Cz7zUMs+E6KxDxX/NkP1LTnDkAiJ0FSzbiAcDmzqYQNg5toyAG&#10;vyfPt32j+H+MoqNYWrsBsY12uD8F2QHaEtrS2YE8k45AUTmhgKRGU/DpAXaWirUodMF1hf3/05cd&#10;iG004ynQNrJhoyA2dGdrNRKAO4kWR2pbGj9L5OgpNKr0iM5mhaIEEYBtMBu0icBoWpHANgndSAKu&#10;RFoCj8e0Nigc8KIa6pRCWucC/wQeG1/XoOqmFrXh0dMmd2gq0E/jeTMbqtVL4vajH32tdVrSUIY/&#10;F2lGcZYWVJZotgHNh7YQeBeXF2m+OScpsBa9WVZTpjl8QNPGpqgjO1IdGaHA7KsmDsvVKMiEyGGa&#10;EDFUEzj85vu+pHkTs3V24QKdt0t39c8G6l4Seqk+3GJAb3Guz2FAm3I4QNNsLbWz9HTHJn1sX25v&#10;l/la1a+3li3U60tw80VzaXaGip2dYqdYuc5GsbXOtnj/5OxpTjrb1PaujlptbCpTP39Dd260xocO&#10;UaYf6er+nAJG/FGhnv+uoFF/UIj7H5Tg95ySATUT3cgPH6mSuEBgjlBZRrjS7NuxgDkOqM2jbaw6&#10;mvdJwqczeG5auJuSw0cpAfBTkgIUnxmh6OwYxVIYhgG1b166vMekk8AZaEQ2ToxGkMxBAGyXOLAh&#10;POfcQxLT3DnAHJrn2Co5H4LG1nvYuLStpXau74Fz+5LuXvwvho1L01AKPxvZsAmVYeNSKQ4pBFGc&#10;4VYQ2j6K0lF49EhuO9PoNswH2Hb9jwG20s4c2vnaYktcILZUtpELc+LYqS5fdhpAm1tHk9JRABw1&#10;pVUxVORxDtCdwGsFYJsiSdFIEtp8OdIKQhI6Elgj0YqYxnolAnEsty2pzZ2TmtjSElGNOJw4Cqhj&#10;eDyF+zkoRWFDvYoAuqK+Ue2kdQ+a0gnw3QA9p6VWs6jyl5H+K/iZfY3l6q0q0JzSHC0oH6+Z9Pj5&#10;ePSMghR8OU8LSsdpRn4Kfo2mkNo2eziDpOnOS9Lk7Ch1ZIWrKSVQFbEeKokZqXEAUcI/uIh/7oSQ&#10;IZqRl+B8Oc8FILyydJ7eJqU/QDmu792sOwd3OWujPz9KO7JX92l3uX/PXNpOEthHWgP2VTsla81y&#10;2TmGb62wC8f0OmtHLjw9b9D82YbpTpLadnrV4entOgDQW1qrtLw8X9NyI1URNVwFqENGwGCFDv+T&#10;QkYCsscfnQmVcArDRP8XUItXlRs5VAVRI1WWGqzStHBNSgtTJvVBnO8LSsChHaBJ8zD0JN7vFaWS&#10;0MkUhCmkelK0l5JTw5WEajgzhXxGwfnp8kc5AkhVP5LSh3QOAkb7OuWA8QazDduZS5PMBivPCyQ5&#10;/QHeLn1gxaCz2o4WZMUhQFqaW8p78L8aRrFpQ3U2smHbEeiiNdOOYWNS5eGMhJDQKIedde7B+7rZ&#10;yAgJPZL3GmDfZOX6FivXMJzjz86kConN1i75FTfdtYbDrlln20j0ItKG6XDiaIC2iRTTikiDmWbT&#10;3DHm0wAbZ4ltMJtmkLjxpK15cywOG9Vc78wKJnE71dIa/YgF9mhgTkRRMnmPHJ5T2NCgicBcTTp3&#10;T56iGZMna0p9rXrQDfsCoDkVxVpLx1vcUKNFdeVaUjMJnRitBXx408cm49DJ6sqLcvbNLxmnaXmp&#10;Wkghsai8RHNIktl8ID1U8B1ZUeokqdvTQ1QT76XyGFMOEpqqvzDETeNpRTh1Q8Rwra8p1MXF+DBJ&#10;+y7F4Wc71wPtDoDeDcgk9ZF93LaUdm0Najsh4NOtG/ShXWF09VK9sRSnXr5Yr/XNd2C2ZucR2pkq&#10;jnIAs80I7u9q0u4pDVrDkWchytSWGkgnG67cAFzX52WFoBthlsxu/6ow939XtPdzSvV/RTmAm8Pv&#10;XxA1QpOS/VSSEqyihGDlhrkrztuAflGJuHOk119Id1TFB00htZMjRjpfqZwS66vUjGilj8lUPC2q&#10;wK5CmiFP0tkPAP0B2ccubcA2AM2wceigcaS1fXHnRNRiXI58SF8/Ax64XcltM4tWMFqq49NOEZkr&#10;d4OY5B3B/8GN23aqlc0OjijElTmC2j5P7lsHsffz4Hmj8lKc9SM29DeSTjSK9xuQYFdMslSeZlPg&#10;ls42Izjd8ehUpzgkjUngUIo88+YoYLYxZpsFNOWIA2abFbRpblMTU40oYDSQY4A0nrQ2QKNQjGhT&#10;jSbgBdwEIE7ivqV1Mo8nUQCmtrW6RjzsPlt7Xg7FYCHpPaG2RtXNLeronKo2OkVTRam66wCaNg/t&#10;WAT486tLNLeySEuqS0nkdMedZ3LI6s6LBtYQzeQQ2Y9/zuSfsKi8WH2VkzSHD3o2/jcdb5s6JkHN&#10;FEFWGNZzqJ2IakwIHgzIKEfgQOXgo4UUUePxzQlAsGhcog4C2mvL5uqDzStI6U0k8k7dO+xK6vvA&#10;bGDfo0C09dO29PTalvUAvUJvr1wC0L26smSeLjnK4ToZ1pTjDMlsxeDR6Z066MwINmpzQ6kWklTd&#10;HP5tEqgE6PL43RLwZ3Pm0FF/VPiof1ck2hHr/Vel+rykXH7v0QCdh5pMohgsTgrSuNgAZdgVRnHv&#10;eApAKwjDPf+sKN+/KtTrT4qgwEzgfTOifZQa66eExGAlZScqDqDDaX75gDc6WV5WjHF0c5RiXK4C&#10;zZ2Byr45K2AsII8BfpLcz85BBGRbmWfJ7p+f7Yx4mKIY7Aaz1/gcJ3nNw91I4aEUhba8dJhBbkUg&#10;ruzGEXZUfrJ8zNvpDH5svfif2bS6B6ozhP+pjUUPiAJY82ZbQGQXf7ETXJ3L4T4tBp30pYVb0eds&#10;AZZUjjXVsAmUyTaC0Ubx1+b4tY1gxHD4N3gNaGtRABrT3KhYYI539KJBibRkwIytqwVoKw5J6kb2&#10;oxfJTXg1txPQijTa2Hq0o7ZWZcBd3z5ZVXU1qiOZO6rKNYPHZzZUaXrZBM1zgJ6o3tIiLaComMMf&#10;OwvvmjsuBeeM1Cx6+5LKYi3gEDi/CKcuLdE8J6FzHah7+DDb0yLUkRap1tQwlUaO1PigQc6Ix9iA&#10;V5VHyw8crEJcc2LAK6oPG6JZ6UHa21GlS32z9PGONbp5YBvqsYNEBmpAthMA7KwWKxo/3bFRH21a&#10;TTr3O5rxev8CvYZHX148VxcXznYuUfDsbJSjM2zxUYuTztubKrSimN+RwqyZIq023k/l0e7KDxlI&#10;QfgC6Yw/j/g3xXg9p1ifvyoJf85AJ7IANhdfzuV3LgPMyvRwjUElEvxeVZTPi4omjSN8XlDAyD9y&#10;/y8Ulv+KSz+neP7OdHQjNc614i5tdJIS+GyiSMXAsZnyNbDHZgE1gAJREBAH2lWVTDtIan+aX14m&#10;8AI24Pnx+dq+QNI0BBiDnKTOYR/vReraqIiNXxvQI/IBGiUcbmmNUgxGc4ageaNwaE/+f9YJ7LQv&#10;GwL0cvTDiscCDed9h3NkGGBT2K61yxSBzuygazGSrdVwrdOwJJ5MgUeRRxKH4802/BZLYscCchTK&#10;EIZORLCNIpVtjDm+o8UFsQ2/OYUejfvR+HOcAQ3cKcCc2tCotGZSGnhT2KY0sq+Rx6trFU8iJ6AU&#10;GY11GsPzxqEd4wG7gpSuAvq62kq1VZaru6ZaM0npHirsBSTufArBecXjKALHag7pMJPePg037kwL&#10;JJlTtBCP6ysD6qJCLZo0SQuLJ2guH/Zc0mUm6TOVf1xnbiI+Hat6Uq0kdJgmBpPUQUM0jjYWOMb6&#10;v6rxQF2JirTHemoZRaZNdJyYM1nvb1qpm/u36/a+raSyXXxmB7e3Oxej+XjrWn2wzi42s1hvoCqm&#10;GpbQLqBn6uy8aTpl09szpwC0DdG1a59N6VMs9QLzDAqzzsxoNeLBk6JGaWwwzuv3vKI8/qwY978q&#10;0u1P/zn2nBk6kKLwBYAeoqJYH1VlRKIbAcqNGIU3D0Qz/qZoFCOGgjAYoCNJdYM6yo99vC6OdI+P&#10;9FRicogyOeTH5yUqKC1KAXmkZG6KQsYCqbk0EIcUktTc9rVELiB12frwWXrnZzmTLVb0OaMebINI&#10;9SC2NssYavsLMh3ovVEJL5rpxbD8JApCgHYSOEuBqKKt6PPgqDCKo6wX+zzH4tB0BneAHlU4ludm&#10;0QlyUA5b04xD22q7qJ5p6EMPLt3tTJSYWhjEscAcRyLb0k8bR7YRixhanGmIuTOKYfvCKeZiATsB&#10;0KOB2FbR2eRJBHoR0YIzk8oGdDxbAzoDJ04ndZOBNeVZA3oDPbW2Xmm11coE1tFAnddQq0LSvByX&#10;rqquV211tZorS9VVXaFZ9VWaOWmcc62NhVWkc0khQI93Qco/oINDbSNF3jS7UhKp0DuxUL0k9JJJ&#10;xVpcUqRFHALn8k+YiRtOofjpyI5zLhjehHpMouqfQEob2MWhI1AOwPYfpEJSbGLgK6oNH6W5VP2r&#10;yoq0tb5Mxyjg3l3bp+t7tuizvVvYbtINktlO5bq6aZXesaWmyxfRAJqi8vKSOSgHBWHvDJ3Dne36&#10;dsemtepYT7P2t9dp/aQxWjw6TvNGx2v2mCR1A3VtvLcKgl5WPgmcjgdH2roNTxt3/rPi0SErCKNx&#10;4lS2eYBZTNJWpEdoHK9L4TUGr80k2uRLiNsfHF0Jdf+TItGNaBQkErWKCaUwBObkjCgSOlnxdPLw&#10;rDiF4a2+2QkKBVSbJfSjHgkwePMy0Apg5XO0i6MHAWkgn7+ltgFsiWp64g+MBnKETbiQqpay/uz3&#10;AWZP3s+bZqntR4LbeYZ2yTF/9MOPDuCsh+a2UxTi8EN5zNTEm2Qfye84gv/DgPhuK/pcMEd2AzRb&#10;Z82zwYtiRFoi22iGOTKA2/CcLdSPn9ykeNIjbkqLEi3BSeXop4nszATSIlvqnRGLKBI88unIRZyl&#10;NEkbT1GXbHpRT2FoCU2zae409qfXNSiLlgfgo3nuaPbloxYT6xtUUQfQVXWqrqpSMzBPp4P0kNam&#10;HHNIXzvNaj7FyTycbTYfyCy8q5tiry3ZH7hTNBmVmDUmTQt5Th9Az6eImYPvzSNN5lDwdOfQAUjB&#10;jqwItWWEqSrGk0R+nkR+2VGPItK6CKiLggEbDy0PGaHujHgt4Z+zsbpYe1qrdKi7SZeWzNLbaxfr&#10;6pYV+hCQP9xIIbh2qZPOry/rdWYdX1s613nehYUzdH7+dJ21iZRp7To2pU77m8u1uXSs1hZlatmE&#10;NPVS/c/KjVEzv09dhJvKbZQjdJBS/P+mWPzXprmTA/6GbvyNQvF5kvtF5VAYFvA7T4oLVEUKQEd7&#10;Ky1wiOJ8X3VGNiLRk2D3f3Omy0M9gdz3JSVRbCaFuSk5xk+pqZFKy01WBrDG5aYqMjNRiXym0YRE&#10;OFoQxtEvYmwqaZ0O1Aa4LfrPZZtGaptvW2qbUqQ5oyGmI0EUgWF8VuEAHWRpDsg+gGqPe/H5W9Fn&#10;zfZ78VpPHhsxOlEj+XnO1fuLbOF/NgUgEPOaEXi2ram2IUAfOtQA+75t+8qIiKlTFU1K2wXL4wA6&#10;0jyZYjBhug3VGcjs68SfrdgjeRMBOaa93gWvpXQbsDqqUU8i1yrOhuAAOJZiL8HSmpSOI2njrTWg&#10;E2zNo005klCNJG7bJEoOypFRV69sQB9Dy6upUz5pXQDghewv4X5ZRbUqqyrVZN9oxXOm0xmmlU/S&#10;LJJ5Qel4/Dhfc3CwOXiXrUKbkh6i5nhfTc2KVUu8DwoSoz6KwmUV5YAyRgsoYubRZjlA83yAnsJz&#10;JmdxeOcwXRT0Kon8ClDjohRjkyz1gLqAQ/fEoGHq4h+/kH/oan727rY6CsVGkrpFp+d06uKimXp9&#10;ea/eWrVYb65Y6LTXSebX+ufoMt59cbFdFalHZ+0qSGjGkY56HWyu0O76SdpcNk5rJ+Zo+fgMLc5H&#10;g+Lc1Rw1Qm3xAaqJ9VJh2CtKCzBvBk4KujifPyne689KxavzQwZrQvgIlUS5qyY1QtXpURof40UH&#10;eJXnvaQgt39TkMHs/We2/65gEj0UwMMDXlAMf19mUiD+bOs4EpTK3xbPZxMN3IkkobUkPt/YscmK&#10;RuNCxqS4rns3hiSleePa3oSHNx7tmW8pm+oMywXgzjYyYgVkMDAH4tgBbG3UxAHaAMbRLbXdSXkP&#10;fqb5tQcdxPTCJlqcs1ic5poet5nC4bzWLmJjq/YGWCFoY8xRJHWELdi3kYquyRR/pDK6YVfSd40p&#10;u4o/mwG08edYHo9uB2IS2dYxu5zaFhxxnzRObm9RWnubkoDUZgSTW+kEFHuJ+LM5dCxQx6MR5s5J&#10;KIYVgFmAmUsa55LiY5paNBqAc2tqNRqnzquqVgHbSbTKqhqVl5WqvrxUU3DtHpJ7Bok9g9SdTcEw&#10;v4iijw9gAb18Br27A3XoSgtVa4KPGqPd1IYb95HofbzHAgqJOfwz5vHBTieFunPi1JMTqy7HV+NJ&#10;9GhVR7prPJoxLoBiMHiwKsJGqjhgMAXjEFRkBKnpqzk5SVqB5qylKN3TXqtDKMPJ2V2OF5+dP5UU&#10;noZWTNN52oX53boIxLY9PXuKzszq1MmeVh2d3KBDbTXa31SunbUTtbVqglZT5feNiVFPkoemJHmp&#10;M9VXrcBWi0YUBL+kDP+/KMH7j4rxoKBz/4PiPP9diehEFlAXhw9TdYK3avnbazOjNDpsuOJJ7yi8&#10;OQjN8Bn2L2wBm9cE0IJ9/6LIoBeUgp9n8TMyUsOVkQ3AaEW0aQcFWwJHvARuJwN0zJhERQN1KECH&#10;ALAltY2CmEvbbKHLqVEPdCHIikfUwnQjmH0BgG/NUtqf+6YjBrQH2uA5Oh2FSHHAdgGd6hSD7gY4&#10;EDvrODgCOKdnAbS5t50cMJT3waGnOguQoru7XMs/u+38v3aFTCZhKQijATUcOO3MEwM6HEe2AtEm&#10;TaI7KPR4XhRg2wxgNJ4cDcwJtEQSOR5wkxyYbUbQNYFiIxvJLTY7WEsxSErXA3lDk9J5bAyvGUMh&#10;mF9HKtc3KwO1yKys0mjSuKC6RkXAXMG+Ovy5prpcDShHK49NrqxUN3BOLxqnmfzh5s8LLaX5QKdT&#10;oXemhzkQ14YPVV3YYDXxD1tIWiwunugAPY8Pch6Hxzl8mObZPTirdYJ29KQzM06NMQEqD3bDmYdp&#10;Aofs0tDhTisKAWgArwHqTg7pvXygK0jVzY3l2tfV4KyUOw20Z+Z16RxQn503VWfmAjntPLfPsv/U&#10;7E6dmtWBarToSGe9DrfXaG9jqbZUjsWf87S2mKNHRpC6AXr26Ah1JPuonL+hnI6ZRzone/2bErz+&#10;VUme/6pEoI4H0BS0I4eknRA2SKUxbqpK9NMkjky5YUOVSiEZSiJ7D/8XeQz5L/If8d8UOPLfFGYn&#10;0ZL08TyejdbkJIYoJy1ao3PTlUaCxuYmKCY3CbDtgjN2ed0MhXI0C81LQj9I59FoBnCFULQZsKF8&#10;rj6krY1TBwKrTcQY5MEkaRAtAL8OoLD0fZrqNuRnoyZedAi7iI0ltqW6F67uxs94lta2zweovexx&#10;S2mS3NZee/H/HGJFoX3/iS39dNYvA2oEqhGJLxvU0VM6ANq1DcNvbRthcNuIBkkc3gbAneynIIzl&#10;cYM6sqnOUQ1LYQPaxpZTgNmG6kw5bPw5sRF/bqzCm2uUAsj2eBq+nIcvj6XwG4tijKtvUXYlxWBV&#10;rSbU1qkY1ZhEq+Z+HRDXAXMNmlFPay4vUdekiZpXZhMq452huF6AXsDhbTpp0p1F2qYEk6RuquEf&#10;1hA5QvOooPsmFamXD3k2/6i5eOJ8Pljz7Bkkz9SscLWlBasrN15d6fFqT4hQTaSPyiiWigF5Eq5Z&#10;AtQlgQNVi3NOo2CaS1ItL83XFvx3VzsuTUofA9azQH1uwVRX4/Z50vn8gunctmvXTQXqyRSDrTpC&#10;JzgE0LsbSrW1ulAby8ZodVG2lo1LVu+YKPVkBKopZqQqwgdrbNBzSvf9dxL5j4qnpQJ2iucflESB&#10;mB3wEkXjKyqLGaG6NF9VJ/lpfORI5UcOUwb7rRD0GPL/cZr30P+igBH/3UntWN8XFeNFIRnnr8L0&#10;WOWlx2k0AKcZxBSFEVkJ+HOGArNS5E9yWyqHjjGHzsSJcxVJEtuy0hCUI5SQMK+20Q8r+uxyBzZk&#10;ZxMr/sAdWpjH8wsAf4z8cnk+QPvwGi/e398mZMyhgdnVMuTJ0TOQ1zgjIjQbMfGb4HJwm5yxZaoj&#10;bBzaVsY5i/Nt9g+ow4HZJlFsCtsmUWz2MJb9tp7ZzjaJsKIPxXCKPiv2bGaPBLaJkzhgt3UaBm1s&#10;PZ7cZEpRp2Qgj0ExbFIlvaNdqY4v48mAnQv85s6Z6EUeylGAQxfU4Mw1jRpdAcw1DYBcr7LqOpUD&#10;ekUFIJeVqba8TI0oR3NVhZorSjUZOKcD9XzceA5/cC9/4FwrCkfHqzs9XFPwwRYcsiZokJrjRqmT&#10;w/ACPrjFEws0Ky8Rj6bw4gOdzT9vJs1UpRv16MyIUXd2Cp0iBQ8PUVXkKJXimCWhQ3Hp4aqg6Kqk&#10;UGyJNe1I0MqScVqHKmxvLnPOyD46rVUnSeoLC3vw6W60A9XonQ7QqMgC3NlgJ6lPz2zTMYC260bv&#10;w6F3NpZoSxUOXZSjFTj0wrHxHEEi1Z7oBdBDVIhuZJluoAoJQJzk8d+U7Plfleb1R+UD9KSwIc4J&#10;vw1pgUAdpAI6QWbgcxSLf1WUxx/kO+y/yIeE9hvyfylw+H91RkfSKHLHcCQqTYxQGX9zYU6KcrKT&#10;lJiVqKhsmn1dso1msM+fvzWIQi2c5AzFkwOdafEUZ18I98OAMJAUDxw72plc8bVREQp1Kwz96ACB&#10;pHwkhWEgR4Ag0j2KxA2mWPfl/b0NbDqHDdPZcJ4nWz9eb+PdNgbuFJr2HKeYtPFs9gOzLXAaEGYw&#10;2ygF0Nrohq1fDgFog9xRC/Nmm/mzGUEei6Hwi3cKQ4pBCj+bQLEhOhtrjjSFsJk+S2crBgE5qbke&#10;zWhg69KNtEYKv6ZmjeF1eRR0Y0nosey3EY1xNiuIfowH4ELgzceVi2oBuqpekyopCIF6UkWVKsvK&#10;VVdRpiZaM4Vhc2W5OkqL1V0yUXPLJpKwGVqERy+i+JhPJT4zM1LTccipOGFrjDdtlCbHemoWxV+f&#10;DfGRHnNy4jWP6n0ObS6vn4GqTAPojuQQ4I/mdio+HaXqCBfQpaHDAMsNFRmqiqCBaowYqukpAfhu&#10;staWjHaNdlDg2Qmup4D19JwOnZnf+b+App3Fpy2hz1I8npoO+FObdGxKvQ60UBTWlWhT6RiUIxeg&#10;M7UIV52Xz5Ei0Zuf/4rGBT6vHL8/KdX7D0r2+QO68S9KcvsXjQby8cEvokavOFrSwpGmkteMxo0N&#10;5lTfvzqnafkDtP/Qf1HYMNKZhE71/IvyfSl8A+ioEX4qS0/QWKAeDWxZKEcyNUISLh3H/Vi2YQAc&#10;yJEsiM8pgsejcOooAiQSZQhD3QJJbn8+x2BbboonB6B0IRw5g4A4pDDfgTkCSEPz0hTG6yMKSHmn&#10;Q6Q5w3QetuIOyG0NiAFtIyB+FO62VNWbTuAD2J5PC0dnNMUmdfg/DggD0lBrlr62GN9ZHdfkjGYk&#10;T5viDNFF2ygGAEeT0jb2HEtRGNHqGpKLRjtseM5WzzkjGYAcS2GX0FDvWhYKyLEUeebNNoGS2dTq&#10;AJ0DwGMbmzSORLaZQGc2sJ7baMU4gB7P7XxUYwJAl3C/hKQuqW1WKRpiKV1eWqL6Kjy6skwNpZPU&#10;DszTJ5HOtAUTx2vJxCItGgfUVNLzcxI1MyNKM0jbqUnBaotwUytQdsX5qr94nBYD/xy0o5d/xgL+&#10;KfP4UGfxj+pOj9CU5GB1JODTSWHqyoxRO0lfR9JXho9EP4arLAiHDhmkpvCB6qKjLMgI1vKxMdpa&#10;OU57Gst0ZHKtTkxr1mnU4/TcySQy/oxynCOhz5DOjlebcswA+p4WHacDHKQz7Kgu0taKcWjHWK0u&#10;Hq0lY1PodJFqjXPnZ7+sgoA/Kdv7vys78I/K8Ps3pXv9QbkUg+ODX9aE0FecC1A2kMwt2aRtrBvJ&#10;+5LS/J9TIokePeq/KWzkf3XWfkSO+FfF4tPpFIkT/XBufzqr7whVRgapNDlW41LjlM9nk4lypFGo&#10;JQNqAkevKJw61ADkfjTARZOu0UBm1+6IcQo/11dYBHM/EOBsRMOu52HT4mEkdSQtguSO5Hk2ShJI&#10;EASNTaJQJP15Pzc+fz9S15/neVpyk8hO0puO8L6edBbXyEimM1tpQ312e0AIsFoaR02lGMSfDegI&#10;W/FGEttkiqWyTaZE4skRgBsN7DGAHfUMZDqCjWyYN1s6WxLbuHKyFYAUiXF1NYqqrXaG72yJaGZL&#10;q7KAeDQwj20waGs1HrgLeU1hHZBT+I1HPyY8BbqQlJ5IQWittLZJlVWNqqyodICurSCp0Q4Dug2A&#10;p5cUaT76sdDceEKBFhWOBYRc9QL0gmwSmAJvVlqE2sJGqiV4iLrRhMVAvAhFmcM/aSGJsYgPaR7V&#10;/Dw+xJ60KHUlh6ot3t8ZKmtLCFAnheIUOkczoFfakFjEcFUFvarWiGGagav2ZodqaX6ktpST0o2T&#10;SOg6YG1FKcylO0nkKTo392mBiFNbwXiGhD4zu8OV0t14N1Dv5rW76ku0ubJQaykOl/DPnp7C7xHL&#10;kSHkOZTibxoDyPlBf9X4sJdVFjlUtSRyBapRhTvXJHiqKTNEtWn++PQLOPfzjnMnef53p8WM+C+K&#10;HvkvinH7r0oF7EL8uTqI1/nTfIapxne4agPcVRWOf6Na+fzNuUCdxJHMLtwYR/Fs14u2r3qzCziG&#10;0Ox6HYGjUYLcZPQDlyZ9I3HocAAMsYIPbbPhumAAtxYC5NYh/IE5sACoxyY6YAcC+SiAthT25XUe&#10;OcmuAtJAHpcpdys28WdftMSb/5k/Hcj0YyQ/c0AI4EbaBAq+7KxnBt4o0thSOApXtqWfzjJQAxlN&#10;cBbgt7uWeIbjwFGAasls3pza3upMlKQAZEoTkNcDcl01/kxi22gHz8lif0ZNrTMsN6GtXQV1dZqI&#10;Q48jxccDeBEg2wTKBNORqioVVQIyhWBpVZ3TSkqrVFVRrWpSuq68Qg1A3VZdpc7SUvUUFaq3fCIw&#10;jyF1C7QKsFfzAa7g0LkkI570jNX89Ch1ox2TKeqmRI3ULBK7D3h7AXoBCbSID7HX1CMrllSPUReJ&#10;3EaSt1L5N1FY1UeMUDsw2/BeR0aYWmwoMGKkprKdlR6oJWjB6vFp2lSerwOtFf+Z0Gec4tCUo1sX&#10;Sefz+PO5hfYVbni0AzUJPrOd57boBMXk4Y5aJ+G3VE/UtqqJWlc8ht8vSp1xw1QbAnwRL6ohaZia&#10;kt3VksLvwM9vozXHjuJo4qMmgG5O9lVF5HAV+PxFY7z/XaNRlEyKxxyvPynf6y/K9fg3Zbr9d+WM&#10;+DdN8qZY9h2mRkBuojV7D1Wrz3C1BHmpOsyXAjNAk+jgBRS/OdlxyiNJM/nMEi2ZSWpHN4A3lIAI&#10;pgaJYH8YBXkk8EUBYjj7wwE+HKc23QijCAwC6jDCJBAovVAWX6D2RWcCeZ6PqQevsSLRSWfS3cca&#10;z7exak9eYyMeBrQ1DzqBG8k+IAyInUVHBm/HU4BtsqSL26S1qUasnTrlzAKaLze6UpoUjwTmaMeV&#10;cWRLZJI2HRjTgdJux5LO8YAaBdi2mi4Nxx7N8/JI3nyeV4h6jAVoWx7qWqsBzEBdQocoZv94gC4D&#10;5iqgrmBbWVWtirJKVZPaNTxWT1I3V1appYzicEye5qEYa4onaCM+vb2qUltJ8U0FY7SB3r0iK0n9&#10;aTHqRR0WpIRoRpyXWgNf1bQYDy3mkLqIw95CCp8lo9O5j0dnRGo2bUZqqLpI6MkJ/sDioarQV1Ud&#10;OojE9tFk3mdyaghK4qse0nN+bqSWF6Zp/cTR2lEz0XXF0KkNOo1OGNDnF3TpIhBfXjxTl2gXF89g&#10;O4Ni0c5WseE8XJqkPmEFIp3gYGet9rVXaU9brbbXlGpNUZZ6cyM0Jxv9SfPVtNGBmpYXpln5dD46&#10;0hRTjHgPtSV5ArUXtz1VEzZcxT7Pa5znnzXO9znloyVjPf6iEhK5POBllXo9r0nuz6kWoFuAeLLv&#10;SE3xo2j2GqkuPw9N9vdQkx8d2X+U6iICVR4bqnJqiQkJIcqN9lNeerTGkLL5AJWaEaf0nDSl52Ur&#10;iRBJBuxEEjweMGNy0hXHNgrowgAwkPS2YjIcWG00xIbsPOgUtq7aj4LRC7ANeL+8LJde4Mq+bL15&#10;D2eq3CC2079stIP7noBuYA+wCRPnRFaDGT+2BfvmygaxjTGHmyuTyDHm1eiELdKPRCXCG2ooBElq&#10;Z8bP1l80KKOuUdkNzUrBg22thp2JkmyLjWprlIEj59SRzAawqcR/gtzE7SaSuVnFtIn48iSSuJxt&#10;Oa8pA1hTjAbes55Eri8tw52rVGMQF5eiGWVaXVqpHaT2qcYWvVPXqjdQk8u8x5myKp2ratDhEg7f&#10;gL0iKVIrSJn+jGgtotibH+Ojmfj0IgrG5Ry++qjm+4C6n6ReSALPZ/+ctDBNSwlWT1aEploi47BN&#10;NjlDhzCom2O9nEJtWlqAFo2O1QqSZnN5gfY3V+pIZyMa0Y5OdDpDdhcWT9PFJUDcN8tpry2bo8tL&#10;Z+ti30wem+H4taX4ydkkNe1oT5MOTa3XPrRlh6U1nWR7Q7nWVxZoWXG6esfRSSdlaWnpaPUWZWpO&#10;foKmj45URypHoGQftdPROhL9VRk8SOOBuMjnBZX4v6JJFH/ltPqAQWr2HUgSD1Kn3zB1eA/SZKDu&#10;Bt6pPm7q9mHr5aYun5Hq8BqqDn93NQZ6qDbYC82icweMVHUITh/qqapIX00KdtfEUH8VxUerODNB&#10;ecmRSufzTkP5cvMylQnEdtZLDEluF62Jswkb82pLYmB0Z2uTMd6jKQLRjHBgDiFgfHhNAJD70zzo&#10;ILbew6586sln7V1okzFpOHcqfp2tAbEd7c5KuXB0wYA2vTDliMKZI22c2WAmjZ1kttEM0w4r/hrq&#10;nEVGsWhHYlMtQNcrs75JKThwCrqQBKzOUlBup5O4eSSyTZiM536RFYDmzrWNqEWLSmil3C4F2hJc&#10;uRwlqQH6KjpCBTpRxb5a3reBZG4G6JbiEk2dMFE7APdKU4euNXfpesc0XWubqncr6vVecYVez8nT&#10;p81tutHepcvjJ+pcabn2jMvTsvgwrc5J0YqMBC2ND9bCcHctAMrNpPkaPpjlOGI/h8qlHPKW5CWS&#10;1OGalhqkaRR71jqT/B1I2hP8VBc21PHnpqgRmo6r9uXGae2EHG2rnqD9bdU6bt92Nbdbp0nfczZD&#10;uGiGLgC0AWwgXwFou31xiQvo8+iIpbgVjw7UMygSLam7G7W3vUa72igW6Siba4u1sW6iNtRO0Nqq&#10;Qm1oKNPahmKtrilSf1meZlGU9mSGakZurDpRpsrAwSr2wrsBusrnFRz5VdpANdDaAbrTdwhpPAyo&#10;B6sTqLuAd6rXME31oM7wHK7pDtjDARzI/Uh/tm1+I9TE661DtNn7eA/hvYarNWAUCuavpnh+boyd&#10;9hWpEpK7JC1exRlJys/J1Oix+coE5DQ+7wQUxC4AaYrhSfPAxb3Zb34dnkNK81ob6w4D4nArEklp&#10;N1zeCkSbnLF0HoXe2Myi+1gcOs4mT5xxZTt1qgWwSeKnDm3rNOwMbFtcFNFcp/CmGnyZ4s70wjSD&#10;2wk2SUJq2+KiZCB1khqVSALiJABOY5sJnKYZY2pqnOG4cTxvHNvxNQ2ayLaUlLZErqomkYG5FF2o&#10;ra1UVVUZQJc7MDehGx3oxvIyQGmerHemztbdKbP0oHWqbrV363prpz4oqdSHBnRevj4oGK/PZ/fq&#10;865Zus4R4O1J5XqjsloHxozWurQkbeAQuC03U5vT40juIG0an6/19PD+7EgtxaGXczjrwxPnpodr&#10;ZmqwpgN1J27aiZdONqjjfXFqN+77qSc1QHOAfcV40rlqgnY0lOoADnxsWpvzvSj2/Sjnent0fmGP&#10;s37jcr8LZmuX+y2tARrtMPWwKfKzpPnpuV06NWsy+tGqoxSLR3patI/33NVW6Vz+a0drlbZQOG6m&#10;2UTOZnx9c2ul1tYXaUlptnon5mhB0Wh1JAWqCr2o9AVm7+dV4/WSqtyfV72jGC6gOxyoB2uKz2Bg&#10;prm/qqm0Hs8htMHq8R6mHq8hmmbNeyS30RJgnwz8bb6D1MHrppDsXd7D6RgjNBmoOyzlSeuuqHC8&#10;P1otkcG4v6/qk2JVl52hcpRkAsGSmZuhFOqcBAC3b9nyouD0xs398HIfwiUgO4niEq8G4jAUxYpI&#10;S+8gNNKGBIP5v9mEjK0Z8SrMtNV2HS54baTCYG5vcBWAtMiWOkcv4klwO3k1sqHKATgRL7bVcolN&#10;da5FRsBs65idZZ/AmQS8tpIugwJwNM0Zb7aEZr8NyZlyTAB0m8ourm1QWWOryqobVVXTqOq6ZlSj&#10;Xg10hhYKvabiIs0H1C125c6pc3Rz2lx92TlNXwLx3eYputXS5QD9SXmN3hlToA9J47fT0vWgfYq+&#10;WtCnL3pm635bp66VVehqeaU+QIsuoiCHs7J0cHSuDhTmazuHwx18MDsmFmhlVpRW8EEuzo7Fp5NI&#10;6hRSOpQCMUTTLaWBd2pKgKY460Nw8axIzR8do8V5pPOkPG2rL3XS9BCaYOlqCX1mPumMblxaMt0B&#10;+MrSuSS0SzeegW0pbU5tYJ93oO7RqTlTHPU4hoPb9e0OTGnUPrx8N++/24b2Wiq1kyPB7sk12vm0&#10;bW0t08qqseorHavFxQXqSg4gjf+sau8/k8jPq4UUbiZNW0hVJ5EBeTJgT/EerKmmG0A8DYi7Rw3S&#10;TG8S2ZMtCT7TZxhAD9Y09GOar4emeA6lvaJO2lQfkpzHrTNMNeh9R2gWejKLZJ/hwzbAT7ND+awi&#10;IjQjPlYd4SFqAfa68EAVxUUoPy1O+SRsKrVLNPVMMJ5tie3OfS/AtyFA74woBVDUR6Mmdn29MArD&#10;IBTF1n14APMonm9tgK2Yi2wHzDaKNhI5urlW0S3ACsDx6EYkyWwzfJbM8cBsQFuLw4djSdpnZ5ck&#10;oyAZjkfTSN00Hs9mfx77x6AYueiCMwznjGI0ahIgVwJwRXWDJtHKaXWNbWrAoxsqqtQ+sURLy8q1&#10;r7RGVyeTxNPn6VHXXH0+ZbruohH3Jvfodmu3brb16Hpju94ZN14fjC/Su7m5eiczU49mL9SXs2gz&#10;5ujztim6SUf6lMLyWnmtbvIzPqYDHs/K1PG8XB2fMF578/O0m8JyQ0a8Vvz+YGEAAP/0SURBVFL0&#10;LMuI0LLcBC2zERCgnQ7IszOD1R3vpekk9PT0MM3IjtYs83EUZUVhhjaVjdO2ulIKuRodmYo/k642&#10;TGegXgTmS30AvQyIAdoFsgvo15ZzH7gtqS86Pk2RCNRncOoTsykQZ7aQ0i06iE8f6mqgSKzWzpYq&#10;7e2so9XrAK69Hy3ZTRG5nZReVzNBq6sLtWRirqbg9/UAXev9V/TgRbUD8WQ/kpWENr2YYlsvoATq&#10;ySNf0FS3VzXdEnr4S5ruBpwjX9VMj0Gag4LMZP8094GOinSxb6r7K+pye1k93LY0N5it9dBhpgP4&#10;bDRlLmk+189d8wJ9ND80WHODgzQTwHv8/dQVHKyWqChVkOAlKTEax2efBtwxWcmKzMlQMLD6AbQV&#10;jhGktE3oxFEchgG/LVsNx5+90BMb8bDTsUbQGQbETLZEBlaATkU5YgA3BqgTgDoeh07ptBVzTQ7M&#10;qSR2cmO1YuoqFYffmlYkA208wCYDcBapPYYkLgDYPBI2h+fk0vJtPx5skyY21jyxsUkV3G4Aru7q&#10;Fs1o7FQPkE2msJtBAbipskYXAP721Jn6ciZQds/TV1Nm6/P2Ht3FmW83tOoWqX6jvlU3G9r1UdEk&#10;QM7X1XElej8jS58UFenJkhX6as5CfT1zru43TdZdPP0eWnKXTnOtvEq3uX+Tn3Exd7QuFI7TqQmF&#10;OjS+UDvzcrQxI1lrAHV1dpxWkgS9OTGaluSrGemB6onzVne0h6ahHAtySHHzbg6XG0rGamt1ibMo&#10;//DUJh2f3qaTM9tJ2U4ncS/1UQwunUkhOE+vr+jV68sX0ObpisFsUBvgpLajH+bTJPWZXtTDisS5&#10;HUCNdkyjSJxSz8+o0V6gPgjQrmtEN2kPt/cA9B6A345rb6gtUt/4TE1LpHD1+5uavF8A6JcoAF/E&#10;eZ9Tk/tf1eH+Mqn6Kin7EoC+oK5RL2o6iTzD7RXNGPmSZo8aqPnuQ9XrMVwLreHTvV4jNA9Q55Dm&#10;My3JR76i6aNIaDfc281gZx9p383jU4F/hj3Xd6TmoS3Oa0cN00IfL83x81GXrzdKEkFh6afqqCDV&#10;pySqOCFGBcmxKshKV5aNjKAcdl29dEIjiyIwDi2x0RGbjAnKS5Evt23IzhOgR/E8HBpPNmcG3gQK&#10;QWdJKE4dj3LEt7ou9mITJCktNrZco9SmaiWgHok11c7IRUptFYpRrUwUI5fEHksKWxuDC4811QD6&#10;AvzX0QsbxUBJKknLmSjC/qapOtM2XWcbu7RrzEQdrGzUZaC9M32+nli6ds4A4m496pyuL6fM1P3J&#10;09CMybrT0AbYk3Wjtl2fVTXo3cxsfTBmjN7Pz9c7UZG6R4f6tm+lviGlv+qmU/Ae90jxL7um61H3&#10;DN2hM9yjY9zv6NINFOR1CswrFJvnKiu0pwAFwa03ZiVpbXai1lF4LAHsGdGj1B3rrukUkD0Rbpqd&#10;4KuF+N7KwmytnpCnjRW2FroWLbBrObuuGHpm7lQKPXPnaajGTFciL7VrTvcC8HwH7mdAO/qBWztp&#10;bsWjQU2qn+mlSJxvlwMz9WjR4a56HUZnDkypdbTGTiY4zM86TOc5hJrs62nV9o4abWkq09LiLM1I&#10;9ALk59Th9wq+/JIm49CTvV7WFN9X8WDS1WsQWvGKuoF7BrdnAeQC9yHqHTVY80YOBOZhWox6LALM&#10;RdxeBNhL0IiF7FvgPUI9I17W5KEvqAeop/O6Ge6DNBvQ5/m5OcDPoFP0oh4LvUdpMe+xxNNNy3z9&#10;tMjbRwsC/TUnPIKkDuLI4a7uiEhNiY1XfXS4apPiVJGWQiGZrPL0JHXn5KqVI2oO/xeblXTWj6Ae&#10;vhSRzoyhna4F8AMS7MwT0jneZvwAOdaG7GxxPoWfrYIzkC2ZMygMEynUkuqqldaATphiAHJGXQ3b&#10;WuUAdD5qkl9PEhvU5srAMr6qzhmGK6bgy2dfGUndy+2r85fq/rReXS1r0Fu5BbqYmKZPmrt0t2Om&#10;Hk2bo0cz5uprfPkRKf2oe5Yesr3fNhV9mKp75s0tAF1P2haVkco5+nhcoT7IzdH7MbG8Zpq+nb9c&#10;30xDU+gMX1mbMk1fdc0E8LlsURh7L/bf76SgbGrX+5W1ugjUxycWaVd2Jh0sW1vHkLy05dkJWpTo&#10;r5noxox4b83hML4gNVCLs0jxolyOKBO0q7mCQrABJWhynPe4TXXjwFbkuRLaNbJhevH6crv4o4FN&#10;Sq8EbPbZY07BaM18mnZuEQUlQJ9fZFft75B9BYWNTx8mlQ91Nzipbd+CdYyOc3zBNB2f160js6eS&#10;1A3ajPosK07TjNhhmhqAKvhT2PmRmD5AS+E2y88KPfTCcyDg4clowwzSdhbKsQB/XjB8oBaOGupA&#10;3Os+2AF7mb+X+gCy33OU+rzctJjEns3zZ4x8WTN5zWxgnkuHmAfEc+kMc0a8SOcYrBUBgVoVEAzI&#10;3rzGTStDQrQqNFz9/r5aE8FRMDSWowEpjoosAOqZIUGaGhyglkA/dUaFaW58glbHpmlVQoZmpGao&#10;tGCM/PMS5TuOAhGQ3Uno4dQ6bgU4tF2+Np5C0E5sjW2nUQDaMlC78EtGe5tzBdB0AM6ytRjAnAjA&#10;WcA7mn2p1ZVKA+Z0AM3k8J2PT1sqF1Ac2hkmBeyfSLFXWtOg4sp6Wp1mTyjTJ9N79c3cfj0ErrvA&#10;+0HBBF2OiNHnMxbo61k8hvcazF/1zNU3DoAz9ZB0ftDapS9ap6INk3WbhL4JhB9l5emj/An6eEKJ&#10;Ps7O1dXsHH3f269vZi0B4ul62D6VpJ/uwP1ND+9LYfn1VN6TxP+ijeTm8duTu3WrbbLe4yhypaJC&#10;h0Znay8V9Paxo7WNtiE3TQtj/TQ/zlfzElENfLoPr14zPl3rTTWqJmpvU6UOdtQ7IxsnZnfqOM01&#10;XNfjpO7lflfx99oKF9BOQq9AP1bO+19AOwXjLF0izS9x+zK3L6IqFxbZSQK2dto1lHcU9Tg6o1kn&#10;5qIj84F93jS2AL1gho7O7dGeyfXa2Vih1cWZFGKDtTDUTXN9hmqWL5BR4M0H5rlsZ1PMzTEASdb5&#10;FHkLcOP5NEvjhajGIoBebAnN4wb2Ut9RWkbS9pPS/Ty/H4Xo5XnThzyv2UA914CmLUA1eke9qkU4&#10;dh/vtxT4+0n0lf7eWuHrpbWBgVoXGKwVPt5aGxSutf5RWu7lryUeHur381Mffr3I21tzR7mpLzhU&#10;q8Jitdo/XKsDI7Q5MVuzssYoLTNRAXlJch+ToZFoyEi7shL3B9ipVEl2FjcgO1cyAuwkWwYKwGm2&#10;lrkJT8aD053Cj2KxgdtAnUlLrq/GnUlokjeDQ//omiYVAG8+YNiajHGV1ZpIOk8AvFKKvpaJ5Xpt&#10;yix9N285KTxfD6ct0IOZvXoP7303KlZfzevXV7OA2hK6a7YLaCdlXTA/aANokvUu+nAb7bgxqVJX&#10;07N1Nb8QoIv1EUl9E7C/nbPISd8vmjv1qGOqk87f8r7f0GG+mjpLX/O+j+goX9JsWO8+j19vbtNn&#10;aMhHTW06jbocHpuv/SUl2ls8QZspTJbFB2hJjDdJ7aclaSFawwe40UY17DzCxkodaKtxnPbk7Ck6&#10;RVLayIYVdg7MwOo4syUyQL+5cgEQL9AV0vkK968sn8N+c2vX7csraObUjmPTls11Rj9O49KW0qdI&#10;61PzJuuEQb4QLVk0S2cWztQJtgb14ZmTOWLU4PVjtCwtTCujArUEBZiHUiz0BVTgXkjR1ovXLvLE&#10;ad0GAx/7AHm+wUvyGsB9niOAjOewb4nHUKf18Vi/pbU1H1TEhupe+aNmDn1OC0YO0nyKyMUA3Q/I&#10;/RSK9ry1FISr/f212sdPq7y8tMbdQ+tGeWudl5+2hUVpcwgp7RWkpQC8NjDIAX+pxwjew0vrw+O1&#10;MTJRG8JitJ7nrgqJ1FqSej5BljfaZg8pCu0sF2oZN3PohM5mJVhKTwZqfNkumuicUYI+pKEcNvyW&#10;0mhT2agHhWFSPalMUpszJ9t9HDqbdM6pbVRONelMEhcB70TSuRSoyyn+igG6irZ4QrkezFuqJ3MA&#10;F5A/J6kfAPhbHJLei47SY4D+euY8fd09G22Yra9xaQPakvQBmvG5QU1zPJqi7rPCifooe4yuTyzV&#10;J2MLdTU5Q3cravTNzAX6srlDD+lct0vKdb+sWl9SPD5q69FXHT36kpR/2DKVDtLtOLr59a3aJt3i&#10;fT/rmKI3UI9jo0frWHGJDnN7S1aaVseTKHF+WoFmrBqbovUTcrS5bKx2N5aTzA3AXO+MFZ+aY86L&#10;Kth6jYWWrubOlsIL9MbyXjRjPqlsqkFhuAqwrXH/jVW9epNm+xzQ2XeF51x2tKTXmZAx7Tgxi0KT&#10;ZLaC8Qzpf5qfcdJpM3VmyTydWjQboDt1oLVO2/D6jQVZWpkQruWhXsA3TEsAcAngLgbkJdZ8RlDw&#10;DXYSdDFObLqxBGgN3KXss7bYQKYtJ5GX0VaiHKs9Rmm550j18X5zhr2oGa/+TXOHv6JFQL0Ydenn&#10;fVYA9GoeX+vtrnXAvM7XX2t9fQDZR5t8ArXJO0AbgXpLYKg2BIZoOdqxcpSH1pjSjDRVCda6iCSt&#10;Q0k2RidqU2yiVoeFaXN4rDYlZqkxPUXhGXHyz05VcJ5rWemAJIpAG82wZLbLc9k0dkoz8NLSDGr0&#10;Ia2Z1K63SZMqpZHKqdVVyqrDoSkK02qqlMtt1wmttSpEK4oqaGzLAbq6qkbVJHdj4XidRxN+Wb5e&#10;j2Yt0jdzFuvh7CX6nEP/6+6jdDUx2SnivuzGd/Hlr3tQBLtPoj4EuocdpLQldOsUGg5N57lWMBGY&#10;y3S9CKBzxgB0Ks/r1C9LKAh536/apujz2hY9aujQV6jFo84efU3af2UdA8A/t8KQ3+0GR467HGFu&#10;1zbrOkXrh1VVOp8/RkdI6VN0yN1jx2pjCr6cHKb1+NqGifnaUjpeu2qLtbelUodw1qMUZ8emAfSs&#10;yTpLQtu5g+cA7XI/igGUb6xa5LTX7PbqxXpzzRK9vtoAXsj9RXqTfXZB9TfY5zS7vXax3lhHW7OY&#10;AnGmA/TJ2RSb86bqtK3UA+gziwG5b7bOLZ2vc33zAHyWjuDw+1sqtLNmorZNGq8NFFJLg/Bff3cA&#10;BlaA7qdQ6wPgJb4A7WV+7Mn9kaQwyUpaWwr3Wxr7jNRSktiSeqn7MC13GwqkqIKPr1aMGgHUdILh&#10;r2rWkBc1H59eTDG5xG0g7SWt8BjI80hdwF/r5a5NAQFaj2ZsoCjcHBSqrQFB2jBqlLb6BmhbRBTP&#10;H6lVbjwXqBcPeVXrSGUDegNAb45J1LakdG2KT9QWjuabohI1Ly1d4ygc46mdYgvGKiAHh05sr1di&#10;GwUfyWxrL5xCsJmCsKHBmShJtjOy6wG7sU45TbYeo0a5FH456EeuXTOjutoZX7ZC0FRjHACMrahG&#10;N2pUBuw1lZVqQjtmT5iom7Pm6Od+YFuwTI/mLNFDoL5NOl4ZNVyf5Y8jnRcC8wwcdwbJjOfOmKcv&#10;u2YAKYlKsn4OlA9I0buNHXpQ16xrJPT1kjJdGzdRn44p0CcUDI+7Z+inhRwF0ImHwP+ooxuI6SAo&#10;zBPS/sn0efp25nw9Nl/nvk3SfNGOmjgF42wKTty8oVXvAPXp8YU6Rkfcg4JsyUjQZlx604Q8bS1n&#10;X325DlFMO848w2b0bL2znTvoWutsyXxxySwH5reA9i3gfGtdHyAbzK7va3nb7q9dorfWc3899zf0&#10;6811S5z2zsZlenfjcqfZcw3oU/M6cekpAE1Csz27eLouoCPnKTAvkP7n++c5+nGUgvRIV6Pj9btK&#10;C7U5LVZrI/HW6FD1oR6LvXFjoDaglwV4ktqA/TSRTRX6UJDlwG2tj5RdyuN9pHif2xASdKTW+wWQ&#10;tgFa4+VJartRPFJYDvuL5ro9z/sM1FKKzKUer2o5heYKOscGisH1dIINnh7a5AHYXh7a7OWtbQay&#10;f5B2hEZoTxxa4eer1UMHaZOnp1aNHKZtkQnaGp0M7HHaHAnUgLwtOlZbub0Rr16SmKqKpBQlZWYo&#10;nCI+OA/lSLax5nagbWl0LSayiRJATqk3qNmHWqRRIKY3U/g11gBwDUkMyHh1JkVhLrdt3NlOYh1P&#10;m0BK2xDdpCp0o8JOlSpXezH//Lp2fbt0pZ709um7Rcv19VwSekavPhtfoguvvqBb5RV4LZAB1jfd&#10;AEh71ANkBnjXNIpCYG4hUS1VSdg75bW6UTRJt/g5N0oqdbOgUB+lZ+iH2fP1w7yF+tY8GZhNMb6a&#10;bCMdvA+p/fUU29JhuufoGyB3oKcofAzkNrryxWQ6EI9fb+vUlZJSnR0/XkeLxmtzJkBzWNs2aRzJ&#10;V6KDHNlOTsdh7XrOC6br/OLZ+PBCRxGuWAOySySnFXxvoRGWvvb9LC6I+7i91HUfiN/dBLybljrb&#10;9zYvB+alem/LSr29aaXe3bKKpO7Txf7ZdJIep0A8hzefA+aLqMxFVObcsgWA3auLpPTZvjk62Ttd&#10;x+ySCF1N2sPvuz0TKJLitT46TMv93J1ibqmvu6v5uO73e43Ecz1JYRKaYnCZF0pB6+f+cuBfRidY&#10;arrBvjWe7miHu1b5eDjasYRCcM6I51CPv9EhBpLSL2sZHWQNz13L+673BmQA3gyomz08tQ24NwP3&#10;dhJ7Z1ikdoVHahvF3wYKwuWDXtL6kcO1AaXZGR6tXVHx2hES7YC8LTpGO0nybeEUhxHRWg7M7dk5&#10;ik9JlFd6vHyz4zUgvR2g7SxtoE1AN0w5bGGRc3a2ubMNzQFzYn2VkklcW5PxbKw5pxJ/pvBzJkwA&#10;u4S0LkExyknkGly21tKZgrF7UoUuksQ/9y3X4/mL9V3vUj0mnb+avoBkHaszf/qDbowv1gNneG26&#10;vgHkR12A2OUabjNVeIjbftHS7hSF90npG3SEu3j73aZ2gC7TJykZup43Rj8v7tf3cxbocQ/FnyW9&#10;vR8p/Jj3+ppm28d0lsf8jC9aOikcO/QNz/tq2iwSepYe8fwvafcB/WpVvTNNfqKEQ3cuUBTkaFdF&#10;kQ61ksw9JOV8IOvDc5eZNhioBugyvWPtKbDvWhKTwqYYb1njtiXuOxt4fANgA+87DtDLgXml3tu6&#10;Sh9sW633t67m/irAXsXr+ygsbd0HPm4jJKuW6PLKhboAwJdI5osrFgH3Qm4vJK3nUyDOQk16dLyr&#10;BaAnaGdmmjZEhFJgBWoVEK9wHwmwbhR1QOsLxDZ6we0VvuiFl41KDNEK7q/y8dRKDzcKuRFagZas&#10;8HRDM4ZpJdqxkqJtJTBbAveNelW9I17UrFf/qoX48xK0Y7WnlzaS5JvQiw048UYA3Y5Db8Wfd1D4&#10;7Q4N1/bgEGAN0x7azhAUBD+2ZF4+9GU6zQjtSUzSXlJ4BxBvN6CjADoyQruj6ABh0VqRkKwpWdnK&#10;yMqUHx7tMzpRA9L45yQBbBLJbMWgfaVaSkONElCKNKA2Tx6NS9vIho0327Uysqqqnetl2ORJHuCO&#10;o+ArBuYKHq/Ebe3KRlXltgi/ypnGXlBaoWuzFuC2y/XtvEX6fuEyEnqRviAx7+Dal4cMAsZC7hts&#10;BqIBbQACGvseTsZ9uf15E05MQfcAJ75JgWkKcqe+g8KvVB8npOj+pHL9unStvp+3RN+iK9/NmKNv&#10;p6MavN9j3scBHJitwxjoD1s7Setpzr7HPN905DFg2/1H9t6tHXqPI8Dpoonamhmv7eNytLuimIKr&#10;Xidn4smLDa4+QAXI9fbFnOt01S75xfZ9u47dtrX6cOsavQ+Yds27twDTlMMBHYjfIZ3fNr2w21sN&#10;Zp677WnjtgH9zqYVznPeXE2nMQ9HV95Y0+9sX1u5iMIRL+d3uLxiMUeGxU5KX+ybq3PzcGlqoh2F&#10;edqRnqitMZHaGBmmNYF+2hgcTPLacNyrWhXg4zjyMoPZB5j8SW8fG5LDn3nOSrx2BSm90m67udFI&#10;XrRhNZDavmXoyRIKwYXDX9KCoS9p0YhXtRSFXA/Qm719tdnHR9v9UQt0You3F81TWygMdwPwdv9A&#10;7cCj7faemGjtjI3TOvcRWjXkOTrBcO1PTta+lFTUI4JkjtD2oGDSPNRJ9J0R8VoVl6SpKenKocMG&#10;2om7uQkkNO5si4zsGs32dWopTbXOuLMNyaWhGJnmy4Cba2szakloisNskjqrssI5faqQBLYRjbIa&#10;W/ZJAUiq1dAqALoSj24qKdG24lL9uHKdfly0TN+R0N/O7aPgW6RH0+fqHkXZhSFD9FlhsR5yyLcx&#10;50cc8v/3ZmPQX1AY2hj0ffz5HsXbvcoGOoBB3qX7pVW6RkH4VV2jfl2+QT8s6ANoPBlwn5DUj63I&#10;BOBv6CROYgP2lwD7ZXsXEM/WY9p3PP/b6bxmOioybbZTPD6gqLwzZareoAPvykzS7gn52l01SYc6&#10;mnVy1jTSEtDWLsN/V+r9LWt1dedGfbxrkz7ZvUUf796sj/ds0ke7N+ijnRscsN8lud/Gl9/buEIf&#10;bCGFt6xw4H6P7fvbXSB/sH2d096nM7xHSr9tQJPm724wn+b5bK29vX7ZU7gBm8R+fWUfrV9XSOoL&#10;S+bp/MK5OkottKdgDAkNFEmJ2sQhe0NooAP0miA/9XsP0xqA7ieR+30Gk9SudF7uMZQkRydIcUtk&#10;G3VY7e6m1aS13V8N0ObSK93xcIBeCtBLAbmf1jfiZR4bovUU+pt9/EjecG0LDKHw89UmHH0zR4it&#10;Pl7aiV7sILH3WzoHBaIeYTpgRR9evvTlf9cGOsv2IGCPiSOl+ewjUZPQEO2Jjtae2HjtIZ03pqZp&#10;ckKS0lMTFJadqOBcEjqF9E1pqFOqM8JBKjfW4sq1yrChOVouj2XjywbyGKDOp41BQ/JqKjWWfeOA&#10;3a6XUYaCTOJ2BRDbtTMM5mpax4QinWD/P1eu0Q+L+oGagm1WL4f3OfocUK8VFOnCwIGox3hnevsL&#10;ILND/pfA+kWHufM0Zwr8HppxH724V9eiO6WVzgjFV3SAL9t6dKukXNcpCJ+0TdbfV6zXTwD9HZ3F&#10;wLUi8XGPq30zlZQGVGtftnUB+Aw9IcUN6B9waAdqHNz2fYXmfNHRpbtTuvV+XYP2ZqVod9EY7a+x&#10;E19bdMa+I6V/IQWcwbxeH+7YpA8NaPvKZPsO8D2u7Se0j/Zs1tUdQA2wVuy9j1p8CLBXd6zVR7vW&#10;64OdpPmONbzHejqFq32wnX00g9r04yrPt6R3NGTzat6HxDewgfyNdcv4PWirl+Lsi3VhMQm9cL5O&#10;tqAcednakZag7ckcsuNjtM7fS6sBan1IkFYHeWldkK/WBPtombk17rwKV17tCbTeOLJ5NIXgGgMZ&#10;r13B7WWjBjlt6ciXtHzUK2xfVt+w5wH6RWdfH9tVboNIYj8cOUi70IptPjgzybsFRdnAz7Db2ykM&#10;t3l4aIePr3bzvJ2B6EhIiDb7+Wj+X/8vbfXzBHRejy9vJ723h4ZpR1Ao+4K1nbQ3/94cH69pwJ6d&#10;EqeYPFI6J5mEphfbpElqY50S8ORUIM4AaNMMG44zZ7YiMB+InZEMUrnAQEZL8uuq8OcqTUJDyoC6&#10;nKQuRzFqnHP+atVQXqXZ4yfqxsI+/WZAL1mq7xcsAZh5zhT2Z+X1+jh3rN4YNlwf5Y3TF6TzFy2T&#10;Hd14CMQ2svEI3fjcFhU1tDrtTlWDrhdMcBLbijgD+g4O/RnK8aRzKkCv1S8L+vUDQD9BHZ5YSk9D&#10;KQDbgDb1eERR+TXAfksSfwu838+aRwPomXP1Ldsn9tqe2fweHBn4+ddqm3Q4N117JozWvqpiHe1o&#10;0dm5Nr68GKAAbtsGXd212QHXAL62f5s+3bdNnx3Yrk8P7nBBvXuToyAOoKYiwGv7rjqNFN+z0Xn9&#10;R7vZcv8DYDegLbWvkvAf7dqoD55qzHts391C4tPe3rRKb9HeXL/cSenLAH2Z3+vynB4dLp2ko5PK&#10;tDcP909P0ra4aG0O9tem4EBtCgzQGoq1df6+WktKLzcnRhUWD36O5B2sVcC3nJRc7jYQzRgE0MO0&#10;CvdexfOccWV7rd0msVe4vaL+4c8B9Iuk9It0gJEoRhDQohu481bSfIvbMG0cNkTrhg0GaO7znK1e&#10;7tqLbuz0CdBWbx+KwCg6QKgWPf9vJHEESRyHL0doa2iQNgcEapt/sNM5ttp7ArUBPTUmQjmJEYrL&#10;TVIAKT0gDZjT0IpUu4oRIDu3LYWbm4HZVskBMMDm49A2rW2nUOWT2GPRi7FAbsWgpXNVdQPubJe5&#10;bVAdydyAV08pnqR9FI2/ANmPvYtJZ1RgDulsU9kc8m+V1+g9pP/8Sy/rRlGZHtq0NKDZyIYDtI04&#10;kNBWBN5tbNVtisB7dJSbhROdhH88u9cZsbhfgqMnJOpboLXC82f8/BnQTkLT7Pa3+Pk3dIQvmzv1&#10;LSryw0w8G4i/J5UN6u9mzGVfr36ctdDxaStKrSC93tii/dlpKEeeDtaU6nhnm84B9KWleO06dGEb&#10;qYpiGLifAvH1Qzv/s30G0NcObNMnJLfB+uEOHJsE/pgE/5jnf7zXGnpCs9dbwn+8F/gtpYH+Q0A2&#10;6J2U5wjwoSX902ZgG9DvkNhvb1jpJPSlZXh1f6+OVZXqRHmJjhaO0/6sZO1OjAKMAK1DH9YC4ipL&#10;Y8AyF17jzT7cdi2puXyEDc2hGQDnPBewV9NWkqo2amH6sQ4QN6IGm0jYDajFarRjBem8ksRePOg5&#10;ikFfbQ0ORy3YWhKTult4zWY6zDYKy22eHtqCwjjqQeLuCaQwDI3UvphE7cCrVw17Ec1I0N6kNArH&#10;IG3xp2PwfttDolAWf20PDNReVGQLGtUdH67cZIDOiVXEmFSUA6XIQjcsldNRjkySOsUSualR+RR6&#10;Y9EFOzM7D4hHA7Gtax5DEjsL9YG9uLrmqV7YJApgoxuNJHQrybB8QomeLF6qv5PQ3wHyj/P7gGch&#10;hd4MPSB9b5Lgb1PBXho8RNcnlOpLgDPvfUSh9nAyzmyr7QzYVpsZbNaduibSuEq3SqvxcJIe8L5C&#10;Hz6nML2dkaW/z1+iX/pW6ac5iwB2tlPcfdXV40pmbn+DwnzZPMVJaYP7O3z5WUL/aMN9Dtj8nrMX&#10;O9vHvMdXpPRNfv6B/FztGp+vI3UVOtHZotP2PYMox+sUhO+hHB/vBmaS2QC+cXiXPvs/oN7pgH5t&#10;v0HrgvcaCX5tPwnO/s8O2m1Ldle6u8B+Cvh/Qk6HoBM4KW5w4+oGtaX2u5sAej3qAdDm9Ofx+zMN&#10;TTpZVqoDdMQDFIV7kuO1NTJUG0njLSGAFhKo9RRrNqa8ie1GfHcjmrDWAyUZNQo1IIXdgNrdXWsM&#10;WuBfY4kMkOsAc93Iodpoz+PxtTj0atRjzSiSnQ6xFUi3hURqmy+e7O2t7RSGm0nprXSULU5z03ZP&#10;9vv7ay/F3i7SdyfgGtwbRozU+mGDnEJxd3AU23DHsTd78jv72qhIpLYGhGgLz11PevckRGhscpji&#10;0iMUnBmnAYmkbAoFYAaFYSrpnAG4torOFuaPBuzR1TZUZzBXOYAX0MZQJI0D5vE2RAfYlQBcUVaG&#10;ZlSqGtgb2T+jaJKukni/LV+N0y7RD0D9A0A/sQmN7tl6iC9fJ1nfDgrThVde1sfZY5wJFIP5QUMb&#10;roxiPIX4bnUjaU4yl1boNgrzRWObnsxdrCczFzhF3hf8vLt5+fp1Yb9+6V+lH+cBtAHMe31Fx7Bi&#10;0IB+ZN5MR7L0/p5mifwMZtv+NHeBfpjbqx/mLKRTLHRgt5GROy2dOj5hnPYVj9eh2gqdmtKuU7Pt&#10;hNcFFGU48ZZ1FH4Ug3aRc4C+fmgHW0tqg9ug3vUUaHscHSGxXSC7gL95hA7A812vdcH/n7etM/DY&#10;f6b3M6gB2hL7A44O7wH0WxwpLKFfx5+PtzfoXGurjhcV63Berg5lp2t/RhJQx2pnjA2BAVt4iLaH&#10;hZJ6oaQeUHsBjDfpZxMmbm7OOPB63Hk9KbwOcNeRqBtI7Y2AvcnLC+DdSF1PbeTxNTbMNvxVZ8Jk&#10;3fDBgOfl+O5WL29t4v6mEYO0adgr2jh0oDbTEbbg4zttYgXYN/FzNlta85pNdKCtFJzreY0l+E5A&#10;d7yZzrZppBuN38mTI4ONluDcVtAujAxUU2ywJqREKT4rSQOS8eH4ukrXOHNtlbOmOQuAc0jjbOC1&#10;4bk8m+oun6TxqMgEc2j2T+Dxic6Ys+sE1nqSuaa8An+uVPv4SToAdD+uXK3vFi1CN/r04+Jl+mHB&#10;YhwVTQDqL7vm6GZlo97HfU8/91ddG13gLEr6ChV41Ek6UxzaGPPd2mbdqqjTrUk1uj52vK6lZegB&#10;RwIbiXhMej9GSW4XFgJ0nn7rWwHQK/TTosVOEfiobYq+xoGddLYxboA20E01fsSVf+Ko8dM8EnnO&#10;Amfs+qd5C53bltS2tbFsG5e+0wDAAH2wtETHGut1eupk5/tQLi6Zr9eB6B2Aet+G63Ddawe2ACJA&#10;Htrm2gLwMzjt/rN247AryW8d3eO0m0d2O832uZ7La3jO9SN0jsN0hoMUmKT3s7S+6oygbHZS+t3N&#10;uDRF4turluh0T7vOTu/Upa4unS2v1LGCAu1PT9Xe5Djtio3UzsgoGkDjpTsiwrUDqLcGBuPUQWhC&#10;CCrhDcBuuPEIZ/x4Gym62dZfANgm9m0aPoy09QQ4GtsdviT90EFaC4RWAG4cMVjrRwwExCCA9cOd&#10;RwDyy9o05EVtA+ZtvM9mA3bEUOD1JL0DSOdwHUhMdJJ4O+qz1dP0ZKhWDH5e24NwZvtdeP4WOo8N&#10;/W32pSjkb1hrEzs+o7SUYndaQpTGZ+HQ8aRzfE2l4qorlFRT8XR4ztSCLf6bSxqPRSvGktYTeKwI&#10;kA1mu/B4Oc+xRUe1KEcdbltHUjeUTVJvfqFuzVqAzwLxwsXO6Mb3ltCW1PjtY9LRxpBvVjXpTb8w&#10;nfvTX3RnUqWeLFymb3Dar1AEA9oWJN2tbiGZUYrKekc3bowep++mztR3+PP35rxowf2SEt0dPVZ/&#10;t1GUBfgz7/GYTvHYYAbI73rm6SHv9Rh9+AHNsBGQHyyZSeOf5wOxgUz7ids/z7V0XuAA/a29D65u&#10;y1VPTSCd6dSnWlucL5g/a98Gi6u+tnKJc7h/fyspjSObNjgAP22u5P3fIbZE3kHbCci7dfvY3v8D&#10;6GdQuxpg0z6zxHe2rpT/ZJ81Ck0De8dGpzO9vZ507pujcxSDbyzBo6f26Cz/uxMF43Q0M1OHkpJ1&#10;KCWVhI7WnoR47YoJB+oQbQuLYMttDvlbAwxef9QDqK2II3E3kIhOWlsyk6zbLJmBebubu3Z647Lh&#10;uKxNZ48cot2mGrzGkvtAXIJ2BYVrN0pjUG8DyJ2oyzYUZTuA7uL29lFe2hsapT0RMdoVxe8VRWez&#10;34Oft2nEcK186U/a4kma24gGBeYWf/sd6Xz8jrtiYrU+0JeUJuX5e1YmxmpKCsoRXV+hVFsSCsTJ&#10;gO2sca6q1BiAHQ2wecCcb0A/TeVSbpcAbmlZlWpJ56qySlVOqlBZcama6QCdY/N1uqNTPy1egcNS&#10;jJGGVgja8k1bQ/GEZLUlnbfL63QN5XgnLEqXX3pFN4tK9J1NuEyzVEQ7cN179e26XVan68WVTgF5&#10;c2K57vG674Dtezz5Z7Tgu65Z+oLf5UuA/3EehSc/42uKvi+qm/QVR4mvSPnHTZ36mg7kTIvze1hC&#10;Wxr/BLw/87v9bEADtwM17Wdu/0T73gF6ru7wu5wtLtahScU62dqoEz12Sa9Zem2pLSbq53C/3DUO&#10;TfFmoJkyXD/wFOqnyWxJbUCbXtw6alC7VMNgNqifwfwssZ+1G+y7bqlN+5T3+dRRFpdvm3rYePeH&#10;29fpzVWLnWvmvbWyX+8spzhs79AF/j/PgD6Slq7DHN32xsdqTzxA45/bQ9COSLa0HST2Voq3HTbM&#10;FhTgDK+51lyQiCjHJjRkE2Bu9/XW3pAwwPTUblx2f1QsLj1UG4a+4ijEPo4Ae8Io8GIp6iJRHDrJ&#10;RpJ56/Ah2jachEYd9lIs7vHzc0ZB9oVHa390vHYH4se+ViDi+Tx3qxePe3NkGDaYIhC/xp13RkRq&#10;k58/HcyDo4q/1vm5a7WfhzaGh+LToVoWFqQBCY3VSjXVcE6nMqDLcehK1wKkKvYDcjYA59GKUQu7&#10;en4ZAFWWV6uushKQJ6qO+1UUap3VDVrD9pvla52hOVuD8a2NJNhQGGlqh35b9Xa3plE3Sqr1YW6B&#10;3gwI0+vDRzizfT8sAmgS9yF68AAI75Hgt1GNu+X1jkPfAPp7VQ36hpT90UDEyX+YNk/3i0r1hE7y&#10;j2Xr9Qtq871NjNg4NTA/5He6V1yuR40d+tYUBYf+nt/jJ36nv89frJ9mL9Cv8xfpF3To54UUlYvx&#10;8MV9aMsSOs58PZ46Rw/QmvMcBQ7ztx5vqdfJaZ3AY6dT2ZR3v5PQH9gsIUCbDlhh9xkFnwvmnQ7I&#10;LphdID8D+tbRXcBsQFtS79ad43tp+xzAn7VnQFuRec1gNhXh9qdOUrsKx48A2tZbv726Tx9sXKP3&#10;Vy7Tax2TdR79O1U4XscyMnUMmA+m4tKJCdofl6h9JPWuqEhtjwBOgNhBM5B3oSHbgoHQfTBQowuW&#10;yJ5eJK85L8kc4KfdoaHaGxau/ST7Tgq+VS//jYQepgMAfCgpzZn924mK7CWh1wPnZorGHebHw4Zp&#10;Gx1jD1DuDQ4mnUO0C4D30gEM6O1u3qS4tzaT5jbicTA2WSteeVFb/HxRmHCS2Rdn52hgRwyKy3We&#10;FKEeQ7XWH/DDg7SJ9xuQ6Jx5UqUcWwoKzNmkdCaAp1SV4dBVygbqbCDOAehxFVWahF7YWHMt6V3H&#10;Y5WlxaqvrFITj3dNKNY7Vgj2r8ZxbWHRNOfsE/NTS1UD+5vuWc4Y9I3KBl3NytMb9LzXqGxvUcD8&#10;sGQVsLouU3C/pkV3ywC5pBKoq3TbPHrCJH1R36pvp811/PeX3qUkMj5O53oypUf/XL4eyJfoe9z3&#10;SXs3AE/XI8C2tdDf85rvKUZ/7Jqhbzt79A1KY1ryhILxO44kP1lRyO/4M3D/aF5t6kJa25j0A97n&#10;HEAfr6jQyY5GPHWyLsy3k1ptOtqmr0norWtdQ2y4rTMObSlNQj/TB1caP23HXFsXxLt198Re2j7a&#10;/v+/Zqn9LKEd9Xj2ntZZUBmbvHnDWSPSp4+2rtcnWzbo6tJ+XWlp0wVqmlMTJuh4do6OJKdpf3IK&#10;2pGiA/EJJKgBTTpziN8RFqZdQLrR24OEDiAR/YCXQg0t2GSKQMputdEKfz8SONzZ7qeo3BfO7VH4&#10;7uCBAOyng3FpHAWyHdh3e/oCdCjwoS5upCwF3fZhbtpBKu+hyNvDdjeevQfl2RvK72GpO9wNNRmJ&#10;1ozQvqg43i8J1eH1HoOdqfNN/D7WwTZ5Uqy6DcH1X9Fa9yHa6OetjfwdG+lgA5Iaa0joSgrBSqVX&#10;lyqHbQounVxdRoFYrSx6eY6t3QDaMfxDiwC3gn11leWqQ08qceZats3AvJUU/b5/jQPa15On6mtS&#10;05TDDuXfm3r0zNE3U2c5gFwHzNfjU/Q2ReFr/DG3xxfp56Vr9ZgO8ZDi7R4F4x3c+ebEUpK5VHcA&#10;+mbhJNShWz/ONkUgWRf2A+ICfc4R4kdS+Xde/xOObiB/YwVha6ce1rfph67ZaAQ6YophWmGeTDKb&#10;ephvfz9jtsutOTp8N3OOs//bqTP4WV36vAXtoZ0uKtTB4iKd7mzWmZ4pJLSd2GoJbYuQcGiU4wOK&#10;QktpJ6H/UzcsoZ8C7MCMVgDxs3b7+J7/hPfO/way3b5NWpt2PNOR/9SSI5bqJPnRvU5R+Pqafn2E&#10;S9/cw1Fg5zZd7V2k1+pbdLGsQuc4qpwek6/D+LMBbeqxLz5Ou6MjtSMkWDsCA3FdktKfgsyHFAbW&#10;HQC8DQ/eSgFnqWzT1PacHSjK/uhwHSTZ95Hk+6JjtBt92DZ0iHaS4kfiU3UkPVeH4hO1Y5SHdvn4&#10;49ejtBkf3zYSXUE3tnt4aTdtl5uHDkVE60BMvPajnftsRAON2TnCnjdMh2IBOobfMyxYi57/V23z&#10;8dJ2T5x++ECtHfaKNqAx60j+DV68J6qxNSxEW8MjKQrr0Axadl2VUqtK8OdJSqwqVVY9yUwhmAG8&#10;uSRyPhXzxPIqleOyVeXAXFlGStvXQlSokaSeB3ifTZ+vnxeRmqSkjT48IWltIZB5s2tNxSznhNX7&#10;rVN1p7ZVb8Sk6b2kDF1xG6WbVOM/Ot6NcgC0LVq6XVqh67aOGne+ObFCt8aX6Rve14bbrJj7BUUw&#10;XfiitEq/AOHvS9cALclqP6u5TV/WN+mb1in6iRT/EYBtWM5x53mL9JMpRu8SpxD8pXex/o5q/Lp4&#10;qX5eslS/2owmz7epcTuh4NPaJh3P57BdWqSznS06N80uujjXmWa2hH53w0onod+3SZP/F9CudHa5&#10;sUsvKAKdhiPTDNx7Jw8AsbX/BfRd9hnQTgPcOwB857iBbvsPsD1ISu9yfu4nu7bojn1R/gE6yI4d&#10;emfWXL3bMUUXSst0FuU4lTcG0DJ0ODVDh5JTdSAlWfuSEijGXJMf253hsSDtIqm32m1bMAToNpNn&#10;BdoOXHY/qbuL9N4XHqZ9JOHBqBgdTUjSTtJ025CBOkBCHucocDRjtI4kpWrLiGHaSVDtdPfSluHD&#10;aHi0gU2xt8vTW3v4GXuDQ9GWMNI+ghauHTx/+9BBJPVg1CVF+/Hw3fzclYNRGhtdGTFEK17+i5a9&#10;9Be8fDhaRIej85ku7U6M0Rbea0ASrpxeA7zoRVpliTKA2QrDTIMZ9UgtL6U4rFIhrQzdqKqwtRo1&#10;qqc10xoAvWniRB0hcX9YuBStWKBfAPobirUfOMzb9LIVh+bPtmLuoS3/rGvTx8D5Tkq23k3N1CV6&#10;5M3xhfpp6Wqgn637+LMVgTcmTtItOorBfH18uW5MKNXXdAib2fsZCH9d2AfQi/VVVZ1+QRd+71tF&#10;Z1rsAP2otlGPGlr4HUhcVMeKRfNmG3O2os+04qen7vwLevELqfbroj793Yb+6JS/zFuin2cv0hOO&#10;BjdaJut4XpbOcFQ63dmm092durzQzvWz1W+2cGil3t28Wu9ue1oYmnL8b0C7EtpV5JkjG8S2NbAN&#10;0nvAee8k7ZRtn4J9yqB1JbXz2MlDQH6Q/Yd0/9QR3eY19rNs/cgde5+j+3T/IKm+davenjlTb1KY&#10;XyaMzowt0MncXMejD/NZH05EO/DoA0nxaEeMA7VBaiMUNu280z/YWea520lv3NXHQ3v9A7TXCjMc&#10;9khcnJOsB3n+voAAbR36srYNe1XH4xJ0HE8/lp6j46lZpO0IbRr0AoXgcNx4qGuYDgi3cn8nnehA&#10;ZCRKEqzd/r7aj8cf4aixHa3ZNnQwzxuqA/j+obQs7QpBhWyxE0Xn+mEDtY6EXkOhuNEdRfH31x6O&#10;Ens4Ytgs6Hb+jgFZdbUaXV/vTKDYJQhG11Urqapc6ehGKh6dXjFJ42prVFpT4xSEdebO1fWqI62b&#10;SOemSWVqKxivd4D31yXLKdZIPht9IBV/wHMtTS2dbar5sZ0W1TFNn5N6nwHsu8mZejchVW94k9Bj&#10;x+m3ZRscf37YinI8PTXqZnGVrhdV6vq4Et3Glb+xk2zx8l8tnRdRwAHlNw3NQAiMS1Y46fudzTRS&#10;PD5GGX6xSRLS1hl3tpQ2TzaYLamfAc32V4Oa9/gFjbEjzE8ois0W2oVqbrZ16nTBGJ1CuU53UWzN&#10;6NEVB2g7PcqUwwW0wfXR0xk+A/pZOj9LaBfA+wDYlcoGq0F6//Rhp907Y+2Q7p2mcfsut+/YfW4/&#10;sMfO2r7DugPU13B0my28c8wF/G22nx85pBtr1urtri692dqh1ziyXiChT+LQx2zozgpDUvUA8OyP&#10;i9FetGM36baHw7r5rDNj50dhCMC7bEw4wEfb/Ty1z1bChUfrCIf0AxReB0MNZj/AjtAefHb78EE6&#10;Fhmn0+lZOpmRozNAvdPTXete/rO2DBuirSMGOWPQW/HjHTj3Dk+S2xeX5mccAMK96MLhuFjto0Nt&#10;R022GNDJyTqIku7wCXLGvW3yZhOwr+f91tqYNMXoVn7n3fwtNpa+jc5n6zsGpJM6mdUVyiONR5PM&#10;eUCdUsM+isM8oLZ9BahFZbVNbdvIRpUaykjosko1VpSrZVKployfpHsLUI1eYACE72bMIwWXuM4c&#10;AT5bj/zEVrZ1ktQtPSRwlz4rAej4NL2fnKHXRo3UZ3kF+mX5RgrJWbpvC5EoGm8WV5DK5bpdVO5M&#10;vNh5f5bg5r2/LiadbUQCGB81tervi5bpt0WkK8rxDYn6pGmyvuVn/oiKPBuacyZSSGd7zS8LlgAv&#10;AKMdvy5crN8c5aCRzr9SA/xkk0E0uzDNJ6jLRXPRSZN0espknZzWrUu9dikCW7rZ7wD9obOew7Xm&#10;woB+Vrz9L934XyMXz7TCSV9LXGA2UO8C7P1zR5z24PxR3bd27qgenD2mB+eOc/u4Pj9/3BmT/mDX&#10;BifdH3LfXm8q8sXhA/pkSZ/eauvQWwB92Ry6sFAnckaTzqYaSUCdzpbDOUl7gMJwfzRFWSRFIYfu&#10;XbbcExXYAdh78eWdwLzdg4RFPfYD70HU4GhEpA5TTB5NStaZtBztQUn28viZpEydQTfOZo7W8fhk&#10;Ut1fq1/6Mwk9BN0YrB1AaiMdO/HnnSjHvmB8PAR1sdOv+Jl2e68z0jHSUZODick6QGG4FddeN2yo&#10;ox1rBj6vjTb05+ejbSH8nhSoOxPitNNGati3kaJxQArFX0pFqTOBkltZ6Vy2Kx0/zgXogroaFaAj&#10;4wG6gnSuosfXoRwNFbVqwG+b+MCmTJikQxRsvy1bQ+rZUBfpPGM+0C1wlmJ+N4sCy9ZoWJFFcj5q&#10;60Y7enSzsl7vJqbrA3Po4SN0k6Ly59WbnVGFhwB5q7TWcefr4ybpxpjx+igrW180tpPQM0nbea6E&#10;Bjgbevu2s0u/A+LvgPgDR4RvKUa/n9Kj76a5nmv+bBMlzyZSfqH9SjL/Z8qTzL/ZmhOa+bO5tG1/&#10;BPyvqQFutABHSbGOFubreFOdTs/o1sVFdjkvW49sM4Wr9MF2F9Cf7N3qjDz852jE04Q2kJ8NyblA&#10;fqoYAH33FDCfBt6zLogNZgP38wsnn7YT3Kdx257jDN8d2amHl07qC9tvr+N9Pj+0T1cXLtKbza16&#10;t32yLpSV6dTYsTo1GoemILS1xAfNoRMStd/Gi219MWm71xoOvIvD/26KQiepSemduPNeO03KFCEi&#10;Svvx5kNR0TpGsh8FahtP3jnoJR0KDtSFrDwSOlfnUnN0CrgP89w1rzyPQpDOQL3TJlbc3LTLCxiB&#10;dB9F5l7avhDrKKRzaJR2+QWSzkO0jU50ODEJR0/WZltLMvhlrXz1L1o7CKDd6RQcMfZwhNluM52o&#10;y3bcfqMtsnIbogF5KIazVsMmUYA2D7Uwn87FmcdUVmgC6T2pthJ/rnQW7dcAc30lQANzU2mluknn&#10;SzjvP/HXX+wwbapBc7aAZP5qC4VsOtvWVTzq6HYuS3CjvFbvpWfrg+QsXRk2XJ9m5OrXZeudU6G+&#10;RDlul9XqMwOa9tnYQl3Ly9cjG2qjc9gQ299J1r8Dnfnwt11T+fkrncVJ39va5ulz9D0wfz99JumM&#10;089d6EBtqvF3c2/0woA27XAltAvo3wzmPtpS0r5vmfP4kznzdZvOcZHi9GzpJB3miHVyaqvO987W&#10;5aVAvWa53t68xhmyc6XzNoC2ITtL5z26SUF3y0YkSFNrt4D5tuPCKMTpI2ytHSWhjwHzcT24cFxf&#10;XDyhhxdPAewZPbxyVl9eOce+0zx+TDd4Pxvh+OryaQfoh+x/eB6wz5Dq+/bo40WL9XptvV6jcD89&#10;vkDHMzN0NDVNB2OBhkP7PkDcHxvnuOmOIIo8dGM/YO8D6N023uthEybBaEgUkEXoSAxqAtR7UYyD&#10;phsk94FAf+0lEY9RhO0jMU/HxussqnEpd6wuUBedwtOP4Nnbhg3T1sEUeUNJ+WEjaSO0fZRrYmUH&#10;SW1rofejMvtCo+lYEc5oyrpBz2nLqIE6nEDRSvFp49Wb7JSuV/7kAL2Hv2FnZLS2cLTYwVFjW2CA&#10;M4u5xcdT6zxGasAY82ZbhFRJqzDFqFaOTXkD9eiKMhWR1JPMoW1VHSleRRFYA8wNZVVqRj2mTSzT&#10;G5On6feFy/XTDECmKPyJYspJaJvgsJVuHPq/JHW/sbNEbEgOMD8ZM1HvUTy8k5GtN+ldH1Eh/7Z8&#10;g762cV90wTXKUUVRWK5Pc8Y4KX2/uV1PUICfSf5f/xNofmbPDP3PFesdcH+YOYefP9+ZXLHi8EeU&#10;xwpGm9J2ktmKv2feTPs7t23K3IC2SZVfly7n91jhpLUVnt+S4p/amO6YMTrPkepEcxNAt+nMgpm6&#10;2AfQa1fprc02ZLdRHxvMB2wxkaXyPt0EvFs2WkGz7a2T+3WTdhuY75DIBvG9Z42kvW9gXgLQy2dp&#10;Z/Tla+f05Rvngfoc8J7V9eO8F0n8iMcfvX4e0E/rS6D/4sIpfYmW3N2yVVfp4G80NOpcwTidGzdW&#10;RzPSnHTeT5IdRC/2RQMqBdx+2t4oG62wcWCSmiJwD4f8PcHoRxj74ykco2J1yNLQw10bKfD2+3uT&#10;zjE6yfsdp51JSdMeCrQzAP3auGJdHDtR59CQs8loTWAwIA/WpoEUjRyBt4+wcWYbYx6pPRSee/1D&#10;KEL5mYC/g+faCMs+A9RtsDYM+huKE+mMfOxEXWy6fZv7cK0dRtrj3btjE0jmGGcY0U7xsgVUa4F6&#10;NYXogAzzZf5RuQ7QFIY1FIkktZ1iNcZ0w9ZwAPckkrsa2O2yBLXmz2XVagG4aeMm6iMAtlm776cB&#10;Eyltq9V+AO4nU6aTyj36xtY/N0/Wl00d+qK107m+xmeFJfogd4w+oJK99Oorujl+vH7oXy27RNej&#10;9h6gbnec2WYHP6bYuFtUps/rWvSYlP+Ff9rfTRdI1mezff/sW+Hoxi948t8pDH8kpZ8BbdrhvOYZ&#10;wE+Btu3vls4LSefFy/X3PoN5pX5fStqjMNa+R2tu4aPnszNx6CKd65mikzOm6NzC2c566Curlukd&#10;gP7QVts5xeAuHHevrgP0DQq1W1awnTzE9pBuAuMt2m1zXjThDhDefwrygwun9flFA/mCq125AMwX&#10;9fDNi/oCsG/ayMbZ44B8QY/Y9+UbPM5+g/1zOsFX50/rzvpN+oDP4g1qivPUJGfz8nQ0M13HUjN0&#10;OMmKwXgdSkzldrr2AsV+U5Aom6WzNRm2jJMkBujdbHejG3u8fUliP+2n7fUD5tgoZyTjBEfWEykZ&#10;OhUTqwO48TnU4M2Jlbo0oUwXRo/VGYA+CpxbRw7SeuDcigPvGGlrOEY5Q3l2BNhpoyYcFfaGRgIt&#10;cIe4isPNIwdS/L3EbZtBjECBgoDZW7t9ArTNTrz18tZO3HpvTAK38WYPb2cmcY3nMK0cNUgDbKo7&#10;i4Iw2/wZkO3aGnapAmeoDogLbQ2Hrd+orFEZylFdbkVhlVq53T6pXP2Fxbo3pw+Y5junLZlH/zCP&#10;wnDaXH3VOsW5gtHXk+0skal6AJD3G9uca2tcKyjWhyTvRymZujRwoG5SXD6msLPTquwk2Hs1PLe+&#10;TXfHl+iTxDTdm1Sp+7j6Y5TFPPjveO/vC/uBErCB+jcS+6eZrunsX+1E3G4S+qmeWGL/ij7YY87j&#10;1gxs0w0b2bBCEKB/X7rKAdoc2opMB+g5i3S9pV3nbY1KabFOGdBzZ+jE3Om6tGyJ3tmyQa+vX0NC&#10;b9GHe7bqkwMAfXS/PqV9dvSAbp44TKoeAeijQHkMmGlnjgPnCd0652q3z53UPWC+fwk4r1x02hcG&#10;9OuXgPmibp09qTvnT+nRW1f0zTuv66s3L+urNy7r0RuX9PA1ACexH587oxsr1+gqivR2e4fOjeb3&#10;zcwGwDQdJo1t3HhvFOls7gy0O/HVnR4+2jHK03HXvWHR2gpw5ri7gGa3jzeKEaojcbE6kZykY7TD&#10;SQk6npGlk+k5Ok0nOcrh/qiPhy6kZusK/8/XC0t1IROXjkvEq1GFoS9r45AXAXuYK2VHuWunF50E&#10;X95tly8gYfegPnuCARef3jJqhDYPf1nrh7zAkYSjSUw8BWuM9tBsAsbOFrdrduwOj3LWW2+hY6yn&#10;KF1Bx+kf/oKWDn9JA9KrKnHmSo2lALRrOBvMrmvTuUCeUFmlEvy6CJCLceZqkrmObQMVf0vRRG0s&#10;nOhcksDS+XHndP0wyxb1oBs9c5wrFD2sbdaj5ikATeoa0HXNzrWaDeirOfn6MDVXb/kG6vPaJj1Z&#10;0O8k9EOe/zkwP6hv1a2xE3QtJUu3Syr1Bc+x2btfcOHf0YR/0AxeG5r7fQFpDaQOqAD7o01zO0cM&#10;GxdHNZ4qhj3fnvebjWE/9ee/L16m33Hwfy5fo98N6CV2n5oAqG0c+lpHp66Ulup8ba0uLVqoi8v7&#10;dXkFxeCWjXpv1w404jg6cFSfHQfcMyd14+QxXTt+WNeOHWbfYd04cVTX2WftximD+RQgn9J12udA&#10;+t3HH+jn65+yvaonH72vbz58T1+99xbpfMV53k2A/vKt1/Tw7df19btvAvWb+uotwLb2xhU9vnRR&#10;3544pU8XLdF7k6fodY6uZ1CNo8kJOgHQ+8yRgc/Gfg8AtRWAhwB1P4f7vcHoRWwi6U2C89iB6Fjg&#10;j6KoI40TkwHZpRfHuH00Lk5nbGguLVtn8PKjvp467O2pKzljdWVsEVCX6GLGaB0HQOsYm4a+qnUD&#10;/+YUerYG2kYwdgHkVk9v14RKJDoTTudCOew0LJs+3zJqiFa9/CftDgnSQY4Ce/i99iQkaR8/bx9e&#10;vR7oN9hIiK+/NpPM/cMHqm/oC+p99c9aOuxlDUirrVYaH4BdmDytvNRx5wIAzieRbQG/XZ+ulG1R&#10;aZlKKypUTXLXUXDUFheruahI6won6Bs04wkAPSaJv+uxyRRbPE9it03V55UNelDV6EBq2nG/HqBt&#10;cVJxJcXeBH2SP17vBIY5l+T6ackKXBv4zbXbu3W/tlV3UI0bfGB3SqtRjlY6zTTHjw3O3y1JUQIb&#10;lvuNpLYzY342qIH25xkks80oohrPnNkmUCzJnefaFm2x+zZaYmup/7FiDW01YK/VP5eu1S/UBd+i&#10;Uje6puGkE3ShvlFX+vt0dmm/Xl+3lmJwk97etlXXjhzS3fNndROY7104q88vmyZcAbg39eDyJfaf&#10;AuQTuk67dRa1eO2yvnn/PT25dlW/3b+j/+ebR/rh5mfO7R9v3aBd1//99UM9/uwj/XL3pr755EMe&#10;/9R5/iMH5jccmL9+m9tvvKYf33pLX+zap4+mz9O7HBHfIoTO5YzWqfRMisJsZx3HUYA8hBdbO5oI&#10;wIkJJG4qYCdTgPFYXJKO8JzDPPeIFXUxic7w2wn04ZTpBYl8LN6ATtdJbpsnn/Dz0hGS/LW8CXod&#10;9XyNo+nFrLEATdFp160bOkwrnv+Ds8jfxqC3UPzvGDkKBRlBUns6J8ra9PpWCsS9MLDHL9g5B3ED&#10;qb7L34/fJUP7+V12k/gH8PXdKNKKEYO1bOALzkkB69yGa/nIwVo+YhBQv6hlw1GO/IY657sC7dxB&#10;+1IfS+lx1XUqqG5wvsXVvpmqnH3lFITlaEkVvt1Aay4v0+TiSdqCTz/hn/6ke44zJPe4a5YDtF0S&#10;4Gv04CEw3yup0n22X6Ig9xtadJOUv1FcoU84LH48ZpzexKFsSO7bXkvoaXrYhqrYybHsuwXwN8cU&#10;AnQtHaNJj+kkP1E4mmpY4WbDdQawK4GBmULuNwPYhunQDRt/tv1WFBrYpilOI91/pwi0lDe1+H35&#10;aqf9tmyV/ueq9U5im4p8S/p/RkF7sWC8LtQ16Py8eTq7eLEurlylNzas13s7tumdndv1ydGDrkQm&#10;jW9z+L9/CV14/XV999FVPf7gfRL3PX378cf66cZ1Pfn4I33D/ifXPnYA/oLH//75fX3z6SdAfE1P&#10;aF/xnJ/u3tav7P/ty8/10707+v9++1i/3Lurn3mP73n9t7zuJ573z2uf6MGmHbrGZ/5R93S9zv/s&#10;PEfOk5mjXb4L1IdT03UwGXBph5No8YkUia71EkeSUrifrIOoyZFE1ILHjpKMx/HtM6TxWeqcM3SO&#10;06T9KV5/jvc6jwYe8/XSCdL/deqh10w5CKjLmfk6FhEDsKTtiFFa/dJftA1Id+Lju7z9tdc3GD/3&#10;0w4fd9dUOGm7D1+2Ke6dpO4O1GQ9qmI+fyg+VdvRnh2k+V6OJtsCgrSG4m/ZkOe0buTLWjHsJa1C&#10;NwzyJUOe1/yX/6oBExrrNM7O4uafNYZkzrHCsArIq+px6DoVG9SkcgVFY6UDNAVhTaUmA/jUkkna&#10;VlGpx/P7SeSFDtSu68jN0hOgfmLLQMvrdH9SlbPQyE6tMqBvALRNZ1/NyNZHePRbIRFOIn+3wKbO&#10;e0lpikfaI9z1s7RM3bKrKlU06kFZvb6hoPwFSC1lLaFNHWzUw4pBpxCk/WzeTDFo/uzAjtP/Np8O&#10;8DSZDWYb2TB//h2t+Gf/Kv3HqnX6OzAb1P9j5Tr93k9hiHp8S8F7rblTFylOz/IZnZk1S6cW9OrC&#10;ihW6vGa1Xt+4Xm8D9ZsG9p5dem/vHt06fYY0pkg7f0GfA/VX732o769d15fvf6gv3vtATz79TF+8&#10;/74eX7sGoPf09wcP9D+//ka/sv2Px4/14507+uqjT/Tr/c9179339PcvH+nbGzf1870HAP6Qx+/q&#10;Px4+0s83b+qft27q1zff1t3Vm3V91kK9z1Hw8qQKXSgu1UkC40Rmro7alDcQHk4DalL5cEKKDqEZ&#10;B2NitJ921NZKs+8oaXiYBD8C0Kd4vqXzWTrEOV5/lrS0obmzJPgFOsA5Ev2wh5vOkJpv8v99q7hK&#10;r+dP0KX0XB0PjwTW4fjwEK17+S/oxghnld0OW2WH91rRaecW2pkrO0j4vaYdwYHajXfvQGGWv/Rn&#10;53zDA7FJ+DKgA/uOQBvxCHGl8uC/aq3by1oz8lWtHjZISwe/rMWDnteCVwE6r5ai0CZWSGFbVWfj&#10;0FYcjieli2vtAjJ1quS2tTIbssO3G6rK1clhbeqEIu2zr3/o5R8/a4medFEIoh02TGcnqNqU95f1&#10;7bpTYlPYJbptQ3G0O3SYT8dPwqHzdJUUeQfht5GNH+b16Tuc9cnUGbpX3aj7ePtHsTG6M36iblNB&#10;3yupcIC29Rg2YmHDdL9Q1f8KzP+jb7n+AbB226B+QsJ/N5lOgqL8SKL/ynN/nrXA6Qj/IHl/A9bf&#10;cOd/LFmu/2mqYelM+ydg/77MYF6qnwD++7lL9CkF7UUgOc1ncamvXxeWLtelVST0xo3AvF3v79+r&#10;q4cPOe2jI0f0yfFjtOO6duKEHlx5TY+A+OE77+tLwL775jv6/sYtB8oH77ynm1fe0J2339atN9/S&#10;5+9/oMeA+9vDh/p/nnynn+/e0xPu//7tt/r25h3dfvNd/f7VN3p8/ab+8dXX+u76Z/r5Kkl94qyu&#10;9y7XpyT0OwTBa/zfzhcV63QeQGfl6CjeayphC34OkcRH0Ix9JN6h2Fhn5MNgNy05kZKOK6foBAl+&#10;GsgdgIH5PCl9Pn20LuTm67zd5z1sZOOEt7cusn3Lhm6LSnUlb6xOxyRol512NfhFkvYFrRr4Z20e&#10;MdAZ4bBZvy3u7s5ZLRtH4NXuw3DlQO3C6e1EAOeSBv4BWstrt/v4UsAmaGdouLYHhWmzB87s7qV1&#10;dJKVpPHKES/SXtFq3mfxqy9o4at/00JAH5BTZ9PeqIYN19l0d3WZ04oA3K5TZxddLC6jMARm19R3&#10;uZp43hTA7xo/XgdtARAf5uNp8/TN5BkO0N90THeuVGRj0ObNdmGYm7i2ndl9i3S+U1mvz/gAruJ5&#10;V7PG6P2kNH2BYztDfySqNRviuzMBkPF0Oz3r9oRi3UNTvkA7nnT06Ceb/kYHfuO5ToG4dAVJu9IB&#10;9B8GK5rx0wwKw+4Zzvro76fPQlWsUJwF8Dg4Ke8kPO1/UAjaqMk/APmfOPTvfcucQvEnHvuGDvIp&#10;qnRhwiSd47N4Z916nV3Sr/PLl6Eb2/Xu7l16Z98eNOOcPjl2TLfPn9c9vPn6mdO6ffGivv/0U/1A&#10;ij659qm+/PAj/Xj7Dl58Xzdfe123Xn9D3wHsd7dv6f6HH+oG+25cfl133nhLX/HcXwD7P378Wb9/&#10;/b3+4/uf9evj7/WPb3/QFx99rO9u3tIPN27o6/OX9NWug7rJ/+Aj6pj3WihgK6p1YVyRzlB0HzPl&#10;yM7XEaA0aI9YEtPMlw+iFzbFfJTP/6jNzOHVBvRpirCzKS7duJCRq/OAfRGgL2XmoRrJOh8WodPB&#10;ITrIof5CUoKuAPrreeP0ekaeLvOa/QG+zhqO9cNf0Zphz2kNimDX5Ng0bKTWDHxZ6235J5BvcrOz&#10;uw3oEEc3dvsGao9/kDYN4TkUe3sj40nuaG22cxNHuWvj8BFab6dm8b59w/6qvpHPa9mogVo4EN14&#10;9S+0P1lCoxg4tDO5UmujHRUa21CpfJJ4XA0g81gRMJehFvXsqwf2+uoKdaAfPTj0AZL0m2nz9U3n&#10;DAfKRx3T9FVzlzPCYWPQdmVPW5R/fVyxruN1zmL98noculwf2UyhA3SqszrvJ7tADAn6HXrwdUeX&#10;ruXk6kFtvXPmyp3yahK7Xg/r2gBzjv5OsfcPirl/mkcD2D/7KerMhdn3D7TCxp1/nkuSm56YW9v2&#10;aUFoyuLMNpLazpg1ncOazSR+P5vbc1wr876bNkdfke6f0Clfn1ius3Tst1au0bn+ZTq5ZLFeW79e&#10;b1IUfnjwgN7es1cfHDyMZlwklV8H7pN68Mab+gca8Y8HX+h32o+37+q3L77UPVL69mtv6qc79/Tg&#10;vfeddP6BNP7u+i1dv/yabvG6u2+8TWJ/qN+A+N57H+nuux/o2/sP9D+++4FOcEtfXv2IJP9Cj46f&#10;0/1Vm3VzwTJdpSB/t4nftbxW58ZO1IXRhTpOQXc0xc5YwaNNKRyY0Q7gPkyhdYzEPWYFHgAfT0rS&#10;adL6NGCf5vbZjCyAHq3L2WOcobmLBixpfyY4QOcoCI8NeUXnExL0RkGR3kA33szKJ7lTAdrfSeSN&#10;tgifYm314OedddFbKAg3DHoVmIfRhrP/JSeZd6Kcu3DrvRSFNiW+7IU/aNWIl7UPLnbg41v8grTF&#10;04fnD9JyfmbvK8D74r9p4dDnnQurL+JnLBr6nBZzRBgwxknlSqWVlwC0wV2t7KpJyqsq08TqKhy6&#10;UvZVxRUAXF0JzDW2/rlc7RUVmjWxWGdJUrt4+Zd2QivA2YygTYB8Xtuqh3y4No39BRDeJl2vjxvv&#10;LNa/SYH3WdEkfcCH/UF2nt5LTiHVu/QDIP+ASnxnKT1jLulcopsTJujz6lZn1vBBZQPv1+HMBhqw&#10;v5HM/0QNfqf9h6WzjUvbEB1A/sjrXQ7tGn/+faE9D+jxZZumtzT/D5z5n/3LnRV3v/fZ2DOvtwkb&#10;+x1I9YfNHbrH3/AJP/cNDqvnK2p0cuYsnV+6VJdXr9abmzbp3V078ea9enfvPn109Kg+xZ1vnDuv&#10;T0+f1Sfcvnnxkm6jFZ8A+uPPbuDLX+jauUsUg3f0Pe3662+hFbf0Gcn8j68e61v2GeD3P/hAd99C&#10;T+7f1+efXNNnFy+T6G/qIcn9z0df6388foJH49NnL+le3xp9NqdPH09boHcaJ+u1shqdKyzWmdyx&#10;OgGwlshHU7OAmgYkBrSNZBxFPY4noRkGtBV8aak66SQzWoGqXOQIeo7XvWbDckBtw3Nv5hXqbESU&#10;jg5/WafDQvRhVYPeLanUm+Mm6i1z9vAoHUQhdri7acPQgVoLbOvsfEMceh0pvWEYQJuSUAz2vfgn&#10;vJl0DgnXrkBbTxKuPXj0gr/8i5ZQTG7xC6DoG67+wa9o2aBXtPSVF9CLv2jWX/+b5j73By0c9FfN&#10;e/XfNf35/6olw1/QSndby1FTpjF26hXJW9Dg0o6sSrtkgWvJaDEFYSkwl5WVqha4G4C/qRyHLi/T&#10;4vwxumkXbMGhbRXcI4on82e7dMBXLVNI5jagbtfdinpXQo8Zq88KCnWND/uTrNF6NypGH+Xm6cOU&#10;JH3O4fyHeUtIadeCezvz5MsGkn1Mvu5Xt+g2/6QHqMqXFIp2homB+g/S2ZqtlPuPpQAKsObWvz11&#10;a3ueFYtOAdnbTwdY7swI/mOJwbxa/4FePFvD8Q+0458oh+PWNNOOHwH9885uvYdunKHj2feFX0FN&#10;zgP/+aXL9Mm+ffrs2FGA3ue0dw/s17sHD+rO5Su699ob+vjEKX0C2J9euOTA+fADNILC7iZgfspz&#10;Hn74sX6480Bffvyp7pK4//cvv+rhJ58B9/+Pq7+MrsPotnZBj+7+Tjhx0ChmsCQzMzOzLWYzMzMz&#10;sxPbMbMtsCzLli0zMzMlDufNe+D27GeVknPv6B81NmiT9p4161lVq1bl6+GZc3oCd7+6flN/vHql&#10;B3D4A4I/u//P5y/1X6/e6nF2nl5s2qHHi9fq6rT5ukxQfrrfUB3l+83pFsNn7q4MXHZvk+ZOxAdx&#10;6v1cP9gUMSPiAyZs8OJQS3CD38BEnYXJHAUzcvl9jvM/HyNwNzHngy953D7F657geVu9v9Gxls11&#10;ofcgBJ2mC5hPHh3hcP0GuCzYEBrkyn+txWlXhfqCF1FaEWrX/RB2kNaHBmuZr4e2gBjba1geRw1t&#10;ImhcQwA52/MrzfT6UosCfbUoxBfhemk+GLI8PEzL6CSzvItrNp1hMa81N9Abd/bVgjCr3BSsIjGI&#10;OLq/Jfgngxu9ELUVkklXLGK2gDCdy3Sbf+6V7napDKAN4fro1DStSUnVm7nwM4GTlb01EZug7bqV&#10;0Ho8qFDQL0eOd3PI98CMG7D0jR7ROtekmU7XrQdydNaZ+vX0mNf7A6H9NGeem0v+ccpMPRs0Urc7&#10;9tCd2EQ94od6BN4YWxsTOwbGUf/TxGcOjaD/stU9nmtcbZjxz+zHP4L+Y64FgcsQK04Nc5uQbX76&#10;33D3vwkq/8VruUw7Xtcy8GzDwgvQ4yZOfSIuSZmMMPlzFisXvMldulSnN36rS7sQMrhxee9eXc84&#10;rJvZ2YgZPsZRH+bjtKDDI4I/c9bnCPjpBYI4HPn1jZuI/LwenbmkR+DE789f6JdnL/X7k+d6B5o8&#10;v3ZDj3jsHXj63b2H+uXxM4LHc7p35rz+/cM7vbp5Vy/yTuv56u90d95yXbKAcPAYnUzq7Q7rNzFn&#10;gwAZ7Ts7bral6oO48V6+d+fYDj1M6M10uGVLZbRph7BbK8tmMcCKHASfh7vnI+J8nP4kgjZRn+R6&#10;XuPmOhAWqOPt2+tsQrouEbyfxqjy23dQBoK2mQpbTHHIYTMRIT4OMdZF2rapUK0CNdaHIfaQIH1n&#10;y+s1GmhbtbquYukS/jbdo6hm+HzJ9QC3WLIwPMAdhWHlyVbh/PP8PTSt9GeaTJtkbu1XCsF7uhp7&#10;RXoM6K+YQX3VtT8OjbC7wccxBH8JfaxmXT/1QdAm5r6IvF9qsgalpWgIKDKSYG0fbPzjwpVuEcWE&#10;9pKAxBV0GTVRVlzcKhU95X6bn35iCUf05jvJ6bqOU1+hN1+A1y51hqH5Uh+lpupXK0ZjfIsof5o2&#10;U494/fuxybB3DNzdVw/7DdbzQZagVJhFZ4jxb7jZgsD/XLqicPbC8bNhh7U57rIQOXgsQv5PcOMv&#10;xP/nEktAsvloOJznm9O7hRrEbGml1ql+YqR4DkPfAKcK0vvpMKyYDacexclPrFqlk2vXK3/DRkS9&#10;WwVbt+o8Dv0EXLgFXlxH2NdBj9s48VVuv75xyzHzedja8OHppcv69cFjvcKdn1y8BDef1jW7Hxd/&#10;R+D4r9dv9e8ff0bkL/QSVHl5/bZ+efREv798pX+9/UFvQJM/bt/T7fkrdGvGQl0gIDzNiJjHaHK0&#10;R4yycNkjXWKV2TGaoA83RtD7bXGkVVvttzlnRkeb5TiEmA+1sAWUNso2fgZJckGTYwja5ppPYDgn&#10;+I1O8Hon2nbScZv5qFNXmVFlnIjPxaXqSq/+OtMzTidg8gO1axPgVdR3Zc2dETNosizEW2vKBHE7&#10;CKc2fg7TdxUqu0r9qxD4Jth5EwGh1ctbjNNO8Syqad7FtCDYT0sJHpeWCXVzzUsjgsCKUM3y/UYT&#10;S3ziHjOx9Jea7stjCT6XRwSqiO3yjhlkJ75yiVDjEbGVxU3qBWoQKBo7WyX+vump6p+SpP5JSRrR&#10;p6+md++kWwjrjwUIetwUPe47RK8QsInYIYet9hk/I+indkAPQnzgdqEk61rHTjqPO1wkKLxkRxq3&#10;aatHian6ZRauOAVXRZRWRNFWFe8ylNn5K7doTwYOoQ13O7Vt4cQEbc2EaLjwly1hW7IRz/8DZPlt&#10;WmGikonVBY24sonZ8OJPY2aE+5fhhnP5wubyonlN22/44+w5ejxhkm7g0GfS+usInfEEneMIncCm&#10;7grWf6v89RsdblwANQw5Xpw7p/v5+Tq1a5euZh/RL7jtG9zY2PkBTn0hI1uXs3N0+chRhxb3QJGn&#10;Fy/r8bkLeowj/4QbPzxzASfHza/c1I9PnunfP/2q316+1cvb9/Xvn3/Tz7zWY7DldUaO7s5fqWvT&#10;5uoipnEiua9yQbucHgiZYDu7a7wOt++ufU1bEAzS+J73I1oLDPfhshmI/FCLNoi5tTIRo7nzEQRv&#10;Dn3Mpuf428lOhhtd4Wecugss3aWbjtarq8MVyulccooKCPQvE7Cf4X2P8B4HGW131aiijVG4swka&#10;Qa6MhKVx6uXBPlqN46613Gj4eC14sSo8UN9VraZvqyLoShU0O7Ckxpb4wIl1Dqix0By+UjktDAtG&#10;tAGFzOyc+XNNBE0m+xTXnEBPLS7j72rvFenUr7BMblf4OA4XTsWZk9N7KSnNrvd1q4N9QY7+6Wka&#10;QhuckqJRvfpoSbdOeoWo/mS4s4LiL4aNcUJ+gUu/GDKK26NdhXxDjmeI2ZKS7vcbhKBTdB1uPte0&#10;oc42aaKLMJ4VbLzJF/fr7IUub9mWqN9Nng4vW3X+NN0m2LjcuInuwfPPbSc5P565rxO0uTIi/E8T&#10;NOhgeGG4YUL+1QTN9X8jdIcUcLET9dJlbg+hCwARpz3/fwWNQ5tLm6DfEXi+nDpDd0eP00Vw50hS&#10;ivLnzlcWzznGiHD62806tmaDCjZv04O8E7qNE985etS5802u/3jrjt7duau312/p1rF8XczMdgJ+&#10;ffOWfoelbcrOFkv+woX/9fS5/nj6Qv/5w0848I/6Axd+jVM/ADEegCU/3HukP56/0l9vf9JLhP7s&#10;cI5ebNiuO/NW6vLE6crHUI6nDtCx5D7KsRmZHok63ClGB9p1g5dxZ0R8GHc9YC7N6HiQ+0zQGQg3&#10;k9u2kJJBoGiokYOQ8+Dtk6076RTIl9+lp052j1EBLpwPZ2dXr6ijDcFFAvXLvfrpQkovnezaXUca&#10;N9WhOnW0yQo2RgS7GnVruG6CXm6F0GHelQh6dTh/L1/e/c24egPYsbEaAWC5ME3z+ULjin+IS3+h&#10;OSFemhfpp5mhXpob7qOZIaU1zvMjTcLBp3oW0wREPd2xNJ0lkverWM6Sk9JcDnQP58j/9wJKarpt&#10;iu2jNIRugu6TlIyg0zWS+8eCG9kM/78tXsWwvMAhgC1zm6if46BWOsDc+vmwUYXnBeLSxtOP+g91&#10;h2Ve44s517SJTtAjz8BcZ6rX0MVGjd0eRMvLsGk12wP4jM5xN7m3biL6yzzuDp3JdmL/MHqifkdo&#10;/5q/0DmsifAvHNhmLP5003bctiDQcjRwbBO9Te8ZWhh2mIB/RdB/Isx/hOzEjOAtILQ5adub+G7m&#10;HL1gpLjPiHCuzwAdTUzW8UnTdHLNOh3h/U6t26gL23fp8v4Duk4AeHLrduV/v1UXDhzUT7fu6g0B&#10;nc1u2OzE0/OX3Orfuzv39MvDR/rlwUM36/Hjnfv6GRSxKb2fwIhfwJB/vXiFeF/qf358p/9+9w7U&#10;eE5HuOgCxl9h6Xfgx5uDOXq6erOugxsXR0xQfu/BykfQubGpyqZldU8EN3oqA5Y23LBcjQyc9wAu&#10;fLBZa8fU5swZ3M7Anc2hc/mebSXwSJNW4EMH5bfr4hy6oFtPFXTvqfzWbZRTs5r2wqv5HeDn+DRd&#10;5PexS0OOrIaNtKdiRe3CUTci6DWWnISoV/zt0itg4dWOrSO0kbY+Ksw5tBV/XENbCG5M9fpCE0t+&#10;rFkBxTSvjLfmRPhrZpiPpnF7ok9RjfFA7PD1TD8PzfIpprm+JbScIHMVKLOeTlKkc5809cSl43v3&#10;g5v7cdlHKTQrJpOOyHvBz31SUzTQHJrrI3Hv8V076+yQEfprCYImqPrBjnzAna3c1nPE/Jxg7gUB&#10;ormzidzwwzLtrN3t3V930vvofKvWKqhaRadq1tGpatV1vGIFOsU459C2XG07XZ7QKe4lp+lqs2a6&#10;gTPYNi0rHPOzTduZoBGeE7EJFYH9F80hxyxcmo7m8jWs2X00E7W5ukOSeZYLUujG1ixAtNVB17ht&#10;2PNu1hy9JrB8MnGazoM/eanpOkrHtYWV3MUrlM37nUDUp7dt16mt23Rxz37dPJKjO7DwjdzC9uT8&#10;RZCjkJ9/RMyvEfmvDx458f5w6x6Xj7j9RL/Bx+bWvz156qbkfufyXy9e6K83r/Xnqzc498/6r59/&#10;119w9b9w8jf7s3R3znJdHT9Tp/uNUMGAEToOFuXEpCija5wyOvRAtJ3cPPQ/iyk2PWeLK4eattZB&#10;m/WAlw/hyplcZnD7KIxsMxzH2uDMXaJpMToJupyCo0/i4HlNGulI5SgdCvGFnRN1PrWfmwE6043H&#10;WboqsdB2AsJtFazAebDWw7xWancJLrwCIa+2MryRtjgShqAjtbFclJab4KMi3EGedqTFRM/PNMX3&#10;a80K9kTIXppG55kS4KGxuPFUcGOc/R1BzyN4XBBQWkv4LBvKV6RTVHGHFBXpAUN3Q6yxvfoqGiF3&#10;Q7zxBGi2h9AlJOGK/QgEh/btrWEw9giuT+/WRbcR1b8XrHAluVzZWlzMFRPHoW224yWBlAnbioub&#10;oI19jaHvWaYdgr7AF12AkM/Ub6rTdRvoGEHGM1zQNrHaPLCVxLWzA2907QZuNNTtzp11H/5+kNpH&#10;P0+cguhnExAiVgRoKPFfNq+ME/9veqj9zZqJ2WY53G3Eyutb0v//5kI7cf8j6kKntvt/ISD8edZc&#10;/UCA+ZTA8OLAYTqWlKqjdLJjBJRHl69SHkHhcTj6zLYdurB7ry4fOoygCQSP5uk+rvycAM+c2RZB&#10;bDHEhG1Cfnf3nt7e5Pa1O46V3+C4j2BomwkxUf/71Wu3tP2XIcaL1y5I/BPX/vnZK/3y6kf9f3/5&#10;TQ8379StyfN0aeQUFfQbqXyM5GiKzT8jaJz5cJsuOHAHkMJcGW4mENzXmACQgM/mnm118CDitgWV&#10;DASdxe1cBJ3H4481bqajjZrrGI8r6NRDp3DoU1266mT7TsoGCw4QyJ1L7K3zvN/5xBSd4Tc6juFk&#10;WImD2tURawAOTUPUq42jEfVKBG3L1CttxTAiEpe2+tORBI3h/C3cFVlfjBuPLvWJJvkWx5E9EHJJ&#10;jff+Cmcupmlw8uSAEpro/TWCxr2DfLQ4xE+r6AxbajfQtzXq6rva9VXEyhd0QtCd0pLVPS1VSXCz&#10;CTr57/nnPvy9LyIeBG4MhrGHJsRqTUK83toevukL3AKGHZVmRziYQz8bMNTNeDwjEHyKiJ/b4goC&#10;f8LtBzj0g/5DdL/PQF1zZcDq6CwOcbphY+WVjdJT3sNKcVlRRVsG/2HKHF1q0UyX6tXWjbbtdDs6&#10;Xi8Rlh09YYsnf5nrmggtj4P2nzQTqmXQ/csCRGNjHmOrh/8gx+8I+jeea/dbuqk1E7sFjnbd8qNt&#10;97fVubMyBz8i6BeTZuoy73ucH+8kyJMHP+csW6E80OM4QWH+d5t16vtturD/kG7jyo9PnSnM30DM&#10;zy5c0SsL7hDwq6vXncgfnb2oWydO607+GT04jZAvXuP6abe4cr/gnPv788vX9ZYg8PfHLxD/Hf14&#10;94F+uP+I17itX89f1d2l63Rj/GydGTZBJweMUl6vwcpL6qsjBIIZ7XsoA3bORKDGzVZaIANx7m/Y&#10;HMdG5CZ042cXDNJatFJGs+bKatpUR0C/Iw0b6ESbdgg1mhar09EJOkXwdwLWPhQaqJM48fkUTAmH&#10;Pst3coqA/Ri/zwGrqFS9sr6NCtV3tPVlQAEwYmW4v5vtMH5eZQdrIuS1UWW1ukJFWgUtjQjTUoLI&#10;mcEehYKGo6f4faOpfiXc7Yl+iDjIA3F/qelBpTUd3LCTZpfi7msZEbaAOt83bYao66hIx3SEbMvc&#10;CLc7Qo6Hp915g4gr1Sokcb9LF+X2IAQ/Lj5OewiO/li4Ur9OsuXhaS5/2dj2jTl0/2F6inCfIgBL&#10;CTVnNjFbs9t30wcQ3A3UTXr92YYNdRGuKwApCvjH7oIyrlg5OPEzAaIdC3GjZXNdbt5E11u30HVG&#10;hse4+NuRY/TrhMn6T0MIRGpiNjH+twsM/+8pOJfEjyj/wY9/gxu2bP4v3uNfFjz+LeZ/mpvh4NLS&#10;Uq3EgRU/N0G/nDxb1wcPh1FTlQfXHyP4zIbFjxMQnrU85H2HdDPziO4g5kenzuqBzT8XnNWTcxd1&#10;50QBAWGB7nP/QwvwTp9zsxi3jp/W43OXCRzv6/W1207Uzy/dcNdN5NeOntAtXudHRP32+l0uH4Aj&#10;L/TT5dt6uzPD4ca1SXN1dug4nehrZb+Mn9OU3Tla2Z16/u8c9CFc1VYL9zU096yng01baH/jFtpX&#10;u6F2V6mujPqNlNW4uZuhOIKoj4IWp7v1cMx8OjoRd45zMxgnu/TQ0Tq1dCgsUKc7dNSFNBw6MV3n&#10;GTXPEDAesqy9BrgkbOzKfuGcxtArQxG0tRAfrQrxd6uFhhy2B3BNpfJaAobMshVAsMTEOt7nc030&#10;LRT0JJ9vNMF4ORQRh3rzd2/N4nHT/Dw1H+Sw8xJXl8PtCSg3EoxurFHdBJ2kzr1S3Q7vLgi2J5dJ&#10;cLLNblhV/v7c1z+VgJDrttw9JTFBR/sNdIsgv7jdKTP0Gq60ZCQr//Vi8GiwY6Qe9Rni8pctQDRR&#10;W+GYx1x/0A+X7jdEdxJTdaF5c53DIU43aawTfLiztashoFl6a7kV8KlNAV5r31bXO3fS9Y4ddCs6&#10;Wk9Blp/GTdJPo8fr3xYAwtBu2g0B2kyGidHhg4mU+9w+wr9F/fuM2frVSobNKkwn/d+86L8fb0xt&#10;l/8I2/DH5sVfTZurewSip/kRj/UZpNPL1urC97t1ZstOcGOPLu09rMsHM3U9C37OPaE7OO2tvHxd&#10;yT6qS5k5unE0X0/OXta9k+e4/5QeItjrOSf02BZVaLeOF+g6jzHHNpG/vWF4cpcOccU1E7m59E+4&#10;9M/nr+vp+h0IeqUujJkOO4/UibSBoEaqjnSOVSYMnAk2ZLYoXEg51LI97sx1q+ZZvbYOYCL7GjbV&#10;IQK/w9yXBYbkwNdHYej8trCyVYTt3EOnu/aEkxFrzwSd7h6nEx07K6tClDJg6EvxKSBHL53rGa+z&#10;Xbsr1wLJRg21p3IlrQuCaRH9twh1PZhhlY6WwLrLg/20GjGbQ68K5RKWXoEYF+D4M/29NJ/HTQ3y&#10;1Bib5fAuqskIekawt2YTEM4J9+a6D9cDNBu3nwF+LArz19qqFd1xyt9Vr6H11atpCYGhc+gOqUlu&#10;2s4EHUsgmJiW7goypsHTvZIS1DclUUNg6RHJSZoWG60bthl19iJXc8NyLuxUKTv2wcoMGDc/7TdM&#10;j/iSLYfZDo+33A5LB31s03c49z2u30nrq6sEG+dbtdJZhrm8SpE6UamsXo0bjyNO11s4+GGf/gi5&#10;o2526MJjO+lWz1g95Hm/8vffYfg/Eee/4ef/NLwwrFiygo5m1xEpDv/nbONpW1hB0LyeZei5uWmb&#10;1vt7BsQhyd8ithVCS/b/01ib17Cijj/Twd7g6I8nzdF5RpfcpF46OX+FTqzdovyNW3Vqyy6CwcO6&#10;cjBL1xHvzSPHEHCeLlkux5FcXcvO1YXD2XpQcB6UuKTruflO1PcR94NTODbNrj8suKCniNduv7x8&#10;wwWM5t72nLc37ujnuw/1x8On+qPgsu7OW63rkxfoTL8xcH0/HYvro8wuCQg6Dszo7GYwMhByVsdu&#10;uHRXOLozrSOibqzDuLDNcmQQ+GW37agjrToqr51l0bXRSVs86dwNdy6cojsdl6RTPWJBiljl8xsc&#10;DA8CR+roPN/BOUR9NjpOp2x5vFVbZdWpq23w8LcIdg2ObIsoay0gRMyLnaADwI8QreByZUiwVsHR&#10;q8uWJyCM1Ex4eF7ZIE0IKuUEPd6nqCYh6Fk4uh2MPz3YSzNtCbyMv2bZibWBpTQflNlYt7Y21Krh&#10;DjFaWb6MFtIBinRITVQ3kKMbzNw9NU2Jfa2gOS4NNyckJygtOVH9U5I1IDFRI+JjtABBP+MHtzNI&#10;fpo+W3ZWyetRtrN7spvReNJ3iJ4haEvGt6T+h70G6FGvgXrYexDsPAiGHuzKETyEs6906anzBBOG&#10;HicqRulokL9eDhmmV5bphjveSe2lOwx/V1u21JU2rd2CzKPkXvppwhT4neBx8kx4uTDos2Dwv23X&#10;CcJ0m2dxYFse/33abP1pl7zmrxMNNwr3HJqYC5fEuUTI/wjbkpj+oLP+PnOhfuU1rXSYnQP+eOIs&#10;XQKn8ghKT81ZphNrNuvkt9uUv2mHTm/bq0v7M3UtI0fXEfT13DxdzsjWhQOZOn8wG6c+5oRpWPHs&#10;0nVc97ITsDn10/NXdPPYSdfunQRLuO8NAn4HYvx4855z9ne3HhAsPte/HzzVo+/26NbUxboy0XAD&#10;fu7LZ0rpr6NxvZXVw3KgY5RpQkbYGW0Qd2vb0Mp1BH6wcVOQoxn3c91WBWlHbIMriHIcgeeDJ/kE&#10;eCbms4j5dCzujAsXgDF5VmnJqzgu3kbnMZUzMPUpfpsT7Tq6nOhdZcvRympr+XJaEVjalRxYRVsI&#10;7y5DmEsD/RF1kJbyGy8PCQIVzF2ruaOXZyHOWRHeGgsrj/b9RuP9i2mKf0mE6wk7e2kSAeKsUB8E&#10;jfAjDTs8QJUQbaxVW+uqVtbSMn5wuLcWgixFOqSnuopJ7VPT1S2tlxIQdjIIkt47TanpKUpPStIg&#10;V1QmRWNie2p7Sqp+nr9UP08trEZkyGHVRV+Nn1y4OogLW1Hyh6l9dT+5tx7YJQHEA74EW76+j+va&#10;IZpPho/XZXr/xc5ddLZFCxXAPznBgW5qzh1TzGs/GjpSD9P7upXEqy2b6TLD2v3EZP0wcaoL7GzG&#10;4l8Eb4YTf9kyNq78uzmwLXvzN7cly+1WwZ3peNbcLIgJ2hgaMdsulkIhFzr2H26zLYImKLUtW5Yk&#10;9Y7Xu8sIdJmR6HhCuk5MnqfTG7fr5CYa2FGwYz8BYZZuZBzDofN0M8+wI183wYi7Jwox4vH5y3p6&#10;8aoT9MurN/Xo3CWXsG9O/OzSNT1E8A/PXNSra7cIAB/qp3u28PIQrr6p3x881x/PXutf1+/p8aot&#10;OPQqXZ44T+dGTFV+n2GMGn2VY3PP3RJ0GOzIABsyzZkJAA+3soUTcKFDNx0mAN8PM2eCFzZdZ7tQ&#10;clzOM6JmtCyAk091peHQpwnAzyDmc3EpKujUXUeqVdb+UH+dR+hncWgT+qlOnXXEls8rVtJOuHiv&#10;JelXqqI5pb7QskBf58jLwY8VXC5FxEuC/bUMrrYEo5WIf0FkuOZGBWtyiKcmBBTXaK8vNNqvuMbi&#10;6BN8S2iCfwlNCfHisqSmERTORtCzQ0tpuk9xrbbFmCq1ZEcwm6CXRfppcagXgsaJXcOdu4AacRYM&#10;mqARc1pKknrBzAMQcX+cekR0F+UOGep2S9vChyUQ2RK1ndhqp0VZCS9bSLFji03ED3EzE/a91N4u&#10;h+NWQqrupPQGO0boTr/BuhaXoOuxcTrfup1O0duOhIToDMOiHSxkB8k/GT3BzYrcxAmutWulSw3r&#10;6jZD34tBw/UzQeHvU6YhYlvaJuCzYNBcds58/WSLL4jvnVUqHTtFv1hGIKPInyZ0BG27V/5wTo2L&#10;/z1n/SeubptlrWC6CdrabzzGgtS3PO+p7f4eNUk53Rh+J8zS6e92qWDrbp3ddVAXTcxZebp99KTu&#10;Hz+jh6fO6fHZi3oBOry+ektvEe3b2/f05g4BHu2n+0/0zgRL+/XxC/3+9JUT7G//XH/+mvZG/3r5&#10;o/5685P++4df9X/98qd+OXFeDxdv0G0EfWHMTJ0dMkHHUwcpNz7dzW445Ogcr4xOxtJdEDT83AZR&#10;I1qbxjvUgttwczbMbPsEj/IYS97Pad8RZoabEfQZRs0zIIaJ+ayJFn7Ox9H3I9AsfqMLaf1wbkRu&#10;30OnbsoxJicQzAQ59tatrx1Va+LQvlrq76nldIAlBIOL4d9FuO18v1JaFOClRQR3C7h/TnBp2Bgh&#10;EwgOLvmRBhX7QMMR9XBvmsdnGoe4p4R6alJgCbdaOAO3tuXweYF++rZ6fW2u0UjLI8K1EM5ejKiX&#10;/CPoLr0JCHulqTOMnIig+4Aghhq9UhIICpPVF44eCH6M69he1yciEJjU1ZBjCLeadW9GgByWYWcO&#10;be5rgd/fznzXdpuADrcTU3QnyUp7pcLQCJ4A8UZCiq71jAY72qugVh0EHay8CuWcQ1ul/xcI045D&#10;vhMbr8vtWutq65Z6QFT9YvAo/cLffp8wXf+JCC2h31zYHPe/llpJMgRr5XMZOd4RzL2yUgp0oB8J&#10;Xt/xOX+hIzpBz+R5CNc1y5c2Fjd+/tulTdy/8Lg3U2br+eS5ujl8ok7CjrkjJ+j05l06STuz+xDu&#10;nOkEfScPMRdcdCxs88svr9zCge/rZ1DhJ/j350fP9OsTRIt4/3z+Vv968YP+MtG+eueu//EMEb/6&#10;Uf9++07/9cPP+p+ffneLKf9N+68Xb/V88z49WbBOV42fh03GnUfouOFGj2QE3F3Z7XvCzTE63M7y&#10;oAun5hxPm1M35bJJO2URDGbZEjd4cRSHPdnZ0kK57NRFp7l+PjpB58CJswj2bCzYEROv/GbNtLN0&#10;cZ2ig5zDnAr4DU+BNsdtFgVX3lkmXFkNm2l3jZraUbmiFnh9o4U+3yDeUprt+5Xm476zvL/UTK+v&#10;tCDQA0dF6BGBWlouTAvLhWpymLcGlf4YEX9KK6ohHp9oqNcnuHUx3LtwcWUWHWBGoDfCxenLWNX+&#10;GtpQtYbm0lEWhv99NDOvg6CTHUP36JWiGIK/3pZZh6h7JyWqb1qS+iFmO4B+DMJfFROr1zDpPwfq&#10;2JSdO611xHjZ+dkv+aEtj8MSlR6m99dtq+uMACwh6UZ0rG7yRd3kS7qFS99HlDe5vBabqIs4xMna&#10;NXWsXDllBvjo8YCh7rztt9Nn6unIMW5P4jXY7Uar1roFz1lJMYcbdKz/tpVC0MDmmc1l3VyzCdzh&#10;hCHIXL0bOVE/0/F+NqfmujtFa8xEvbUaH39vpLXC53/M5zkLjKnttZZynxXNWeA2yj6bNFN3eO5p&#10;MCqHGOHktxYQ7tYZHPo8gr56+JjuHDuj+6cuOF7+X0GDDT/ee6p3D57pFxz4l8cvEfYLhP1Kvz19&#10;rd9x4n+aEzOO7AT9869OzP9+9yvC/k2/4/aPln+rh3NX6fr4uSogIDyZOljHYtKV0yVOWW0RNM0C&#10;QEOMbAK9LLg4E3c2QdvqYFZz243SSpnNWii3dXsnyFO4dH6HjjpF0H2uRyE7nzVB48wXGFVPIvoc&#10;q4EHP59s10Hn0vupIC5VJwxX6tbR/nJllVGthvbhzN8G+bnaznY+y1JEuBimnUdwtzC4pBaFwL1l&#10;AmDdQC0rG6DFBIFLy0dqUflw2Lk4gv5QI32+1CgcepjnZxrl+4VGen+uCX4lNRvGnhPuowU8d2Fk&#10;oOYh7iXhoS4bbyGuvDTC3yUnLSEILdKRYK9bajKokaqk1CT1ATX64tQDud2HgLF/QoLLfR6ZEKcd&#10;fQfIToO1xZR/TmG1s/xMyLbdyurW2darx7YiCG5YsfIb3aJdsUUT9JUu3XUTNrsem6zbOOYtXPw6&#10;Dn6ubXudqFdb+TWr67CPJ8FfF1c4/QdE+wzh3U9K18327XSjdSvdJOB5SaexDa9/Idj/sl3bC5fq&#10;3y4fGhYmSLRZDWNnw4mfEeKPY6bIDtv8Gee3ojQ2N/3rtJkEl4jc9hjSLMf650nTEPtkRG5nrcDP&#10;CN34+cfp8/XUTsMaN10X0gcoO7GXTq3+TicJBk/t2Kfz+7KcoO8i6Ac49CMCuScXrun55Zt6fcMw&#10;4xG48Ug/PXruxPz/L+g/cF9rJui/Xr9D1DQc2hKR/vzhJ/3Py3d6dyBXT8GNezOW6caYWSpIH6L8&#10;pP461jNVOR2jEXA3RN1F2QR5WQg4qz3IgZgtmT+zpa0OWm0N7sexs5u2cNl0tgJ40mY1uLRpuguY&#10;zRnbeWLubAz992LKAYSy07OEjtarr5M9ua9jd2VWra79oEZOvcbKJeDcX6uutkdG6rsyZfQto+wK&#10;2HhZGV+HAYvtcPtw2DkqXIvMYSODtDgqCDGHamakL478qQZ7f+JQY7TXl7g07uxdFKF/rvG+xTSd&#10;zjHHzhEvF6R5vOacYE86R5DmgzILw721CGe2M8qXRQSoSM/kVMScpnhE7QSNU/fDqQcibBN0v8R4&#10;jUxN1VhY9whiNbf6wY6ZQABWONEdBs9QbpVF3Urh0NEuGf9B7wG6m9LLJfRf7dZdVxHzNb68awj8&#10;Gl/Kdf52LT5VV+OSdbZLN520I5LLl1eWj4cK6PlvbcfJjAXuTJa7MUm62a69buHSd/jyXw8b7YRp&#10;03P/BhXcPDSidnPRNoeMGE28v06ZDm8P089jEC6vY2caWtL/rwSUlk9tLG3Ctym6P+kcf+LGvxME&#10;2n7Ct4jdVkBdBiGjz1Ow6v7ISTqb0leZNo01Z4kKtuzS2Z0HQI5sXc08qtu5Bbp30qbnQI6LN/Ty&#10;2l29uXlfb3Dpt3cf6UfQ42dE/eujl/qF9juI8Sui/g0EMWHb5W/c9+fLH/QvhP0vLk3U/yYofLFu&#10;p54v2qDrkxbo/KDxOpk2SEfjeim3Z7KOdOjhxHyEQNAJ2lpb3BnRZvwt6KxWsHLbzjrK33IaNdOx&#10;Fq0Qc1ed4/s8g+GYgN28cjdiGn6f85jRGXDjpJURC/fXMX6f3CbNdSom2aWV5lSuoqMNG+s4wWZW&#10;s9Y6YPxcrqKrNLo+IgxBB+KYtuME0YVyiTsvjgjWvDA/LULcixH8AjdVV1q9Snyogb6faWDpjzTc&#10;syhO/blG+n6qUT6faSzIMimgkKHnl/XXXAQ9A9deiGPPtUCRAHJeENhhewoDi6tIJxw6Gge2abr4&#10;5FilmyuDIf0tKEyOU/+UOI2ApefFxes2zPrzlDkONVwgiIjNLV8Ns6pII92yt+GCTdXdt2PYQIUb&#10;dIRrCPoigZ9tirX856s943SFL+syX+Dl6CSdg8dOW+5ARFll+vlqj7e3Hg0Zph9BB5sOfASa3ID5&#10;brVtqzvde+j5gCFu2s4J+O/dJv8srrjc53lWCXUWiEFQOHqcO/nK2PkdqGGCtj2JdmkppubWls/h&#10;CjbOoTPMLdzxbbffTZujn0CW1/zfT8Cqa70HwY/pOtq5h07Qoc/A0AW49Ll9Gbpigs4rwKEv6PG5&#10;q3p66YZeXL1NQGiCfuAE/e7hM1gajn78CgH/QPuR9vZ/Xfr/FjWNwNCCwv/+4Tf9kg/CLAE35q/R&#10;jUkLdX7oROWnDVRW9yRlgxvZnXooG8w4YrMZCNZEbS2zRVtl48zZrRFzq87KBUGOW/JR85auWX7G&#10;GXNosOJsj54IGiHze1jC0bn4ZOfeB3HhI3Vq6NTf2XSWSnqkQRPn0Lm4dy6CzkTQ+638bpWq2hAW&#10;pnUIejkCXhTq7cS8uEygFoTCuKDBIq4bGszHTeci+nE8Ju7r99TL+2P183jfoccwny80BMce4YOo&#10;vT/VRP/imgZ7z4aV5+D2U7y+1pzAUgi7OIxOoBnizWv6ESDi0O3Ai+5p6Yoh6EtIjVNaumEHgjan&#10;7p2iwb0SNSKhp9bC1FbZyBLwbWbjB5DjR4ZoWyW0HGgT9pO+gxBzP7eh9RbD183uMW7v4MWWrXWu&#10;aUtd4Ms937aDLlk9jlgQBF67An5cQNAnG+Ma5corOyxUO0uW1A2+4F8WLdMzXv+BdY5O4Aoufdvq&#10;RA8cCnLMcq5qm2P/a7HtRFnm3NqCw7/mL3XTd28ZMX616TpDJMRshWh+43k/0SEtMHRldmkWRP5p&#10;Lm2Cnr3YzXa4BCnut/PJfyRANIZ+MGqibjJKnYpJ0bFBI3R++x6d3LpPZ/YediuCt3JtLtmWtkGO&#10;89dBDlvhe6g3tx6BHY//Fzl+f4Iz0356CE8j7n9c2tqfiPgPEOO3pybyd/qf1z/p5c4MPcGd78xe&#10;roujpqugz0gdS+ynnO64c6dYgkFEZZhhTmxiNnYGA7L/bke4/xhsnYfgj3fgsm07HW/VBmfugYjh&#10;ZkbPcz1idZqRx8R8MakXAWGiCpq10v6wIB1p1AhxRyujVg3E3FBZtWrpqGEL/J1r7w2b7wU57JSq&#10;5UG+WhEWjKBDtDjUHxTw0oIQ30JhgxeLyuDQ4Mb8ciGaWyFcY3DexBLvK630B+pN61PyAw3y+UoD&#10;CQ4HlfpAY3DuqUEl3LL4bFx5fhlvTfX6XPN53iK42SomLQrzcQUb15YvqyLtkxPVGXfunBSr2JRY&#10;peDQ6akJODSiJigclBKvYdFdtTEu1p1SZcc62Lkpxs8matsvaDXsTNiFMxyDnahvEwnfNMG6HSnt&#10;dd6OcGvS0p2pcrphE13o1FEX+CLP8/dz3XrolLlGtcrKjgjXntKllFenjn7BKd9OnKFHfeDtLj10&#10;01YLu+LQA4e5w4AMOf5n8QrEbNl2hYK2Ao22c8UOCbLAzxZTnJAR8K98bhO3K1nwN3ZY/rWV4y2c&#10;2VioX0EOS2G1+34yQRNwvpu9QK8mzNBDgsJ7oMsNRJ3fZ6jObNjsOPrs/gxdPFy4xH37xFndh6Mf&#10;nrmqx+dv6NV1Y+gnuHShQ/94/4l+AiHe3X9OgPiKYPE5KIJzI3Zrhhy/4dy/PPsB0SPyizf1bN02&#10;3Zu3WjemLtKF4ZN1PGmgcuP76EjXRDCjJ4FfJwJAMINAzXEywrWFFEMMq6hvgs7l8gS384lPbK/g&#10;CZsqxZmdK1sQSOB+mkubZz4HbpxmJMwsW06HosroJK5sq4kHKpTXYVAjC7ywCkn2+tmt2uoAOLKz&#10;YhVtDAvXiiBvd+736sgwt4nVBDcfJFgUjpCNgyO8tSDKX7MJDCeFe2qQ31dKRsTJJd9Xcqn3lVTy&#10;PfX1Koo7f6NR4Mfk4GKaFYEzlwExCAoXlw/UVJ+iBIalETSBYpgFmz5aAZevI8h0K4VdEHRPMCMu&#10;LUHJiLkXbj0QQQ/ulaRh/H1MTE/tS09naEYwNvdsAaExNCxtif0WCNrlk8Ej9GTAMD2wMwVh5Jsp&#10;BHN8UVdw6os4dQG9+jQcdpJAwoqdn6zbWCdBjdPtiLJxgVy+sAyi190eJbU3KAiHnKfXk+foKR3F&#10;3P5Wh666H5OopzC64cO/CQj/EyH/OnO22yz7F4L+ARGboG0F8x1Y5IK9v0Vs7G/HVFh5g3/cubB2&#10;tAWRhauC/wjc/Z9w+Dv+5hKURk/R05GT9QRh38GpTyb10ZnFqxxDm6CvZObq2tGTupFnWXTn9OC0&#10;1dIgMLx2r1DQdx8j4qf6gUt3/eELhAwb33ygVyCJtTdgiWHH7zj0r8/e6i8c/PWeLD2au0oPFqzT&#10;pXGzVdB3BILu55L4M3HnrLYwrFsN7OhW/SwgtFkNu22lba2uxj/L2/mMjAXdo10pglMm7FatdBp8&#10;OtMjGkdO0AVM6DzOfDYu1c16ZGIu2TVruKqieaDKntAgHSTOMYY+QhB6lFHzcNPm2luttnaWt9K8&#10;ZbUmLEArEdeycNwYF10C8y7GWZdE+mmpcXVkgBZaZl3ZQA3xLaoUzw+VCGYkIeokHDoRQadyOZBA&#10;cazP15ocUlLTw8ENeNy5elk/jff6RDP9irkSugsQ9gJYen0FAtJKlWBoAsHuKcmKNYZG0AnJMUqO&#10;76m+iHpQeqKGEiBO6NFdZ4eNckP8jxOn6o0Fg7RXowmYBo8k8BrhRG2popYyet8y6hD1LRN0cmHg&#10;d7ErXxoiPtOSoa5pWxUwBJ5qxnWCl3Pde+pEi+bKq1pVh0GO3b4e2lqiuJ7SQd7OWqTnI8bqdo84&#10;kKOL7naP14sBw93yty1xW8K+1ehwaaRc/3HMBERqAsZhHVpwHTSygzR/IMizU2N/YnSxLV4mWhOv&#10;idmE7HbLIN7f7DaXv7qFlfnujHI7rvnF2Kl6Pn6m7o2YqNPxacqDrc/sPqyzlpx0+KiuHz2FmP92&#10;aAsML9/Syxv39doFhbaQ8gTEeIGwcWrE/AsObMJ+y/2vcPCfwBHjZsMOt6hy9YGert6q+7OW6dbs&#10;FTo7fCrB4BACwTS3Kuhwo21XxAU/8z0aK5uYbarOLZrgoNas6tEJWPc4Ij7dM1YFtmDCiHccFDxr&#10;WY9gx/l4nNlmnGwGJzpZx5s01p4AXx0n7jnePdFty9rtT3wTWU653OcCT0aGbN7vQK0G2hwSqvUm&#10;ZtBiRaRxMlyLcy6Faxe7gJDrBHWLEPK8ssGaQRsUUFwxHh8ogWZCji9FK/2+Ur0+1kCb8fAvqfHB&#10;JTU5rLRm8vx55QkkyweBH984hraqo8tBjWXhQVpfqaLWlqugIj16pSq+V5qSEXQq4raTYfsg8H4u&#10;hyNOI7l/erduuovT2Q9v3GxOZ4K2k61eI+IXAxH03wn9tivlXlK6bhH03SB6vkK7TAR9qUu0zvEF&#10;FLRorRMNmqkA1zjZvI1OtengllvzYePjjZoqq0xZ7bGVoGJf6kzHznD0Sj0ZNFx3ohPh5xgEHaNX&#10;vI85r+Vx/AsksHlo59AgiB0YZOmlv023mQ7QwtyZz+yq+Y+ncWmd0prVwCs87m2WE7JbRaTZdVvy&#10;tnloc2irpvpyLKPRpFl6Mn6Gbo+cpEvpA5XH/31h90GCwkxdPpSjq9m5upl7ymHHvQICOQT96qYJ&#10;+oF+uPcYp36oV3cegB2GHvA0grbg8I8XFhxyiTP/+eqd/nj9g/7n7S/6MeeM7s5fq1ugxuUJ81Qw&#10;dLJOpA9WTo8UHeoUo6z2BIMYgxMzIsvBkXNwXKvFYUKznSfmzCbokx170Lo6IVuAZ3kaxztgMODe&#10;uRgCQWKZczZt1y1GRwj+DoAL2/18eEx3gj/Qom5DBB6gjKrwc6v2yoKvM3DnQ42baleVatro76O1&#10;IVYV1F8rTMQIehFB3NIwPy0Jt3libpf11bxyfpoR5aMpPC4JFu6EkBO9PlISoo73+kAxtBS/T9TP&#10;7wsn6pFBxTUWhp4cXEqzeI3FFekMgcU03f8brShbxuVVb4iI0sZKBKSVbcdK7zTcOVmptF7pqeqX&#10;nqa+SUnqmxCnPkkxGpWaolldu+mRicPxs7lb4Ty05XA8H164EdbyONzOFNz6fkKabtDzbxAlXwE1&#10;LvElX+jYTWcRb36z5rSWyscdjjdqohMw9amO3XWyW5xy6jUBOaK0zz9AG0t8rYy6tWUH2r8YOk6P&#10;cXw76/tet2hXoteCu3/NsRTQwiSjwj2EhhwT9KrPAP0xY77jbMvfMOGaoN/RAQ1J7PD6H2juSGT+&#10;H2sWG/xT2d+5NcJ2CysI+tWYyXo5fppeTZsHchAc0m7xmXIT0nV+w/e6cCBHlw4e0VWwwwR9J/88&#10;gr6sh+ev6bXNciBkc+nXBIeGGIYcJua35s44tQWAvz196+779cUP+tebn/Xfj1/r5ZZDurcQ1Bgx&#10;VecG8n6IOTuxt7K6JijLBG2LJxiDoYZLGUXA1rL5nnMQdC7ubPXoTNQFtqXKKh8hWEvYPw0n26KJ&#10;ocUZRj/j6zxGzNwGTbQ/ooy+L/E5QWAdHaMjZCPc/RFltS+8jHIatVAWsVBG4+Yuc2+vHRtRtry+&#10;DfTXanh5LUJdCmIsDvPUQnDAVu+WEgwuifQBNfw0J9Jfc0GHyTh1p+LvqaM5s+dHhWL2fJ8Gevh8&#10;qHTPT5Re6iP19fxYI/y/1hQ6y2wwZj5ub8vfM/1LaaWd/VK2sjZE2pHOdbWlTgMV6Q4nJ/ZOVUpK&#10;klLAjHScua+tEibEa0BirEbj1ouiY/TU+NJx5XTXLEHIXPoZAdorsMNqP1uzHd4Pknvrhs1wdOmq&#10;ywxzl7v2BDkY2toTlLRoqRPNW+kYLJ1LZHyiYXOGtc4IOlrHcO7MiHIgh5/WlfhKu6uU089gxKvR&#10;U11du/sELHd4nWd9BuKis13C/j/YYYlJtmz90/hJegiW/DoR/jXssNVBePstQrYzwN+ASVY0/Ye/&#10;0cOJ2XG0nWFYuApqMzm/Tv/boUGSl7a0Dzu/mjwb5JihB2On6w73nWZ4Pj51tq4eOqrLCPp6liUl&#10;FSLHo3PX9fzqHYcaFvgZVtjlz49fOrSwKTtzZDdVZ81N273VH8/f6a+3v+nPy/f0eNkm3Z27Uqd6&#10;D9eJxH46kTpQR2LAjfbRCNhWAru42YwjxtBturrVQZvhcAlHuPIxBHyiczTsTOvYU/mde7plbUvI&#10;d9uq2uHgjIqnEP0pnnuS1zvWnI5RuaK2eJRwBwAd6wbWNGysvWUidIhh3XKnMxu30CETNaOCnSC7&#10;LbKstoSFIWhvrfxbzEtoi0IRdRkvgkCrQWcFYwjsCA7nV4jQ4BAPtS/+H+pc6gN1h5mjPd9TD6/3&#10;FOsNfnh/pDQE3d/zcw3w/hTW/lwTrbooiLEwIkQLQgM0y7+0VpaN0hrYfX2F6tpYpba21kXQHZKj&#10;FUMgaIJOiIshIEzSwLRUDUwkKIxP0KiERK2Mi9dLftxfYFOb3XgDctjCyutxE/W47yA4egROPUZP&#10;h+LWCPpefIpz58vtO7hpuguI+iwByUnbndKmnRP0cXp4Xs26yq1Zny+xHa21sqvV1MHQMtoFcmzw&#10;/Frfhfjp5YRpektwZjtVrJTYPXj7We8BiG6m/rL8jb+z5gw7TNzvEOoThs43dLKf7KgMW+aGf215&#10;/seRE/Qjlz9waS7tDhSCsf8pjm4HelrFfxO0neJlc9Bv4ORn4NSbSTP1iusvx03XU9Dj/pgpukQn&#10;O95vmK4cyNSVQ9m6ln1Md06cdmUHnl4EN9wq4WO9Jig0Vv7JiblQ1ObIhhkm5l9evtHPL7kNN//7&#10;zW/6v376U28PHdetGUt1aSKo0XeU8uL76CgtNzoN4UbjzLaQ0rNQyASGmVyaY9tulRyEe5yYJQ9B&#10;Wzkvl0WHaE+CJvlt2yu/fXvuN9RjZGzVTqc78HfQ4iQjZW6LDtrm662dURHKT+mjDFz7QHkwkADx&#10;YOVKykTcmTi21fDIsPK8tWq544y/tbME4dplYR5aBu8uCC3tVvGsAMx8grr5OPU8gkQT9KxyZRRd&#10;8nO1RtAdEXNnXLkHQu7u/Z7ivD9Uqu+nSub+/t6faxDoMcTncwLE4poBvsyL/FvQfqW49MOlI7Sh&#10;SlWtqVBZ6yrA0F1SYxVD8BebFKf4xHilJSS4YjJ9Y2xBJVVDunbV6uhovfp/CPo1LmgObQsrzwYO&#10;KSxVgJifDh/rZjms2tF1+Pdy27a6wBd4zpKPEPLJ1tbaM7QZbjR1As5t0NjVgDjWhKGM24eiymkn&#10;gt4S6K0VHsV0q99AtwT9pN8g3cHF7/IDPUnv51zV5ppdDQ5DBZzUEMQc92laH71I7atfp813yVNv&#10;zWGHG1sj5lGIGoc2QduZhv8I2hDGBP7OuBontlO8rCLUGxz5+XAwhg7ssGMctwkMH4Ed1weMVF5K&#10;b53ftA2GPqJrOcfhZ9sneEmPz93QMxj6xY17enb9Hg79tFDUNj2HoH+1hRXY+Q9E/Nsr2uufCAZB&#10;jR//1J+4+t3F63Vt2iJdHD9XJ3qN0LH4vjqaiKBj05UDchzp0JNgsLu7zMF9Lec5E/zIbd9dWU1b&#10;6QhOmtuqrY63txmODjpu03Tg36nOBPgEhbal6hSo4YRMywcJ80CVDEbNDV98pkP16ut0r6GutO7O&#10;ID8cuowyalRXRiNLP22ug3YKQING2mz8GuKvVUGeWo5DL8WVLTd5Ec5sc8624OFmI+DfeebWBIxT&#10;y4bCzkXVquQH6ub1oTrjzF1o3bz+Q7FgRwoIkk5gmO7xiXqDHINx6HEEiJODPDSDoHNeaKCm+5YC&#10;O0qCM8E4dYSrrrQqqgzIgZij0xLVIzFOyRYQ0vrGI+ye3TUoPloju3bSbqLfN0T7PyEi2wxrgrZm&#10;Cf1P+w7Qy+GjXO2N58NGu7no+3+X+7psYraC2ASCBe0QdTsCQYbIEwSDR2vWURa9KpsvMLOhbc5s&#10;puya9XSobCVtR9DfhwRoeamvdDYujqF/kZ5bh0nrC3LE6HmfQa4o+m84qa322cZYm1+2yqPmsK/6&#10;D9I9fkhb6v4R5HgzbKwrgG6zMlZ1yTWc3M5qMQE7Z7YZD67bKqiV0bVpP5fnPZrAFzd+zWs957Vs&#10;PtpE/WzcLN0bNVH5BFSn+HwXD+Xqckaubh077ZDjyXlb+rYpO1tQMWdGxLCyzWD8+eonNzX3G4L+&#10;C17+6+2vsDP3gxv/88PveptDYDl3la7NWK5zo2ci6GEugT8Hdz5iOc8WpIEHWS0IzmBl22JlW65y&#10;bOahaWtl1qnvAjsrfZuPgA3nbBfKKS5tB8oJLk/A0mfi01y9OsuFzmfkO9qqjQ5XqagVX32sHH6r&#10;vO7JyuB1dgQHaD9YsQ+HPsxtCwYPWAHIeo20BURcw2+1KpxWJkRLbJnbpuzK+LgcC8OMBWV8wQ5f&#10;zUHUC8sGa3JkgNoWf1+tSr2nnuCFuXNXhNzV4331pMWX/A+leHyolNK4NU492PcLjfErrkl+JTUV&#10;9JiNQ88M9NI0XHtReLAW0+ZZJh6foUj75Fj1SE1UNwSdBHakpyQqNSYal05wgp7QrauO9h2s17iX&#10;pYu+Zdh9ReD1AiZ9iSM/TO2tp4OHul3eroxufxzasuj4gs7jygU48Uki4VMtW6mAYcoK/dmkvok3&#10;pwoRc3WEDcxnEkUfrlJde8Mj9T2OsDnYV6tKfqXTXTrr9zlL9XrERD1I6qUHBDRPcWhjYHNVq11n&#10;S9cW+P0yrfAY5LdDR+omAeebgYNBibl6aymkfOY3Y2FnxGzt7Tg74IhAEde1YPEnHPtHmmUP2oGh&#10;1t4iYFs4emX1+kCNF7i1IdDLcdMKBU2weMGtGo7UxT0ZBIdZun70pG6fPKdHtiBigr771In5n2k6&#10;hxnP3hY2OPrP1z/rzze/OJH/C5f+97M3erp5n+7MX6ML4+aCNKNx5r7K6Bitg7jwQVzYMucyaLYv&#10;MMNEDXIc5e9HO8cpH8Fb8XFL0s9HtPmI16oenTQhE5wXdI91sxzWziakKr9Ldx3FcPLg4cO48haf&#10;EvrWz0Mn41J4vRjtZTjf4uep/eXL61Ct2jrE73mgkQWDDbW9XFWXu7EixFcrLNsNJLDc5PlhXrBz&#10;oaAXm5gJFC25yOpszC0fpHFc71ziAzUv/n/UGQH3ADm6IuAOJd5XF2NqhB7LfckeHygdwffGsUf4&#10;WE5HKU0J9NBUxDwjyFuTvL7SHLB0PgKfHwKfB3uqiFsh7JWqHgg5gYAwHexIR9Dm0sMSkzQRpz41&#10;dJRzqzf82G/skuDqNWz6YhjODM9afrKVzrVd3VbLznKgr8BnF4mgT7dsoeMNGuhEo8Y6gbBPEBnn&#10;IfSj9RvpSPVaOlKjjg5VranD1WvrYMVK2kMk/T1i3kiPW4VDn+rQjgBtPmw+Wo8S03WfH+kJlzab&#10;8buhgs0X28wEDvvrdBP0XFcf5C6d5y7I89OMBYh5Ii47wc1wWMKR1RGx4NA6hc12uCCR/8nmqt8g&#10;UhOyObdtLXs2ZHThLAcifj5uKm2yqxfydMw0PRw5WVd6DdCR+FRd+G6HLh/OATusXt1FPUbQT6/c&#10;cdN2P9x/6pDjpydv9C/E+4ebmsOlDTMs5/mXf+ln+xtO/fPFG7qxcL3Oj5uj/PRhOoIzZ3ZPYohH&#10;yIg306qKtu+hA02tJl0H5XSIVk6nOOV2ilVuRwSMqPM6dC0ssGhBOA5sJXBdQj6CtlwMJ2jb1W3O&#10;3akbQV8TZfO7HKhTSxuKf6p9VSvrREpfNw24i8BrKwLaU6G8Dtapp8N0JCvNu9eqjIKHG8MJBm3e&#10;GQHPD/ZwzrwQjl5kbgxqLETUCxD6fB4zs4ynZpb30+gIL3X3+EjNEHRHzw/V1esjdUTY7Uu9j8BB&#10;kNIEiIg5BVH38flI/f7OxLOE/6lgzYwgH023Oh2+3zhhz6ZDzUbMUxF4ka5paTB0qnqmxCsV3OiH&#10;Sw9IiFdvAsSBCHxCdHddsCDQfvgRYxw7v0YA9mM/sfNSEtL0gqDpycBhemBHtoED99N660bPaF1i&#10;2C9o2RIxN9TxenWVUxNmJqg4YUkzNWppX9myyoGhM2rW1v4qVbS/YgXtKhOmLUG+WufvoaWlvmDY&#10;bO3mhO39Hqf20T247zHOYrtWbFbCTbXNmucWUdxCCg5tyVIvCExvtWyOC9MB+fyvCQR/GIlo/xb3&#10;29HwNOJ258HQ3EYFuxxrB+3jzoj25TArODnOHbNhO2hM0C8MPfjb8zFTdX/EJF0dCEdHJ+n0/GW6&#10;lpWn60estrNtubqh5wj6nWXYPX7xd47Gj3DzD/rFZjN++MVxsxWO+RMh/8nt/+vXf+nOd3t1dvQs&#10;FYycqvy+I3Q0tb+O2qpgm246bJzcJVrZuPGR9t1cOwpD5xII5loASDvJ9bz2XVxxRUtEyu/Qza0M&#10;FphrI24TdUG0LazwuGZtldu4lTL5/vfx3W81dPjiPWU0bqJjCb3cWStbIoK0vUyQ9lStqv2gzH7Q&#10;0Nh5B6LfWCbYlcy1Q+OXmDMHltTC0FKIuLQWR/g6l16AKy8AOxaBGjaPPL2cr8Yg6Bjvj9UCAbfB&#10;jTsi3Lal31c7RG0C74SYe8LWiV7vq7/fZxoW8I3G+H6tiYElNIn3mBbM6yDokSU+0nhEPMWvtKZY&#10;yYNSnxhD94KhkxWfkqA0XLo3wWHf2Bj1ieupwYkxWtijux5YIIjrWcHxV2PG6yVDt+U/P0xI18NE&#10;Q46RekjQ9mDgUD3oNdCljd6MS9D5jp0cahxvCF7UqKijtarzBTZVbnOGSoavA5Ur6kCN2jpMO8DQ&#10;tgu43xURqs1B/loX4KmFJYoqr3VLl4Nt9aaf9xuip3Sgx0npejl4hNvT6I5smznXuetPjBq/TZuF&#10;oEfrme1f7NBBTwgOjYdfDbdOaO5c2OyELvufXOdE2ObihhaOl3HkVyMn0kmt8tNYd6DRc+5/jtif&#10;IuQnPO7J6Ckw9GTZgUKn4tN1nNe+cviIriDqRwj62cVbjqEtdfQlgeGL63f10mpw3HmkHx+9cIHg&#10;2wfP9ObWQ/18n9sv3+j3W491Y8nGwiXugWOVT1BmgeDhDj2U+fcqoG2pykGwOQjV0kVzCAJzCOry&#10;uvZ0gs7HwV0jADxpzURuzgxL53fqQuvmtlidtPlpXP5oA4LxBk20MzJCG0C8rcF+7vWywI0DuPDW&#10;iGBtg433VLYjkqu5IyO2VauuTeUjtT4qSKujAl3tOttxPcP7K4Z+RG1TdgSDCwkKF8LT88ylcehZ&#10;4MdkxDwK0cf7fKImxd9zrXWpD+FpGrzcFofuiKC7I/IEBN3P5zONCCqpcehhMm5sew8nc3uSf3EN&#10;o0OM5HlTfYtpfMnPNMnjSxWJTUtXbFqSYpNx6OQE9aENSKDFx2pEzx7aFZ9UyJIEVs8GDncCeIlw&#10;no8cq/uJKXqS1s8tcz/ErR+4xKSBup/ez+Vy2AbY/CbNlFerJgFgWWVXraJsenkWfHuwdi1EXEkH&#10;q9XS/sqI2WY3cOdtRKubEPRaq8xe/DMdbd5C7yYjWPjdNuA+jkvVc97r5eDhhSmgswkIZxeek2LT&#10;c5aFZ877FBR60LWHHsTEO+E+TRuo530HuXMOf8SBDS1ecf2lEzVCtuAPF3c72Gk2p/6g7xBGnzF6&#10;NhSnHj1NT0ZN0ROeZw79mIDwIQK/gajPMSrlJPXV5W17dSvHCsuc1s28s7ptOR1nL+v5tTtO0D/c&#10;f+JY2s1JP7bLwuXwP2Hpv96+0+vMU7o+a5nyB47R8V5DGPYHKLtbPO5s+wMRtC2g2LI2gs1BqEcQ&#10;al63OB1t1025YEaeTbu16eSWuW0nyknus8Qim8WwguXHMZh8MLAA585p2IzRkkC8Aa1pK20K9NHa&#10;4l/iwvVcwZoDBO9bMZhNCHVLWIC2ly2nreUraHvVatrNYzaWj3Alcle6hRR/hxdTfL5wWXBLnJDB&#10;DVjZoQdCXhgeqBngwoTgUhrh97VScN5mJd9XA1i6cckP1AIRt0HEHbjshLC749C2wNIXJzeHHgv2&#10;TAItJgSX1PjAb8CPrzTa93ONKPURLP21pngV0xz+hyKJhhtwdHfcOA2n7oOwByDqIUmJGhXdU/sQ&#10;5g8Ms69xSLcaiHPZAT9PBg3VnWirk2H7BvvoEU5413Z2gwV2ytU9RH21e7ROt2ilY9VBDcvSqlRR&#10;mXwhmbXr6QC9/EDFioi5OnxWWTujorQDHtsWFkJAiKD9CSCKfaZjzVog0JkOB570HagncWm4b3+4&#10;d7zb2W0zHD8jaEMhm46zhRE7NN8qOD2ISdDDpBQn0KcEtnZu+MPEND3tM5jbQ+kUY3BzE3ThTIbt&#10;vDEhu0vY+TEjgp3i9Rh+fzYCMdMe4cSPzaG5fMjzrvN9nO83XLnRySpYvEoX9mbq4sEc3cgt0J2T&#10;5x1PPzx3Baa+ridXbunJ1VuFbn3Nqvjf0w849qtr9/Xuym09/HaPzo6c5sp6HU0eoKyeyW6PYGbb&#10;wlp1jqENNXDsnI402NjhBiiSx+08E63lbZiY2yJshFvQBa5uB1Nz3e1O6ch1OsZxcOO4JRkR4O3j&#10;91hZrKg2eBXXfng6k+dYtaXvce1vg7y4DNNusGRX3TraXqOmdteu6yqHWnX+ZSZmhDovxFPTrMhi&#10;QEnNg2dt0+qycrB1lJ8WRRK0lQnQZP42xr+YRuKuaQFfqLXnx6qPmBuXxp1h5U6+sDSi7kTr7mkr&#10;iDi0X1EN5bHDvb9EwMU0yqeoRtMhxuDUw70/x6U/1iTfEry3VVPyQ9C9ktUDMUcnx6lXerLSEXcv&#10;bg9PitfkHvR0hvZ3BFx2ML071QpHe447GTPfjU0oLE8AAtiy9F3Y+Z6ljlpiEtevIPhzNg9ar4Fy&#10;qlXVETt5lGg5o2oNmK2y9kaW1Z7yVbS7QhVtj4h0my23hQZra2igNgT6atZXHyuLyPsNAZgt3DxM&#10;TNWTHvEwdBqCHaKfEa7hxq9z5zsmfkvw+jNc/Y4RxeabHySl6iEd0pUqM/YdMIJmR1swkiT3Q+ww&#10;OQHmIzrhkz5D3RL70xGMRPx/TweN0sPeQ/SQYPcR4n7E3x4h/kcI+CEs/oj2YCTBJ4+9BJbkxiTp&#10;EJ3kyo4Durg/WxcQ9VV4+ubx07pnNTjOXdXjSzf0+PJNd/kKQVt7duUmosaxT17S9fmrdG44gk7u&#10;r5z4vgg6SYdt8aRTPKjRRQcaNEfM3XHonspGtFltbQeKtU46hiu7E6u477hl17VqT0Dd1ZXEtdsm&#10;YksxyKdD5BJMZjdvp5zmbZXRrJk22QGZxCvfgxaHmlkd6c7aQ2xjp7p+G+arTVHB2k4A/30tBI07&#10;25nc62BrK8Ro257mh3q6A3xmIKxZAaW5bVN3ODeYsQLhLy0bqrkwtaHChJDSGkXwmBb4pZrjxHVA&#10;joYlP1JjnLk1Am5rwSHubHPSiVz29/tcQxD1cO+iGuH5BYL+Gvzw0LhAXsfvC41lVJgR6KHp/p6u&#10;ImmR2PQkxacmwtBxSkuNU0pStFITempAz05aQWD4do4dezzNHTFhxxZb5pttiH2MoNxhmOkws22C&#10;7dZDdxDQ7aReup0CcoAitjPlnNV8aNRYmZUQcrkIHeJLOoyYd5WJ1I6QMBy6pvZWqq4dZcs7Vtsa&#10;EqgtwYHaFBqi2d8U1fZy5fQj3OrOEqdTPaajPOL9njAyvBw0TLb75IexE/SMjvQCFLGA71k/xEmz&#10;KkuP+RzPEKtx8XNEatmB5rpPbN7cSpYRdN3Hte9a8lNMoqsbYgfs2/FzJvzHPOfxoJF6AO48Aj8e&#10;DSd2AD1shuP+8LG6R7s6YqJO0DH2d43Vpe+26eyuQzq7L0OXMo+5lNK7oMf905d098wlJ+YfwIzf&#10;H79027OegCP/89OfenEwV+dGT9ep/uOUHZOi7OhUODZOh1ohXMvbwHEP1m/qCi1aQr9luuUgPEsR&#10;tTK4bqkbMR9r3QExt9NxRG5OndeyrU7YfDSPPWF50Y1aEMPgzK3auN0su2rU0BqfElqHKPbWrYuY&#10;u2o/z9lerZo2W9nbED9tCPeDmcvre+6zQzI3VIjCna2iKOwMH89GqPNCPDQD15xO4DaPINBWBQ0/&#10;FiN4O35tamAh+04M89DocC8l+hdVk5LvqcY376lWsY9Uq8T7alIK9ICLWyHsTp7/oWSvjzQkqLhG&#10;hnpouO9XCJjgMKCUJiLcCXSccQE4NUKf4lNcc4MJQENAjp6ptlMlQUkIOj0tXr0JDvuCHUO6dlTG&#10;wEHuvBM3UwA3v0TIL+DOpwjhsVVBSurtAsBbsXG61SNad3Dsm4jiFvffSkpD0DE6R7R9xjZmgheH&#10;CfgOlSujvREEfyHh2h0cpr1lceqKCBqG3hZGQGiZdoH+2hwaqllff6bNEeGFXGvsjqCfgQFPQJzn&#10;uOE7MMFmNd6Ot6Xt0Y6RXXISn+8ZYryf2lsPknvpbs9EMAOGts/O86y6kwWyTwwrEKuVXXjEqGL1&#10;+O5x3f4nt6GX/8eKs1/j0kae+8QID4YwUoyYrLs49v2ho3WHznGVwPAMmHW4e5xyp81xOdJn9hzU&#10;hcNHdTXnhG4ft5NiL+gJ2PEOMb+++UCPcGzbEf77k5f64exV3Vm+WWeHTtax1CFur+DhjnG4cjc3&#10;NeeSkGDnQ7aaipCPghkmcMvbcCmiVlvD8jcQ8VFEerQZwR7ue8wWsdqCFyboDjwO/MsCHY40aKRD&#10;9evrUKNm+s5yMLyL67vwcHdMxZ4mLd1prlvKhWlDqI9W+5fWelx6TZi/NuC0G8uX0Qpu267uJYh5&#10;pu83mopzmqin+n3J8F8UtPhKM4JxawLE2eElNSesJEIvpQn+pTQ+yEOjeF5ayDew8/uqUewDVfvm&#10;A9WEpRvi2M2Npb3fV1efD5SEoIcGgSihpTUY4Q4DMcYElNBo/xK8TglNtBZQTJPpkAvh/IWMCkW6&#10;JcU4d05JiXd7CNMJBvvF99S0bl31gADLMtbeWBK/Y2jbbmWrg0PdmYFW4suKyFzr2l03unTV1Y6d&#10;3YLK9YQkXUtM0uX4eF3oEaPTbdorD+7KKF9Wh8tF6mBEFGIO0e7QMDCjLPxcEXeO0vfc3hQcpPUB&#10;uEIAw1apz7UpLFCvLZfClp95f1vMedZrkJ71HuzqUP9qgp48zQWCLwYMc3PLb/msr2xlEYE/wqEf&#10;xafpOvz4FPE+tDPDEbudJvDI9j/ixncRq+HSQ9ucgNDv9R+k27j7tZR0XYtL0o34RN2Ax63S05W4&#10;FN0gXrgFz9+0Nmi4rvFeBTh9Dq66n892dtNOnd6NoDNycGg7X/AseGHHUzzWW1zZNtHePXVBb2Ho&#10;X2/c14Mt+3V5yiKdHjJeWQm9lQlqWPK+BYLGskfAicOI0+3gtqw63DYbIWeBFUdw0yOt2+kI3/FR&#10;l2WH+7Zs4w7APNKopVvOdlN4CPtIg6YEgY3d8cWH6zfTRkbCFaW/0GpQYUNQoL4vXwm8iNJ6Rsn1&#10;Jubg0lqFc68FIdaBD6stnxlkmAMrLzRXRliz/UpoPu5sB1/OIeCbaUIuU9rNOdum1nll/TQbh54G&#10;Ikyw+s48f0yEn3oR3FkwWKP4+6qJS9cHO5qU/sg5dDsYuqvXB0r2/lCD/T/TQK+PNcjjE430+YaA&#10;EIf3x6kJDMfC4jaNN5nLBYwENqtSpEtCtKITo90+Qkvs7227vLt11r4+ffXOcMOy6mDVF7YhFmFb&#10;sGRB1YPEFNwvXfcQgmXVXW3fVlfatdPFDh10LSZGN8CPK3ZaLI85ZckwjRspq0ZV7Y80Zw7W90D8&#10;Nr7E7eEIOTxSW0GQrWUi9F1IiNYREK70KKZFJT7TOt+SrizC22F0KARsVf6f4IbPcVM7ItmKL/4w&#10;2Q7KZ/TAXd0qIIJ2OEGHe0AA+Tilj663bK1niNeqNrlSZem2kXeAHljNPcOO1H5cx9UHDtctnncr&#10;GdH2HqCb7nq6bvD/3oK1rxOUXsHxL9tG0s493MaFS4nJOhWfquPx6dqD8I/OW6bL+7N0Keuobp04&#10;qSfnraLoPd05cVYPCBKfGk+fx6EJDn89c0O3lm7S+dEzlJvydyCI02d26qFDLdu5CvxWNOYgrnuY&#10;lvH3NisrZG7Xs1sgaBjZlsDtwMysNn+LG4fONZduy/WWLRFzAx2uUcuVzs0iIDzUsJmWe5Wgfal1&#10;oQGIuby28BvYYsmWSpUJ+sJxZR+tATc2RNm53BFaWzZMi7lvEQiwONwbcXu5gHABgp8f7qs5iNpK&#10;35qYp4aUQtDgRqS/ZvH3CXSCkV6faBzOPArBpwZ8qaYl3oOh31e9Eh+qkXF0yQ/VDJG3waV7eH6o&#10;dATd34fGdavVMY4OMR6nn0jQOQ4hTwnzQtBWQqyoptm+Q4RepAeIkZiU4I5sS0zorgEpiZqKO18d&#10;N8ElBf1gAZbx69gpDjtsiuu5JSDBsXfiEhxmXGvbTpebNdGVVs11qU0rXe7cWVdws8sxyboYn6Qz&#10;CP5Yo4bKqlZJB8JCtBdn2Obvo8048XZEvCWsDIgRps3hYfqOoHBDIO7gXUpLSn+lZV7F3BTgq8F0&#10;JAT5iuDwuSEDgnyFwH8xQU8yjp6slwRwlib62jqflSVz04j96XzgT9Nmup+Spsc8/xEuakJ3QsbB&#10;bxEL3DX259JqV9+gA1zD1a+l9tLlZC4R8zXbwW6F2kGTmzz3Rp8BukowfJEg9UzXHjrTLZahv6t2&#10;tiSoGjpS1w7mqWDXAZ09kKkbufl6gpDvnygsE2aVSJ+BHz9cvQM75+narOU6ywiU3TNFGZY5h/ta&#10;pX07MsIOx7Rj2Qw9bCPswabNEXN7brd1ewizm1v6aEccu5O7ba5tteqymzTHrRG0zVUj7MyGTRAz&#10;psL9h+gYmytEaqn3N1oTQtCHWLdWqqLNxDHflcVgqlbVZgJ4E/Q6OHldVKgT9WorElPGV0ssRRQx&#10;W96zJR7ZXLPt5p6LuOcg9pnhnpqOsOdH+bmyA7MQ+gR/GNhK5eLmI8r4KB2UaO3xkWoXe191SnxE&#10;+8DNeDQp/QmC/lDRNLcTPOBTDcKlB9EZhvl8qtFw81i/Yhrl/WWh48PVw+kMkxDzVP9iKhIHLycl&#10;xqoXuNEnLU4Dub0+IUGvEcqPU2Y6dzYhu2Vv2ksEbfO3xtCPcMrHuNgtMONyq1a60rqlzjdurAuw&#10;3lmGvLMwnu06OdO+k07yQ+fWraN9MNtuhLsjNEjfw8rf26xGmXCEjAuEBOPQQa5txMWXeJTQnFJf&#10;4fgJejVghKuxYRlzz+hQT3nvl7it1d9wy/I483NGjjcErYZIVsHpEcJ71NtWM1N0k9Hjdky82/3y&#10;KG0wAu4NLhG8EvxZuYXbiPcGrnsrvZ8u9QAvutNi43Uxlo4ZF68rYJSNNpcSUhFyL10HN673M+wY&#10;pCuI/GJSH+USFB5AiN92aK389Zt04vu9bkf4xUNHdAuWNkE/hqUfnb4AhpzT8/Ogx4YdujZ5ofL7&#10;j1RWdIoOd+iqw7yGOzLCxNysFS7dHoF3VCbf48FGjdx5KIfBjEwek2316uxICZDCyhZYSYFsbluz&#10;49kMSWxZ29I+D9VvgDM30p5adbTSz5vmofVlrNp+BKIur83lKurbyCgn6s0VympNqJ/W2Wogf18f&#10;VcYtcZugTchLEPRiOoNNz7ngj7/Z8cQzCArnRvhoToQlI3FJmwaKTLGtVIh9Aq46nL/3CikBWhQK&#10;uVbxjwkKP1BdAsOGpT5WG1g6BldOQ8C9cem+iLs3Yh+MwEf5f47Tf6mRHl9qvF/JwqMqwB4r5LjA&#10;Dt5MQMAp1uJ6aEBqoobFdNe++Di9mzxL7ybOKBS0LQ+7JWPQw81FM+zbPK8JBhy4GQdjwtGX2rXV&#10;mWbNdK4pgm7RUmfatNEp3DufL9/2r2XXrq19BHk76fGbgry1yc9L34MdG4MCtBbH/hZRbzCG5j5r&#10;i3HpqaW+0GkCmqcM/TblZod7Prf8a8T0ashI/TjOZkCmuGQjE7QJ2Y7EeMrne2Q40auvbts5hx06&#10;4sCJuHIfPUY8dxD0HZz7dmySbiHWWzjxTQR7FcFe6NhdF7vH4r6xOs/ocr5TJ13g8oIlXHWP0SWE&#10;f5XXuUK7nN5HV3mfCyDK8dhUN9W2qV0HHZowRed3Zug0AaLtZLl19ISuwNQm7Fs5x3U//6zeFVzU&#10;1VnLdHHkVB1LG6Ts7ok6hDAPwcB2Drcd9rOvWUsEbYfLgx5tQIUGDXWwIS6NUN3pVc3BkqYtXaK/&#10;ZdxlOwyxMwdxa4SfgcFkNCEIbNhQBwgGd1q1e0xkua+31vJdfxtRxgnYCTmqrGsb7XBMAqx1ZWgR&#10;GE2Fcog5zCUgrbD6FziyLXUvAUdWRAVpifFrlNVxLg7PfoUz+2s+4poZBnrA4VOCPTSdTjDG9wuN&#10;Dvpao8r6qk94KXWCjesh4hrffKhaOHXDUh8h6g/UDgH3RNBxnu8rHXEP9IKjPa3W3Wcgx1eaFFQa&#10;1DDc8AQ1rNSul2bRmWw1skh8UqLiE+KUHNtT/RLiNa57F+Wkp7n5XCufZcvCJmariuTEBGPaip2t&#10;Gj6wOVyGbzuQ3s4ZvEAUfQb0OA+znaOdsV3F7dq7HcZ2PFiuRemVa2hvZKQ2h/hpE6z8HW2Nr4dW&#10;eJeG5YK0OsifyNpLqwO9tYQAYMzXHymP131OxzGWfjlolMMOm6Z7icBtN4pl0dmGA2Pk5wOHus/4&#10;BMa2o5Qf9Omn27DudbjSSvVeg08fIfY7KX11E9Fe69JDV7vRcO9rOPlFbp9GQFaZ/nzPOLfT5kK7&#10;TjrH/3Cuew8E3dMJ/VIMQS9Obef0XcbVTyPkU3HpysTdd+GoW6ITlLN0jY5t2KZLB7J0xRKXbGd4&#10;Vq7u5OTrmZU7WL9dF8bPVMHAUcqBv7M69gQx2mhf42buCImDzVtpP0awm9sHCAgP2JYnTOEwYnen&#10;WCHkQ03haoI/c2ZzbDvRKpOOYPU4DvG8/fXq6lCTJs7VDzRuoW9x2sUEgasItjeE486MjhvCw7Ux&#10;wo5a4zoCt8pHa3DedYhyXXiQ1trhP1GBTsgrELodpmkrgLZPcBX3WwEZSxGdZfv+QAoTtDmzCXoG&#10;j5mG4OxIifGBX2tE4BcaAZL0DSutjl5wc6kPVLP4B6oNSzcGQeoVf0+tELQxdIIX2AFqDICfB7vy&#10;YJ8jYusg3ojaQ1NBmVnw+owQK7db0tX7QNAJio7toZieXdQrurvGdG6vgqFDC48GnjrT5ROboC1X&#10;4rUl/TDMO4fEBe/EJIIcg9yc7e1u0e64Y6vIf6Z5M4TdXAVghs1wnEYMllie357IvFZd7cMFdkXB&#10;zMG+2uDvATPjFsbNIQFO0Cv9PLUiwNMdqTuh+CfKxe0f8R4PwQfrVK9td0xfAkN41wRtc88/TZrp&#10;puYsYco+n81kWOD3gOfc6tJTNxDlHdDlKsHWrbgUgtn+ugrzWiGcy526OCFfRsBncNdTlsPN5elO&#10;XVXAZz7NcH+ev5/vGa0zVj6L/8U2k1q5LDs85zQBYX6XWOUh5mw6zAEEvZ6R6gBxSMHmXTq1ebtO&#10;bt6puzYnnXtKl/Zl6ZaVEJswR5dGTVWupYd2ipYVWTyAMPfiwvsbNdZ+eHkP7L+3qRUqR7w49x5L&#10;5KrbAIE3R6DNnbD3122iQ41aOKEf4rYFiObQhxvTKerXcwfUHwBNdlarrRX+nlroV1xrGCXXhYcU&#10;nrlN2xhZRt/a7g8u15cpg5iDEXIQDm3FFy153gTtp2VgyDLE7mpsIFpb9rZCiZaANBOmtek542Y7&#10;SsKWuqeFeTsxT8FVxwfCvqDGYB6XHlRcXUAKm9moQXBYvzSBIYK2BZYWHu+5lcJkr/fUB8zogzsP&#10;9fxCY3yKgRmlNRGjm0AwOJE2M8KqkxIsen/qCqEXiY+PVnJSrFLju2sglyMQ9LmRY1xNDJvhsDlo&#10;c2ljVBOTG9JpNn1nR6w96oeg0/vqBsP6ZYKRi63bqoAfo6BRExUgxFO4jJ3en4+gbD70iOVxVK2u&#10;XWUtEMSl4bD/p6DXhARqdQBfFB98kX34Ep9qW7WqeoBwHqURHA4bqdf2/lzabIvtPH9jHc4y4EzQ&#10;8OwTm6u2M15M0Hw2Y3wr8nirJy7csVDENq98pVNPXQKHLrTv6PY7XkDA50zQzW0TL5+9PZ3Rkt/5&#10;3KctFkDMZ3jumU5WaShOF3DpcwlpKohN0cmeiTqOmI/wf2YQqO3g//yuWyflr9monLXf6cz3u3X9&#10;YLbO7dqvc4j51rfbdGHYJJ0bPE5HuieBGl20Fwfdb7uoa9fRnrr1tBvm3YtwDzbHmRshajBjb+26&#10;2lOjhst429egCY7Oc4yPTfC4eyb8bZe21+8Agj6MuRiP76rXmBEwWIu8vtHSYEZFDGVtmRA4mYag&#10;14OCTtA4uJ3LvQqh2kqgnf66iqF8MaJ0+c5W3qsMzBxlG18DCAoDtIDR1lJEZ+CSUxHrzFBfHNNb&#10;sxD1dNzY5oqnBJXSWP+SBIVeGhniqd6IsFvAF4j4E9W12Q3Pj7l8X01x5TY+76mn7/tK8v5A/fw+&#10;VT/fTzTQ42MNx6mtCPrkIK/CJKVg3ouONCPMQ2NxcsuPLpKcFKfU5Fj1ju+hgYkxGtm1sy6Om6hf&#10;p891OcE2g2DDuRUtdAfUIybLEX46dJSeIuaHRPsPbMkbt7plJQvattcZhrpTdRvpVP1Gbmf3MZj6&#10;OMN4HsyXQ5Rtc6G2Z21zsJ82hwUQBAZofTB8FuCtZTZlR8Cy3J8vzrbZEABsIEC5Czo8iEugM4E7&#10;/Ybp1dCRjqkLa1NPdMlTlrBk27Mepg1w7mzF1l0ZMUMLBHudTmfHyV2l410DCW7RSc4hkvO2swYh&#10;nrUFCASVj0COI5CT/O0Eo4wdym5HAp+Cw0/z/NMI+rQtI+PwBQi5AHY+GZOs46BNDi5rm1f3t+6g&#10;LS1ArAmTdXbLbl3dcVDXQY+r+zN1LyNX52YudmI+njrQ7eI+2BZ35j338d2YmPfWQbi0fTDwHgI5&#10;d4oVo96eBg24n+Aase7lvgM4uLn3fpvWY2SwdoDv/HCTptpXr762V62qLRUqaCXf7UJPxIwYFuOi&#10;KxHrWrh4TRhOXQZBG24g5rURwYgZEdPW2KwG4lwBehgzW+EYq8O8CBHNR5QLeYwVYbQVunmWbQcO&#10;zAjydOehTA0o7Up4TQ0rhZN+gwhLa4T3VxqJEEch6l5gQkf/z9QAITbEmVvDx7VKvqcmnh+orc+H&#10;6u77seJAklSfj9THF2F7faBBCH60z9dghwdiLgXKeLhmgp6MW0/y/lpFkpJi3JJ3bxx6QEKMJhLZ&#10;X+JH+GnaHBcMWi6xzW5YZSRbrHiJqF3Jr8HDXIX+xwzpD1J7uRW5Wzz3SkeE0ZofH4c4QTR9nOEz&#10;n6HwGAyYwxdve90O1yM4ATu2EAxuCiYopK3GoZfZeRz07OV8+Uth6oUEjTMYZhbi2jdx57sI0hZP&#10;nsHSz/oPQtBDYGo+0ygrcgMGESQ+QqTmzLbsfTcp3Qn6VhdwCBFfx6mvwfJXOnTSJYR506bdOneD&#10;9fm8jCzWjuF8+bjiCcR8nEDsKM7odqnj2nkEZXamSH6bTgS7nQpPWe0WpxNdY10ZhmMI3JagjyDO&#10;wwzxxr5be/RQwcr1ylv5rU6ZK2/fq6tcnp82X6eJB471THHuvB8X3c33shuc2Iugd9aqrV2GZ/Ub&#10;ah8CNYd2B9DXr6+diHQvXLyfz3TYkKNhU3eZgXHsrVZD2yOitKdiVe2qXE3flyvPyAcW+BfTEv9S&#10;WoaJLPQr5vb/bSgb4fDCTqpajVuvBTdM6CtACjvGeCX32/L2cpdRh3jh46URvloKQ89HwLZDZD7i&#10;nouIZ/Hak3B/K6o4DVy0YG0Kop1kgWJIKTfDMdL/cw0L+ErDeEwfRNgh4DM1RLyt/D5We/+iqlPq&#10;fQT9kVrg0h1AjmiuWwppOujRz9vmonFpr6KgS3FQxktTQktrrO+XsDQjg72HHw6dkNhdiYi5N+gx&#10;NDlBswgQzwwf7o5icDs9YOfCXOEJuKAhB4HhIDuqbTAY0Bvk6K+H8OxDhGNLxVa83ARynB8ij6Ex&#10;t1YNHQUx8hgec+G6HCLxI4h7Z7mK2hpouc84RBBBR5CPlhO1Lgvy1bIALy3wLKH5Pnwp9LpFoQG6&#10;x0hgyVBPEKzNLz/p3Q+sgKNtOm/YKIQ93I0eJuj7ial0tl7u4HsrHHmjc09dxaGtCuo1sOEygrbz&#10;Ea082cWYOFf8xqW51m/sPudxK7GAgCyIPdaouY7Dtcd4zDHbQmZ5Ei1xchO0uTTNdojkwdXHLBMO&#10;h7QzTKyM7WEEtqlBfe3nuzm2cJXyVmzQefDj4tylujh2mk72GqiM9l20j/fbRfC2E+fdCVJYNtvO&#10;Wrh03ca0Rgi2uWuHmrRGzDW0LSJSe/he99Svo901a2ln5cq0StoWFaVtCHSHHeBTpaab8ttJELkG&#10;s1jkW5yYBOcNAzvAguVgh/GxnRm4CsRYAwKuKhvmBLsclFhOgGWJR1bR08p6LQsnCDSHRsCLLGmf&#10;6wsQuU3ZzQv20Bx+uwmeXztnnolj2+4SwwI7DGhyMPwcXFIjfD/X0IBvNDiwJMjhoW5gR3OfT9TO&#10;Cfpz1S71H2ro9bFrHXw/VAwiTrKSBqXfx6E/LKxG6ldUYwO+5vVgaJ5vojZxT4LJJ/h+oSKJCT2V&#10;GNdd/ZLjNCwhVtN6dtWJXr30E4K23A1LRCrcyWGbYgsF/XTQMD1F0Hfjk/QoHUfEMd1ZKrGJuoJw&#10;ztkOb4RxtEo15daohqC5rF0Ph7bTSonIYcW9lapqa0iYtoQw1AWGaBW9eqlfCS0hIFzi66WFiHkh&#10;P8RshseFAR66QeB1LylVD0Cbx4j5IZjzmADQzkG0hCObE39h57vY6iXB3x0eZ/PLdxJ76SYOegWk&#10;uIqYr9AuIWRXXgHUON+thwtcT+GCxxGS1Qo53qCpjiFuK7qSWx9kYmjPxQ0tqSfPoZMl/FhM0Mnt&#10;xbOEoFxe0/KUbabhEAI9QAfZCy5srVFVmwjMcidPV/7iDSqYt1znxkzVWTv9NTbZFSXfa4JGzHtA&#10;hN3w824+g4l5P213rQbaUR3EsIMyqyNe8OH7oCBtgYc3lSujnXy/u6pX04G65uZ2+KUJv6W216gP&#10;mjTSRlh5oeenWg7Dri5DoBdRxs0eGXZYHbo14ZakD3rg1isJ/pbByyvKBmtFuSDE7Ycz48gEdla4&#10;fAHCNSHPAyMWwMYLCAYtEWlmQMnCgzKNa8GOyTj2GNBgrO/XbpZjCp3B6kCPQuRDwZChiLCfldEF&#10;WzrDwd1Ci6mVOTTCrUcQWAcE6QA7dwc3rF5HQun31NfK7MLRI3w/1Ui/zzWKzjHW7wuHMtPonJMJ&#10;OMfC2EUS4nqqV1K8BqalaGRKgiZ0aad8m7abhUPb6hvs/HbcFL0YOc4Jx1bgng6xqbvhsqMiLB/a&#10;8oYtuedeTKKuWg0OhuYz5mpE5EerVFF2xco6wvVsfrAjROYZjZppP0PjTpzk+3BLIg/Xaj8CQd/S&#10;DIu4gInZly8P9JhLT14QUErX+PHvJqbpfvcY3Y9P1hMbFUAeS1YyZ7YNtE/7DtS9xGTdt1TWxHTd&#10;tnlmhH2dgPAKwZLlnFzq0q1Q0BYI2udEgOdttwfBlW1EyEVQR2o3cGddWx3kHK5ngk5HGe7tLL8j&#10;dMhcnuNKL9iIgwvbJlPbJZ2DwG0O2CoKHWiCIJs1ASPqaH25cG1p3VJn5y3WmYlzdGHUNJ0fMlbZ&#10;BKhWSms/vGti3lW9prZXqsRlLe2rA1pwfWelytoaifNGltXm8GBtpe3CjXfy/VmnOdyilfZwfX+t&#10;+jrYCCQh+NtVk+fWqKstPH8twd1y3NECvDUw82pY2bh4CWKyOea1iHl1ZKhWcX1V2RAQozCLbiUu&#10;bW5sgl7GY+eDKVYYcX4Ewi4Lj0f40GwlkMCP1x/nW1TTwhF2qKfGE/xN5XebxP0TbNtUGGhAMDfC&#10;p7gG8zrDwzw1oIyvYrm/DW7bNayE2gR/pboeH6pm6Q9wajga4XbAlXuCHPEe77tSu8N8PtMoAkk7&#10;rmIMgh7p9akmo41p/qU10edLjSHALJKWEqc+KbEagEOPSIrV5G4ddSQm1hUr/KeouZ1pYquDxtBW&#10;VOaZBV+25cox9EBXz85Y1abx7kTHMaR3ZhgHO+DR3IqVlMOPkgV2HKmJWHC/LBz6ACLZVbEKoi5f&#10;WOgvKNCJeSGiXuhdEs7jywv00nR6/Uyw40K3nm4UuAsPP0hI0sPefcCLXm5P4xN42pz7fgIOngxm&#10;JKY4fr7FCHINB7Zj4S5Z43Nd7NTF7XU0zj9j88200zZ7QUe0DQhHqzGaEJgdtaVi25kO0x6p3wDh&#10;NiWgJRaAje0IBltWzgWtsuHko7h3TrsOhUXGm7XUwca2+NFAh5o20U4ut9eorA2hftrXsgVinqjL&#10;k+fqNKiUxQhxmCBvFx1plx2JVjZS2y0nPKo8zRK2yji8sNt7qtXUXjBkF5e7qtcGSeq6Kbu9jCC7&#10;EfReS8C3jgCH72Ck2Va9hjaAFCsR1mrEs7oMeIEL2wLJMhx3MeJcRQC4AgGvwKkNO1YgZKtFtxzn&#10;tRXBBYjTipYvNdTg8Qvg4Nm481xEPZf7LS3UxDw9vJTGgQxTw0topuU94+Q2TWeXE3j/seDAaBh+&#10;hF9JDQdJhsDXaWVKq1Xgp2oZ/KU6hpZQx0gPNfT+VDUQcz2fj0ERXNr7E8V5f6AUAsJUeLoPKDIS&#10;V7bcjXG2xxBtTAkopnEecLV3UY0q9aGK9Em3lNEYDU6N16jURE3q3kUn03vrp6mz9Hr8ZJcXYc78&#10;Chd8OWSMW2B5SjD2sFcfF3g9tdRLtzG2z98zHXFuseIsAdZJRJAN32VGlXO1hjMrVNLhqrWVRRBz&#10;kCFyF869s1wFt9S9xhZS/HECBL3ApxSOUFrzEPg0r681vVhR3L2R6zx3wZrbPWN0LznV7ZJ5GId4&#10;EbEl6T/CpW0l8HZcgiuYfiM+QTfpYBdNzIjnIoK+ACJcbN/JYdFpAj9XyQn3tXp7uXXq8Xmr6Cid&#10;7QgdMAtxZ9SopRwC2+zGTXQEpj7KyJMDH2fznOyWrQlyWygTwWc2baZMbh/i9kHc2ZaYDzVq4GYs&#10;tlUory0w5pZykbo6ZZ7OjZrsdptY8LebAG9b+XLagpA3hYRoW9kK2lW1jnZURqBVamlbFViZAHEP&#10;rLwLpNiHIewoXw0UAUMawdg1amtvw4butfYYrtjMBty8uVJ5rcKJVyI6m0821FgbxUiIE9uy9SIQ&#10;ZDnubSmgbrEE9FhKp1sRZQf7EEQaK/O4hbhz4eyGJSCBgIh8Lpcm5tmwsS2gTAEjRvsUJfgrLKpo&#10;c8STLQsO9JjEa9jukmE+8LNvMYJCT/UFPbrjtE38CQBx5tY8r11EaTVAwNUQdC2cubnvx+oe+KWr&#10;pJRESwFF0hD2cBh6lIeJ2g7oLK5x3p9rPKgx2Q+uRuhFkpKi3SxH/5R4DQE5ZsR018WhI/TaZjdo&#10;L4aPcUXMbfXt5WAcetgYd93Y2YIulxcNy5qg71qCPy59k0DrfEerLtpcx+rVUxY/UlZEhA4xdGZY&#10;yYLaBEq4yh7bSwhLbwon0iYSX0avt2O/5vqU1Bx68yz++Umw2MTiH+sw0b1brkagVt/O1eiwXSfx&#10;CBpntkM+b4MabgUwOl43u/fQjRguLVCFl88zYlzq2Blhd4KfOyLmNsrHWQtw6uN0rmMI10Sdw1Cf&#10;zciRxciSVa26MhFSJkLJRKA5YEmmbVaAjS3JxyoUZRI8Wj2LQwR/GY0b6bDNCTdqhEPTGjP00ym2&#10;I6aNDLd5dnDS5PnKjU3SIRh9RzkwIiQQJw5GyFHaUaU6QR8jV+VaruaFCdsWQ/by2XbxWfbwHdhU&#10;3m6+t90E3DurV9deMGVvAwsgCwNEmxmx/X6rEKo58yrQwcRq7ryKyxXhuHAIyIEwbdl6aYg3SAFW&#10;EHgvDbXlbBoosSwSURNsWbFFN03H3+aH+cDPNP4+Bw62QzDnlwtwc8zj7CyUIBCDgHMCrjneAjdE&#10;PZZmecxDQZIRCHcwf+uNy3YP+Ewt/D9R67DiahpSXM1x6Qa4bNXiH6ga6NHA0/KiP1QXgsJYAscU&#10;RN4Ltx6GyK3ojM1pjwVfxvLaU/y/oWP5urNYiiSl2MJKtKs0akHhih6d9WT8VPgZdp44zTm0JfhY&#10;xU9zY1fyy/KKUwod2S0vm6CTexXuWElIdoI+29YcEOZkKMwAOQ6XLYtDV1AGw+JB2t7yFbUX99ld&#10;rZZLWVzPj2pD4Rw+7CyfbzTDil37fqORpYhsi33IEFqZzmLFGqPdeSt3EKsJ2bL9bOndBH4HId/G&#10;wW2Rx+rgXevSXZfh1Cs48zki/vOtbSWznUONAtgzH1fNh4HzEOPRapV1FOEcg5uza9DpKsD+dL4M&#10;RJNly83WMU3MdiQDjphJEJnZAIYFTzLAioO1YNraNXXABFa1Ch0Q5EDo+wiIXeGcMoE6O3iU8nsN&#10;0jE+1346yV47Lg3M2V4uStsrVoV762tHtXraWRFh8/6GGTt5vs1J7wVNbKpun7k6n28Xn2tHlao4&#10;NubA59ldv6528po2q2FTcstg1zWI2UrbrsSV15UvqzURYYg6xE3JLcJdbQZjaai/lgYT/IX4aJm5&#10;MgHWEsvViLQ5ZnjZdnDbSiAinglC2OrfbG7P4PlTeY8Z/GbjrYQALmxL0VO5PZXnjAv4SiN94F1c&#10;dJjflxoARgwK/EL9Aooqzf8zdQn4VK2Di6pVmZJqTGDYHJRpieCrW24HAWB9EKOZiRohd8edE0q9&#10;p95c7w9HD/P7SuMIam1OeoJVJgVpptO5bIqwSHqvBKXj0P2SYzU8Plqbe3bR65mz9GLMBFdMxhL7&#10;H/brryfgxZO+g1253GeDCMJSeiOidLdN6T4B4QOc8Q4Cu03AdhMnumhLx7hfHiLIxl0OlSuHSCro&#10;QKUqOlgZIePWO8pVIvhpqM2RkVoZQORNmwPgz/QtoWk+xQB9hhXvbzS61BdayJd+DWe+3zNetzp1&#10;023b8hWLW8fG6w7v6ZKMQJ3rnbq63TPXCP6uwMUX23TUBTrWWYLR04j6DAGc4dApBH2SgOw4DJzX&#10;tLly69kGBDocnSynXkM6YXXtIxDLBAky4NEDtWrpEEhykA5q7RCPOVy/qQ5YrYqaNbWnejXtQ1AZ&#10;iHhv9aogBwLk/oOMQBtBqLy4RN2atVin+w53u7UP1YOd+V62I8qtoNe28gR/5SuBGoiZ5+wC1fbz&#10;nrtAH1vu3lOX17VTW3m/7VVsZqOqc+f9jBA7EPz2GgicUW9D2XAthV9XwrurEOGqqGAaQjYxI+zl&#10;uPQqONpcegXcvMwQBNRYEgx6lMGZEeSScKtN5615sPEcRGI16hbi5jajYHkUc+Bum2+2xYzpYR4a&#10;j1NOD/N1Mxk2PTcOBBlntTSIfcYw2g5FgP0Q9ABwIZ2WiLA7BH+hprTGocXUMLiYWpTxQNylVNsD&#10;5Cj1vhp4fKSmNBN0Z88PFcv1VJrVvBsA3oy07Vhwue0At2MrJuHwkwO/VpFUgsGUhB5Kj+2mYTFd&#10;tB3keD1tpl6PBTdG2ZFm4/V02Ej4dQBO3U+PBgzSY9s4mt5Pj41h4Vo7guKBpWLCs7d7xOoWgrba&#10;dgVw60kLmHAaw46D4WBH+fLuR7YNsTth6gNwqSXJrAwkGPSn9/t5arqvh6b6Mnwh5jEeX2p4qc80&#10;Ewa1RZA73eN0r2esbhDI3cKJbyJyN02HU9vCyXXEfAssuUYQeYkA8CoOfQHcOFO3oc42bamzCPoU&#10;ArZ01uPgQT4dLs9wguH8CKyaxbCfhYCzcUA7w/oAIj/ACHMIUR1GTIcIEvcjoP0IzAqv7EaUe8GK&#10;LDpHBuLaQ3C32+qN1KnlHHtvVJR2hYfp9ox5ujR6so72TNAROvtem4IDHbYxOu2uwPeBI38fFeH2&#10;UFpssQdnNiHvs0LjvJetEO4DZXbSSXbwubaDKDYLspfPY0Hg95UqaD1B3mpcdk2ED5hBMAcyrGDk&#10;W1EmDKe2c09CnLDXVShHkGcu7QtSIGbEaLu3lyNcQ5GFcPB8hDoXQZuorbTXPB5jB8hPtyVtOsM0&#10;MGNGWGkCwhIa5fWppvG+k3ncePBhIm45EfYe72suikP7fqn+Xp+pP5e9cOtoHLoVyNE8Atwo56l6&#10;kfBzFEFhGNgR+LlqI+C6uHQTr0/UEuxo7/G+euLYyZ4fKx3OttyOgQSQQ/+el57o/5VbvBkPyhTp&#10;nWLlv2LUCzEPi+msg/3S9WYaAeG4ya64y4tRBIHDR+kRHP2oV1896j9AT/sPJThL1ZMUBA6KPLRE&#10;eZeOSVAIbtyIjtEVBH2mfUfngMf4QY4g4oNlInWoQmWXy7E1LNAJen+jFm7rz3ICwsWBvprpV0pT&#10;EPN4L4arUh+7AGCEFx/Y38MFYHd7xoET3XS9Sxfnznb2ipXuvckwfpvrNjpc79qdDmWCNtzApQ0z&#10;cNSzBG2GGycR3skWVtEJMeOoxxDL0fr1dBRXzUTIh+00rprVEXJ57UEM+8tHaT9osBcBHUDsB3Fi&#10;O5dvn23pNyflcl9NEKJ6be2uUgl3LaedDPFWjWgHosnns9yesUDnQLNjfCeWMLSV9/jenNkEjTvv&#10;KF9FO6ycA++ztWJFXqfwNfc1QtBNGAlou3DsHXSenVXAEd53G51thy20wNMbK0TgsqXg4dJgBciB&#10;05pAbeVvOU68OLyQi1dGhRD0hTIKFtd8hu35jIp2qI/9vfA8FAJBxDwPgcwNKelEPScccSP0KeDg&#10;JH4bO6Z4OphgSUFTecxY3881mcfYjMY4W/BA0LajZDQj7EjvLzSg9Efq51EUXPiagPBrxYd8obZh&#10;OHRkSdWP8lSdSE/V5bIe+NE8Cpf2/UTVS7+vRrBzY58P1cbzfVelNA73Toave3l8rD5c9gdJhuHW&#10;bn8hOGSLK0VSk6xSf7T6xXbVBHAjf/gIgsGpNARt+RsjxzqHtqXux/1su1IvPQI/7sWmuHlg42er&#10;y3HPmJog8ZY5JaK6zPB/ATQ4TQB2lB//MF/+IVx6f7nK8DM/hs2nIuid1etqG/y4wvYQIuo59Hzj&#10;olH0QquKM7Tkp7CYTQ2FuhyFOz1i/hZ0V91E3La4c7tHT5yaIBBhX+uKI7dqqevtOuoygnZBYMt2&#10;OsnwfBoBW2ro8fqNEHNT5dVvqGOwbq4JGhbNaVBXWbUIBMGi/biY5W3voONthzO3Bftrq10ijp3l&#10;IhEy7lilsnbhqPusjBnC2gsu7OX67vL23AjtIODbyZB/c8pMXR0zWScQ9pFmTbXPhMl77MTdd+K2&#10;W8tVRKQ1tDWyvHZE0RC2CXo3nWdvw3raQxB6sAHuzGvvq1PbYch2vs9tBK87GP02lI/UUlvJQ4hW&#10;aHy5BXY23WZTcBHwMPhgp0VZhtxC+NdyMGYGFiPQK5waXRBkO6Z5jE3FwcaWfDQfZLGd3Bb4zQ73&#10;1LxIb83kNSzv2CUdIeQZ4aUZ5i3zraTb4zeGoX8MDj0y8CsNQnTDcNghXPZD0AO8vtFAMKE/75sc&#10;UUKtQz5XozIlVK+ctxN0nUgP1YospTpliqtB2Deqh6jr26ohQWErFxy+p3haIjjSF44eDItbvY4h&#10;/l9oNJ1rEp9rEh26SCru3MfKFsR115wuHXWHYNCS5l+Pm+Qc+vmIMXo61HZIFybN30O89xPTdc9W&#10;Cfvg2Li2HU7vAkNE7RiawOwqw/45XNOy7HLrEfFHldXBchWcmHdEltOWUIRhzIgLbeJyTWiw5sPO&#10;U+28Z7/PNMLW7emFAwgShngX01REZAsJNsth2XO3EIcL/ug8xsxWRsHaTdol+Pgsw/AFHP188zZu&#10;w8FphuoTCPeMm05s7pKmcgigbBfNES5z4GOr8ZbJdZuq24cDWmWn3QSzuyIjtCs0EHQIdALfgcNt&#10;jwx1sxPfI3Qr/WsVn3ZElXHzyDtCw7WLoX2bX2lltWyuO9Pn69LgkToJ/2fCwQcR9O7KVbS1LOJF&#10;0DvgdJuh2M73s71MWXciq+GGrR7ubdTALc7s4fNbKa7tPG87scjWqEhtxRA24+grCOJsntjEawfD&#10;L7P8C1vhM2FH+bkDe+ykVcfCBIIL+NtM3GxuqBWF8dBCEGIeweBcrs/GUGw6bjavNxtBz7JLBD2T&#10;TjE9GJfG1SfDyebMlj9hJ71OQMijg0HDoM81CAwYCIIM8f7y7wM0Pwc3PtEgftt+/Lb9eW4imNIi&#10;5EvVx6FrlfdSrajSTtB1ynqpAa0l9zUN+Qrs+EANEHQL+LuLzwdK9P3QnZqVRpDY2xfX9+N1QY6h&#10;CHw8o4VxdJG4uK7qHd9Tg2HnRR3a6PHESXo3YYZDjue2M2XQMHBjoFtIedwHXu7dHzEThPHjuBwO&#10;blvprwfG0vz9VpKdT5io6zj1eVzzeOuOyq7d0BXM3scwuwOX3olIviPy/x6X2UlwtJkfdVUoXzQB&#10;4TS/Ehru/ZmG8s8MQdQDPT/V6LAATUJce5o1cx3pJpxuxc8tCLQ56X8EfbMnlzExBIjxYEZrnW/c&#10;RBfatNfFpq2US4c6hXhP4MjHuTxaq6aO8ppHwIJsePVIDYRcq54y+LsJek9Eee2OiNQOPreJegcC&#10;3U3AtbdcBA4ciRMjdoS1w3bgwKZbYMzvGd43h+DkIcHaFuijTfw/5/v003WC6/N8V7kdOyuDjrOT&#10;78FWSbfTsc2RrczWdt7D8lt24NLbCJh3meuDQLvrIuwaVcEPEzTMzXe1jdFhC6PARjraWgK0JQhw&#10;Ce65PBIRR/m7GYrlNu2GCJdwn8uQs2DPVv94vE3BTQbp3Cosn3u+uTP8OyuoJI5cWjPAhmkIfiai&#10;ncb16WG2Aogj4+C2tD3W9wuNh1vHE+wNh22Hen2kYYFFNQwjGgoCDONvQxhlrfTAAN4nFWMaGFBc&#10;A2i9cdOecHLzkKKqG1lMNct5qDoirlne27UaiL0RTt08rLjqgRSNfD9WI0RtxWdiuEyEp5M931OS&#10;1wdKR+RDbRovpJjGWrkDv89x6ITu6muJSQh6ZdeOejV5in6cZJX6CQzHTy4sG2BFVhD0nUSEbIsW&#10;DPd27IQFhPdt2q7vEN0hMLybjluDI1aT4xqCP9uhs8tIy67f1J3avxte3BFRDtwI1/pAb22uUFHb&#10;atfTajvUnKDPTtefidBH+RRzZz4P/nuaZky5MI2rVlnbcTc7CN8WUixR6Xq7zs6Rb+LYN+g8NxG2&#10;a3D8TTj+Eux8uWvhwUUFMPQZy9fAHY9Vq6ScyuWVWTZCmThdppWKJcjKYKjfi7B247L7whFVRIS2&#10;hYZoa3Cg9lQsqz2VQAlEvadiJNfpjIhqhwm8Yhmu48hlbT4Zp+YxG31KKKtpU90guL46cpLOJKQh&#10;5rpulmcnmLKD9zFBb4/ClQmUd/L97LQOXr4iKMb74Lx7GC32ghj7CS7NybeAMVtg810Er7sZ2daF&#10;EfDhrObQK3DnZVY5PwK0wO1WlDMm9oGJfWFiQwjwAtFbRVCroTEJ91xgjk0wOI3POjuIAA8cmGT5&#10;Ef5fImRGRURtORKTgr7WONv+ZIsXsPcYr881EqMZUgoh48aGGCOCv0bMnxMAghv+CDkAp/b9VAO4&#10;LxXsGOBfQoNw/2Req1vgZ2oT9iVuXFy1y5dWtQo+qljOS1XKeqoGAWJDeLqVOTZuXA+GboIzd8Cl&#10;rYZ0nMd76oWQ07mvN20AAeaIoG80HkSaQKcr0i++mwbEx2hox9bamZSk11Nm6YfptJlzEbcV957k&#10;qiYZfjy1ena43/VO7XSrJy4ZC7/imHcSUxFZb7fx9A7YcRMkseOOT7fvrJyWbXS4QRN+QKJy+/EY&#10;UreEh2gNgchafpDvGDaXc3suLDcrqDAxfAJcNgxBDzSXhovGIr4JdWpqJyx5rWMXl9Nxnfe91am7&#10;bvAeJmibc7ZZjhs0m/m4DZpcatPOzbZc6NAJrm6lgoaNcWiCvxqVlVezqnJwvqxqVZVBoGUHTO6J&#10;inKCtuLeu0PDtIOOtyM4CLf1g6ND6JAIOcqK45TRHkS3BwHuKmfTj6GIOgIGLhT0VoburaF+ujh4&#10;sK4OHKqz/Qa4M0+yLDWUTrML0bqMOBDDjVgEgVtxW0s82lWJvxOM7q1dwzn0PrBjN25tnL2FDriZ&#10;79EE/S0IthL2XRbkxfdnASBi5kddBB4sgUkXlQEV/Iu5ef0pfJezcLBpCHUuCGE16MaW+sA58hxw&#10;Y0ZAaRfwWXGYqQhuElw6lSF8Cn+fGuLlEGM899tiyUS/YpoAC48P+EqjeJwFZQNM1Ih/DMGZXQ7C&#10;Kfv5feyEbYbUn6Cxv+836kNQmMLrdA/7Wm3h54YgR11wowbOXMUaTl0DITco56OW/A+WH90AtGjq&#10;h6C57Aw/JzBq96Fz9cPlBwZ9ocFBX2oI/D46xBOnhqH7JSDo1DiNbdtER9PT9G7OAv1o5WlnzdPb&#10;6TP1aqKdLTJJz8fA06PHgxkDcek4d2kJQHfi4l3p3FsxSbreI15Xu8XoQtvOsGo7Zdavrwyb+GeY&#10;3cGPtc3YuUyEvnU5uCFaDUev4foiLucQQE0P8YPRvBC0p0YQHfcv+aGGhQdoLD/olEb1ta1efV1p&#10;24HAtK9uxMLqHQkOCfpsg+4NnPk6orb0UCsqY1N6lzsSGPL4K7j36ebNlF/fkKOujtWsomM1qiuX&#10;YTyrelVl162nbBz8ULUarlb1IfBjFyixuwLs/DcXbzfBgR07wxG4nUeOy+5G0DsQ2fYoXBzc+J7P&#10;ugVuXVvqcx3r1F7Xxk7UuYRknU5PLzzbD0HvMhcGM2zJ315jK/+/zfZYcLiLkWJ/jWraXY3AEq7e&#10;T+fbYWKOwL2r1tT2qsQfBJJba9TAkQPc8vUSOs9cBGYnTs3DZW2punCmgmAvxFDDl0C7tOZyeyEo&#10;Mp/b0xHlJILu2ZjF3Egfd/SwlR6YgXAn4tBTgr8hCLdcDBN04f49y8ewxRLLPx6NC49EqCN9P9Nw&#10;bg/0Kqrh4MQIOtAgm07z+9KJegju2YdRtg8BXhqPT4WnU+koXUCY1gi4DsFhHfCiZpSHqpbzVHVD&#10;DkRdK8pbTeiQFhA29DWOfl/tcGirSBrvATvzOfoFfK4BiHpAIDrh/frRsQbyWYoMju+hIQh6cueW&#10;ujBwgH5duBRBz9E7RP12Cixtu1Vw6ScEi09xaiu4cju9l+4PHuFww91OSeMySZdwxfNdeupEo+Zu&#10;76BF/HtwnO0EfVsjI/VdaKjW01aFhGhxMD8IwdRiXHohbQ4Cnw4rTwU7JuLUtrw5iGFtTKUoja5Z&#10;TaPr1tT3devqdpdo3e01gE6UrBu2Ctiqra516Ohc2hzbFlZM0K6aU48eutiyrUMQ2+N4Csc7BVef&#10;gJ/zEMYRAqycmtWVhUAyEfPhylV1iMDrcPUauDFujVPus4DNYQJsy+f+zs8TZMKREaG56zbDkjLG&#10;0PBzmL824UQ7y4Xo0qjxuPMonYyJ10lGtawGTXWYUWYX6OJEDW7tQNCuo/A6+3jfvbD8Pj6LLWu7&#10;BP2KBICWfcdn2IMp7KpbS99XLsvIZnnNXlpGW25YgTNb4Zdl8PPicK7bjAbCXcLnWsDnWkhHm48T&#10;Ly4TqKWRQbKDK6fAt3PD4GUQZTquOINOMAOmnhJoK34IGUSZjJuPAzMsY248nD4OJxwf9JXGhRTX&#10;cIK/EYjUpudG8D8PRUxDaHbAjzG0Cbo/Qk4q/Z7S/BF0INfh4WR4t2NocTWLKKV6kSVUu6yHqoAZ&#10;Vcv7OJeuxmepV9ZHTfhcTXD4ut4f0ggMGa27gRvJVngGbu5nnYXXHUAwOiDgS9dpRthK4aAkBJ0c&#10;p+nN6uvmoIH6ZdFyJ2Y7U+XVpGl6RGD4aMx4PRg6Unf69NUFY1SCv+u45GXb6t+5u05bog9uaCWn&#10;ckGADEuJbGB5vNVhv6puGuo73G0NIl7N0L0UN57hDdMRCM4J9tdMhvTpobAcAdVkgqmJcLQdizvI&#10;dgnXqqQRDWtreKOaWlurqkv3vEsgehPkuNq+k661bKlrbRF1py6wPYLu0q1w+g5uvg5H37DNu3yu&#10;CwSJp5s0c0vex+vV0zE+21EEbMFgZuXqOsywfwiH3AunHqhsZX4raz+itSqprtQvwtvGSPKtb2lt&#10;gv+3RxIMWrBoSfW4+fdlgnBnX63x/FKnoqN1bcIsnaHT2Qm5R1o0c7Mmu2Fvc/3dJmTwxZ5vwaGb&#10;qqPD7EK85sw247Gb78060i5wyLZcGWZsojOs4T3WRvggaEsB9S7cHoWYjZHtKLW5DPtLyhQuXy8O&#10;D8Sl/TX/70KGSxD2kqggTbHlYvBjThkTMo1LKzdgq31TcXg75NK2OU0EOUYjzAkM5RPDPF1i/ThY&#10;eWTw5xrs9xF48SWu/A3i/tLla9gU2uCALzQAcfX1+cQViklGhCbmxIAPlRD0qboHfqo2oV+pRQQO&#10;jHhrIWjnzhX8VL2in6qVLa3aYEgT/l7f+xPH0Q18bMXwI/VEzFYzuj/vMYiO1T/ocw0leBwaVkKD&#10;EfMIRqkiQ1PiNLhre30bE62385fo7dwlej1trh6CGk9o9wYN15WEVFeN/3TjBgzVlZWFS2RWiNQ+&#10;RLifL2gHwcU2gou9sO4uAierR7cRUa6nrQsNdPvUVvMYS4RZ6OY8/fny7VyOUM0LCdLUAG+N87fE&#10;cBvevBjyfPiCvtJAeumIFvU0pFUD9WtUVQuqldMlE3FMom7YaiAivta+ra62aY2IuxAgwtAwszVj&#10;bePpqzRDkas8tgCXtk2w+S2a60Q90AORHa1RU5mMIIcQ5iECs/1lI3WAAHQfQ/9e/r4jiuANke+u&#10;XAGxVUC0AfqOz7mJz/h9GP+7IQlB7bbIAK0Hkw7WraH7k2br0pAxOt09RrmgTnbj+tqH2++IBFls&#10;NTCiDCNWqLYhasuuM+TYToC5yxZlGDl2E7haHvRum6YzgRNMfl+5nDupdWlgKbdEbTuwba7ZzV5E&#10;+GtZWUa7v4PA5WXtrG0EjUAX49AmZivhtRSBL+RzTkLM03FZK3E7i9eYSZtCTDMRlh4fUAJn9nCC&#10;thyN8Yh/DNxrvGxluMaCKUP97TBMBB3ylYb4FVYFHQJ2DARXBpl7IuY+uGqqt9Wne1+pAR8pjhYb&#10;/Jk6ctmMyybhJQkKfVUTxKhGQFiTwLB6Bbv0xrVLqwFCbYzbN6JzWJppV4LMuKCiSrA9huBFf94r&#10;3TqO/+cw9ZfqbTMqtvQ9smcPrYpP0P05i/Rs3go9xJVv9B2gizjbiQZ1dRiu3etVQgeCPbUH19xR&#10;7FN9X/wTbff8Wls9vtR3nl/oW68vtK7Up1oNO67y+FxLS32iRaU/0zzum1XyY80mKp5KYDKVv03i&#10;MRO9vtJE7+KaxvA9A3ee7O+lif6FRw5MQigTuRxs85g1wzW8U3MNaNdYvRtX1aK61RB0Z11hVLCc&#10;5ivt29Fa6VKr5rrSuo1uEPxdR7g2jWcivmm5HYjcuPoSgreVwgsduupUm7Zur+MxhvajBIYZBFhZ&#10;iPkAQtuLE+8pX5bhH3FVNBHipDDsbhx0D6Lciii20iG/pzNvCvZ1u9a3RgRpMwz5nU8x3RwwRLfG&#10;TtaFlPTCXe4Esofr1dZeXst43GGG4YstvNgCDJ3Gpui2V7TrvGeVqoUZeoY0iHkHeLSZ+1daroWt&#10;BBpqIOhlEX6I1wqLI9QoEzDu61b6fNz2KcuYs6pGhhiLQKGldETbC7i4XLDLIZ5GADibx9u5f9Mw&#10;msn8vhNh5Um48zTwYwrXpyJyt2hiASAiGuNfQsPhb0PBoV6f8Rt9hqDBDP7Wz+tj9Uf0A8GN/j7g&#10;Bkhggk6BfVODPlN80MdKwJljIoupbeTXamyzGeV8Vbect+pV8kfUnjQPBF4ahi6uBgSMLWHtxnSe&#10;1oEfKTqgqGL8LfPuAyXC0XHEVzGl3qN9oOgS76tn8fcUXfp9FVmI010cN9sV8D7bM1r5jYjEcczd&#10;Jb/RwQAv58R5DNFWn+5yn346m9ZHF/sO0aXeg1UQm0Tw01UZDRtqfxUchR9qMz/4Onr4MoapRbDX&#10;Av/CBP0pnoi4dFGNLfGRhhf/UCPtuuc3muhDIOLNkObHl2npooh5MiIZRkAyvEElDe3cWn3aNFBq&#10;oyqa16CWzhAEXnLpoC3h4xa6yHB+sVlTXW7eQtcJRK8hdFtsMXd2CGL4gauboC+0tWKSXXS6bXuX&#10;A32qaTPlEhxmVyirQ5FlXFWnPYhuL0P7AUai3TbbUBFntqk0nHo3Qt9exnaNEPwh6M2IYTMd8Dt4&#10;f2Pxoi4AvD91js6l9S3ELyuMWBt8cEvnNqtBZyE4Nn62qTpbbdwJ3myrQHCI0HcZYoA4u/lMtrBi&#10;G2W/h/FdrjKOuRLxLkHQbmsU2OFmNLhcZmmgCNeJGPwwYS8lAFwShTPjgnZu4GJG0MUIez6inkLQ&#10;PR1nn2a5GaF+4AYmYu5LpyzccVJMYxClBYGjcGjLahuNwYzwQbAeiNn3Cw1lNBrkafPOhhqfq5+v&#10;lRv4rHBWA4Eb06Z4v6dUECEFUSbg3LGh36hbmW8Q6hdqHG6ihZctOKzgq4oIvDpOXcsWW8K/Qeye&#10;agpnN+Z12oEr3eDvHrxWNIFhD0TcvaSJmQZbdy35gTog6C4lEfS5yfN1YdgEZTAE70Fg20p8rtx6&#10;dXQhLkl3R0/W/clzdHvidN2eNluXR0/QlYHDdJYgy6oZHa5eS/vNZWDLbbaCxpC6jaF0I0OYy8ct&#10;6+8Yb4HLpYWVuX8c4h5nmXSBpTXBr5TGexbHsa1QSAnuL0krgVt7aDBuMKRORY3p3kED2zVRXO1K&#10;mtOskat/fA6nPd+ylS4izEvw8yWrq4fAr8LTV3FqE7VjaSdogsR2nXUVV7/AYy+266gLHTu7kgWn&#10;GjVTTpXqykFgGbjzQdx5f1mCtCjQoGwZOijMi7MeJGDcV6mq42Cbh95CUGYLKRtxte0M/Ws/+w8d&#10;at5Ij+et1JVBQ1XAe9tpX5ZleIDX2YUg7TV30XF2Waew97A8D5v2Ay3MrXfa3LNl0eHOu2zza4N6&#10;2kYwvKF8mJYGE+TRDCdMrG6TqgV+JnCEawJfZqmiUSH8vTCPeZkdBWFz0ziyLXdbdSNL0J/JbzGV&#10;GGAGGGLCtqXryVxO4X+ZBH9bGwdCWDHxUfCzFUccRdA3hvusiv5gm9EgOBzCkG9JR0Nh54EEiP0R&#10;tLlyH1jXArZeIEk6zQSdQGAXB+Z0h3vbgw+tQoqqaZniqotga9osR0VvlceZq8DTNcyhua8u4jbs&#10;aBX4uTr4faguvFY3HD/Wwxz5PxSHmI3PE3DlnqXeVw9P7qMVOUhwt4Mv8ntvxOzxhS4kJOnx3OW6&#10;O3GWrgwbiXgLDzvPRwxHYOe9iG5PSICO0AFymrdyBwAdadZEh+rX1g5YeTNf2EZcdg2oYkWx5xEl&#10;z6aXT6V3TwBNxiLo8bCaOfFUm6ZjNBjPa04wUft4ahRuPcajhIb5ldZgmHlI2yYa0aW1hrRrrkkN&#10;62lv7QYIsbnOE+Rd7QJDd+sGfnT4uwJqM11t0YLL5txu70RtiUrXEPQNrl9s28o9z9JKL7QhJmjS&#10;UqcaNtMRXPEQaGHHZewrb0Fb4dL1Tlx7N/ft5/vZj/AtCWkXf9+CM++KDNE23G4LnLkJt74/daZu&#10;DB2rM7FxymHEysJ9bceLCXoHHLsbEZsj7zFOxgQsqcnQYyeIYbMYtpxtZb72WFqp7QCvVV3r+Bzm&#10;youDirsd15Z8vzSqkJVtRsMc2S110wwzlpcl4I602ASBuxVDRE4QusDYmfvmIXDDiMmMhnYs2nSu&#10;2w5tO/vEpuOs7MAEgrwpIaU1pYwd8GN7AYtrtGFHUCnE/JkGeH7s8pttam4Ygh9E4DfAA9zw+gTc&#10;KOpylvv4GdsiaoTeGyEngwtxBHLdg79UGxi6TWhRNS5TTLUjiqtqZAlVq+ilKpVgafi5ZkVYOgpB&#10;49zN4es2QXYWy3vqyvt09fgPJREkpvMZeoMyvXivNLsNV/e2GZRSCHpj/Ub6Fibc8s2nymvaVPdn&#10;LnJHgGVUIurHjTKiQuFLAp9in2t/sL+O4Yxn+wzShaS+OtN3sK6Mmqz82ERl45K7K1XQZgsI+QHX&#10;8yMvZgibyz89C7ifxRdjKaGT/MELvkiblrMAZByPsd0HEx1H+3O/n8Z4e2iQX0kNrBKlIW0aaVTn&#10;VhrZoZUmEVxtxtHym7fWuQ4ddalje11D1LZ6aHPRV9q0003w4gad7wYCv9YRpwY1rjH83+gGRxM8&#10;Xmje3JU0uNDGSn610qkWrcGOmk58h+DWXXz+PREh2mm5GQjagrhdNFsZ3GfzwzbvzPC903ZcI+xv&#10;GZ5vjBmn+zMW0/kTlWebbcGMjApROlzVzl6M4vGBMDnX69TRPjDC0GJ39epOzJYzbbnU39tsCaPB&#10;dhDDajOvIohb6VAiQLN8voKdwQhGPWPnpYx6yywQRMgrEPDyCDvLxB6LkAkIV1UI1VIuF9t2qvKh&#10;ODUczWPMqWcg5KmMjNP4DSw5fxauP8UWrzCciQGFQeAEXNqq5I/yo/HeI3Hp4TD3QNDCZjJsVsNq&#10;zVkOxQBENdjzE/CjUNA2s+GETEv3/Ei9EHIiLhsTWFSd/D9R20Ba2JfgRDHVK1tCVSJKqAZCrl7R&#10;U1XKl1aNyiZqL9UnSGxR3kudw4upZcn/4w7nTPDjNXndvrYCGQDmWGeC3Yda7k/gV4wYBIXrWzXT&#10;Rl8PxFtWd6fP13FEnRnoq4N2+tGX72nTlx9pb5kw5XciGOs7SAU94pRpU1n+Prrcf7CuDhipAxah&#10;E/FbsGT16jb5emkVr7kRFt1SvSo/TJhWw5AL+KGmI4IpfInjCDps14FVZR9FG4fQ7eiuUbzucL70&#10;Pvy9X9WyGoagR7ZtrjHt22hqq8ZaVT5SuU2b66zNcHTtplvmwj3jdDM+uXD527LwunTWTQR/rW1r&#10;8KOdW6q/3t3mqLvoEh3S9hde5Xm2r/BU0xY6htAK61cjrvBQhBqsHeGIGoSyGnzbQ3FYPruxtTH2&#10;LjrrHnNnj2+U27WLHs1dqlMxxB+tGcWqV1ZGWXP7cB0EMXbj5Lt47j5ijMN14WJc2vI2LLnIcp83&#10;hYVqA4L/DlzYgOjWIsJFwVZcp5hL/1wOr89FWJaQb1l0S0GO5TxmJaPhSstvxpVXgBUrEPDKCkFa&#10;UR5xl+d2hXAtMgQpH+JK3RaKOkAzEOtEfvjpsLLtAZwWxmiJoMcFYjA0q7A/DjcejQGNwWjskJ7h&#10;jLIjiYmGBn+jgb5FNcgaLjmIoHAQQurv84n6e3+EyIoqDeH1AkusyGIKSJACKsT4fqjOPu8h6A/U&#10;0vt9NfX7WE3DCQwrlFY1BF2/kp/qVfFTrUogR8XSalDVT43BkDblfRQd5a1WIEYMrp8a/JVboEmz&#10;3StgjOHNaALc0bZyaVWb+E2KbCMA2Rrko3ujJ+nR7MXKI8DKZpjNrFyOHy9CZ7r10Pm03jrVPQ7H&#10;qaa93j7a71FMx3C6BzOXKrN+Xe0L9NHOYD9t53U2+5bQVgKnHB5/PDZZtu9tZahVqAzSbCL1qQjV&#10;Imo7c25coOVt2KogPZ7hbChDm7FzP770dNxjSL1qGt66iYa2aKhxbVtqWuumBDohbp/fWcMMmxO3&#10;tNHoeHeMnAn6egfbnoXAEfu1dm11tV0b7usAfnQBP7pxG+5GeJfhaCuKY/U5LDf6eJOmbg/hQcS2&#10;KwxB85ndCarmxCZsY2rcdg+cvZf/bydxwKFaNcGyYTrarDFoAScHe+kg4jxIJ9iH4Pbh8nvK0DHC&#10;g3mt0L+n98IJKsO01bLxcPGduP4OHHpL1fL6rlIUYrXi4aW0NJzA2hwZg7DdJLaBdRm8bnv8VpUL&#10;1ZryZbS2QhmthrFXVqJVDNVK3NjEbe68nL+t4PWW/i3ohXz/dua2TddNCrR6GTh1aEnwwo6JoHF9&#10;jO0yMfwwozERm9n4FtNIt3DylRNyP4b4/jivlbc1lh4cYjnOhgAM++ag3p+oF8FiLwSfDN8mI+g4&#10;3w8I6t5Xl8AP1cb/Qxj6S7WEoZuV81B9S+yv4KeGoEbtCiVVB6dugEM3Ll9CnSv5K47voz3v2ZXO&#10;EQ1D21aswQSfo3jf4YFfaBLxguHrNOKaBeXCVGQdzJrTupUeL1qnm+Nm6OqIMbo+dLiu4L6ncL3j&#10;VsUSN9kf4KsMnPuATynt8vHWhQGDdBzX/q7U19ob5KfduOpWr2I6XLuGboyfqEv9BhNgldO3cPni&#10;4h9rIa4wn2ZTd+M8PtMEhrIRJb/S4GJF3RSQ9fze3N/Hsyi9+nP1guFGNK6pUW2aalTbZhrdsqEm&#10;NqnDsBngMt/yGjbQDVDDNuXeionXHcvF7hmrW7aDJTnN5ZjcjolF2AgZd7/eAXbuAKLg3JdBkiu2&#10;YZZ2jo5xikDyhKFHg0bKNL7FkbcF+Wobo8kOXHM74txeFpFWBjssUCSo2sVocnfqdF3sP0Q59Wop&#10;u0p5RrkQeBzU4HomDHwYwWdYAZjqVbTXmi1ru61TNf5e/aulnXXrEATW04YqEaCDJRR5wMYeoISP&#10;VuHES+j4c+nkVs1oFQi4qlyIViPWDXSAdZUjtLZSpNZVq0Arr9WMICsrRCLmMC2rGKYVlSO1FPEv&#10;AJEWRgVqPq8/GXyYFmY156wAeSlNDi+lSeEImvssOX+0H46HO4/i0uaXRyHs4eDIgNIfqm/J9x1D&#10;2/L2YMMNm9UwkXOZVOoDBGxVjmBaWhqBWmppO/iHgBBB96B1CfhQbWHo5qFfqJUtnpQtpXpRlhNd&#10;Sg3AjXqIuHElT7VA0K2ivlE3HpMe5aNkRoEexeBnGHkAo8E4Y32a234VhDOHeGk2o9ccOnuR74KD&#10;dW30eF0dNck58YW0PjrVmSi9cVPl8sUfDgnSYYZgO0rioJ+P9uJe5+ISeExnbfcqqX2gxU7Pr7XL&#10;q5QKunbSo4kzdH3wGF2ITdIpArCcJo1hxCraU7umtteqop2N6ml7k0baVLsarIcjlYvQzABPjfb4&#10;VL1K/gc9+xOlBXypvuUCEXQtDW/RQCNBjbFcjmtQjUDHFjLCdLZJM12gs91NTNUtyyeJjnGppTYH&#10;fTcpmZbmKi3dth00Fjx2aIuwwQ8EfBm+vmT17QgOz3Pbdn6fat1BJ1q2VoatGCJaY+ntwT44tbe2&#10;cbmTuGAPTr0fYe0kgD2Xkqq74yYpr1FTHeV/OVqzso7UrgpyVFM2As1t3VJ2dFoWHeUw34HlZexr&#10;YNWNbAmby0aNCf4aaBsi31SlHAGdF+4MNyPkpbjn8rK+iBdRMiLNCy5JkBegdVUQb6UIrQffNtao&#10;rLXEGBurVULYFbQGN17F/St4raWIeWmFYC2rFK7FdDI7UGdBlJ9LPhpPTDPFhBzm6bZLTQgrponh&#10;xd0KoC1pj+a7H45YrWyXLW0PR6yWrG+zGTZN18/cGY4d7GdCxo1h2N7gRSJiTyz+vlIQsqFGKi3J&#10;4wNXtLyH5/9RF+//cNjR1u89tQj+GMEWU+NyJdUAV64LSzcq76Fm5UupI+KOi/JUbzp2PzrYSALT&#10;MQTEY0DSCVaVyebJwaVpxF8zQaP5YJmVVJhPoGyHfxbJ7gSDjpuik9EJOk50fhQEsbTKw/BZdoVy&#10;bgi2WhUHQ0N1EAy5gvOeINDa7e+nPcEe2luquA4xjN7u1V8Px03XTf5+BWe/3muQLib31dmk3jrD&#10;7dO454kOnekIXXWW21aG9lxybx2PS1FmtxhtZsifgjOmlvpY6aHFNQKBjG7eSEOa1UHU9TW6WQNN&#10;rF9DC80hYdNTuOml5q10l9eyIpG2OnirZ4xudu6g29GxehCPoK3EQVK627xryUsm5pu2GINDX2N0&#10;uQainOf6GTremTbtlQ96HLMaHLb5lP9pB3HEdppto9qBI+/k+i4C2+N0hsez5oMaVqahlnLr1VZ2&#10;rao62qQJfN9SeXSMI7xWdut27si1w02baHcd+Jygdm+ThtrF6LKf4HFn3Xr6FqRZHYF4y3prTTlc&#10;2a4T3K2ChVfB4avKhWspYjQ2XotA1yPib2tW1XraBkS9rmpFrUXQ66pW0Coceg2XKyqGgxhW3ciX&#10;H7qwmv68SF9NRbSTg76Sq2oEK0/ApSeGW4nbrzSawM2S5EfguMN8PtQw8GEE4h9ifIwwbRFlkE9R&#10;9TV2pRk3p4ICiSBAamnEixkl4KLJuLJN08WU5rbnB4r1ek89EXJXn/fVkdaW1jrkI7WO/MYJuBGt&#10;SXlcuYKHOpYtrkQ615BwL0YO8IhAeHqIj2YSc83l9pwwfy0oG6xFFhO4eXWb0QmQnZU4F1yd6UVQ&#10;eHHyTJ1M7Q87t8FhaulovTrOZSwB/ghf/LHGjfmxahC9N9fVYWNdBaF9ONTBAD/t9fTQiQb19GD0&#10;BN0dPlG3B43Qjb6DdS2tr84TPJ5qxjBeq65yq1VTbuWKOoIbZ+H25vwncMdjHbrqCO+b1aSVDjZt&#10;q93N22lq+Qj1K+OliU0JBltYq4ew62tM0waa0qSu5vBjbYFvbT/gxdYtdMPSSaNx4a7ddS82AdG2&#10;1q1udt3cOsZt0XIHa8Yl6qZt3eoEe7dvq4ttCBjpBJdx7wtwtRWYLEDYtopormvL4LsQ8Da/UtrG&#10;CLIdUe/l+mFY+t6Umbo+bBQ41kp51gl4Xl4rrrft6M7azsXtj7ZurxzEnM19h5s2066a1bWveTPt&#10;adlCe3DsLbUYoWDi1fwYaxDwSgS4CtGtw5XXV4yAkUOdQ1uzKbi1IIk58rqqBJKN6mgTbr8RrNnA&#10;b7OmShV9V7Om1hBwrq1SiQA8Uott2s4CTBOzuRfuPwPB2hmClpg/GTeeAm5M4bsehyuP8f2YwPwL&#10;jQInhtnMhQV55saIs6/XB+rFpU2V2bRcSqn/D2jxnvoh+CQPqw76PiPrB+qLY9tOkiSux5X6P0oo&#10;/X8U42EzFO+rHc9vTgdozONbgB2dy5dUe4LCVuVKqw1o0SWqpHqX9dBYxGwrl3ND/DUXlJ1FXGan&#10;a82N8GSUQcRRQVpIUL6UmGQZMc5cGH8xzr0i1IfmpSKXps5THuI7QqSfxZdjZbBs+M1nGC7o0h10&#10;SFRBx+66O2ICP15rHfT30iECuf3+Hgihox7DkXdHIubBo9yyrz3eFi3yatXS8YqVlUckn4s4chmu&#10;jxHI5FapqmOw46V+/VWQ3EvZDVvoYAXblhWlbeUraVu9xlpcr76mI4JRjWtreIOqGos7j2tST2Nr&#10;l9ecyuH6jgD0WP2GBHaWOmqpoj3c8rYVi7zWrrXuJRTmaBeWJost3HMIRlmBmhtdu+oGor7M4yxI&#10;vMzf3EJLi1YqaN6S/x2nbkknsw2xwfC6f2ltJjjaWLKodviWpuOO1ePZC0Az8Iz3OB2XpOOWYdip&#10;uyul6052RchHeJ1sKz6OS2cgeKt8tLcRTo1bb6lRUSvDLMHIS2sQ2zrYdjWCXl0WrICP11UwQYeD&#10;F+W0BnGvIrDbVK+G1oM266tX1Oam9fUdo9e39WtpY80a+q5GTbDDnLoiGAdDlwc3ygUVCprXXxBp&#10;pQc8NCW4GA79jctltkBwnKWEgjNjuX+EH3jh94mGIexBCHgAouxv3IzT9qKlFP//wM6faCTPHWor&#10;hB6fwN0lNQkxToC/J4eV0lQCvOnlvGFyO2CzuNtFMiq0hGIJDtsU/3+pbcn/o444dnTIF0qCnRPL&#10;lVB8VCklR5RSL0bl4bjsVMRpO2iWhttOnEAtCGKE4fYC/o9FkTY1GaJliH2p5QQh5rmeX2gTRrkF&#10;VLT61kVOjpqiPFzOKoUeq13HBUcXTRjpfXS7b39d7zNI94eP08XonjroXVJZAQHKY0i2tNGHuPvN&#10;keN1f9ho3ek3SJcY+s9YxX5e6wiR/HFw5Xj58jrKZR6izqteXRdxzfM46pn4VBWk9EHQzbUjJFS7&#10;QkK0M9gSdirpu7pNtKRJC01ByBOaN9R42sTGdTWlXjXNqxylzWGhyqxeS1dsWRtBFgZ/PfQAcd0E&#10;K6yswePUfnrUi5bSSw/Bkvv8zYpJWgGam4j5Cu5+2fJBcPaLtuhC5yxo0tyV1j3Zuq2O06kO2/wz&#10;weF2MGPpZ/9vXU5L15vV3+pSOigVG6PTsWAUsYQhyLG2hc2KNh6hZeH4mbj3fjr3fi6/r1hOW6tU&#10;0HqCtLWGFLjO6nDcGSxYw+Vags815YKdqNdbEhQOvB6c2Mj/u65yWW0BVb5rVl/fNqyl9Q3r6LuW&#10;CLppHa2rXkkbKpWnA0QSLEZpWVkTsq+sdJdtcl2I41m1fcuomxBiK4BfIuhiDi9G2oofjmx7AQcj&#10;5KG04f6faQwIYvnOw0t9pDEE7BP96QgBxTUztKQrODOHuGIuDL6A114A71sl0oWw/wLaQkYZK7Fr&#10;KavL+V8Xlw/STO4bb0FcMJ3B+2ONNFYHdUaEflN4naB3jPc3muLP6+O0lneypoxNY0ZqRRiOjKBX&#10;RIZqSXiwQwy3coqYlyF+O3N8E//7RkYyw7ciJ0ZMZNgHDarX5gdtposJCbjxKD0ePU73x07Q4zET&#10;+dFhX4KZs81a6CrCeDh6oh4h5nvDEfOQkboNN1+wNFITcw1wAvbOhUHzCOBOVKioMwyzZ22xI4bA&#10;bcgI3Rk2RgXdY5QHb1qdju8tsAzwZ1gP1rbQcH1fuaY2NGquhc2aaVqLFoi6iaaAH9Ma1tbUsqH8&#10;o+EOfazuxk24+a6dYmXBYEy8bht6ELQ+Se2rx1Z2gSD3ESOBu7T6dym9dSvajqbooIuGLfDuZQRt&#10;VUlPc/0kXHwa7ChoDzqAXIf5EjcVK6r9BHI/rvlOl3oN0JnWnVSAiE/C4yf4HMfg/1y+m6MI9wgY&#10;ksXodqBxM1d6YG/DRvq+GoLDgdfiMmv4sdcRka8rgyMjBDuYZz2B5rc46zr7YaqUBSnqaxvf1/eI&#10;2Bx5U/262ta+jb7v0FJb2jbX962b8v3U1oaGNXHtKnBzWVADN7egsFyI2xS72FCDjjIXpJiHoGfi&#10;0mMQ7nCG/on+3xQucxNwWU04S+afzZC+kM9kuSA222IFHO1cQlfoHAEvJfhaweuu5LOvtLlwrttG&#10;XKtq6raA2Y4Z3H4Jr+X2MsK4KxHZ2srl9W01mJ8ObTtqFoaCB4wei3mPmXSsWYHF3ZL+AgK6RXSS&#10;ZYZf9p0g1HXhoa7k7xJGSTtGYzkmsJjPbYK22tab0ZkdCGqHHa0n8F2H+IvkjhgD93XAnevrHMHe&#10;k3ET9WL6LL3g8tnYyXo9aaaudumkm4kJejp5tp5OmeOOA7a00oeDESdivobbnmna4v/X1F+HV3X0&#10;X9ww73U9t7W964a0OCG4aymU0hYo7i6BuLu7uyLBk5Dg7hBC3A3i7h6sjnU96zvh/r3PH3Ptc/bZ&#10;55zIZ9asNTN7BlnfzkfyBEI8eSIyaCuy6b8L+A8u1dWj2pujyc4B9fasKKwIWes24abGWFxhk3Jp&#10;5FCcHcIANlKWDBiP8zNkyuQPOLpgIUIItdfq5fBcsZhAL4A3A8EJ+tiU1WtUJarU2tvXq0GIq9lC&#10;yCI0cmtYvTYhpjo30Bo06BmiUVZ60iXkaukyU16zB8VLl6CAFkAWQH+0ZTvyBVJCmLVoEdLYQmT+&#10;TIslN7t+/SUavYJR4+GLvPWbkcUAmUElT2Z+SKaPTeH19/m7JrJCiCrfYeC7wjxylgobM1mzT4X5&#10;jzrG43ECEs9m8ySV9CjBiKOliKHFiCO4pwnu+aU/IYEt0umVS3FuxVKcXLwAZ9ianN+wFmfWrWRZ&#10;xtd+QMJS2o1Fc3Gcrdbx+VRpvl/C4UFCFDmB/pkVX7rp/DWprlRi2QgzlOFSuu+OEP4Tc2bw+77H&#10;KXr7M9/No9X7BucZbC98MwsX6MPPTJuGczNn4uw3s/sqGz3rMYYw2fc7jqDH8vPjprK1ZMt7nJVe&#10;wDuoIWur9CfYA9Vq/0dYuWJnTGerRKjHEzxZkox/jziG+lOzZ+HY5HFq2bKIEV9iH+2GjI7K30n+&#10;XtG0tLKBVIwMyo0dTjUegEOaA3GCITeOAJ+U72YliZnEx/ycuMmjeG4c+t21ckLG1h1IJzhVphbq&#10;1qtObz90eHijSyb5ewei0cZFzY1u4D+0hEpXumevmmdcqWeEKhktZFOeRTVLnzcHGbNn0DtTlRms&#10;SglXJWFutLJBl9xF7uiCWnMbFGzfg3Qq15Whg3GVxv+KeNVRw9i8j8bViXIb0nxcmzMf52krDv70&#10;I3yW0HIwFAbxO/z5BzmiOVyt3yyb/DyiIlfvpWemStfKMrpUaVkfWlZ1kvVDRKVVoU1olpVSjcxR&#10;q6OnFkyv2LKpb+rp6rUMiWshC6Bn/fgjUtiEJ8+cpdT6Hv8ZlQyAnftOIG8HbQYhz2CLk8KKkPg9&#10;AzSzQhLfc49/vxuLf8TF+Qxq0orILlKichL8pBIyQ8QRtlim9Fi+ljBjAuLn0lrMn8cyF6dpJS7Q&#10;Cp1dtgRnWHkvrl2B82uXIWHZIpxetRhnVvH86sVU6p+p0j8gbtlcWg4q9MLZiJk/U/V4xNCbR00a&#10;rQZS5O5v6ao7/B3BXb0UV7ZtxsWVK3GBle82A/FNVpbbK1fQ38vOtMtwa7nsMPsTy2LcYUW/unCB&#10;uklDVlK9wFb3nCwOxFxxkkEsnuUMK48AlcBWJX7qZB4JLVvkaEKtsgEr01FWLFma7AShPDaWIMpo&#10;qKrME1mReT3t1BEq+cFRQxDQ/32G5GH8+zAUszU4ojFSrQYgU2fFjh0cSeBHfUUxILxsoaWCybVS&#10;ZFfc+OnjEcMK1C+J/jeNQSl33Wo0uXmiJzQKXbIlMoNPh28gWty80erurdaVyyKwuUt/RCGbw+J1&#10;a1Ejm1tSbQsZyLIWzkf2ogVI5zGHzbAMLcuKpG32LpCNMdup9s304rIgjViTu/wDXBrylVLny6M1&#10;cFVWKKJnvcoaf+e7RUhaukotJH6FNugQA2AwoQkmRH5Tx6otFm7N5vctX0OrIYos69sRaG0DtZSB&#10;eOYmfVOCLDvdmv3ffixNxlZqv0OxI7VUb+WnN25AyTqGxLVr1f6KObJwIz194tjRuM2Klqe1B4+P&#10;nUKZvhny1q5GukwJnfcd7iz8UW3Mk7BgHqLpjffNmERfORChDDehDEKy4Iv0YohfltAnTWIs/+Bx&#10;9JUnGY6l7/nUwnk4Tzt1bukPBHkRLhC488t+xjn+L86vX4uz61YQbtqPVXydcJ+iOp/bvBpnN/6M&#10;mCWzqc5TcXjeGETOGIzI2cMQPFVmzH2KQDb7oZO/RtyaBbiqvxWXdq3Hda2NuLljI+7u2oI7tC9J&#10;rDyJtEz31q3HLf7+d9k632Srd4N26zaPsrvWrZ9/VnedX6BlkKV6L0qf+XhaMEJ4etIYnJaF3AnT&#10;qclT1fzt08xKMo/nGC3KCarqiXGj+PtOwkkqsoAjhX5BAABtzUlEQVQcS6BP0iLEUamjRw2k8n5F&#10;0IdBVl09xlx0gj5Z1u07yRYrYRZbLIbdeAIdw+86RiUXoE/w82Vhz5OT+Lmi0swNp8S2siWIY+Xq&#10;l0rlTF2/np5yI9r9A9EVEoFOwtwVEEbL4YE6cyuUaVOBv/0G6fxBsufNRMEP36m1L5rdA9Dk4qOG&#10;kDNmz0QGE3cO/8kFa9YpYGTrtx53X/R6+qldaFusHFAoPQn8A92bOBHXhg/FbdbU22qlz2+QQjWW&#10;JbnSeI1spZYhislj0sr1OP79TwhjhZEJ6bI/9c0Zc1SIk80zZdGZGgl9e/T4fAc9s77aeVYBzdJC&#10;W9QsxcRGbQXXwtdq2bpU00tX0Xv3LSu2GyVbt6kdcHOlm5Ee7t6UKSigXbnPv8+F7+fh3OLvaAOW&#10;IGrmeBygukaxiXaeNBL6I96H6djP4TZjJHxmDIXvBIYbesIjEm7EclA1Zc/sOKrVSf7RT9FXJsye&#10;SmWepaC+QLW8sHoZLrJCnaaNuUCLdWHVCio27cViqvdyWpENKwj094hZNQtHlk7EsaUTcG7nT7ho&#10;tBmXLXbhrpMBkjytkB5COxflg6Jj4Sg+eQDFp6JRejIahdEhSHN3wH0TfSTt2MbfaTXurluDu5s2&#10;4+7mTTxuxG0ycIuh+hp/juvLluIyK/dZtlZnCc5ZAiNW5DShi5f54Pz7XJDX5szCaeYkNZ971mzC&#10;PQ7HRn+NYxpDEDNmJMGjik4YTfXWJIij1O600QyBh6m48fzbnCRTp1khzvIz4qi6p6ay1SLE8dOl&#10;BZimNjaKpcWM42eo941iReVnnhL/PIWVg9+XMIm5YxJDN21Mv1vufsjVM1B7owjQvWER6KVKt8sc&#10;aKpbBYNcHsNJ1nffopgBLfenH5D/w0I0GJqhIzAKjfTExRs2Inv2HMLOawh3PZv1Ziq/rDHd49m3&#10;D3ebjROqaEFyqfKpEyeoLr3bY8eq7rHslauRs2YjCjZtRRHVPp/NvwxLFxK0ou3bUbhjLxL5egKb&#10;94NMwsdHDcYN/tJp/JkKCGAlga7eroU61VW3G3Xaen0KzdJkZIE2tiSNsrUyK5RUKtkjXBZtl60t&#10;Kgm0LHkg6l5LG1JOOyV3iGdQcdN/XKhG+WJmT4TXrDFwnzUOTjPHwHDsh9gz4l+wmDAYTjxvT4jt&#10;pg6G66yRcJ8+FAEzmcSnjWUTSPWgEJyRUMdMcXoRwWS5zJbm8kpCu2IZLq9egSsbVuPKlvU8rsUV&#10;qvJlwnZ1/Sqc37gc59YvwcVN9NKrvkHchjm4bb0ND2OCUHv7FNpSbqI94x46s+6jLfM2OrJuoy3t&#10;JpqSr6Lx/mXU3zmP6psJqLwaj4pLCag6G4/80AAkmRri5qbVuLeWKk3bdWfdKtxYzhBLu3GLlufy&#10;onm4/N0cXOL/6syU8QR6AtWYFZF+NUF6FQhnAlXzDNX5DIXszDRWUIKeoO4bZeClQscS3liCH8sQ&#10;GTOWgZjnDhP0E2yt4unjE6QrkvlBFF6WcJBtN2TLjaOsCKdZSc7Q28dT7M7MmsVrJymIj42hx2Y4&#10;lK2b46nQqpJM1MAptuqnqdJnZsxEvyMGBsi1c6YVMEKnnx+eRB1GZ2Ckuqu7ZMcuFerymbpz6Q+L&#10;169D2batVMEtaLSwxePwg6ih785fvgTZDEcSsGSxxFYbR7XhfY+XP7o9fdApS4oRpMrNW/Bw8SKC&#10;PwfpbMIyGPrS5s9Xi8GIDy/bsUfdoV1GOGVvlHIdXZQy8BVt343MdVvUmspxbHbixtB7s5lPZiXK&#10;/WkJyvjzyGBKFT1u+dbNBFoshzF9NItSaCoziyzU3mYuexnKgpOWVGgGyW07WdF2K89dKTsAmFqi&#10;gmBnsfJmMyck795JRVwEX/6DHaePggOBdlk4A95UTYcF02A7YzQcpo2E85Th8CHcftNHI3TGeByZ&#10;Owuxs2fj9ELC/OMinP1uPiFeiqv0q1epvtc3rsXVTQR4AxVx03rc2LkNt/h7SLm+azs97xZc3rkB&#10;pzcsQsLm+cgItEZH8hX8VZ6DPyvz8exRBnoLk9Gb9wCPc5LQmXEbnYS5LeUamh5cQVPiBdTfPo3a&#10;WwT5ehwqr8Sh7BKP5+Pw8EAkko31Ce50+udFtBc/4NqS73DtR5mP/Q2u/zQfF+fJHO0pOEeYz0+f&#10;jDP0y+ep0gn0sLGE+oT0o4/sTyswFLFjNNT+4adZgU+z5YmfyevnEnS2xHIujnCfJHgCeJzkB1aG&#10;kyxxrPQJ0yciYfx4tbxFAr35IQqWtGzxDNTxtBOyoGUCK1MMK8xxvi4DUSdoXaSHQz4jludl67pT&#10;LKdZsfoFbt2IPNqOBmtCSIV+TKClq66Kql1K5S1irc2hFShms1RpoI9aE4YrO0e0Onuhxz8U5Qxi&#10;ud/OQ8Gib5H30yLU6+qjiwD3UuFlW4suhstuKnSTiSUq2bw9/OknFDLc5TNEyRrSxWvWsqKsZajT&#10;QQ2hqpIFa3TpcQmiLFdQQWvwiDYiQ+4umTcPp0eOwLERX6g5xncZDjJZIQpWr0Q5f9YqWobyjRtp&#10;P7RUz4Zswik7yzYQ4EZDS7W7bBO9cONefaXitVRm2ftQlhNrMJZlzfidxmaops2SfvVCHUP+YWdg&#10;33ffwGPeRLj/MANBq35C1M4dOMq/RfTevfD44RvYThoCByqP5/SxCJw2GvtlrsW3C9WARzybwZPi&#10;B2kzLv/IoLXyZ9zYsAY3N67Dja0bcH0zgaYvvrZrI25s30yfuwNXtXfgnrEeLu5ej4tmW9B09yzQ&#10;XIEX9cX4tTILv5al4bfSFPzyMBXPC9PwtDAFTwqS8SQvCV2Zd9GSdgNNSZeo0GdRe/MUqq/Ho+pq&#10;HCqkXIxTSl0Q4o+ry+Yx9M3FhQUzGADn4MrCubhEoK/9LOGQdoZKeY5QnWWIEzWOo3eNZbg7qjGQ&#10;luIL7B/2CY4xJwh0p6dTzWXJim/m4pS8bz6DJMPkqanTWcTnTqS1mER1H9tnMwj6cX6eLAGcQEtx&#10;kplF9f4Q1mNjhtM3y/PRBJXgshLF03rIHuTHqe4xLCfkWla2ePHoE/izTZBN+MehnzuV4o6+AQNg&#10;MHojDqIjOBINVNhH27YT6A0oZqIvJnjVBLyBILfY0UoQ0h4GxnaGvfK92ihevBiF9L5VBKOVat/j&#10;5qeWE3viH4wuWo52BxfU8f3V/GeVrlmFh1TyUibtUsJXSRsiqxvJErz1xpZotHRAI9W0zsgSVdK9&#10;RjCLZd4y/1AP2ARdZS08PvhznB09HNc1RyGNaTufrYfcICt90GUbqNAMiI36JoRZCqHWN0eDLP1L&#10;mGVfloa9hmjQZuXcvoeVgCFSfjczK7VWX42BIaqNjFFKu/WIlenEzIkI4z/cZfZYBDGYBdHXBvN3&#10;cPp+Bg7r7EEYK6PtxK/gPmMsPGZPgs/UkThIeE/O/w5npAdDusfmTMf52fSY385k8FqBO1u24Kb4&#10;1W3bcJuW6t7O7bittRM3d23D9T27cEt3J87tog074IM/agqArjq8qCvEnzW5+L0qR5U/KrPxB9X6&#10;jzIWHn8rycLTghR0Z91Da+oNNCddQcO9C6ijStfQdiigL52gQh8n0LEoPhKJe9pbaTW+x1XCfJOC&#10;dOk7Ar50Ca6tpe1ZspCAUjknDUfsqEGIYVN/QnMw4hgIY6XrTgofxzPkytrU8QyEpwj+KdXzQU9L&#10;2AQwUdf/C270uScZ/uOlb1/WM5lJFeY1p3lt7FgN9drJCQyABFq8tqj6Sekd4rl4Ahs7Xno3JHQO&#10;ox/X5GN+1mR+Jr9DtuE4wQrQz2n7FhzdvR1d4fvwhBaizTMAdfoWaoj4EVP9QzaJ9QZGaKTnbHV0&#10;RodsFB8Sig4vH9UdV6W1Gw/5R3i09Gc27RZqK2WB+bF3ALq9fNHh5oU2e2fI3oLVWgSITWnpmjWo&#10;2rQFJQRaliOooxJXyiSi3Xp8TKjtXNhiOLA1sFDbXBT8uBhp4rvpuS8MZ9gY+AmBHobrDJYZc2h1&#10;6HNLWekqmNQraRPq2Go0El4BupH2QY71tFSNBFvglp0H6glr/S5tNQ9ERhQb+V31xqb8TjPUWtqi&#10;mgqdR499YsFshH03G/70lfvYmgUwFPr+MA/uC6cgZMMqRG3dBPMJg+Dz7WQEfDcX/jMYihbMwgUK&#10;wbkfFhCMRbi69EdcWfw9bq5cgju0F3dpj+5u3Yokhu17u3fjLhX/9t6duEuYr+5chws6G1Bx/hjQ&#10;WY83HXV40/AQbxof4mVDEV5SpV/VP8QrAv6itgB/VeUroJ8Vp6E3NwkdGXfQlnxdAd2YeBG1d84o&#10;H62AvhyD8osnUH4uBo8SjiLHxwXXNyzFtZ/m4SZ/zutsYa/REl5lS3J+DiFkixM/WYPqPEHNRTn3&#10;DS0EITzHVkctGElPLSp6hgCfEg8s8FE5pcRSRU9Npq/m/y2BoCdMokJTbQVsgTNuHAMgQRegxcbE&#10;EdA4AZrB8IjmkD5rQasifd+xBDtGXqPCHyPoR8dKz9EYHKbVOUG1l23zjk1hZuHP2s/KQA8hOrtQ&#10;7UMICXUTw1wF/WsZwaugH63W1UWLrWPf9m6unujldc8j9qHZ0QX1hkYMYWyyeW29jp665olfEL0z&#10;7YY3/TOvb3dwRbuTGz23NarZhFfTWsgAiOxOJVM8pWtP9mlplqAmex8aywKQVFQ2+/WmVqjZa6QW&#10;iylh+n4weRrujx6LcwM/wrkvP8Kt0ZrImPcdClesQOl6QkDbIV1xosKNBgTUUPb6phoL2KxQjbQU&#10;svOA9EHLebEodQyBYjfqZFSRdqPJxkFVpiw2uUm0RzJqF/HTQvh8PxcO8yfDcd4EOM7RhB+VLWj9&#10;Sqr1MljPGAHn2Zrw/oaQz5qME9/NwmX65CsMfbeZO+5u3oh7/FsmihrzOxOpzElaWkjW10Oyng7u&#10;7d2FuwZ7cHXXOtyx0EJH2jX8/awVr9tq8aq5nKUMr1tYmkvxpqmvvCbkUl5UF+DXkkzlpbuozu1p&#10;t9GeegstqdfR+IDB8N65t8EwFuWXjqPswnGUnD+BovhjyIsMwbUd63BlCX0zc8K177+lX6YdmDQS&#10;Z+mFL//4Hc59O0fZiAsLGGgXzMe5uXNwUQaNxFbMYBgkULFjRvaByyKKKqp9bMIIBfipcRMI71iq&#10;K0OghL9pYkGo6LQhseKjGfZixMrwdRnxi+HnHWX4k41CjxLe46wwMgB1ZMJInJ47A8cnj6XHHoaj&#10;k2RrDQI/cSRipo3HsakMjXzez9rMCI78Y9+zscHzfYdQR2WqMTJBBf1hrZ4+LYQT2mVrZJZegvos&#10;MBTPow6ghf/4GlFXBrBaNtMdtBVdbj4KaAW1B8MgAW+3debRXV1fb2quustkf0NZS7qeXrlePK65&#10;DVoceC2DZIu9E6roT2Ues4AmcFcZGNNPmzIg6qv18x4wbJz78hNcH/AlUsdPpM9fQuDXonQ1rdFO&#10;2g0jC6XQarjb0FhtyNkksBJs2SxUFLmOVka67Jr4WLxzI9W5kdc0mlmzpdDGA/6RE6lIp6hYIQx0&#10;rgtmwmjiANgRXMe5kxC6bg3CWYnsJCR+OwXBy3+EB21HBIE+zX/8jdWrcJct0AOBdzvVmHYrRWsv&#10;kqjIyTp7kcLf8QGBfqCvizRjQ2Uz7rlY4XlZPvC0Ba9bK/G6oxIvO6rwso2PWyrwsqUcLwn166Yy&#10;KnYpXtYV47fybDwpSkVXTqJS546MW6q0pd8g1NfQwHAolqPymgB9Ao/OHsPDM0dRKF15sYeRaG2M&#10;CwyH52ZPwOU503Bx7jQq9iLcWLYEV3i8QHhlsRvZX1xC1xnpeaCtOD1tMs6KjaD6xtJCKFsgnla6&#10;1KjcMQKoQEzFPcmsE8NrYjRpIcaNo08m+FOZMyaNV0HvOH20eGnlqSX8TRiFAwRatteQgZPjhPmw&#10;TBegrz5KaA9KH7/MF588AkfYEhybMh6HeF42SepnbqQLG/29OGJkiO63QNcTIFkHupFNb4+MGLpR&#10;memFnxLUp8FhtBwR6HRxRzk9a92ePWizsiXsVHifAFWe+NFfMwi2i6o7sjI4uKPZispnZsmwZ8rw&#10;R9BkVy3ZKs7ZG60uPgTaXW0ZV29hizpLK1TIhKNdu2gDZE1qC1TQHkgvRDm9cQ0DZsWuvcieNx+Z&#10;kyYjjWHh4cIFKCdgshh7HUOgjBLW6dJayGgh319PmFvZEoj1kEokG3TW7tqjNkJqIPBS1NZ0e7RR&#10;tHIFMqZMQO6a1bi3Yzs8+ccOpNVwWjgDplOHwnLKCLgtmAbnuZPhMH0UApZ+j328NkjUeeE8BisZ&#10;jVuD+7RA6cwGyYQ6hcdU/q1S2SKmEuAUYyMkM2CnGBvgOr1sdpgP/iSkfz9uxgtC/LqrBq86q/GS&#10;5VUHCwFXak2lfkOw/24sw59U58fFqejMvqdgbk+nOjMQtqXRcqRcfavQ0ttxFlXXT6Lk4jEUnTpE&#10;mA8iLyaKxyNI8XDEmUUEdPoIXKaHvrpoPi3HQsL8Ay7xeIHqLODKOiJnpgjEtBcEUpb7PT+D+YDn&#10;4gXMcVRKKnu8DCBpDsNxZpwT9LoxfCyDLbES+gizDFvLQIlSYyq4+N4Tb/vpj0mXH23Gicmj1bYa&#10;h8YO7pu0RaUWVY6W5RkIs+wdI3NJDk3suy1NdsKV0djDhLufnZEBnCyM4EffmUeb0O4VoFYWbbK2&#10;V0vp9voG4BkD4HMGvOfB4fglIkqd6/T0QYetPSr37kEXLUWvL1WZMItn7mRYlCV4O1w81C5a0isi&#10;+4PLftzqs63sVbdfs63s3+JBS+Om7EUt1bSO1qBWhwGSLYTc7Ppw1Vp6bz2GQ9obnq/YrqWmfZbL&#10;6CDDXQVfq9y4GYXzF6KI4bSGFUH6k2VnW9ldQGyHfK9s3Vyv7AaVW9a13qujdqQVtZYt6hrldb6v&#10;Zgcr0sqVKKfP73B0xSP+vMH8ZwVTqYPX/EzbMQXutB8e0o03Zxx8vvsWvgQhaO50HJ0/B+d/Xorb&#10;y5fjAWFOpZ+XxRpT+ZlptBjpenpIoXAI0GmmpixGuKmzEyVxB/GquxYvnzYpiAXm1z11fecEaAFb&#10;KXUFwa4g0BUMiUV4VpKO7tz7fb457RbDYF+3XQtBbkq6rNS59s451Nw4jTL65+Kzh1AQtw95xyKR&#10;fSQEucejkBHohSsbF+P8d5NwadE3rIxz1QLrsqSCDHmfoRJLH7PqpaAyn1Egz6Q/noJzsgywDITw&#10;miNjh9LDjqBSa6iekBgGRimqV2TU14gh3GoUkX9LgVi8sTw+SiBFfU9M5uMxg9VyZ8cn8T0Th+EY&#10;A2k0vfRhUWi5y50gy57jaoMjnpMVWGVjfbVxqHp9KPrZGurCzlgfzvTD8fyH9oZEEUhfBkBCGhis&#10;IH1KWJ8pZQ7Hs/AIZSmkp6ODULfRIsg/vscnEN2qm46gMzi28f1iUwToRnNLenEqp6glvXSTjT0r&#10;jCNarJwIGlVTVFcWMSdkfcGxrytNuuJKqJal6zbRKhihkkDLIEjJhg1qRFDtgrVpu1rOV90A+/Ny&#10;lKxYrt4vAz/ii2XH20bpkhNVVkPebB2o4LXbCL7M6aDdqNfh91PZa/fqqQGamo1sefi8nQG3kpVA&#10;5jCEzZmCoHnTEfnzT4hmy7SPwLvPmQj36eMRMGsSor+ZgQv027dWr0QSW4rUbduRxsqVuVcbGTJY&#10;o6+PbFMTZJqZItvMCumG+rhDm9F44yzwpI0A1xPgGrwgyC966J0FaCmi1KLQArQot1gReuhfaTV6&#10;ChgCxTdn3EYLFVmCYFPiJTTcPU9VJsg3T6PqxilUXD2J0gsxKIw/gJxjoYQ5GBkH/ZF9KBipAe64&#10;rrMVF5fNw3m2QKdmMaTRRpyT7jaGOIE5npCenzMTp2fxHG3HOQF6yjSl2NLzIAMf4pmjqZ5yPEk/&#10;K3NZxEYItAJpDM/LHA3xxwpolsN8TaYHSFeclP9NpZW54XL3+7Epck/l1wR3lFrCYZ+sssrn+8cP&#10;VXepRDMsygI7spXzfsIs+yz2szHUgYWuNqE2RqgEPHdPwhtJpaUfDg7F46AQPKM6K6sRFt5XAoLR&#10;TT/dKcHP3RvNBLTHh88ZGGX32RYqsoQr8d8S9GSH2SptXcJFpRQLoZTShADLPX+yJZsWQd7NcCkb&#10;/2xE2YZNaqlcWXyxkiFKvHEFIaqip6/SJtS0G9LVV6Hu8l5H8Hk9X5dBGenteLjwe6r2RhU+6xlE&#10;63Vpc2g1anSM6OHp33kUVZfheQmk6ueSPWL4WgUrlHQxtrP16GRrJSFV9vyWkb74Rd/j2Lff4RDV&#10;a9+CuYiaPxvRC7/BIZmltmQxbjKc3l+/Fsn87gyqcjZbvWx9A2Tx507X4WPajAJra+QYm+C+3h60&#10;p9wEfunGy+4GBe/L3gbCTLB76/Ga5VX3W6BFtQn1m3baDsL8e0UeeotS0JlDmDPvolVGB5MuoZGK&#10;XHfrrFJkGR0svxxHZY6l1ejzzqLO2cdCkB7tj7QDvkjb54vUUC/cMNXB2WXzET9rPOKnabAwvM2a&#10;xTIdJ9n8y3C2KPJJhrr4iePVY9lJQEKdbL98VBRSgBo9CAdZZIVUmSEn22Uco4qK0h6dRM9LEI8x&#10;4B0fp0ELMQpHJPRNpocmzLKY53HpzZikqR4fkKmiSo37lm6Q9a/3s8LI0sHhmgPV+teyhXOETG2d&#10;MBwRmrKy1NfoZ0Uf50CYXczM4GVkjDiqWGdENHoDQvEkMKQPZB4fh4TiqcBMyLsIbjvBbacad3n4&#10;0jKI4lrTooi9EIhpJxj0RB0rpFeD/9gaUV+WWsItI3TlG2T9jE1U051q3QyZJFTOYFe+eg0q1m9E&#10;hcx13rhFrU1XRsV7REWUz6sjgOLB1VJfa9ejggCXr+N7CXeVFr+H31dK65HL8FI4fx7KWBnqdun2&#10;+WPlqfkZPMoyB3VU6ybCXCdBkaVuj2yxzMf0+h0efmh18kDZ7r3IWbMWt3/4EbdWrMSNH5fiCivM&#10;pUXf0Wf+hKtLl+Iy/eYt/txprEDp27YijT9vOv1/DsOywJvDv20eLUYuj9m0GQ/YKnam3cGb37vw&#10;uruRMDfhxeMm/NXbRKj5nGC/Zvk/oMWCEOaXhPmXslw8LkztsxpZ9M20Gy3J12kvzqOWMFddS0DF&#10;lZMK5kfnj6P4/BEUnzuMgvj9yDsRjozDgUg76IeUfV54EOGJpHAfXDHdjVNLZuDkbKrtdE2cmjkJ&#10;p7+ld6Z/FjWVWXLSR3xq0kSl3rHSV0yIxeceHjcYh1iiCZ6oaRTDnFiIw4QwWm72HTdIzZUWmKN5&#10;vbIS48VqSIiTUCdF5kCLdZCKwNCn2afGosz7WFFCNL4ktHyd4O4ntPtlvrXcUMBrAod9Dlnfb9/E&#10;IQjV7E+gaQccmPCd+cf3ZNgKIhDZtk74/cAhPAkixKLSwSFKmZ+GhqObflqmlnYwKLbTI7c6utNy&#10;uBAYQyqvEZrpvQU6mVchw9GV9KnVVOcqCXl8LiCVEdhSAiAgVm6i0hJoVQhCBSGVARJZQEb6qmV9&#10;OrUp/g7ZCll23hIPbMnP04Is/1Wxci0qCL2AKHai1pSA0kqUELpcqkjp0iX8Dqq7VCxdXiMViios&#10;5xros2vFmtBq1dPOqO48Pm8ws0aHuw9abR3V+nmZa1apSfxJy1fgAaFOWrYKSfTZD1aswoNVfG39&#10;eqTvJsxU4TRapUxW1Ext2gxCnEPByLawQK6VDQpsbZFiaoDWxGvA8y4qM1X4MQFmEHz1tAUv5Uio&#10;+2Bu6Hu9hzCL3Wh8RJiz0ZufjJ68JHS/DYICswQ/sReiyuKVSy4cVzAXnj6MwgQGwNhIZFGZBeb0&#10;Q/5I3u+NxDA33A/3QEqkH25YauPk4umInz8J8TOp0lPH4OR0mRY6RY3OySw51bfMECe3OcVSsQ+J&#10;Yo7+Evs0viDIAwguIaNqRmoOInQEXG4AmCjwDVD3S0qwiyaosnXGAXVzwFAGOfpn8ck8Jwu3q00/&#10;h/dHpFpx61N+nqzlR3DHDkQYP1dUWm4QEIAjJwwmwLKL1wC1263/yM9YPqWHtrCCPSFxoQXwMrSC&#10;O6E8zCa5NXIfAaZKh9Jy0Dc/Jty9AfTOsqq/AE2YW9SWb45oYwUQn1pFryhLB6gtktn8y71+NdKt&#10;R4sgKxpVvFXhKgJQycfSD1zN9F+xlQCLvWAzLXduV8lkfSqjjCLKXGfZa7xWfLbMdRbfK7PlCGAV&#10;P7OUnllGIKVXpolBU+1Fbm7PcLcHRQvmI3v6JBT/8B2qtmxBvZ6hqhzSIsgAjPR8yPYWqr/awFiN&#10;FMogT6utM9qozjKw81CG//lzpv68DGmr1iBlJSFmRRKIkzesRyo/N5OVNUO8MoHOYGVJ27IZ2fTI&#10;uVZWyLe0RA5br3wra6Sb0f5cp2f+tZvWQkCmIj9tZmnB62etfUDznLIcfP11D8HurMKftUX4VUYC&#10;C1PQk0uYRZ1pNZqTr6GOfrmaMJdfiUPppROqJ6Pg1EHkC8hx+xn8IpBJz5wmNoMlhVbjQZQXYfak&#10;SvvhfrAH7rpYIX7Vd4hbMBEnmQdiphLeyTKgMY7qPEHN4z4hHpdQylrfJyaPUTvVHhz3FfYTsAiN&#10;/soKHCCYchSoZfqs2pmL4O3n8YDYB7EHhF1WTpXXD/CxvOcg1fwAwRVvHDV6MMJG9kfwiM8RMuIL&#10;BXAE1TeMSi9QiyrL4u5+Iz6B26B3EUKgZc9FvxGfIYwtQj9HS2u4mdvCy9QOPlLMrRFsZI00d188&#10;JshPgwNpM0LUUHeXl7/ac0WAli2TZa5zK71yiwQ9U2s24fookVFA/pNlR1kBs2L7Dvrc9agmQBWb&#10;N9Jq0CYI3PTL6o5sqQCEQHodBH6ZqC+KXiv2gAA2mooim6oJ+vJclLlO7hGU13froJyWQ0JgM1W1&#10;hSC22LmiiUDXymb2/DnyZk9B3qypbBFWopLWR8JhubQCcjsYP0+UvYZeulY+X/qjLexoNdzVvoyV&#10;VOxHtDKF/Pw0KnMaK2OqFIZSKWnbt1GZdyNj125k6uoiy9AAGbp6DIM7kG1uglw7W+Ra2yDf3hap&#10;zCm1CUeAt+C+fEKb8YQAP2n5v/KSz18SaPHRr2lDZJTwj9piPC/NxpPidHTlJ6GLMEs3XUvqTdTe&#10;u4iqm6dQfjUWj6RLTnoxTh1AbmwEco6HqQCYdZie+WCAshlJBDkpkjaDJZFAJ4V74Z6/G244WiFu&#10;5UIkfD8dcTPpjaePw4kpmlRjAj2FikzFlsENmbQvqirW4aDsEqCgHYzw0fS0AjKfS5HHEWrFVEIr&#10;CivLKsva1uKF6bFlGWC1wREfi0c+xGB3gJZCNgiV27eiCLp8TiiVWryx3BoWQaAjxgxE4IhPEcDi&#10;N/wjBNNihPHniOL7ZTFKucexn6uVA9wZ3HwsHOFr7Qh/Km64rRtiCEWlbyhBZvDz8kK3T4Dyy10y&#10;nO3qCdkyWTblbLNzQBM9p/QXN1GlK6loD5f9rNS0YicVm4BWbqYiSiHcNVQyAbNWwpp0rcnonRTp&#10;iaDKSlebDHrI0HQjm3/ZH7GZn91CtWyzsqPXNUAN1bxJejB0TdBMsBtY1Ew6aye08eevE+WVXgva&#10;jJKlPyGL/5SCBXPwaMM6tVZHGStYlQBNkGsIuYRWaQHq+HO02DmrDZKa+Dmi2A+37kDe5u1IZ8VJ&#10;Z2VNW7sGGayU6QQ6nb9PJmHO4GfJxkC55ubIpc1IZcDNNjNBvo0tchztkWpsgLLDkYDAqhSYyitQ&#10;016IxXhFuJUy036Ih5byhgr9V0Mpnj7KxJOH6eguSEZHXiJhTkRb+h3UJV5C9a0zVOZYPLxwVMGc&#10;T5+cfSIMGceCkX44iCD7KZCT93mz9MGcGO6O+xEeuBfGY5gHHoT64IaLDWKWL0Ds/CmImTEexwXg&#10;yZpq9dMTU8fx8UjspzqqewrpdfeNHUC4+isvKwusRwjEcqMslTh01ACEaQxQ9kCtlkpfHE5fHf5W&#10;XSXQCaxRUvhclv6VcCfLAkdSicMnyOIxrAAEWCpBGD8nlI99R34E36EfwH8YQWaLEDaOP8OEr3kc&#10;gshJcnf7cD4WoKlEHvSKPrQN/tbOCGS6j3D0wn4bV5xk8/1IAiAB7qGnlKFvBTQDoUAt//g2F3dC&#10;4EDvbItaAlknXWv8R0sPhdgPGRmULjjprZDwVW9ipraHa7ZgYWvQQmVtprpLd56cl7tLGnmNjNq1&#10;8ppW2og2lg56c5lT3SabFbGSyHyNVjVx31pZnhaWNksHtLK1aZT7F40sCKsBqqnSJUt+Qv7cmXhE&#10;uNUqSvTqytfrGinrIts9V8kMPJlDLe9nxRagqxkgC6jQ2Sxp9PsCdAYVOpNAp21cjwz+XkqddfYw&#10;8BFgqnGupRWyjIyQRd+c5+CADCMdFO4LZLCrw2vaC9W/TKD/ekJwaSneUImVZ6Yqv+yW7jrCTKBf&#10;tFXgl4o8BfOTIloN+mbp1RCYmx5cR82dc6o7Tvyy8sqno5VXzjwajFTCnHYoEKkHfZGy3wf3CfL9&#10;CHcC7fF/QCeGuCMx2B13Al1xz9cJ8esXI3rmCByaPASHpB9YbkygSh+ZooFoQnxQ1g2ZzCA4hXDT&#10;G4dTLeWGWtmhNux/kNJeCGyhVOTQUX09EVFyky5tgQCtoBd15rXyPEo8MVVaXheYQ/iZwXLHz/iB&#10;CGIQDHx7E23AqI/h9tU7cP/qParyl4iaJHeX991xHsWfLYKtgCzXIPsw9vN0cIKnnRO87KjOVNwg&#10;NtuhbLYj7N0QSuW+wHN13gFo9/BiYRD09lVFbfcmULMoP02g6s2s1DB2M5VU7Iaoc40xvSlDp9wC&#10;JV64SaAlLC0EtMWKnpfXdxDSNlsBlvBasliz2WcFkWM3v7+LobNdgDa3Q6cNFZQgVxOkZiMTtPN7&#10;ZUSy1YktBtVVbFAbr23iNXVUYLmpoJrgFS39AWkaw1H8/XyUrl+r1r6TrrxqBslq1aXHyibdiawg&#10;MshTSeCLGWJzCXImw2k2K4bc5S3qnLV5EzI2bUCO9C/r6iDHSA955mbIs7FGgaMTshgE8+xtkGJt&#10;hodRhLmzGm9oKQTml/THLwnvCx5fdBNy6bIj7K86ZRClRgH9isffavLxvITqXJSKHgbBbnrn9sx7&#10;aE65hYbEq6pHo+xiLIpOHUbR6SNU5wPIOhrU14uhYA5g+PPBA6qzAH0vwg13Q11wL8QFd4KccTfQ&#10;Gbd9HXDHzwk3XK2RsPFnHPlGE9FTh+DI1JEEeRTLSMJNiyE9ELQEsrFnNKFWuwe8tRjhYglEaQmq&#10;LMIeSBDF0wZTpQXeMEIaKo/lWpZIqrpSY6q3dMuJCgfJenvDP4DXkA8UwKH05sGj+6utm0P4OIyf&#10;E8rnwQygwfz80LG0Lfx5BOCwcQPVbl4hhDuUit3Py9kF/oTSn74xwNEZIbQSYQ7OCCNI4YTjEOHL&#10;9A1AW2AwOjypzHIDrR+fE+pOTz52Ez/tjkZeJ7Pq2mTnWXvxsdaoZLCrMzLum6DEStLG1qCV6tfB&#10;z20X8Hh9ByuTlHZbB5a3IMtjnuskoN0OLugk0Ooc/XoXP7tDbAEVvUHPgHbElJ/vqOZdy1wS2c65&#10;2Uwm9FOh6WulL7ovZO5G4ewZSPryI6RPHotKAqp6RqjCMve7WmyQWBWWclbEsj1aKN5GD057kr9p&#10;KzJ5zFi9WvnoDKp8FoNsBj8zi0Dn6jMAmpogh0Dn2Nogx9QQyYbaKImOwMt2wszQpxRYYJauOEL8&#10;WnowuqjIBPlVh8DMImDz8R8ND/FLeTaePkxDb8EDdGbRamSK1biNRqpz7R1652sJapJRwalDDH/0&#10;zTFRDH8htBgS/mgz9vvSMwvM9MlU5LtU5ruE+XagE2752uOmFB9bwmyFS5bGOL15JWIXzcCx2WNw&#10;eJosQUCICe8BwnyAivg/jysAy0ZFfTajz+uKxRCvG6I5AL70t7ILbYAm1XU0gxrtSSSvC37bGxHC&#10;It43lKoeMPxj+A55n1ZC/PAXBJVKrtb5GIwgXhc2nqrO742kRxYlDhHPTKsTROhl4RmBPViAplqH&#10;sCKGTCbQPs5eCHIPQKhHIIKcvRHi7IN9Hv6IcvVFpIsPohw9cZwqWKjuM6Sn9gtSx74bacMIufTX&#10;UiFpPdpYMdQcDtlSWSCn7xVV7nJwfztq6KZm5MlIYhev7eS5Hj7uprp2ydRUe0eC7KgA7uZ16jVn&#10;N6XQ3fw8uXGg28lDTXqSz+hg69LE72ixsUG3O32+K4Em8K029lRb2WRfT/lr8e0yaUmWOCicMxcp&#10;I75C9syJKPxxEdV6He0HwyjBFstUSbDLCHQ5Q2oRw2AeA2w+A20WK0DamtVI5/WyuEwuK6uAnKG9&#10;B9n6usih5VAwW1si1UgXhfuD8YZK++Yx4SWo/zdoolSZoY8wy7C2DJi85nXy/A1h/quxFL/KHSml&#10;mYRZlJkwE+iOjL5ejYbEK6i9fV4NmIjVKEiIpm+OYgiMojqHUJn98WC/F+5HMfQxBN4Nc8NtKrM6&#10;Bjvjpr89rnvZ4JqnNW548uhgjitWRojfugLHvpuMIzPHqHWmDxBmWT9D1tXbP4mqOmmwAlsAFq8c&#10;Pp6qLDaByhlKlQ2n2spSY06D34MHA5vniA/hOfw9+I/6AAFUYL+RDHIjPyaon7EQXrEXGtLV9nGf&#10;ckuF4XeFi0Xha0EEV5Q6jCWC3y/q70v/LN45TK6nyodKC8CfK2TKUARPlSM9dKhnEILdCbNbAALd&#10;/BHo4odQPhawgwl7MCEMoYU4weOjgDC15Vt3cAS6Aln4XO4Mb/Ok/RArIvcPKjtC1ZY7yHlUloCK&#10;2uvtjy65HYvnuwi8jDAK1D20K93Orjy68cjHrh7oJZyPXbwItAceswWQO156+B65N7FL1gqRykGg&#10;ZUZfr+ovtkejmQVaLe2p/K7K67fxO+X2qzqGT/HI4u1lUfR6HWOUr1uHgvnzkPftfBQuXYqH9NRl&#10;tCXlWnsJtD7KWUoJdAGDbc7mrcjbuQv52nuRLr5580ZkbNnMQMggqKuHLH095JgYMRCaId+ONoPq&#10;XHZ4H/7sqMHfEvS6a/BXL4vyxwRZlJkAv5SBktZyvG6rVJbkdXsVXjeW47cKWo3SLDwpTqNvTkZX&#10;9n10Zd1HO71zY9JV1N25hKobZ/DoUowCOv8k1ZlAZxwNQ3J0gOqWux9FjywWg4qcyOB3J8QNNwNo&#10;Lfwccd3HDlc9LXHNywpXRJ1tzHDGeC/itq3E0UXTED1jFA5Np3+eOYFKransxUHCLQMXUqKnjuDz&#10;4VRO6UqjxZAeDALmM4Q+d/D7sB/wb3iM+Bh+mp/DR+NjqiiVlteJ1QimNQgnnBFU4UiCGynddwyc&#10;+1hxZCncEFF7WcOOIVCAVgtOik+nNw9jBQqhGodNeNvrIb6Zr4UQ9FBCHTSJ75s2HP0uxp3HpbgL&#10;OH/iLC4nXMLFkxdw5eRFXIw5i+vxF3Dz5FncO3kGd0+eRnFcAtpCD6AnMBKdQRHo9AtDdyAhZ5G9&#10;wXt9AlSXnvhtmechWyv3+gUqm9FNIHv8Zb6HH3oZLBXUhFVA7XFzJ5iefC7h01tB2kN4BfBeQqve&#10;y8ddLHIXuQTUHg8ePWWove+z2mhXmvRN6MFtCLsb2hxYaHHqDfsmJUlQrJdpo9p9fdGlG7agYInc&#10;jbNabTwkyzIUSZ8zffOjbVtRQMgLt21HPlU6f/tu5O3ZQ2XeoGDOYMDN1tZGrqEh7YWpGjTJsjLH&#10;AwNtlB6KojeuBbroheVOkx4qcbdMMHo74idqTBvyiiC/kOmgLK8ZAF83l+Gv6mL8UpqDZwyCvfkP&#10;0C1znHMIM9W5JeUm6hIvK5grribgIe2G9DXnyqCJ9DMfDsAD6WOmb77DAHg3zJUqbEmAbXArwBnX&#10;vR1w1cMGl5zNccHZBBfdzXHJ1RKnLfQRZ7ALx7evwZGlcxHFYKignjZKDVyI35XVmA7KvAqCs28q&#10;lZSAC1AhYwZRYQnu4I9ZPmSQ+wKeQ6nMah/EAVTsL+E76hP66s8QyfeKggeKRSCwAm8QA2EEoQ6l&#10;tQglsBEMpGETqf4CrfRgENwwgh7OcClAhxFaUWRZgFI2EI2Q1aEEbFaKiCn05fT+/aoKy1FTVIXa&#10;wipUs1QVVqjnfecqUJtbirqCcjQUVqKloARtN++iLjAcPSHhBDqYMIeiNySSoAapbZRlFp5sqdxD&#10;393L154EE3rahFYGvx6qd4/cSODl1wcp4e2hGvd4ehFcHqmsTwRUAdaV51hExRXIotJKkfk6K0Kn&#10;AE/P3MnPbhOfTcvTbu+AOpnDTX8tCt3ElqWVLYT4eekSlHU5pCdD5mxIj0vB8uXIWfgtin5eTIDX&#10;EeSdKN5Br02IczduQi7hzRW/TPgz+VoaH2cQdummy9LTQ7aRITKMqc7WVkgx0MXDA6F40yU9F814&#10;0y4Bj6pMiJW1oFK/5lFAftPaV9R00KYyKnMpXtTI3OY8/FKSjWfFb4HOEbvRNyLY/EAGUeidBegr&#10;8Si5QKBlstHxcJZQWg2/vvAX7obrwU5UZRdcd7fAOXtD+mUnXHa1wUVHEySY70WCpS7ibWgzLA2R&#10;YKyFo1obcGz7Whxe9i0iZmng0MzRBFigGYb9aq08AjORqjqJNoNeVVQyiLB6iv+lDw4g1OKLg+mB&#10;vfjcdfAH8Kdt8BlF2Gk/ZJ0SsRH+9L7BhDeQqu0ziv6a3ldKEMNfGD8/YvIwAsqgyJYgkvYmVEIf&#10;1TlcejT4WEYHI6nassyZdNWFE+CI6RqEnJVLfj62Hv2aa5rRXNOCluoWNFdJaUYTS0tlM1orm9DG&#10;0lLRiPZyHsvr0V3ZgPZbiWr1+h4BOjgc3VTrHp9gBbUMwMgMPdkAv5evPab3ltl6nfZOBNFT3Zql&#10;1JVwqsIKIEA/5vEJ/fhTuYmA5zsJYqetcx/YznyfKLqATYA7GPw66btVuKTnlkDZYe+mpq22Wlip&#10;SU7NJqbqpgI1UEK4G0ytaEGs0GRq09c1x+DYSOUu+nkpkidqonjlij6gd+3BI20DFBP4ItqOPKp0&#10;Louocpr0P2/ZhBSGxeTd25Gqo62ATtLeiVxvZ8Jajb97GQD/p8a0HS9ZXtMbi1d+RSUWkP9ursCr&#10;hhL8VfdQ3fj6Z00B/qjIVaOBcivVk8JkPM5LQg/VWe5C6WQYlNuq6u9eQs3Ns2qeRl8YjEI2rYYo&#10;dIr4ZXrlOyHOuOpthRu+drjhZYsLDiY4b62P6J3L4bVkKtx/morAtd8hdMtyHNi9AYe2r8PhLWtw&#10;bPMqHFq2AOEzaTOUhx6F/dJFx+M+WoxwKmeEwDx5ENxHvAfvURLkBtBDDyLIAxE4tj/86Y196Jfd&#10;6XUFZn/plSDoEbQcQfTafgTal+d8ND5FKD8vZAKVegIVm0flhVlRgmlHwmhLQqVrUAKirLlHoGW9&#10;PrEtyq4Q/CjCHMZWJHz6KNoNvpfn9jPQ9nv++Dc86/0Vz3p+wdOu53jS+Qw97U/Q2/oYPc3d6Gbp&#10;belGT1Mnuhva0VnTiieNBP7KNVS4UxX92Oz7B6ODqvzYpw9mGYR5/DY09gaF8jGBljXzbBzxRJSb&#10;Ki3rdYhSP6ZFeUJY5djrJY8ZKglcmzmDHpW3iwB32RFWwt1uaYcuK0d6ZTt+lr3q8pNekWYbWx4d&#10;eE667GgzdPRQp7UHcttVE69pItQyB7tBRjPpq+tNGVZ5vlbgpkXJXbwImd/ORdHa1SjZsQPFDJEF&#10;DIoF2gx7u7SQu4cBkM/TaEnS6KHTCHSqzl5kWpkhWVcLGW42+KOpBG+eteEV7YSae8GiwBaYCbq6&#10;44SK/Lq1gkCX44/qQvrlPPxRWaBmz8ltVM+KUvE4X2B+oO4P7KZ/lkDYnnarD+g751F1PQFll2Kp&#10;zgeRdSwcWUdDkXn4LdBUZhkwuU2/fNXDEjd8HHBAewXMp34Ko4nvQEfjH9g98t/YM+a/2KnxLvaM&#10;/xi280bD54eZCF78DaKXzkfk3PGq+RaIZUneA1PZtDN0CWDB4wcS5A/hpfERgvg4hKEsRFPUeiAC&#10;xvTNp/AaSvuh8TmtxmeqZ0NWQPUf8TkD4RcEnqo9murM14PopwNYCYImDqA9+YQKO4Cf+aVS7+BJ&#10;rCRsDcLZQsh3iEJHEFo5StdcqFiP6axk00cilBYoWCratBEIY2Xs9+K3l3jx60v8pcoLdfzzlxf4&#10;8/kL/PHsT/z+9A8eWeT4hIUV4I8nv+HV89/RlngfVWzqu1zdVXdet7Ic0p3no+72lll5MqVU5n/I&#10;8xYqaaul3N1Cded5CX890iVHJe1wILCymKOBCb2wKdrMZOkuuTWKAPJ5s4wm6hqh2cCMSmuiBl7k&#10;9qlmU3NCa4EmKnKTiZma0yET+uXWMOmaa9IzUHM1Gkwt0UCw5RYrmYwkU0TVjQTGFqjhdzxau5Zg&#10;/4D8TetRyMpQSHXO37kbOfTP2QyLeYZGyN69F6mbtyBtx041nznVZA/u2RurXonXv7SpLrqXnX0w&#10;9wEtXXJUaAG5seztHSd83FSK3/ge8cu/svzyKAvPRZn/PzD35NByZCdRofuAbnlwlQp9Xg2myMSj&#10;3LgDBDqSdiMCaQfpnyO8kcjwdyuQftnPHpfdrXHR2RJuyybCatonsJz+OQwnfQrT6QOhN/ET7NL4&#10;D7YO/we2DfunWmFfa8S7sBz3OVwFpJka2D91NBV6NA5QrQVkCWl+BDFwDFV3IhVZAOTRj4AGaQ6C&#10;twxHyyCIKDGvE6UO5PkgAh04itfL2s+E2pv2RJYqkwrgq/kpAsZ/wcdfEGYBmraFiu0zRvaB4fcQ&#10;3FCl1gRWjiwhkwcjkIruN/ZzeDN0+svI4vRh8J9IH06o+/352wu8+J0ws7z4/ZU6/kXI//pNHr/C&#10;iz/kPIuA/8cr/MnHL/meV7+/wZtXzD45uShxoYISThlBbKXayoBLi8z1oEVoZZGJPnKujdeJl62n&#10;crY7OSvFbrewVSDKDbdq0UUtbdW/XEV46vfqqcUXZXmE2t171C1TtTv3oIHKKcA26+qjieDVU0Xr&#10;eJT31WvrqWFzWZejeutWQr1NrUIqgywNDIZy822DCb20vE5QZYi8Us8E5fyswg2yu+z3yFu5EvkM&#10;hwXbdyFfSwe5fC3X0BiZBD1V5nUwEKbJPYBGu/GYAQ6/tKugp3oqpBuOML8Rv6xshsxhLscbeuW+&#10;G14ZBOsfKWX+rSxXwfykMJUw94HcV+6jNycJj2k5emRWXdpNtCRdoUKfQxntRvG5o8g/SYU+HomM&#10;o+H0z4FIivTFvRBP3PJzwBXCfNXLGQlWOjCZ8RlsZg2E8ZTPYTD5YxhM+Qw64z+C9oQPoTXmfewc&#10;/S7Le9g28h2s7f//g/awDxE2ZwL2EWZZ71kUMYDQigeWAQ45F87wFkLLIFAH0G4EMBzK3uEBtBbB&#10;4wZTnanIGgyAhNmPMAeNpG8eyZCoISGRoI/9En5jWAHGfQb/cV9QoWXtaXpsVgDZOiOQn+lL4INY&#10;uUKm8LtY/Om9RbUDxg3gd32GoAn94TWGSj+F9mO2JoL4M6leDgUwQVXH/xX1nIUQ/0nVfkHFVkUU&#10;/PlfePH8T7x49jv+evYb/v7tL3Qnp6KUcDbIutL0ynXWbN7lrhQ7JzQwmMkSCDKttMHKhkppoSYj&#10;lbLZrtbeq0boZJaerAHycP0qlG3dpGbcyTxoNYlp3WqUrVqh5m9UbtqC2k3b+HiHulWqliDXbt2O&#10;ms1bUUfY62RpXfrgesIugNfyc6sJpVSCen1D1cvRJEPtFvzZaDmqqdRVvK5qry4qWBFkr5Z82o6s&#10;5bJG9CrkUY2zqdCyVJoazqZnTt2xHQ+0duCe4TZ0ZtwCnrXTZgjIVGSW/4H9Ro5ydwmthrprm+WN&#10;KDXB/osB8M8qWg6q89PCNHXHtoD8WGAmxL3ZiQrmJ/JcQmGqAH2tb3SQdqMwgf45lgp9PApph8OR&#10;Eh2MxAg/Au2F6772uOJmhVMWunBeOAaWsz+H2cz+BPgD6Ez8CLrjP4MuYdjLoxYtx65xH2L7WAI9&#10;9l2sG/ZvbB76XwR8M4lKOJIK2mcPZAAjkuoo3WyRMtQs/c8MaAJi0HhaDkLvT9X1p40IGvs1fTKB&#10;lcGVUfTVIwg9YQ7WEJWnvaB/9tX4hCotPR6EnOD6jf68T7H5Xf6sPDLq50+o/fi9gVRk7/GfwFXj&#10;v/Ckasu6gQET+B6+N4Cgh80YqYAPY4gNo/3o90v3c/xK/yzlWedTPKeHfs7jLx3P8KSlFz0NXeis&#10;bkWXlJo2dLN0Mih2ltehp7wWPSX1PDaiMu4Uiqm01RaWqJFpmCw1VOIaMwvUGfNIcCupsjJbrmrX&#10;LhStXIyixQvxcONalO7chiJCVLZuJR6psgZVDGBlssfgiqWoWLkcVWvXoZrnagh+1foNqN2+jWU7&#10;gd7aVxjc6gi5gN1ADy2z92p1dJWfrqLa1uyS1ZFoU2QpMPHUbBmkoslNu1X6VGl9fVTIkb/DQ1aM&#10;jBUrkcPvzJKVVXfTehgYIJOVIl17C+7u3ID6G6fw5hdZaoAgt1J5RYlZlErz3OuWvl6MNwyAbwRm&#10;gize+XVDX4/GHxX5eFqU3reUF8GVAKjU+S3QAvPjnER0Z96lQovlINC3CfRl+mcZGTyxn5YjCikH&#10;Q3A/KhB3w3xwO9gD17wdCbQtvBZPgs30T2E952uYzhwE/SkDoD3xc+zS/BC6tAp7J/XHJo33sGnM&#10;u9ig+W+s1/g31ox4B8sH/RP29NC+skg6wQomrNJ3HEUfrTbCnyB9v1RcvhZEqEPobYMJXRA9thct&#10;RfD4oQiiSvtpUnnFotBHC+CiwAGEXtQ1gGAGEchAVgi5JpiPvUcySMpAC8/5EmrZOkO2nvOmFXFg&#10;RXMa+S58CHOgDKBMI+j02UFT+L2EOXjGcETMGQvfyQPRr72ymcC2oJ2QtpY3oLW0Hu1SCGpzUQ2a&#10;8qvQkFuOhpwyPq5Ea2EVWvLL0ZL7CM0s9dnFaMh8iJbMfJSFRuIh/WqNMQsBqaRSVhnSPujooILK&#10;Vr5tE6q2bkHZpg2EdgUerlqGoiU/Iu/HBTz+gFKeL2XoKiHUpauXE+iVqJBlvmgBqtesoVqvQ+X6&#10;dVTkzYR5B+oIsRyr1XEXGmhTxI7IjQCyJJlawZ+VStRZ5mY3GhizpXBAIwNio0yOkl4QKwdWODO1&#10;bEOlni5K9PRRzPfmydRQfn/6hrXI2L0dOaZUaGMjXN/ECsZmnskZf7eKCr/1xQpsQkxFfkOYX9Nm&#10;yEDJG7EbhFhAVjDXyloaRcpu9OalEOQ+i9FNiDsJb4+CWaDmuUwCncHz6XfQnHQVNaLQ0sNBdc4h&#10;zFlHo5B+MBTJ+4JwJ9QLNwPdcM3XBedd7OG1ZAKMxr8HEwJgMvkr6FOV9SYPwE4283v4WIsBbIvm&#10;+9goMI/6F9YO+w/WDHsHq77+J6wlAM4ai7DJoxA+dcTbUEaVFiWUPmN62FAGMRluDppEUAlaEK/x&#10;pQL7U6GDqeDigcUbSzedtwYDIdXWn6/LpkX+0iPC7/fn63KNFH9Nwk94Rbl9+dybxW30x3Ae9T6c&#10;R75PdabNEID5+/hP5fdN5/fPYiBk8Z4yCG6scL6LZ6JfG8FtI8Ctj2oJcDVai2vQRpCltBZWo5kQ&#10;N+dXoDmvvK/klqI5mzBnFqIlowANaXloSMniMRcdt5NQauuEaitLVBkbE2ZDVOnJPoK7UbZrOyoI&#10;dMmGNYR5FR6tWYES2cJ443oULJyLgh8W4JGoNUEq3UKoeZ28VrVls5rIL7dl1VPh61jqqbxiKSTw&#10;tVBRW83M0UJ4m42M0UVb02puiXYr275ZetKl5+Ci5nyIR5dJTjK3pJFHGSZvsnZS8zfEdtTw80pp&#10;Kx4ZGKJIVxtZhDl15QqkMiim62shRXsXqo6EAWIvBGBlJQgsAX5DZX5FNRaQFcRvi/Qxv64vwcu6&#10;RwSZVoPK/HtpLp4UpKL7bfDrlrkaGXfQxdKbdR+Pea4nk0AT5u7Mvm67pvtXGAjjUXzmiAI683AY&#10;w2AIUg8QaFHoUG8C7Y7LXk445+4Ix+/HwnzaAJhMHwE9Bqdto/6LXfStegRiL5VMa/zn2DL6HWzU&#10;+BfWjfwPVhJo2eV15ZB/QH8cm/1vp9BWyIr/wwnyUERQhSNkNE51t9E+EL4wAibzJwL5PJCVQPZx&#10;8aa6BsgwtewcQHvhRyvhSbX1E69NqAV6X/HQDIN+hNqX4S6Qj6V3Qz7Tlz+j58gP4THyA9gP/hcV&#10;+jP4sSJ68ecNYisTPI1Az/ga3tP6w33ql3CdTc+9/Fu2Ss5Ij4tHv+rUItSmF6M2owjV6YWoTCtE&#10;RXI+KlPyUJ7MwHc/CyWJmSi7n4lyHsvvpqH8VjIqbj1Axc0HKL+eyHIPpVfuoPL6HVRFHUCVA/20&#10;nR1qZEopLUi1gG0oXlmLSr0NZVsINiGpoGUo27IFRWtXqnNFosqbN6ntJWQjIDnW7tFFo44BmnRk&#10;ewljgmpHSB3RTCvTYWOHLobLTkdHdNG/90hxcEK3ozOLzA9xRTfDqXQZdru5o9lc1vgg+PT3rQ4y&#10;H8RTTapqcXRhoPVCPeGv4OeW8md+ZGmBEplwpLMX6VvX4/6apag9sh9ob1A3qr5uKFJrZLwUNW6l&#10;xXhrJ6Q3Q0HMIjZDYH5FmF+KzSjPI8w5eEJl7iawPVliMZKVErfTJ3cTaIG5N+uBArpHFDrzDlqT&#10;r6Pu9gWUXIhBAcNgfsw+qnM4Mg6FIWU//XO431ugPXDBwx6nHMxhO28E1XkAjKiqArQOYdlL9dOi&#10;0u0e/ym2jXkPG0b+E+tHiEIzEI56DyuG/wcrhvwT20Z8iEAGwyB6ZrEKwbQKMooXQfshd4WEM4jJ&#10;PAul1AQ6mDAH8jXZ9kKp9BiGN+niE6Ul2L4q5BF6WhRffpbXGFqLifTQVHd/thYB42gvqMb+PHpo&#10;fABHguw+6gNajM+ovqwgc2gxpvN6Au099TM4TWUFWDoNx/U2IzEyAvnnryH38hUknzmHfjUpRahJ&#10;LUA1AZZSRYirknNQ9SAblYS5QkC+l46yewSZxwoeK+6koPJ2Mipv3kcFYS6/dgcV1+6i/Mpt1F68&#10;gqrAENTY2hIQelV7ZwV2DRWy1swMNYbGqKavFVtQxWZeSiUVVy3/RZ9aTrCrd+1Ak5E5mk2s0GJs&#10;qaaXdlo7UnmtCK6zGgbvdpajCx6/HVGUOR+P3TxVV+BjT181SCPD5l0uMjdEuhF9IIvldNgRYDMr&#10;yIpOrQRe3Rvp5oUWHptc3VHFSlJBhS83N0exqSkKXeyQrMUWItKfMNfjJYH9u+4hbQR9sfLNYjH6&#10;lPhNXYkCWKBW6ixr0NUU4k1tEV5WFuL3khw8y09DV/o9pb6PCfQTAt2ZTp+ccgPdVGKBuA/mPssh&#10;y+S20G5UXTmFolNHUBgfjTwCncmWIp1AJ0UG4l6YL4sPbga444a/B47obYXNrK9hMm0QjKZ+BQOC&#10;o0egdcb3xw7ajF3jP8Km0f/F2pGEeThhpkddSbuxZPB/sPirf2CtzD2ergE/+uUg1V0mQ88Emd44&#10;QkYNp46ipx6mBj1kgEQGQ0R9xVYooHldwMRBCKDP9aG9CBDgaUOk+NGC+NCOeLNi+UoPh1iPiV+q&#10;5x4aH8NN40N4j6OyT6EtmTEInoTXZ/rncGEw9P9mFA5uWoirXg4oOHcJpbcTUXj1NnLPX0f2+Yss&#10;59FP1FmAriLMNSm5fJyLasJcTZirFNDZqpTfyyDMLKLQhFlK6Y0HKL2WiLKriWwO76Ly0k1UX7mB&#10;uth41Hn5osnNBU1OLoTFg2A7os5SJvJbMTDKvGhrNdm/norYztekF6SNx3ojKjntiYwsyrB1pwMV&#10;2IlKS9i6CLBMZJJ5H72ennjsRZg9vfHUp28hnKdqWN0X3TJETqAfs8jQebcMoRPaLkLf6+IO2eJN&#10;bunq5LlOGZWUyVT8zFYPT9VTU0FlLmMOKLWzQa6lEYqC3fB3YxULIa3NI8yEtpnKLIGPMPcpMVWZ&#10;SvymnqWRqiw9GeW5eFGRh1dVBXjJ4y8MgR2pBPT+NXSl3cETqvETWduZ5zpSbqIz7TZtx12WPu8s&#10;gbAt9QYabl9C5eV4FCXIQjEHkH2MdiM6GKkHg/Egyh/3IwRoX9wIcMNFZ2u4/TABtjO/hgWL6QwB&#10;+ktoj/0U2mza97BoT/iSIFOhR79PhX4Ha4b+G8uG/gc/fv1v/DzkP1j31b9gw6DmRQsRTKBlj0Pp&#10;SlOz3Ah0MJU2VACngofwGunxUGFwvITB/vAbR3shXWy0KNJTEUDwg/gZfmNk561PqdyfEGRajclU&#10;dCq0Nx+7j/4EPvxOX77PbwoLK6P3dFqSWVTxuYNwaNMPSAz2R87xw8iNOYr044fw4Mg+JLEkHz2M&#10;pGPHWU6gXyNtRl1KPuoIdX1qPmpTcnjMRQNVupZg1yZloTIxDVWJqahJzEDt3UxU3UqlzUhiuc+Q&#10;cpvqcRdVl28R6OtU6KtoOXcRHfui0eTtiRYPd7QRuhZ3DzTaOaCBILfTErS7uKo7XWRQpttTYJMZ&#10;dG7oljkZJqLOZlRfD/Tw/GO+X40kenjhqZcPnnrLKKMPnvsGKIj7SiCeEGY5Lwot80Fk8lOvu0BM&#10;qJ3cWTlYIaTPnLak2YI/B9Ve1hFRk6n4mc38WcR21DEwltKXl1qbIcvOAL/kp+NveuY3NUV4TcUV&#10;Nf5bwp/4Z4FZAG8gyFTuvwn0S17zS3E6fnuYgb8I9evqQgW0eOGGOxfRnHgFnQT4CYOflM7UW2h7&#10;cP0t1LfQIWBTxXsItFiR2psMg+ePoyheejfC1chg2sFApBwIVDDfkf7nIA/cDvLDUe0NMJ30XwW0&#10;5czBMJsxBIb0zHvZnGvTp+pSqfcQqp2jP8DOMe9jm+a72DDin1g94j9YQqiX0XJsYDB0IsgRs8cT&#10;6GEImUQPPXUYZL/DqInDVVedgC59xtILEqygHqa67GQOh/hpt9ECKRWYQHtrDqCCD1S9GF70yOKL&#10;/dlqeLNyuY+hKtNueImfpn3xZoD1pc8PnjsCPrNoab4fjYifxuDAum9wfOdyRK6ahX1rZmD/uhnY&#10;t24WItbMRvjaeYjctAhR21agX3J4JB6ERzFYHMSDfQdxPzwCKVH78SByX9/50DDc8/Vj8UUij0l+&#10;/kgOoDIEh+CeD5s5JyckurvhvrsT7jvbI8XeChl2Znhoa84m3AXt3l5odXNDmxfBEWgJqRqEEZBl&#10;QhJBEjsgYImK9sgoIs+3M9z1shI85utP+L2PfXj09sETHp/y+VPC/NwvCL9QmZ/5yGqnBJkwP2GR&#10;CU9iNx7L6KXMtabS99BLi7qrGX3eAUq55ZavTplXzetaWWFaaU+a6KfrWNGqrMyRq7cT1Sei1LK2&#10;L2kb3lTl0j4Uq77k/3XFSQ/GK1qLN/XFfYXQ/06Qpdvt95IsvCTQf/Pcr0VpaLh1DnU3zhDoy+ih&#10;Ej/NfUDPnEiQr1O1r6A16QrBvqo8cydBfkzLIUpecy0eD08dJNC0GocDkREdpO7YToni/yTUC/dC&#10;PHAzyA13A3wYkGbCcuInsJkxFDYzh8Nm+nCY0BYYsmgzgGkR5t0EaPuId7FH82PspAXZPuZDrBr6&#10;DpZRmdcOexfLBvwDusM+RsgMTTUBSEboZDg8ihZE3UlCtZXRu3BCHEJ7ESJKzQApQCvrQfX24dGL&#10;cHvLCKOMDFLFpa86kO/1pfWRQREvCYRU4wAGTl/+fF487ydBc5YGohZOQuRPU3FwxWxEEeIDa2fj&#10;IOE9snUhjmz7Dkc2fYMjm+fj6M6lOLB5ESLXfYvDO1aj33VCeJMJ8aabK264O+Oqgy2u2Fnhqos9&#10;rjva4hr/sTdtLXHd1oKPTXHdygRXLY1xy8EK1+Vobojb5vq4Z6GPu8Y6uEsI7mpvRob+ZhQZaqEz&#10;MEDB3EYVbnUnPASunfCId5XVlmT+tMyR7pD50DJRiXDJ+V6e66SKP/UTgGkleF2vTGKS+R4K7r7y&#10;lNeLaisrwuDX48EKQ6WXmwO6qMhyY20HgRaPLaDLPGyxGuKnBeb/reEnI5wCc4MoNO1OjZMdCqwN&#10;8GtBGiDryVXm4011ARW4hJaiL/iJvXhdJ+s1F/edpzL/JROMaCOeEda/HmXidVUe/XMeGu+cR82l&#10;ODRcP6M8sfQ9Py9MVQMnAnLTvYtoSryIlgdX1CCKWJOn2Q/U0rjll2Q95wMoiI1QN76mH/CjAPm+&#10;He72xD1aIrk38IKzMexnDYD99CGwJChW9M82VFbrycNgwaPehAHQHSv24wtoaX6qyl4+30Lf+vPg&#10;f2O57MlNsJcP/AcMNT9H2NyxCJZ5HCwhBFgm1QfLPYByS9QY8dWi1gyIcn48FZtgB1O1/cRT83p/&#10;FrVlMkH2pBURpfbhcy/6aj+GRhkk8aUi+zBcynbNotTekwcgeulcnNi0HMe2/ITjW75HzO4liNmz&#10;FDFaP+LYrsU4qbuGz3/GCa2liNVdj3jT7Yg1WI8ju5aj34NgX6SEBSA5xB8PWO7zeWKAF+4HeeKB&#10;rxuSPJ1x38uVjz2Q6ufF4oYUXxckszzwckaqN4+utkhmSXG1QbqrFdJdLJDnaIYiS4Y/Dxu0+rjT&#10;elCdCWQ7j22ucg+gSx/Qos5UbrEdcoe5LAQpc6Yf83EnPXMP1f2ZzKvmc1FqpdACsPLUAq4oL22E&#10;3LJFIOU9XQ6yMZDsemWBx87024RZ3UxA1ZYiUP+vtBL6OnNrdduYDNdLiG1kxah0c0IdQxfaqwks&#10;wa0i0FTnv8Un14q94Dmq9us6KrcAXfsQL2VeRn4KnuelsCKk4M+HmfTP+YSWluxiLOquJqDpzgVl&#10;MWTexq9U8i6ZuH/3Iq3IOQW0wN1KoHsy7uMpA6PYj8orJ1F4IgLZVOfUfT5Ijehb9eh+iBeBpjr7&#10;2OG2jwMO8p9tN/1jONI32xAMhxlfw3baYFhR9UzpTQ0nDoA+fepeNv172fTv1viAiv05tox4nzDT&#10;bnz9H6yg3Vg9+B8wJfQhs8dQPWXomdZCzXQbjoixBHwMbYbmIIRRof00B6oBlkAqtQ9h9yXsPrQh&#10;orh+E+mppWeDlsSd3+NFu+M06iM4jPoADvxOa/p1KxbbIe+qLZvFfnhN/gKHVszDWaPdOENIT+v/&#10;jHiDZUgwWokE4xU4abgEp03X4YI1XzffjEv2WrjkrIcLDto4bbUV/dLDPJFJH5bBlJwaSmjDPQi3&#10;C1KCnJAW5IyUQCekBrsiI9RdPU/j+axQF2QEOyHZz049T/GzR2aQC9L8bZEVaI8Mb2vkelih0MUc&#10;BY6GqHCxRZ2nG6F2pXemf6ZN6STUXQxhHTx289grVoGq+Zh+WIFNayPQdtja4jlVWGbpidUQ5RaI&#10;RdG7xA/LYuzW9OJypLJK912bKUOnkQl6CahMP5U7XZQFkXnY4sX5eXIHjUySauNn1Zmao9HMUi2c&#10;00QP3+TljnIvVox7Vwh0LQMewaUPfl1RgBdU4NeVuQDVWp2jQkPgrsjF06wk/EKY+6B+gF8LM3hM&#10;ReOts6i4cELZii766CdZiXwtFX9QwcU71906T6gv/J/laE++iV4CLaVDFJqVIYe+OX2/L1KjvJEc&#10;5oEk/q/uBbnTZrjiFsXluqcN3L4dCvsZXxLkwTx+BbupAwn2QFhQBU1ZjOhZjSYOhD5VWW/sJ9DS&#10;+C90xwxQSr2GQK8kXMuHMCAO+n9gQc8bNF2DwU56Oqi8k0YQaobBsbQEVOVAAh48cShBfmsxCK0n&#10;1ddNg76YCuxAtXUY9Qk8CbbrmC/gTKtjN/wDtde3zdB3YcXvc2IQtB3xIeH+iO/7jEDTX0/8DIHf&#10;DMM9P0fcjfDB/TAX3At1QlK4G5LDvVg8cTfYAUn7ZEkGimmUO1srb9ovb6RH+6Ff5ZmDqDx7COVn&#10;olF57hAqzkarUvm/43m+dvYgyk7vR8WZAyg/tQ9l8VE87kdpfATKEiJZ9qE8gc9PRqKCr5fHRaLy&#10;ZDgqYsNQGROOqkPhqA/1R42DDRqtLdHGUCYT8jtoE9qpquJrZQ1qubVK1FTsQF83mw86rW1Vt53Y&#10;BVlyrEsGSmgj2m0Irx0rh7kN2q1pK2zs+ZxQ03s3G5ugx8EVjyUYvlViAVo+VyqMKqwcAneHTGu1&#10;s4esm9fEz2mkLWpwc0TDwSi8pjIrRSbQqHmI3wjnk4xEvCrPIdB5DIgFSqn/Jti/yky5NPpi2oSe&#10;zHvoVYX+OPkW6m6eo+W4gCc5MmiSqIKgAP1LQSqaqM51N0+9BfqaAlx6O7r5WR0pt1SALDt7DNmH&#10;ApEpCyxGehNmtpyE+l6wO26yhbzDErZhAZymfwSnGQNhN3MA7caXVOtBsJ4yiB76C+jQLxuM/QxG&#10;DIemE/h85LvQGfU+9DW/wK4R/8WGof/C6qH/VlCvoOUw1fwS/lNG0eOOJNAMfPTI/vTQgSzSLedH&#10;mMVSBE0aTp9MWzFhIFxoU+wEUILqMOYzWFKJ9Qb9Awb05mZUf4fhH8FxmJQP4TjqY7iP+4xHPh7J&#10;n5vFmY99J3+pwuAlZzMkRjK7BTviTpBj3829/myJAhyY89wJsxsL3UOkO1IPeOPBfk8ksfSrvnAU&#10;lReOoPLiUXq846jh45oLh1B1PhrVhLn67ePKcwf7gD4dhbJTEag6uw+VZwjvaTkeQAWBLyPMco08&#10;LifcZYS57Hg4Khmsao9FoS6SUDM0NllaotXRAa329jw6oZ02oU1ukiWwHVTJdgdn9Vz6kDsJfb0s&#10;V2Bqoe4Kb7O2RocFKwUtRbuMCJpboYNAdhLGdlqHVl7Xyet6JWCKJ5eeD7mD5i3Mz/2DqPSy7K+H&#10;6mGR3pZ2thJNNraotyHQnu4oIyC/i3durlS+GdVF+INq23TjLFpuXaD9kHNiQQg6oX9RloWu5Bvo&#10;kl4KKmr7gxuqF6P1/jUFZOPdSyrcPaW3ljAoRYa3pd+55vJJ1F4/SfW+hLak66q03r9K0C+jQWBn&#10;kCw5fQSZBxnG+Y9MpW9OCqEyB7nSN7vhXqAv4vQ2Uok/gsfcr+E4kzaDUFtO6k8vTcWeNpQeeiCM&#10;xnwCEyq0oeYnMOZjXQKtO/q/VOqPsHvkO9g2/B2sH/Ivgv0OthJsK8LpN3kkoaUyswTRGwdMHo7A&#10;ySMY8EbAnyB7yB0qtDBOVF4n2hdbAmw18r8wGfYfmDFcmlCJzXnOmJXEeuh/4UJbYT/kfdgPex+2&#10;Q99TtsNl9Edw5c/kyqP98HfhO+VL+E7/DLE6a9Q8lbsRHrhDcBMjXAmwK5JkfRG6CFnO7EGUJ9WZ&#10;jiKMlpjn5Xm/6ivHUX35OGpZ6q7E8hiD6kvHUE3Aqwi3HGv4XEo5Aa+4eFipdh3P113ge8/xurOH&#10;eTyijpVneM2paJTHswKwVLFUx+1DVcx+1J2MRtPhSNoPZ1Ram6LW2hy1DJ11VO1GSwu0WluhxZLF&#10;gmDKvYG2BJ6KLKOCMpOuxcSYIAvMstWxuVLiNkLdSlUWmNvMrKjS9uhlRXjiHaD6pqWnQ5RZ9nx5&#10;RpifEGoVCN8GyC53DwZVBkVvbzTTClXaWqPz2lk1lP2msphWIh+vHmWhgwpac/YIahns3tT09WZI&#10;Fx1oOZ7JAjCEryXxElruXX5bLqGZRWCWkNebcYdqfR3tDITdVN7OlBtovH2G6su/Mf/u8t6mu1dQ&#10;f5Ph8doZFtmS7azyzzLUnb7fnyCz2Q2VfOOB234uuBvogysO5nCgIjvPZKiaNRKO07+m5RgKp1kj&#10;4DhtBOwJns0k8dEDYTq+P4w1P4MJFdSIAO0d/h9oa7wLrRHvYOfX/8a2r9/BJirpnmHvwYXeN2Cq&#10;JnwnEWoCHESQPWkv/Ph5fgx/HqP7E+JPYT3sv7Ab9g6B/Sesh9NOUGWtpDBomhFo53H9+fwjWBFg&#10;e7YEloTbfuSHym44UaWd5DGhd9YQyN+B10QGxmmfIXShBmJ3/YwEg9WI0VmEozvm4JTODzil+xPi&#10;9ixCvPaPOK2zBGe1FyNm+7d87SecNVyBfo/iwlB4JACF0f4oivZBwUFPPDzsh0I2b4X0bIX7vVGw&#10;zwu5rCl5LIXRPCfX7XdHfoQb8umnC+hxCliLCkKdkc1mIdvXBnkBtsj2s0SWjymyPIyQ7W6MfE9z&#10;5LmYoMjBECU2BnhkYYASc3psEwNUGRtQiY3QSEhl6YMWKnCTuRkaqc4y0b/B2Bi1O3ehYa+Oeq1N&#10;rAV9b7slQSbgLQS7RwZgCGo3IZVuPfHMCmYf+m+/QKXMz+T2MLEfhLhHigTQwCB0BwSiyd0VdcF+&#10;qgfjdUMZ/q6kTy7PxWOqbdVpVtqEaFSdOYxXDIBv6ksININgWQ7hvah8cjOhbiL4chSYmwi26nOm&#10;anexNN8R4KnEiZfRdPs8ffUxqi9bPwpD4+2zhPkc4U5gaxmHykvxfHyKInICucfC6J39aDW8CLUn&#10;7gW40ze74SaDevDyWXCYTDBmssmfNgxOU4bQerBIlx39qy1DnR3P204dSqAHwEDjY5jTZpiy6I98&#10;n88/gIFYgxEfQHv4h9g08J/Y9dV78JoyBv7TxxGu0bQeGgx5w+HFsOdBb+1Mb+ww7ANlLyz5GbZU&#10;ZRsJd1ReO36GFY+WPCdqbU/vbMKKYj74HV5H78yWwJFe2ZWVy53FhZXCdbT458/hQvA96L99pg6A&#10;36z+2L9sKk5s+wEnts7FkfWTEbt1Fo5vmUmA57LMwckdC1gWImH3AsTsnIsze5egX5qPBVK9zJDu&#10;ZY50D1OkuBiwGCHZ2RCphDDZ1RAprkZI8+A1/tZI5rWJzvpIctFBmrcJUj1Y3IyQ6mqAVCddpDBt&#10;pjrwNScdPLDbjWTb3Ui11UIaj+lWLGY7kGOxF/nWeii0MsBDa2OUGWqjTHc3yrV3o0Z3DyrlqKer&#10;FoqR4fAGAyM1a65GFq7R0UGdvoFS5VaxIIS70dBI3e0iXlzCogzESJfe4//1W/sF4JkATXV+QsBl&#10;sEX6uqWL8DFB7mXpCQxEfaAffn+Ugb/bq/GmopAKnUfrkYLWG2cU0JVxzBFsfV7JwIp009E7P899&#10;oOCU0kyf3CS9FQL1W5hbqchq4IRWooF2RXo5aq8moIKgFp/ch0cJzCdn2cpdYstI+1FxIQZl547z&#10;GEuw4/GQrVq69GyEeTEAOtNiSH+zJ1XaB5Gbf4bdpE/gPmMQ1XgQXAity5RhcJjyNewn02qMH0SF&#10;/oqFUNPzWvK5PsG1YEizoV2wJETGGh8R7PcU2DoEcCv9szGDncfkMXCnX3ZkgLQhdDZUUluqrg1t&#10;giUV3J4Kaz38fVhQha1pLyTkWRNkiyF8TNWWItfaDP8vz7+nrnMZ/znsx3xEFX8fTvTPrvTytiM/&#10;gOvYzxkkZXbdJ6wwX9BHD0IAf6folXMQp7UKMbt+QvyeH5GgQ8XW/hmnCa6o8xn95Xy+DGcNVlGh&#10;l+GU9nL0ywp0QG6IM3JCnJAV5IBsPs4NcUUWzXhmsPReOCIv0gP5otIMI0VMk/Jamr8VZLverCB7&#10;5Mn7A+ypyDbIZgXJYuXI8rJAtjcVWgqVOYMVI8PZANlu5sh1sUCugxEKbIzw0MYY5WZ6qDDSQYXu&#10;LpTv3oZKra2o2r0dVbt2oHbvXjTo6aNBrd1sRFU2U3ewNFKxZekCWQuviaouAygyCanDSYbH3dAj&#10;t4a5iVL7EWb/vqN0+8moI4t036lNjvwD1b6Lbf587c4VoKcWr+se4nVJDn1zGp6INZAthQW8GNql&#10;6/GqKw+1j/AXrUjn/etoktBHe9BEv9t487QCu+XeFUJ8TQU9CXmtfN5wXV4/R0WORTFtWMGxUAJ7&#10;AGVnjqD83DFCHqMUuZSlinA/PHkIeUfDGQR9kELvfC+QNiNIBlL8kGCqBesJX8J1Kpv+qfTOUwfB&#10;lX7ZZepwOLPY0xbYC9ATWBjerMYOgumoz2EyiopJJbRmaLMdOxBmGp9Bn1ZBl3DqEExdgmfJQGg3&#10;ZjAhfJ8q+z7MaRVMaU8sRxBePrcm2NZUegHbktfb8H22BNeCtsJMlJifb8eKY0uoLQm4vMeKn+FA&#10;ZXaZ+Dlh/hT2mgyH/BlcJ/Rna/A1nEWhRzMojv2U3v0rBM34CsFzh+L4pu8Qq7WYYNNq7F6E2N0L&#10;EbdrIU7u/h6nCfOpvVLegq6/Cv1yAmkRQhyQQTAzgwVogsmSEWSHHJrwQoKcx+fJbgZIdtBDOo+F&#10;Ue7IiXRFeoAlMgh2uq8lrYYNMv0JL21Gtq/AbI5ML1NkUsGz3U2QxfdluOghx80Y2VT/LH5WgaMx&#10;HjmYotTWBOVWRqg01EHlnh2o3LUZVTulbFMTlWp270Sttra6b1DuJZSFGmu0tNBkKFA7qHkf7baO&#10;qsdEDaULzDz2EHAZOVQjjWokkTBLkQEZX3pqqvazILk7PQgdhw6ou0vUXGYGwRfFmfgl/S7aCWrt&#10;WWYIqmjJ8TB05Sb2AV1drHo2mm9Rmel7G6nitddOof5aAppvn2NIvIXu1Ntq24luBsIWqrVYirqr&#10;p1EaF43cw0HIOeRHaBmg+fnSkyFKXXb2BMovU8EvxvKaUGQfCEDGPn8C7UNVpkr7eyJedzO85o6C&#10;u6jytCFwpsVwmcEyfTihHgFnhjeH8UMI82A4UamdaDtsJ3wF63GDYDPmK5iO+AhmhMeSgc5s9OcK&#10;YFv6Y2vN/gS9PywIudnwjwnhh7ATe0FLIIpsx/dZfkXgCa0Aay19yQKtqLP4YwX4ewT6Y9hR+e35&#10;HTaE25Z+3YZQO2jyOVsCOxbHcZ+wfA7XiQPgMWEgPCZKoQUZx5A47kP4TvsCYfOH4+DPU2g7vkfM&#10;DsK8bT6P3yJhz2Ik7F2KBIIu5ZTOcvrndThnuAn9sqnAorKZwXZUYxs+pvelJxaYC5ggcwjzAzcd&#10;gmuG4gPeSPYwxH3H3cikOuftp2oT7uwQR2QQ6gw/qjNhziLMUnJ8reifzQi0KZWZYBPmTBfCTMuS&#10;Q7XOdTREsZM5HjqZocTeBNWWJqjQ34uKvVRnre2o3ruTcG8j0LtQs2uXmgOt7heUG2ep2rLJZoeD&#10;gxqkkQlOsgqpWuLA1ZOhT6aM9hWZAyKTmKS/W3yzAP7cPwBPaDOeBQWg098Xv+clqz7nNwT1ZWk2&#10;fs9JxhPahCaGsnpagGrajTLCJ3eh/N1Uhlf01t1pt2g1zqGFdqPh2mk1Elgt/c20HI8zpR85UQ1h&#10;K7Cp1LWy9wlVuFjuBTzgg4z9niiOP4AKqnMpvXkZA3bFhZO87hwenT6CnOggAu2P9Cgf5Z3vEObr&#10;jibwmzcCvnNG0GoMgyshFqCdGQadpg6G87ThtB2j4DxpBKEmzFRqF4GbwNqNHwzHCcNhqfE5jNjU&#10;m1IhTQmq6UjCy3OWVHBrzQGEnoWg22nSIrDYjviYQY6qymJGoCXg2RFmK6qvjQBMdbcjuA4Mg86E&#10;1pXWwplKa08ltxv9obIZArtA7sjztgrqD6nQDIZjCTZhd6fV8JrECjrmQ77/A/jN+BIR84bhKH30&#10;8c0LcGL7IsSxxBLs+D1LcVpvDS3HGpzWXYVzRltxwXgzTu78npaDMCqgAwkylTqPEBcwEBZEeiLd&#10;x7wPZkKaJ4Dv90NuGGEPtECKB9U2xA6Fh3yQf9AbefvcaUXs6atN6ceNVBjM8fn/A51FH55Fry0l&#10;h4/z3EyR72qGIlcrPHK1QBnBLrc2QyWhrjKU6aW7UUW1rqI6y0KLtXtkS4q+DX3UHoT6hqjV2kNv&#10;bYxW+mfpS5a7x1vlxltCLV66QwKiKLWyIK5UbVeqszc9tT+e0zc/C6Kv5vOuE4fV6kWoKaV3LsBf&#10;Rel4lnIXHbcuop7etv7sEYZkb3SkXQU6G/r6nWWCvgL1urIYtQS/JP4gHhH6VobEXwv5Gbkpqi+6&#10;J/0eOh/cRAWBL4yJQt7hEGREuiON1u0RPXL15TiU0HaIb66+egZ1N86igNdlRPkq/5wSwSAY6IUH&#10;Ib44umslfGYPgdes4XBi2HOZPopQj4DbdHpnAiH+2WES4aZndp4wDG4E24n2wXY0rYeATcgtRhFk&#10;QmxNhbZkaLPU+IQh7iNYUVkthtOOjKQ/pqWQbjdLgi82wnqIAPwBDAf8C6Z87qj5KUH8GC6an8GZ&#10;73dgGHQm+C78DJfRVGC504TAKjUmtHa0G1biwwm+0xhaJbYErvwM97ESCD+jf/4UXjKHmirtPvZj&#10;+E2lQs/+CuELRhHo+QT6R8Ru/0HZi1PaK3GeanyJeeyy+S6c1VmDk9v6AmK/HOmhiHRjcUfRfh8U&#10;RPvTUngRSjMGPmNk0VLkEniBPjuU3lkUmCqeGySr/OvSXhBKKk2+9IZEuCrIswP/P16aQOd50IKI&#10;SjN05iigDZHjbs7zVih0t8YjZ3M8sjNBmb05KmzokY1lvebdqNi5HTUEuUprF6q0BWY9BXK9LMDI&#10;wCh3i8tOVhIKWy1lfWlb1c0nuwqohWj+Zz9kIMfennC7KbUWlX5KhX4WGICusBD89TBbzZz7u6qI&#10;6pyLPwhiT+JVNLDZr6E6V9I7F7O8aH6Ev5sr1TW/ioKnJ6rei4abZ1CSEI2i41F4GLMPncnXlIL/&#10;XpSpRgp7M5LQmngdpWePo+B4BHIOBCE92BmJtGI1VOzaK6fpnePUnOc6BseqS/HqugwZGaSwJIW5&#10;qxtgL9sawfPbEfCZpwHXGSOpxiNpJwj1lBFwnSLKPJQw94cJva6teOTR/dmsf83jAML6BWFmWKT1&#10;sKQqm1NhbTU/oVrS7xI2W8JnKao7iqGR9sGKIJuLPyag9rQgjix2BNZg4L9gRrCdNfrDeeTncBzx&#10;KR9/poB2GMqAx8rixMeOhNdt/Jeql8OZ6itqbEGvLfbFc7xMROqb0+Ehi9NMHAyfySz0+97jCTor&#10;gdeEjxE2Zwh99FfYv2oiTuz4HnE7f8IZ2ouLxptwxXQHzhtvwQXD9Ti5dR6Bno/TexgK86mshYe8&#10;URTti6KDPsgllMmu+grmfKpyZoAdobYhqPTZVPFCwp/lyYDnTZWlHUmhN07xNEJ+mDPyQ6XY49E+&#10;DxSGuSCTCp/pRc8sPpowZwrQCvI+C5JLlS4i1AXOtBxetqjyc0aNhx2qLI1RbWKIGkP9vt4O+uca&#10;3bfLFIjlMGBAlL1WDIzVXSxVu7UU1C1WduqewRYrQi3zq6ncspCj6qe2dyDItB5evugVDy1hUEIi&#10;AZKpoa8rC/FKFn4pYBCk/22mhailFaiiJchjs98rAy1ddWoex4syAq1Avae64MrpfYupqEXHIlBw&#10;JEzNtHsjgzGsKL/kp9F+JKGBNkJUN4/eOeugH1L5N73rzN/hSgJtyyXV/1xLZa6/fZFqfYz+Oghp&#10;VOc0qnRyBGF2NIXnfPrjKV/AfY6Ggtllykg4TKDdoEd2JhDSw2E79guYEUzHCQNoM/rTdgyCHY82&#10;VEIL8bATaC3GfEwfTb9LeO3pkW2ptPZjeV7CG32vHR/bU6EdGdSc6blVYYAUZVXeefC7cBz6IVyG&#10;C9AMeRpfwEUKYZXRQlde60JYHTW/oBJ/BTeqsT2/S8KhI38ON7EX/Dm9xw2E78SvVfedO32025i+&#10;855UdO/JnyKAQAfM7I/ghUPomZdTkbfjgintBVX5suVeArwYx9dNQezmb3GOqn1yOy1H8WEfBfTD&#10;aNqJcBekEsB0bxOC6YhMBrwchsM8sSV+DH0BtkijOueHOxNU6bLTR4GESE9TpDrrqvcU0FPnRbjw&#10;KD0ibshn0MykSmeJ2ntQnWlJ5HEm/5mZrsYoDnBEib8zykM8UOrnihovF1TbW6LO2gINNpaoNTEi&#10;1HpoMjIizH2Lw6hdqwxlWQLZd1BWFpVdsnaiydhYLcooOwPIVhZtaoDGGh0EW0YfZRCliyFRejek&#10;n/rJwYN4Rc/8SiYbleTixcMsPM9KQtvNi6ijckoQLD7oj8qrMfi7qwFy0+trqrjMwXjMwNhM+Kpp&#10;Ex7FHaA6hyOLAAqwcqvV67oS/P4oB88JtPRwPIyPRv6xcBUG8w4HKJgzAmwYFq+iI/UOOmhJGt+C&#10;XUS/nhbphcz9/kjdF4iUqFAc2b6CkH4Kz9kacJw6gn74a6rvYLhOHgkPPnelOrtSqR2ofvZjB/Dx&#10;ED7+kh66P+3HQF5PqHh0nMzH4z6D+cj/wmk8geO1jvTOzmMGETZCOJ7PCaQjrYQTw6Kz5lewGUav&#10;K48JphMrgP1Qgkmg3em33cZ8TZC/gue4IfAY+xVthNgJAZr2RyDnZ9mP+pTHL+DEcOjEVsFd5j5T&#10;jT353d48Omp+xN+Bqj35azWFVOZLu01gMJwxCCFzByN0wWCGv5W4YqOLc4T6ksVmxO/9EUfWTlR9&#10;0wl7ljAor8Rp/dXo9zDaBw/pgfMJbrqrAbL9+ixGBkNdboC1Ut6SI8EopqVIp40oOxZAJfcjsK5U&#10;bgukU31zaDEy6ZlTHPaggI+LDnggL5JQU+2LaF+Kw9yQ62eNTE9jKjTVmRUgjyHyYagLSsI98SjI&#10;DQ/9XVHl74ZKR2tUWpmizsocNZZmqDM3VQMuDSY8x6LucjHmkfDKYEu9AYHW11f907JSf62WFs+b&#10;qBVH67R1qeDSZ007wiJQyx0qj2k3ZPLTb3dv4u8GBjxaiNePCHRhJtX5NhovM+CdO4HKuH3MBwH4&#10;o65Yrd0s8zb+KsnG8xxaCFnW9kIMHsXuRwGVufhEFNICad9oFeRu8D+lj5qq3p1+h744gZAeQv7R&#10;cGRHByKNnvii8QYqvy+6aEceyzTRBxIwL6GadiPrUCD9M//e+/yRHBmIu74O8P5+FEPfl3CbNQou&#10;0xj6JOxNYAjk0XXScLhNHQb3qbQdk+Qc1XoSPfREQkV1dp70lVJqOedJVbenclowpDmNJaQMi460&#10;Ji702W7jaV9YUZwYCvtUdhBcaVlcNQcSbH43Vd9RFJ0wOzEgeowbBA9e78nrXGhB3DR5HMVKRCvi&#10;xgriMvpLXv8pbBgaXai+TtJysHjSbojNkGFzTwZIL1Yyf+YAnymD4T1poPLQTqPfg9+UAQic9RVC&#10;5w3CsfXzccV8Dy6YbMWJLXNwcOlQnNP9Cdesd9F2bFP2I17rRyr0PsJGCFNdqLZU3vxID9UvXcDw&#10;l0fIMwPtUHI0iCAHIpsKXX0qErn7BGbLvmtoMXJpRfLDXPk+ezyw16IlMUExlbpIRhJpPYr4eUWs&#10;GAVsAQpC+E8PccFDgv6I3rCEsD+kn3zo74hSZws8MtVBnR0VWoA2JZhmpmiQI9W4wUiOsvG9bHcs&#10;R7EfsvI+rQihlk2CKqnUtVp7lTWRXbUadPXQyOtaxHbQV8vc5w4fL7RH78ffFUV4XZ6PV4T0TUke&#10;fs+md753FdVnT6Asdh8rpbcaMJGlcd/IqCB98dMcwnf/Kn1vPEpPH0Yx1bQwhqASwFs22qi7egro&#10;blYLyTwryEArQ2Mh/XXeiQPIjA5GxoEANXvxsuFalMbvJ/SZypa0Jt1A7bWzeHTqCHKo4qkRHvTP&#10;/rgf4ImgZTPgPINATGOzPJMhcCr9M0OfO1XZjeosVkP6oJ0nElyqntzS70ywBW4nnrMnQA4sblRt&#10;V4LkRNgcNKik9NMCtwKbqupOOF0IuKiu+1heyxbAkxXGm7bGldC7UmUlBNowICqLoUF7MfpzeAv8&#10;fOzGz3Ae8Rk9MOHmY5nr4SKBkRC70b5IAHSmZ3endZEiKu3DEOjLIBvAyujFCujJFsVnkrz+kZp5&#10;5z+9P4Jmfon9P4zBKa3VuGyhhdN6qxC7ZTbidy+gBdmCc/obcVZ3FS3IYvy/YMO86er3ot8AAAAA&#10;SUVORK5CYII="/>
  <p:tag name="ISPRING_PRESENTERDATA_0" val="VsWpIFRo4buLIELhuqNv||dGgueXQudnRiYW9AZG9uZ3RyaWV1LmVkdS52bg==||ezA3MUY0MjgwLTZFMUQtNDYwQy04RkIyLTVENDE1MTVCRDdEMn0=||SVNQUklOR19QUkVTRU5URVJfUEhPVE9fMA==|MA==|||MDg2MjkwODg4Mg=="/>
  <p:tag name="ISPRING_LMS_API_VERSION" val="SCORM 1.2"/>
  <p:tag name="ISPRING_ULTRA_SCORM_COURCE_TITLE" val="Hoat dong trai nghiem- Ban tay ki dieu"/>
  <p:tag name="ISPRING_ULTRA_SCORM_COURSE_ID" val="68F51679-6228-4B90-B337-1242D4311584"/>
  <p:tag name="ISPRING_CMI5_LAUNCH_METHOD" val="any window"/>
  <p:tag name="ISPRINGCLOUDFOLDERID" val="1"/>
  <p:tag name="ISPRINGONLINEFOLDERID" val="1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100,&quot;optimizeImageForResolution&quot;:&quot;T_FALSE&quot;},&quot;audioQuality&quot;:100,&quot;videoQuality&quot;:100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RATE_SLIDES" val="0"/>
  <p:tag name="ISPRING_SCORM_PASSING_SCORE" val="80.000000"/>
  <p:tag name="ISPRING_PRESENTATION_TITLE" val="Hoat dong trai nghiem- Ban tay ki dieu"/>
  <p:tag name="ISPRING_PLAYERS_CUSTOMIZATION_2" val="UEsDBBQAAgAIABtUL0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AMrJ5Rm2fGTH8FAAAjFAAAHQAAAHVuaXZlcnNhbC9jb21tb25fbWVzc2FnZXMubG5nrVhPa9xGFL8H8h0GQaCF1EkKCaXYG7TS2CuslTbSrJ20FDGRxruDJc1WGq3tnnrrtffSQw7pLRBoT8nRJd/D/SR9M9JudpMYSU7AhtVI7/fevPm9f7P7+DxL0ZIVJRf5nvFg576BWB6LhOezPWNK9r/5zkClpHlCU5GzPSMXBno8uH1rN6X5rKIzBr9v30JoN2NlCY/lQD29f0Y82TMmw2hoWocR8SNzMomGU0J8L3LNIXaNwZDGp7v3ms+vkbb88cT0nkWuf+BHQ+fAGFgiW9D8ArliJr769tGj8wcPH33dCyYcm667DYQ00sP7HYA8EvhuBGjYjTz8lBgDUoBHUEmrfsL+lLiOh41B86Of9CTARyvVsnj3+urtHzFqhZgGAfZIFLqOjSMnjDyfaN+4mGDbGDwTFZrTJUNSoCVnZ0jOGbBC8oKhMuWJfhELWMgr1qbM9sem40UBDkngWMTxPWMQiqK4uKthaSXnogB1JUp4SZ+nLNE6udoQvF8UrATVVAI/EfzJOYcvRUZ5vtOu+thzfdPWpBvjMDQPwM9kvSlA2oI/43IO7xIm7oKKszwVNEEnBQNAP0R0sUh5XH/Jw0WhLJyk9KLVisA8drwDIL/vhhH27NWKMcB5guyCqs32RAnMEAcAUNCSFTeQjTT3tTgy07Qfwsg5GLnwT5QJ//5++SKfo+TqzcuqH8wEAxWGV29eyTY5ICsOgPFheOwHtvKbZAWiaEHL8kwUyRZRN4+0DdjxLB9iwSIb4ERhrICBIhzSYVGwWLaDgZWmpngTWrBZ4GBEdH5QUZVVpYTIyRYpk0xby9VWaKxZ9ZydCAixlNFlTX/QruOtlemuOfWsUTQk66zq0iqP5x3lID4/GSKbAVEBUzZp32pTgxYN/aeQYIzB4fzyn3aeb0r5h5AVD/tIPMMhZPTLv9tkPPPIOTD1SUH6W+WmVe6LqUo16QWicQxyilFLLqoSVpRbIEPpUyl3+qkJ8ZMpMNkx3WtSbI0KlNBPM75kYEeRsKJVEZQBC9sqtJ5MnR+ifdNxsf0J+tELlAuJaLKkecyAcDFV53oB7xKe6HeK+lr/zxX/BVHZZPw7TbHwbPz0Tl97turLNVFBpWTZQrapVg5rzL+JFSrMrzWhy9Zvpj+0sGcGjv9lTqbkWZXWheizz2dtWd8zajXiMz3V/bS+tCVhXW4w9C2qRkKrkXaXGim1Qwfy3Qjs6C7nePsgM6lrFxQ3Jz8R3aU9vwHwBLopRjgCH2vLQ+h4MqhE3WWPYNdb5h+potFd/hgPQ4dA5Tlmz0suWzXreO5cY3U437y4brSuW8WGOMQFkz0AnDVtYYlSnoH9SQfM6RivPFCXiK2dHIsqTXT4p/xUlwnwbZWxj5vik0JkejWl5Yr+dZl6/DlW1JsLaqWTHj3VOoI7n89GAN/8lEJsBtDKWKZnqf7HUtGedhSC8FGucEm4ap8gjjIq4zmU4xNR5UlHoHoos/G+CWDNnkNGi/ZOrAH4wIx6FTWr3/cCUV0dJFG8BvvRE5KVP/UGUdtYY4T1/MfOZSsQMYfbBljzyzdwpJev2t2hZJuBeCVtUxgzsqu3L9sHXOIAq7/IxEnrYpeJDJZ22vVC0DQkMAkxrdEY4gpaUvLuNcTx1dvfqj4QKx5Z/jSAka0JSUtUBXQGhMuUIXxOVSD1QR2bwSGkXD2DGYMxLU4hXxMh0rIPij5YFSdAqT5y7687KpnyvJflH1ZLoicKJKFhzmfq7uNPrubQF60judo7cSaRadv6LgicCqP9ad0nJDBYxs2lUCpmoiuYNTI9qAwf4LGEy76AAcbrax51f6HvClxB1aXcf7/+1Savi/Eq70Jqq5/fJ7blx7V5/VTq67zdexu3e/8DUEsDBBQAAgAIAAysnlE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DKyeUQuBF2OVBQAASB4AACcAAAB1bml2ZXJzYWwvZmxhc2hfcHVibGlzaGluZ19zZXR0aW5ncy54bWzlWU1v2zYYvudXEBp6bJy0ST8C24Vjy4hRf81S1xbDENASbXGhSJWknLqn3Xbdfdihh+5WoMB2ao8Z+j+yX7KXUiLbcT7otim69hA4It/n4Uu+fL+k8oPnMUMTIhUVvOJsrm84iPBAhJSPK84jv3nznoOUxjzETHBScbhw0IPqWjlJh4yqyCNag6hCQMPVTqIrTqR1slMqHR4erlOVSDMrWKqBX60HIi4lkijCNZGlhOEp/OhpQpRzwmBBAH+x4Cew6toaQuWcqSPClBFEQ9CcU7MpzJoMq8gp5WJDHByMpUh5WBdMSCTHw4rzXbO5tbt161Qmp2rQmHBzJqoKg2ZY7+AwpEYLzDz6gqCI0HEE6m5ubDnokIY6qji3NzIekC8t82Ts+eax4akLOAWuTxaIicYh1jh/zFeUZEQkmIOoqpYpAdKFsTlJTZ7rYiAfCqccxzTwYQaZs6o4DX9/4Dbdgdutu/uPBu1cVWuE3/LbrhXGa7ca7n6357ve/p7faa8M8t0n/gqgVTWzpu8PXM/t+u5gf7fVWxFhr9QM43ZqrfaKmMfurtfyV12pW+usCunv9bp2mL2nfXfQbnUf7vu9Xttv9Weo7A7P3dZyafHil8FBRCrnr7eO0njIMWUQbM7ccUU0hCuG5Zj4oknBG0eYKeKgnxMy/j7FjOqp8VCIageEJDWVkEAPjPdVHONRzowuJwTFwCUL396+X7j23XsLWy/lq8+2da6W5SLY9SOhxWfWfnNju1D//tbl6l+gaHlCQyK6WMosZC1v4EoVbs2i4+btO3cu1+KC1cpYaxxEEEr1aSScHzmVokZ/HGg6gThNzug6Shnz0iQRUs+C6fxgocQFNOWR4Av3zzyjoWBhYTcSD0nYxTGZS0DeAeVNkNx00Ag8hYFFewnhyMMckh7VYOWgIFDpUGmqs2TXPJGuSYoZAj7IygR1vCWrBxGWasE1CvuYRBNUf+wKTdRP+XHnQxeKegxMgIyDWsm7PEQNiQ8hSduI7x6/fa1tBP/57eglj1B4/PZVaqWHxIpIa0lUY8xKOAaHthF8TIaKamIlKlIWoqlIEaMHcNQCgeulMfwXETRfH6CRFHE2CjWMRiqzzISSQxI+sFnoKSwRp4CEgilhROcrPEvpCzQkIyGBl+AJWA7Gqcr511ciTrBSM1J8quONPMu2ug33yQ2zQRxOMFQsq5GDh5M40dfCj6eIC32Kg+MIcAq3whglpGE2Z7O39Q83QxFkwM6fyBoL/IrGKcOfkr44kDnqazT59ayyiuGv1MB62QhPMkc3zptRg4tTMEnOCRMBJAjKU2JLGGCOBGdThAOolJQJGxMqUgUjeYDIqdWHa5jj4ZpmT2NIZrCiDIm0otzYvHV7a/vO3Xv3d9ZL//7y581LQSc1ZJ9hs1xeRNYv7TyskWe6nCtwF3QTdqgzPcUVoAs7C2vcqmpe0mVYI8/pNayxZzsOa+BS33EF8pLuYwnbFDI2USdcsuf5jagFvGWUrtX91g8t/+k5BJkrLNds5ZKpJ88vL7Ni/0utLj23NqjvITDXo7bv7diEh66ASKyDCALMyLyNscRk3YGNbAND7Rgfv3sV2EjXo6O3EOWOXgeRjbgvscmi8v2b43e/B/YIha0q2frRXzZiD6Ojv+1q7t5DG6lBXoP25+pPK6tATTHOcyRUFYzGUASHny1DfEy8tvLvTxzqry0E/j/C2Ed3yXkcvKYwRrC0CwAfdHW/jURznQb6io/9y3599JW/4/Hfv4HEdfzuVyslOlgeEIl8IZiyYs/yNILuDvGxKRn+oGbHL6c2YI8QFEPvbiO7B8XRZ41ei37guZ3Wbq/d+AYyxRd6gvlT8Vll4TtK8X5/8cOjmYkppzEcq+n3i6+V1e2tjXLp/Km1NWBb/PpbXfsPUEsDBBQAAgAIAAysnlF6OvdBbgMAAJoMAAAhAAAAdW5pdmVyc2FsL2ZsYXNoX3NraW5fc2V0dGluZ3MueG1slVfbTuMwEH3nK6ruO90NZUulUKlAkdB2AS0s704zbS0cO7Kdsv37Hd8ap01oIULCM+fYczkei1S9U97bgFRU8Ot+0p+c9XrpopISuH6FomREQy8jCh7y6/793/m8P3AQwYR8Aa0pXyljCbYeRWBWaS34+UJwjfuccyELwvqTb/f2Jx1Y5DGWwLBO5SzJAqJjxlfj4fAUij9jNhtdJtMuwkIUJeHbuViJ84ws3ldSVDw351yYr4u23pYgGeXviLxMrm7uOpNgVOkHDUUzph+zZJacRiklKAUmpPHdNJn+PMpiJAMWThqOhlfD6Ymc+qjPG7NH21BFtaWNktHFqLM5JVnBXpHvhzfDpBvPcfc9wmdxOYKGf/po5ij+LcgvbS7KqvyKRkopVqage5yR+Y5ymCA5Xj8k3I3Nd5RgEjIHHRWkYjTHNgiZOyl+N18XuKuW/s94SKTmbkvBnk0T9qaHUUjGYKJlBekgrJxPrcXHU6XxMsFkSZhCQGyqQc+Y4TOpVNimaatxf+CD8jwCeUONeBOsKuDWxRsBm/Yaf3t7Y+dKHN/OFgUoYeONUYS1sUY+YlkPkJGxRr6Ybj1xtj2A73scJ+jhhvhmfl599AInuAz1CqvgNSfNzS1X0dHeEDCFyGFiZfVKCzBdSwfW5kIaHMSUcrKhK6LxXfptcNnWJqPSwZ7DK61dV6mmmkGb3BaikgqDQfebz9Z3rsXjKO7hUFM9h6UO6Kaxbop5LWIt2PVxpfvtdnVz657Gt+S6XxD5DvJVCKb6Pc/D+4fbuFf5kGGmNb6lIB/4UpzI4UJDvL9Nogss3BU8FU60Jot1gSF1ZbCrqGtse/9Sf2xbY3lVZCBnqAcKQZBNm8Ot6WrN8Fe/UfiAvEnocDqmXuN2nNCd3iODFwAQuViH2+AWzlNUTFMGGwgzJTLYhLsySxWqvy1fI66mJCPLSXr0I6gWSoxrOloIbxiXaA6z2HFc8ppkyibWGChhttcbN6Z9GJJGq/F8tGsvpMbG6G8rILaqUU1SafGiidR+03rtUycbmHJa2PmDjuj4Fo/jMCFKXxXrDOU9sNchmDdrt5kKhBZPF8VM2UnSRrGe/RH7irdzspQA8Xi1xrPoAfgF20wQmT/uII0XocXt2Jgjvpl2WuOcL0qdDiKTa86uDfg3/k8y+Q9QSwMEFAACAAgADKyeUbG88I6QBQAA0h0AACYAAAB1bml2ZXJzYWwvaHRtbF9wdWJsaXNoaW5nX3NldHRpbmdzLnhtbN1ZS28bNxC++1cQW+QYy06clyE5kKUVLESvajdNgqIwqF1Ky5pLbkiuHOXUW6+9Fz3kkN4CBGhP9tFF/of7SzrctfWwZJlKbQfJIXB2dr6PQw7npS0+fRMzNCRSUcFLzub6hoMID0RI+aDkPPdrdx87SGnMQ8wEJyWHCwc93VkrJmmPURV5RGtQVQhouNpOdMmJtE62C4XDw8N1qhJp3gqWauBX64GIC4kkinBNZCFheAR/9CghyjljsCCAf7HgZ7CdtTWEijlTU4QpI4iGYDmnZlOY7emYOYVcq4eDg4EUKQ8rggmJ5KBXcr6r1bZ2t+6d6+RMVRoTbo5E7YDQiPU2DkNqjMDMo28JiggdRGDt5saWgw5pqKOSc38j4wH9wjxPxp7vHRueioBD4PpsgZhoHGKN88d8RUn6RII3iNrRMiVAOiOb0tTkjR4LclE44jimgQ9vkDmqklP197tuze26rYq7/7zbyE21Rvh1v+FaYbxGverut9q+6+3v+c3GyiDffemvAFrVMmv6Ttf13Jbvdvd36+0VEfZGTTBus1xvrIh54e56dX/VlVrl5qqQzl67ZYfZe9Vxu41669m+3243/Hpngsru8NRtLRZmL34RAkSkcvp66yiNexxTBrnmwh1XREO2YlgOiC9qFKKxj5kiDvo5IYPvU8yoHpkIhaR2QEhSVgkJdNdEX8kxEeVM6HJCMAxCchzbD56MQ/vR45mtF/LVJ9taaGVxnOs6kdDilq3f3HgwNv/J1nLzLzG0OKQhES0sZZay5jdwpQn3Jtlx8/7Dh8utuGS1ItYaBxGkUn2eCacl51rU2I8DTYeQp8kFW/spY16aJELqSTKdFo6NuISm2Bd85v6ZZ9QTLBz7jcQ9ErZwDFHQqXEH9SE0GLiwnRCOPMyhyFENbg3GCJX2lKY6K261M+2ypJghKGBQhQlqenNuDiIs1UwsjB1iKkuw82NLaKJ+ys83F12q6jE4c2Qi0krf5SGqSnwIRdlGfff06IO2Ufznt5N3PELh6dH71MoOiRWR1pqozJiVcgwRbKP4gvQU1cRKVaQsRCORIkYP4KgFglhLY/hfRNB0Q4D6UsSZlGGlkco8M6TkkIRPbRZ6BUvEKSChQUoY0fkKr1P6FvVIX0jgJXgIngM5VTn/+krECVZqQorPbbyTl9V6q+q+vGM2iMMhhhZlNXIIaRIn+kb48Qhxoc9xcBwBTuFWGKeENMze2ext/fPdMM4q4Odr8sYMv6JxyvB10o8PZIr6Bl1+M6us4vgrLbBeNsLDLNBN8GbUEOIUXJJzwosAagflKbElDDBHgrMRwgG0RsqkjSEVqQJJniByavX5FuZ4uKbZ0wCmJ1hRhkRaUW5s3ru/9eDho8dPttcL//7y592loLOmscOwWS7vGitLRw1r5IWx5grcJeODHerCEHEF6NJRwhq3qplLxgpr5ILhwhp7ccSwBs4NGlcgl4wbc9iakLHJOuGcPxdPnhbwujG6XPHrP9T9VwsIslCY79mKBdNALu4ns+7+QjvZ+3L9pOeWu5U9BA563vC9bZuE0BKQe3UQQUrpmx9cLDHZAGCjW8XQLcanx+8DG+1KdHIEee3kQxDZqPsSm7opP308Pf49sEcobNW7Vk7+slF7Fp38bddlt5/ZaHXzrrMz1XFaeQW6iEFeFaGPYDSGtje8tZrwfzK0VURfc3K/saT3dSSuhYMwXZq58lx3Q4mLYGkX8p91Wb/iYvLlfPINn/TC268WFW7kkZga0C1V8G/8Zxv/00eoTKfHv1oZ0cTygEjkC8GUFXtWiBEMbIgPTE/wBzU7fjeyAXuEoBjGcRvdPeh+bjVZzcaA5zbru+1G9UaDgdpFw1eRga73+PKn8XeRmQ8h4x/oZ78croF89jvsztp/UEsDBBQAAgAIAAysnlE6fuBsuQEAAHoGAAAfAAAAdW5pdmVyc2FsL2h0bWxfc2tpbl9zZXR0aW5ncy5qc42Uz0/CMBTH7/4VZF4N0TEceIMACQkHE70ZD914jIWur2nLFI3/u+tAabc3Zb3QL59934+u7/OqVz1BGvQeep/173r/6O9rDaxm1B5ufJ136IXVA83zNTznBfBcQNBAyp9Xf+WvM0EZB6I2TQ5P1lY7fgHafzaMaxeXhIUiNE1oJaG9Edo7FfjDq+xU1bEip83J3hgU/RSFAWH6AlXBaia4XtSPW2ADxhLUP+iGpeCbjkfjKOoiz47zeTwMJy6XYiGZOKwww37C0l2mcC/WJ9eBXS69PUhQ1YHvjsAwHE1nXoI812ZpoGgFvpuH87CblAq0hlPc8WwSTu5JmLMEuOMbxdEomvyBesbthjboMte5+aHjMB7EXlMly6DdpUU0jUIfE5VXm2sGP3IG3k1XMZKzA6hLrFDu5QUHKBVmtiNtNLaLRDmydS6yIzcb20VyNllr2/Vt1BOjn6Ba/34Vt3a5TKsZ3jXDxjXbEre26BouF0wGQ15u3Yi6ouYCp0QqLhKapF4uyWRMc9LY/UtVNlM7UM+IvBqe9lBAV8ME1FJs0ArMGJZui0qrynl1BwWZeXpxjY00r76+AVBLAwQUAAIACAAMrJ5RlBOzImkAAABuAAAAHAAAAHVuaXZlcnNhbC9sb2NhbF9zZXR0aW5ncy54bWwNzDEOgzAMQNGdU1jeKe3WgcDGVpbSA1jERZEcG5GA4PZk+8PTb/szChy8pWDq8PV4IrDO5oMuDn/TUL8RUib1JKbsUA2h76pWbCb5cs4FJliFLt4mjiUyjxSLHHYRqOFTXv/AHpuuugFQSwMEFAACAAgADayeUQB2/A2BMwAAa0gAABcAAAB1bml2ZXJzYWwvdW5pdmVyc2FsLnBuZ+18C1SSab+vTV/T7GpypotlWU4Xywp1zFJJlG5mZeqYlZq3SSPGTElIFG9M05R5CcdU0ESYMvXroqaoqAhUpiQoVJamCKSI5AVRUJC4HbSsmb3POeucs/ZZ+6yzvtZKF+/7PP/r73973wdTf/J0+3bRmkVGRkbfHjl88LiR0XyOkdFXId98bbiy79bALsOveYjjbvuNytlmQ4YP/4Du89hnZFSZuVhzZoHh879dPOyPMDIysZj5P+/I8c3jRkaHjY4c3HciLljCu5F5ITzJfFor3Hj5DwDrWVbNzrdZNcv+eH46/HcH/i97VzdHjC9Ov/bto5u2qZVLNps+/m7J6qYtYeecIxq/vhZ3g0FbGtfy4zctebgzdfJOLr1BS0keyy8dvhcSExP7xoeYOfmmbI/0ZMz9MZUC+EYLxs8zCLR2m0EBox//BM03Mnr8q2yJ4cN8pp3h55LRYhB9uj+9KuzPO2TjdWFGRu/e5rAQ0r1+irW/TCmyur8yMkopP0FIWEiF7778gutw7lsjI7OqMsOSn33L7V9wbWYv7BSpfp1P1YZ2Gshv8CEYO/7HG483xOlUYt/6JHXt9WNYMSEhakrHn3rrg3J5l6jmegWB1Pj7sKQRLi8prMXosYe6zxgdp9BK0SEHPX+gmKG3cxbiGevVD9KhRJ8pHFrlFyvIszW6mE1IUnSPzau93pYPJaAG+3l0atEOjmC6xeHU0A2n30cRaoU/gdwNRHZfxrxZbNP4qOFSmG90q9vAfd5BlO4B/cMISZokTeBF24JalC1B9gaK+BgTIPVEUDgquYvCT1JE0HVrbUzXL3xXob+KjlHc89I+cW+5IeNK1YUn44X3U6cYSMByLq8gucDAbLsImPaziRLy1Jf+4c0b+kjiSIBgT4JmghHbk7qdpmqHBfc2oNDKWLTy5lfrlHQ1TxrcGyB1EqjY233LjhOUNWAGKETTjztFFkyWOAjsrMfoH6A6laeU5230bss2zsZS3P0dVpzo73RM9AdOMLxk+9LGsGlrCwRRtCsNkvP78xFdMx2UMH7APJhHa8uvKdjOid6ym23mducbN1ny2xOEMH4vCtmdap8q+YU32S2JS0S1OK5XdniBqQ3r7ixhPIpkW5qHovgQNAaFda2z4qhgmzl7GPTKUTNahcErxwmunjYnfYMJCVCi8LHLNWhrxpUJjrNmnNdvSg6LM/sn43JSbybkmbYW36J1XG4iZ2jz7BnifWiYqW1ifu2PZ/uTrW2Y+8uhHXVmJmSu5MYUWQ7LDrLhjq2kWHKiT+1m1BTbMkOXZlaLbJkwp5CAZEQcoQ9THbqukr9a99onNlnl79ReAiEju6+JCjaMMYRppPYN2CxWul27rTU7jSGDBwR43w9rwG8tSUUjAkGdZjhOJMCmpRhfEtrFqsWpESAblnqCdh2QftEJ1svus/Ua40hc6CDSOmUXlWO/wCjqpgwAj7/XIJOZLeyLzoeu/4UxL24FH/RN5hlb65L0g60ZpFe2oDHGTjjQNoi9ilz0u3hfvKagwzXUtL5XtDP0AwSeyOeIxDJ4gZsQru5H5kzFgWw9ohDW6IJRCsgNlf5qtf5c6pKJWwN1eTZjpTFy11ZNTxetds361D6qXS3Lji/RenBf90DW9jC+60/OyHQ4sqKnrtCw7IZ7p1wH53/XDCxplVxHyYAYkajR1qV228EnUYKciQO/DhdcChEBlU8UyY1uPeYukB5UiELm27tufcehbkx0JUwsC/2A3yIlj/BngJ4Dzepwf1OTI3Zcngsl9yNXMGvP1qYOyX91jnI7EskQJ0aPr18oAxp0rQojHF6haKQGHrJhzde95SNV3v+seg1b0+VS7gdzCtqttuZE1rf/tnrBJVR4TM6z1es721e5Vga55bSurn2NFb3gh5BHi4Nqz9Q/rCMK73xDhmH9kKDB7zomazddq+G+SMAcaCNm2pbAcLkj/6xjyhoB1HwkP9GmRXg9CXRNXAXXieDYfy/zDjOI/TVIVqT7Oc3aprAPdTysWHQZ5bmWlT7/gxlBXps6QYVM3uTeUobpIPOeS9bcSH8miev1Hg4LQPhZGAQuA8SwvloTGmjSHiO/qhiNXNGkWCaqxtOp9PDusllZFbbNwnbutq7vmxK4lWadLowJ2AW3Y8tnYHvG+46wvV6zodl+aTFIPFmPdpMtPMASAbqokZ/jNGIbJ9ppEQxvinmmBRlluh8SGlG1mIF/gsTdI4D+rLq71bGP+QGzFrX8eoRtDVuDy9zBgISqKttZfQXwdSIgc/B9G2KHeHG0PxzffONpNyE30koMk8JOIyNwkX7WO8agZ8ao/rLjIx6iem3fXheGLaDWhljxIgr2cGutrSEaLHgnU44T5BHfSy7li8ZFDeRvjXo3i/wHJo/HRIqA1jFR7vCAnUVxh0xvhAuPSQySJdpGbo6C5rNFA/EJrPcQ1GNzyLYUV1nV+Ms6pLonMhVOxJXDCkYsORuixLGooust/q+rw2mW3ZUEjwV7joaP5lF30mbNtyH5h++awvySjYFRKXlbsN8rN9kGrej9TpnA/Z7FYT1F3ErEyG1bxv2k8ISwtSS8r0S+6lpNCOR6EpKnvlPoIEjP0szzs96ENW0K86/kMB7FmQ+KeEBB7bxfC+6C0vHB98urDaHUNn/UsakXyzCYlyuJ/TPMz3OVvBYah5O7hhI0V91sQbjlqWcMMHgVFbElLdk6oj4jRtgjYU1knY/GjJ4mkN7VVL0vRkJTSaW2LsssolHXanLlEO+2dTZR5GKn5kuVGfiKIH4DxEZS9S2LsaKjVuTCTMTAutZ2PORiVhPkzzQqMzcgp88W0NmVFkoQNZ7vkvVyiVyl/yh9hL9K0mgbuZSjvGi9SSlfTWgK5a+mBSrt/6oBS1QVgaItjTaptSpCqWQxe36P/MUVNZa6sTsK2lwuUt1f5ooKGqJdmMPUdkM1RTw31JjQnC6QcM2C6CBU4/aUR9+WiRqEyfhvM0eHXzARB1Ff/3yISXo+VHzUUFvN4Kil0anwc112D3Ax33AfeUZ1QcxCUbT7n7M5Uz5PPMEg1sUpgCfRanJmrPKG6XwjhyOomTK4jbPQ7L1kFenrubx4/HNx/4SkYpD5xT/JIW1rjOqOfOa6F0bP2/05XDtFwMmlcaLzX90mw/627sXeYYk5yZBzb83S3p4rfu00nav9R3y8mgmY9+uBP2cNhdxuaF5+XP6J23yji7JZsrmGNuZxq89HHQy9zFavTxIbGeFBs4trYlC6YV/69o2Gf/Bd936aXVo80/0w9qJMsrzv50CNjEqKQOnPLWcpdHgTXM/mbBeZGv06ZMnZuPPoLItLOdDvTQ3Sfm308x6mPLE+ZqSze1MmCP4jSta6lcLdxsie28EgWpYag8YxJGKcyItAHRVVOL5tHH4DTlAQlJpTStvnZ0rnyEyId1ckBZEfrj8/RpFO8RgbUgo+UynkJA6SeL/Fv09l1SdkQn0CdUkIg93nGeVhZIm9qaw/E0STL3yoieqXbvREpH4t/+26rb7EL9vDrDgT6yR84ZBFGiKRyBXxHXBfbsaIgKxzGfTUg0DMVIXa4pyth3QCkN0MHPQmwKznrJDp5L0f17xrmeDqmAea568sHI1kIgLwm5jy9s+GiIYGoTD93QW6huXcl1yaNyrYRHxdlvgXSf19CbGqyE7frLcYviJyO4fab/Z3JqRc8TTixAhtaxlIEDjnDPPYc9s53vgQeU9XTGmmJeevwvsz5f90dMsRF7h/8oxYyF4iQhX8e8KMYALZiv29SDU4C5gf14lUdYg2Uf3xf6eC2I8ln2/cWHTiv3Pd+u8kmaRAty8i5kDrMbNIO+aGchmz5MDXfVHbmyDa8xe2D0XdMK5L+ZfVZhEojEQRS8jc+heBAwlhicV7d/xN2zAbTlbk4uq/2TT/NsitdtuLvzsCKzMzXfnL37S180FhDl7Wpfrqzsau//udABQG9OE9jrLgNIpW/0WsNj/CJupXf/dEZ644M3kyjDdU4STVP15I4Tps52RBLp/6m2VGmIgctmWBQ2GMIIRfAnLr+Woda8Rj018RGSNSvSBFojBn/93WaBSyAr8+/j4u1+0yTf8tbBST/cDri2vLAsgNBqgbuusEUMEydMt9h8Byl8+7wTOhFrXP+fUzhWJ9ilnUnNicrOmlEw0h7BjLVMmDxC7/pVv/V4ObdD1jzk7+Bw/NGR2wsWjOSv9nOeM/lSzwGkj2fNODyZbWN5+TydRAkbn2bXeSkpqcq2wUk0+hJl/axJYWWk34CfSXjWlnp7O9XOrjXaJ4DTGK+7760RY4nuMPwwcmzbEN8bozTR2sqQhY+axO+3i+1FFtQM7APoLHjTt0jiRN5AoMXpq5v7BJiMx5L9plKlKd85kDVPyyZht2VW3Tnb16ZgC/oWEdZDczbMCOqBrlydZAoUJkSSGYHUgW9sjqDZ0CaQLmhGYXQK+EUUILuChEz+FjXUulkQkF0/ueyI4laH7cwDnMsK/hmpO5U1YseQljVbg59x6+j86cMxaNMGnIRd/IkTltluXe03d+aNHm2SyD2LGQm681g5T0vhsPuN6BYdP2ctdoGINBt7XmLLNhITwLwjmblbXODAgchQIzJ1jBujTKVSA2fyRNkhldiQkMATiJzZ1peeWFDi3kEWz8X0zT6JrFUnv/WGR07mXb0y5C0g1SlXeGPDmnBb/llXVFe4mqP7mtC9u6ej1kt5QxrbgQdSGszZzVeqZSA7rC4yogoabeoYblSuRabow1GfzK5N1LYQSxy8y8SUZ7/TdDLjq/hRmM5ZgJTHoOr2ACGvLzbNzPrWBa3ma92nOrwup+vocIKIbhcCzOBCrBB7uAnKSR7BEiCa6c6pHrE/W6Yy60wwGv7CSyYsIcdrqyLeO838ULN/p/xT1jm4SHtB/PC+cYiSGd3qtJeZjBkZWt3igM6w4X4gpPokZKLQyzRZqs1wWDLKRKIroqhyaaTcWrBewCOQC3jfsFc5vTQipeQ3rgealP10Cx3DMjy3C2YmWym3wqbaBEZraAGmvv0MFVBN+5IDYdVTgxs5CFEou+/DhQPealMD1m8loNDu5uNQf2iq3emvuGjndApqb4/ygHRCyF0Rc2htOe24uAWJwyLKiyEenXRoRiErg068pRv064VmIP8efYcSccQwmBbsfIQxM14MPXnyGVi2ouEP+i/O8FbGzLtKi783Ci0sHQOHEPm4xbYoCAFGh3766QzbVFVoQsZGJbgVxk3zzp/QsirpcNeWiQO7RbYmPoQsjb0uCUctEee2ea5VQlBqkTCXNP/1cngX+R/d8hWxo/Gq9WSMae1Fxvy5++7P+RwH1GuQ1tur+7wwvMc35ukqWSaeSckEY1uXSGUmFQZhB6ssi8jH049XljqjlWsn+WFybocpLPLP0w358Fs6IK36586zArniNygcLjP23ZaPzoB4NIRGd5mx0UrOkz9lXplHQbp81Eepw1MUnRTVoVkjjRb8pvX5yZNDZaD9aQoRzdWNKD3mR1JpGXPALOshdzjriAOUkaXw4BPZkNtXGRa9OhfyT9NMOTbc0o5zgrA8nfMJNlhgLyvj+fz1/spXvTLYnVXqIDmKdSzUGPzGd9cG89pcVUHNyXrd3C3g8buVqR9NJ0MGlAA8wQ32TNauA59Xa3tc1YrnM3un+J/nm6fvzbZhQRiLYOepqEmqPxIVk+JVoInn7STKIFJ0LJAV9BxM9iW+rNZhU+kRlETP4wFPUy+0FrCYnzgMQulG3FtXHRmn7Tc76zNKIHVY+Wc5R7OGjdk2RVtjsjlmjj9ikj9UF5xIp4BbViyARcn9gPj0OWfsqs4x3qjpPW3bQP081nKLPSsk9ixW7mWtlMI1/FNFTH7sJz5qki+kzLTpHSumIZnD+KkwKrtKNSfuzWdtPR157kbSgUQnOzjD8dkzp17Q2xeziD01sYNR77kKjvpYd4rNIrWqQ34zDdN2bhVV4Fcsu/cZw7aOjzed1QF3n32CRlcAVTLluVIolvRbYpNUXExFb/NwB6ODDExt+PrLoheHCcmyMoY8qbiTdOrxQ/IQob0mRmnJUU71mZY3LESvS7Kw9A44+d2Mn9ueD6o/jcsXaSu+dtEEPQ5flgZ/e2hCY8rgvQHn1qd9o5zVrcr1BTL5t8crbl4wL211BC0viNB5DyEs4Zbo5YDiHLLzBP5ogPgxxez8aJeI+hk+OaKV5mJl/YPapzaJwYe2TZGX1ozzW34KlhIjUhP9ZEmFdRuCVKrAF6tHURJFGl4aSofFsYfiVH7S3jRnL6WKLqYq2zVFVG6YDMtBuxGsjN+7jDUJl0FWz7w21sz1LLXtQg2TfeYWWX4w4q4M/KjEDPjHRIsWLhfKqotuPam9rdHS3TSEMlur8Z5/7JlhSQW9WJQa0lx7ukKK7FUNJZMSavDwNslhXbj7mpeMhb9tQhebLJ+LTDGNkCXOpvvbVEauXArnaDf2BtseGtD3raaO0PEh67CEvcDLnXvnENZE9LSAmIsfNURyDe27Py4ZsGa3aaGPKOJRrUvinuzUyKqmkUVW/A4WqBTjR7sfz4x6RwwJKT73hgreseFnQJa/8aiCPn0GzTs8YEksDbhfrasTS8o8CFBX9IL9xC3rRMuQmFBnqY6N/S8OeIqe7kol1Id75J637T5hoHl5vwWxD/cqz4MIxaj1c8VMCBLDULzttSGkmOKGBQPPovOO6exXz9mMwMUmN12ztPDogugKCi3EerVsPsPAr4k9TIIM/lM1zq8YGHYIXqoxWOUQWRzLNMNauqsdHcH9sLiR/hnTNQvkfWssI3cUH8yJs4Csl5Nt4CY1Hs4wW4A2RcOOMSa39Do8B6k/uwfUf1kIeA2ynaFQ2+qcSxWiGTnfUVIPkTNM8qjrvZ/V0JGJEr01UNRPnE44AK2egryZ6P5NwMbURe0U8tSjTp13NH2sNlHN8yygUnqRu2Oa4gvGeyhCN5LkkDlKaqs9625Fmnoz2zM22s52VOZPE/2GSX6gc2aX8je1jrJn02p13KYT4fvqBoVv7mwyYB6lHgAU0svaN3RZe9f2hRNWOych1LdAi7IA4FtiFi3Lt8R5LHb0TQzam3kkNEKpA1r/xzyNh7A7h0ea8OOXJYoxipy3BaHF7xnn8CFcVCb6YnFHY8pPzDWSxwp2lvRNVz7Se23pNRmsoAeUNjk4U3KYCb3mm+evvmGg8TbvV2WqHIevG4LFnX+uAUm463r+LIzCwKJR+DZzsLobESWxZFylZdqkn9ap2FwzJh0e+DgssYtW2IOvZ2WOKSdDS5sMQD9qG3E6nGdhzsJ8cykIPGRqEaOFXlt5E6FWKPq7+UkBurnbx/9twpKKwA7Brj1d3o6I5HL9yTImoEJu7mXBOcXzfyHHVqZNhKmahLwJIa0YQ6Istf21qeLhnzTKCNvnmEH9wJDPma+znT+S+H4oUXELpzYyPsYmsetnA5Lp207lNFnRqILYTdB1VY83QC5UX7k0ejhxSKuQkQSlBRQ8ZMQPU9kzQbtvvcsMgGaXPBY1in+h6Q/v1WG/6/XbjzKdXGyYtidZm837b64qYtzmbMbeCD5Knk2MWEwEhNu9h2bi4sMNfwQmJZhYar/Y8+Xy001w7qX1vFwa9OOBBTZiXxcUYmfRgqpVh4Rm0BT8P0otF8pZYDb0cpYDoBSUxEJ/c0Tvenr5JO8yznGomY1B0eyNuzYTtc+YBV6+q5gwwT0OKUMK//ymZEfJ8pj6XJC0kVaO3IRvifqkEHeneSVPFxT2ESTuzHP2DsfEkx3mRMTOpbHPJd1vx2om6IWM5/QNRrxL7g0WEq0e6jNN2xKMyVCbpeTQdTZt6rme3rt3tXyVg/QptbUW9o5Z32rspqOqZ55G4Q8Nd5Iv+BankZLGn20/czn4oMnB+bzDxTw8w8GwuYeU7mNLP7wj6USf4mtAKKRnrVasuUn67pGCcWpTy/PZCpe5/JTh4uTR4eZSSPMoJvKqnSJB6qZ8YFj64e2M7JBOumu68Yu9TteZe5/ztlQkeQa2iQt305onAjrt2XJss9GY1pnHkHRo3dCVYiwOSeUrCq1Qspbv9EYhsn+p35gncOyUKHUwt19Ol0et32r6nhFRtRinIHz4GfshcAFQJR3fS+nwhZ/MkDGwx+Maq9aClCFdid5d616kU5pR0IvFnYlJD6dH0z1bDju+VXgXyHAgU3zqt510TTPf709VmVHe/KGseOIRL+7Tz+CIv0y4R2ABm44neiXkWkO4Us4cjGDV5C7QZ0fg+tCfPbbL08s88WgF0pFzsK0NgDnqMVlURM8o8rOp7peGtXzWSenxenHCcU9R6KDjJ570jBNjswL2Cv1q3rYNQBOrwf4jpqoaJQvxXDlm2sUDN5iwweB9iaXvN8w6EZn0RcshQBl0F2L53kuh8renEOeL3qD4E75kw0xeoJShHHm16NEzV4HCMBNlQ+5CsPuy61QJ1sLjGXPTMuCr3lgUPumDN/FugtZ+PaBY5pFzYv2ovts1zK2tjLXuWK8l/dn1zxy9mXUSlW6eTnty0UnLdem6gVoGfTmjX71VduQ2ZA//bp7VzxYcI+zHxdHa9gS4vYf/DwsbUWG6SMRFbIXpOmeItQ/+qi6weHfin9HvhsoFts+UKiW98MRK/a+yzfsL/uboE1h0WioOytjkblvI2B/ipcAjf5DbAosu+GCosmbGWfIF+lrOMTsjDLqu5duG52XMZ5CPEOxr3lJEgtPjqyQwQ8CjebZvj3HV7xTrHkdG9mqJmwX9AI2p0WzcbR/wFYDMtIP1OfcUwXTgT0+N8VJgdUhwFZpM6NKfi36CIzsdpS0fdWEAaGLb7UG2Lyy2eqyxbKve9sYpGas8zIoPeZ4QlNDhbi1MmW9LacOFj1gj3J76o1ydUfkfG7IXZ9cZYvok/teaXuy/mPEQKUzKJ1wf88lM4IRKq+FHMXNV9J63I+bIhI1nIvUDRypLNsTA30+Rz9MyB3VD9dRXu0Z7VhEWfmSbNCAkNT1MnsjxkEaqA088Z4+FeQ9fyVhiVddN3UWEK9x8dcpAgypCjaf8GcZkg1moFsAUjda64HQ+n6e2BQgh6tedEN04+hDVmMif4wzjgl5YDV/UU85fjOzylMx2UQHdUSpT6FpNQopGnPvx+w04tu/00l8MQQB2n8wnXg4nLw5N8S4Ni6vPTnZ8RZYFXHZ0POiD0j3uo6jEwTAdOD2TocWvt1/mb9YBmdn1Qoipt11GNDe2AZOLE2GS0Fo/dvea7/cM0hJgQK5M849MeLQQb4dfl4OVssH8AJZA94Xf4YhxmuSyw5x2/IQCGzHH4iFK8RoWizO/4Eue9myhNnE8BeFPZ8jlg1Uxcf/yoDvLHkyF0/5d/73gRx+gw85jNJJ4pAnFUzuPw6B3rvEIpg8y8G//cYtAUS9CNi3fToFWNdcGxgwSwS+9TPa7mPOJ83UwyYKAjRt2TzolkAUSK4IUlt0YE5bnW7sjwTPWws5ScL1Hqhe0nq7/zxmFRRNStNLMzkLI6ABVK+7Vo5J2eJIf2vSJ6KyKxICy0GKa/5Zo+M3QjARaZHxKwtAlQEjMHxM+otPGwQ8T6UANaitV0nTRsvoNh9lQ8t8XqJXs3sVrKV9XXmI9dFbqFx+GhMeP+FmCXp7re5ENdK9pC5eiQglnW+V8pjy4gdjHiEv60HJr2KBuKuU4Z9gIGnlA/CQ/0uBNx1sNa1T2Gw1IovKgbWFlo8cojKfxQeB9ixCJrDMVvFYrsTcc12peHL5eduY/bfkrdMAtF8TLT306I/xZP1VlmWNP/zYfXe5YjAkqCozSwELDABXQCRbprzRrshmPLssy0cntGpkGb/bkusJL/bYyQD0lJXW32o5wzKaRmUxB2CB7hoKgUhK0cATZXfUmOsu2o8UHxkt/r6nLcR30AJOFYaqcn/OqL3l0LbpJwxR8pa193Xmif9z8qRm9OjSnhYyxpg0GbcG4MkZwtkZt3n/rr/uqjeYwV7GiOrHclYtk7+TFL7fFBi+RDoks1dBm3gSsEV7pTe5/YiFPev0tOYiBVNjZspHn5LI1KU2JUi+8Xh+CMY6VY31RLbh1alWXj7m7hExnjt81pyWH49ZppsVRMNbhHLsCPM8FCUrcuYuJoaLYkn+ytcPgNu9DhBWDUssmBEI+tiTWUNv+U1JbDSovORgb2YM5LY29y+fGScTvZIgdxcegNSM/I8nDshqTsM2MpgaPO2lAZgAspjq0eTDs5FRXcxiHXG7V9R/v8BA0N1UeF07XqkgiZQrcv/YeK0Ivhz5THUr0EmRSCXNjTNlSoaS36FriRSFoo3wutUzBCXziQw9GMNJklnjipRryC+B7Y16sFJdergqC8NxfMDxvpo5Q9BB5fu8MbrFRNbG6RC+88V2wwla4UReB8K9NYbF+L5CeRP7x8DTxpqPOr/oAkwFNxUr8T9W9ylMVjUJylGtnME2rFYDiF+eFv+D+b6aQalgtT2+YW3wUCJ8Z/pG8xbivvXrf9rt/CnUbSZJ5wpStnMg77cOu37opDk1um2+caNYcLpA3Ov1mdrGFiezyFon+1Aw0/uDZkaJjontEeEdBWWe3iu1bc0zr4T7gjyDVbIfC8Z6BGUms7t0U6LZNleLqqb4Rsn3q5HDWSN1R049leaRSB+Q8zImDYExQroMmEeXsG0ZFOjuZvZg1Gnk0vgnbFdssbwgBzx4hlAMfYbgs8a0a14DxetJo+NXsKk95vqa6F3peimtb5Nm/yDi/C1HYxdwCT8SwzrAYJgOSWpkl1ALQnxHZSPxgGcurqx4tW4BcDa3UfjlrAi26ML1nfdvjvX554gRaAwN1cXVzuUe6wYtcxS8fqO5bAU6mf1Dy1vU5+adpCh1KLRc2dubCwgC0cvPrSJYkzOnPrTK9ggBvLskShSOYg8EswPUdYt3TbXXRffCjIUk9eWGd5LE4S41KE7B8mu9pzec1WvD/lHpodvKQmXkpuRhvLW4+fpmT2UK44DecOFbZfUeT0xz3Zyf8N3ABhlCYEpn3v04x41ILeXGcfrIqOjlrvusrnHJjWxnu3qCiLYRbc4WjexUTMbyds4I+u7Nnzu4U/4aK+e8V6R0Ay81jwtGrePBiKTfYFHz1VsZsAmMaTXrL5KPlJliz62ltyVK3Zk8Ux4eehLW+oKzwWhMDFk7qvgWupY9LrjczHuvjtXZtbskBa6ovWYCa9uFKUKElkSJNXeAFIcgy6p6nlqRsY1hX3IA+M6POnlILfQhkCvC+g2rufacLJdi7h7IkYEZP/EELZDDsF7Sxgxll9AOfphcRO2e7CNZHboCzv1dg4c9J8aCe0QprwsgDymSxJCeuhZgJTcv5qYrp9v3pjgxJTPPK1/I5leyzHXvmeMYXwIxg5ffHsUhSG1VcRPccqPRvdiZPirqssL+dFIQVJFyI30PpYMD723ybsaUReI/pvhoIUzJ1p4VuwJ2IpByya6DEsuvymqs+JEgwdZZ7wf41jYkb+EXvwgkAmXJgdgcUrhw0tO1kxEW4FSFP95vLlvSLRmHQC5IXZpTmWBsC+8uk4ShDulZlsdvuTXdmv6jw+pAqx4mo3ARLAQib4fdA6N3pdd/phL5djz2w1TsYXjIoQGK6mb3EPjmDUJcb81jx9ekjnBAgflCjcBA8vBX6xwHoUVen0W9xDKhfqFVI64w/1ft/6fvVVeBEIrSMSglb/kbwr58ArX8KUWB84UdaHnv14z/4vsv8j+i+z/b2RrYlDJmgmGr/n+mRPBGxl/LJo7JmyY5vw/nbA20MgunT13PMPEk/Dp1PM8I0fUp2PLXxu9G/gPi5kiVTOUhlZoioigBB1CrxvtFlClf8p7zXVckhisf9edrh+/kV628N1bkX7fhKlAPYrraEWY69+8oT36QNdppgd29vudqXnoSEON3+BNtZ7ZGkJfRVM0p/vWHJo92JzLlH88nUHWTxt+6LKL3M0uzLvYeMfMWc3vugQWuvZPb8b4IL9nfMODMF9uSX5ksOOMaEdFKgUluUE9LwYQ/fWad3HNTy5KSUEDUexMn/v9b/+kAIAfTnjhLWe/tFDGkg8/RIivDOUtw8XMu4iPJ45sZJ2w6b7BSkxgZQm9AplBt2eJ1tpwxHrTKZc8zLYJ881GjHvKeuuqtpmTKKGZ3RgZCNYfsX7lnMGsIVPu/zDYYHirBqc7z+CiE2vw064/5Vb4PxP7BL6i9FzjwxenXimbhuzLZWmX9gEdF/DE7me/hxIslhOLP5NBIovpj8NZITpELv09tCDEEfEN58m99y5uG9MtOTc/YUB1s/8IWta61WbshnYqRNBQ17yt4V6X/n7nWmhAgrQmyYJtlHnwyWg7pSKDObIBtLD0jlJzHWDonA59RJbY/fp+mR1YzuHwlTRB/eoq/8a99PHF+uF+/jrvxjDTCvUqPTwXR9WsdKL+0XjChTyBZyDU5bF64qow9ilymF9Geng82Kh+VONO7QI/DOgsmSKvT57W05yCNGuVPuUkMj/JL6ikF1UhsSsIZIhfvUcIS4hXfF4lRB3EehMsPqFajqFNFtuULWpPcZnsM3jFXPOk1Nf/PGdRy3St5hElRD8lqBOr2KG3inc177KVvIKIQ9KGekRXPVinybri1QSYbtoBt4ocZn4j6SSK70zJEa/uZJULUgYxfMSmqgwZIH+6t+ynT18AwMhaMf2NkSjMRrv4rDuOMArIPkEE1kKVIIH3IWHKuiwFIGrFqzz7amh4bD46mz9CD/cf6TTvX3T1rVf/QpvK3lM5Ys3lYwAvFC0QuY3j/ACsJAstBntfJkQh2ZTkD2PGu8vDwNiRdFliYL04Ka47pK7uMIC0fxbXvGMo2nRkFc+YJZrXvp7OqePI8LVWHO9z/El3GK2ua5XNzwGJdXjLvLLEsvgKf8+1ELtlyHx0YUyFvgRSFoC+LmrWvdrREg2+VloA4Ewk8RROTUVDCd1niUT3kdpIc5FqZzPw6Tqq+Fwpnm4ige2kD0vLiAfZxI448CEkiii1Y8qjLfjobXycGjSWnlT5SazDqODkvBp9tJXxCaWKOO6BFTtSHBvMnJhvZFXByNhuWUK3KmAkWD9r8c4NODHfpue0pzm9Pf5SyZlsmfiVal83D7ytZvUqbNNGtSUHpzUTGoxPckcC/QQQsON1PLj2Ta2k8o/JZegAYLJcM+zMM0UX1rfKGltdMotKmCoa6iS4LS2Jvv/TFxtwr3fsclY5v47BCmAiGRbn7HZZEoRc1zFpTaGNasrmDLKDvdfGhotRS94sdvAmcJWndd8OvFEnRuceSZsvjWH13JXVr2Bx5lcjg1BOA4/sizg3+EibIAXHP9pNWn9vS3DFKenUiMXRM6OwrDjnA6NewFGmLrDbYjnaBnRB7ejWKu4j/IbQBWOUR9RmvYXWfCWQt9uiM6CSE9mmva3tO7OUC92Gt6LQbNz8rWMPzsle7YGKQv/bicz+xN1YTsSKt40AihVJMtJhmDJZGueCFtjpzoaplMYLTtVNONZiw2wrNNoT+aH3+pWRYstN0Y8EBAvu2Q5ZGLffmc4sIjbmCTFIygG1dOeM+IjvTuHOE3FpoOu0Y5dnEO5zFN/XYEnbEMwdu3TlWXJXAVhZ/8Y4ld21Uh0XkNc/lalNqPEibKV1vihwuCbe9UB5ACANbQDcf2B+uFDaBQwaGNuVL4+so5St6hjUrSGHqfuRF3wzQiJDLiDseOc1zbXN9PrGN8jdwp2xOPQEgTUEr89a3WmNFrRG9p664AMD4o6AaNVm5Pilezja8xpVRO3QFN1Jqnq0GtdRoz6+mSidfnLWk3SrXN5YUXs7/9zuoCivzZ1vaMmVukG7PSlkbn4HuelQ6pBPoxc3ZvSWIubttU91yCa8wDCFFzsvf5tmlxp9zbYkvEnUvHYj+2mL3PRqldWdaKdrzXWKVSjXM+2yBoNhbdsbPmUhhks29LZ8FMEWBFetK6eAxPsQby+9W7Ewxn0CSAoc3FLggrOnCsLWqeqX96BxpklRk4QrCTSh2YKSbS8oZt/BZ8Bxlyc+VeENvRV5UwRQ3j42tkMSXwVi0N0faPv6nW/Ka3EVJYA/s3pxoWt7tPeVwe+tHvCkCFp1j69TpmSsttDLHK7H/PYmm3VdvKEkfWPNay4/qTjpGPcX8xHaMuLicKD1JEF92Es9P686MdJX/ap5l/dd3ybr8oxfQsgnJ6h51tkVsB1d+azT51nx58GL5ZVTLuYOFsqhRz3oPR0nXtGWcj9lNLtd/W2RhGbns5J8ccHrBPTgPt77x9B7sT91FZTXDCHCO9TO4CuhDSI6K8PFoYHoHf1DYx197HFMwUWDlt32rGUXOfk1oVWrq/Wxrj1JFsHSN9Oaea9ULi/K7ViXrIsKHWp3Kx4A+uqJ4mTumHIDH4FC51f3evmseDB92XesgMrAck2Ep5psFFLNPn8Q1i85KuQX5RQAZgso8S9E0Z7JwUddrkXWZMaEhBPTRXXViWObHogtwGC2IZugwgR+zjixfFC+Vhl2K1GDAofQkc6RobrD5bEGnDSheu7gMyPqja8Fhpyt/5Z7TjU/H8mjbCbHBnyuk50J6BKPhXej965YiI7+A9tDioi0756srx7SEoj7bHkyAeQQca1ak3F61dh7ZwduSdI67p1H7lWrAcqJQMZw2wU70LLiHxS5h4+RAw/B+L1eCDAn9CVWlKPEHWFpd1mxjkgrRbU1TRvvBSF144AUK/OmmM3mTbXYzAjzVsY6rPCVe1qfysVU7tpPsiUqH4XzExtVeLFxUBWgIkG7058mFLzZJUkQBumnV/10Cpcaonl8N8nZpxxc1VtShqCN9RIudndt6Qy5/akN+xlKVUJ7FH9uLStIzvYguhfwpSrTFR1W+qBzk/WVHdDXqnmhomO7YicJBUf7gV5FOzbZW6Q/gRPbk0QWalHzSOEds7OtbZDJwXZt9TqkkomRn6lvwz2sOHJ6rDQcCMKu7DH4q3Np+l3kW7iOH1Y3PGB/IUJVp8hK7D0DtLYiqhUpqbd5UPv2gkyHFBE8NCQ12v8QboT1zBgy1g0WptipYn4bjHC8TeYUe3CrI6umU/x8YbeOhmrnOhf+Dy4HzePf3yZ5JQ37KAfulRIa8r7yDJBqUcp3yenwV8F3yGOyRg/7JOvIeDoDKRZ7/vJRNxb0xHq/a7V7GRK+rC5M1XiCVOG+Xz7FSrLMVjPh9EYnEPNxsz/VDMt6375W/RTuh9eyzmS9ifXh2l1NvytKzsU2heXf1hIkPBbJpnZ3tnRKEbv2bD1zxxGZ7cNF3c27fAsTl3BPu5QnbTaP9cO4jwRnK+w2WEnJ8kEh1QnA5hPAgqw3yXCdf2M7bf1IJJguRS1ZVRG9NF00mHgvyM0aqlrtYDEIa1bXOARZSMI+pymn/ib5JnPV826tUkD/QLZiR+txaBWOw1exY7e/xDfy1SRnn5frTyjhnOqIRY+3rAXjbrG+lauL7/HGXugobe8RYTjOPx0tL9h4ZFzpPPzeKtMJy2FZt8pM+3evlhRRz/r7Y8t7fbFqyNLM/Vnqs9j0GaTmRQEBtcBF562hPtGYu5pguAu/ek3nMSJUBw/giiNUcYietzRRtUR+Sx2fEeIRS6sgixIFrV3QABajJvOZ8BgrOlzVW/qWsBqnPvh2F8yFb4atOOAiKFq2poJxvuFcoepWiWVtND2pHaFLTBLKE2syBhHOY+SR0wVyrYjAeSaPlHr6HlOvrv0EXTHGsmXm7wv4mt8ZOZiFgVPD1+QFKbWo5O9yTkF7OnOyFXsTOi5PbsnlFDtOs66QkBQ58vmZSEN0UpIPWS2+NPxR7/LWqu+RKrqVGKaXpg3QZDch1mn7npu/H9gZL2+hPTKr1ez76XQUq2EI0VDdK8BC9U8bGFxuijA5pxLZwLenDwB7wuAJ5JqxesoxWc3iWS1tiKXTmjZGVTgfPzj2iK0zCfWTplg5G8p1xebD/hncLlg9r5KAu9DxgySi01pdFR6SEmn5cepBbWAD6JJIGKWO3G1oT2+TyLSpMigHJM947j2okHBXJcijOqlgrrJn+Oc9nF8Pso2ZslFXv5Wj7J07C3LAOLbxdvlDHjzQb2m6If1ay03f7DAfqb2hzRVD6v9JEKV1RU7tsUL/eCkZXZOpZE8WZqYnbbvZPEAwRLCzzR7JI81ln1FlZUadwGl5XdvwMWlzAyLpgajlgxNk+zUBrzM9pqKkPTIS4YL25HrSj1G+fSBOuNii2ZkqvrOx9h4Z724RQonjmwjHlkpBC5WNp2x1ofTnE1SUEEh3GgVFv9k7KqjMMDS2gl4BF8Ir1Cf6lSN2c0LNM7p2XBOrz9bQmkcakZQCSSCut+LABWgsmGtb+e3HUB8+xEQk5rUsPD1IMGamG/dShLXT73j2E7dprcu9QJUNmylwe5UDWu7AcdEOecWmpz63Hdh5SvqSnWC1TEqG2Aamzde/TEjMLgTj9owEKv0MQCggXPHu/xVxjwwa83OxwR0xwZw0cX33U7a0NEEhkHPPTAWfL3EWmR1E0W6f/f4G6YlkHOSUeF394SRtVVj+J6nOMeXfQi59p7lsnPhu1Es34GU9xpu4Ag12TGCl0FGKa8aJYbl01SAVOtyfwIHFdxQ0FB8cWA03jf75VUIFpH/vP7W6gDS7TSiTsByPciFi6D4TUeGY8jEl4U9XrRgUNWZRoCts2OdY4TgxIL0yZMDlJi44s1yWb/tpoHfofyiX4X51HlcL9iSIKrRKSr1UoOXd/4mcPIRLHhodCdHHk/Oum8Vbh3X1+7Vu6Zqov3RSVL9spkCVYqdvd/COXyJoLDyo4V67JxpPtJ0gbFIdYCHB/tpH8Exf2Tr3T8N+VKNuqoJeF8PA6RX5CWmIwfnGaHFomhN/AhOL16qIetRHLkImBxkUeLOBHYM/MqStKur0AC8svas2jILwYZG/7rPYOVBgc+AhPO89tUuRG4OzJytULEh8K3hbNfu/NzweklZJ6o5RrNgV8e8ioAJNiti6hd9XFQkcDOzMDdr5QWFurntaeTGX6FHEybjU8R/H1/rKsVXXmpUEIe5qs83SEe3TRw50VfsDsGoTPKP+oWXsBD/tSo5hiK3FsKdr++XbrIljVhFdk8kvu/ekjJvhf+OLG57vZJLO9pOq58aGG5ZPlQK0frgJESBNFDuFHK+b95Y+t27WbOdHZGbQvfHmxxg5kezNSQObzIEJXC6/9uRljN0bWysjX+l3+kNlZsH3Q2LGHarEHjreSKSzepTEuxLxfb4dJTEp2kCgf2sc1bi06HAf5Yr3n8IlkzPH22wHgr0fFu1i+IuZ/ueNkOIltzOOO3es7n/7A+b7eFa20HNq++/jkx1escZVrmdpjeNPqejkuLXFssY96sS7+ifPvLA7+o+PTi8InUmiHJepe148D3wkps/70by6YDftgcD6nsaRUha0sGN4lPSV88lD6HMXs8WEhHK10/6DZwmfDgXfOo5a+iAkA6G7vAJqhLGg6F4VOj7QiGzQKoJM8+KAMXXAAT7/YlL/DkcqJx7YhzfHjZ7G+5jtuISzcsMFsR3nXygKJMwzMnr32vJ/9Gd0/uc3Hr3s7tYb76r07R1fzHpquGB0xNXzYPn+n3/7b1BLAwQUAAIACAANrJ5Rqt9hcF4AAABqAAAAGwAAAHVuaXZlcnNhbC91bml2ZXJzYWwucG5nLnhtbC2MSQqAMAwA74J/KHlATKixFVr9jMUW3FBx+b0izm3mMK69xkEdYd3SPHlgJGibPHPLGo4UTnW9jVDoA9TtoSQk+fVM3R49VNYgV7Vl1qBiSH3cPQgLamO0WIHiXT5QSwECAAAUAAIACAAbVC9ONmFYAkcDAADhCQAAFAAAAAAAAAABAAAAAAAAAAAAdW5pdmVyc2FsL3BsYXllci54bWxQSwECAAAUAAIACAAMrJ5Rm2fGTH8FAAAjFAAAHQAAAAAAAAABAAAAAAB5AwAAdW5pdmVyc2FsL2NvbW1vbl9tZXNzYWdlcy5sbmdQSwECAAAUAAIACAAMrJ5RFR5gG6MAAAB/AQAALgAAAAAAAAABAAAAAAAzCQAAdW5pdmVyc2FsL3BsYXliYWNrX2FuZF9uYXZpZ2F0aW9uX3NldHRpbmdzLnhtbFBLAQIAABQAAgAIAAysnlELgRdjlQUAAEgeAAAnAAAAAAAAAAEAAAAAACIKAAB1bml2ZXJzYWwvZmxhc2hfcHVibGlzaGluZ19zZXR0aW5ncy54bWxQSwECAAAUAAIACAAMrJ5Rejr3QW4DAACaDAAAIQAAAAAAAAABAAAAAAD8DwAAdW5pdmVyc2FsL2ZsYXNoX3NraW5fc2V0dGluZ3MueG1sUEsBAgAAFAACAAgADKyeUbG88I6QBQAA0h0AACYAAAAAAAAAAQAAAAAAqRMAAHVuaXZlcnNhbC9odG1sX3B1Ymxpc2hpbmdfc2V0dGluZ3MueG1sUEsBAgAAFAACAAgADKyeUTp+4Gy5AQAAegYAAB8AAAAAAAAAAQAAAAAAfRkAAHVuaXZlcnNhbC9odG1sX3NraW5fc2V0dGluZ3MuanNQSwECAAAUAAIACAAMrJ5RlBOzImkAAABuAAAAHAAAAAAAAAABAAAAAABzGwAAdW5pdmVyc2FsL2xvY2FsX3NldHRpbmdzLnhtbFBLAQIAABQAAgAIAA2snlEAdvwNgTMAAGtIAAAXAAAAAAAAAAAAAAAAABYcAAB1bml2ZXJzYWwvdW5pdmVyc2FsLnBuZ1BLAQIAABQAAgAIAA2snlGq32FwXgAAAGoAAAAbAAAAAAAAAAEAAAAAAMxPAAB1bml2ZXJzYWwvdW5pdmVyc2FsLnBuZy54bWxQSwUGAAAAAAoACgAGAwAAY1A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3s`\uFFFD{FA6B6252-E9F4-4D55-9F9B-6F5BFA0D17EA}&quot;,&quot;C:\\Users\\Admin\\Desktop\\yt xong&quot;]]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h và thuyết minh"/>
  <p:tag name="ISPRING_SLIDE_INDENT_LEVEL" val="0"/>
  <p:tag name="TIMING" val="|0.001"/>
  <p:tag name="ISPRING_CUSTOM_TIMING_USED" val="1"/>
  <p:tag name="GENSWF_ADVANCE_TIME" val="14.305"/>
  <p:tag name="ISPRING_SLIDE_ID_2" val="{F9A71A27-6A94-4055-AAFF-4D73046D2CA4}"/>
  <p:tag name="ISPRING_PRESENTER_ID" val="{071F4280-6E1D-460C-8FB2-5D41515BD7D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h và thuyết minh"/>
  <p:tag name="ISPRING_SLIDE_INDENT_LEVEL" val="0"/>
  <p:tag name="TIMING" val="|0.001"/>
  <p:tag name="ISPRING_CUSTOM_TIMING_USED" val="1"/>
  <p:tag name="GENSWF_ADVANCE_TIME" val="18.961"/>
  <p:tag name="ISPRING_SLIDE_ID_2" val="{13579DE7-E4B6-4782-B3E7-153A03286867}"/>
  <p:tag name="ISPRING_PRESENTER_ID" val="{071F4280-6E1D-460C-8FB2-5D41515BD7D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h và thuyết minh"/>
  <p:tag name="ISPRING_SLIDE_INDENT_LEVEL" val="0"/>
  <p:tag name="TIMING" val="|0.001"/>
  <p:tag name="ISPRING_CUSTOM_TIMING_USED" val="1"/>
  <p:tag name="GENSWF_ADVANCE_TIME" val="10.561"/>
  <p:tag name="ISPRING_SLIDE_ID_2" val="{24195E45-153F-4106-99B0-E7CC6EBB1438}"/>
  <p:tag name="ISPRING_PRESENTER_ID" val="{071F4280-6E1D-460C-8FB2-5D41515BD7D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h và thuyết minh"/>
  <p:tag name="ISPRING_SLIDE_INDENT_LEVEL" val="0"/>
  <p:tag name="TIMING" val="|0.001"/>
  <p:tag name="ISPRING_CUSTOM_TIMING_USED" val="1"/>
  <p:tag name="GENSWF_ADVANCE_TIME" val="8.929"/>
  <p:tag name="ISPRING_SLIDE_ID_2" val="{137B5D44-7F70-44A2-8A08-DC1ACCB72222}"/>
  <p:tag name="ISPRING_PRESENTER_ID" val="{071F4280-6E1D-460C-8FB2-5D41515BD7D2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TITLE" val="Hoạt động 2"/>
  <p:tag name="GENSWF_ADVANCE_TIME" val="8.065"/>
  <p:tag name="ISPRING_SLIDE_ID_2" val="{BAE64222-18A8-42A5-9118-DB467FB3B21D}"/>
  <p:tag name="ISPRING_PRESENTER_ID" val="{071F4280-6E1D-460C-8FB2-5D41515BD7D2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h"/>
  <p:tag name="ISPRING_SLIDE_INDENT_LEVEL" val="0"/>
  <p:tag name="TIMING" val="|0.001"/>
  <p:tag name="ISPRING_CUSTOM_TIMING_USED" val="1"/>
  <p:tag name="GENSWF_ADVANCE_TIME" val="5.473"/>
  <p:tag name="ISPRING_SLIDE_ID_2" val="{44F32684-711C-4FC1-B21E-F9679FE14232}"/>
  <p:tag name="ISPRING_PRESENTER_ID" val="{071F4280-6E1D-460C-8FB2-5D41515BD7D2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Admin\Desktop\yt\HDTN\quiz\quiz1.quiz"/>
  <p:tag name="ISPRING_QUIZ_RELATIVE_PATH" val="HDTN\quiz\quiz1.quiz"/>
  <p:tag name="GENSWF_SLIDE_TITLE" val="Bài tập"/>
  <p:tag name="ISPRING_SLIDE_INDENT_LEVEL" val="0"/>
  <p:tag name="GENSWF_ADVANCE_TIME" val="5.000"/>
  <p:tag name="ISPRING_CUSTOM_TIMING_USED" val="1"/>
  <p:tag name="ISPRING_SLIDE_ID_2" val="{651946C7-A03E-463E-B133-3E7FA92A05D3}"/>
  <p:tag name="ISPRING_PRESENTER_ID" val="{071F4280-6E1D-460C-8FB2-5D41515BD7D2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TITLE" val="Chốt bài"/>
  <p:tag name="GENSWF_ADVANCE_TIME" val="39.529"/>
  <p:tag name="ISPRING_SLIDE_ID_2" val="{02CA9411-9543-4084-8C7C-D18E4EF01ADC}"/>
  <p:tag name="ISPRING_PRESENTER_ID" val="{071F4280-6E1D-460C-8FB2-5D41515BD7D2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Video"/>
  <p:tag name="ISPRING_SLIDE_INDENT_LEVEL" val="0"/>
  <p:tag name="ISPRING_CUSTOM_TIMING_USED" val="1"/>
  <p:tag name="ISPRING_SLIDE_ID_2" val="{E2690EBD-F6E4-4A5A-B93D-1AB0C599F87A}"/>
  <p:tag name="GENSWF_ADVANCE_TIME" val="8.017"/>
  <p:tag name="ISPRING_PRESENTER_ID" val="{071F4280-6E1D-460C-8FB2-5D41515BD7D2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hào tạm biệt"/>
  <p:tag name="ISPRING_SLIDE_INDENT_LEVEL" val="0"/>
  <p:tag name="ISPRING_PLAYER_LAYOUT_TYPE" val="Full"/>
  <p:tag name="ISPRING_CUSTOM_TIMING_USED" val="1"/>
  <p:tag name="TIMING" val="|0.001"/>
  <p:tag name="ISPRING_SLIDE_ID_2" val="{4B864D5E-DA90-420C-8402-7B8D8D478499}"/>
  <p:tag name="GENSWF_ADVANCE_TIME" val="14.929"/>
  <p:tag name="ISPRING_PRESENTER_ID" val="{071F4280-6E1D-460C-8FB2-5D41515BD7D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Giới thiệu bài giảng dự thi, thông tin tác giả và ngày tháng thiết kế bài giảng"/>
  <p:tag name="ISPRING_SLIDE_INDENT_LEVEL" val="0"/>
  <p:tag name="GENSWF_ADVANCE_TIME" val="5.000"/>
  <p:tag name="ISPRING_CUSTOM_TIMING_USED" val="1"/>
  <p:tag name="ISPRING_SLIDE_ID_2" val="{6D4A4F83-608B-4EEB-8643-99D56BCACE17}"/>
  <p:tag name="ISPRING_PRESENTER_ID" val="{071F4280-6E1D-460C-8FB2-5D41515BD7D2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7,110118175,C:\Users\Administrator.LONGHAI\Desktop\BAI LICH SU CHUA TRUNG TIET\BAI LICH SU CHUA TRUNG TIET\BAI LICH SU CHUA TRUNG TIET\Media.ppcx"/>
  <p:tag name="ISPRING_CUSTOM_TIMING_USED" val="1"/>
  <p:tag name="GENSWF_SLIDE_TITLE" val="LỜI CẢM ƠN"/>
  <p:tag name="ISPRING_SLIDE_INDENT_LEVEL" val="0"/>
  <p:tag name="ISPRING_PLAYER_LAYOUT_TYPE" val="Full"/>
  <p:tag name="GENSWF_ADVANCE_TIME" val="43.843"/>
  <p:tag name="ISPRING_SLIDE_ID_2" val="{75124C95-1953-487A-A42C-159B514C4CF9}"/>
  <p:tag name="ISPRING_PRESENTER_ID" val="{071F4280-6E1D-460C-8FB2-5D41515BD7D2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mnhac.mp3"/>
  <p:tag name="PPSNARRATION" val="10,110118175,C:\Users\Administrator.LONGHAI\Desktop\BAI LICH SU CHUA TRUNG TIET\BAI LICH SU CHUA TRUNG TIET\BAI LICH SU CHUA TRUNG TIET\Media.ppcx"/>
  <p:tag name="ISPRING_CUSTOM_TIMING_USED" val="1"/>
  <p:tag name="GENSWF_SLIDE_TITLE" val="TÀI LIỆU THAM KHẢO"/>
  <p:tag name="ISPRING_SLIDE_INDENT_LEVEL" val="0"/>
  <p:tag name="ISPRING_PLAYER_LAYOUT_TYPE" val="Full"/>
  <p:tag name="GENSWF_ADVANCE_TIME" val="34.912"/>
  <p:tag name="ISPRING_SLIDE_ID_2" val="{EF0DFD2E-2031-4110-B1C9-46631D39D4AE}"/>
  <p:tag name="ISPRING_PRESENTER_ID" val="{071F4280-6E1D-460C-8FB2-5D41515BD7D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Giới thiệu video giáo viên giảng dạy"/>
  <p:tag name="ISPRING_SLIDE_INDENT_LEVEL" val="0"/>
  <p:tag name="GENSWF_ADVANCE_TIME" val="5.000"/>
  <p:tag name="ISPRING_CUSTOM_TIMING_USED" val="1"/>
  <p:tag name="ISPRING_SLIDE_ID_2" val="{BEA5A857-F2A1-4FCF-93BA-9E0D103C29EF}"/>
  <p:tag name="ISPRING_PRESENTER_ID" val="{071F4280-6E1D-460C-8FB2-5D41515BD7D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TITLE" val="mục tiêu cần đạt được khi học xong bài học"/>
  <p:tag name="GENSWF_ADVANCE_TIME" val="35.665"/>
  <p:tag name="ISPRING_SLIDE_ID_2" val="{764F3ECA-B24E-411F-99F3-A95571E6C8B1}"/>
  <p:tag name="ISPRING_PRESENTER_ID" val="{071F4280-6E1D-460C-8FB2-5D41515BD7D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lip khởi động"/>
  <p:tag name="ISPRING_SLIDE_INDENT_LEVEL" val="0"/>
  <p:tag name="ISPRING_PLAYER_LAYOUT_TYPE" val="Video"/>
  <p:tag name="GENSWF_ADVANCE_TIME" val="57.559"/>
  <p:tag name="ISPRING_SLIDE_ID_2" val="{FA432F7D-D16B-4B57-8FC0-A8DE628DC2CE}"/>
  <p:tag name="ISPRING_PRESENTER_ID" val="{071F4280-6E1D-460C-8FB2-5D41515BD7D2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1030],&quot;i&quot;:{&quot;d&quot;:&quot;fDBxzf-bnL2aPjfiANErZA&quot;,&quot;p&quot;:true}}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h và thuyết minh"/>
  <p:tag name="ISPRING_SLIDE_INDENT_LEVEL" val="0"/>
  <p:tag name="TIMING" val="|0.001"/>
  <p:tag name="ISPRING_CUSTOM_TIMING_USED" val="1"/>
  <p:tag name="GENSWF_ADVANCE_TIME" val="27.025"/>
  <p:tag name="ISPRING_SLIDE_ID_2" val="{A9E5BEED-81E3-4E11-A40A-041624803851}"/>
  <p:tag name="ISPRING_PRESENTER_ID" val="{071F4280-6E1D-460C-8FB2-5D41515BD7D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TITLE" val="Hoạt động 1"/>
  <p:tag name="GENSWF_ADVANCE_TIME" val="13.009"/>
  <p:tag name="ISPRING_SLIDE_ID_2" val="{9540E31F-2A69-40C1-BB4A-88A55E1D7493}"/>
  <p:tag name="ISPRING_PRESENTER_ID" val="{071F4280-6E1D-460C-8FB2-5D41515BD7D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h và thuyết minh"/>
  <p:tag name="ISPRING_SLIDE_INDENT_LEVEL" val="0"/>
  <p:tag name="TIMING" val="|0.001"/>
  <p:tag name="ISPRING_CUSTOM_TIMING_USED" val="1"/>
  <p:tag name="GENSWF_ADVANCE_TIME" val="8.689"/>
  <p:tag name="ISPRING_SLIDE_ID_2" val="{7EF1FDB3-1A28-4E61-9AA8-967AB72D6E90}"/>
  <p:tag name="ISPRING_PRESENTER_ID" val="{071F4280-6E1D-460C-8FB2-5D41515BD7D2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1_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5.xml><?xml version="1.0" encoding="utf-8"?>
<a:theme xmlns:a="http://schemas.openxmlformats.org/drawingml/2006/main" name="2_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498</Words>
  <Application>Microsoft Office PowerPoint</Application>
  <PresentationFormat>On-screen Show (4:3)</PresentationFormat>
  <Paragraphs>64</Paragraphs>
  <Slides>19</Slides>
  <Notes>19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19</vt:i4>
      </vt:variant>
    </vt:vector>
  </HeadingPairs>
  <TitlesOfParts>
    <vt:vector size="37" baseType="lpstr">
      <vt:lpstr>SimSun</vt:lpstr>
      <vt:lpstr>.VnSouthern</vt:lpstr>
      <vt:lpstr>Arial</vt:lpstr>
      <vt:lpstr>Calibri</vt:lpstr>
      <vt:lpstr>Calibri Light</vt:lpstr>
      <vt:lpstr>Century Gothic</vt:lpstr>
      <vt:lpstr>Impact</vt:lpstr>
      <vt:lpstr>Segoe UI</vt:lpstr>
      <vt:lpstr>Segoe UI Semibold</vt:lpstr>
      <vt:lpstr>Times New Roman</vt:lpstr>
      <vt:lpstr>Wingdings 3</vt:lpstr>
      <vt:lpstr>Office Theme</vt:lpstr>
      <vt:lpstr>1_Office Theme</vt:lpstr>
      <vt:lpstr>Wisp</vt:lpstr>
      <vt:lpstr>1_Wisp</vt:lpstr>
      <vt:lpstr>2_Wisp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Hotline: 0976 333 825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Hoat dong trai nghiem- Ban tay ki dieu</dc:title>
  <dc:creator>VIP DG</dc:creator>
  <cp:lastModifiedBy>Admin</cp:lastModifiedBy>
  <cp:revision>61</cp:revision>
  <dcterms:created xsi:type="dcterms:W3CDTF">2020-11-05T18:20:08Z</dcterms:created>
  <dcterms:modified xsi:type="dcterms:W3CDTF">2021-01-02T05:54:22Z</dcterms:modified>
</cp:coreProperties>
</file>