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70" r:id="rId5"/>
    <p:sldId id="258" r:id="rId6"/>
    <p:sldId id="269" r:id="rId7"/>
    <p:sldId id="261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89763-5DC7-40D5-A99B-7AB44450ECB7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A7CA8-43B8-4C2D-9828-7270D1384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7CA8-43B8-4C2D-9828-7270D13845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7270-7BDA-4D73-A4C6-31F0DE637744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1D0C-DC6F-4504-B747-CC13F7F97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AM%20HOC%2017%20YT\GIAO%20AN\GIAO%20AN%20DU%20GIO\TUAN%2016\gach%20nng%20thu%20cong\qtrih%20sx%20gach%20nung.mp4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AM%20HOC%2017%20YT\GIAO%20AN\GIAO%20AN%20DU%20GIO\TUAN%2016\gach%20nng%20thu%20cong\LO%20HIEN%20DAI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AM%20HOC%2017%20YT\GIAO%20AN\GIAO%20AN%20DU%20GIO\TUAN%2016\gach%20nng%20thu%20cong\gach%20k%20nung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NAM HOC 17 YT\GIAO AN\GIAO AN DU GIO\TUAN 16\gach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NAM HOC 17 YT\GIAO AN\GIAO AN DU GIO\TUAN 16\gach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trih sx gach nu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52400"/>
            <a:ext cx="8763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 HIEN DA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8458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ch k nu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M HOC 17 YT\GIAO AN\GIAO AN DU GIO\TUAN 16\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267200" cy="5181600"/>
          </a:xfrm>
          <a:prstGeom prst="rect">
            <a:avLst/>
          </a:prstGeom>
          <a:noFill/>
        </p:spPr>
      </p:pic>
      <p:pic>
        <p:nvPicPr>
          <p:cNvPr id="6" name="Picture 3" descr="D:\NAM HOC 17 YT\GIAO AN\GIAO AN DU GIO\TUAN 16\gachc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4800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NAM HOC 17 YT\GIAO AN\GIAO AN DU GIO\TUAN 16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419600" cy="5486399"/>
          </a:xfrm>
          <a:prstGeom prst="rect">
            <a:avLst/>
          </a:prstGeom>
          <a:noFill/>
        </p:spPr>
      </p:pic>
      <p:pic>
        <p:nvPicPr>
          <p:cNvPr id="7" name="Picture 2" descr="D:\NAM HOC 17 YT\GIAO AN\GIAO AN DU GIO\TUAN 16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648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AM HOC 17 YT\GIAO AN\GIAO AN DU GIO\TUAN 16\g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</Words>
  <Application>Microsoft Office PowerPoint</Application>
  <PresentationFormat>On-screen Show (4:3)</PresentationFormat>
  <Paragraphs>1</Paragraphs>
  <Slides>11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MTBA</dc:creator>
  <cp:lastModifiedBy>MTBA</cp:lastModifiedBy>
  <cp:revision>9</cp:revision>
  <dcterms:created xsi:type="dcterms:W3CDTF">2017-12-06T07:37:52Z</dcterms:created>
  <dcterms:modified xsi:type="dcterms:W3CDTF">2017-12-19T00:30:08Z</dcterms:modified>
</cp:coreProperties>
</file>