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8" r:id="rId2"/>
    <p:sldId id="394" r:id="rId3"/>
    <p:sldId id="411" r:id="rId4"/>
    <p:sldId id="400" r:id="rId5"/>
    <p:sldId id="399" r:id="rId6"/>
    <p:sldId id="398" r:id="rId7"/>
    <p:sldId id="397" r:id="rId8"/>
    <p:sldId id="413" r:id="rId9"/>
    <p:sldId id="395" r:id="rId10"/>
    <p:sldId id="404" r:id="rId11"/>
    <p:sldId id="403" r:id="rId12"/>
    <p:sldId id="402" r:id="rId13"/>
    <p:sldId id="410" r:id="rId14"/>
    <p:sldId id="412" r:id="rId15"/>
    <p:sldId id="40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FF"/>
    <a:srgbClr val="868BF2"/>
    <a:srgbClr val="FF3300"/>
    <a:srgbClr val="FFFF00"/>
    <a:srgbClr val="6600CC"/>
    <a:srgbClr val="CCFF66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21" autoAdjust="0"/>
    <p:restoredTop sz="94660"/>
  </p:normalViewPr>
  <p:slideViewPr>
    <p:cSldViewPr>
      <p:cViewPr>
        <p:scale>
          <a:sx n="66" d="100"/>
          <a:sy n="66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95920E4-9920-4076-B838-9059B8E4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3D35-7022-4973-9C09-D34597981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DD90-2383-4433-B208-A12F54CA6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9C19-8939-43F4-BFFC-90479990D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1AB0-C243-4F02-A61B-670ED5D47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541B4-C9E7-4C69-ABF3-300FF1AC1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E46D-9AB4-41B3-BECE-455529294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D08D8-6599-4DED-88DD-FBAD6A597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9E43-BE85-4DA0-BFEF-BC6AADA3B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CDDE-A256-4233-A141-6206AADD2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CEC8-0167-42AD-BBC7-80E7984A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CCE91-5DA3-45B8-87D3-59F9E1A0E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31C215-E5D3-4694-9481-04B50FB38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0363" y="0"/>
            <a:ext cx="11636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29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3124200" cy="914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VẼ TRANH</a:t>
            </a: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86" name="WordArt 134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543800" cy="449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ĐỀ TÀI TỰ CHỌN</a:t>
            </a:r>
          </a:p>
        </p:txBody>
      </p:sp>
      <p:sp>
        <p:nvSpPr>
          <p:cNvPr id="2054" name="WordArt 135"/>
          <p:cNvSpPr>
            <a:spLocks noChangeArrowheads="1" noChangeShapeType="1" noTextEdit="1"/>
          </p:cNvSpPr>
          <p:nvPr/>
        </p:nvSpPr>
        <p:spPr bwMode="auto">
          <a:xfrm>
            <a:off x="5257800" y="4648200"/>
            <a:ext cx="3429000" cy="1152525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MĨ THUẬT 5</a:t>
            </a:r>
          </a:p>
        </p:txBody>
      </p:sp>
      <p:pic>
        <p:nvPicPr>
          <p:cNvPr id="2055" name="Picture 136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 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2 : 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V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ẽ bằng nét thẳng hình ảnh chính, phụ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1925" name="Picture 5" descr="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9776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3 :  Sửa hình vẽ chi tiết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0901" name="Picture 5" descr="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4199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a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83463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572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4 : Vẽ màu theo ý thích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Windows-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914400" y="3657600"/>
            <a:ext cx="7467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THỰC HÀNH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81000" y="57150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- Các em vẽ một bức tranh theo các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ề tài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ã quan sát :</a:t>
            </a:r>
          </a:p>
        </p:txBody>
      </p:sp>
      <p:pic>
        <p:nvPicPr>
          <p:cNvPr id="14341" name="Picture 50" descr="woman_artist_painting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28956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657600" y="0"/>
            <a:ext cx="1905000" cy="17526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Arial" charset="0"/>
              </a:rPr>
              <a:t>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/>
      <p:bldP spid="3084" grpId="0" animBg="1"/>
      <p:bldP spid="308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Rural Landscapes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6705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* Hoạt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ộng 4: Nhận xét,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ánh giá 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Nhận xét về 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Hình vẽ 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Mầu sắc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- Em thích bài vẽ nào nhất ? Vì sao ?</a:t>
            </a:r>
          </a:p>
        </p:txBody>
      </p:sp>
      <p:pic>
        <p:nvPicPr>
          <p:cNvPr id="15364" name="Picture 3" descr="A_Plu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77451" flipH="1">
            <a:off x="6705600" y="990600"/>
            <a:ext cx="200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962400" y="1371600"/>
            <a:ext cx="1371600" cy="1219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Arial" charset="0"/>
              </a:rPr>
              <a:t>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3084" grpId="0" animBg="1"/>
      <p:bldP spid="308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8"/>
          <p:cNvGrpSpPr>
            <a:grpSpLocks/>
          </p:cNvGrpSpPr>
          <p:nvPr/>
        </p:nvGrpSpPr>
        <p:grpSpPr bwMode="auto">
          <a:xfrm>
            <a:off x="1219200" y="1295400"/>
            <a:ext cx="7924800" cy="4114800"/>
            <a:chOff x="768" y="816"/>
            <a:chExt cx="4992" cy="2592"/>
          </a:xfrm>
        </p:grpSpPr>
        <p:sp>
          <p:nvSpPr>
            <p:cNvPr id="16520" name="Rectangle 6"/>
            <p:cNvSpPr>
              <a:spLocks noChangeArrowheads="1"/>
            </p:cNvSpPr>
            <p:nvPr/>
          </p:nvSpPr>
          <p:spPr bwMode="auto">
            <a:xfrm>
              <a:off x="1920" y="81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1" name="Rectangle 7"/>
            <p:cNvSpPr>
              <a:spLocks noChangeArrowheads="1"/>
            </p:cNvSpPr>
            <p:nvPr/>
          </p:nvSpPr>
          <p:spPr bwMode="auto">
            <a:xfrm>
              <a:off x="2304" y="81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2" name="Rectangle 8"/>
            <p:cNvSpPr>
              <a:spLocks noChangeArrowheads="1"/>
            </p:cNvSpPr>
            <p:nvPr/>
          </p:nvSpPr>
          <p:spPr bwMode="auto">
            <a:xfrm>
              <a:off x="2688" y="81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3" name="Rectangle 18"/>
            <p:cNvSpPr>
              <a:spLocks noChangeArrowheads="1"/>
            </p:cNvSpPr>
            <p:nvPr/>
          </p:nvSpPr>
          <p:spPr bwMode="auto">
            <a:xfrm>
              <a:off x="1152" y="1248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4" name="Rectangle 19"/>
            <p:cNvSpPr>
              <a:spLocks noChangeArrowheads="1"/>
            </p:cNvSpPr>
            <p:nvPr/>
          </p:nvSpPr>
          <p:spPr bwMode="auto">
            <a:xfrm>
              <a:off x="1536" y="1248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5" name="Rectangle 20"/>
            <p:cNvSpPr>
              <a:spLocks noChangeArrowheads="1"/>
            </p:cNvSpPr>
            <p:nvPr/>
          </p:nvSpPr>
          <p:spPr bwMode="auto">
            <a:xfrm>
              <a:off x="1920" y="1248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6" name="Rectangle 21"/>
            <p:cNvSpPr>
              <a:spLocks noChangeArrowheads="1"/>
            </p:cNvSpPr>
            <p:nvPr/>
          </p:nvSpPr>
          <p:spPr bwMode="auto">
            <a:xfrm>
              <a:off x="2304" y="1248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7" name="Rectangle 31"/>
            <p:cNvSpPr>
              <a:spLocks noChangeArrowheads="1"/>
            </p:cNvSpPr>
            <p:nvPr/>
          </p:nvSpPr>
          <p:spPr bwMode="auto">
            <a:xfrm>
              <a:off x="1152" y="1680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8" name="Rectangle 32"/>
            <p:cNvSpPr>
              <a:spLocks noChangeArrowheads="1"/>
            </p:cNvSpPr>
            <p:nvPr/>
          </p:nvSpPr>
          <p:spPr bwMode="auto">
            <a:xfrm>
              <a:off x="1536" y="1680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29" name="Rectangle 33"/>
            <p:cNvSpPr>
              <a:spLocks noChangeArrowheads="1"/>
            </p:cNvSpPr>
            <p:nvPr/>
          </p:nvSpPr>
          <p:spPr bwMode="auto">
            <a:xfrm>
              <a:off x="1920" y="1680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0" name="Rectangle 34"/>
            <p:cNvSpPr>
              <a:spLocks noChangeArrowheads="1"/>
            </p:cNvSpPr>
            <p:nvPr/>
          </p:nvSpPr>
          <p:spPr bwMode="auto">
            <a:xfrm>
              <a:off x="2304" y="1680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1" name="Rectangle 35"/>
            <p:cNvSpPr>
              <a:spLocks noChangeArrowheads="1"/>
            </p:cNvSpPr>
            <p:nvPr/>
          </p:nvSpPr>
          <p:spPr bwMode="auto">
            <a:xfrm>
              <a:off x="2688" y="1680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2" name="Rectangle 42"/>
            <p:cNvSpPr>
              <a:spLocks noChangeArrowheads="1"/>
            </p:cNvSpPr>
            <p:nvPr/>
          </p:nvSpPr>
          <p:spPr bwMode="auto">
            <a:xfrm>
              <a:off x="3072" y="1680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3" name="Rectangle 45"/>
            <p:cNvSpPr>
              <a:spLocks noChangeArrowheads="1"/>
            </p:cNvSpPr>
            <p:nvPr/>
          </p:nvSpPr>
          <p:spPr bwMode="auto">
            <a:xfrm>
              <a:off x="1536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4" name="Rectangle 46"/>
            <p:cNvSpPr>
              <a:spLocks noChangeArrowheads="1"/>
            </p:cNvSpPr>
            <p:nvPr/>
          </p:nvSpPr>
          <p:spPr bwMode="auto">
            <a:xfrm>
              <a:off x="1920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5" name="Rectangle 47"/>
            <p:cNvSpPr>
              <a:spLocks noChangeArrowheads="1"/>
            </p:cNvSpPr>
            <p:nvPr/>
          </p:nvSpPr>
          <p:spPr bwMode="auto">
            <a:xfrm>
              <a:off x="2304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6" name="Rectangle 48"/>
            <p:cNvSpPr>
              <a:spLocks noChangeArrowheads="1"/>
            </p:cNvSpPr>
            <p:nvPr/>
          </p:nvSpPr>
          <p:spPr bwMode="auto">
            <a:xfrm>
              <a:off x="2688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7" name="Rectangle 51"/>
            <p:cNvSpPr>
              <a:spLocks noChangeArrowheads="1"/>
            </p:cNvSpPr>
            <p:nvPr/>
          </p:nvSpPr>
          <p:spPr bwMode="auto">
            <a:xfrm>
              <a:off x="4608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8" name="Rectangle 52"/>
            <p:cNvSpPr>
              <a:spLocks noChangeArrowheads="1"/>
            </p:cNvSpPr>
            <p:nvPr/>
          </p:nvSpPr>
          <p:spPr bwMode="auto">
            <a:xfrm>
              <a:off x="4224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39" name="Rectangle 53"/>
            <p:cNvSpPr>
              <a:spLocks noChangeArrowheads="1"/>
            </p:cNvSpPr>
            <p:nvPr/>
          </p:nvSpPr>
          <p:spPr bwMode="auto">
            <a:xfrm>
              <a:off x="3840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0" name="Rectangle 54"/>
            <p:cNvSpPr>
              <a:spLocks noChangeArrowheads="1"/>
            </p:cNvSpPr>
            <p:nvPr/>
          </p:nvSpPr>
          <p:spPr bwMode="auto">
            <a:xfrm>
              <a:off x="3456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1" name="Rectangle 55"/>
            <p:cNvSpPr>
              <a:spLocks noChangeArrowheads="1"/>
            </p:cNvSpPr>
            <p:nvPr/>
          </p:nvSpPr>
          <p:spPr bwMode="auto">
            <a:xfrm>
              <a:off x="3072" y="2112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2" name="Rectangle 58"/>
            <p:cNvSpPr>
              <a:spLocks noChangeArrowheads="1"/>
            </p:cNvSpPr>
            <p:nvPr/>
          </p:nvSpPr>
          <p:spPr bwMode="auto">
            <a:xfrm>
              <a:off x="1536" y="2544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3" name="Rectangle 59"/>
            <p:cNvSpPr>
              <a:spLocks noChangeArrowheads="1"/>
            </p:cNvSpPr>
            <p:nvPr/>
          </p:nvSpPr>
          <p:spPr bwMode="auto">
            <a:xfrm>
              <a:off x="1920" y="2544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4" name="Rectangle 60"/>
            <p:cNvSpPr>
              <a:spLocks noChangeArrowheads="1"/>
            </p:cNvSpPr>
            <p:nvPr/>
          </p:nvSpPr>
          <p:spPr bwMode="auto">
            <a:xfrm>
              <a:off x="2304" y="2544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5" name="Rectangle 61"/>
            <p:cNvSpPr>
              <a:spLocks noChangeArrowheads="1"/>
            </p:cNvSpPr>
            <p:nvPr/>
          </p:nvSpPr>
          <p:spPr bwMode="auto">
            <a:xfrm>
              <a:off x="2688" y="2544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6" name="Rectangle 68"/>
            <p:cNvSpPr>
              <a:spLocks noChangeArrowheads="1"/>
            </p:cNvSpPr>
            <p:nvPr/>
          </p:nvSpPr>
          <p:spPr bwMode="auto">
            <a:xfrm>
              <a:off x="3072" y="2544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7" name="Rectangle 70"/>
            <p:cNvSpPr>
              <a:spLocks noChangeArrowheads="1"/>
            </p:cNvSpPr>
            <p:nvPr/>
          </p:nvSpPr>
          <p:spPr bwMode="auto">
            <a:xfrm>
              <a:off x="1152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8" name="Rectangle 71"/>
            <p:cNvSpPr>
              <a:spLocks noChangeArrowheads="1"/>
            </p:cNvSpPr>
            <p:nvPr/>
          </p:nvSpPr>
          <p:spPr bwMode="auto">
            <a:xfrm>
              <a:off x="1536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49" name="Rectangle 72"/>
            <p:cNvSpPr>
              <a:spLocks noChangeArrowheads="1"/>
            </p:cNvSpPr>
            <p:nvPr/>
          </p:nvSpPr>
          <p:spPr bwMode="auto">
            <a:xfrm>
              <a:off x="1920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0" name="Rectangle 73"/>
            <p:cNvSpPr>
              <a:spLocks noChangeArrowheads="1"/>
            </p:cNvSpPr>
            <p:nvPr/>
          </p:nvSpPr>
          <p:spPr bwMode="auto">
            <a:xfrm>
              <a:off x="2304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1" name="Rectangle 74"/>
            <p:cNvSpPr>
              <a:spLocks noChangeArrowheads="1"/>
            </p:cNvSpPr>
            <p:nvPr/>
          </p:nvSpPr>
          <p:spPr bwMode="auto">
            <a:xfrm>
              <a:off x="2688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2" name="Rectangle 75"/>
            <p:cNvSpPr>
              <a:spLocks noChangeArrowheads="1"/>
            </p:cNvSpPr>
            <p:nvPr/>
          </p:nvSpPr>
          <p:spPr bwMode="auto">
            <a:xfrm>
              <a:off x="5376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3" name="Rectangle 76"/>
            <p:cNvSpPr>
              <a:spLocks noChangeArrowheads="1"/>
            </p:cNvSpPr>
            <p:nvPr/>
          </p:nvSpPr>
          <p:spPr bwMode="auto">
            <a:xfrm>
              <a:off x="4992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4" name="Rectangle 77"/>
            <p:cNvSpPr>
              <a:spLocks noChangeArrowheads="1"/>
            </p:cNvSpPr>
            <p:nvPr/>
          </p:nvSpPr>
          <p:spPr bwMode="auto">
            <a:xfrm>
              <a:off x="4608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5" name="Rectangle 78"/>
            <p:cNvSpPr>
              <a:spLocks noChangeArrowheads="1"/>
            </p:cNvSpPr>
            <p:nvPr/>
          </p:nvSpPr>
          <p:spPr bwMode="auto">
            <a:xfrm>
              <a:off x="4224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6" name="Rectangle 79"/>
            <p:cNvSpPr>
              <a:spLocks noChangeArrowheads="1"/>
            </p:cNvSpPr>
            <p:nvPr/>
          </p:nvSpPr>
          <p:spPr bwMode="auto">
            <a:xfrm>
              <a:off x="3840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7" name="Rectangle 80"/>
            <p:cNvSpPr>
              <a:spLocks noChangeArrowheads="1"/>
            </p:cNvSpPr>
            <p:nvPr/>
          </p:nvSpPr>
          <p:spPr bwMode="auto">
            <a:xfrm>
              <a:off x="3456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8" name="Rectangle 81"/>
            <p:cNvSpPr>
              <a:spLocks noChangeArrowheads="1"/>
            </p:cNvSpPr>
            <p:nvPr/>
          </p:nvSpPr>
          <p:spPr bwMode="auto">
            <a:xfrm>
              <a:off x="3072" y="2976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59" name="Rectangle 83"/>
            <p:cNvSpPr>
              <a:spLocks noChangeArrowheads="1"/>
            </p:cNvSpPr>
            <p:nvPr/>
          </p:nvSpPr>
          <p:spPr bwMode="auto">
            <a:xfrm>
              <a:off x="768" y="1248"/>
              <a:ext cx="384" cy="4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198"/>
          <p:cNvGrpSpPr>
            <a:grpSpLocks/>
          </p:cNvGrpSpPr>
          <p:nvPr/>
        </p:nvGrpSpPr>
        <p:grpSpPr bwMode="auto">
          <a:xfrm>
            <a:off x="1219200" y="1981200"/>
            <a:ext cx="3124200" cy="685800"/>
            <a:chOff x="768" y="1248"/>
            <a:chExt cx="1968" cy="432"/>
          </a:xfrm>
        </p:grpSpPr>
        <p:sp>
          <p:nvSpPr>
            <p:cNvPr id="16510" name="Rectangle 93"/>
            <p:cNvSpPr>
              <a:spLocks noChangeArrowheads="1"/>
            </p:cNvSpPr>
            <p:nvPr/>
          </p:nvSpPr>
          <p:spPr bwMode="auto">
            <a:xfrm>
              <a:off x="1152" y="1248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11" name="Rectangle 94"/>
            <p:cNvSpPr>
              <a:spLocks noChangeArrowheads="1"/>
            </p:cNvSpPr>
            <p:nvPr/>
          </p:nvSpPr>
          <p:spPr bwMode="auto">
            <a:xfrm>
              <a:off x="1536" y="1248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12" name="Rectangle 95"/>
            <p:cNvSpPr>
              <a:spLocks noChangeArrowheads="1"/>
            </p:cNvSpPr>
            <p:nvPr/>
          </p:nvSpPr>
          <p:spPr bwMode="auto">
            <a:xfrm>
              <a:off x="1920" y="1248"/>
              <a:ext cx="384" cy="43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13" name="Rectangle 96"/>
            <p:cNvSpPr>
              <a:spLocks noChangeArrowheads="1"/>
            </p:cNvSpPr>
            <p:nvPr/>
          </p:nvSpPr>
          <p:spPr bwMode="auto">
            <a:xfrm>
              <a:off x="2304" y="1248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14" name="Rectangle 129"/>
            <p:cNvSpPr>
              <a:spLocks noChangeArrowheads="1"/>
            </p:cNvSpPr>
            <p:nvPr/>
          </p:nvSpPr>
          <p:spPr bwMode="auto">
            <a:xfrm>
              <a:off x="768" y="1248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15" name="Text Box 132"/>
            <p:cNvSpPr txBox="1">
              <a:spLocks noChangeArrowheads="1"/>
            </p:cNvSpPr>
            <p:nvPr/>
          </p:nvSpPr>
          <p:spPr bwMode="auto">
            <a:xfrm>
              <a:off x="1920" y="1296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Ự</a:t>
              </a:r>
            </a:p>
          </p:txBody>
        </p:sp>
        <p:sp>
          <p:nvSpPr>
            <p:cNvPr id="16516" name="Text Box 143"/>
            <p:cNvSpPr txBox="1">
              <a:spLocks noChangeArrowheads="1"/>
            </p:cNvSpPr>
            <p:nvPr/>
          </p:nvSpPr>
          <p:spPr bwMode="auto">
            <a:xfrm>
              <a:off x="2304" y="1296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6517" name="Text Box 144"/>
            <p:cNvSpPr txBox="1">
              <a:spLocks noChangeArrowheads="1"/>
            </p:cNvSpPr>
            <p:nvPr/>
          </p:nvSpPr>
          <p:spPr bwMode="auto">
            <a:xfrm>
              <a:off x="1536" y="1296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6518" name="Text Box 145"/>
            <p:cNvSpPr txBox="1">
              <a:spLocks noChangeArrowheads="1"/>
            </p:cNvSpPr>
            <p:nvPr/>
          </p:nvSpPr>
          <p:spPr bwMode="auto">
            <a:xfrm>
              <a:off x="1152" y="1296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Ọ</a:t>
              </a:r>
            </a:p>
          </p:txBody>
        </p:sp>
        <p:sp>
          <p:nvSpPr>
            <p:cNvPr id="16519" name="Text Box 146"/>
            <p:cNvSpPr txBox="1">
              <a:spLocks noChangeArrowheads="1"/>
            </p:cNvSpPr>
            <p:nvPr/>
          </p:nvSpPr>
          <p:spPr bwMode="auto">
            <a:xfrm>
              <a:off x="768" y="1296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L</a:t>
              </a:r>
            </a:p>
          </p:txBody>
        </p:sp>
      </p:grpSp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3048000" y="1295400"/>
            <a:ext cx="1905000" cy="685800"/>
            <a:chOff x="1920" y="816"/>
            <a:chExt cx="1200" cy="432"/>
          </a:xfrm>
        </p:grpSpPr>
        <p:sp>
          <p:nvSpPr>
            <p:cNvPr id="16504" name="Rectangle 90"/>
            <p:cNvSpPr>
              <a:spLocks noChangeArrowheads="1"/>
            </p:cNvSpPr>
            <p:nvPr/>
          </p:nvSpPr>
          <p:spPr bwMode="auto">
            <a:xfrm>
              <a:off x="1920" y="816"/>
              <a:ext cx="384" cy="43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05" name="Rectangle 91"/>
            <p:cNvSpPr>
              <a:spLocks noChangeArrowheads="1"/>
            </p:cNvSpPr>
            <p:nvPr/>
          </p:nvSpPr>
          <p:spPr bwMode="auto">
            <a:xfrm>
              <a:off x="2304" y="81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06" name="Rectangle 92"/>
            <p:cNvSpPr>
              <a:spLocks noChangeArrowheads="1"/>
            </p:cNvSpPr>
            <p:nvPr/>
          </p:nvSpPr>
          <p:spPr bwMode="auto">
            <a:xfrm>
              <a:off x="2688" y="81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507" name="Text Box 131"/>
            <p:cNvSpPr txBox="1">
              <a:spLocks noChangeArrowheads="1"/>
            </p:cNvSpPr>
            <p:nvPr/>
          </p:nvSpPr>
          <p:spPr bwMode="auto">
            <a:xfrm>
              <a:off x="1920" y="86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6508" name="Text Box 137"/>
            <p:cNvSpPr txBox="1">
              <a:spLocks noChangeArrowheads="1"/>
            </p:cNvSpPr>
            <p:nvPr/>
          </p:nvSpPr>
          <p:spPr bwMode="auto">
            <a:xfrm>
              <a:off x="2304" y="86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Ẩ</a:t>
              </a:r>
            </a:p>
          </p:txBody>
        </p:sp>
        <p:sp>
          <p:nvSpPr>
            <p:cNvPr id="16509" name="Text Box 154"/>
            <p:cNvSpPr txBox="1">
              <a:spLocks noChangeArrowheads="1"/>
            </p:cNvSpPr>
            <p:nvPr/>
          </p:nvSpPr>
          <p:spPr bwMode="auto">
            <a:xfrm>
              <a:off x="2688" y="86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Y</a:t>
              </a:r>
            </a:p>
          </p:txBody>
        </p:sp>
      </p:grpSp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2438400" y="3352800"/>
            <a:ext cx="5562600" cy="685800"/>
            <a:chOff x="1536" y="2112"/>
            <a:chExt cx="3504" cy="432"/>
          </a:xfrm>
        </p:grpSpPr>
        <p:sp>
          <p:nvSpPr>
            <p:cNvPr id="16486" name="Rectangle 103"/>
            <p:cNvSpPr>
              <a:spLocks noChangeArrowheads="1"/>
            </p:cNvSpPr>
            <p:nvPr/>
          </p:nvSpPr>
          <p:spPr bwMode="auto">
            <a:xfrm>
              <a:off x="1536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87" name="Rectangle 104"/>
            <p:cNvSpPr>
              <a:spLocks noChangeArrowheads="1"/>
            </p:cNvSpPr>
            <p:nvPr/>
          </p:nvSpPr>
          <p:spPr bwMode="auto">
            <a:xfrm>
              <a:off x="1920" y="2112"/>
              <a:ext cx="384" cy="43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88" name="Rectangle 105"/>
            <p:cNvSpPr>
              <a:spLocks noChangeArrowheads="1"/>
            </p:cNvSpPr>
            <p:nvPr/>
          </p:nvSpPr>
          <p:spPr bwMode="auto">
            <a:xfrm>
              <a:off x="2304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89" name="Rectangle 106"/>
            <p:cNvSpPr>
              <a:spLocks noChangeArrowheads="1"/>
            </p:cNvSpPr>
            <p:nvPr/>
          </p:nvSpPr>
          <p:spPr bwMode="auto">
            <a:xfrm>
              <a:off x="2688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90" name="Rectangle 107"/>
            <p:cNvSpPr>
              <a:spLocks noChangeArrowheads="1"/>
            </p:cNvSpPr>
            <p:nvPr/>
          </p:nvSpPr>
          <p:spPr bwMode="auto">
            <a:xfrm>
              <a:off x="4608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91" name="Rectangle 108"/>
            <p:cNvSpPr>
              <a:spLocks noChangeArrowheads="1"/>
            </p:cNvSpPr>
            <p:nvPr/>
          </p:nvSpPr>
          <p:spPr bwMode="auto">
            <a:xfrm>
              <a:off x="4224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92" name="Rectangle 109"/>
            <p:cNvSpPr>
              <a:spLocks noChangeArrowheads="1"/>
            </p:cNvSpPr>
            <p:nvPr/>
          </p:nvSpPr>
          <p:spPr bwMode="auto">
            <a:xfrm>
              <a:off x="3840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93" name="Rectangle 110"/>
            <p:cNvSpPr>
              <a:spLocks noChangeArrowheads="1"/>
            </p:cNvSpPr>
            <p:nvPr/>
          </p:nvSpPr>
          <p:spPr bwMode="auto">
            <a:xfrm>
              <a:off x="3456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94" name="Rectangle 111"/>
            <p:cNvSpPr>
              <a:spLocks noChangeArrowheads="1"/>
            </p:cNvSpPr>
            <p:nvPr/>
          </p:nvSpPr>
          <p:spPr bwMode="auto">
            <a:xfrm>
              <a:off x="3072" y="2112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95" name="Text Box 134"/>
            <p:cNvSpPr txBox="1">
              <a:spLocks noChangeArrowheads="1"/>
            </p:cNvSpPr>
            <p:nvPr/>
          </p:nvSpPr>
          <p:spPr bwMode="auto">
            <a:xfrm>
              <a:off x="1920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96" name="Text Box 138"/>
            <p:cNvSpPr txBox="1">
              <a:spLocks noChangeArrowheads="1"/>
            </p:cNvSpPr>
            <p:nvPr/>
          </p:nvSpPr>
          <p:spPr bwMode="auto">
            <a:xfrm>
              <a:off x="1536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6497" name="Text Box 147"/>
            <p:cNvSpPr txBox="1">
              <a:spLocks noChangeArrowheads="1"/>
            </p:cNvSpPr>
            <p:nvPr/>
          </p:nvSpPr>
          <p:spPr bwMode="auto">
            <a:xfrm>
              <a:off x="2688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6498" name="Text Box 150"/>
            <p:cNvSpPr txBox="1">
              <a:spLocks noChangeArrowheads="1"/>
            </p:cNvSpPr>
            <p:nvPr/>
          </p:nvSpPr>
          <p:spPr bwMode="auto">
            <a:xfrm>
              <a:off x="2256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À</a:t>
              </a:r>
            </a:p>
          </p:txBody>
        </p:sp>
        <p:sp>
          <p:nvSpPr>
            <p:cNvPr id="16499" name="Text Box 156"/>
            <p:cNvSpPr txBox="1">
              <a:spLocks noChangeArrowheads="1"/>
            </p:cNvSpPr>
            <p:nvPr/>
          </p:nvSpPr>
          <p:spPr bwMode="auto">
            <a:xfrm>
              <a:off x="3456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>
                  <a:solidFill>
                    <a:srgbClr val="0000FF"/>
                  </a:solidFill>
                  <a:latin typeface="Arial" charset="0"/>
                </a:rPr>
                <a:t>Ư</a:t>
              </a:r>
              <a:endParaRPr lang="en-US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6500" name="Text Box 157"/>
            <p:cNvSpPr txBox="1">
              <a:spLocks noChangeArrowheads="1"/>
            </p:cNvSpPr>
            <p:nvPr/>
          </p:nvSpPr>
          <p:spPr bwMode="auto">
            <a:xfrm>
              <a:off x="3840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Ờ</a:t>
              </a:r>
            </a:p>
          </p:txBody>
        </p:sp>
        <p:sp>
          <p:nvSpPr>
            <p:cNvPr id="16501" name="Text Box 158"/>
            <p:cNvSpPr txBox="1">
              <a:spLocks noChangeArrowheads="1"/>
            </p:cNvSpPr>
            <p:nvPr/>
          </p:nvSpPr>
          <p:spPr bwMode="auto">
            <a:xfrm>
              <a:off x="4224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6502" name="Text Box 159"/>
            <p:cNvSpPr txBox="1">
              <a:spLocks noChangeArrowheads="1"/>
            </p:cNvSpPr>
            <p:nvPr/>
          </p:nvSpPr>
          <p:spPr bwMode="auto">
            <a:xfrm>
              <a:off x="4608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16503" name="Text Box 160"/>
            <p:cNvSpPr txBox="1">
              <a:spLocks noChangeArrowheads="1"/>
            </p:cNvSpPr>
            <p:nvPr/>
          </p:nvSpPr>
          <p:spPr bwMode="auto">
            <a:xfrm>
              <a:off x="3072" y="216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2438400" y="4038600"/>
            <a:ext cx="3124200" cy="685800"/>
            <a:chOff x="1536" y="2544"/>
            <a:chExt cx="1968" cy="432"/>
          </a:xfrm>
        </p:grpSpPr>
        <p:sp>
          <p:nvSpPr>
            <p:cNvPr id="16476" name="Rectangle 112"/>
            <p:cNvSpPr>
              <a:spLocks noChangeArrowheads="1"/>
            </p:cNvSpPr>
            <p:nvPr/>
          </p:nvSpPr>
          <p:spPr bwMode="auto">
            <a:xfrm>
              <a:off x="1536" y="2544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77" name="Rectangle 113"/>
            <p:cNvSpPr>
              <a:spLocks noChangeArrowheads="1"/>
            </p:cNvSpPr>
            <p:nvPr/>
          </p:nvSpPr>
          <p:spPr bwMode="auto">
            <a:xfrm>
              <a:off x="1920" y="2544"/>
              <a:ext cx="384" cy="43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78" name="Rectangle 114"/>
            <p:cNvSpPr>
              <a:spLocks noChangeArrowheads="1"/>
            </p:cNvSpPr>
            <p:nvPr/>
          </p:nvSpPr>
          <p:spPr bwMode="auto">
            <a:xfrm>
              <a:off x="2304" y="2544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79" name="Rectangle 115"/>
            <p:cNvSpPr>
              <a:spLocks noChangeArrowheads="1"/>
            </p:cNvSpPr>
            <p:nvPr/>
          </p:nvSpPr>
          <p:spPr bwMode="auto">
            <a:xfrm>
              <a:off x="2688" y="2544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80" name="Rectangle 116"/>
            <p:cNvSpPr>
              <a:spLocks noChangeArrowheads="1"/>
            </p:cNvSpPr>
            <p:nvPr/>
          </p:nvSpPr>
          <p:spPr bwMode="auto">
            <a:xfrm>
              <a:off x="3072" y="2544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81" name="Text Box 135"/>
            <p:cNvSpPr txBox="1">
              <a:spLocks noChangeArrowheads="1"/>
            </p:cNvSpPr>
            <p:nvPr/>
          </p:nvSpPr>
          <p:spPr bwMode="auto">
            <a:xfrm>
              <a:off x="1920" y="2592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Ọ</a:t>
              </a:r>
            </a:p>
          </p:txBody>
        </p:sp>
        <p:sp>
          <p:nvSpPr>
            <p:cNvPr id="16482" name="Text Box 149"/>
            <p:cNvSpPr txBox="1">
              <a:spLocks noChangeArrowheads="1"/>
            </p:cNvSpPr>
            <p:nvPr/>
          </p:nvSpPr>
          <p:spPr bwMode="auto">
            <a:xfrm>
              <a:off x="2304" y="2592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83" name="Text Box 153"/>
            <p:cNvSpPr txBox="1">
              <a:spLocks noChangeArrowheads="1"/>
            </p:cNvSpPr>
            <p:nvPr/>
          </p:nvSpPr>
          <p:spPr bwMode="auto">
            <a:xfrm>
              <a:off x="1536" y="2592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L</a:t>
              </a:r>
            </a:p>
          </p:txBody>
        </p:sp>
        <p:sp>
          <p:nvSpPr>
            <p:cNvPr id="16484" name="Text Box 163"/>
            <p:cNvSpPr txBox="1">
              <a:spLocks noChangeArrowheads="1"/>
            </p:cNvSpPr>
            <p:nvPr/>
          </p:nvSpPr>
          <p:spPr bwMode="auto">
            <a:xfrm>
              <a:off x="3072" y="2592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6485" name="Text Box 164"/>
            <p:cNvSpPr txBox="1">
              <a:spLocks noChangeArrowheads="1"/>
            </p:cNvSpPr>
            <p:nvPr/>
          </p:nvSpPr>
          <p:spPr bwMode="auto">
            <a:xfrm>
              <a:off x="2688" y="2592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7" name="Group 201"/>
          <p:cNvGrpSpPr>
            <a:grpSpLocks/>
          </p:cNvGrpSpPr>
          <p:nvPr/>
        </p:nvGrpSpPr>
        <p:grpSpPr bwMode="auto">
          <a:xfrm>
            <a:off x="1828800" y="2667000"/>
            <a:ext cx="3733800" cy="685800"/>
            <a:chOff x="1152" y="1680"/>
            <a:chExt cx="2352" cy="432"/>
          </a:xfrm>
        </p:grpSpPr>
        <p:sp>
          <p:nvSpPr>
            <p:cNvPr id="16464" name="Rectangle 97"/>
            <p:cNvSpPr>
              <a:spLocks noChangeArrowheads="1"/>
            </p:cNvSpPr>
            <p:nvPr/>
          </p:nvSpPr>
          <p:spPr bwMode="auto">
            <a:xfrm>
              <a:off x="1152" y="1680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65" name="Rectangle 98"/>
            <p:cNvSpPr>
              <a:spLocks noChangeArrowheads="1"/>
            </p:cNvSpPr>
            <p:nvPr/>
          </p:nvSpPr>
          <p:spPr bwMode="auto">
            <a:xfrm>
              <a:off x="1536" y="1680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66" name="Rectangle 99"/>
            <p:cNvSpPr>
              <a:spLocks noChangeArrowheads="1"/>
            </p:cNvSpPr>
            <p:nvPr/>
          </p:nvSpPr>
          <p:spPr bwMode="auto">
            <a:xfrm>
              <a:off x="1920" y="1680"/>
              <a:ext cx="384" cy="43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67" name="Rectangle 100"/>
            <p:cNvSpPr>
              <a:spLocks noChangeArrowheads="1"/>
            </p:cNvSpPr>
            <p:nvPr/>
          </p:nvSpPr>
          <p:spPr bwMode="auto">
            <a:xfrm>
              <a:off x="2304" y="1680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68" name="Rectangle 101"/>
            <p:cNvSpPr>
              <a:spLocks noChangeArrowheads="1"/>
            </p:cNvSpPr>
            <p:nvPr/>
          </p:nvSpPr>
          <p:spPr bwMode="auto">
            <a:xfrm>
              <a:off x="2688" y="1680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69" name="Rectangle 102"/>
            <p:cNvSpPr>
              <a:spLocks noChangeArrowheads="1"/>
            </p:cNvSpPr>
            <p:nvPr/>
          </p:nvSpPr>
          <p:spPr bwMode="auto">
            <a:xfrm>
              <a:off x="3072" y="1680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70" name="Text Box 133"/>
            <p:cNvSpPr txBox="1">
              <a:spLocks noChangeArrowheads="1"/>
            </p:cNvSpPr>
            <p:nvPr/>
          </p:nvSpPr>
          <p:spPr bwMode="auto">
            <a:xfrm>
              <a:off x="1920" y="172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6471" name="Text Box 139"/>
            <p:cNvSpPr txBox="1">
              <a:spLocks noChangeArrowheads="1"/>
            </p:cNvSpPr>
            <p:nvPr/>
          </p:nvSpPr>
          <p:spPr bwMode="auto">
            <a:xfrm>
              <a:off x="2688" y="172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16472" name="Text Box 140"/>
            <p:cNvSpPr txBox="1">
              <a:spLocks noChangeArrowheads="1"/>
            </p:cNvSpPr>
            <p:nvPr/>
          </p:nvSpPr>
          <p:spPr bwMode="auto">
            <a:xfrm>
              <a:off x="2304" y="172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73" name="Text Box 141"/>
            <p:cNvSpPr txBox="1">
              <a:spLocks noChangeArrowheads="1"/>
            </p:cNvSpPr>
            <p:nvPr/>
          </p:nvSpPr>
          <p:spPr bwMode="auto">
            <a:xfrm>
              <a:off x="1536" y="172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Á</a:t>
              </a:r>
            </a:p>
          </p:txBody>
        </p:sp>
        <p:sp>
          <p:nvSpPr>
            <p:cNvPr id="16474" name="Text Box 142"/>
            <p:cNvSpPr txBox="1">
              <a:spLocks noChangeArrowheads="1"/>
            </p:cNvSpPr>
            <p:nvPr/>
          </p:nvSpPr>
          <p:spPr bwMode="auto">
            <a:xfrm>
              <a:off x="1152" y="172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6475" name="Text Box 165"/>
            <p:cNvSpPr txBox="1">
              <a:spLocks noChangeArrowheads="1"/>
            </p:cNvSpPr>
            <p:nvPr/>
          </p:nvSpPr>
          <p:spPr bwMode="auto">
            <a:xfrm>
              <a:off x="3072" y="172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Ẽ</a:t>
              </a:r>
            </a:p>
          </p:txBody>
        </p:sp>
      </p:grpSp>
      <p:grpSp>
        <p:nvGrpSpPr>
          <p:cNvPr id="8" name="Group 210"/>
          <p:cNvGrpSpPr>
            <a:grpSpLocks/>
          </p:cNvGrpSpPr>
          <p:nvPr/>
        </p:nvGrpSpPr>
        <p:grpSpPr bwMode="auto">
          <a:xfrm>
            <a:off x="1828800" y="4724400"/>
            <a:ext cx="7315200" cy="685800"/>
            <a:chOff x="1152" y="2976"/>
            <a:chExt cx="4608" cy="432"/>
          </a:xfrm>
        </p:grpSpPr>
        <p:sp>
          <p:nvSpPr>
            <p:cNvPr id="16440" name="Rectangle 117"/>
            <p:cNvSpPr>
              <a:spLocks noChangeArrowheads="1"/>
            </p:cNvSpPr>
            <p:nvPr/>
          </p:nvSpPr>
          <p:spPr bwMode="auto">
            <a:xfrm>
              <a:off x="1152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1" name="Rectangle 118"/>
            <p:cNvSpPr>
              <a:spLocks noChangeArrowheads="1"/>
            </p:cNvSpPr>
            <p:nvPr/>
          </p:nvSpPr>
          <p:spPr bwMode="auto">
            <a:xfrm>
              <a:off x="1536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2" name="Rectangle 119"/>
            <p:cNvSpPr>
              <a:spLocks noChangeArrowheads="1"/>
            </p:cNvSpPr>
            <p:nvPr/>
          </p:nvSpPr>
          <p:spPr bwMode="auto">
            <a:xfrm>
              <a:off x="1920" y="2976"/>
              <a:ext cx="384" cy="43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3" name="Rectangle 120"/>
            <p:cNvSpPr>
              <a:spLocks noChangeArrowheads="1"/>
            </p:cNvSpPr>
            <p:nvPr/>
          </p:nvSpPr>
          <p:spPr bwMode="auto">
            <a:xfrm>
              <a:off x="2304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4" name="Rectangle 121"/>
            <p:cNvSpPr>
              <a:spLocks noChangeArrowheads="1"/>
            </p:cNvSpPr>
            <p:nvPr/>
          </p:nvSpPr>
          <p:spPr bwMode="auto">
            <a:xfrm>
              <a:off x="2688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5" name="Rectangle 122"/>
            <p:cNvSpPr>
              <a:spLocks noChangeArrowheads="1"/>
            </p:cNvSpPr>
            <p:nvPr/>
          </p:nvSpPr>
          <p:spPr bwMode="auto">
            <a:xfrm>
              <a:off x="5376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6" name="Rectangle 123"/>
            <p:cNvSpPr>
              <a:spLocks noChangeArrowheads="1"/>
            </p:cNvSpPr>
            <p:nvPr/>
          </p:nvSpPr>
          <p:spPr bwMode="auto">
            <a:xfrm>
              <a:off x="4992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7" name="Rectangle 124"/>
            <p:cNvSpPr>
              <a:spLocks noChangeArrowheads="1"/>
            </p:cNvSpPr>
            <p:nvPr/>
          </p:nvSpPr>
          <p:spPr bwMode="auto">
            <a:xfrm>
              <a:off x="4608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8" name="Rectangle 125"/>
            <p:cNvSpPr>
              <a:spLocks noChangeArrowheads="1"/>
            </p:cNvSpPr>
            <p:nvPr/>
          </p:nvSpPr>
          <p:spPr bwMode="auto">
            <a:xfrm>
              <a:off x="4224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49" name="Rectangle 126"/>
            <p:cNvSpPr>
              <a:spLocks noChangeArrowheads="1"/>
            </p:cNvSpPr>
            <p:nvPr/>
          </p:nvSpPr>
          <p:spPr bwMode="auto">
            <a:xfrm>
              <a:off x="3840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50" name="Rectangle 127"/>
            <p:cNvSpPr>
              <a:spLocks noChangeArrowheads="1"/>
            </p:cNvSpPr>
            <p:nvPr/>
          </p:nvSpPr>
          <p:spPr bwMode="auto">
            <a:xfrm>
              <a:off x="3456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51" name="Rectangle 128"/>
            <p:cNvSpPr>
              <a:spLocks noChangeArrowheads="1"/>
            </p:cNvSpPr>
            <p:nvPr/>
          </p:nvSpPr>
          <p:spPr bwMode="auto">
            <a:xfrm>
              <a:off x="3072" y="2976"/>
              <a:ext cx="384" cy="43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52" name="Text Box 136"/>
            <p:cNvSpPr txBox="1">
              <a:spLocks noChangeArrowheads="1"/>
            </p:cNvSpPr>
            <p:nvPr/>
          </p:nvSpPr>
          <p:spPr bwMode="auto">
            <a:xfrm>
              <a:off x="1920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6453" name="Text Box 148"/>
            <p:cNvSpPr txBox="1">
              <a:spLocks noChangeArrowheads="1"/>
            </p:cNvSpPr>
            <p:nvPr/>
          </p:nvSpPr>
          <p:spPr bwMode="auto">
            <a:xfrm>
              <a:off x="2304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54" name="Text Box 151"/>
            <p:cNvSpPr txBox="1">
              <a:spLocks noChangeArrowheads="1"/>
            </p:cNvSpPr>
            <p:nvPr/>
          </p:nvSpPr>
          <p:spPr bwMode="auto">
            <a:xfrm>
              <a:off x="1536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Ì</a:t>
              </a:r>
            </a:p>
          </p:txBody>
        </p:sp>
        <p:sp>
          <p:nvSpPr>
            <p:cNvPr id="16455" name="Text Box 152"/>
            <p:cNvSpPr txBox="1">
              <a:spLocks noChangeArrowheads="1"/>
            </p:cNvSpPr>
            <p:nvPr/>
          </p:nvSpPr>
          <p:spPr bwMode="auto">
            <a:xfrm>
              <a:off x="1152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56" name="Text Box 155"/>
            <p:cNvSpPr txBox="1">
              <a:spLocks noChangeArrowheads="1"/>
            </p:cNvSpPr>
            <p:nvPr/>
          </p:nvSpPr>
          <p:spPr bwMode="auto">
            <a:xfrm>
              <a:off x="3456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57" name="Text Box 161"/>
            <p:cNvSpPr txBox="1">
              <a:spLocks noChangeArrowheads="1"/>
            </p:cNvSpPr>
            <p:nvPr/>
          </p:nvSpPr>
          <p:spPr bwMode="auto">
            <a:xfrm>
              <a:off x="3072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6458" name="Text Box 162"/>
            <p:cNvSpPr txBox="1">
              <a:spLocks noChangeArrowheads="1"/>
            </p:cNvSpPr>
            <p:nvPr/>
          </p:nvSpPr>
          <p:spPr bwMode="auto">
            <a:xfrm>
              <a:off x="2688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Ả</a:t>
              </a:r>
            </a:p>
          </p:txBody>
        </p:sp>
        <p:sp>
          <p:nvSpPr>
            <p:cNvPr id="16459" name="Text Box 166"/>
            <p:cNvSpPr txBox="1">
              <a:spLocks noChangeArrowheads="1"/>
            </p:cNvSpPr>
            <p:nvPr/>
          </p:nvSpPr>
          <p:spPr bwMode="auto">
            <a:xfrm>
              <a:off x="5328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60" name="Text Box 167"/>
            <p:cNvSpPr txBox="1">
              <a:spLocks noChangeArrowheads="1"/>
            </p:cNvSpPr>
            <p:nvPr/>
          </p:nvSpPr>
          <p:spPr bwMode="auto">
            <a:xfrm>
              <a:off x="4992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6461" name="Text Box 168"/>
            <p:cNvSpPr txBox="1">
              <a:spLocks noChangeArrowheads="1"/>
            </p:cNvSpPr>
            <p:nvPr/>
          </p:nvSpPr>
          <p:spPr bwMode="auto">
            <a:xfrm>
              <a:off x="4608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Í</a:t>
              </a:r>
            </a:p>
          </p:txBody>
        </p:sp>
        <p:sp>
          <p:nvSpPr>
            <p:cNvPr id="16462" name="Text Box 169"/>
            <p:cNvSpPr txBox="1">
              <a:spLocks noChangeArrowheads="1"/>
            </p:cNvSpPr>
            <p:nvPr/>
          </p:nvSpPr>
          <p:spPr bwMode="auto">
            <a:xfrm>
              <a:off x="4224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63" name="Text Box 170"/>
            <p:cNvSpPr txBox="1">
              <a:spLocks noChangeArrowheads="1"/>
            </p:cNvSpPr>
            <p:nvPr/>
          </p:nvSpPr>
          <p:spPr bwMode="auto">
            <a:xfrm>
              <a:off x="3840" y="302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16393" name="WordArt 171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5029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Ô CHỮ KỲ DIỆU</a:t>
            </a:r>
          </a:p>
        </p:txBody>
      </p:sp>
      <p:sp>
        <p:nvSpPr>
          <p:cNvPr id="16394" name="Text Box 172"/>
          <p:cNvSpPr txBox="1">
            <a:spLocks noChangeArrowheads="1"/>
          </p:cNvSpPr>
          <p:nvPr/>
        </p:nvSpPr>
        <p:spPr bwMode="auto">
          <a:xfrm>
            <a:off x="2209800" y="762000"/>
            <a:ext cx="487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TÌM TỪ HÀNG DỌC</a:t>
            </a:r>
          </a:p>
        </p:txBody>
      </p:sp>
      <p:grpSp>
        <p:nvGrpSpPr>
          <p:cNvPr id="9" name="Group 173"/>
          <p:cNvGrpSpPr>
            <a:grpSpLocks/>
          </p:cNvGrpSpPr>
          <p:nvPr/>
        </p:nvGrpSpPr>
        <p:grpSpPr bwMode="auto">
          <a:xfrm>
            <a:off x="0" y="1447800"/>
            <a:ext cx="609600" cy="381000"/>
            <a:chOff x="0" y="1536"/>
            <a:chExt cx="384" cy="240"/>
          </a:xfrm>
        </p:grpSpPr>
        <p:sp>
          <p:nvSpPr>
            <p:cNvPr id="16438" name="Oval 174"/>
            <p:cNvSpPr>
              <a:spLocks noChangeArrowheads="1"/>
            </p:cNvSpPr>
            <p:nvPr/>
          </p:nvSpPr>
          <p:spPr bwMode="auto">
            <a:xfrm>
              <a:off x="48" y="1536"/>
              <a:ext cx="288" cy="2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39" name="Text Box 175"/>
            <p:cNvSpPr txBox="1">
              <a:spLocks noChangeArrowheads="1"/>
            </p:cNvSpPr>
            <p:nvPr/>
          </p:nvSpPr>
          <p:spPr bwMode="auto">
            <a:xfrm>
              <a:off x="0" y="1536"/>
              <a:ext cx="3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66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0" name="Group 176"/>
          <p:cNvGrpSpPr>
            <a:grpSpLocks/>
          </p:cNvGrpSpPr>
          <p:nvPr/>
        </p:nvGrpSpPr>
        <p:grpSpPr bwMode="auto">
          <a:xfrm>
            <a:off x="0" y="2133600"/>
            <a:ext cx="609600" cy="381000"/>
            <a:chOff x="0" y="2064"/>
            <a:chExt cx="384" cy="240"/>
          </a:xfrm>
        </p:grpSpPr>
        <p:sp>
          <p:nvSpPr>
            <p:cNvPr id="16436" name="Oval 177"/>
            <p:cNvSpPr>
              <a:spLocks noChangeArrowheads="1"/>
            </p:cNvSpPr>
            <p:nvPr/>
          </p:nvSpPr>
          <p:spPr bwMode="auto">
            <a:xfrm>
              <a:off x="48" y="2064"/>
              <a:ext cx="288" cy="2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37" name="Text Box 178"/>
            <p:cNvSpPr txBox="1">
              <a:spLocks noChangeArrowheads="1"/>
            </p:cNvSpPr>
            <p:nvPr/>
          </p:nvSpPr>
          <p:spPr bwMode="auto">
            <a:xfrm>
              <a:off x="0" y="2064"/>
              <a:ext cx="3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66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1" name="Group 179"/>
          <p:cNvGrpSpPr>
            <a:grpSpLocks/>
          </p:cNvGrpSpPr>
          <p:nvPr/>
        </p:nvGrpSpPr>
        <p:grpSpPr bwMode="auto">
          <a:xfrm>
            <a:off x="0" y="2819400"/>
            <a:ext cx="609600" cy="381000"/>
            <a:chOff x="0" y="2304"/>
            <a:chExt cx="384" cy="240"/>
          </a:xfrm>
        </p:grpSpPr>
        <p:sp>
          <p:nvSpPr>
            <p:cNvPr id="16434" name="Oval 180"/>
            <p:cNvSpPr>
              <a:spLocks noChangeArrowheads="1"/>
            </p:cNvSpPr>
            <p:nvPr/>
          </p:nvSpPr>
          <p:spPr bwMode="auto">
            <a:xfrm>
              <a:off x="48" y="2304"/>
              <a:ext cx="288" cy="2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35" name="Text Box 181"/>
            <p:cNvSpPr txBox="1">
              <a:spLocks noChangeArrowheads="1"/>
            </p:cNvSpPr>
            <p:nvPr/>
          </p:nvSpPr>
          <p:spPr bwMode="auto">
            <a:xfrm>
              <a:off x="0" y="2304"/>
              <a:ext cx="3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66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12" name="Group 182"/>
          <p:cNvGrpSpPr>
            <a:grpSpLocks/>
          </p:cNvGrpSpPr>
          <p:nvPr/>
        </p:nvGrpSpPr>
        <p:grpSpPr bwMode="auto">
          <a:xfrm>
            <a:off x="0" y="3505200"/>
            <a:ext cx="609600" cy="381000"/>
            <a:chOff x="0" y="2544"/>
            <a:chExt cx="384" cy="240"/>
          </a:xfrm>
        </p:grpSpPr>
        <p:sp>
          <p:nvSpPr>
            <p:cNvPr id="16432" name="Oval 183"/>
            <p:cNvSpPr>
              <a:spLocks noChangeArrowheads="1"/>
            </p:cNvSpPr>
            <p:nvPr/>
          </p:nvSpPr>
          <p:spPr bwMode="auto">
            <a:xfrm>
              <a:off x="48" y="2544"/>
              <a:ext cx="288" cy="2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33" name="Text Box 184"/>
            <p:cNvSpPr txBox="1">
              <a:spLocks noChangeArrowheads="1"/>
            </p:cNvSpPr>
            <p:nvPr/>
          </p:nvSpPr>
          <p:spPr bwMode="auto">
            <a:xfrm>
              <a:off x="0" y="2544"/>
              <a:ext cx="3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66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13" name="Group 186"/>
          <p:cNvGrpSpPr>
            <a:grpSpLocks/>
          </p:cNvGrpSpPr>
          <p:nvPr/>
        </p:nvGrpSpPr>
        <p:grpSpPr bwMode="auto">
          <a:xfrm>
            <a:off x="0" y="4191000"/>
            <a:ext cx="609600" cy="381000"/>
            <a:chOff x="0" y="2784"/>
            <a:chExt cx="384" cy="240"/>
          </a:xfrm>
        </p:grpSpPr>
        <p:sp>
          <p:nvSpPr>
            <p:cNvPr id="16430" name="Oval 187"/>
            <p:cNvSpPr>
              <a:spLocks noChangeArrowheads="1"/>
            </p:cNvSpPr>
            <p:nvPr/>
          </p:nvSpPr>
          <p:spPr bwMode="auto">
            <a:xfrm>
              <a:off x="48" y="2784"/>
              <a:ext cx="288" cy="2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31" name="Text Box 188"/>
            <p:cNvSpPr txBox="1">
              <a:spLocks noChangeArrowheads="1"/>
            </p:cNvSpPr>
            <p:nvPr/>
          </p:nvSpPr>
          <p:spPr bwMode="auto">
            <a:xfrm>
              <a:off x="0" y="2784"/>
              <a:ext cx="3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66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14" name="Group 189"/>
          <p:cNvGrpSpPr>
            <a:grpSpLocks/>
          </p:cNvGrpSpPr>
          <p:nvPr/>
        </p:nvGrpSpPr>
        <p:grpSpPr bwMode="auto">
          <a:xfrm>
            <a:off x="0" y="4876800"/>
            <a:ext cx="609600" cy="381000"/>
            <a:chOff x="96" y="3408"/>
            <a:chExt cx="384" cy="240"/>
          </a:xfrm>
        </p:grpSpPr>
        <p:sp>
          <p:nvSpPr>
            <p:cNvPr id="16428" name="Oval 190"/>
            <p:cNvSpPr>
              <a:spLocks noChangeArrowheads="1"/>
            </p:cNvSpPr>
            <p:nvPr/>
          </p:nvSpPr>
          <p:spPr bwMode="auto">
            <a:xfrm>
              <a:off x="144" y="3408"/>
              <a:ext cx="288" cy="2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29" name="Text Box 191"/>
            <p:cNvSpPr txBox="1">
              <a:spLocks noChangeArrowheads="1"/>
            </p:cNvSpPr>
            <p:nvPr/>
          </p:nvSpPr>
          <p:spPr bwMode="auto">
            <a:xfrm>
              <a:off x="96" y="3408"/>
              <a:ext cx="38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66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84161" name="Text Box 193"/>
          <p:cNvSpPr txBox="1">
            <a:spLocks noChangeArrowheads="1"/>
          </p:cNvSpPr>
          <p:nvPr/>
        </p:nvSpPr>
        <p:spPr bwMode="auto">
          <a:xfrm>
            <a:off x="457200" y="609600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Khi các em vẽ sai chúng ta dùng gì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ể xóa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i ?</a:t>
            </a:r>
          </a:p>
        </p:txBody>
      </p:sp>
      <p:sp>
        <p:nvSpPr>
          <p:cNvPr id="84162" name="Text Box 194"/>
          <p:cNvSpPr txBox="1">
            <a:spLocks noChangeArrowheads="1"/>
          </p:cNvSpPr>
          <p:nvPr/>
        </p:nvSpPr>
        <p:spPr bwMode="auto">
          <a:xfrm>
            <a:off x="0" y="1447800"/>
            <a:ext cx="99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84164" name="Text Box 196"/>
          <p:cNvSpPr txBox="1">
            <a:spLocks noChangeArrowheads="1"/>
          </p:cNvSpPr>
          <p:nvPr/>
        </p:nvSpPr>
        <p:spPr bwMode="auto">
          <a:xfrm>
            <a:off x="457200" y="609600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Khi bút viết hết mực các em b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m mực ở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âu ?</a:t>
            </a:r>
          </a:p>
        </p:txBody>
      </p:sp>
      <p:sp>
        <p:nvSpPr>
          <p:cNvPr id="84165" name="Text Box 197"/>
          <p:cNvSpPr txBox="1">
            <a:spLocks noChangeArrowheads="1"/>
          </p:cNvSpPr>
          <p:nvPr/>
        </p:nvSpPr>
        <p:spPr bwMode="auto">
          <a:xfrm>
            <a:off x="0" y="20574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84167" name="Text Box 199"/>
          <p:cNvSpPr txBox="1">
            <a:spLocks noChangeArrowheads="1"/>
          </p:cNvSpPr>
          <p:nvPr/>
        </p:nvSpPr>
        <p:spPr bwMode="auto">
          <a:xfrm>
            <a:off x="457200" y="609600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Hoạt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ộng 2 của bài học mỹ thuật là gì ?</a:t>
            </a:r>
          </a:p>
        </p:txBody>
      </p:sp>
      <p:sp>
        <p:nvSpPr>
          <p:cNvPr id="84168" name="Text Box 200"/>
          <p:cNvSpPr txBox="1">
            <a:spLocks noChangeArrowheads="1"/>
          </p:cNvSpPr>
          <p:nvPr/>
        </p:nvSpPr>
        <p:spPr bwMode="auto">
          <a:xfrm>
            <a:off x="0" y="27432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457200" y="5715000"/>
            <a:ext cx="8686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Các em vừa quan sát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ề tài gì có cảnh học sinh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ang tập thể dục ở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âu ?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0" y="34290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457200" y="609600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Các em th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ờng cắm hoa vào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âu ? 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0" y="4191000"/>
            <a:ext cx="91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457200" y="609600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Khi vẽ tranh các em vẽ hình ảnh gì tr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ớc ? 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0" y="4876800"/>
            <a:ext cx="76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 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0" y="5715000"/>
            <a:ext cx="9144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* Từ hàng dọc :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Đây là tên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ầu bài hôm nay, gồm 2 từ cuối ? </a:t>
            </a:r>
          </a:p>
        </p:txBody>
      </p:sp>
      <p:grpSp>
        <p:nvGrpSpPr>
          <p:cNvPr id="15" name="Group 212"/>
          <p:cNvGrpSpPr>
            <a:grpSpLocks/>
          </p:cNvGrpSpPr>
          <p:nvPr/>
        </p:nvGrpSpPr>
        <p:grpSpPr bwMode="auto">
          <a:xfrm>
            <a:off x="3048000" y="1295400"/>
            <a:ext cx="685800" cy="4114800"/>
            <a:chOff x="1104" y="720"/>
            <a:chExt cx="432" cy="2592"/>
          </a:xfrm>
        </p:grpSpPr>
        <p:grpSp>
          <p:nvGrpSpPr>
            <p:cNvPr id="16415" name="Group 213"/>
            <p:cNvGrpSpPr>
              <a:grpSpLocks/>
            </p:cNvGrpSpPr>
            <p:nvPr/>
          </p:nvGrpSpPr>
          <p:grpSpPr bwMode="auto">
            <a:xfrm>
              <a:off x="1104" y="720"/>
              <a:ext cx="384" cy="2592"/>
              <a:chOff x="0" y="0"/>
              <a:chExt cx="384" cy="2592"/>
            </a:xfrm>
          </p:grpSpPr>
          <p:sp>
            <p:nvSpPr>
              <p:cNvPr id="16422" name="Rectangle 2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6423" name="Rectangle 215"/>
              <p:cNvSpPr>
                <a:spLocks noChangeArrowheads="1"/>
              </p:cNvSpPr>
              <p:nvPr/>
            </p:nvSpPr>
            <p:spPr bwMode="auto">
              <a:xfrm>
                <a:off x="0" y="432"/>
                <a:ext cx="384" cy="43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6424" name="Rectangle 216"/>
              <p:cNvSpPr>
                <a:spLocks noChangeArrowheads="1"/>
              </p:cNvSpPr>
              <p:nvPr/>
            </p:nvSpPr>
            <p:spPr bwMode="auto">
              <a:xfrm>
                <a:off x="0" y="1728"/>
                <a:ext cx="384" cy="43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6425" name="Rectangle 217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384" cy="43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6426" name="Rectangle 218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384" cy="43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6427" name="Rectangle 219"/>
              <p:cNvSpPr>
                <a:spLocks noChangeArrowheads="1"/>
              </p:cNvSpPr>
              <p:nvPr/>
            </p:nvSpPr>
            <p:spPr bwMode="auto">
              <a:xfrm>
                <a:off x="0" y="1296"/>
                <a:ext cx="384" cy="43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6416" name="Text Box 220"/>
            <p:cNvSpPr txBox="1">
              <a:spLocks noChangeArrowheads="1"/>
            </p:cNvSpPr>
            <p:nvPr/>
          </p:nvSpPr>
          <p:spPr bwMode="auto">
            <a:xfrm>
              <a:off x="1104" y="76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6417" name="Text Box 221"/>
            <p:cNvSpPr txBox="1">
              <a:spLocks noChangeArrowheads="1"/>
            </p:cNvSpPr>
            <p:nvPr/>
          </p:nvSpPr>
          <p:spPr bwMode="auto">
            <a:xfrm>
              <a:off x="1104" y="1632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16418" name="Text Box 222"/>
            <p:cNvSpPr txBox="1">
              <a:spLocks noChangeArrowheads="1"/>
            </p:cNvSpPr>
            <p:nvPr/>
          </p:nvSpPr>
          <p:spPr bwMode="auto">
            <a:xfrm>
              <a:off x="1104" y="2064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6419" name="Text Box 223"/>
            <p:cNvSpPr txBox="1">
              <a:spLocks noChangeArrowheads="1"/>
            </p:cNvSpPr>
            <p:nvPr/>
          </p:nvSpPr>
          <p:spPr bwMode="auto">
            <a:xfrm>
              <a:off x="1104" y="2496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Ọ</a:t>
              </a:r>
            </a:p>
          </p:txBody>
        </p:sp>
        <p:sp>
          <p:nvSpPr>
            <p:cNvPr id="16420" name="Text Box 224"/>
            <p:cNvSpPr txBox="1">
              <a:spLocks noChangeArrowheads="1"/>
            </p:cNvSpPr>
            <p:nvPr/>
          </p:nvSpPr>
          <p:spPr bwMode="auto">
            <a:xfrm>
              <a:off x="1104" y="2928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6421" name="Text Box 225"/>
            <p:cNvSpPr txBox="1">
              <a:spLocks noChangeArrowheads="1"/>
            </p:cNvSpPr>
            <p:nvPr/>
          </p:nvSpPr>
          <p:spPr bwMode="auto">
            <a:xfrm>
              <a:off x="1104" y="1200"/>
              <a:ext cx="43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66"/>
                  </a:solidFill>
                  <a:latin typeface="Arial" charset="0"/>
                </a:rPr>
                <a:t>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4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4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84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4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84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84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84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84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6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84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84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84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4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4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84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84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84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84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6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4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84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84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84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4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84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84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84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7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4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84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84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84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177"/>
                  </p:tgtEl>
                </p:cond>
              </p:nextCondLst>
            </p:seq>
          </p:childTnLst>
        </p:cTn>
      </p:par>
    </p:tnLst>
    <p:bldLst>
      <p:bldP spid="84161" grpId="0"/>
      <p:bldP spid="84164" grpId="0"/>
      <p:bldP spid="84167" grpId="0"/>
      <p:bldP spid="84170" grpId="0"/>
      <p:bldP spid="84173" grpId="0"/>
      <p:bldP spid="84176" grpId="0"/>
      <p:bldP spid="84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334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* Giới thiệu bài :</a:t>
            </a:r>
            <a:endParaRPr lang="en-US" sz="2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133600" y="3352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286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46482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286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3079" name="Text Box 15"/>
          <p:cNvSpPr txBox="1">
            <a:spLocks noChangeArrowheads="1"/>
          </p:cNvSpPr>
          <p:nvPr/>
        </p:nvSpPr>
        <p:spPr bwMode="auto">
          <a:xfrm>
            <a:off x="4572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2133600" y="3352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2286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3082" name="Text Box 20"/>
          <p:cNvSpPr txBox="1">
            <a:spLocks noChangeArrowheads="1"/>
          </p:cNvSpPr>
          <p:nvPr/>
        </p:nvSpPr>
        <p:spPr bwMode="auto">
          <a:xfrm>
            <a:off x="46482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3083" name="Text Box 21"/>
          <p:cNvSpPr txBox="1">
            <a:spLocks noChangeArrowheads="1"/>
          </p:cNvSpPr>
          <p:nvPr/>
        </p:nvSpPr>
        <p:spPr bwMode="auto">
          <a:xfrm>
            <a:off x="2286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3084" name="Text Box 22"/>
          <p:cNvSpPr txBox="1">
            <a:spLocks noChangeArrowheads="1"/>
          </p:cNvSpPr>
          <p:nvPr/>
        </p:nvSpPr>
        <p:spPr bwMode="auto">
          <a:xfrm>
            <a:off x="4572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pic>
        <p:nvPicPr>
          <p:cNvPr id="3085" name="Picture 26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657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7" descr="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71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8" descr="CAQZ05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14800"/>
            <a:ext cx="3657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9" descr="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14800"/>
            <a:ext cx="36576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f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Mĩ thuật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981200" y="17526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latin typeface="Arial" charset="0"/>
              </a:rPr>
              <a:t> 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34 : VẼ TRANH</a:t>
            </a:r>
          </a:p>
        </p:txBody>
      </p:sp>
      <p:pic>
        <p:nvPicPr>
          <p:cNvPr id="89095" name="Picture 7" descr="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657600"/>
            <a:ext cx="42672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WordArt 8"/>
          <p:cNvSpPr>
            <a:spLocks noChangeArrowheads="1" noChangeShapeType="1" noTextEdit="1"/>
          </p:cNvSpPr>
          <p:nvPr/>
        </p:nvSpPr>
        <p:spPr bwMode="auto">
          <a:xfrm>
            <a:off x="1447800" y="2438400"/>
            <a:ext cx="6477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ĐỀ TÀI TỰ CHỌN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077200" cy="2438400"/>
          </a:xfrm>
          <a:noFill/>
        </p:spPr>
        <p:txBody>
          <a:bodyPr/>
          <a:lstStyle/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- Từ đầu năm học đến giờ, các em đã biết vẽ tranh theo những đề tài nào ?</a:t>
            </a:r>
          </a:p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- Em thích vẽ tranh về đề tài nào nhất ?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12954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i="1">
                <a:solidFill>
                  <a:srgbClr val="0000EA"/>
                </a:solidFill>
                <a:latin typeface="Arial" charset="0"/>
              </a:rPr>
              <a:t>Những đề tài thiếu nhi yêu thích vẽ tranh: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i="1">
              <a:solidFill>
                <a:srgbClr val="0000EA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Phong cảnh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Con vật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Chân dung người thân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về đề tài Trường em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Tranh Tĩnh vật ( hoa, quả, cây cối, .. 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 V..v……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4800600" y="228600"/>
            <a:ext cx="2286000" cy="2057400"/>
          </a:xfrm>
          <a:prstGeom prst="cloudCallout">
            <a:avLst>
              <a:gd name="adj1" fmla="val 136875"/>
              <a:gd name="adj2" fmla="val -58718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66"/>
                </a:solidFill>
                <a:latin typeface="Arial" charset="0"/>
              </a:rPr>
              <a:t>Thảo luận nhóm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  <p:bldP spid="77828" grpId="1" build="p"/>
      <p:bldP spid="77829" grpId="0"/>
      <p:bldP spid="77830" grpId="0" animBg="1"/>
      <p:bldP spid="778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*Hoạt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ộng 1 :Tìm chọn nội dung,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ề tài :                       - Cho hs xem tranh về những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ề tài khác nhau,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ặt câu hỏi </a:t>
            </a:r>
            <a:r>
              <a:rPr lang="vi-VN" sz="24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EA"/>
                </a:solidFill>
                <a:latin typeface="Arial" charset="0"/>
              </a:rPr>
              <a:t>ể các  em tìm hiểu : .......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3810000" cy="22034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6807" name="Picture 10" descr="IMG_09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10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4800" y="64611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Vui ch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i ngày hè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724400" y="64611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Nhà tr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ờng</a:t>
            </a:r>
          </a:p>
        </p:txBody>
      </p:sp>
      <p:pic>
        <p:nvPicPr>
          <p:cNvPr id="76810" name="Picture 10" descr="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0"/>
            <a:ext cx="38100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1" descr="DSC010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1695" t="2260" r="3391" b="2824"/>
          <a:stretch>
            <a:fillRect/>
          </a:stretch>
        </p:blipFill>
        <p:spPr bwMode="auto">
          <a:xfrm>
            <a:off x="4876800" y="762000"/>
            <a:ext cx="3886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876800" y="304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Cảnh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ẹp quê h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ng</a:t>
            </a:r>
          </a:p>
        </p:txBody>
      </p:sp>
      <p:pic>
        <p:nvPicPr>
          <p:cNvPr id="75784" name="Picture 8" descr="a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38862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Vệ sinh môi tr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ờng</a:t>
            </a:r>
          </a:p>
        </p:txBody>
      </p:sp>
      <p:pic>
        <p:nvPicPr>
          <p:cNvPr id="7174" name="Picture 10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33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6576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57200" y="64611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Lễ hội.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800600" y="64611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* Đề tài An toàn giao thông.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181600" y="64611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Học tập</a:t>
            </a:r>
          </a:p>
        </p:txBody>
      </p:sp>
      <p:pic>
        <p:nvPicPr>
          <p:cNvPr id="74758" name="Picture 6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3886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Lễ hội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762000" y="64611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lao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ộng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572000" y="3048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* Tranh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ề tài Quân </a:t>
            </a:r>
            <a:r>
              <a:rPr lang="vi-VN" sz="2000" b="1">
                <a:solidFill>
                  <a:srgbClr val="0000EA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EA"/>
                </a:solidFill>
                <a:latin typeface="Arial" charset="0"/>
              </a:rPr>
              <a:t>ội</a:t>
            </a:r>
          </a:p>
        </p:txBody>
      </p:sp>
      <p:pic>
        <p:nvPicPr>
          <p:cNvPr id="74762" name="Picture 10" descr="lehoi3 Bài vẽ tranh đề tài Lễ hộ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38862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 descr="83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814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12" descr="Picture 451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 l="9677" t="3636" r="-807" b="11818"/>
          <a:stretch>
            <a:fillRect/>
          </a:stretch>
        </p:blipFill>
        <p:spPr bwMode="auto">
          <a:xfrm>
            <a:off x="4800600" y="7620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2800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1 :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Vẽ phác các mảng chính phụ.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2 :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Vẽ bằng nét thẳng hình ảnh chính, phụ.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3 :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Sửa hình vẽ chi tiết.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B</a:t>
            </a:r>
            <a:r>
              <a:rPr lang="vi-VN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ớc 4 :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Vẽ màu theo ý thích.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EA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* Hoạt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ộng 2: Cách vẽ tranh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810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* 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B</a:t>
            </a:r>
            <a:r>
              <a:rPr lang="vi-VN" sz="2400" b="1">
                <a:solidFill>
                  <a:srgbClr val="2B00E2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ớc 1: 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V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ẽ phác các mảng 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c</a:t>
            </a:r>
            <a:r>
              <a:rPr lang="en-US" sz="2400" b="1">
                <a:solidFill>
                  <a:srgbClr val="2B00E2"/>
                </a:solidFill>
                <a:latin typeface="Arial" charset="0"/>
              </a:rPr>
              <a:t>hớnh, phụ</a:t>
            </a:r>
            <a:r>
              <a:rPr lang="en-US" sz="2400" b="1">
                <a:solidFill>
                  <a:srgbClr val="2B00E2"/>
                </a:solidFill>
                <a:latin typeface="Times New Roman" pitchFamily="18" charset="0"/>
              </a:rPr>
              <a:t> .</a:t>
            </a:r>
          </a:p>
        </p:txBody>
      </p:sp>
      <p:pic>
        <p:nvPicPr>
          <p:cNvPr id="72709" name="Picture 5" descr="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497763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619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.VnTimeH</vt:lpstr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description>Thiết kế.Trần Phương Nam. Trường Tiểu Học A TT. Xuân Trường.</dc:description>
  <cp:lastModifiedBy>CSTeam</cp:lastModifiedBy>
  <cp:revision>482</cp:revision>
  <dcterms:created xsi:type="dcterms:W3CDTF">2008-11-25T14:52:16Z</dcterms:created>
  <dcterms:modified xsi:type="dcterms:W3CDTF">2016-06-30T02:42:08Z</dcterms:modified>
</cp:coreProperties>
</file>