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ACEDF-698D-43C7-95B9-B990851AC7AC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E3E7B4-1AC8-427A-BD76-A424D898777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3855"/>
            <a:ext cx="9525000" cy="976745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Unit10: When will sports Day be?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8927"/>
            <a:ext cx="89223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2-track-42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2328" y="625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47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295400"/>
            <a:ext cx="9448801" cy="437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3-track-43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397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2" y="1295400"/>
            <a:ext cx="9168812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27564" y="3352800"/>
            <a:ext cx="4876800" cy="533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43200" y="3235036"/>
            <a:ext cx="1219200" cy="685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10200" y="3352800"/>
            <a:ext cx="1219200" cy="4987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44-track-44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995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2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47799"/>
            <a:ext cx="9463473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257800" y="2438400"/>
            <a:ext cx="5334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40482" y="3120736"/>
            <a:ext cx="5334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40482" y="3806536"/>
            <a:ext cx="533400" cy="1527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57800" y="2438400"/>
            <a:ext cx="381000" cy="2131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40482" y="4648200"/>
            <a:ext cx="533400" cy="988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403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15216" r="-2425" b="13672"/>
          <a:stretch/>
        </p:blipFill>
        <p:spPr bwMode="auto">
          <a:xfrm>
            <a:off x="-312161" y="1066800"/>
            <a:ext cx="9768322" cy="520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5-track-45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6123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56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8</Words>
  <Application>Microsoft Office PowerPoint</Application>
  <PresentationFormat>On-screen Show (4:3)</PresentationFormat>
  <Paragraphs>1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Unit10: When will sports Day be?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Unit10: When will sports Day be?</dc:title>
  <dc:creator>Windows User</dc:creator>
  <cp:lastModifiedBy>Windows User</cp:lastModifiedBy>
  <cp:revision>5</cp:revision>
  <dcterms:created xsi:type="dcterms:W3CDTF">2019-11-06T13:48:27Z</dcterms:created>
  <dcterms:modified xsi:type="dcterms:W3CDTF">2019-11-08T23:53:12Z</dcterms:modified>
</cp:coreProperties>
</file>