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DFF2-56E1-43DD-B3EC-83054768DD13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F7238-9AAF-4832-8305-69E372746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In the countryside 7</a:t>
            </a:r>
          </a:p>
          <a:p>
            <a:pPr marL="342900" indent="-342900">
              <a:buAutoNum type="arabicPeriod"/>
            </a:pPr>
            <a:r>
              <a:rPr lang="en-US" dirty="0" smtClean="0"/>
              <a:t>At school 6</a:t>
            </a:r>
          </a:p>
          <a:p>
            <a:pPr marL="342900" indent="-342900">
              <a:buAutoNum type="arabicPeriod"/>
            </a:pPr>
            <a:r>
              <a:rPr lang="en-US" dirty="0" smtClean="0"/>
              <a:t>At home 5</a:t>
            </a:r>
          </a:p>
          <a:p>
            <a:pPr marL="342900" indent="-342900">
              <a:buAutoNum type="arabicPeriod"/>
            </a:pPr>
            <a:r>
              <a:rPr lang="en-US" dirty="0" smtClean="0"/>
              <a:t>At the beach 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F7238-9AAF-4832-8305-69E3727463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6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F6C3-D0DC-40C3-804E-8054039E79C8}" type="datetimeFigureOut">
              <a:rPr lang="en-US" smtClean="0"/>
              <a:t>06-May-18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5792-8D90-4C1D-904C-3F50375C8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audio" Target="../media/media10.mp3"/><Relationship Id="rId3" Type="http://schemas.microsoft.com/office/2007/relationships/media" Target="../media/media3.mp3"/><Relationship Id="rId21" Type="http://schemas.openxmlformats.org/officeDocument/2006/relationships/slideLayout" Target="../slideLayouts/slideLayout7.xml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microsoft.com/office/2007/relationships/media" Target="../media/media10.mp3"/><Relationship Id="rId25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audio" Target="../media/media9.mp3"/><Relationship Id="rId20" Type="http://schemas.openxmlformats.org/officeDocument/2006/relationships/audio" Target="../media/media11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24" Type="http://schemas.openxmlformats.org/officeDocument/2006/relationships/image" Target="../media/image16.png"/><Relationship Id="rId5" Type="http://schemas.microsoft.com/office/2007/relationships/media" Target="../media/media4.mp3"/><Relationship Id="rId15" Type="http://schemas.microsoft.com/office/2007/relationships/media" Target="../media/media9.mp3"/><Relationship Id="rId23" Type="http://schemas.openxmlformats.org/officeDocument/2006/relationships/image" Target="../media/image17.png"/><Relationship Id="rId10" Type="http://schemas.openxmlformats.org/officeDocument/2006/relationships/audio" Target="../media/media6.mp3"/><Relationship Id="rId19" Type="http://schemas.microsoft.com/office/2007/relationships/media" Target="../media/media11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8099" y="372361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9" y="565536"/>
            <a:ext cx="2278981" cy="18026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7912" y="374814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1</a:t>
            </a:r>
            <a:endParaRPr lang="en-US" sz="72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2" y="331064"/>
            <a:ext cx="2438605" cy="194600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332033" y="364532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44" y="547353"/>
            <a:ext cx="2378098" cy="162018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328400" y="366985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2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257" y="403919"/>
            <a:ext cx="2438605" cy="194600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27634" y="375265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897" b="90000" l="22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60" y="360608"/>
            <a:ext cx="2563238" cy="222804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24002" y="351960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374" y="350258"/>
            <a:ext cx="2438605" cy="194600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9136108" y="321602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432" y="528033"/>
            <a:ext cx="2440187" cy="1618031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9132475" y="324054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26" y="296595"/>
            <a:ext cx="2438605" cy="194600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85678" y="2872109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ungsuhChe" panose="02030609000101010101" pitchFamily="49" charset="-127"/>
                <a:ea typeface="GungsuhChe" panose="02030609000101010101" pitchFamily="49" charset="-127"/>
              </a:rPr>
              <a:t>a</a:t>
            </a:r>
            <a:r>
              <a:rPr lang="en-US" sz="4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 home</a:t>
            </a:r>
            <a:endParaRPr lang="en-US" sz="4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5108" y="2861867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5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1" y="2861131"/>
            <a:ext cx="2438605" cy="194600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3342089" y="2841629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ungsuhChe" panose="02030609000101010101" pitchFamily="49" charset="-127"/>
                <a:ea typeface="GungsuhChe" panose="02030609000101010101" pitchFamily="49" charset="-127"/>
              </a:rPr>
              <a:t>a</a:t>
            </a:r>
            <a:r>
              <a:rPr lang="en-US" sz="4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 school</a:t>
            </a:r>
            <a:endParaRPr lang="en-US" sz="4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64581" y="2818324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6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1" y="2830652"/>
            <a:ext cx="2438605" cy="1946002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6198500" y="2798086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GungsuhChe" panose="02030609000101010101" pitchFamily="49" charset="-127"/>
                <a:ea typeface="GungsuhChe" panose="02030609000101010101" pitchFamily="49" charset="-127"/>
              </a:rPr>
              <a:t>i</a:t>
            </a:r>
            <a:r>
              <a:rPr lang="en-US" sz="2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n the countryside</a:t>
            </a:r>
            <a:endParaRPr lang="en-US" sz="2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07929" y="2813212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7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46" y="2878549"/>
            <a:ext cx="2438605" cy="1946002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9146351" y="2780668"/>
            <a:ext cx="2534043" cy="197159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GungsuhChe" panose="02030609000101010101" pitchFamily="49" charset="-127"/>
                <a:ea typeface="GungsuhChe" panose="02030609000101010101" pitchFamily="49" charset="-127"/>
              </a:rPr>
              <a:t>a</a:t>
            </a:r>
            <a:r>
              <a:rPr lang="en-US" sz="4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 the beach</a:t>
            </a:r>
            <a:endParaRPr lang="en-US" sz="4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168842" y="2769668"/>
            <a:ext cx="2511920" cy="20069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GungsuhChe" panose="02030609000101010101" pitchFamily="49" charset="-127"/>
                <a:ea typeface="GungsuhChe" panose="02030609000101010101" pitchFamily="49" charset="-127"/>
              </a:rPr>
              <a:t>8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09" y="2813874"/>
            <a:ext cx="2438605" cy="1946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280" y="5237017"/>
            <a:ext cx="2200591" cy="1459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97" y="5112327"/>
            <a:ext cx="2232066" cy="1519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5054721"/>
            <a:ext cx="2279746" cy="1803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26" b="85133" l="1462" r="97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4765962"/>
            <a:ext cx="2812895" cy="24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0" grpId="2" animBg="1"/>
      <p:bldP spid="14" grpId="0" animBg="1"/>
      <p:bldP spid="16" grpId="0" animBg="1"/>
      <p:bldP spid="16" grpId="1" animBg="1"/>
      <p:bldP spid="16" grpId="2" animBg="1"/>
      <p:bldP spid="11" grpId="0" animBg="1"/>
      <p:bldP spid="13" grpId="0" animBg="1"/>
      <p:bldP spid="13" grpId="1" animBg="1"/>
      <p:bldP spid="13" grpId="2" animBg="1"/>
      <p:bldP spid="20" grpId="0" animBg="1"/>
      <p:bldP spid="22" grpId="0" animBg="1"/>
      <p:bldP spid="22" grpId="1" animBg="1"/>
      <p:bldP spid="22" grpId="2" animBg="1"/>
      <p:bldP spid="24" grpId="0" animBg="1"/>
      <p:bldP spid="26" grpId="0" animBg="1"/>
      <p:bldP spid="26" grpId="1" animBg="1"/>
      <p:bldP spid="26" grpId="2" animBg="1"/>
      <p:bldP spid="32" grpId="0" animBg="1"/>
      <p:bldP spid="33" grpId="0" animBg="1"/>
      <p:bldP spid="33" grpId="1" animBg="1"/>
      <p:bldP spid="33" grpId="2" animBg="1"/>
      <p:bldP spid="35" grpId="0" animBg="1"/>
      <p:bldP spid="36" grpId="0" animBg="1"/>
      <p:bldP spid="36" grpId="1" animBg="1"/>
      <p:bldP spid="36" grpId="2" animBg="1"/>
      <p:bldP spid="38" grpId="0" animBg="1"/>
      <p:bldP spid="39" grpId="0" animBg="1"/>
      <p:bldP spid="39" grpId="1" animBg="1"/>
      <p:bldP spid="3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782" y="1201068"/>
            <a:ext cx="11319163" cy="385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you do </a:t>
            </a:r>
            <a:r>
              <a:rPr lang="en-US" sz="5400" b="1" u="sng" dirty="0" smtClean="0">
                <a:solidFill>
                  <a:srgbClr val="FF5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Ha Long Bay</a:t>
            </a:r>
            <a:r>
              <a:rPr lang="en-US" sz="54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54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I’ll </a:t>
            </a:r>
            <a:r>
              <a:rPr lang="en-US" sz="5400" b="1" u="sng" dirty="0" smtClean="0">
                <a:solidFill>
                  <a:srgbClr val="FF5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swim in the sea</a:t>
            </a:r>
            <a:r>
              <a:rPr lang="en-US" sz="54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5400" b="1" dirty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know. I may </a:t>
            </a:r>
            <a:r>
              <a:rPr lang="en-US" sz="5400" b="1" u="sng" dirty="0" smtClean="0">
                <a:solidFill>
                  <a:srgbClr val="FF5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caves</a:t>
            </a:r>
            <a:r>
              <a:rPr lang="en-US" sz="54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6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789709"/>
            <a:ext cx="5915025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6727" y="4900232"/>
            <a:ext cx="7869382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ake a boat trip around the islands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394983"/>
            <a:ext cx="6294461" cy="6144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44172" y="1926701"/>
            <a:ext cx="461443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uild sandcastles on the beach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9" y="729714"/>
            <a:ext cx="11208327" cy="48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055" y="175832"/>
            <a:ext cx="11319163" cy="617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400" b="1" u="sng" dirty="0" smtClean="0">
                <a:solidFill>
                  <a:srgbClr val="FF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u="sng" dirty="0" smtClean="0">
                <a:solidFill>
                  <a:srgbClr val="FF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sz="4400" b="1" u="sng" dirty="0" smtClean="0">
                <a:solidFill>
                  <a:srgbClr val="FF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talk: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US" sz="4800" b="1" dirty="0" smtClean="0">
              <a:solidFill>
                <a:srgbClr val="00B050"/>
              </a:solidFill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will you be </a:t>
            </a:r>
            <a:r>
              <a:rPr lang="en-US" sz="4800" b="1" u="sng" dirty="0" smtClean="0">
                <a:solidFill>
                  <a:srgbClr val="FF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week</a:t>
            </a: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I’ll 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countryside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*What will you do?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don’t know. I may </a:t>
            </a:r>
            <a:r>
              <a:rPr lang="en-US" sz="4800" b="1" u="sng" dirty="0" smtClean="0">
                <a:solidFill>
                  <a:srgbClr val="FF000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picnic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think I’ll </a:t>
            </a:r>
            <a:r>
              <a:rPr lang="en-US" sz="4800" b="1" u="sng" dirty="0" smtClean="0">
                <a:solidFill>
                  <a:srgbClr val="FF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with my grandparents</a:t>
            </a: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92" y="342655"/>
            <a:ext cx="1111446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Monday, October 2th, 2018</a:t>
            </a:r>
          </a:p>
          <a:p>
            <a:pPr algn="ctr"/>
            <a:r>
              <a:rPr lang="en-US" sz="2800" i="1" u="sng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UNIT 5: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KG What Does the Fox Say" panose="02000000000000000000" pitchFamily="2" charset="0"/>
              </a:rPr>
              <a:t>WHERE WILL YOU BE THIS WEEKEND?</a:t>
            </a:r>
            <a:endParaRPr lang="en-US" sz="3200" dirty="0">
              <a:solidFill>
                <a:srgbClr val="FF0000"/>
              </a:solidFill>
              <a:latin typeface="KG What Does the Fox Say" panose="02000000000000000000" pitchFamily="2" charset="0"/>
            </a:endParaRPr>
          </a:p>
          <a:p>
            <a:pPr algn="ctr"/>
            <a:r>
              <a:rPr lang="en-US" sz="2800" i="1" u="sng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Lesson 2: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KG What Does the Fox Say" panose="02000000000000000000" pitchFamily="2" charset="0"/>
              </a:rPr>
              <a:t>parts 1,2,3 (p.32</a:t>
            </a:r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)</a:t>
            </a:r>
          </a:p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KG What Does the Fox Say" panose="02000000000000000000" pitchFamily="2" charset="0"/>
              </a:rPr>
              <a:t>1. Look, listen and repeat: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Swim in the sea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Explore the caves</a:t>
            </a:r>
          </a:p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KG What Does the Fox Say" panose="02000000000000000000" pitchFamily="2" charset="0"/>
              </a:rPr>
              <a:t>2. Point and say: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- take a boat trip around the islands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- build sandcastles on the beach</a:t>
            </a:r>
          </a:p>
          <a:p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KG What Does the Fox Say" panose="02000000000000000000" pitchFamily="2" charset="0"/>
              </a:rPr>
              <a:t>3. Let’s talk:</a:t>
            </a:r>
          </a:p>
          <a:p>
            <a:endParaRPr lang="en-US" sz="2800" u="sng" dirty="0" smtClean="0">
              <a:solidFill>
                <a:schemeClr val="accent2">
                  <a:lumMod val="75000"/>
                </a:schemeClr>
              </a:solidFill>
              <a:latin typeface="KG What Does the Fox Say" panose="02000000000000000000" pitchFamily="2" charset="0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KG What Does the Fox Say" panose="02000000000000000000" pitchFamily="2" charset="0"/>
              </a:rPr>
              <a:t>	*Homework:</a:t>
            </a:r>
          </a:p>
          <a:p>
            <a:r>
              <a:rPr lang="en-US" sz="2800" dirty="0">
                <a:solidFill>
                  <a:srgbClr val="C00000"/>
                </a:solidFill>
                <a:latin typeface="KG What Does the Fox Say" panose="02000000000000000000" pitchFamily="2" charset="0"/>
              </a:rPr>
              <a:t>- Learn by heart the vocabulary and the sentence patterns.</a:t>
            </a:r>
          </a:p>
          <a:p>
            <a:endParaRPr lang="en-US" sz="2800" dirty="0">
              <a:solidFill>
                <a:schemeClr val="accent2">
                  <a:lumMod val="75000"/>
                </a:schemeClr>
              </a:solidFill>
              <a:latin typeface="KG What Does the Fox Say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5156" y="231819"/>
            <a:ext cx="1111446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KG What Does the Fox Say" panose="02000000000000000000" pitchFamily="2" charset="0"/>
              </a:rPr>
              <a:t>Monday, October 2th, 2018</a:t>
            </a:r>
          </a:p>
          <a:p>
            <a:pPr algn="ctr"/>
            <a:r>
              <a:rPr lang="en-US" sz="2800" i="1" u="sng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UNIT 5: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KG What Does the Fox Say" panose="02000000000000000000" pitchFamily="2" charset="0"/>
              </a:rPr>
              <a:t>WHERE WILL YOU BE THIS WEEKEND?</a:t>
            </a:r>
            <a:endParaRPr lang="en-US" sz="3200" dirty="0">
              <a:solidFill>
                <a:srgbClr val="FF0000"/>
              </a:solidFill>
              <a:latin typeface="KG What Does the Fox Say" panose="02000000000000000000" pitchFamily="2" charset="0"/>
            </a:endParaRPr>
          </a:p>
          <a:p>
            <a:pPr algn="ctr"/>
            <a:r>
              <a:rPr lang="en-US" sz="2800" i="1" u="sng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Lesson 2: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KG What Does the Fox Say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KG What Does the Fox Say" panose="02000000000000000000" pitchFamily="2" charset="0"/>
              </a:rPr>
              <a:t>parts 1,2,3 (p.32)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92727" y="2249684"/>
            <a:ext cx="10487891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i="1" u="sng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</a:t>
            </a:r>
            <a:endParaRPr lang="en-US" sz="3200" dirty="0" smtClean="0">
              <a:solidFill>
                <a:srgbClr val="00B050"/>
              </a:solidFill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end of the lesson, students will be able to ask and answer questions about what someone will do.</a:t>
            </a:r>
            <a:endParaRPr lang="en-US" sz="3200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4230883"/>
            <a:ext cx="10487891" cy="1775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i="1" u="sng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 i="1" u="sng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i="1" u="sng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 smtClean="0">
              <a:solidFill>
                <a:srgbClr val="00B050"/>
              </a:solidFill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3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77" y="337367"/>
            <a:ext cx="10377055" cy="61980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78182" y="955964"/>
            <a:ext cx="2258291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14254" y="3408218"/>
            <a:ext cx="1717965" cy="554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08073" y="928254"/>
            <a:ext cx="2466109" cy="5264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825346" y="2299855"/>
            <a:ext cx="2078181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83673" y="5666510"/>
            <a:ext cx="1870363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61165" y="5666509"/>
            <a:ext cx="2050472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534400" y="3352801"/>
            <a:ext cx="2424545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94764" y="5666510"/>
            <a:ext cx="2521527" cy="803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388620"/>
            <a:ext cx="10058400" cy="48280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97928" y="5450084"/>
            <a:ext cx="5375564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Long Bay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2" y="443345"/>
            <a:ext cx="8901579" cy="4996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0728" y="5685611"/>
            <a:ext cx="5375564" cy="82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Tuan Chau Island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449107"/>
            <a:ext cx="7394104" cy="5882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8124" y="2184741"/>
            <a:ext cx="3974091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xplore the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 smtClean="0">
                <a:solidFill>
                  <a:srgbClr val="00B050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caves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609599" y="854032"/>
            <a:ext cx="7234456" cy="5158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8124" y="2184741"/>
            <a:ext cx="3974091" cy="161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800" b="1" dirty="0" smtClean="0">
                <a:solidFill>
                  <a:srgbClr val="00B05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wim in the sea</a:t>
            </a:r>
            <a:endParaRPr lang="en-US" sz="4800" b="1" dirty="0">
              <a:solidFill>
                <a:srgbClr val="00B05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7" y="337367"/>
            <a:ext cx="10377055" cy="61980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00188" y="299171"/>
            <a:ext cx="3900487" cy="586654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look listen and repeat no 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2071254"/>
            <a:ext cx="609600" cy="609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66926" y="937345"/>
            <a:ext cx="2305049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33739" y="3429000"/>
            <a:ext cx="1695449" cy="50958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5002" y="966788"/>
            <a:ext cx="2471736" cy="50958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839202" y="2333625"/>
            <a:ext cx="2005011" cy="781050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0603" y="5657850"/>
            <a:ext cx="1866898" cy="781050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29128" y="5629275"/>
            <a:ext cx="2085972" cy="819150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582028" y="3338514"/>
            <a:ext cx="2390772" cy="819150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605589" y="5605463"/>
            <a:ext cx="2509835" cy="819150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4706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7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2" fill="hold" grpId="1" nodeType="withEffect">
                                  <p:stCondLst>
                                    <p:cond delay="46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612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1" nodeType="withEffect">
                                  <p:stCondLst>
                                    <p:cond delay="968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1138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412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grpId="1" nodeType="withEffect">
                                  <p:stCondLst>
                                    <p:cond delay="1593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9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2" fill="hold" grpId="1" nodeType="withEffect">
                                  <p:stCondLst>
                                    <p:cond delay="1876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2167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grpId="1" nodeType="withEffect">
                                  <p:stCondLst>
                                    <p:cond delay="239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39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2" fill="hold" grpId="1" nodeType="withEffect">
                                  <p:stCondLst>
                                    <p:cond delay="2691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993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3249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3303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xit" presetSubtype="2" fill="hold" grpId="1" nodeType="withEffect">
                                  <p:stCondLst>
                                    <p:cond delay="3708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8877" y="337367"/>
            <a:ext cx="10377055" cy="61980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66926" y="937345"/>
            <a:ext cx="2305049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957979"/>
            <a:ext cx="2314575" cy="842246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809625" y="1338263"/>
            <a:ext cx="609600" cy="60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33739" y="3415006"/>
            <a:ext cx="1726416" cy="537869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7" y="3443288"/>
            <a:ext cx="1733551" cy="55245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838200" y="1809750"/>
            <a:ext cx="609600" cy="609600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895350" y="2466975"/>
            <a:ext cx="609600" cy="609600"/>
          </a:xfrm>
          <a:prstGeom prst="rect">
            <a:avLst/>
          </a:prstGeom>
        </p:spPr>
      </p:pic>
      <p:pic>
        <p:nvPicPr>
          <p:cNvPr id="10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938213" y="3224212"/>
            <a:ext cx="609600" cy="609600"/>
          </a:xfrm>
          <a:prstGeom prst="rect">
            <a:avLst/>
          </a:prstGeom>
        </p:spPr>
      </p:pic>
      <p:pic>
        <p:nvPicPr>
          <p:cNvPr id="11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52513" y="3938588"/>
            <a:ext cx="609600" cy="609600"/>
          </a:xfrm>
          <a:prstGeom prst="rect">
            <a:avLst/>
          </a:prstGeom>
        </p:spPr>
      </p:pic>
      <p:pic>
        <p:nvPicPr>
          <p:cNvPr id="12" name="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23938" y="4467225"/>
            <a:ext cx="609600" cy="609600"/>
          </a:xfrm>
          <a:prstGeom prst="rect">
            <a:avLst/>
          </a:prstGeom>
        </p:spPr>
      </p:pic>
      <p:pic>
        <p:nvPicPr>
          <p:cNvPr id="13" name="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52513" y="5010150"/>
            <a:ext cx="609600" cy="609600"/>
          </a:xfrm>
          <a:prstGeom prst="rect">
            <a:avLst/>
          </a:prstGeom>
        </p:spPr>
      </p:pic>
      <p:pic>
        <p:nvPicPr>
          <p:cNvPr id="14" name="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852488" y="123825"/>
            <a:ext cx="609600" cy="609600"/>
          </a:xfrm>
          <a:prstGeom prst="rect">
            <a:avLst/>
          </a:prstGeom>
        </p:spPr>
      </p:pic>
      <p:pic>
        <p:nvPicPr>
          <p:cNvPr id="15" name="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009650" y="738187"/>
            <a:ext cx="609600" cy="609600"/>
          </a:xfrm>
          <a:prstGeom prst="rect">
            <a:avLst/>
          </a:prstGeom>
        </p:spPr>
      </p:pic>
      <p:pic>
        <p:nvPicPr>
          <p:cNvPr id="16" name="10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238250" y="5738813"/>
            <a:ext cx="609600" cy="609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734051" y="932583"/>
            <a:ext cx="2423622" cy="546445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953217"/>
            <a:ext cx="2433638" cy="561258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834439" y="2304182"/>
            <a:ext cx="2025218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38" y="2324816"/>
            <a:ext cx="2033588" cy="84224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62026" y="5647458"/>
            <a:ext cx="1897160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5668092"/>
            <a:ext cx="1905000" cy="84224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448176" y="5647458"/>
            <a:ext cx="2052637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6" y="5668092"/>
            <a:ext cx="2061120" cy="84224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562976" y="3347170"/>
            <a:ext cx="2395165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3367804"/>
            <a:ext cx="2405063" cy="842246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605588" y="5633170"/>
            <a:ext cx="2537452" cy="820017"/>
          </a:xfrm>
          <a:prstGeom prst="roundRect">
            <a:avLst/>
          </a:prstGeom>
          <a:solidFill>
            <a:srgbClr val="FF0000">
              <a:alpha val="27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487" y="5653804"/>
            <a:ext cx="2547938" cy="8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207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1" nodeType="withEffect">
                                  <p:stCondLst>
                                    <p:cond delay="25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xit" presetSubtype="8" fill="hold" grpId="1" nodeType="withEffect">
                                  <p:stCondLst>
                                    <p:cond delay="25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141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1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23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187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24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4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grpId="1" nodeType="withEffect">
                                  <p:stCondLst>
                                    <p:cond delay="218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49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391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267</Words>
  <Application>Microsoft Office PowerPoint</Application>
  <PresentationFormat>Widescreen</PresentationFormat>
  <Paragraphs>54</Paragraphs>
  <Slides>15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GungsuhChe</vt:lpstr>
      <vt:lpstr>Arial</vt:lpstr>
      <vt:lpstr>Calibri</vt:lpstr>
      <vt:lpstr>Calibri Light</vt:lpstr>
      <vt:lpstr>KG What Does the Fox Say</vt:lpstr>
      <vt:lpstr>Segoe UI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IT4U</dc:creator>
  <cp:lastModifiedBy>IT4U</cp:lastModifiedBy>
  <cp:revision>16</cp:revision>
  <dcterms:created xsi:type="dcterms:W3CDTF">2018-05-03T09:18:56Z</dcterms:created>
  <dcterms:modified xsi:type="dcterms:W3CDTF">2018-05-06T15:17:30Z</dcterms:modified>
</cp:coreProperties>
</file>